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handoutMasterIdLst>
    <p:handoutMasterId r:id="rId80"/>
  </p:handoutMasterIdLst>
  <p:sldIdLst>
    <p:sldId id="256" r:id="rId2"/>
    <p:sldId id="389" r:id="rId3"/>
    <p:sldId id="390" r:id="rId4"/>
    <p:sldId id="398" r:id="rId5"/>
    <p:sldId id="395" r:id="rId6"/>
    <p:sldId id="399" r:id="rId7"/>
    <p:sldId id="413" r:id="rId8"/>
    <p:sldId id="396" r:id="rId9"/>
    <p:sldId id="400" r:id="rId10"/>
    <p:sldId id="414" r:id="rId11"/>
    <p:sldId id="415" r:id="rId12"/>
    <p:sldId id="407" r:id="rId13"/>
    <p:sldId id="402" r:id="rId14"/>
    <p:sldId id="442" r:id="rId15"/>
    <p:sldId id="441" r:id="rId16"/>
    <p:sldId id="410" r:id="rId17"/>
    <p:sldId id="404" r:id="rId18"/>
    <p:sldId id="447" r:id="rId19"/>
    <p:sldId id="446" r:id="rId20"/>
    <p:sldId id="444" r:id="rId21"/>
    <p:sldId id="451" r:id="rId22"/>
    <p:sldId id="452" r:id="rId23"/>
    <p:sldId id="468" r:id="rId24"/>
    <p:sldId id="448" r:id="rId25"/>
    <p:sldId id="416" r:id="rId26"/>
    <p:sldId id="420" r:id="rId27"/>
    <p:sldId id="421" r:id="rId28"/>
    <p:sldId id="450" r:id="rId29"/>
    <p:sldId id="424" r:id="rId30"/>
    <p:sldId id="455"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56" r:id="rId48"/>
    <p:sldId id="457" r:id="rId49"/>
    <p:sldId id="466" r:id="rId50"/>
    <p:sldId id="469" r:id="rId51"/>
    <p:sldId id="470" r:id="rId52"/>
    <p:sldId id="471" r:id="rId53"/>
    <p:sldId id="472" r:id="rId54"/>
    <p:sldId id="473" r:id="rId55"/>
    <p:sldId id="474" r:id="rId56"/>
    <p:sldId id="475" r:id="rId57"/>
    <p:sldId id="476" r:id="rId58"/>
    <p:sldId id="477" r:id="rId59"/>
    <p:sldId id="478" r:id="rId60"/>
    <p:sldId id="479" r:id="rId61"/>
    <p:sldId id="480" r:id="rId62"/>
    <p:sldId id="481" r:id="rId63"/>
    <p:sldId id="482" r:id="rId64"/>
    <p:sldId id="483" r:id="rId65"/>
    <p:sldId id="484" r:id="rId66"/>
    <p:sldId id="485" r:id="rId67"/>
    <p:sldId id="486" r:id="rId68"/>
    <p:sldId id="487" r:id="rId69"/>
    <p:sldId id="488" r:id="rId70"/>
    <p:sldId id="458" r:id="rId71"/>
    <p:sldId id="462" r:id="rId72"/>
    <p:sldId id="463" r:id="rId73"/>
    <p:sldId id="464" r:id="rId74"/>
    <p:sldId id="459" r:id="rId75"/>
    <p:sldId id="461" r:id="rId76"/>
    <p:sldId id="465" r:id="rId77"/>
    <p:sldId id="394" r:id="rId78"/>
  </p:sldIdLst>
  <p:sldSz cx="12192000" cy="6858000"/>
  <p:notesSz cx="6858000" cy="91440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6A4"/>
    <a:srgbClr val="192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4660"/>
  </p:normalViewPr>
  <p:slideViewPr>
    <p:cSldViewPr>
      <p:cViewPr varScale="1">
        <p:scale>
          <a:sx n="70" d="100"/>
          <a:sy n="70" d="100"/>
        </p:scale>
        <p:origin x="594" y="72"/>
      </p:cViewPr>
      <p:guideLst>
        <p:guide orient="horz" pos="2160"/>
        <p:guide pos="384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diagrams/_rels/data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C" sz="3000" noProof="0" dirty="0" smtClean="0"/>
            <a:t>Temario</a:t>
          </a:r>
          <a:endParaRPr lang="es-EC" sz="3000" noProof="0" dirty="0"/>
        </a:p>
      </dgm:t>
    </dgm:pt>
    <dgm:pt modelId="{5760939A-00E0-4E0F-82AC-14F95E0A4A90}" type="parTrans" cxnId="{E5DF4D7B-2998-4040-B309-23173E1132D4}">
      <dgm:prSet/>
      <dgm:spPr/>
      <dgm:t>
        <a:bodyPr/>
        <a:lstStyle/>
        <a:p>
          <a:pPr algn="ctr"/>
          <a:endParaRPr lang="es-ES" sz="2200"/>
        </a:p>
      </dgm:t>
    </dgm:pt>
    <dgm:pt modelId="{2BAB4B72-4C27-47D9-A895-24F30C6A71EC}" type="sibTrans" cxnId="{E5DF4D7B-2998-4040-B309-23173E1132D4}">
      <dgm:prSet/>
      <dgm:spPr/>
      <dgm:t>
        <a:bodyPr/>
        <a:lstStyle/>
        <a:p>
          <a:pPr algn="ctr"/>
          <a:endParaRPr lang="es-ES" sz="2200"/>
        </a:p>
      </dgm:t>
    </dgm:pt>
    <dgm:pt modelId="{0A4EAFAE-629E-4C4B-9E47-8E06CDE4C949}">
      <dgm:prSet phldrT="[Texto]" custT="1"/>
      <dgm:spPr/>
      <dgm:t>
        <a:bodyPr/>
        <a:lstStyle/>
        <a:p>
          <a:pPr algn="ctr"/>
          <a:r>
            <a:rPr lang="es-ES" sz="2200" dirty="0" smtClean="0"/>
            <a:t>Objetivos</a:t>
          </a:r>
          <a:endParaRPr lang="es-ES" sz="2200" dirty="0"/>
        </a:p>
      </dgm:t>
    </dgm:pt>
    <dgm:pt modelId="{60FCF5B0-B4A0-4BA1-B841-33DC98808CD8}" type="parTrans" cxnId="{ECD5C944-458C-4726-8EA6-564A4C5559CE}">
      <dgm:prSet/>
      <dgm:spPr/>
      <dgm:t>
        <a:bodyPr/>
        <a:lstStyle/>
        <a:p>
          <a:endParaRPr lang="es-ES"/>
        </a:p>
      </dgm:t>
    </dgm:pt>
    <dgm:pt modelId="{AA0D91D3-9CBF-4157-9392-B9056F708A05}" type="sibTrans" cxnId="{ECD5C944-458C-4726-8EA6-564A4C5559CE}">
      <dgm:prSet/>
      <dgm:spPr/>
      <dgm:t>
        <a:bodyPr/>
        <a:lstStyle/>
        <a:p>
          <a:endParaRPr lang="es-ES"/>
        </a:p>
      </dgm:t>
    </dgm:pt>
    <dgm:pt modelId="{8EA2C536-C7B3-4E4C-B82D-BDE3395C772A}">
      <dgm:prSet phldrT="[Texto]" custT="1"/>
      <dgm:spPr/>
      <dgm:t>
        <a:bodyPr/>
        <a:lstStyle/>
        <a:p>
          <a:pPr algn="ctr"/>
          <a:r>
            <a:rPr lang="es-ES" sz="2200" dirty="0" smtClean="0"/>
            <a:t>Antecedentes</a:t>
          </a:r>
          <a:endParaRPr lang="es-ES" sz="2200" dirty="0"/>
        </a:p>
      </dgm:t>
    </dgm:pt>
    <dgm:pt modelId="{CF02CD32-46C1-4EAE-AAC3-03481FBF256E}" type="parTrans" cxnId="{7A918CAE-7A05-412B-92CB-1FFF4485C319}">
      <dgm:prSet/>
      <dgm:spPr/>
      <dgm:t>
        <a:bodyPr/>
        <a:lstStyle/>
        <a:p>
          <a:endParaRPr lang="es-ES"/>
        </a:p>
      </dgm:t>
    </dgm:pt>
    <dgm:pt modelId="{D505A433-9DC3-4123-890D-E52947BB6BBE}" type="sibTrans" cxnId="{7A918CAE-7A05-412B-92CB-1FFF4485C319}">
      <dgm:prSet/>
      <dgm:spPr/>
      <dgm:t>
        <a:bodyPr/>
        <a:lstStyle/>
        <a:p>
          <a:endParaRPr lang="es-ES"/>
        </a:p>
      </dgm:t>
    </dgm:pt>
    <dgm:pt modelId="{B1CA5B4E-C709-427E-88B1-BC01D85FAB1D}">
      <dgm:prSet phldrT="[Texto]" custT="1"/>
      <dgm:spPr/>
      <dgm:t>
        <a:bodyPr/>
        <a:lstStyle/>
        <a:p>
          <a:pPr algn="ctr"/>
          <a:r>
            <a:rPr lang="es-ES" sz="2200" dirty="0" smtClean="0"/>
            <a:t>Descripción del Proyecto</a:t>
          </a:r>
          <a:endParaRPr lang="es-ES" sz="2200" dirty="0"/>
        </a:p>
      </dgm:t>
    </dgm:pt>
    <dgm:pt modelId="{F2725F07-8379-4E53-83C0-6A7DF4875D8B}" type="parTrans" cxnId="{6C265487-7BA1-4D3E-B1B0-C589D806A2DD}">
      <dgm:prSet/>
      <dgm:spPr/>
      <dgm:t>
        <a:bodyPr/>
        <a:lstStyle/>
        <a:p>
          <a:endParaRPr lang="es-ES"/>
        </a:p>
      </dgm:t>
    </dgm:pt>
    <dgm:pt modelId="{22E7D6DF-74C2-4192-8690-33944928CFB9}" type="sibTrans" cxnId="{6C265487-7BA1-4D3E-B1B0-C589D806A2DD}">
      <dgm:prSet/>
      <dgm:spPr/>
      <dgm:t>
        <a:bodyPr/>
        <a:lstStyle/>
        <a:p>
          <a:endParaRPr lang="es-ES"/>
        </a:p>
      </dgm:t>
    </dgm:pt>
    <dgm:pt modelId="{D267688B-86B4-4CD0-B01A-4EBB3C04EC66}">
      <dgm:prSet phldrT="[Texto]" custT="1"/>
      <dgm:spPr/>
      <dgm:t>
        <a:bodyPr/>
        <a:lstStyle/>
        <a:p>
          <a:pPr algn="ctr"/>
          <a:r>
            <a:rPr lang="es-ES" sz="2200" dirty="0" smtClean="0"/>
            <a:t>Descripción y Características del Sistema HAS-200</a:t>
          </a:r>
          <a:endParaRPr lang="es-ES" sz="2200" dirty="0"/>
        </a:p>
      </dgm:t>
    </dgm:pt>
    <dgm:pt modelId="{43DA06CB-CFC3-4A44-914A-2CFE4B601F06}" type="parTrans" cxnId="{0A0E8F7A-0084-4B93-8E33-31E04C6DC9A1}">
      <dgm:prSet/>
      <dgm:spPr/>
      <dgm:t>
        <a:bodyPr/>
        <a:lstStyle/>
        <a:p>
          <a:endParaRPr lang="es-ES"/>
        </a:p>
      </dgm:t>
    </dgm:pt>
    <dgm:pt modelId="{DC154D62-724D-45BA-BAA9-4D2A95F2C172}" type="sibTrans" cxnId="{0A0E8F7A-0084-4B93-8E33-31E04C6DC9A1}">
      <dgm:prSet/>
      <dgm:spPr/>
      <dgm:t>
        <a:bodyPr/>
        <a:lstStyle/>
        <a:p>
          <a:endParaRPr lang="es-ES"/>
        </a:p>
      </dgm:t>
    </dgm:pt>
    <dgm:pt modelId="{FC3D83F2-A382-4C3C-B0F5-5F2CD872018D}">
      <dgm:prSet phldrT="[Texto]" custT="1"/>
      <dgm:spPr/>
      <dgm:t>
        <a:bodyPr/>
        <a:lstStyle/>
        <a:p>
          <a:pPr algn="ctr"/>
          <a:r>
            <a:rPr lang="es-ES" sz="2200" dirty="0" smtClean="0"/>
            <a:t>Estandarización del Sistema HMI aplicando la normativa ISA 101</a:t>
          </a:r>
          <a:endParaRPr lang="es-ES" sz="2200" dirty="0"/>
        </a:p>
      </dgm:t>
    </dgm:pt>
    <dgm:pt modelId="{83B6AA7B-F5E0-406D-8831-4086506CEBFB}" type="parTrans" cxnId="{71BC1F3A-42F0-4B25-8A7B-79C62D701226}">
      <dgm:prSet/>
      <dgm:spPr/>
      <dgm:t>
        <a:bodyPr/>
        <a:lstStyle/>
        <a:p>
          <a:endParaRPr lang="es-ES"/>
        </a:p>
      </dgm:t>
    </dgm:pt>
    <dgm:pt modelId="{FF11A789-DE6E-440A-A8E3-99FC65C58DFA}" type="sibTrans" cxnId="{71BC1F3A-42F0-4B25-8A7B-79C62D701226}">
      <dgm:prSet/>
      <dgm:spPr/>
      <dgm:t>
        <a:bodyPr/>
        <a:lstStyle/>
        <a:p>
          <a:endParaRPr lang="es-ES"/>
        </a:p>
      </dgm:t>
    </dgm:pt>
    <dgm:pt modelId="{48A5A35E-0125-47CD-BB81-C628DF405AC0}">
      <dgm:prSet phldrT="[Texto]" custT="1"/>
      <dgm:spPr/>
      <dgm:t>
        <a:bodyPr/>
        <a:lstStyle/>
        <a:p>
          <a:pPr algn="ctr"/>
          <a:r>
            <a:rPr lang="es-ES" sz="2200" dirty="0" smtClean="0"/>
            <a:t>Diseño e Implementación del HMI y SCADA</a:t>
          </a:r>
          <a:endParaRPr lang="es-ES" sz="2200" dirty="0"/>
        </a:p>
      </dgm:t>
    </dgm:pt>
    <dgm:pt modelId="{55095DD5-2EAB-45BC-BDD8-9003397A83EC}" type="parTrans" cxnId="{196478F5-9EB7-4DB0-BD6B-1A08DB92DF3F}">
      <dgm:prSet/>
      <dgm:spPr/>
      <dgm:t>
        <a:bodyPr/>
        <a:lstStyle/>
        <a:p>
          <a:endParaRPr lang="es-ES"/>
        </a:p>
      </dgm:t>
    </dgm:pt>
    <dgm:pt modelId="{A9C71575-CF81-4932-92D5-C0173177D682}" type="sibTrans" cxnId="{196478F5-9EB7-4DB0-BD6B-1A08DB92DF3F}">
      <dgm:prSet/>
      <dgm:spPr/>
      <dgm:t>
        <a:bodyPr/>
        <a:lstStyle/>
        <a:p>
          <a:endParaRPr lang="es-ES"/>
        </a:p>
      </dgm:t>
    </dgm:pt>
    <dgm:pt modelId="{AA9EAAF8-3676-4952-B8C6-C8A91C14A9BE}">
      <dgm:prSet phldrT="[Texto]" custT="1"/>
      <dgm:spPr/>
      <dgm:t>
        <a:bodyPr/>
        <a:lstStyle/>
        <a:p>
          <a:pPr algn="ctr"/>
          <a:r>
            <a:rPr lang="es-ES" sz="2200" dirty="0" smtClean="0"/>
            <a:t>Conclusiones y Recomendaciones</a:t>
          </a:r>
          <a:endParaRPr lang="es-ES" sz="2200" dirty="0"/>
        </a:p>
      </dgm:t>
    </dgm:pt>
    <dgm:pt modelId="{FDAF0D8D-FC8B-42DB-99C1-2E3CBFBA0F73}" type="parTrans" cxnId="{D2B3E3A7-5783-4660-B2B9-7B7E296ED7BB}">
      <dgm:prSet/>
      <dgm:spPr/>
      <dgm:t>
        <a:bodyPr/>
        <a:lstStyle/>
        <a:p>
          <a:endParaRPr lang="es-ES"/>
        </a:p>
      </dgm:t>
    </dgm:pt>
    <dgm:pt modelId="{8452C2CF-066D-48BB-A3E4-A65EBEFFA404}" type="sibTrans" cxnId="{D2B3E3A7-5783-4660-B2B9-7B7E296ED7B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52233"/>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E7526F3-7DC0-4CEB-B090-0BD1F2020551}" type="pres">
      <dgm:prSet presAssocID="{CF02CD32-46C1-4EAE-AAC3-03481FBF256E}" presName="Name13" presStyleLbl="parChTrans1D2" presStyleIdx="0" presStyleCnt="7"/>
      <dgm:spPr/>
      <dgm:t>
        <a:bodyPr/>
        <a:lstStyle/>
        <a:p>
          <a:endParaRPr lang="es-ES"/>
        </a:p>
      </dgm:t>
    </dgm:pt>
    <dgm:pt modelId="{2C081176-CA0C-4E17-A2AD-A647E0972C0E}" type="pres">
      <dgm:prSet presAssocID="{8EA2C536-C7B3-4E4C-B82D-BDE3395C772A}" presName="childText" presStyleLbl="bgAcc1" presStyleIdx="0" presStyleCnt="7" custScaleX="994261" custScaleY="107631">
        <dgm:presLayoutVars>
          <dgm:bulletEnabled val="1"/>
        </dgm:presLayoutVars>
      </dgm:prSet>
      <dgm:spPr/>
      <dgm:t>
        <a:bodyPr/>
        <a:lstStyle/>
        <a:p>
          <a:endParaRPr lang="es-ES"/>
        </a:p>
      </dgm:t>
    </dgm:pt>
    <dgm:pt modelId="{DF62C19D-CA47-4666-8DE9-415118B1276C}" type="pres">
      <dgm:prSet presAssocID="{F2725F07-8379-4E53-83C0-6A7DF4875D8B}" presName="Name13" presStyleLbl="parChTrans1D2" presStyleIdx="1" presStyleCnt="7"/>
      <dgm:spPr/>
      <dgm:t>
        <a:bodyPr/>
        <a:lstStyle/>
        <a:p>
          <a:endParaRPr lang="es-ES"/>
        </a:p>
      </dgm:t>
    </dgm:pt>
    <dgm:pt modelId="{3384043D-A944-4B69-8844-141CDE045E17}" type="pres">
      <dgm:prSet presAssocID="{B1CA5B4E-C709-427E-88B1-BC01D85FAB1D}" presName="childText" presStyleLbl="bgAcc1" presStyleIdx="1" presStyleCnt="7" custScaleX="994261" custScaleY="107631">
        <dgm:presLayoutVars>
          <dgm:bulletEnabled val="1"/>
        </dgm:presLayoutVars>
      </dgm:prSet>
      <dgm:spPr/>
      <dgm:t>
        <a:bodyPr/>
        <a:lstStyle/>
        <a:p>
          <a:endParaRPr lang="es-ES"/>
        </a:p>
      </dgm:t>
    </dgm:pt>
    <dgm:pt modelId="{F08CCA66-5FFC-4EDF-A1CD-CDF8EFEC91D2}" type="pres">
      <dgm:prSet presAssocID="{60FCF5B0-B4A0-4BA1-B841-33DC98808CD8}" presName="Name13" presStyleLbl="parChTrans1D2" presStyleIdx="2" presStyleCnt="7"/>
      <dgm:spPr/>
      <dgm:t>
        <a:bodyPr/>
        <a:lstStyle/>
        <a:p>
          <a:endParaRPr lang="es-ES"/>
        </a:p>
      </dgm:t>
    </dgm:pt>
    <dgm:pt modelId="{5AC96EF1-36CE-4BA5-94DD-E423FF5393D8}" type="pres">
      <dgm:prSet presAssocID="{0A4EAFAE-629E-4C4B-9E47-8E06CDE4C949}" presName="childText" presStyleLbl="bgAcc1" presStyleIdx="2" presStyleCnt="7" custScaleX="994261" custScaleY="107631">
        <dgm:presLayoutVars>
          <dgm:bulletEnabled val="1"/>
        </dgm:presLayoutVars>
      </dgm:prSet>
      <dgm:spPr/>
      <dgm:t>
        <a:bodyPr/>
        <a:lstStyle/>
        <a:p>
          <a:endParaRPr lang="es-ES"/>
        </a:p>
      </dgm:t>
    </dgm:pt>
    <dgm:pt modelId="{FC9DA596-3F27-42D3-916D-D17C4F242428}" type="pres">
      <dgm:prSet presAssocID="{43DA06CB-CFC3-4A44-914A-2CFE4B601F06}" presName="Name13" presStyleLbl="parChTrans1D2" presStyleIdx="3" presStyleCnt="7"/>
      <dgm:spPr/>
      <dgm:t>
        <a:bodyPr/>
        <a:lstStyle/>
        <a:p>
          <a:endParaRPr lang="es-ES"/>
        </a:p>
      </dgm:t>
    </dgm:pt>
    <dgm:pt modelId="{EB86058E-A313-4D2A-906D-AA5480DF55C9}" type="pres">
      <dgm:prSet presAssocID="{D267688B-86B4-4CD0-B01A-4EBB3C04EC66}" presName="childText" presStyleLbl="bgAcc1" presStyleIdx="3" presStyleCnt="7" custScaleX="994261" custScaleY="107631">
        <dgm:presLayoutVars>
          <dgm:bulletEnabled val="1"/>
        </dgm:presLayoutVars>
      </dgm:prSet>
      <dgm:spPr/>
      <dgm:t>
        <a:bodyPr/>
        <a:lstStyle/>
        <a:p>
          <a:endParaRPr lang="es-ES"/>
        </a:p>
      </dgm:t>
    </dgm:pt>
    <dgm:pt modelId="{0DF41CE0-432B-40C5-A60C-93A23FF6F684}" type="pres">
      <dgm:prSet presAssocID="{83B6AA7B-F5E0-406D-8831-4086506CEBFB}" presName="Name13" presStyleLbl="parChTrans1D2" presStyleIdx="4" presStyleCnt="7"/>
      <dgm:spPr/>
      <dgm:t>
        <a:bodyPr/>
        <a:lstStyle/>
        <a:p>
          <a:endParaRPr lang="es-ES"/>
        </a:p>
      </dgm:t>
    </dgm:pt>
    <dgm:pt modelId="{07F7AE97-E5FD-4E57-A7AB-999A519721C6}" type="pres">
      <dgm:prSet presAssocID="{FC3D83F2-A382-4C3C-B0F5-5F2CD872018D}" presName="childText" presStyleLbl="bgAcc1" presStyleIdx="4" presStyleCnt="7" custScaleX="994261" custScaleY="107631">
        <dgm:presLayoutVars>
          <dgm:bulletEnabled val="1"/>
        </dgm:presLayoutVars>
      </dgm:prSet>
      <dgm:spPr/>
      <dgm:t>
        <a:bodyPr/>
        <a:lstStyle/>
        <a:p>
          <a:endParaRPr lang="es-ES"/>
        </a:p>
      </dgm:t>
    </dgm:pt>
    <dgm:pt modelId="{00B94DBD-C35E-4218-BF77-CB47F235FFC3}" type="pres">
      <dgm:prSet presAssocID="{55095DD5-2EAB-45BC-BDD8-9003397A83EC}" presName="Name13" presStyleLbl="parChTrans1D2" presStyleIdx="5" presStyleCnt="7"/>
      <dgm:spPr/>
      <dgm:t>
        <a:bodyPr/>
        <a:lstStyle/>
        <a:p>
          <a:endParaRPr lang="es-ES"/>
        </a:p>
      </dgm:t>
    </dgm:pt>
    <dgm:pt modelId="{19742F37-063E-4D7B-9323-811AACCE30D6}" type="pres">
      <dgm:prSet presAssocID="{48A5A35E-0125-47CD-BB81-C628DF405AC0}" presName="childText" presStyleLbl="bgAcc1" presStyleIdx="5" presStyleCnt="7" custScaleX="994261" custScaleY="107631">
        <dgm:presLayoutVars>
          <dgm:bulletEnabled val="1"/>
        </dgm:presLayoutVars>
      </dgm:prSet>
      <dgm:spPr/>
      <dgm:t>
        <a:bodyPr/>
        <a:lstStyle/>
        <a:p>
          <a:endParaRPr lang="es-ES"/>
        </a:p>
      </dgm:t>
    </dgm:pt>
    <dgm:pt modelId="{F1418491-ABD9-4A8A-B9CB-B0A66AD90DD8}" type="pres">
      <dgm:prSet presAssocID="{FDAF0D8D-FC8B-42DB-99C1-2E3CBFBA0F73}" presName="Name13" presStyleLbl="parChTrans1D2" presStyleIdx="6" presStyleCnt="7"/>
      <dgm:spPr/>
      <dgm:t>
        <a:bodyPr/>
        <a:lstStyle/>
        <a:p>
          <a:endParaRPr lang="es-ES"/>
        </a:p>
      </dgm:t>
    </dgm:pt>
    <dgm:pt modelId="{99BDE210-BE78-4AC2-87A1-BF53B2DA3079}" type="pres">
      <dgm:prSet presAssocID="{AA9EAAF8-3676-4952-B8C6-C8A91C14A9BE}" presName="childText" presStyleLbl="bgAcc1" presStyleIdx="6" presStyleCnt="7" custScaleX="994261" custScaleY="107631">
        <dgm:presLayoutVars>
          <dgm:bulletEnabled val="1"/>
        </dgm:presLayoutVars>
      </dgm:prSet>
      <dgm:spPr/>
      <dgm:t>
        <a:bodyPr/>
        <a:lstStyle/>
        <a:p>
          <a:endParaRPr lang="es-ES"/>
        </a:p>
      </dgm:t>
    </dgm:pt>
  </dgm:ptLst>
  <dgm:cxnLst>
    <dgm:cxn modelId="{538C6EBE-35ED-41C3-8F71-B93C9CBBA0C7}" type="presOf" srcId="{7061F2FC-F2AB-4DE3-98B0-886576B4E2C6}" destId="{D433476B-D68D-4328-ADAC-B2895D3D50CF}" srcOrd="0" destOrd="0" presId="urn:microsoft.com/office/officeart/2005/8/layout/hierarchy3"/>
    <dgm:cxn modelId="{7A918CAE-7A05-412B-92CB-1FFF4485C319}" srcId="{CB9964DC-5E01-4879-9733-CDEE2AB1D1F7}" destId="{8EA2C536-C7B3-4E4C-B82D-BDE3395C772A}" srcOrd="0" destOrd="0" parTransId="{CF02CD32-46C1-4EAE-AAC3-03481FBF256E}" sibTransId="{D505A433-9DC3-4123-890D-E52947BB6BBE}"/>
    <dgm:cxn modelId="{672B2CAC-6D05-4DDD-A513-D00B04A01D36}" type="presOf" srcId="{83B6AA7B-F5E0-406D-8831-4086506CEBFB}" destId="{0DF41CE0-432B-40C5-A60C-93A23FF6F684}" srcOrd="0" destOrd="0" presId="urn:microsoft.com/office/officeart/2005/8/layout/hierarchy3"/>
    <dgm:cxn modelId="{18B71239-322A-479C-811F-8E73AB97D180}" type="presOf" srcId="{43DA06CB-CFC3-4A44-914A-2CFE4B601F06}" destId="{FC9DA596-3F27-42D3-916D-D17C4F242428}" srcOrd="0" destOrd="0" presId="urn:microsoft.com/office/officeart/2005/8/layout/hierarchy3"/>
    <dgm:cxn modelId="{0A0E8F7A-0084-4B93-8E33-31E04C6DC9A1}" srcId="{CB9964DC-5E01-4879-9733-CDEE2AB1D1F7}" destId="{D267688B-86B4-4CD0-B01A-4EBB3C04EC66}" srcOrd="3" destOrd="0" parTransId="{43DA06CB-CFC3-4A44-914A-2CFE4B601F06}" sibTransId="{DC154D62-724D-45BA-BAA9-4D2A95F2C172}"/>
    <dgm:cxn modelId="{24409080-61CF-4761-9AB9-D41C079CE85B}" type="presOf" srcId="{48A5A35E-0125-47CD-BB81-C628DF405AC0}" destId="{19742F37-063E-4D7B-9323-811AACCE30D6}" srcOrd="0" destOrd="0" presId="urn:microsoft.com/office/officeart/2005/8/layout/hierarchy3"/>
    <dgm:cxn modelId="{D8065C79-4B7D-48C3-8540-78C654236A04}" type="presOf" srcId="{D267688B-86B4-4CD0-B01A-4EBB3C04EC66}" destId="{EB86058E-A313-4D2A-906D-AA5480DF55C9}" srcOrd="0" destOrd="0" presId="urn:microsoft.com/office/officeart/2005/8/layout/hierarchy3"/>
    <dgm:cxn modelId="{A2621119-CB7A-4A2A-84FD-3E5A85A968D8}" type="presOf" srcId="{8EA2C536-C7B3-4E4C-B82D-BDE3395C772A}" destId="{2C081176-CA0C-4E17-A2AD-A647E0972C0E}" srcOrd="0" destOrd="0" presId="urn:microsoft.com/office/officeart/2005/8/layout/hierarchy3"/>
    <dgm:cxn modelId="{99646468-84CA-4D42-B918-4BD63AFDDB23}" type="presOf" srcId="{CB9964DC-5E01-4879-9733-CDEE2AB1D1F7}" destId="{C7DDC059-89DD-4F99-A10D-9C975D60C8D8}" srcOrd="1" destOrd="0" presId="urn:microsoft.com/office/officeart/2005/8/layout/hierarchy3"/>
    <dgm:cxn modelId="{16B03DD6-9CFF-432F-8137-8ECC869CE4BC}" type="presOf" srcId="{FC3D83F2-A382-4C3C-B0F5-5F2CD872018D}" destId="{07F7AE97-E5FD-4E57-A7AB-999A519721C6}" srcOrd="0" destOrd="0" presId="urn:microsoft.com/office/officeart/2005/8/layout/hierarchy3"/>
    <dgm:cxn modelId="{ECD5C944-458C-4726-8EA6-564A4C5559CE}" srcId="{CB9964DC-5E01-4879-9733-CDEE2AB1D1F7}" destId="{0A4EAFAE-629E-4C4B-9E47-8E06CDE4C949}" srcOrd="2" destOrd="0" parTransId="{60FCF5B0-B4A0-4BA1-B841-33DC98808CD8}" sibTransId="{AA0D91D3-9CBF-4157-9392-B9056F708A05}"/>
    <dgm:cxn modelId="{6C265487-7BA1-4D3E-B1B0-C589D806A2DD}" srcId="{CB9964DC-5E01-4879-9733-CDEE2AB1D1F7}" destId="{B1CA5B4E-C709-427E-88B1-BC01D85FAB1D}" srcOrd="1" destOrd="0" parTransId="{F2725F07-8379-4E53-83C0-6A7DF4875D8B}" sibTransId="{22E7D6DF-74C2-4192-8690-33944928CFB9}"/>
    <dgm:cxn modelId="{6A9848D6-2580-4255-A057-05643025BE02}" type="presOf" srcId="{F2725F07-8379-4E53-83C0-6A7DF4875D8B}" destId="{DF62C19D-CA47-4666-8DE9-415118B1276C}" srcOrd="0" destOrd="0" presId="urn:microsoft.com/office/officeart/2005/8/layout/hierarchy3"/>
    <dgm:cxn modelId="{0720A076-21C4-4E71-9B6A-F4BFA1A8DD34}" type="presOf" srcId="{B1CA5B4E-C709-427E-88B1-BC01D85FAB1D}" destId="{3384043D-A944-4B69-8844-141CDE045E17}" srcOrd="0" destOrd="0" presId="urn:microsoft.com/office/officeart/2005/8/layout/hierarchy3"/>
    <dgm:cxn modelId="{75D78E45-F97C-46BA-A2D8-D49DA89F2A10}" type="presOf" srcId="{0A4EAFAE-629E-4C4B-9E47-8E06CDE4C949}" destId="{5AC96EF1-36CE-4BA5-94DD-E423FF5393D8}" srcOrd="0" destOrd="0" presId="urn:microsoft.com/office/officeart/2005/8/layout/hierarchy3"/>
    <dgm:cxn modelId="{5CE636DB-7BBE-43A5-9B83-790126DC3256}" type="presOf" srcId="{AA9EAAF8-3676-4952-B8C6-C8A91C14A9BE}" destId="{99BDE210-BE78-4AC2-87A1-BF53B2DA3079}" srcOrd="0" destOrd="0" presId="urn:microsoft.com/office/officeart/2005/8/layout/hierarchy3"/>
    <dgm:cxn modelId="{C12B1FF8-AA27-4EF0-A8E8-4198A19EA8F5}" type="presOf" srcId="{FDAF0D8D-FC8B-42DB-99C1-2E3CBFBA0F73}" destId="{F1418491-ABD9-4A8A-B9CB-B0A66AD90DD8}" srcOrd="0" destOrd="0" presId="urn:microsoft.com/office/officeart/2005/8/layout/hierarchy3"/>
    <dgm:cxn modelId="{196478F5-9EB7-4DB0-BD6B-1A08DB92DF3F}" srcId="{CB9964DC-5E01-4879-9733-CDEE2AB1D1F7}" destId="{48A5A35E-0125-47CD-BB81-C628DF405AC0}" srcOrd="5" destOrd="0" parTransId="{55095DD5-2EAB-45BC-BDD8-9003397A83EC}" sibTransId="{A9C71575-CF81-4932-92D5-C0173177D682}"/>
    <dgm:cxn modelId="{44D15618-5BF3-454E-93F4-94089E68A473}" type="presOf" srcId="{CB9964DC-5E01-4879-9733-CDEE2AB1D1F7}" destId="{ECB1CA3E-26B8-4A39-AEF8-6F06E506D3C7}" srcOrd="0" destOrd="0" presId="urn:microsoft.com/office/officeart/2005/8/layout/hierarchy3"/>
    <dgm:cxn modelId="{71BC1F3A-42F0-4B25-8A7B-79C62D701226}" srcId="{CB9964DC-5E01-4879-9733-CDEE2AB1D1F7}" destId="{FC3D83F2-A382-4C3C-B0F5-5F2CD872018D}" srcOrd="4" destOrd="0" parTransId="{83B6AA7B-F5E0-406D-8831-4086506CEBFB}" sibTransId="{FF11A789-DE6E-440A-A8E3-99FC65C58DFA}"/>
    <dgm:cxn modelId="{E5DF4D7B-2998-4040-B309-23173E1132D4}" srcId="{7061F2FC-F2AB-4DE3-98B0-886576B4E2C6}" destId="{CB9964DC-5E01-4879-9733-CDEE2AB1D1F7}" srcOrd="0" destOrd="0" parTransId="{5760939A-00E0-4E0F-82AC-14F95E0A4A90}" sibTransId="{2BAB4B72-4C27-47D9-A895-24F30C6A71EC}"/>
    <dgm:cxn modelId="{B8A390B0-F1A7-4293-A580-580B1115F463}" type="presOf" srcId="{60FCF5B0-B4A0-4BA1-B841-33DC98808CD8}" destId="{F08CCA66-5FFC-4EDF-A1CD-CDF8EFEC91D2}" srcOrd="0" destOrd="0" presId="urn:microsoft.com/office/officeart/2005/8/layout/hierarchy3"/>
    <dgm:cxn modelId="{4272C467-CFA4-4EF3-BDF6-DB348C68D526}" type="presOf" srcId="{CF02CD32-46C1-4EAE-AAC3-03481FBF256E}" destId="{1E7526F3-7DC0-4CEB-B090-0BD1F2020551}" srcOrd="0" destOrd="0" presId="urn:microsoft.com/office/officeart/2005/8/layout/hierarchy3"/>
    <dgm:cxn modelId="{CB40F2C9-DC7D-46E2-A476-BEEAE8B63107}" type="presOf" srcId="{55095DD5-2EAB-45BC-BDD8-9003397A83EC}" destId="{00B94DBD-C35E-4218-BF77-CB47F235FFC3}" srcOrd="0" destOrd="0" presId="urn:microsoft.com/office/officeart/2005/8/layout/hierarchy3"/>
    <dgm:cxn modelId="{D2B3E3A7-5783-4660-B2B9-7B7E296ED7BB}" srcId="{CB9964DC-5E01-4879-9733-CDEE2AB1D1F7}" destId="{AA9EAAF8-3676-4952-B8C6-C8A91C14A9BE}" srcOrd="6" destOrd="0" parTransId="{FDAF0D8D-FC8B-42DB-99C1-2E3CBFBA0F73}" sibTransId="{8452C2CF-066D-48BB-A3E4-A65EBEFFA404}"/>
    <dgm:cxn modelId="{FF671D0F-4D34-42CC-8817-37F1D54995E2}" type="presParOf" srcId="{D433476B-D68D-4328-ADAC-B2895D3D50CF}" destId="{1E58A3BC-F1F7-40EE-89AA-32E802ED4BF7}" srcOrd="0" destOrd="0" presId="urn:microsoft.com/office/officeart/2005/8/layout/hierarchy3"/>
    <dgm:cxn modelId="{4BF51259-AB5C-4698-91E4-0E3917E2D10B}" type="presParOf" srcId="{1E58A3BC-F1F7-40EE-89AA-32E802ED4BF7}" destId="{D21DF85A-45CA-4CE0-B0ED-CF4615475EE0}" srcOrd="0" destOrd="0" presId="urn:microsoft.com/office/officeart/2005/8/layout/hierarchy3"/>
    <dgm:cxn modelId="{5A5418F2-3ACD-437F-ACFA-5A54A41D670C}" type="presParOf" srcId="{D21DF85A-45CA-4CE0-B0ED-CF4615475EE0}" destId="{ECB1CA3E-26B8-4A39-AEF8-6F06E506D3C7}" srcOrd="0" destOrd="0" presId="urn:microsoft.com/office/officeart/2005/8/layout/hierarchy3"/>
    <dgm:cxn modelId="{EE848BBE-115D-4944-B735-4FB09F24C6FA}" type="presParOf" srcId="{D21DF85A-45CA-4CE0-B0ED-CF4615475EE0}" destId="{C7DDC059-89DD-4F99-A10D-9C975D60C8D8}" srcOrd="1" destOrd="0" presId="urn:microsoft.com/office/officeart/2005/8/layout/hierarchy3"/>
    <dgm:cxn modelId="{3D7419FD-7E47-4B61-BA78-CF7BEAF53EA2}" type="presParOf" srcId="{1E58A3BC-F1F7-40EE-89AA-32E802ED4BF7}" destId="{F784BE88-3DB9-4E87-AFCA-2ED0BF00DEA1}" srcOrd="1" destOrd="0" presId="urn:microsoft.com/office/officeart/2005/8/layout/hierarchy3"/>
    <dgm:cxn modelId="{36391BE1-7F2E-406C-8EAC-1C3396CA1DE9}" type="presParOf" srcId="{F784BE88-3DB9-4E87-AFCA-2ED0BF00DEA1}" destId="{1E7526F3-7DC0-4CEB-B090-0BD1F2020551}" srcOrd="0" destOrd="0" presId="urn:microsoft.com/office/officeart/2005/8/layout/hierarchy3"/>
    <dgm:cxn modelId="{69123E55-5BFF-4ABF-AD9A-BFA9650D543D}" type="presParOf" srcId="{F784BE88-3DB9-4E87-AFCA-2ED0BF00DEA1}" destId="{2C081176-CA0C-4E17-A2AD-A647E0972C0E}" srcOrd="1" destOrd="0" presId="urn:microsoft.com/office/officeart/2005/8/layout/hierarchy3"/>
    <dgm:cxn modelId="{49D2FE42-F43E-45F0-A2A1-DA724A2E72DF}" type="presParOf" srcId="{F784BE88-3DB9-4E87-AFCA-2ED0BF00DEA1}" destId="{DF62C19D-CA47-4666-8DE9-415118B1276C}" srcOrd="2" destOrd="0" presId="urn:microsoft.com/office/officeart/2005/8/layout/hierarchy3"/>
    <dgm:cxn modelId="{64BA6C1C-F7E4-480F-A7AB-78663859A58A}" type="presParOf" srcId="{F784BE88-3DB9-4E87-AFCA-2ED0BF00DEA1}" destId="{3384043D-A944-4B69-8844-141CDE045E17}" srcOrd="3" destOrd="0" presId="urn:microsoft.com/office/officeart/2005/8/layout/hierarchy3"/>
    <dgm:cxn modelId="{9854AA34-EBAC-43D8-B4EF-DA20F73EFE03}" type="presParOf" srcId="{F784BE88-3DB9-4E87-AFCA-2ED0BF00DEA1}" destId="{F08CCA66-5FFC-4EDF-A1CD-CDF8EFEC91D2}" srcOrd="4" destOrd="0" presId="urn:microsoft.com/office/officeart/2005/8/layout/hierarchy3"/>
    <dgm:cxn modelId="{8AE1F20F-31E1-488C-A42A-4DA99025375D}" type="presParOf" srcId="{F784BE88-3DB9-4E87-AFCA-2ED0BF00DEA1}" destId="{5AC96EF1-36CE-4BA5-94DD-E423FF5393D8}" srcOrd="5" destOrd="0" presId="urn:microsoft.com/office/officeart/2005/8/layout/hierarchy3"/>
    <dgm:cxn modelId="{66AD7F57-1296-4FD3-97D7-594FD2C59BD1}" type="presParOf" srcId="{F784BE88-3DB9-4E87-AFCA-2ED0BF00DEA1}" destId="{FC9DA596-3F27-42D3-916D-D17C4F242428}" srcOrd="6" destOrd="0" presId="urn:microsoft.com/office/officeart/2005/8/layout/hierarchy3"/>
    <dgm:cxn modelId="{2EE17702-837B-4B0B-B49A-898E3B6E6374}" type="presParOf" srcId="{F784BE88-3DB9-4E87-AFCA-2ED0BF00DEA1}" destId="{EB86058E-A313-4D2A-906D-AA5480DF55C9}" srcOrd="7" destOrd="0" presId="urn:microsoft.com/office/officeart/2005/8/layout/hierarchy3"/>
    <dgm:cxn modelId="{D5F17CCD-8A41-4002-B552-70BB367D4601}" type="presParOf" srcId="{F784BE88-3DB9-4E87-AFCA-2ED0BF00DEA1}" destId="{0DF41CE0-432B-40C5-A60C-93A23FF6F684}" srcOrd="8" destOrd="0" presId="urn:microsoft.com/office/officeart/2005/8/layout/hierarchy3"/>
    <dgm:cxn modelId="{74B1B9D7-0C7F-431B-BA48-D73DAB81EFF1}" type="presParOf" srcId="{F784BE88-3DB9-4E87-AFCA-2ED0BF00DEA1}" destId="{07F7AE97-E5FD-4E57-A7AB-999A519721C6}" srcOrd="9" destOrd="0" presId="urn:microsoft.com/office/officeart/2005/8/layout/hierarchy3"/>
    <dgm:cxn modelId="{C06585BB-C590-485A-8255-8AE64CAD6653}" type="presParOf" srcId="{F784BE88-3DB9-4E87-AFCA-2ED0BF00DEA1}" destId="{00B94DBD-C35E-4218-BF77-CB47F235FFC3}" srcOrd="10" destOrd="0" presId="urn:microsoft.com/office/officeart/2005/8/layout/hierarchy3"/>
    <dgm:cxn modelId="{6CE28BD9-DDF6-47E5-83AD-F24E37929128}" type="presParOf" srcId="{F784BE88-3DB9-4E87-AFCA-2ED0BF00DEA1}" destId="{19742F37-063E-4D7B-9323-811AACCE30D6}" srcOrd="11" destOrd="0" presId="urn:microsoft.com/office/officeart/2005/8/layout/hierarchy3"/>
    <dgm:cxn modelId="{8DF03DB2-5864-45B7-B05A-4C877DED3BF5}" type="presParOf" srcId="{F784BE88-3DB9-4E87-AFCA-2ED0BF00DEA1}" destId="{F1418491-ABD9-4A8A-B9CB-B0A66AD90DD8}" srcOrd="12" destOrd="0" presId="urn:microsoft.com/office/officeart/2005/8/layout/hierarchy3"/>
    <dgm:cxn modelId="{DABD4305-8060-441E-AD63-719C42446EBA}" type="presParOf" srcId="{F784BE88-3DB9-4E87-AFCA-2ED0BF00DEA1}" destId="{99BDE210-BE78-4AC2-87A1-BF53B2DA3079}"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7C15B6-433C-472D-95BE-589D640C38D1}" type="doc">
      <dgm:prSet loTypeId="urn:microsoft.com/office/officeart/2005/8/layout/process1" loCatId="process" qsTypeId="urn:microsoft.com/office/officeart/2005/8/quickstyle/simple5" qsCatId="simple" csTypeId="urn:microsoft.com/office/officeart/2005/8/colors/colorful1" csCatId="colorful" phldr="1"/>
      <dgm:spPr/>
    </dgm:pt>
    <dgm:pt modelId="{550DE3F9-B5BB-4599-A783-E7B7AF8A3650}">
      <dgm:prSet phldrT="[Texto]" custT="1"/>
      <dgm:spPr/>
      <dgm:t>
        <a:bodyPr/>
        <a:lstStyle/>
        <a:p>
          <a:r>
            <a:rPr lang="es-EC" sz="1500" b="1" dirty="0" smtClean="0"/>
            <a:t>Tapado</a:t>
          </a:r>
          <a:endParaRPr lang="es-EC" sz="1500" b="1" dirty="0"/>
        </a:p>
      </dgm:t>
    </dgm:pt>
    <dgm:pt modelId="{EC63B7F5-55E5-46C4-867A-D17E266599F0}" type="parTrans" cxnId="{A42EE5BC-AA8D-4CEA-954F-20874E6A8A14}">
      <dgm:prSet/>
      <dgm:spPr/>
      <dgm:t>
        <a:bodyPr/>
        <a:lstStyle/>
        <a:p>
          <a:endParaRPr lang="es-EC"/>
        </a:p>
      </dgm:t>
    </dgm:pt>
    <dgm:pt modelId="{F43699C5-74A4-4B61-AA14-B20EC92A4FD3}" type="sibTrans" cxnId="{A42EE5BC-AA8D-4CEA-954F-20874E6A8A14}">
      <dgm:prSet/>
      <dgm:spPr/>
      <dgm:t>
        <a:bodyPr/>
        <a:lstStyle/>
        <a:p>
          <a:endParaRPr lang="es-EC"/>
        </a:p>
      </dgm:t>
    </dgm:pt>
    <dgm:pt modelId="{44D05583-85AA-4672-B002-6DA062764865}">
      <dgm:prSet phldrT="[Texto]" custT="1"/>
      <dgm:spPr/>
      <dgm:t>
        <a:bodyPr/>
        <a:lstStyle/>
        <a:p>
          <a:r>
            <a:rPr lang="es-EC" sz="1500" b="1" dirty="0" smtClean="0"/>
            <a:t>Paletizado</a:t>
          </a:r>
          <a:endParaRPr lang="es-EC" sz="1500" b="1" dirty="0"/>
        </a:p>
      </dgm:t>
    </dgm:pt>
    <dgm:pt modelId="{D6DB16A3-3D74-416E-90DE-703D2AB9861F}" type="parTrans" cxnId="{E0931ACA-337A-4771-A6B4-C4AA1046E099}">
      <dgm:prSet/>
      <dgm:spPr/>
      <dgm:t>
        <a:bodyPr/>
        <a:lstStyle/>
        <a:p>
          <a:endParaRPr lang="es-EC"/>
        </a:p>
      </dgm:t>
    </dgm:pt>
    <dgm:pt modelId="{B56F2A68-0F67-41E8-83AA-82700B68EFD6}" type="sibTrans" cxnId="{E0931ACA-337A-4771-A6B4-C4AA1046E099}">
      <dgm:prSet/>
      <dgm:spPr/>
      <dgm:t>
        <a:bodyPr/>
        <a:lstStyle/>
        <a:p>
          <a:endParaRPr lang="es-EC"/>
        </a:p>
      </dgm:t>
    </dgm:pt>
    <dgm:pt modelId="{A7DF82F6-F5B7-41EC-AE2C-B56944DC7BFF}">
      <dgm:prSet phldrT="[Texto]" custT="1"/>
      <dgm:spPr/>
      <dgm:t>
        <a:bodyPr/>
        <a:lstStyle/>
        <a:p>
          <a:r>
            <a:rPr lang="es-EC" sz="1500" b="1" dirty="0" smtClean="0"/>
            <a:t>Medición</a:t>
          </a:r>
          <a:endParaRPr lang="es-EC" sz="1500" b="1" dirty="0"/>
        </a:p>
      </dgm:t>
    </dgm:pt>
    <dgm:pt modelId="{45A29B95-CC3D-4383-8497-C68DA694AECA}" type="sibTrans" cxnId="{17485AC8-9797-4959-BE58-DE067E20B17B}">
      <dgm:prSet/>
      <dgm:spPr/>
      <dgm:t>
        <a:bodyPr/>
        <a:lstStyle/>
        <a:p>
          <a:endParaRPr lang="es-EC"/>
        </a:p>
      </dgm:t>
    </dgm:pt>
    <dgm:pt modelId="{E406CE1B-D20F-4623-ADF0-3A0083E6C11E}" type="parTrans" cxnId="{17485AC8-9797-4959-BE58-DE067E20B17B}">
      <dgm:prSet/>
      <dgm:spPr/>
      <dgm:t>
        <a:bodyPr/>
        <a:lstStyle/>
        <a:p>
          <a:endParaRPr lang="es-EC"/>
        </a:p>
      </dgm:t>
    </dgm:pt>
    <dgm:pt modelId="{26823F5A-66CF-4F6F-AFD7-C62948093B26}">
      <dgm:prSet phldrT="[Texto]" custT="1"/>
      <dgm:spPr/>
      <dgm:t>
        <a:bodyPr/>
        <a:lstStyle/>
        <a:p>
          <a:r>
            <a:rPr lang="es-EC" sz="1500" b="1" dirty="0" smtClean="0"/>
            <a:t>Producción</a:t>
          </a:r>
          <a:endParaRPr lang="es-EC" sz="1500" b="1" dirty="0"/>
        </a:p>
      </dgm:t>
    </dgm:pt>
    <dgm:pt modelId="{02EFCD4E-A3F8-4C6F-AAE9-A7E7D3CA7D47}" type="sibTrans" cxnId="{3B47F0BD-5E69-498C-936B-A778CC68067E}">
      <dgm:prSet/>
      <dgm:spPr/>
      <dgm:t>
        <a:bodyPr/>
        <a:lstStyle/>
        <a:p>
          <a:endParaRPr lang="es-EC"/>
        </a:p>
      </dgm:t>
    </dgm:pt>
    <dgm:pt modelId="{0DE2BEC5-BBB0-46CE-B0A8-97A6F60DCE2C}" type="parTrans" cxnId="{3B47F0BD-5E69-498C-936B-A778CC68067E}">
      <dgm:prSet/>
      <dgm:spPr/>
      <dgm:t>
        <a:bodyPr/>
        <a:lstStyle/>
        <a:p>
          <a:endParaRPr lang="es-EC"/>
        </a:p>
      </dgm:t>
    </dgm:pt>
    <dgm:pt modelId="{6240F7FB-3AD2-4A2A-AA06-B8E90FD8FB7D}" type="pres">
      <dgm:prSet presAssocID="{F97C15B6-433C-472D-95BE-589D640C38D1}" presName="Name0" presStyleCnt="0">
        <dgm:presLayoutVars>
          <dgm:dir/>
          <dgm:resizeHandles val="exact"/>
        </dgm:presLayoutVars>
      </dgm:prSet>
      <dgm:spPr/>
    </dgm:pt>
    <dgm:pt modelId="{34518886-78EC-4837-BE01-A2F21510664A}" type="pres">
      <dgm:prSet presAssocID="{26823F5A-66CF-4F6F-AFD7-C62948093B26}" presName="node" presStyleLbl="node1" presStyleIdx="0" presStyleCnt="4">
        <dgm:presLayoutVars>
          <dgm:bulletEnabled val="1"/>
        </dgm:presLayoutVars>
      </dgm:prSet>
      <dgm:spPr/>
      <dgm:t>
        <a:bodyPr/>
        <a:lstStyle/>
        <a:p>
          <a:endParaRPr lang="es-EC"/>
        </a:p>
      </dgm:t>
    </dgm:pt>
    <dgm:pt modelId="{6BF98655-9D18-43F7-AA99-67C853F762BC}" type="pres">
      <dgm:prSet presAssocID="{02EFCD4E-A3F8-4C6F-AAE9-A7E7D3CA7D47}" presName="sibTrans" presStyleLbl="sibTrans2D1" presStyleIdx="0" presStyleCnt="3"/>
      <dgm:spPr/>
      <dgm:t>
        <a:bodyPr/>
        <a:lstStyle/>
        <a:p>
          <a:endParaRPr lang="es-EC"/>
        </a:p>
      </dgm:t>
    </dgm:pt>
    <dgm:pt modelId="{FE347305-00A0-4A5B-BD11-448CAE7EB7CB}" type="pres">
      <dgm:prSet presAssocID="{02EFCD4E-A3F8-4C6F-AAE9-A7E7D3CA7D47}" presName="connectorText" presStyleLbl="sibTrans2D1" presStyleIdx="0" presStyleCnt="3"/>
      <dgm:spPr/>
      <dgm:t>
        <a:bodyPr/>
        <a:lstStyle/>
        <a:p>
          <a:endParaRPr lang="es-EC"/>
        </a:p>
      </dgm:t>
    </dgm:pt>
    <dgm:pt modelId="{7FA6F0C7-B5DB-4E90-8AC6-432BD7782BB2}" type="pres">
      <dgm:prSet presAssocID="{A7DF82F6-F5B7-41EC-AE2C-B56944DC7BFF}" presName="node" presStyleLbl="node1" presStyleIdx="1" presStyleCnt="4">
        <dgm:presLayoutVars>
          <dgm:bulletEnabled val="1"/>
        </dgm:presLayoutVars>
      </dgm:prSet>
      <dgm:spPr/>
      <dgm:t>
        <a:bodyPr/>
        <a:lstStyle/>
        <a:p>
          <a:endParaRPr lang="es-EC"/>
        </a:p>
      </dgm:t>
    </dgm:pt>
    <dgm:pt modelId="{116E6EC6-36CC-4DAB-8479-AC59607EE1B3}" type="pres">
      <dgm:prSet presAssocID="{45A29B95-CC3D-4383-8497-C68DA694AECA}" presName="sibTrans" presStyleLbl="sibTrans2D1" presStyleIdx="1" presStyleCnt="3"/>
      <dgm:spPr/>
      <dgm:t>
        <a:bodyPr/>
        <a:lstStyle/>
        <a:p>
          <a:endParaRPr lang="es-EC"/>
        </a:p>
      </dgm:t>
    </dgm:pt>
    <dgm:pt modelId="{EF90DA47-C76A-45CC-95BA-5389EF454822}" type="pres">
      <dgm:prSet presAssocID="{45A29B95-CC3D-4383-8497-C68DA694AECA}" presName="connectorText" presStyleLbl="sibTrans2D1" presStyleIdx="1" presStyleCnt="3"/>
      <dgm:spPr/>
      <dgm:t>
        <a:bodyPr/>
        <a:lstStyle/>
        <a:p>
          <a:endParaRPr lang="es-EC"/>
        </a:p>
      </dgm:t>
    </dgm:pt>
    <dgm:pt modelId="{7FF3EB83-97C5-4C79-A553-50AD733B1E86}" type="pres">
      <dgm:prSet presAssocID="{550DE3F9-B5BB-4599-A783-E7B7AF8A3650}" presName="node" presStyleLbl="node1" presStyleIdx="2" presStyleCnt="4">
        <dgm:presLayoutVars>
          <dgm:bulletEnabled val="1"/>
        </dgm:presLayoutVars>
      </dgm:prSet>
      <dgm:spPr/>
      <dgm:t>
        <a:bodyPr/>
        <a:lstStyle/>
        <a:p>
          <a:endParaRPr lang="es-EC"/>
        </a:p>
      </dgm:t>
    </dgm:pt>
    <dgm:pt modelId="{82E224AC-C20A-4E44-B867-B4C5F8FBAAE7}" type="pres">
      <dgm:prSet presAssocID="{F43699C5-74A4-4B61-AA14-B20EC92A4FD3}" presName="sibTrans" presStyleLbl="sibTrans2D1" presStyleIdx="2" presStyleCnt="3"/>
      <dgm:spPr/>
      <dgm:t>
        <a:bodyPr/>
        <a:lstStyle/>
        <a:p>
          <a:endParaRPr lang="es-EC"/>
        </a:p>
      </dgm:t>
    </dgm:pt>
    <dgm:pt modelId="{7AADF849-019B-4548-819C-09AD3EDFEFA5}" type="pres">
      <dgm:prSet presAssocID="{F43699C5-74A4-4B61-AA14-B20EC92A4FD3}" presName="connectorText" presStyleLbl="sibTrans2D1" presStyleIdx="2" presStyleCnt="3"/>
      <dgm:spPr/>
      <dgm:t>
        <a:bodyPr/>
        <a:lstStyle/>
        <a:p>
          <a:endParaRPr lang="es-EC"/>
        </a:p>
      </dgm:t>
    </dgm:pt>
    <dgm:pt modelId="{8D68C644-DD5B-4F4B-9D9A-622478D2092B}" type="pres">
      <dgm:prSet presAssocID="{44D05583-85AA-4672-B002-6DA062764865}" presName="node" presStyleLbl="node1" presStyleIdx="3" presStyleCnt="4">
        <dgm:presLayoutVars>
          <dgm:bulletEnabled val="1"/>
        </dgm:presLayoutVars>
      </dgm:prSet>
      <dgm:spPr/>
      <dgm:t>
        <a:bodyPr/>
        <a:lstStyle/>
        <a:p>
          <a:endParaRPr lang="es-EC"/>
        </a:p>
      </dgm:t>
    </dgm:pt>
  </dgm:ptLst>
  <dgm:cxnLst>
    <dgm:cxn modelId="{E924B5EA-A74D-43FA-B3A2-3D4AD507DA4D}" type="presOf" srcId="{45A29B95-CC3D-4383-8497-C68DA694AECA}" destId="{116E6EC6-36CC-4DAB-8479-AC59607EE1B3}" srcOrd="0" destOrd="0" presId="urn:microsoft.com/office/officeart/2005/8/layout/process1"/>
    <dgm:cxn modelId="{59997E0B-C6A1-4C80-B4C3-1DAF386C8230}" type="presOf" srcId="{02EFCD4E-A3F8-4C6F-AAE9-A7E7D3CA7D47}" destId="{6BF98655-9D18-43F7-AA99-67C853F762BC}" srcOrd="0" destOrd="0" presId="urn:microsoft.com/office/officeart/2005/8/layout/process1"/>
    <dgm:cxn modelId="{A4ABEEAC-376C-451D-9A98-777BBF8C1758}" type="presOf" srcId="{44D05583-85AA-4672-B002-6DA062764865}" destId="{8D68C644-DD5B-4F4B-9D9A-622478D2092B}" srcOrd="0" destOrd="0" presId="urn:microsoft.com/office/officeart/2005/8/layout/process1"/>
    <dgm:cxn modelId="{33837483-9A9E-448E-A694-E3F266B51706}" type="presOf" srcId="{26823F5A-66CF-4F6F-AFD7-C62948093B26}" destId="{34518886-78EC-4837-BE01-A2F21510664A}" srcOrd="0" destOrd="0" presId="urn:microsoft.com/office/officeart/2005/8/layout/process1"/>
    <dgm:cxn modelId="{09DE8BD2-5E8C-40E4-B7E6-68FA84BAEC48}" type="presOf" srcId="{45A29B95-CC3D-4383-8497-C68DA694AECA}" destId="{EF90DA47-C76A-45CC-95BA-5389EF454822}" srcOrd="1" destOrd="0" presId="urn:microsoft.com/office/officeart/2005/8/layout/process1"/>
    <dgm:cxn modelId="{C6E2B0EB-8483-4BB2-8BB0-D1285771D41A}" type="presOf" srcId="{F43699C5-74A4-4B61-AA14-B20EC92A4FD3}" destId="{7AADF849-019B-4548-819C-09AD3EDFEFA5}" srcOrd="1" destOrd="0" presId="urn:microsoft.com/office/officeart/2005/8/layout/process1"/>
    <dgm:cxn modelId="{A5594301-1314-4920-A197-E1363324AD9E}" type="presOf" srcId="{F97C15B6-433C-472D-95BE-589D640C38D1}" destId="{6240F7FB-3AD2-4A2A-AA06-B8E90FD8FB7D}" srcOrd="0" destOrd="0" presId="urn:microsoft.com/office/officeart/2005/8/layout/process1"/>
    <dgm:cxn modelId="{A42EE5BC-AA8D-4CEA-954F-20874E6A8A14}" srcId="{F97C15B6-433C-472D-95BE-589D640C38D1}" destId="{550DE3F9-B5BB-4599-A783-E7B7AF8A3650}" srcOrd="2" destOrd="0" parTransId="{EC63B7F5-55E5-46C4-867A-D17E266599F0}" sibTransId="{F43699C5-74A4-4B61-AA14-B20EC92A4FD3}"/>
    <dgm:cxn modelId="{E0931ACA-337A-4771-A6B4-C4AA1046E099}" srcId="{F97C15B6-433C-472D-95BE-589D640C38D1}" destId="{44D05583-85AA-4672-B002-6DA062764865}" srcOrd="3" destOrd="0" parTransId="{D6DB16A3-3D74-416E-90DE-703D2AB9861F}" sibTransId="{B56F2A68-0F67-41E8-83AA-82700B68EFD6}"/>
    <dgm:cxn modelId="{D9963F7E-83D5-4C5F-80DE-2F66C8311149}" type="presOf" srcId="{550DE3F9-B5BB-4599-A783-E7B7AF8A3650}" destId="{7FF3EB83-97C5-4C79-A553-50AD733B1E86}" srcOrd="0" destOrd="0" presId="urn:microsoft.com/office/officeart/2005/8/layout/process1"/>
    <dgm:cxn modelId="{69D68F2A-779A-4ED4-941B-E6285F0B6B37}" type="presOf" srcId="{A7DF82F6-F5B7-41EC-AE2C-B56944DC7BFF}" destId="{7FA6F0C7-B5DB-4E90-8AC6-432BD7782BB2}" srcOrd="0" destOrd="0" presId="urn:microsoft.com/office/officeart/2005/8/layout/process1"/>
    <dgm:cxn modelId="{C7416693-FEAE-4632-9612-8C3CEEBB8007}" type="presOf" srcId="{F43699C5-74A4-4B61-AA14-B20EC92A4FD3}" destId="{82E224AC-C20A-4E44-B867-B4C5F8FBAAE7}" srcOrd="0" destOrd="0" presId="urn:microsoft.com/office/officeart/2005/8/layout/process1"/>
    <dgm:cxn modelId="{6B7B3776-DFC6-42EF-95D7-0F98754ABB2D}" type="presOf" srcId="{02EFCD4E-A3F8-4C6F-AAE9-A7E7D3CA7D47}" destId="{FE347305-00A0-4A5B-BD11-448CAE7EB7CB}" srcOrd="1" destOrd="0" presId="urn:microsoft.com/office/officeart/2005/8/layout/process1"/>
    <dgm:cxn modelId="{3B47F0BD-5E69-498C-936B-A778CC68067E}" srcId="{F97C15B6-433C-472D-95BE-589D640C38D1}" destId="{26823F5A-66CF-4F6F-AFD7-C62948093B26}" srcOrd="0" destOrd="0" parTransId="{0DE2BEC5-BBB0-46CE-B0A8-97A6F60DCE2C}" sibTransId="{02EFCD4E-A3F8-4C6F-AAE9-A7E7D3CA7D47}"/>
    <dgm:cxn modelId="{17485AC8-9797-4959-BE58-DE067E20B17B}" srcId="{F97C15B6-433C-472D-95BE-589D640C38D1}" destId="{A7DF82F6-F5B7-41EC-AE2C-B56944DC7BFF}" srcOrd="1" destOrd="0" parTransId="{E406CE1B-D20F-4623-ADF0-3A0083E6C11E}" sibTransId="{45A29B95-CC3D-4383-8497-C68DA694AECA}"/>
    <dgm:cxn modelId="{83EAC703-7BB2-49FA-B9D5-6B54B1CF84F4}" type="presParOf" srcId="{6240F7FB-3AD2-4A2A-AA06-B8E90FD8FB7D}" destId="{34518886-78EC-4837-BE01-A2F21510664A}" srcOrd="0" destOrd="0" presId="urn:microsoft.com/office/officeart/2005/8/layout/process1"/>
    <dgm:cxn modelId="{325F81DB-EB1C-44A5-8384-3EE047F87CA5}" type="presParOf" srcId="{6240F7FB-3AD2-4A2A-AA06-B8E90FD8FB7D}" destId="{6BF98655-9D18-43F7-AA99-67C853F762BC}" srcOrd="1" destOrd="0" presId="urn:microsoft.com/office/officeart/2005/8/layout/process1"/>
    <dgm:cxn modelId="{8061D621-60CB-4923-A805-1D01C2A01A18}" type="presParOf" srcId="{6BF98655-9D18-43F7-AA99-67C853F762BC}" destId="{FE347305-00A0-4A5B-BD11-448CAE7EB7CB}" srcOrd="0" destOrd="0" presId="urn:microsoft.com/office/officeart/2005/8/layout/process1"/>
    <dgm:cxn modelId="{8485F0CC-60B9-4F20-8FA1-355915FF0176}" type="presParOf" srcId="{6240F7FB-3AD2-4A2A-AA06-B8E90FD8FB7D}" destId="{7FA6F0C7-B5DB-4E90-8AC6-432BD7782BB2}" srcOrd="2" destOrd="0" presId="urn:microsoft.com/office/officeart/2005/8/layout/process1"/>
    <dgm:cxn modelId="{2942D020-47C1-40D4-AA66-B8008D95244F}" type="presParOf" srcId="{6240F7FB-3AD2-4A2A-AA06-B8E90FD8FB7D}" destId="{116E6EC6-36CC-4DAB-8479-AC59607EE1B3}" srcOrd="3" destOrd="0" presId="urn:microsoft.com/office/officeart/2005/8/layout/process1"/>
    <dgm:cxn modelId="{9BAC70C0-A5F2-4F7F-ACA2-85FF03441041}" type="presParOf" srcId="{116E6EC6-36CC-4DAB-8479-AC59607EE1B3}" destId="{EF90DA47-C76A-45CC-95BA-5389EF454822}" srcOrd="0" destOrd="0" presId="urn:microsoft.com/office/officeart/2005/8/layout/process1"/>
    <dgm:cxn modelId="{963EDAF2-CD9F-4500-AEB1-6BF5C745D803}" type="presParOf" srcId="{6240F7FB-3AD2-4A2A-AA06-B8E90FD8FB7D}" destId="{7FF3EB83-97C5-4C79-A553-50AD733B1E86}" srcOrd="4" destOrd="0" presId="urn:microsoft.com/office/officeart/2005/8/layout/process1"/>
    <dgm:cxn modelId="{91D664FE-CF8E-41F5-8A75-9C6324CA628E}" type="presParOf" srcId="{6240F7FB-3AD2-4A2A-AA06-B8E90FD8FB7D}" destId="{82E224AC-C20A-4E44-B867-B4C5F8FBAAE7}" srcOrd="5" destOrd="0" presId="urn:microsoft.com/office/officeart/2005/8/layout/process1"/>
    <dgm:cxn modelId="{0A84E755-58B3-41E9-A5FD-215BA74BAE2D}" type="presParOf" srcId="{82E224AC-C20A-4E44-B867-B4C5F8FBAAE7}" destId="{7AADF849-019B-4548-819C-09AD3EDFEFA5}" srcOrd="0" destOrd="0" presId="urn:microsoft.com/office/officeart/2005/8/layout/process1"/>
    <dgm:cxn modelId="{915DDF03-7203-4130-98B5-DEC7793311FC}" type="presParOf" srcId="{6240F7FB-3AD2-4A2A-AA06-B8E90FD8FB7D}" destId="{8D68C644-DD5B-4F4B-9D9A-622478D2092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dirty="0" smtClean="0"/>
            <a:t>CONFIGURACIÓN ACTUAL DEL SISTEMA HAS-200</a:t>
          </a:r>
          <a:endParaRPr lang="es-ES" sz="2800" dirty="0"/>
        </a:p>
      </dgm:t>
    </dgm:pt>
    <dgm:pt modelId="{5760939A-00E0-4E0F-82AC-14F95E0A4A90}" type="parTrans" cxnId="{E5DF4D7B-2998-4040-B309-23173E1132D4}">
      <dgm:prSet/>
      <dgm:spPr/>
      <dgm:t>
        <a:bodyPr/>
        <a:lstStyle/>
        <a:p>
          <a:endParaRPr lang="es-ES" sz="2800"/>
        </a:p>
      </dgm:t>
    </dgm:pt>
    <dgm:pt modelId="{2BAB4B72-4C27-47D9-A895-24F30C6A71EC}" type="sibTrans" cxnId="{E5DF4D7B-2998-4040-B309-23173E1132D4}">
      <dgm:prSet/>
      <dgm:spPr/>
      <dgm:t>
        <a:bodyPr/>
        <a:lstStyle/>
        <a:p>
          <a:endParaRPr lang="es-ES" sz="28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421777" custScaleY="774831"/>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49B2DD3-D1F4-458F-96A8-E07E246E394E}" type="presOf" srcId="{CB9964DC-5E01-4879-9733-CDEE2AB1D1F7}" destId="{C7DDC059-89DD-4F99-A10D-9C975D60C8D8}" srcOrd="1" destOrd="0" presId="urn:microsoft.com/office/officeart/2005/8/layout/hierarchy3"/>
    <dgm:cxn modelId="{B98F4027-C4C7-47D1-A896-AAB14E37C54A}" type="presOf" srcId="{CB9964DC-5E01-4879-9733-CDEE2AB1D1F7}" destId="{ECB1CA3E-26B8-4A39-AEF8-6F06E506D3C7}" srcOrd="0" destOrd="0" presId="urn:microsoft.com/office/officeart/2005/8/layout/hierarchy3"/>
    <dgm:cxn modelId="{23F412DD-A873-4389-A5CD-DD058021CF04}" type="presOf" srcId="{7061F2FC-F2AB-4DE3-98B0-886576B4E2C6}" destId="{D433476B-D68D-4328-ADAC-B2895D3D50CF}" srcOrd="0" destOrd="0" presId="urn:microsoft.com/office/officeart/2005/8/layout/hierarchy3"/>
    <dgm:cxn modelId="{CAF40F56-511C-48C5-9BC6-F9503C118345}" type="presParOf" srcId="{D433476B-D68D-4328-ADAC-B2895D3D50CF}" destId="{1E58A3BC-F1F7-40EE-89AA-32E802ED4BF7}" srcOrd="0" destOrd="0" presId="urn:microsoft.com/office/officeart/2005/8/layout/hierarchy3"/>
    <dgm:cxn modelId="{B6A2188A-0333-4596-8A2E-612EA104D615}" type="presParOf" srcId="{1E58A3BC-F1F7-40EE-89AA-32E802ED4BF7}" destId="{D21DF85A-45CA-4CE0-B0ED-CF4615475EE0}" srcOrd="0" destOrd="0" presId="urn:microsoft.com/office/officeart/2005/8/layout/hierarchy3"/>
    <dgm:cxn modelId="{1320AB77-8376-4891-8EAA-3511EAA5AB33}" type="presParOf" srcId="{D21DF85A-45CA-4CE0-B0ED-CF4615475EE0}" destId="{ECB1CA3E-26B8-4A39-AEF8-6F06E506D3C7}" srcOrd="0" destOrd="0" presId="urn:microsoft.com/office/officeart/2005/8/layout/hierarchy3"/>
    <dgm:cxn modelId="{1275C05C-8D0E-4DD6-8440-36DA7427FE88}" type="presParOf" srcId="{D21DF85A-45CA-4CE0-B0ED-CF4615475EE0}" destId="{C7DDC059-89DD-4F99-A10D-9C975D60C8D8}" srcOrd="1" destOrd="0" presId="urn:microsoft.com/office/officeart/2005/8/layout/hierarchy3"/>
    <dgm:cxn modelId="{C7F3B644-2F1E-47E6-92AC-1FB9EC6DEF5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BCFE65-7884-4BD5-B903-54B1E9390AE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2F19FB8A-54FF-45CE-B258-81EBB01F7037}">
      <dgm:prSet phldrT="[Texto]"/>
      <dgm:spPr/>
      <dgm:t>
        <a:bodyPr/>
        <a:lstStyle/>
        <a:p>
          <a:r>
            <a:rPr lang="es-EC" dirty="0" smtClean="0"/>
            <a:t>Modo Autónomo</a:t>
          </a:r>
          <a:endParaRPr lang="es-EC" dirty="0"/>
        </a:p>
      </dgm:t>
    </dgm:pt>
    <dgm:pt modelId="{F8789849-8F9F-4B6D-B391-C077041D9F65}" type="parTrans" cxnId="{1D0C0DF5-2E2A-4704-8F07-C6955D6CF581}">
      <dgm:prSet/>
      <dgm:spPr/>
      <dgm:t>
        <a:bodyPr/>
        <a:lstStyle/>
        <a:p>
          <a:endParaRPr lang="es-EC"/>
        </a:p>
      </dgm:t>
    </dgm:pt>
    <dgm:pt modelId="{2C59AF5E-2C22-4CBD-9451-2AB5C7A32697}" type="sibTrans" cxnId="{1D0C0DF5-2E2A-4704-8F07-C6955D6CF581}">
      <dgm:prSet/>
      <dgm:spPr/>
      <dgm:t>
        <a:bodyPr/>
        <a:lstStyle/>
        <a:p>
          <a:endParaRPr lang="es-EC"/>
        </a:p>
      </dgm:t>
    </dgm:pt>
    <dgm:pt modelId="{D78F51F9-7E4D-44BA-8484-E27DAD307EAE}">
      <dgm:prSet phldrT="[Texto]"/>
      <dgm:spPr/>
      <dgm:t>
        <a:bodyPr/>
        <a:lstStyle/>
        <a:p>
          <a:r>
            <a:rPr lang="es-ES" dirty="0" smtClean="0">
              <a:latin typeface="Arial" panose="020B0604020202020204" pitchFamily="34" charset="0"/>
            </a:rPr>
            <a:t>Control mediante botonera</a:t>
          </a:r>
          <a:endParaRPr lang="es-EC" dirty="0"/>
        </a:p>
      </dgm:t>
    </dgm:pt>
    <dgm:pt modelId="{BB228B84-386E-4EBB-AAB1-499ACA13AB4B}" type="parTrans" cxnId="{982FA902-3B61-4698-A84A-D2DD7E859019}">
      <dgm:prSet/>
      <dgm:spPr/>
      <dgm:t>
        <a:bodyPr/>
        <a:lstStyle/>
        <a:p>
          <a:endParaRPr lang="es-EC"/>
        </a:p>
      </dgm:t>
    </dgm:pt>
    <dgm:pt modelId="{00BC14B4-379A-472F-B179-A2FC03E59906}" type="sibTrans" cxnId="{982FA902-3B61-4698-A84A-D2DD7E859019}">
      <dgm:prSet/>
      <dgm:spPr/>
      <dgm:t>
        <a:bodyPr/>
        <a:lstStyle/>
        <a:p>
          <a:endParaRPr lang="es-EC"/>
        </a:p>
      </dgm:t>
    </dgm:pt>
    <dgm:pt modelId="{0E1E5DF6-44E8-42C0-8E98-34C3026A1DF7}">
      <dgm:prSet phldrT="[Texto]"/>
      <dgm:spPr/>
      <dgm:t>
        <a:bodyPr/>
        <a:lstStyle/>
        <a:p>
          <a:r>
            <a:rPr lang="es-ES" dirty="0" smtClean="0">
              <a:latin typeface="Arial" panose="020B0604020202020204" pitchFamily="34" charset="0"/>
            </a:rPr>
            <a:t>No hay adquisición de datos mediante el software </a:t>
          </a:r>
          <a:r>
            <a:rPr lang="es-ES" dirty="0" err="1" smtClean="0">
              <a:latin typeface="Arial" panose="020B0604020202020204" pitchFamily="34" charset="0"/>
            </a:rPr>
            <a:t>EdMES</a:t>
          </a:r>
          <a:endParaRPr lang="es-EC" dirty="0"/>
        </a:p>
      </dgm:t>
    </dgm:pt>
    <dgm:pt modelId="{C0CC4B05-E1C2-4DBB-9402-E3D6B056DD69}" type="parTrans" cxnId="{B94D95EB-3AD9-44A3-8226-825FD1877DFD}">
      <dgm:prSet/>
      <dgm:spPr/>
      <dgm:t>
        <a:bodyPr/>
        <a:lstStyle/>
        <a:p>
          <a:endParaRPr lang="es-EC"/>
        </a:p>
      </dgm:t>
    </dgm:pt>
    <dgm:pt modelId="{11616B52-CE3A-4209-85BD-7853AE6B2036}" type="sibTrans" cxnId="{B94D95EB-3AD9-44A3-8226-825FD1877DFD}">
      <dgm:prSet/>
      <dgm:spPr/>
      <dgm:t>
        <a:bodyPr/>
        <a:lstStyle/>
        <a:p>
          <a:endParaRPr lang="es-EC"/>
        </a:p>
      </dgm:t>
    </dgm:pt>
    <dgm:pt modelId="{17B9CB59-0710-42DC-B1D6-BB2E87AA822C}">
      <dgm:prSet phldrT="[Texto]"/>
      <dgm:spPr/>
      <dgm:t>
        <a:bodyPr/>
        <a:lstStyle/>
        <a:p>
          <a:r>
            <a:rPr lang="es-EC" dirty="0" smtClean="0"/>
            <a:t>Modo Integrado</a:t>
          </a:r>
          <a:endParaRPr lang="es-EC" dirty="0"/>
        </a:p>
      </dgm:t>
    </dgm:pt>
    <dgm:pt modelId="{E4D53212-338E-44B6-B761-E895A671A0F8}" type="parTrans" cxnId="{16EB0CC1-ECA2-4702-B18E-AAF20BC6D927}">
      <dgm:prSet/>
      <dgm:spPr/>
      <dgm:t>
        <a:bodyPr/>
        <a:lstStyle/>
        <a:p>
          <a:endParaRPr lang="es-EC"/>
        </a:p>
      </dgm:t>
    </dgm:pt>
    <dgm:pt modelId="{3DDA03C0-742F-43DC-A416-C3E04468FD0C}" type="sibTrans" cxnId="{16EB0CC1-ECA2-4702-B18E-AAF20BC6D927}">
      <dgm:prSet/>
      <dgm:spPr/>
      <dgm:t>
        <a:bodyPr/>
        <a:lstStyle/>
        <a:p>
          <a:endParaRPr lang="es-EC"/>
        </a:p>
      </dgm:t>
    </dgm:pt>
    <dgm:pt modelId="{541FD65C-41F7-47AD-BF85-457E70E4502E}">
      <dgm:prSet phldrT="[Texto]"/>
      <dgm:spPr/>
      <dgm:t>
        <a:bodyPr/>
        <a:lstStyle/>
        <a:p>
          <a:r>
            <a:rPr lang="es-ES" dirty="0" smtClean="0">
              <a:latin typeface="Arial" panose="020B0604020202020204" pitchFamily="34" charset="0"/>
            </a:rPr>
            <a:t>Gestión de la producción controladas  por MES</a:t>
          </a:r>
          <a:endParaRPr lang="es-EC" dirty="0"/>
        </a:p>
      </dgm:t>
    </dgm:pt>
    <dgm:pt modelId="{CEBE1866-E749-49FD-9D68-A60D90262712}" type="parTrans" cxnId="{209D0EFF-CB8D-4C21-A656-30B26D3101C3}">
      <dgm:prSet/>
      <dgm:spPr/>
      <dgm:t>
        <a:bodyPr/>
        <a:lstStyle/>
        <a:p>
          <a:endParaRPr lang="es-EC"/>
        </a:p>
      </dgm:t>
    </dgm:pt>
    <dgm:pt modelId="{F3BE0E4F-B218-4684-A9EB-89050DB97CED}" type="sibTrans" cxnId="{209D0EFF-CB8D-4C21-A656-30B26D3101C3}">
      <dgm:prSet/>
      <dgm:spPr/>
      <dgm:t>
        <a:bodyPr/>
        <a:lstStyle/>
        <a:p>
          <a:endParaRPr lang="es-EC"/>
        </a:p>
      </dgm:t>
    </dgm:pt>
    <dgm:pt modelId="{ED6C679E-B56C-40A7-A973-2F32A6F89891}">
      <dgm:prSet phldrT="[Texto]"/>
      <dgm:spPr/>
      <dgm:t>
        <a:bodyPr/>
        <a:lstStyle/>
        <a:p>
          <a:r>
            <a:rPr lang="es-ES" dirty="0" smtClean="0">
              <a:latin typeface="Arial" panose="020B0604020202020204" pitchFamily="34" charset="0"/>
            </a:rPr>
            <a:t>Todos los datos recogidos en una base de datos</a:t>
          </a:r>
          <a:endParaRPr lang="es-EC" dirty="0"/>
        </a:p>
      </dgm:t>
    </dgm:pt>
    <dgm:pt modelId="{29C8C25F-7981-4B6D-ADE9-4B2BE32F0973}" type="parTrans" cxnId="{FF54BFD6-A6D7-46F7-AF08-1A99F577F3D9}">
      <dgm:prSet/>
      <dgm:spPr/>
      <dgm:t>
        <a:bodyPr/>
        <a:lstStyle/>
        <a:p>
          <a:endParaRPr lang="es-EC"/>
        </a:p>
      </dgm:t>
    </dgm:pt>
    <dgm:pt modelId="{F2A81B32-FB0E-496C-8A8F-72957D2B6DE0}" type="sibTrans" cxnId="{FF54BFD6-A6D7-46F7-AF08-1A99F577F3D9}">
      <dgm:prSet/>
      <dgm:spPr/>
      <dgm:t>
        <a:bodyPr/>
        <a:lstStyle/>
        <a:p>
          <a:endParaRPr lang="es-EC"/>
        </a:p>
      </dgm:t>
    </dgm:pt>
    <dgm:pt modelId="{D2DBED36-5A3B-44E7-9B01-F934E8DC84B0}" type="pres">
      <dgm:prSet presAssocID="{BBBCFE65-7884-4BD5-B903-54B1E9390AE7}" presName="diagram" presStyleCnt="0">
        <dgm:presLayoutVars>
          <dgm:chPref val="1"/>
          <dgm:dir/>
          <dgm:animOne val="branch"/>
          <dgm:animLvl val="lvl"/>
          <dgm:resizeHandles/>
        </dgm:presLayoutVars>
      </dgm:prSet>
      <dgm:spPr/>
      <dgm:t>
        <a:bodyPr/>
        <a:lstStyle/>
        <a:p>
          <a:endParaRPr lang="es-EC"/>
        </a:p>
      </dgm:t>
    </dgm:pt>
    <dgm:pt modelId="{F41FD7AB-4788-4033-B0ED-7141EAF6495A}" type="pres">
      <dgm:prSet presAssocID="{2F19FB8A-54FF-45CE-B258-81EBB01F7037}" presName="root" presStyleCnt="0"/>
      <dgm:spPr/>
    </dgm:pt>
    <dgm:pt modelId="{21EDF217-61DB-4407-BBE7-A185F7FF176C}" type="pres">
      <dgm:prSet presAssocID="{2F19FB8A-54FF-45CE-B258-81EBB01F7037}" presName="rootComposite" presStyleCnt="0"/>
      <dgm:spPr/>
    </dgm:pt>
    <dgm:pt modelId="{C47B793A-6D4A-47A3-A714-66A47D1CDF57}" type="pres">
      <dgm:prSet presAssocID="{2F19FB8A-54FF-45CE-B258-81EBB01F7037}" presName="rootText" presStyleLbl="node1" presStyleIdx="0" presStyleCnt="2"/>
      <dgm:spPr/>
      <dgm:t>
        <a:bodyPr/>
        <a:lstStyle/>
        <a:p>
          <a:endParaRPr lang="es-EC"/>
        </a:p>
      </dgm:t>
    </dgm:pt>
    <dgm:pt modelId="{E8A47B7D-2233-4CB0-86B9-7B258F595F27}" type="pres">
      <dgm:prSet presAssocID="{2F19FB8A-54FF-45CE-B258-81EBB01F7037}" presName="rootConnector" presStyleLbl="node1" presStyleIdx="0" presStyleCnt="2"/>
      <dgm:spPr/>
      <dgm:t>
        <a:bodyPr/>
        <a:lstStyle/>
        <a:p>
          <a:endParaRPr lang="es-EC"/>
        </a:p>
      </dgm:t>
    </dgm:pt>
    <dgm:pt modelId="{3F66ACC2-4BF9-4DD4-8829-A429EDFECD38}" type="pres">
      <dgm:prSet presAssocID="{2F19FB8A-54FF-45CE-B258-81EBB01F7037}" presName="childShape" presStyleCnt="0"/>
      <dgm:spPr/>
    </dgm:pt>
    <dgm:pt modelId="{6875CAB3-A866-4BD3-8156-13364D46E89C}" type="pres">
      <dgm:prSet presAssocID="{BB228B84-386E-4EBB-AAB1-499ACA13AB4B}" presName="Name13" presStyleLbl="parChTrans1D2" presStyleIdx="0" presStyleCnt="4"/>
      <dgm:spPr/>
      <dgm:t>
        <a:bodyPr/>
        <a:lstStyle/>
        <a:p>
          <a:endParaRPr lang="es-EC"/>
        </a:p>
      </dgm:t>
    </dgm:pt>
    <dgm:pt modelId="{41078686-C357-4D8F-AE51-721AF2D797B0}" type="pres">
      <dgm:prSet presAssocID="{D78F51F9-7E4D-44BA-8484-E27DAD307EAE}" presName="childText" presStyleLbl="bgAcc1" presStyleIdx="0" presStyleCnt="4">
        <dgm:presLayoutVars>
          <dgm:bulletEnabled val="1"/>
        </dgm:presLayoutVars>
      </dgm:prSet>
      <dgm:spPr/>
      <dgm:t>
        <a:bodyPr/>
        <a:lstStyle/>
        <a:p>
          <a:endParaRPr lang="es-EC"/>
        </a:p>
      </dgm:t>
    </dgm:pt>
    <dgm:pt modelId="{974C8C18-AA57-4754-A1DA-9AAF83814CFB}" type="pres">
      <dgm:prSet presAssocID="{C0CC4B05-E1C2-4DBB-9402-E3D6B056DD69}" presName="Name13" presStyleLbl="parChTrans1D2" presStyleIdx="1" presStyleCnt="4"/>
      <dgm:spPr/>
      <dgm:t>
        <a:bodyPr/>
        <a:lstStyle/>
        <a:p>
          <a:endParaRPr lang="es-EC"/>
        </a:p>
      </dgm:t>
    </dgm:pt>
    <dgm:pt modelId="{BFDD485C-ECF3-4A1A-88CE-28F7F7FE1B33}" type="pres">
      <dgm:prSet presAssocID="{0E1E5DF6-44E8-42C0-8E98-34C3026A1DF7}" presName="childText" presStyleLbl="bgAcc1" presStyleIdx="1" presStyleCnt="4">
        <dgm:presLayoutVars>
          <dgm:bulletEnabled val="1"/>
        </dgm:presLayoutVars>
      </dgm:prSet>
      <dgm:spPr/>
      <dgm:t>
        <a:bodyPr/>
        <a:lstStyle/>
        <a:p>
          <a:endParaRPr lang="es-EC"/>
        </a:p>
      </dgm:t>
    </dgm:pt>
    <dgm:pt modelId="{E2BF3BBD-0435-4C91-AC9E-CB10EB599006}" type="pres">
      <dgm:prSet presAssocID="{17B9CB59-0710-42DC-B1D6-BB2E87AA822C}" presName="root" presStyleCnt="0"/>
      <dgm:spPr/>
    </dgm:pt>
    <dgm:pt modelId="{ADE32817-B35E-4F25-A909-0D24015D4820}" type="pres">
      <dgm:prSet presAssocID="{17B9CB59-0710-42DC-B1D6-BB2E87AA822C}" presName="rootComposite" presStyleCnt="0"/>
      <dgm:spPr/>
    </dgm:pt>
    <dgm:pt modelId="{C9676919-AFF7-4A1D-A753-E50232B561EF}" type="pres">
      <dgm:prSet presAssocID="{17B9CB59-0710-42DC-B1D6-BB2E87AA822C}" presName="rootText" presStyleLbl="node1" presStyleIdx="1" presStyleCnt="2"/>
      <dgm:spPr/>
      <dgm:t>
        <a:bodyPr/>
        <a:lstStyle/>
        <a:p>
          <a:endParaRPr lang="es-EC"/>
        </a:p>
      </dgm:t>
    </dgm:pt>
    <dgm:pt modelId="{387A296C-37C7-42A8-AEA5-455872F3DAD3}" type="pres">
      <dgm:prSet presAssocID="{17B9CB59-0710-42DC-B1D6-BB2E87AA822C}" presName="rootConnector" presStyleLbl="node1" presStyleIdx="1" presStyleCnt="2"/>
      <dgm:spPr/>
      <dgm:t>
        <a:bodyPr/>
        <a:lstStyle/>
        <a:p>
          <a:endParaRPr lang="es-EC"/>
        </a:p>
      </dgm:t>
    </dgm:pt>
    <dgm:pt modelId="{9C615B63-0EB7-4E35-810D-A7C7059506F1}" type="pres">
      <dgm:prSet presAssocID="{17B9CB59-0710-42DC-B1D6-BB2E87AA822C}" presName="childShape" presStyleCnt="0"/>
      <dgm:spPr/>
    </dgm:pt>
    <dgm:pt modelId="{46AEF27B-509B-4988-895B-8B2C21C57F94}" type="pres">
      <dgm:prSet presAssocID="{CEBE1866-E749-49FD-9D68-A60D90262712}" presName="Name13" presStyleLbl="parChTrans1D2" presStyleIdx="2" presStyleCnt="4"/>
      <dgm:spPr/>
      <dgm:t>
        <a:bodyPr/>
        <a:lstStyle/>
        <a:p>
          <a:endParaRPr lang="es-EC"/>
        </a:p>
      </dgm:t>
    </dgm:pt>
    <dgm:pt modelId="{CF7FC721-DA66-466F-A41B-4A76B68B411A}" type="pres">
      <dgm:prSet presAssocID="{541FD65C-41F7-47AD-BF85-457E70E4502E}" presName="childText" presStyleLbl="bgAcc1" presStyleIdx="2" presStyleCnt="4">
        <dgm:presLayoutVars>
          <dgm:bulletEnabled val="1"/>
        </dgm:presLayoutVars>
      </dgm:prSet>
      <dgm:spPr/>
      <dgm:t>
        <a:bodyPr/>
        <a:lstStyle/>
        <a:p>
          <a:endParaRPr lang="es-EC"/>
        </a:p>
      </dgm:t>
    </dgm:pt>
    <dgm:pt modelId="{1D572885-FB63-4714-81C2-89B9C2DAC6B2}" type="pres">
      <dgm:prSet presAssocID="{29C8C25F-7981-4B6D-ADE9-4B2BE32F0973}" presName="Name13" presStyleLbl="parChTrans1D2" presStyleIdx="3" presStyleCnt="4"/>
      <dgm:spPr/>
      <dgm:t>
        <a:bodyPr/>
        <a:lstStyle/>
        <a:p>
          <a:endParaRPr lang="es-EC"/>
        </a:p>
      </dgm:t>
    </dgm:pt>
    <dgm:pt modelId="{FAD1335E-2DD3-49A9-805E-7495E19B60BE}" type="pres">
      <dgm:prSet presAssocID="{ED6C679E-B56C-40A7-A973-2F32A6F89891}" presName="childText" presStyleLbl="bgAcc1" presStyleIdx="3" presStyleCnt="4">
        <dgm:presLayoutVars>
          <dgm:bulletEnabled val="1"/>
        </dgm:presLayoutVars>
      </dgm:prSet>
      <dgm:spPr/>
      <dgm:t>
        <a:bodyPr/>
        <a:lstStyle/>
        <a:p>
          <a:endParaRPr lang="es-EC"/>
        </a:p>
      </dgm:t>
    </dgm:pt>
  </dgm:ptLst>
  <dgm:cxnLst>
    <dgm:cxn modelId="{BE5B2093-DE31-4BBB-9C89-0A0F2CD5CC78}" type="presOf" srcId="{CEBE1866-E749-49FD-9D68-A60D90262712}" destId="{46AEF27B-509B-4988-895B-8B2C21C57F94}" srcOrd="0" destOrd="0" presId="urn:microsoft.com/office/officeart/2005/8/layout/hierarchy3"/>
    <dgm:cxn modelId="{3F03CB81-5AE8-4F2A-8E24-A38F1DC3866A}" type="presOf" srcId="{2F19FB8A-54FF-45CE-B258-81EBB01F7037}" destId="{E8A47B7D-2233-4CB0-86B9-7B258F595F27}" srcOrd="1" destOrd="0" presId="urn:microsoft.com/office/officeart/2005/8/layout/hierarchy3"/>
    <dgm:cxn modelId="{F15D7CB0-7A19-49D4-B433-98129E5619E4}" type="presOf" srcId="{2F19FB8A-54FF-45CE-B258-81EBB01F7037}" destId="{C47B793A-6D4A-47A3-A714-66A47D1CDF57}" srcOrd="0" destOrd="0" presId="urn:microsoft.com/office/officeart/2005/8/layout/hierarchy3"/>
    <dgm:cxn modelId="{0CC360F7-832D-4934-A3F1-EB7A0A7ACC8C}" type="presOf" srcId="{17B9CB59-0710-42DC-B1D6-BB2E87AA822C}" destId="{C9676919-AFF7-4A1D-A753-E50232B561EF}" srcOrd="0" destOrd="0" presId="urn:microsoft.com/office/officeart/2005/8/layout/hierarchy3"/>
    <dgm:cxn modelId="{982FA902-3B61-4698-A84A-D2DD7E859019}" srcId="{2F19FB8A-54FF-45CE-B258-81EBB01F7037}" destId="{D78F51F9-7E4D-44BA-8484-E27DAD307EAE}" srcOrd="0" destOrd="0" parTransId="{BB228B84-386E-4EBB-AAB1-499ACA13AB4B}" sibTransId="{00BC14B4-379A-472F-B179-A2FC03E59906}"/>
    <dgm:cxn modelId="{B94D95EB-3AD9-44A3-8226-825FD1877DFD}" srcId="{2F19FB8A-54FF-45CE-B258-81EBB01F7037}" destId="{0E1E5DF6-44E8-42C0-8E98-34C3026A1DF7}" srcOrd="1" destOrd="0" parTransId="{C0CC4B05-E1C2-4DBB-9402-E3D6B056DD69}" sibTransId="{11616B52-CE3A-4209-85BD-7853AE6B2036}"/>
    <dgm:cxn modelId="{B3B6F229-B3C1-4570-B4E5-EC09DBC6A34E}" type="presOf" srcId="{BBBCFE65-7884-4BD5-B903-54B1E9390AE7}" destId="{D2DBED36-5A3B-44E7-9B01-F934E8DC84B0}" srcOrd="0" destOrd="0" presId="urn:microsoft.com/office/officeart/2005/8/layout/hierarchy3"/>
    <dgm:cxn modelId="{045EB9D7-37FF-4D3A-915C-E2CA3751FAE9}" type="presOf" srcId="{29C8C25F-7981-4B6D-ADE9-4B2BE32F0973}" destId="{1D572885-FB63-4714-81C2-89B9C2DAC6B2}" srcOrd="0" destOrd="0" presId="urn:microsoft.com/office/officeart/2005/8/layout/hierarchy3"/>
    <dgm:cxn modelId="{A9CDB810-3D38-4B38-BC52-649ADE68AE2F}" type="presOf" srcId="{BB228B84-386E-4EBB-AAB1-499ACA13AB4B}" destId="{6875CAB3-A866-4BD3-8156-13364D46E89C}" srcOrd="0" destOrd="0" presId="urn:microsoft.com/office/officeart/2005/8/layout/hierarchy3"/>
    <dgm:cxn modelId="{E0070824-F9B6-4977-814B-9E1BAEBC3D5F}" type="presOf" srcId="{C0CC4B05-E1C2-4DBB-9402-E3D6B056DD69}" destId="{974C8C18-AA57-4754-A1DA-9AAF83814CFB}" srcOrd="0" destOrd="0" presId="urn:microsoft.com/office/officeart/2005/8/layout/hierarchy3"/>
    <dgm:cxn modelId="{FF54BFD6-A6D7-46F7-AF08-1A99F577F3D9}" srcId="{17B9CB59-0710-42DC-B1D6-BB2E87AA822C}" destId="{ED6C679E-B56C-40A7-A973-2F32A6F89891}" srcOrd="1" destOrd="0" parTransId="{29C8C25F-7981-4B6D-ADE9-4B2BE32F0973}" sibTransId="{F2A81B32-FB0E-496C-8A8F-72957D2B6DE0}"/>
    <dgm:cxn modelId="{AF17C126-EBDC-478E-9903-734BBB1764D9}" type="presOf" srcId="{541FD65C-41F7-47AD-BF85-457E70E4502E}" destId="{CF7FC721-DA66-466F-A41B-4A76B68B411A}" srcOrd="0" destOrd="0" presId="urn:microsoft.com/office/officeart/2005/8/layout/hierarchy3"/>
    <dgm:cxn modelId="{5D95E16B-F8EC-44AB-B04B-9A6B82A6082A}" type="presOf" srcId="{17B9CB59-0710-42DC-B1D6-BB2E87AA822C}" destId="{387A296C-37C7-42A8-AEA5-455872F3DAD3}" srcOrd="1" destOrd="0" presId="urn:microsoft.com/office/officeart/2005/8/layout/hierarchy3"/>
    <dgm:cxn modelId="{835F234D-7458-442B-BA21-5D30F0DF6DD1}" type="presOf" srcId="{D78F51F9-7E4D-44BA-8484-E27DAD307EAE}" destId="{41078686-C357-4D8F-AE51-721AF2D797B0}" srcOrd="0" destOrd="0" presId="urn:microsoft.com/office/officeart/2005/8/layout/hierarchy3"/>
    <dgm:cxn modelId="{16EB0CC1-ECA2-4702-B18E-AAF20BC6D927}" srcId="{BBBCFE65-7884-4BD5-B903-54B1E9390AE7}" destId="{17B9CB59-0710-42DC-B1D6-BB2E87AA822C}" srcOrd="1" destOrd="0" parTransId="{E4D53212-338E-44B6-B761-E895A671A0F8}" sibTransId="{3DDA03C0-742F-43DC-A416-C3E04468FD0C}"/>
    <dgm:cxn modelId="{00F020D2-2ECE-423D-939D-08CB3524F21D}" type="presOf" srcId="{0E1E5DF6-44E8-42C0-8E98-34C3026A1DF7}" destId="{BFDD485C-ECF3-4A1A-88CE-28F7F7FE1B33}" srcOrd="0" destOrd="0" presId="urn:microsoft.com/office/officeart/2005/8/layout/hierarchy3"/>
    <dgm:cxn modelId="{1D0C0DF5-2E2A-4704-8F07-C6955D6CF581}" srcId="{BBBCFE65-7884-4BD5-B903-54B1E9390AE7}" destId="{2F19FB8A-54FF-45CE-B258-81EBB01F7037}" srcOrd="0" destOrd="0" parTransId="{F8789849-8F9F-4B6D-B391-C077041D9F65}" sibTransId="{2C59AF5E-2C22-4CBD-9451-2AB5C7A32697}"/>
    <dgm:cxn modelId="{65E2F5DA-059E-4CCC-B00E-4639290943D1}" type="presOf" srcId="{ED6C679E-B56C-40A7-A973-2F32A6F89891}" destId="{FAD1335E-2DD3-49A9-805E-7495E19B60BE}" srcOrd="0" destOrd="0" presId="urn:microsoft.com/office/officeart/2005/8/layout/hierarchy3"/>
    <dgm:cxn modelId="{209D0EFF-CB8D-4C21-A656-30B26D3101C3}" srcId="{17B9CB59-0710-42DC-B1D6-BB2E87AA822C}" destId="{541FD65C-41F7-47AD-BF85-457E70E4502E}" srcOrd="0" destOrd="0" parTransId="{CEBE1866-E749-49FD-9D68-A60D90262712}" sibTransId="{F3BE0E4F-B218-4684-A9EB-89050DB97CED}"/>
    <dgm:cxn modelId="{AA6F39CE-9C82-48E7-9551-4BE61F2FE4BB}" type="presParOf" srcId="{D2DBED36-5A3B-44E7-9B01-F934E8DC84B0}" destId="{F41FD7AB-4788-4033-B0ED-7141EAF6495A}" srcOrd="0" destOrd="0" presId="urn:microsoft.com/office/officeart/2005/8/layout/hierarchy3"/>
    <dgm:cxn modelId="{73D6FA82-A501-457D-9896-C4E241272D3C}" type="presParOf" srcId="{F41FD7AB-4788-4033-B0ED-7141EAF6495A}" destId="{21EDF217-61DB-4407-BBE7-A185F7FF176C}" srcOrd="0" destOrd="0" presId="urn:microsoft.com/office/officeart/2005/8/layout/hierarchy3"/>
    <dgm:cxn modelId="{44F32AC8-8228-45E0-ABB0-32A345B7E0C3}" type="presParOf" srcId="{21EDF217-61DB-4407-BBE7-A185F7FF176C}" destId="{C47B793A-6D4A-47A3-A714-66A47D1CDF57}" srcOrd="0" destOrd="0" presId="urn:microsoft.com/office/officeart/2005/8/layout/hierarchy3"/>
    <dgm:cxn modelId="{DC134938-FE41-4014-A167-8929ABC6801D}" type="presParOf" srcId="{21EDF217-61DB-4407-BBE7-A185F7FF176C}" destId="{E8A47B7D-2233-4CB0-86B9-7B258F595F27}" srcOrd="1" destOrd="0" presId="urn:microsoft.com/office/officeart/2005/8/layout/hierarchy3"/>
    <dgm:cxn modelId="{3867FCE6-45BA-4412-AF2C-B3E50EFA6294}" type="presParOf" srcId="{F41FD7AB-4788-4033-B0ED-7141EAF6495A}" destId="{3F66ACC2-4BF9-4DD4-8829-A429EDFECD38}" srcOrd="1" destOrd="0" presId="urn:microsoft.com/office/officeart/2005/8/layout/hierarchy3"/>
    <dgm:cxn modelId="{CB3EF170-E79E-420F-BB2F-8B97DE9F87D3}" type="presParOf" srcId="{3F66ACC2-4BF9-4DD4-8829-A429EDFECD38}" destId="{6875CAB3-A866-4BD3-8156-13364D46E89C}" srcOrd="0" destOrd="0" presId="urn:microsoft.com/office/officeart/2005/8/layout/hierarchy3"/>
    <dgm:cxn modelId="{FC2398CB-3CF9-40B6-BD14-41DCC46FC0F1}" type="presParOf" srcId="{3F66ACC2-4BF9-4DD4-8829-A429EDFECD38}" destId="{41078686-C357-4D8F-AE51-721AF2D797B0}" srcOrd="1" destOrd="0" presId="urn:microsoft.com/office/officeart/2005/8/layout/hierarchy3"/>
    <dgm:cxn modelId="{2B116BFD-5143-46CC-9CF3-B4E2335DC44C}" type="presParOf" srcId="{3F66ACC2-4BF9-4DD4-8829-A429EDFECD38}" destId="{974C8C18-AA57-4754-A1DA-9AAF83814CFB}" srcOrd="2" destOrd="0" presId="urn:microsoft.com/office/officeart/2005/8/layout/hierarchy3"/>
    <dgm:cxn modelId="{52B82A5F-E1C4-4326-B98D-31E7EE219B45}" type="presParOf" srcId="{3F66ACC2-4BF9-4DD4-8829-A429EDFECD38}" destId="{BFDD485C-ECF3-4A1A-88CE-28F7F7FE1B33}" srcOrd="3" destOrd="0" presId="urn:microsoft.com/office/officeart/2005/8/layout/hierarchy3"/>
    <dgm:cxn modelId="{8D58272E-162E-403A-9DEA-788C0907376D}" type="presParOf" srcId="{D2DBED36-5A3B-44E7-9B01-F934E8DC84B0}" destId="{E2BF3BBD-0435-4C91-AC9E-CB10EB599006}" srcOrd="1" destOrd="0" presId="urn:microsoft.com/office/officeart/2005/8/layout/hierarchy3"/>
    <dgm:cxn modelId="{2B0ED903-1B98-4780-91B2-E01024A07490}" type="presParOf" srcId="{E2BF3BBD-0435-4C91-AC9E-CB10EB599006}" destId="{ADE32817-B35E-4F25-A909-0D24015D4820}" srcOrd="0" destOrd="0" presId="urn:microsoft.com/office/officeart/2005/8/layout/hierarchy3"/>
    <dgm:cxn modelId="{E81014AC-35B2-41CA-A68F-0D9A35F7B72D}" type="presParOf" srcId="{ADE32817-B35E-4F25-A909-0D24015D4820}" destId="{C9676919-AFF7-4A1D-A753-E50232B561EF}" srcOrd="0" destOrd="0" presId="urn:microsoft.com/office/officeart/2005/8/layout/hierarchy3"/>
    <dgm:cxn modelId="{69D7D58C-C440-4530-8237-8AE4D9BC1DBD}" type="presParOf" srcId="{ADE32817-B35E-4F25-A909-0D24015D4820}" destId="{387A296C-37C7-42A8-AEA5-455872F3DAD3}" srcOrd="1" destOrd="0" presId="urn:microsoft.com/office/officeart/2005/8/layout/hierarchy3"/>
    <dgm:cxn modelId="{7BCEE5E0-5D2A-4DEE-A911-62FAC0476135}" type="presParOf" srcId="{E2BF3BBD-0435-4C91-AC9E-CB10EB599006}" destId="{9C615B63-0EB7-4E35-810D-A7C7059506F1}" srcOrd="1" destOrd="0" presId="urn:microsoft.com/office/officeart/2005/8/layout/hierarchy3"/>
    <dgm:cxn modelId="{A80ED70C-B232-47B4-AC6D-11E9BFAEA144}" type="presParOf" srcId="{9C615B63-0EB7-4E35-810D-A7C7059506F1}" destId="{46AEF27B-509B-4988-895B-8B2C21C57F94}" srcOrd="0" destOrd="0" presId="urn:microsoft.com/office/officeart/2005/8/layout/hierarchy3"/>
    <dgm:cxn modelId="{F5816F6B-18BF-4A83-9A62-F9D7E036EE68}" type="presParOf" srcId="{9C615B63-0EB7-4E35-810D-A7C7059506F1}" destId="{CF7FC721-DA66-466F-A41B-4A76B68B411A}" srcOrd="1" destOrd="0" presId="urn:microsoft.com/office/officeart/2005/8/layout/hierarchy3"/>
    <dgm:cxn modelId="{5AC80B00-5714-4BC2-BB2F-5B3AD19186D9}" type="presParOf" srcId="{9C615B63-0EB7-4E35-810D-A7C7059506F1}" destId="{1D572885-FB63-4714-81C2-89B9C2DAC6B2}" srcOrd="2" destOrd="0" presId="urn:microsoft.com/office/officeart/2005/8/layout/hierarchy3"/>
    <dgm:cxn modelId="{4C199847-98F1-4229-92C6-5491102E8FFE}" type="presParOf" srcId="{9C615B63-0EB7-4E35-810D-A7C7059506F1}" destId="{FAD1335E-2DD3-49A9-805E-7495E19B60B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959524-434D-41B9-A86B-885FA9E2D3A7}" type="doc">
      <dgm:prSet loTypeId="urn:microsoft.com/office/officeart/2005/8/layout/radial1" loCatId="cycle" qsTypeId="urn:microsoft.com/office/officeart/2005/8/quickstyle/simple2" qsCatId="simple" csTypeId="urn:microsoft.com/office/officeart/2005/8/colors/accent1_1" csCatId="accent1" phldr="1"/>
      <dgm:spPr/>
      <dgm:t>
        <a:bodyPr/>
        <a:lstStyle/>
        <a:p>
          <a:endParaRPr lang="es-CO"/>
        </a:p>
      </dgm:t>
    </dgm:pt>
    <dgm:pt modelId="{E3024D54-6284-4046-B249-72DA3E9E7AE8}">
      <dgm:prSet phldrT="[Texto]" custT="1"/>
      <dgm:spPr/>
      <dgm:t>
        <a:bodyPr/>
        <a:lstStyle/>
        <a:p>
          <a:r>
            <a:rPr lang="es-CO" sz="1600" dirty="0">
              <a:latin typeface="Times New Roman" panose="02020603050405020304" pitchFamily="18" charset="0"/>
              <a:cs typeface="Times New Roman" panose="02020603050405020304" pitchFamily="18" charset="0"/>
            </a:rPr>
            <a:t>MES </a:t>
          </a:r>
          <a:endParaRPr lang="es-CO" sz="1600" dirty="0" smtClean="0">
            <a:latin typeface="Times New Roman" panose="02020603050405020304" pitchFamily="18" charset="0"/>
            <a:cs typeface="Times New Roman" panose="02020603050405020304" pitchFamily="18" charset="0"/>
          </a:endParaRPr>
        </a:p>
        <a:p>
          <a:r>
            <a:rPr lang="es-CO" sz="1600" dirty="0" smtClean="0">
              <a:latin typeface="Times New Roman" panose="02020603050405020304" pitchFamily="18" charset="0"/>
              <a:cs typeface="Times New Roman" panose="02020603050405020304" pitchFamily="18" charset="0"/>
            </a:rPr>
            <a:t>HAS-200</a:t>
          </a:r>
          <a:endParaRPr lang="es-CO" sz="1600" dirty="0">
            <a:latin typeface="Times New Roman" panose="02020603050405020304" pitchFamily="18" charset="0"/>
            <a:cs typeface="Times New Roman" panose="02020603050405020304" pitchFamily="18" charset="0"/>
          </a:endParaRPr>
        </a:p>
      </dgm:t>
    </dgm:pt>
    <dgm:pt modelId="{DB8FEC02-31E1-4242-AF21-387C788C4B4A}" type="parTrans" cxnId="{9944B006-02BF-4EF8-B21F-3C251BB6968D}">
      <dgm:prSet/>
      <dgm:spPr/>
      <dgm:t>
        <a:bodyPr/>
        <a:lstStyle/>
        <a:p>
          <a:endParaRPr lang="es-CO" sz="1600"/>
        </a:p>
      </dgm:t>
    </dgm:pt>
    <dgm:pt modelId="{AD45CE24-89FA-4A3E-B42A-3D274B256FCB}" type="sibTrans" cxnId="{9944B006-02BF-4EF8-B21F-3C251BB6968D}">
      <dgm:prSet/>
      <dgm:spPr/>
      <dgm:t>
        <a:bodyPr/>
        <a:lstStyle/>
        <a:p>
          <a:endParaRPr lang="es-CO" sz="1600"/>
        </a:p>
      </dgm:t>
    </dgm:pt>
    <dgm:pt modelId="{E31EB0B5-D2F0-4CB4-B6BA-11BC7F3573C1}">
      <dgm:prSet phldrT="[Texto]" custT="1"/>
      <dgm:spPr/>
      <dgm:t>
        <a:bodyPr/>
        <a:lstStyle/>
        <a:p>
          <a:r>
            <a:rPr lang="es-CO" sz="1600">
              <a:latin typeface="Times New Roman" panose="02020603050405020304" pitchFamily="18" charset="0"/>
              <a:cs typeface="Times New Roman" panose="02020603050405020304" pitchFamily="18" charset="0"/>
            </a:rPr>
            <a:t>Ordenes de Despacho</a:t>
          </a:r>
        </a:p>
      </dgm:t>
    </dgm:pt>
    <dgm:pt modelId="{898B3A48-0A41-438C-A242-F546FC1B3E12}" type="parTrans" cxnId="{9F087106-3B1D-4049-BBDF-4DA4B386E87A}">
      <dgm:prSet custT="1"/>
      <dgm:spPr/>
      <dgm:t>
        <a:bodyPr/>
        <a:lstStyle/>
        <a:p>
          <a:endParaRPr lang="es-CO" sz="1600"/>
        </a:p>
      </dgm:t>
    </dgm:pt>
    <dgm:pt modelId="{044E0DF5-6568-429C-9105-395ED897D9F3}" type="sibTrans" cxnId="{9F087106-3B1D-4049-BBDF-4DA4B386E87A}">
      <dgm:prSet/>
      <dgm:spPr/>
      <dgm:t>
        <a:bodyPr/>
        <a:lstStyle/>
        <a:p>
          <a:endParaRPr lang="es-CO" sz="1600"/>
        </a:p>
      </dgm:t>
    </dgm:pt>
    <dgm:pt modelId="{4835EDD6-C5D4-41B2-9430-FD3042F807F2}">
      <dgm:prSet phldrT="[Texto]" custT="1"/>
      <dgm:spPr/>
      <dgm:t>
        <a:bodyPr/>
        <a:lstStyle/>
        <a:p>
          <a:r>
            <a:rPr lang="es-CO" sz="1600">
              <a:latin typeface="Times New Roman" panose="02020603050405020304" pitchFamily="18" charset="0"/>
              <a:cs typeface="Times New Roman" panose="02020603050405020304" pitchFamily="18" charset="0"/>
            </a:rPr>
            <a:t>Flujo de Materiales</a:t>
          </a:r>
        </a:p>
      </dgm:t>
    </dgm:pt>
    <dgm:pt modelId="{2C6A9DA0-9355-4429-8AA8-F448EB62641D}" type="parTrans" cxnId="{323855C6-3EBC-4B29-9A5E-83339B7C39E3}">
      <dgm:prSet custT="1"/>
      <dgm:spPr/>
      <dgm:t>
        <a:bodyPr/>
        <a:lstStyle/>
        <a:p>
          <a:endParaRPr lang="es-CO" sz="1600"/>
        </a:p>
      </dgm:t>
    </dgm:pt>
    <dgm:pt modelId="{FD5E292E-E6F8-4B05-B579-BBC39C5EA4E3}" type="sibTrans" cxnId="{323855C6-3EBC-4B29-9A5E-83339B7C39E3}">
      <dgm:prSet/>
      <dgm:spPr/>
      <dgm:t>
        <a:bodyPr/>
        <a:lstStyle/>
        <a:p>
          <a:endParaRPr lang="es-CO" sz="1600"/>
        </a:p>
      </dgm:t>
    </dgm:pt>
    <dgm:pt modelId="{45467C22-9079-433A-9790-C0335562B295}">
      <dgm:prSet phldrT="[Texto]" custT="1"/>
      <dgm:spPr/>
      <dgm:t>
        <a:bodyPr/>
        <a:lstStyle/>
        <a:p>
          <a:r>
            <a:rPr lang="es-CO" sz="1600">
              <a:latin typeface="Times New Roman" panose="02020603050405020304" pitchFamily="18" charset="0"/>
              <a:cs typeface="Times New Roman" panose="02020603050405020304" pitchFamily="18" charset="0"/>
            </a:rPr>
            <a:t>Colector de Datos</a:t>
          </a:r>
        </a:p>
      </dgm:t>
    </dgm:pt>
    <dgm:pt modelId="{F3EDB764-7F29-453C-81D5-A69FB0ECD324}" type="parTrans" cxnId="{BDBB51F1-DF55-4B61-B00F-BFF0B10AC058}">
      <dgm:prSet custT="1"/>
      <dgm:spPr/>
      <dgm:t>
        <a:bodyPr/>
        <a:lstStyle/>
        <a:p>
          <a:endParaRPr lang="es-CO" sz="1600"/>
        </a:p>
      </dgm:t>
    </dgm:pt>
    <dgm:pt modelId="{F0894388-1ECB-4E08-A660-6AE73FADCD56}" type="sibTrans" cxnId="{BDBB51F1-DF55-4B61-B00F-BFF0B10AC058}">
      <dgm:prSet/>
      <dgm:spPr/>
      <dgm:t>
        <a:bodyPr/>
        <a:lstStyle/>
        <a:p>
          <a:endParaRPr lang="es-CO" sz="1600"/>
        </a:p>
      </dgm:t>
    </dgm:pt>
    <dgm:pt modelId="{84012309-FF50-43D8-BB40-B436051DE6B3}">
      <dgm:prSet phldrT="[Texto]" custT="1"/>
      <dgm:spPr/>
      <dgm:t>
        <a:bodyPr/>
        <a:lstStyle/>
        <a:p>
          <a:r>
            <a:rPr lang="es-CO" sz="1600" dirty="0" err="1">
              <a:latin typeface="Times New Roman" panose="02020603050405020304" pitchFamily="18" charset="0"/>
              <a:cs typeface="Times New Roman" panose="02020603050405020304" pitchFamily="18" charset="0"/>
            </a:rPr>
            <a:t>Work</a:t>
          </a:r>
          <a:r>
            <a:rPr lang="es-CO" sz="1600" dirty="0">
              <a:latin typeface="Times New Roman" panose="02020603050405020304" pitchFamily="18" charset="0"/>
              <a:cs typeface="Times New Roman" panose="02020603050405020304" pitchFamily="18" charset="0"/>
            </a:rPr>
            <a:t>-in-</a:t>
          </a:r>
          <a:r>
            <a:rPr lang="es-CO" sz="1600" dirty="0" err="1">
              <a:latin typeface="Times New Roman" panose="02020603050405020304" pitchFamily="18" charset="0"/>
              <a:cs typeface="Times New Roman" panose="02020603050405020304" pitchFamily="18" charset="0"/>
            </a:rPr>
            <a:t>Progress</a:t>
          </a:r>
          <a:r>
            <a:rPr lang="es-CO" sz="1600" dirty="0">
              <a:latin typeface="Times New Roman" panose="02020603050405020304" pitchFamily="18" charset="0"/>
              <a:cs typeface="Times New Roman" panose="02020603050405020304" pitchFamily="18" charset="0"/>
            </a:rPr>
            <a:t> WIP</a:t>
          </a:r>
        </a:p>
      </dgm:t>
    </dgm:pt>
    <dgm:pt modelId="{1EA0E539-A573-4A46-B608-790059448F4F}" type="parTrans" cxnId="{2734790F-125B-4614-8D2F-F57AC0890494}">
      <dgm:prSet custT="1"/>
      <dgm:spPr/>
      <dgm:t>
        <a:bodyPr/>
        <a:lstStyle/>
        <a:p>
          <a:endParaRPr lang="es-CO" sz="1600"/>
        </a:p>
      </dgm:t>
    </dgm:pt>
    <dgm:pt modelId="{0CA5E2F3-1F97-47B4-83D4-DAB5FB09BA7D}" type="sibTrans" cxnId="{2734790F-125B-4614-8D2F-F57AC0890494}">
      <dgm:prSet/>
      <dgm:spPr/>
      <dgm:t>
        <a:bodyPr/>
        <a:lstStyle/>
        <a:p>
          <a:endParaRPr lang="es-CO" sz="1600"/>
        </a:p>
      </dgm:t>
    </dgm:pt>
    <dgm:pt modelId="{671FF627-2637-4E80-8AAA-5E49B5FF6B3E}">
      <dgm:prSet phldrT="[Texto]" custT="1"/>
      <dgm:spPr/>
      <dgm:t>
        <a:bodyPr/>
        <a:lstStyle/>
        <a:p>
          <a:r>
            <a:rPr lang="es-CO" sz="1600">
              <a:latin typeface="Times New Roman" panose="02020603050405020304" pitchFamily="18" charset="0"/>
              <a:cs typeface="Times New Roman" panose="02020603050405020304" pitchFamily="18" charset="0"/>
            </a:rPr>
            <a:t>Sistemas OEE</a:t>
          </a:r>
        </a:p>
      </dgm:t>
    </dgm:pt>
    <dgm:pt modelId="{8085CD3D-BD89-4343-A098-13DA96ED63ED}" type="parTrans" cxnId="{2CA40120-37F5-4180-827E-2CD9B7424B22}">
      <dgm:prSet custT="1"/>
      <dgm:spPr/>
      <dgm:t>
        <a:bodyPr/>
        <a:lstStyle/>
        <a:p>
          <a:endParaRPr lang="es-CO" sz="1600"/>
        </a:p>
      </dgm:t>
    </dgm:pt>
    <dgm:pt modelId="{04C71EF4-6211-458A-8E75-59FAEA3B381E}" type="sibTrans" cxnId="{2CA40120-37F5-4180-827E-2CD9B7424B22}">
      <dgm:prSet/>
      <dgm:spPr/>
      <dgm:t>
        <a:bodyPr/>
        <a:lstStyle/>
        <a:p>
          <a:endParaRPr lang="es-CO" sz="1600"/>
        </a:p>
      </dgm:t>
    </dgm:pt>
    <dgm:pt modelId="{8C9072C1-81AF-4506-B1BC-66B596506E94}">
      <dgm:prSet phldrT="[Texto]" custT="1"/>
      <dgm:spPr/>
      <dgm:t>
        <a:bodyPr/>
        <a:lstStyle/>
        <a:p>
          <a:r>
            <a:rPr lang="es-CO" sz="1600">
              <a:latin typeface="Times New Roman" panose="02020603050405020304" pitchFamily="18" charset="0"/>
              <a:cs typeface="Times New Roman" panose="02020603050405020304" pitchFamily="18" charset="0"/>
            </a:rPr>
            <a:t>Resumen de Alarmas</a:t>
          </a:r>
        </a:p>
      </dgm:t>
    </dgm:pt>
    <dgm:pt modelId="{768C1814-75D7-470C-BDF4-10B18D48D80A}" type="parTrans" cxnId="{46DFCB78-0C03-4B3A-BB2E-35D13646D277}">
      <dgm:prSet custT="1"/>
      <dgm:spPr/>
      <dgm:t>
        <a:bodyPr/>
        <a:lstStyle/>
        <a:p>
          <a:endParaRPr lang="es-CO" sz="1600"/>
        </a:p>
      </dgm:t>
    </dgm:pt>
    <dgm:pt modelId="{267308EF-88D6-4B99-81A5-AC8B40958969}" type="sibTrans" cxnId="{46DFCB78-0C03-4B3A-BB2E-35D13646D277}">
      <dgm:prSet/>
      <dgm:spPr/>
      <dgm:t>
        <a:bodyPr/>
        <a:lstStyle/>
        <a:p>
          <a:endParaRPr lang="es-CO" sz="1600"/>
        </a:p>
      </dgm:t>
    </dgm:pt>
    <dgm:pt modelId="{B868F1EE-F935-4B63-A141-9851F7538D18}">
      <dgm:prSet phldrT="[Texto]" custT="1"/>
      <dgm:spPr/>
      <dgm:t>
        <a:bodyPr/>
        <a:lstStyle/>
        <a:p>
          <a:r>
            <a:rPr lang="es-CO" sz="1600" dirty="0">
              <a:latin typeface="Times New Roman" panose="02020603050405020304" pitchFamily="18" charset="0"/>
              <a:cs typeface="Times New Roman" panose="02020603050405020304" pitchFamily="18" charset="0"/>
            </a:rPr>
            <a:t>Gestión de </a:t>
          </a:r>
          <a:r>
            <a:rPr lang="es-CO" sz="1600" dirty="0" err="1" smtClean="0">
              <a:latin typeface="Times New Roman" panose="02020603050405020304" pitchFamily="18" charset="0"/>
              <a:cs typeface="Times New Roman" panose="02020603050405020304" pitchFamily="18" charset="0"/>
            </a:rPr>
            <a:t>Manteni</a:t>
          </a:r>
          <a:r>
            <a:rPr lang="es-CO" sz="1600" dirty="0" smtClean="0">
              <a:latin typeface="Times New Roman" panose="02020603050405020304" pitchFamily="18" charset="0"/>
              <a:cs typeface="Times New Roman" panose="02020603050405020304" pitchFamily="18" charset="0"/>
            </a:rPr>
            <a:t>-miento </a:t>
          </a:r>
          <a:endParaRPr lang="es-CO" sz="1600" dirty="0">
            <a:latin typeface="Times New Roman" panose="02020603050405020304" pitchFamily="18" charset="0"/>
            <a:cs typeface="Times New Roman" panose="02020603050405020304" pitchFamily="18" charset="0"/>
          </a:endParaRPr>
        </a:p>
      </dgm:t>
    </dgm:pt>
    <dgm:pt modelId="{62314118-BE8B-4451-90B8-3DB43425BDD5}" type="parTrans" cxnId="{69471829-1952-4D3B-A1E6-87551E27FCCB}">
      <dgm:prSet custT="1"/>
      <dgm:spPr/>
      <dgm:t>
        <a:bodyPr/>
        <a:lstStyle/>
        <a:p>
          <a:endParaRPr lang="es-CO" sz="1600"/>
        </a:p>
      </dgm:t>
    </dgm:pt>
    <dgm:pt modelId="{8409963C-7C03-473A-9255-917BF7672931}" type="sibTrans" cxnId="{69471829-1952-4D3B-A1E6-87551E27FCCB}">
      <dgm:prSet/>
      <dgm:spPr/>
      <dgm:t>
        <a:bodyPr/>
        <a:lstStyle/>
        <a:p>
          <a:endParaRPr lang="es-CO" sz="1600"/>
        </a:p>
      </dgm:t>
    </dgm:pt>
    <dgm:pt modelId="{4AE689E9-B038-4B7B-AAF2-0DAA9C9D7C82}">
      <dgm:prSet phldrT="[Texto]" custT="1"/>
      <dgm:spPr/>
      <dgm:t>
        <a:bodyPr/>
        <a:lstStyle/>
        <a:p>
          <a:r>
            <a:rPr lang="es-CO" sz="1600">
              <a:latin typeface="Times New Roman" panose="02020603050405020304" pitchFamily="18" charset="0"/>
              <a:cs typeface="Times New Roman" panose="02020603050405020304" pitchFamily="18" charset="0"/>
            </a:rPr>
            <a:t>Base de dato</a:t>
          </a:r>
          <a:r>
            <a:rPr lang="es-CO" sz="1600"/>
            <a:t>s </a:t>
          </a:r>
        </a:p>
      </dgm:t>
    </dgm:pt>
    <dgm:pt modelId="{BD02CAD3-5271-4972-907A-D10AB47A260B}" type="parTrans" cxnId="{416195AE-3F9D-4A1E-940D-88643C96BA1E}">
      <dgm:prSet custT="1"/>
      <dgm:spPr/>
      <dgm:t>
        <a:bodyPr/>
        <a:lstStyle/>
        <a:p>
          <a:endParaRPr lang="es-CO" sz="1600"/>
        </a:p>
      </dgm:t>
    </dgm:pt>
    <dgm:pt modelId="{E16F7429-F527-4C16-9DD3-2FC4D57ACA45}" type="sibTrans" cxnId="{416195AE-3F9D-4A1E-940D-88643C96BA1E}">
      <dgm:prSet/>
      <dgm:spPr/>
      <dgm:t>
        <a:bodyPr/>
        <a:lstStyle/>
        <a:p>
          <a:endParaRPr lang="es-CO" sz="1600"/>
        </a:p>
      </dgm:t>
    </dgm:pt>
    <dgm:pt modelId="{C9FC791C-73C3-4711-939E-4B3327B67C1C}" type="pres">
      <dgm:prSet presAssocID="{27959524-434D-41B9-A86B-885FA9E2D3A7}" presName="cycle" presStyleCnt="0">
        <dgm:presLayoutVars>
          <dgm:chMax val="1"/>
          <dgm:dir/>
          <dgm:animLvl val="ctr"/>
          <dgm:resizeHandles val="exact"/>
        </dgm:presLayoutVars>
      </dgm:prSet>
      <dgm:spPr/>
      <dgm:t>
        <a:bodyPr/>
        <a:lstStyle/>
        <a:p>
          <a:endParaRPr lang="es-CO"/>
        </a:p>
      </dgm:t>
    </dgm:pt>
    <dgm:pt modelId="{5EE55C57-E62B-4D71-80D5-79E41FA458CD}" type="pres">
      <dgm:prSet presAssocID="{E3024D54-6284-4046-B249-72DA3E9E7AE8}" presName="centerShape" presStyleLbl="node0" presStyleIdx="0" presStyleCnt="1" custScaleX="120617" custScaleY="114281"/>
      <dgm:spPr/>
      <dgm:t>
        <a:bodyPr/>
        <a:lstStyle/>
        <a:p>
          <a:endParaRPr lang="es-CO"/>
        </a:p>
      </dgm:t>
    </dgm:pt>
    <dgm:pt modelId="{DE7F5E1A-0745-46FB-9849-A46B38B3A802}" type="pres">
      <dgm:prSet presAssocID="{898B3A48-0A41-438C-A242-F546FC1B3E12}" presName="Name9" presStyleLbl="parChTrans1D2" presStyleIdx="0" presStyleCnt="8"/>
      <dgm:spPr/>
      <dgm:t>
        <a:bodyPr/>
        <a:lstStyle/>
        <a:p>
          <a:endParaRPr lang="es-CO"/>
        </a:p>
      </dgm:t>
    </dgm:pt>
    <dgm:pt modelId="{690CADA6-042E-462E-928A-CAFDFF1A3D9A}" type="pres">
      <dgm:prSet presAssocID="{898B3A48-0A41-438C-A242-F546FC1B3E12}" presName="connTx" presStyleLbl="parChTrans1D2" presStyleIdx="0" presStyleCnt="8"/>
      <dgm:spPr/>
      <dgm:t>
        <a:bodyPr/>
        <a:lstStyle/>
        <a:p>
          <a:endParaRPr lang="es-CO"/>
        </a:p>
      </dgm:t>
    </dgm:pt>
    <dgm:pt modelId="{627434D9-6890-4903-868E-DB4E17908602}" type="pres">
      <dgm:prSet presAssocID="{E31EB0B5-D2F0-4CB4-B6BA-11BC7F3573C1}" presName="node" presStyleLbl="node1" presStyleIdx="0" presStyleCnt="8" custScaleX="120617" custScaleY="114281">
        <dgm:presLayoutVars>
          <dgm:bulletEnabled val="1"/>
        </dgm:presLayoutVars>
      </dgm:prSet>
      <dgm:spPr/>
      <dgm:t>
        <a:bodyPr/>
        <a:lstStyle/>
        <a:p>
          <a:endParaRPr lang="es-CO"/>
        </a:p>
      </dgm:t>
    </dgm:pt>
    <dgm:pt modelId="{C7A44FA6-F0C3-4F98-A505-B725A6514D4F}" type="pres">
      <dgm:prSet presAssocID="{2C6A9DA0-9355-4429-8AA8-F448EB62641D}" presName="Name9" presStyleLbl="parChTrans1D2" presStyleIdx="1" presStyleCnt="8"/>
      <dgm:spPr/>
      <dgm:t>
        <a:bodyPr/>
        <a:lstStyle/>
        <a:p>
          <a:endParaRPr lang="es-CO"/>
        </a:p>
      </dgm:t>
    </dgm:pt>
    <dgm:pt modelId="{DFD3F3E2-319C-44B9-9002-94D80DE9EAB4}" type="pres">
      <dgm:prSet presAssocID="{2C6A9DA0-9355-4429-8AA8-F448EB62641D}" presName="connTx" presStyleLbl="parChTrans1D2" presStyleIdx="1" presStyleCnt="8"/>
      <dgm:spPr/>
      <dgm:t>
        <a:bodyPr/>
        <a:lstStyle/>
        <a:p>
          <a:endParaRPr lang="es-CO"/>
        </a:p>
      </dgm:t>
    </dgm:pt>
    <dgm:pt modelId="{CC06C7B5-1A85-41F7-B4C3-6E117AC9B67F}" type="pres">
      <dgm:prSet presAssocID="{4835EDD6-C5D4-41B2-9430-FD3042F807F2}" presName="node" presStyleLbl="node1" presStyleIdx="1" presStyleCnt="8" custScaleX="120617" custScaleY="114281">
        <dgm:presLayoutVars>
          <dgm:bulletEnabled val="1"/>
        </dgm:presLayoutVars>
      </dgm:prSet>
      <dgm:spPr/>
      <dgm:t>
        <a:bodyPr/>
        <a:lstStyle/>
        <a:p>
          <a:endParaRPr lang="es-CO"/>
        </a:p>
      </dgm:t>
    </dgm:pt>
    <dgm:pt modelId="{BED66CEE-AEB8-4516-A7C6-90EA495369F4}" type="pres">
      <dgm:prSet presAssocID="{F3EDB764-7F29-453C-81D5-A69FB0ECD324}" presName="Name9" presStyleLbl="parChTrans1D2" presStyleIdx="2" presStyleCnt="8"/>
      <dgm:spPr/>
      <dgm:t>
        <a:bodyPr/>
        <a:lstStyle/>
        <a:p>
          <a:endParaRPr lang="es-CO"/>
        </a:p>
      </dgm:t>
    </dgm:pt>
    <dgm:pt modelId="{A0198BF8-5560-478C-9BE1-4B0D6C704BC9}" type="pres">
      <dgm:prSet presAssocID="{F3EDB764-7F29-453C-81D5-A69FB0ECD324}" presName="connTx" presStyleLbl="parChTrans1D2" presStyleIdx="2" presStyleCnt="8"/>
      <dgm:spPr/>
      <dgm:t>
        <a:bodyPr/>
        <a:lstStyle/>
        <a:p>
          <a:endParaRPr lang="es-CO"/>
        </a:p>
      </dgm:t>
    </dgm:pt>
    <dgm:pt modelId="{C42E3923-C9AE-45BE-BA83-7183737C125E}" type="pres">
      <dgm:prSet presAssocID="{45467C22-9079-433A-9790-C0335562B295}" presName="node" presStyleLbl="node1" presStyleIdx="2" presStyleCnt="8" custScaleX="120617" custScaleY="114281">
        <dgm:presLayoutVars>
          <dgm:bulletEnabled val="1"/>
        </dgm:presLayoutVars>
      </dgm:prSet>
      <dgm:spPr/>
      <dgm:t>
        <a:bodyPr/>
        <a:lstStyle/>
        <a:p>
          <a:endParaRPr lang="es-CO"/>
        </a:p>
      </dgm:t>
    </dgm:pt>
    <dgm:pt modelId="{A88DB636-DF10-4B65-983B-C17A7A2649C0}" type="pres">
      <dgm:prSet presAssocID="{1EA0E539-A573-4A46-B608-790059448F4F}" presName="Name9" presStyleLbl="parChTrans1D2" presStyleIdx="3" presStyleCnt="8"/>
      <dgm:spPr/>
      <dgm:t>
        <a:bodyPr/>
        <a:lstStyle/>
        <a:p>
          <a:endParaRPr lang="es-CO"/>
        </a:p>
      </dgm:t>
    </dgm:pt>
    <dgm:pt modelId="{A877AAC2-DB7F-4ED6-BFD6-3806E90FEC07}" type="pres">
      <dgm:prSet presAssocID="{1EA0E539-A573-4A46-B608-790059448F4F}" presName="connTx" presStyleLbl="parChTrans1D2" presStyleIdx="3" presStyleCnt="8"/>
      <dgm:spPr/>
      <dgm:t>
        <a:bodyPr/>
        <a:lstStyle/>
        <a:p>
          <a:endParaRPr lang="es-CO"/>
        </a:p>
      </dgm:t>
    </dgm:pt>
    <dgm:pt modelId="{404E86B3-61C2-4239-9665-432E99319C8F}" type="pres">
      <dgm:prSet presAssocID="{84012309-FF50-43D8-BB40-B436051DE6B3}" presName="node" presStyleLbl="node1" presStyleIdx="3" presStyleCnt="8" custScaleX="120617" custScaleY="114281">
        <dgm:presLayoutVars>
          <dgm:bulletEnabled val="1"/>
        </dgm:presLayoutVars>
      </dgm:prSet>
      <dgm:spPr/>
      <dgm:t>
        <a:bodyPr/>
        <a:lstStyle/>
        <a:p>
          <a:endParaRPr lang="es-CO"/>
        </a:p>
      </dgm:t>
    </dgm:pt>
    <dgm:pt modelId="{FE0DB5A8-E727-4626-9E61-B41AAFAE1F0E}" type="pres">
      <dgm:prSet presAssocID="{8085CD3D-BD89-4343-A098-13DA96ED63ED}" presName="Name9" presStyleLbl="parChTrans1D2" presStyleIdx="4" presStyleCnt="8"/>
      <dgm:spPr/>
      <dgm:t>
        <a:bodyPr/>
        <a:lstStyle/>
        <a:p>
          <a:endParaRPr lang="es-CO"/>
        </a:p>
      </dgm:t>
    </dgm:pt>
    <dgm:pt modelId="{DAFF1779-F280-47B6-8A36-8E757B58EB6E}" type="pres">
      <dgm:prSet presAssocID="{8085CD3D-BD89-4343-A098-13DA96ED63ED}" presName="connTx" presStyleLbl="parChTrans1D2" presStyleIdx="4" presStyleCnt="8"/>
      <dgm:spPr/>
      <dgm:t>
        <a:bodyPr/>
        <a:lstStyle/>
        <a:p>
          <a:endParaRPr lang="es-CO"/>
        </a:p>
      </dgm:t>
    </dgm:pt>
    <dgm:pt modelId="{38CFBE89-7DC1-4168-9F69-4AD4751D3809}" type="pres">
      <dgm:prSet presAssocID="{671FF627-2637-4E80-8AAA-5E49B5FF6B3E}" presName="node" presStyleLbl="node1" presStyleIdx="4" presStyleCnt="8" custScaleX="120617" custScaleY="114281">
        <dgm:presLayoutVars>
          <dgm:bulletEnabled val="1"/>
        </dgm:presLayoutVars>
      </dgm:prSet>
      <dgm:spPr/>
      <dgm:t>
        <a:bodyPr/>
        <a:lstStyle/>
        <a:p>
          <a:endParaRPr lang="es-CO"/>
        </a:p>
      </dgm:t>
    </dgm:pt>
    <dgm:pt modelId="{84A261A4-4950-4911-99C9-42BDDB942E29}" type="pres">
      <dgm:prSet presAssocID="{768C1814-75D7-470C-BDF4-10B18D48D80A}" presName="Name9" presStyleLbl="parChTrans1D2" presStyleIdx="5" presStyleCnt="8"/>
      <dgm:spPr/>
      <dgm:t>
        <a:bodyPr/>
        <a:lstStyle/>
        <a:p>
          <a:endParaRPr lang="es-CO"/>
        </a:p>
      </dgm:t>
    </dgm:pt>
    <dgm:pt modelId="{088288A2-DC63-4C3F-A0EC-5CA91B6CB411}" type="pres">
      <dgm:prSet presAssocID="{768C1814-75D7-470C-BDF4-10B18D48D80A}" presName="connTx" presStyleLbl="parChTrans1D2" presStyleIdx="5" presStyleCnt="8"/>
      <dgm:spPr/>
      <dgm:t>
        <a:bodyPr/>
        <a:lstStyle/>
        <a:p>
          <a:endParaRPr lang="es-CO"/>
        </a:p>
      </dgm:t>
    </dgm:pt>
    <dgm:pt modelId="{5B34D8F5-EBF1-44CC-879E-736C535D3295}" type="pres">
      <dgm:prSet presAssocID="{8C9072C1-81AF-4506-B1BC-66B596506E94}" presName="node" presStyleLbl="node1" presStyleIdx="5" presStyleCnt="8" custScaleX="120617" custScaleY="114281">
        <dgm:presLayoutVars>
          <dgm:bulletEnabled val="1"/>
        </dgm:presLayoutVars>
      </dgm:prSet>
      <dgm:spPr/>
      <dgm:t>
        <a:bodyPr/>
        <a:lstStyle/>
        <a:p>
          <a:endParaRPr lang="es-CO"/>
        </a:p>
      </dgm:t>
    </dgm:pt>
    <dgm:pt modelId="{BB8A42B6-B8FA-49B3-8934-AB538DB27BA7}" type="pres">
      <dgm:prSet presAssocID="{62314118-BE8B-4451-90B8-3DB43425BDD5}" presName="Name9" presStyleLbl="parChTrans1D2" presStyleIdx="6" presStyleCnt="8"/>
      <dgm:spPr/>
      <dgm:t>
        <a:bodyPr/>
        <a:lstStyle/>
        <a:p>
          <a:endParaRPr lang="es-CO"/>
        </a:p>
      </dgm:t>
    </dgm:pt>
    <dgm:pt modelId="{CE798B58-420E-4D32-9A31-9A0854F1572D}" type="pres">
      <dgm:prSet presAssocID="{62314118-BE8B-4451-90B8-3DB43425BDD5}" presName="connTx" presStyleLbl="parChTrans1D2" presStyleIdx="6" presStyleCnt="8"/>
      <dgm:spPr/>
      <dgm:t>
        <a:bodyPr/>
        <a:lstStyle/>
        <a:p>
          <a:endParaRPr lang="es-CO"/>
        </a:p>
      </dgm:t>
    </dgm:pt>
    <dgm:pt modelId="{E44ED3B4-BAAA-41EC-89D9-F9ADDA4E5E13}" type="pres">
      <dgm:prSet presAssocID="{B868F1EE-F935-4B63-A141-9851F7538D18}" presName="node" presStyleLbl="node1" presStyleIdx="6" presStyleCnt="8" custScaleX="120617" custScaleY="114281">
        <dgm:presLayoutVars>
          <dgm:bulletEnabled val="1"/>
        </dgm:presLayoutVars>
      </dgm:prSet>
      <dgm:spPr/>
      <dgm:t>
        <a:bodyPr/>
        <a:lstStyle/>
        <a:p>
          <a:endParaRPr lang="es-CO"/>
        </a:p>
      </dgm:t>
    </dgm:pt>
    <dgm:pt modelId="{DDA465B2-9AAA-4AD3-A257-18D1F8508B82}" type="pres">
      <dgm:prSet presAssocID="{BD02CAD3-5271-4972-907A-D10AB47A260B}" presName="Name9" presStyleLbl="parChTrans1D2" presStyleIdx="7" presStyleCnt="8"/>
      <dgm:spPr/>
      <dgm:t>
        <a:bodyPr/>
        <a:lstStyle/>
        <a:p>
          <a:endParaRPr lang="es-CO"/>
        </a:p>
      </dgm:t>
    </dgm:pt>
    <dgm:pt modelId="{A005DE5C-144A-4734-A160-F55586E062BC}" type="pres">
      <dgm:prSet presAssocID="{BD02CAD3-5271-4972-907A-D10AB47A260B}" presName="connTx" presStyleLbl="parChTrans1D2" presStyleIdx="7" presStyleCnt="8"/>
      <dgm:spPr/>
      <dgm:t>
        <a:bodyPr/>
        <a:lstStyle/>
        <a:p>
          <a:endParaRPr lang="es-CO"/>
        </a:p>
      </dgm:t>
    </dgm:pt>
    <dgm:pt modelId="{04074AFE-96B0-4FCD-977A-82AEA3271719}" type="pres">
      <dgm:prSet presAssocID="{4AE689E9-B038-4B7B-AAF2-0DAA9C9D7C82}" presName="node" presStyleLbl="node1" presStyleIdx="7" presStyleCnt="8" custScaleX="120617" custScaleY="114281">
        <dgm:presLayoutVars>
          <dgm:bulletEnabled val="1"/>
        </dgm:presLayoutVars>
      </dgm:prSet>
      <dgm:spPr/>
      <dgm:t>
        <a:bodyPr/>
        <a:lstStyle/>
        <a:p>
          <a:endParaRPr lang="es-CO"/>
        </a:p>
      </dgm:t>
    </dgm:pt>
  </dgm:ptLst>
  <dgm:cxnLst>
    <dgm:cxn modelId="{5F01164D-4849-4837-B062-475B2BCFDEFD}" type="presOf" srcId="{8085CD3D-BD89-4343-A098-13DA96ED63ED}" destId="{DAFF1779-F280-47B6-8A36-8E757B58EB6E}" srcOrd="1" destOrd="0" presId="urn:microsoft.com/office/officeart/2005/8/layout/radial1"/>
    <dgm:cxn modelId="{2734790F-125B-4614-8D2F-F57AC0890494}" srcId="{E3024D54-6284-4046-B249-72DA3E9E7AE8}" destId="{84012309-FF50-43D8-BB40-B436051DE6B3}" srcOrd="3" destOrd="0" parTransId="{1EA0E539-A573-4A46-B608-790059448F4F}" sibTransId="{0CA5E2F3-1F97-47B4-83D4-DAB5FB09BA7D}"/>
    <dgm:cxn modelId="{07F167FE-8CFA-435B-B48F-CE161F010021}" type="presOf" srcId="{62314118-BE8B-4451-90B8-3DB43425BDD5}" destId="{CE798B58-420E-4D32-9A31-9A0854F1572D}" srcOrd="1" destOrd="0" presId="urn:microsoft.com/office/officeart/2005/8/layout/radial1"/>
    <dgm:cxn modelId="{9944B006-02BF-4EF8-B21F-3C251BB6968D}" srcId="{27959524-434D-41B9-A86B-885FA9E2D3A7}" destId="{E3024D54-6284-4046-B249-72DA3E9E7AE8}" srcOrd="0" destOrd="0" parTransId="{DB8FEC02-31E1-4242-AF21-387C788C4B4A}" sibTransId="{AD45CE24-89FA-4A3E-B42A-3D274B256FCB}"/>
    <dgm:cxn modelId="{69471829-1952-4D3B-A1E6-87551E27FCCB}" srcId="{E3024D54-6284-4046-B249-72DA3E9E7AE8}" destId="{B868F1EE-F935-4B63-A141-9851F7538D18}" srcOrd="6" destOrd="0" parTransId="{62314118-BE8B-4451-90B8-3DB43425BDD5}" sibTransId="{8409963C-7C03-473A-9255-917BF7672931}"/>
    <dgm:cxn modelId="{68E1F978-E504-4381-82C2-C9D75713090B}" type="presOf" srcId="{1EA0E539-A573-4A46-B608-790059448F4F}" destId="{A877AAC2-DB7F-4ED6-BFD6-3806E90FEC07}" srcOrd="1" destOrd="0" presId="urn:microsoft.com/office/officeart/2005/8/layout/radial1"/>
    <dgm:cxn modelId="{9B9CC6FA-8A59-4D4A-8E21-46E3FC6C64EC}" type="presOf" srcId="{768C1814-75D7-470C-BDF4-10B18D48D80A}" destId="{088288A2-DC63-4C3F-A0EC-5CA91B6CB411}" srcOrd="1" destOrd="0" presId="urn:microsoft.com/office/officeart/2005/8/layout/radial1"/>
    <dgm:cxn modelId="{F42F65C0-6FDD-4B3D-886A-F5724D3098BF}" type="presOf" srcId="{84012309-FF50-43D8-BB40-B436051DE6B3}" destId="{404E86B3-61C2-4239-9665-432E99319C8F}" srcOrd="0" destOrd="0" presId="urn:microsoft.com/office/officeart/2005/8/layout/radial1"/>
    <dgm:cxn modelId="{C952BE75-196D-47B5-A67A-7D3480096383}" type="presOf" srcId="{B868F1EE-F935-4B63-A141-9851F7538D18}" destId="{E44ED3B4-BAAA-41EC-89D9-F9ADDA4E5E13}" srcOrd="0" destOrd="0" presId="urn:microsoft.com/office/officeart/2005/8/layout/radial1"/>
    <dgm:cxn modelId="{2CA40120-37F5-4180-827E-2CD9B7424B22}" srcId="{E3024D54-6284-4046-B249-72DA3E9E7AE8}" destId="{671FF627-2637-4E80-8AAA-5E49B5FF6B3E}" srcOrd="4" destOrd="0" parTransId="{8085CD3D-BD89-4343-A098-13DA96ED63ED}" sibTransId="{04C71EF4-6211-458A-8E75-59FAEA3B381E}"/>
    <dgm:cxn modelId="{0C2CAE77-139A-424F-92E6-F4018D05A816}" type="presOf" srcId="{2C6A9DA0-9355-4429-8AA8-F448EB62641D}" destId="{DFD3F3E2-319C-44B9-9002-94D80DE9EAB4}" srcOrd="1" destOrd="0" presId="urn:microsoft.com/office/officeart/2005/8/layout/radial1"/>
    <dgm:cxn modelId="{9FA9FAA7-1015-4FA7-9501-73CF1DFB63BA}" type="presOf" srcId="{768C1814-75D7-470C-BDF4-10B18D48D80A}" destId="{84A261A4-4950-4911-99C9-42BDDB942E29}" srcOrd="0" destOrd="0" presId="urn:microsoft.com/office/officeart/2005/8/layout/radial1"/>
    <dgm:cxn modelId="{CE26BA2B-16BF-4D03-B935-01C50BACE4A0}" type="presOf" srcId="{F3EDB764-7F29-453C-81D5-A69FB0ECD324}" destId="{A0198BF8-5560-478C-9BE1-4B0D6C704BC9}" srcOrd="1" destOrd="0" presId="urn:microsoft.com/office/officeart/2005/8/layout/radial1"/>
    <dgm:cxn modelId="{568C364B-3F49-484F-8324-7D5D0E125FDA}" type="presOf" srcId="{45467C22-9079-433A-9790-C0335562B295}" destId="{C42E3923-C9AE-45BE-BA83-7183737C125E}" srcOrd="0" destOrd="0" presId="urn:microsoft.com/office/officeart/2005/8/layout/radial1"/>
    <dgm:cxn modelId="{3E724375-3F9E-4A8A-89FE-0188F6749C4B}" type="presOf" srcId="{1EA0E539-A573-4A46-B608-790059448F4F}" destId="{A88DB636-DF10-4B65-983B-C17A7A2649C0}" srcOrd="0" destOrd="0" presId="urn:microsoft.com/office/officeart/2005/8/layout/radial1"/>
    <dgm:cxn modelId="{A824DC48-754C-481B-B204-61F44803F013}" type="presOf" srcId="{62314118-BE8B-4451-90B8-3DB43425BDD5}" destId="{BB8A42B6-B8FA-49B3-8934-AB538DB27BA7}" srcOrd="0" destOrd="0" presId="urn:microsoft.com/office/officeart/2005/8/layout/radial1"/>
    <dgm:cxn modelId="{BDBB51F1-DF55-4B61-B00F-BFF0B10AC058}" srcId="{E3024D54-6284-4046-B249-72DA3E9E7AE8}" destId="{45467C22-9079-433A-9790-C0335562B295}" srcOrd="2" destOrd="0" parTransId="{F3EDB764-7F29-453C-81D5-A69FB0ECD324}" sibTransId="{F0894388-1ECB-4E08-A660-6AE73FADCD56}"/>
    <dgm:cxn modelId="{9F087106-3B1D-4049-BBDF-4DA4B386E87A}" srcId="{E3024D54-6284-4046-B249-72DA3E9E7AE8}" destId="{E31EB0B5-D2F0-4CB4-B6BA-11BC7F3573C1}" srcOrd="0" destOrd="0" parTransId="{898B3A48-0A41-438C-A242-F546FC1B3E12}" sibTransId="{044E0DF5-6568-429C-9105-395ED897D9F3}"/>
    <dgm:cxn modelId="{F247119F-2173-497D-BA99-7D156EA1096D}" type="presOf" srcId="{4835EDD6-C5D4-41B2-9430-FD3042F807F2}" destId="{CC06C7B5-1A85-41F7-B4C3-6E117AC9B67F}" srcOrd="0" destOrd="0" presId="urn:microsoft.com/office/officeart/2005/8/layout/radial1"/>
    <dgm:cxn modelId="{D68423A2-2012-4ACC-AA03-5BA739E62408}" type="presOf" srcId="{8085CD3D-BD89-4343-A098-13DA96ED63ED}" destId="{FE0DB5A8-E727-4626-9E61-B41AAFAE1F0E}" srcOrd="0" destOrd="0" presId="urn:microsoft.com/office/officeart/2005/8/layout/radial1"/>
    <dgm:cxn modelId="{416195AE-3F9D-4A1E-940D-88643C96BA1E}" srcId="{E3024D54-6284-4046-B249-72DA3E9E7AE8}" destId="{4AE689E9-B038-4B7B-AAF2-0DAA9C9D7C82}" srcOrd="7" destOrd="0" parTransId="{BD02CAD3-5271-4972-907A-D10AB47A260B}" sibTransId="{E16F7429-F527-4C16-9DD3-2FC4D57ACA45}"/>
    <dgm:cxn modelId="{E5337296-37B2-4763-8418-986BDA940111}" type="presOf" srcId="{8C9072C1-81AF-4506-B1BC-66B596506E94}" destId="{5B34D8F5-EBF1-44CC-879E-736C535D3295}" srcOrd="0" destOrd="0" presId="urn:microsoft.com/office/officeart/2005/8/layout/radial1"/>
    <dgm:cxn modelId="{44B54109-055A-4D62-B8FF-B1EBB025AAE9}" type="presOf" srcId="{4AE689E9-B038-4B7B-AAF2-0DAA9C9D7C82}" destId="{04074AFE-96B0-4FCD-977A-82AEA3271719}" srcOrd="0" destOrd="0" presId="urn:microsoft.com/office/officeart/2005/8/layout/radial1"/>
    <dgm:cxn modelId="{97E643C1-76C2-4972-ABC2-CDD54DB20F8F}" type="presOf" srcId="{898B3A48-0A41-438C-A242-F546FC1B3E12}" destId="{690CADA6-042E-462E-928A-CAFDFF1A3D9A}" srcOrd="1" destOrd="0" presId="urn:microsoft.com/office/officeart/2005/8/layout/radial1"/>
    <dgm:cxn modelId="{C0537F03-824B-4E1D-ACB5-D0C169F139B4}" type="presOf" srcId="{898B3A48-0A41-438C-A242-F546FC1B3E12}" destId="{DE7F5E1A-0745-46FB-9849-A46B38B3A802}" srcOrd="0" destOrd="0" presId="urn:microsoft.com/office/officeart/2005/8/layout/radial1"/>
    <dgm:cxn modelId="{D99BC9D5-85BD-4628-9B5C-41E60A5FB08A}" type="presOf" srcId="{BD02CAD3-5271-4972-907A-D10AB47A260B}" destId="{DDA465B2-9AAA-4AD3-A257-18D1F8508B82}" srcOrd="0" destOrd="0" presId="urn:microsoft.com/office/officeart/2005/8/layout/radial1"/>
    <dgm:cxn modelId="{4816F247-A8CB-4918-8227-8F04B78002AD}" type="presOf" srcId="{27959524-434D-41B9-A86B-885FA9E2D3A7}" destId="{C9FC791C-73C3-4711-939E-4B3327B67C1C}" srcOrd="0" destOrd="0" presId="urn:microsoft.com/office/officeart/2005/8/layout/radial1"/>
    <dgm:cxn modelId="{EF7E16FC-49F5-499D-B46A-195217E36E79}" type="presOf" srcId="{F3EDB764-7F29-453C-81D5-A69FB0ECD324}" destId="{BED66CEE-AEB8-4516-A7C6-90EA495369F4}" srcOrd="0" destOrd="0" presId="urn:microsoft.com/office/officeart/2005/8/layout/radial1"/>
    <dgm:cxn modelId="{571EE874-88DA-49AF-8B1F-761D50E7D238}" type="presOf" srcId="{E31EB0B5-D2F0-4CB4-B6BA-11BC7F3573C1}" destId="{627434D9-6890-4903-868E-DB4E17908602}" srcOrd="0" destOrd="0" presId="urn:microsoft.com/office/officeart/2005/8/layout/radial1"/>
    <dgm:cxn modelId="{98B68AA0-CC0C-486C-9AFD-7355C9A7562A}" type="presOf" srcId="{671FF627-2637-4E80-8AAA-5E49B5FF6B3E}" destId="{38CFBE89-7DC1-4168-9F69-4AD4751D3809}" srcOrd="0" destOrd="0" presId="urn:microsoft.com/office/officeart/2005/8/layout/radial1"/>
    <dgm:cxn modelId="{E1FAA53B-E1AF-478F-A172-735F447A0338}" type="presOf" srcId="{E3024D54-6284-4046-B249-72DA3E9E7AE8}" destId="{5EE55C57-E62B-4D71-80D5-79E41FA458CD}" srcOrd="0" destOrd="0" presId="urn:microsoft.com/office/officeart/2005/8/layout/radial1"/>
    <dgm:cxn modelId="{46DFCB78-0C03-4B3A-BB2E-35D13646D277}" srcId="{E3024D54-6284-4046-B249-72DA3E9E7AE8}" destId="{8C9072C1-81AF-4506-B1BC-66B596506E94}" srcOrd="5" destOrd="0" parTransId="{768C1814-75D7-470C-BDF4-10B18D48D80A}" sibTransId="{267308EF-88D6-4B99-81A5-AC8B40958969}"/>
    <dgm:cxn modelId="{FD0CEF26-EACF-4853-90F6-CA680CA5AFED}" type="presOf" srcId="{BD02CAD3-5271-4972-907A-D10AB47A260B}" destId="{A005DE5C-144A-4734-A160-F55586E062BC}" srcOrd="1" destOrd="0" presId="urn:microsoft.com/office/officeart/2005/8/layout/radial1"/>
    <dgm:cxn modelId="{88CAC70B-FECC-464C-A12F-958C8E8D8A95}" type="presOf" srcId="{2C6A9DA0-9355-4429-8AA8-F448EB62641D}" destId="{C7A44FA6-F0C3-4F98-A505-B725A6514D4F}" srcOrd="0" destOrd="0" presId="urn:microsoft.com/office/officeart/2005/8/layout/radial1"/>
    <dgm:cxn modelId="{323855C6-3EBC-4B29-9A5E-83339B7C39E3}" srcId="{E3024D54-6284-4046-B249-72DA3E9E7AE8}" destId="{4835EDD6-C5D4-41B2-9430-FD3042F807F2}" srcOrd="1" destOrd="0" parTransId="{2C6A9DA0-9355-4429-8AA8-F448EB62641D}" sibTransId="{FD5E292E-E6F8-4B05-B579-BBC39C5EA4E3}"/>
    <dgm:cxn modelId="{52B71228-142E-40C2-BD10-873659DAC32D}" type="presParOf" srcId="{C9FC791C-73C3-4711-939E-4B3327B67C1C}" destId="{5EE55C57-E62B-4D71-80D5-79E41FA458CD}" srcOrd="0" destOrd="0" presId="urn:microsoft.com/office/officeart/2005/8/layout/radial1"/>
    <dgm:cxn modelId="{C0580C7B-5D62-4FA2-BADD-8FB2EA23CBD7}" type="presParOf" srcId="{C9FC791C-73C3-4711-939E-4B3327B67C1C}" destId="{DE7F5E1A-0745-46FB-9849-A46B38B3A802}" srcOrd="1" destOrd="0" presId="urn:microsoft.com/office/officeart/2005/8/layout/radial1"/>
    <dgm:cxn modelId="{7E4C35A6-09A1-4522-A97A-F630B2FC2E4B}" type="presParOf" srcId="{DE7F5E1A-0745-46FB-9849-A46B38B3A802}" destId="{690CADA6-042E-462E-928A-CAFDFF1A3D9A}" srcOrd="0" destOrd="0" presId="urn:microsoft.com/office/officeart/2005/8/layout/radial1"/>
    <dgm:cxn modelId="{9EE2D7C5-6076-4ECE-823C-89BBF28D974F}" type="presParOf" srcId="{C9FC791C-73C3-4711-939E-4B3327B67C1C}" destId="{627434D9-6890-4903-868E-DB4E17908602}" srcOrd="2" destOrd="0" presId="urn:microsoft.com/office/officeart/2005/8/layout/radial1"/>
    <dgm:cxn modelId="{E2B3E263-A4DE-46BE-9ECB-EA9CBB974A4F}" type="presParOf" srcId="{C9FC791C-73C3-4711-939E-4B3327B67C1C}" destId="{C7A44FA6-F0C3-4F98-A505-B725A6514D4F}" srcOrd="3" destOrd="0" presId="urn:microsoft.com/office/officeart/2005/8/layout/radial1"/>
    <dgm:cxn modelId="{EFF8221A-B534-4805-A84E-3A16C8E89F00}" type="presParOf" srcId="{C7A44FA6-F0C3-4F98-A505-B725A6514D4F}" destId="{DFD3F3E2-319C-44B9-9002-94D80DE9EAB4}" srcOrd="0" destOrd="0" presId="urn:microsoft.com/office/officeart/2005/8/layout/radial1"/>
    <dgm:cxn modelId="{66B9E647-DD77-480E-A403-56097A9BA756}" type="presParOf" srcId="{C9FC791C-73C3-4711-939E-4B3327B67C1C}" destId="{CC06C7B5-1A85-41F7-B4C3-6E117AC9B67F}" srcOrd="4" destOrd="0" presId="urn:microsoft.com/office/officeart/2005/8/layout/radial1"/>
    <dgm:cxn modelId="{B96D0A29-B528-442B-B40C-DE7B811E33BA}" type="presParOf" srcId="{C9FC791C-73C3-4711-939E-4B3327B67C1C}" destId="{BED66CEE-AEB8-4516-A7C6-90EA495369F4}" srcOrd="5" destOrd="0" presId="urn:microsoft.com/office/officeart/2005/8/layout/radial1"/>
    <dgm:cxn modelId="{8B714033-07D3-4415-A09F-0B68A349CC84}" type="presParOf" srcId="{BED66CEE-AEB8-4516-A7C6-90EA495369F4}" destId="{A0198BF8-5560-478C-9BE1-4B0D6C704BC9}" srcOrd="0" destOrd="0" presId="urn:microsoft.com/office/officeart/2005/8/layout/radial1"/>
    <dgm:cxn modelId="{D1E057CB-7724-43DF-9C3F-D109174AE257}" type="presParOf" srcId="{C9FC791C-73C3-4711-939E-4B3327B67C1C}" destId="{C42E3923-C9AE-45BE-BA83-7183737C125E}" srcOrd="6" destOrd="0" presId="urn:microsoft.com/office/officeart/2005/8/layout/radial1"/>
    <dgm:cxn modelId="{DD4C2655-5527-408B-ADF0-40371FD8550F}" type="presParOf" srcId="{C9FC791C-73C3-4711-939E-4B3327B67C1C}" destId="{A88DB636-DF10-4B65-983B-C17A7A2649C0}" srcOrd="7" destOrd="0" presId="urn:microsoft.com/office/officeart/2005/8/layout/radial1"/>
    <dgm:cxn modelId="{5B60174F-C739-471B-9C48-9AD8F2FA982B}" type="presParOf" srcId="{A88DB636-DF10-4B65-983B-C17A7A2649C0}" destId="{A877AAC2-DB7F-4ED6-BFD6-3806E90FEC07}" srcOrd="0" destOrd="0" presId="urn:microsoft.com/office/officeart/2005/8/layout/radial1"/>
    <dgm:cxn modelId="{2179BBC1-AD85-4AF9-B75D-3DB0832D7989}" type="presParOf" srcId="{C9FC791C-73C3-4711-939E-4B3327B67C1C}" destId="{404E86B3-61C2-4239-9665-432E99319C8F}" srcOrd="8" destOrd="0" presId="urn:microsoft.com/office/officeart/2005/8/layout/radial1"/>
    <dgm:cxn modelId="{74C94856-08A3-4E2E-9A31-83195E9D7709}" type="presParOf" srcId="{C9FC791C-73C3-4711-939E-4B3327B67C1C}" destId="{FE0DB5A8-E727-4626-9E61-B41AAFAE1F0E}" srcOrd="9" destOrd="0" presId="urn:microsoft.com/office/officeart/2005/8/layout/radial1"/>
    <dgm:cxn modelId="{9DE512E8-A309-4954-AEE0-6E4C3D226DF0}" type="presParOf" srcId="{FE0DB5A8-E727-4626-9E61-B41AAFAE1F0E}" destId="{DAFF1779-F280-47B6-8A36-8E757B58EB6E}" srcOrd="0" destOrd="0" presId="urn:microsoft.com/office/officeart/2005/8/layout/radial1"/>
    <dgm:cxn modelId="{20F46416-5E36-4A36-AE7E-126ECFC3A39F}" type="presParOf" srcId="{C9FC791C-73C3-4711-939E-4B3327B67C1C}" destId="{38CFBE89-7DC1-4168-9F69-4AD4751D3809}" srcOrd="10" destOrd="0" presId="urn:microsoft.com/office/officeart/2005/8/layout/radial1"/>
    <dgm:cxn modelId="{F83D3814-39C3-41B9-BB72-AD2C01AA7AD3}" type="presParOf" srcId="{C9FC791C-73C3-4711-939E-4B3327B67C1C}" destId="{84A261A4-4950-4911-99C9-42BDDB942E29}" srcOrd="11" destOrd="0" presId="urn:microsoft.com/office/officeart/2005/8/layout/radial1"/>
    <dgm:cxn modelId="{16AA9CFD-A732-4260-A747-0D3FE21CEFC1}" type="presParOf" srcId="{84A261A4-4950-4911-99C9-42BDDB942E29}" destId="{088288A2-DC63-4C3F-A0EC-5CA91B6CB411}" srcOrd="0" destOrd="0" presId="urn:microsoft.com/office/officeart/2005/8/layout/radial1"/>
    <dgm:cxn modelId="{8F9A2E6A-645C-4D17-AB6D-7577EAE96F63}" type="presParOf" srcId="{C9FC791C-73C3-4711-939E-4B3327B67C1C}" destId="{5B34D8F5-EBF1-44CC-879E-736C535D3295}" srcOrd="12" destOrd="0" presId="urn:microsoft.com/office/officeart/2005/8/layout/radial1"/>
    <dgm:cxn modelId="{F1E2B2C7-A28A-46E1-9F66-85E044E1A851}" type="presParOf" srcId="{C9FC791C-73C3-4711-939E-4B3327B67C1C}" destId="{BB8A42B6-B8FA-49B3-8934-AB538DB27BA7}" srcOrd="13" destOrd="0" presId="urn:microsoft.com/office/officeart/2005/8/layout/radial1"/>
    <dgm:cxn modelId="{67656666-5B6E-4CED-9D05-B7532E5A2F53}" type="presParOf" srcId="{BB8A42B6-B8FA-49B3-8934-AB538DB27BA7}" destId="{CE798B58-420E-4D32-9A31-9A0854F1572D}" srcOrd="0" destOrd="0" presId="urn:microsoft.com/office/officeart/2005/8/layout/radial1"/>
    <dgm:cxn modelId="{D3773C38-1E19-49AF-A072-AA2C5339B922}" type="presParOf" srcId="{C9FC791C-73C3-4711-939E-4B3327B67C1C}" destId="{E44ED3B4-BAAA-41EC-89D9-F9ADDA4E5E13}" srcOrd="14" destOrd="0" presId="urn:microsoft.com/office/officeart/2005/8/layout/radial1"/>
    <dgm:cxn modelId="{9B48689B-D701-4451-81BA-1D59B2E36FC0}" type="presParOf" srcId="{C9FC791C-73C3-4711-939E-4B3327B67C1C}" destId="{DDA465B2-9AAA-4AD3-A257-18D1F8508B82}" srcOrd="15" destOrd="0" presId="urn:microsoft.com/office/officeart/2005/8/layout/radial1"/>
    <dgm:cxn modelId="{06A88B6D-6BC9-4639-96C8-06F059B1E0CF}" type="presParOf" srcId="{DDA465B2-9AAA-4AD3-A257-18D1F8508B82}" destId="{A005DE5C-144A-4734-A160-F55586E062BC}" srcOrd="0" destOrd="0" presId="urn:microsoft.com/office/officeart/2005/8/layout/radial1"/>
    <dgm:cxn modelId="{B00CCBF1-B4B1-4DED-8B2B-9F1CE0FB8B8D}" type="presParOf" srcId="{C9FC791C-73C3-4711-939E-4B3327B67C1C}" destId="{04074AFE-96B0-4FCD-977A-82AEA327171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4000" b="1" dirty="0" smtClean="0"/>
            <a:t>ESTANDARIZACIÓN DEL SISTEMA HMI</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885526" custScaleY="302713" custLinFactNeighborY="1771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5238C32C-F68C-4546-AC91-911CAA51236D}" type="presOf" srcId="{CB9964DC-5E01-4879-9733-CDEE2AB1D1F7}" destId="{ECB1CA3E-26B8-4A39-AEF8-6F06E506D3C7}" srcOrd="0" destOrd="0" presId="urn:microsoft.com/office/officeart/2005/8/layout/hierarchy3"/>
    <dgm:cxn modelId="{85B54628-38DC-48F3-98E6-E9A86B695F68}" type="presOf" srcId="{CB9964DC-5E01-4879-9733-CDEE2AB1D1F7}" destId="{C7DDC059-89DD-4F99-A10D-9C975D60C8D8}" srcOrd="1" destOrd="0" presId="urn:microsoft.com/office/officeart/2005/8/layout/hierarchy3"/>
    <dgm:cxn modelId="{6B65FC1A-BC82-4007-A674-0BFDE977F82F}" type="presOf" srcId="{7061F2FC-F2AB-4DE3-98B0-886576B4E2C6}" destId="{D433476B-D68D-4328-ADAC-B2895D3D50CF}" srcOrd="0" destOrd="0" presId="urn:microsoft.com/office/officeart/2005/8/layout/hierarchy3"/>
    <dgm:cxn modelId="{19A3DAF4-DD51-4F18-B019-9DDB755B2FB0}" type="presParOf" srcId="{D433476B-D68D-4328-ADAC-B2895D3D50CF}" destId="{1E58A3BC-F1F7-40EE-89AA-32E802ED4BF7}" srcOrd="0" destOrd="0" presId="urn:microsoft.com/office/officeart/2005/8/layout/hierarchy3"/>
    <dgm:cxn modelId="{824005CE-0D7C-408E-BE8A-550D74461017}" type="presParOf" srcId="{1E58A3BC-F1F7-40EE-89AA-32E802ED4BF7}" destId="{D21DF85A-45CA-4CE0-B0ED-CF4615475EE0}" srcOrd="0" destOrd="0" presId="urn:microsoft.com/office/officeart/2005/8/layout/hierarchy3"/>
    <dgm:cxn modelId="{48B406BD-266B-46DB-90AA-B946530FBF1A}" type="presParOf" srcId="{D21DF85A-45CA-4CE0-B0ED-CF4615475EE0}" destId="{ECB1CA3E-26B8-4A39-AEF8-6F06E506D3C7}" srcOrd="0" destOrd="0" presId="urn:microsoft.com/office/officeart/2005/8/layout/hierarchy3"/>
    <dgm:cxn modelId="{DDEEEB63-E796-4BFF-B88B-D169A13279EA}" type="presParOf" srcId="{D21DF85A-45CA-4CE0-B0ED-CF4615475EE0}" destId="{C7DDC059-89DD-4F99-A10D-9C975D60C8D8}" srcOrd="1" destOrd="0" presId="urn:microsoft.com/office/officeart/2005/8/layout/hierarchy3"/>
    <dgm:cxn modelId="{BED6CEFA-2A4F-4383-9C09-6AA0DD2F72B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402CBF-5F2D-49EA-8D80-D28A595513E4}"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C"/>
        </a:p>
      </dgm:t>
    </dgm:pt>
    <dgm:pt modelId="{3DBAB71C-BFA3-46DD-9EC4-B870CFBE9DE6}">
      <dgm:prSet phldrT="[Texto]"/>
      <dgm:spPr/>
      <dgm:t>
        <a:bodyPr/>
        <a:lstStyle/>
        <a:p>
          <a:r>
            <a:rPr lang="es-EC" dirty="0" smtClean="0"/>
            <a:t>ISA SP 101</a:t>
          </a:r>
          <a:endParaRPr lang="es-EC" dirty="0"/>
        </a:p>
      </dgm:t>
    </dgm:pt>
    <dgm:pt modelId="{D28FC9CE-E80E-44AA-9452-FEA6B43E47FA}" type="parTrans" cxnId="{479636A0-9E74-4B34-833F-D7188A67BBEB}">
      <dgm:prSet/>
      <dgm:spPr/>
      <dgm:t>
        <a:bodyPr/>
        <a:lstStyle/>
        <a:p>
          <a:endParaRPr lang="es-EC"/>
        </a:p>
      </dgm:t>
    </dgm:pt>
    <dgm:pt modelId="{00EEDE3A-DE8C-4BB8-B371-6EB1BBA749B8}" type="sibTrans" cxnId="{479636A0-9E74-4B34-833F-D7188A67BBEB}">
      <dgm:prSet/>
      <dgm:spPr/>
      <dgm:t>
        <a:bodyPr/>
        <a:lstStyle/>
        <a:p>
          <a:endParaRPr lang="es-EC"/>
        </a:p>
      </dgm:t>
    </dgm:pt>
    <dgm:pt modelId="{20F44A30-5B73-4E72-BA7D-DC5A67EBF52F}">
      <dgm:prSet phldrT="[Texto]" custT="1"/>
      <dgm:spPr/>
      <dgm:t>
        <a:bodyPr/>
        <a:lstStyle/>
        <a:p>
          <a:pPr algn="just"/>
          <a:r>
            <a:rPr lang="es-EC" sz="2400" dirty="0" smtClean="0"/>
            <a:t>En su comité estableció un estándar, recomendaciones prácticas y reportes técnicos</a:t>
          </a:r>
          <a:endParaRPr lang="es-EC" sz="2400" dirty="0"/>
        </a:p>
      </dgm:t>
    </dgm:pt>
    <dgm:pt modelId="{7C996504-485F-4311-92CA-1B31C51ABEC5}" type="parTrans" cxnId="{31B1AEB8-C5FE-4C5C-B253-6E64CD51685F}">
      <dgm:prSet/>
      <dgm:spPr/>
      <dgm:t>
        <a:bodyPr/>
        <a:lstStyle/>
        <a:p>
          <a:endParaRPr lang="es-EC"/>
        </a:p>
      </dgm:t>
    </dgm:pt>
    <dgm:pt modelId="{3A5BDDB1-47EB-4DC7-94F1-4EB37DB21EF1}" type="sibTrans" cxnId="{31B1AEB8-C5FE-4C5C-B253-6E64CD51685F}">
      <dgm:prSet/>
      <dgm:spPr/>
      <dgm:t>
        <a:bodyPr/>
        <a:lstStyle/>
        <a:p>
          <a:endParaRPr lang="es-EC"/>
        </a:p>
      </dgm:t>
    </dgm:pt>
    <dgm:pt modelId="{8804BBB4-8193-4822-BC0D-9DC2959B282E}">
      <dgm:prSet phldrT="[Texto]" custT="1"/>
      <dgm:spPr/>
      <dgm:t>
        <a:bodyPr/>
        <a:lstStyle/>
        <a:p>
          <a:pPr algn="just"/>
          <a:r>
            <a:rPr lang="es-EC" sz="2400" dirty="0" smtClean="0"/>
            <a:t>Para aplicaciones en el desarrollo de interfaces humano máquina aplicadas al control y monitoreo de procesos</a:t>
          </a:r>
          <a:endParaRPr lang="es-EC" sz="2400" dirty="0"/>
        </a:p>
      </dgm:t>
    </dgm:pt>
    <dgm:pt modelId="{879C9751-8663-418D-B03B-C7EE096C78BF}" type="parTrans" cxnId="{0AF28D90-44A8-48F4-8768-8412AC1B6779}">
      <dgm:prSet/>
      <dgm:spPr/>
      <dgm:t>
        <a:bodyPr/>
        <a:lstStyle/>
        <a:p>
          <a:endParaRPr lang="es-EC"/>
        </a:p>
      </dgm:t>
    </dgm:pt>
    <dgm:pt modelId="{126FA094-CA08-40C1-8FA7-DF32A977F2A1}" type="sibTrans" cxnId="{0AF28D90-44A8-48F4-8768-8412AC1B6779}">
      <dgm:prSet/>
      <dgm:spPr/>
      <dgm:t>
        <a:bodyPr/>
        <a:lstStyle/>
        <a:p>
          <a:endParaRPr lang="es-EC"/>
        </a:p>
      </dgm:t>
    </dgm:pt>
    <dgm:pt modelId="{0DBF3B96-E2C8-435D-BB5E-855FF1163FD0}" type="pres">
      <dgm:prSet presAssocID="{04402CBF-5F2D-49EA-8D80-D28A595513E4}" presName="Name0" presStyleCnt="0">
        <dgm:presLayoutVars>
          <dgm:chPref val="1"/>
          <dgm:dir/>
          <dgm:animOne val="branch"/>
          <dgm:animLvl val="lvl"/>
          <dgm:resizeHandles val="exact"/>
        </dgm:presLayoutVars>
      </dgm:prSet>
      <dgm:spPr/>
      <dgm:t>
        <a:bodyPr/>
        <a:lstStyle/>
        <a:p>
          <a:endParaRPr lang="es-EC"/>
        </a:p>
      </dgm:t>
    </dgm:pt>
    <dgm:pt modelId="{5D2A4D70-6659-4C1C-8616-AAF662878E30}" type="pres">
      <dgm:prSet presAssocID="{3DBAB71C-BFA3-46DD-9EC4-B870CFBE9DE6}" presName="root1" presStyleCnt="0"/>
      <dgm:spPr/>
    </dgm:pt>
    <dgm:pt modelId="{62A80881-FE3D-4C1B-9034-C4C859E9B93E}" type="pres">
      <dgm:prSet presAssocID="{3DBAB71C-BFA3-46DD-9EC4-B870CFBE9DE6}" presName="LevelOneTextNode" presStyleLbl="node0" presStyleIdx="0" presStyleCnt="1" custScaleY="76471">
        <dgm:presLayoutVars>
          <dgm:chPref val="3"/>
        </dgm:presLayoutVars>
      </dgm:prSet>
      <dgm:spPr/>
      <dgm:t>
        <a:bodyPr/>
        <a:lstStyle/>
        <a:p>
          <a:endParaRPr lang="es-EC"/>
        </a:p>
      </dgm:t>
    </dgm:pt>
    <dgm:pt modelId="{51367B5B-99C8-4E23-8FD4-029CDDC6AD48}" type="pres">
      <dgm:prSet presAssocID="{3DBAB71C-BFA3-46DD-9EC4-B870CFBE9DE6}" presName="level2hierChild" presStyleCnt="0"/>
      <dgm:spPr/>
    </dgm:pt>
    <dgm:pt modelId="{E828331E-3279-4DC8-B965-F3CBAA79264A}" type="pres">
      <dgm:prSet presAssocID="{7C996504-485F-4311-92CA-1B31C51ABEC5}" presName="conn2-1" presStyleLbl="parChTrans1D2" presStyleIdx="0" presStyleCnt="2"/>
      <dgm:spPr/>
      <dgm:t>
        <a:bodyPr/>
        <a:lstStyle/>
        <a:p>
          <a:endParaRPr lang="es-EC"/>
        </a:p>
      </dgm:t>
    </dgm:pt>
    <dgm:pt modelId="{D6E9199C-B3D8-41ED-967F-6FF2661F3673}" type="pres">
      <dgm:prSet presAssocID="{7C996504-485F-4311-92CA-1B31C51ABEC5}" presName="connTx" presStyleLbl="parChTrans1D2" presStyleIdx="0" presStyleCnt="2"/>
      <dgm:spPr/>
      <dgm:t>
        <a:bodyPr/>
        <a:lstStyle/>
        <a:p>
          <a:endParaRPr lang="es-EC"/>
        </a:p>
      </dgm:t>
    </dgm:pt>
    <dgm:pt modelId="{3165E108-69EF-443F-A471-985D3A14B5BD}" type="pres">
      <dgm:prSet presAssocID="{20F44A30-5B73-4E72-BA7D-DC5A67EBF52F}" presName="root2" presStyleCnt="0"/>
      <dgm:spPr/>
    </dgm:pt>
    <dgm:pt modelId="{1BEC2D2A-0BFB-44D8-9791-2EEA22CF7B06}" type="pres">
      <dgm:prSet presAssocID="{20F44A30-5B73-4E72-BA7D-DC5A67EBF52F}" presName="LevelTwoTextNode" presStyleLbl="node2" presStyleIdx="0" presStyleCnt="2" custScaleX="167553" custScaleY="167956">
        <dgm:presLayoutVars>
          <dgm:chPref val="3"/>
        </dgm:presLayoutVars>
      </dgm:prSet>
      <dgm:spPr/>
      <dgm:t>
        <a:bodyPr/>
        <a:lstStyle/>
        <a:p>
          <a:endParaRPr lang="es-EC"/>
        </a:p>
      </dgm:t>
    </dgm:pt>
    <dgm:pt modelId="{A9DAED71-710F-4A29-A635-ADA40780895F}" type="pres">
      <dgm:prSet presAssocID="{20F44A30-5B73-4E72-BA7D-DC5A67EBF52F}" presName="level3hierChild" presStyleCnt="0"/>
      <dgm:spPr/>
    </dgm:pt>
    <dgm:pt modelId="{51998BA7-8F6A-4B52-9B58-A1B8F249CA83}" type="pres">
      <dgm:prSet presAssocID="{879C9751-8663-418D-B03B-C7EE096C78BF}" presName="conn2-1" presStyleLbl="parChTrans1D2" presStyleIdx="1" presStyleCnt="2"/>
      <dgm:spPr/>
      <dgm:t>
        <a:bodyPr/>
        <a:lstStyle/>
        <a:p>
          <a:endParaRPr lang="es-EC"/>
        </a:p>
      </dgm:t>
    </dgm:pt>
    <dgm:pt modelId="{B6B75587-D7AF-4B3F-922E-2543433888C5}" type="pres">
      <dgm:prSet presAssocID="{879C9751-8663-418D-B03B-C7EE096C78BF}" presName="connTx" presStyleLbl="parChTrans1D2" presStyleIdx="1" presStyleCnt="2"/>
      <dgm:spPr/>
      <dgm:t>
        <a:bodyPr/>
        <a:lstStyle/>
        <a:p>
          <a:endParaRPr lang="es-EC"/>
        </a:p>
      </dgm:t>
    </dgm:pt>
    <dgm:pt modelId="{F38C33CA-F270-4A3C-9EFC-8F53C0D1785A}" type="pres">
      <dgm:prSet presAssocID="{8804BBB4-8193-4822-BC0D-9DC2959B282E}" presName="root2" presStyleCnt="0"/>
      <dgm:spPr/>
    </dgm:pt>
    <dgm:pt modelId="{80C7EF2C-7A97-4C8B-89EA-D9ACE10554C3}" type="pres">
      <dgm:prSet presAssocID="{8804BBB4-8193-4822-BC0D-9DC2959B282E}" presName="LevelTwoTextNode" presStyleLbl="node2" presStyleIdx="1" presStyleCnt="2" custScaleX="167553" custScaleY="176315">
        <dgm:presLayoutVars>
          <dgm:chPref val="3"/>
        </dgm:presLayoutVars>
      </dgm:prSet>
      <dgm:spPr/>
      <dgm:t>
        <a:bodyPr/>
        <a:lstStyle/>
        <a:p>
          <a:endParaRPr lang="es-EC"/>
        </a:p>
      </dgm:t>
    </dgm:pt>
    <dgm:pt modelId="{4CFA085E-6F56-4F91-A7FD-E46CD3E7A227}" type="pres">
      <dgm:prSet presAssocID="{8804BBB4-8193-4822-BC0D-9DC2959B282E}" presName="level3hierChild" presStyleCnt="0"/>
      <dgm:spPr/>
    </dgm:pt>
  </dgm:ptLst>
  <dgm:cxnLst>
    <dgm:cxn modelId="{8045FC3C-85CE-47BF-969E-93A3CD5E51A2}" type="presOf" srcId="{3DBAB71C-BFA3-46DD-9EC4-B870CFBE9DE6}" destId="{62A80881-FE3D-4C1B-9034-C4C859E9B93E}" srcOrd="0" destOrd="0" presId="urn:microsoft.com/office/officeart/2008/layout/HorizontalMultiLevelHierarchy"/>
    <dgm:cxn modelId="{BBE278F3-1AC5-44B6-8E08-A21378D954F1}" type="presOf" srcId="{7C996504-485F-4311-92CA-1B31C51ABEC5}" destId="{E828331E-3279-4DC8-B965-F3CBAA79264A}" srcOrd="0" destOrd="0" presId="urn:microsoft.com/office/officeart/2008/layout/HorizontalMultiLevelHierarchy"/>
    <dgm:cxn modelId="{F1CA675C-CB41-4A36-AD4A-D920EF73F941}" type="presOf" srcId="{879C9751-8663-418D-B03B-C7EE096C78BF}" destId="{51998BA7-8F6A-4B52-9B58-A1B8F249CA83}" srcOrd="0" destOrd="0" presId="urn:microsoft.com/office/officeart/2008/layout/HorizontalMultiLevelHierarchy"/>
    <dgm:cxn modelId="{F9CE1DFD-D69C-4381-985D-AD3A2A3DD943}" type="presOf" srcId="{879C9751-8663-418D-B03B-C7EE096C78BF}" destId="{B6B75587-D7AF-4B3F-922E-2543433888C5}" srcOrd="1" destOrd="0" presId="urn:microsoft.com/office/officeart/2008/layout/HorizontalMultiLevelHierarchy"/>
    <dgm:cxn modelId="{0AF28D90-44A8-48F4-8768-8412AC1B6779}" srcId="{3DBAB71C-BFA3-46DD-9EC4-B870CFBE9DE6}" destId="{8804BBB4-8193-4822-BC0D-9DC2959B282E}" srcOrd="1" destOrd="0" parTransId="{879C9751-8663-418D-B03B-C7EE096C78BF}" sibTransId="{126FA094-CA08-40C1-8FA7-DF32A977F2A1}"/>
    <dgm:cxn modelId="{31B1AEB8-C5FE-4C5C-B253-6E64CD51685F}" srcId="{3DBAB71C-BFA3-46DD-9EC4-B870CFBE9DE6}" destId="{20F44A30-5B73-4E72-BA7D-DC5A67EBF52F}" srcOrd="0" destOrd="0" parTransId="{7C996504-485F-4311-92CA-1B31C51ABEC5}" sibTransId="{3A5BDDB1-47EB-4DC7-94F1-4EB37DB21EF1}"/>
    <dgm:cxn modelId="{2B7A143A-1CC5-45B6-A683-5E755FB4B5A6}" type="presOf" srcId="{8804BBB4-8193-4822-BC0D-9DC2959B282E}" destId="{80C7EF2C-7A97-4C8B-89EA-D9ACE10554C3}" srcOrd="0" destOrd="0" presId="urn:microsoft.com/office/officeart/2008/layout/HorizontalMultiLevelHierarchy"/>
    <dgm:cxn modelId="{4CDB296F-FAD3-4E7E-A32D-F4A5A1160A99}" type="presOf" srcId="{04402CBF-5F2D-49EA-8D80-D28A595513E4}" destId="{0DBF3B96-E2C8-435D-BB5E-855FF1163FD0}" srcOrd="0" destOrd="0" presId="urn:microsoft.com/office/officeart/2008/layout/HorizontalMultiLevelHierarchy"/>
    <dgm:cxn modelId="{B7BC589B-5990-44AE-874E-E8E501EF06E4}" type="presOf" srcId="{7C996504-485F-4311-92CA-1B31C51ABEC5}" destId="{D6E9199C-B3D8-41ED-967F-6FF2661F3673}" srcOrd="1" destOrd="0" presId="urn:microsoft.com/office/officeart/2008/layout/HorizontalMultiLevelHierarchy"/>
    <dgm:cxn modelId="{479636A0-9E74-4B34-833F-D7188A67BBEB}" srcId="{04402CBF-5F2D-49EA-8D80-D28A595513E4}" destId="{3DBAB71C-BFA3-46DD-9EC4-B870CFBE9DE6}" srcOrd="0" destOrd="0" parTransId="{D28FC9CE-E80E-44AA-9452-FEA6B43E47FA}" sibTransId="{00EEDE3A-DE8C-4BB8-B371-6EB1BBA749B8}"/>
    <dgm:cxn modelId="{5CA157B3-6DAC-4766-B228-AEA16D33CCD6}" type="presOf" srcId="{20F44A30-5B73-4E72-BA7D-DC5A67EBF52F}" destId="{1BEC2D2A-0BFB-44D8-9791-2EEA22CF7B06}" srcOrd="0" destOrd="0" presId="urn:microsoft.com/office/officeart/2008/layout/HorizontalMultiLevelHierarchy"/>
    <dgm:cxn modelId="{8A271770-D44F-4777-B0AA-B62AFE294C28}" type="presParOf" srcId="{0DBF3B96-E2C8-435D-BB5E-855FF1163FD0}" destId="{5D2A4D70-6659-4C1C-8616-AAF662878E30}" srcOrd="0" destOrd="0" presId="urn:microsoft.com/office/officeart/2008/layout/HorizontalMultiLevelHierarchy"/>
    <dgm:cxn modelId="{51388DAE-938E-4D74-8BC8-3D943F2CC20E}" type="presParOf" srcId="{5D2A4D70-6659-4C1C-8616-AAF662878E30}" destId="{62A80881-FE3D-4C1B-9034-C4C859E9B93E}" srcOrd="0" destOrd="0" presId="urn:microsoft.com/office/officeart/2008/layout/HorizontalMultiLevelHierarchy"/>
    <dgm:cxn modelId="{94353E01-A3BE-4E01-82AA-9389A286D13D}" type="presParOf" srcId="{5D2A4D70-6659-4C1C-8616-AAF662878E30}" destId="{51367B5B-99C8-4E23-8FD4-029CDDC6AD48}" srcOrd="1" destOrd="0" presId="urn:microsoft.com/office/officeart/2008/layout/HorizontalMultiLevelHierarchy"/>
    <dgm:cxn modelId="{C06CE2D9-08F3-41B8-91DB-BFDB026BCB69}" type="presParOf" srcId="{51367B5B-99C8-4E23-8FD4-029CDDC6AD48}" destId="{E828331E-3279-4DC8-B965-F3CBAA79264A}" srcOrd="0" destOrd="0" presId="urn:microsoft.com/office/officeart/2008/layout/HorizontalMultiLevelHierarchy"/>
    <dgm:cxn modelId="{0D8FCD20-66A4-40B7-8FDF-B3E9B6354D25}" type="presParOf" srcId="{E828331E-3279-4DC8-B965-F3CBAA79264A}" destId="{D6E9199C-B3D8-41ED-967F-6FF2661F3673}" srcOrd="0" destOrd="0" presId="urn:microsoft.com/office/officeart/2008/layout/HorizontalMultiLevelHierarchy"/>
    <dgm:cxn modelId="{9815E4CA-7AD5-4AC4-9D9A-B832F715E236}" type="presParOf" srcId="{51367B5B-99C8-4E23-8FD4-029CDDC6AD48}" destId="{3165E108-69EF-443F-A471-985D3A14B5BD}" srcOrd="1" destOrd="0" presId="urn:microsoft.com/office/officeart/2008/layout/HorizontalMultiLevelHierarchy"/>
    <dgm:cxn modelId="{F5207383-E4E2-4387-8D09-569D32E86289}" type="presParOf" srcId="{3165E108-69EF-443F-A471-985D3A14B5BD}" destId="{1BEC2D2A-0BFB-44D8-9791-2EEA22CF7B06}" srcOrd="0" destOrd="0" presId="urn:microsoft.com/office/officeart/2008/layout/HorizontalMultiLevelHierarchy"/>
    <dgm:cxn modelId="{0D3F077E-69D6-4BD0-BB42-CCEC8A3B89FB}" type="presParOf" srcId="{3165E108-69EF-443F-A471-985D3A14B5BD}" destId="{A9DAED71-710F-4A29-A635-ADA40780895F}" srcOrd="1" destOrd="0" presId="urn:microsoft.com/office/officeart/2008/layout/HorizontalMultiLevelHierarchy"/>
    <dgm:cxn modelId="{D86805B5-2964-411F-9006-EE55809AD8B8}" type="presParOf" srcId="{51367B5B-99C8-4E23-8FD4-029CDDC6AD48}" destId="{51998BA7-8F6A-4B52-9B58-A1B8F249CA83}" srcOrd="2" destOrd="0" presId="urn:microsoft.com/office/officeart/2008/layout/HorizontalMultiLevelHierarchy"/>
    <dgm:cxn modelId="{58B4D2F4-F072-4A74-856B-6F4B4941C496}" type="presParOf" srcId="{51998BA7-8F6A-4B52-9B58-A1B8F249CA83}" destId="{B6B75587-D7AF-4B3F-922E-2543433888C5}" srcOrd="0" destOrd="0" presId="urn:microsoft.com/office/officeart/2008/layout/HorizontalMultiLevelHierarchy"/>
    <dgm:cxn modelId="{FD1ED313-709B-4BDF-A668-9FC471B769C0}" type="presParOf" srcId="{51367B5B-99C8-4E23-8FD4-029CDDC6AD48}" destId="{F38C33CA-F270-4A3C-9EFC-8F53C0D1785A}" srcOrd="3" destOrd="0" presId="urn:microsoft.com/office/officeart/2008/layout/HorizontalMultiLevelHierarchy"/>
    <dgm:cxn modelId="{765589CF-194B-49C6-A944-B520DF210935}" type="presParOf" srcId="{F38C33CA-F270-4A3C-9EFC-8F53C0D1785A}" destId="{80C7EF2C-7A97-4C8B-89EA-D9ACE10554C3}" srcOrd="0" destOrd="0" presId="urn:microsoft.com/office/officeart/2008/layout/HorizontalMultiLevelHierarchy"/>
    <dgm:cxn modelId="{116BFE9B-0BDA-4749-AC59-873AA076D7D8}" type="presParOf" srcId="{F38C33CA-F270-4A3C-9EFC-8F53C0D1785A}" destId="{4CFA085E-6F56-4F91-A7FD-E46CD3E7A22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E97E80-F933-42A2-A737-1CF6523D0D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59789A97-66BC-4100-9196-029CBFE15311}">
      <dgm:prSet phldrT="[Texto]"/>
      <dgm:spPr/>
      <dgm:t>
        <a:bodyPr/>
        <a:lstStyle/>
        <a:p>
          <a:r>
            <a:rPr lang="es-EC" dirty="0" smtClean="0"/>
            <a:t>Estandarización del Sistema</a:t>
          </a:r>
          <a:endParaRPr lang="es-EC" dirty="0"/>
        </a:p>
      </dgm:t>
    </dgm:pt>
    <dgm:pt modelId="{87080426-0FE6-420B-BB9D-D8D58A4B48FB}" type="parTrans" cxnId="{87C1DE82-4701-4220-B137-C8234A174061}">
      <dgm:prSet/>
      <dgm:spPr/>
      <dgm:t>
        <a:bodyPr/>
        <a:lstStyle/>
        <a:p>
          <a:endParaRPr lang="es-EC"/>
        </a:p>
      </dgm:t>
    </dgm:pt>
    <dgm:pt modelId="{87C6634F-2414-4D87-89BD-B281257889BA}" type="sibTrans" cxnId="{87C1DE82-4701-4220-B137-C8234A174061}">
      <dgm:prSet/>
      <dgm:spPr/>
      <dgm:t>
        <a:bodyPr/>
        <a:lstStyle/>
        <a:p>
          <a:endParaRPr lang="es-EC"/>
        </a:p>
      </dgm:t>
    </dgm:pt>
    <dgm:pt modelId="{26F50526-2E30-4A2D-B60D-496256657B58}">
      <dgm:prSet phldrT="[Texto]"/>
      <dgm:spPr/>
      <dgm:t>
        <a:bodyPr/>
        <a:lstStyle/>
        <a:p>
          <a:r>
            <a:rPr lang="es-EC" dirty="0" smtClean="0"/>
            <a:t>Filosofía del HMI</a:t>
          </a:r>
          <a:endParaRPr lang="es-EC" dirty="0"/>
        </a:p>
      </dgm:t>
    </dgm:pt>
    <dgm:pt modelId="{E5D59943-4E19-4D1E-A0F8-CD0F313207B1}" type="parTrans" cxnId="{744324F1-3D2A-4C91-862C-FB57794B68FC}">
      <dgm:prSet/>
      <dgm:spPr/>
      <dgm:t>
        <a:bodyPr/>
        <a:lstStyle/>
        <a:p>
          <a:endParaRPr lang="es-EC"/>
        </a:p>
      </dgm:t>
    </dgm:pt>
    <dgm:pt modelId="{8F196AC4-2DF7-4EE3-8991-E0FE3A7037B7}" type="sibTrans" cxnId="{744324F1-3D2A-4C91-862C-FB57794B68FC}">
      <dgm:prSet/>
      <dgm:spPr/>
      <dgm:t>
        <a:bodyPr/>
        <a:lstStyle/>
        <a:p>
          <a:endParaRPr lang="es-EC"/>
        </a:p>
      </dgm:t>
    </dgm:pt>
    <dgm:pt modelId="{C9C7D4F1-EF8A-4CF1-A12C-80E45A528E7D}">
      <dgm:prSet phldrT="[Texto]"/>
      <dgm:spPr/>
      <dgm:t>
        <a:bodyPr/>
        <a:lstStyle/>
        <a:p>
          <a:r>
            <a:rPr lang="es-EC" dirty="0" smtClean="0"/>
            <a:t>Fundamentos Técnicos</a:t>
          </a:r>
          <a:endParaRPr lang="es-EC" dirty="0"/>
        </a:p>
      </dgm:t>
    </dgm:pt>
    <dgm:pt modelId="{B263EA76-4616-4A1F-8A5C-69792EA4B6B1}" type="parTrans" cxnId="{2C33EE76-CF40-4DBB-88E4-F74CD808BD7E}">
      <dgm:prSet/>
      <dgm:spPr/>
      <dgm:t>
        <a:bodyPr/>
        <a:lstStyle/>
        <a:p>
          <a:endParaRPr lang="es-EC"/>
        </a:p>
      </dgm:t>
    </dgm:pt>
    <dgm:pt modelId="{750DB165-796D-4DDE-A099-CAD03AC12754}" type="sibTrans" cxnId="{2C33EE76-CF40-4DBB-88E4-F74CD808BD7E}">
      <dgm:prSet/>
      <dgm:spPr/>
      <dgm:t>
        <a:bodyPr/>
        <a:lstStyle/>
        <a:p>
          <a:endParaRPr lang="es-EC"/>
        </a:p>
      </dgm:t>
    </dgm:pt>
    <dgm:pt modelId="{B9273A92-3598-428F-846C-2C5C3F02DA18}">
      <dgm:prSet phldrT="[Texto]"/>
      <dgm:spPr/>
      <dgm:t>
        <a:bodyPr/>
        <a:lstStyle/>
        <a:p>
          <a:r>
            <a:rPr lang="es-EC" dirty="0" smtClean="0"/>
            <a:t>Capacidades Cognitivas</a:t>
          </a:r>
          <a:endParaRPr lang="es-EC" dirty="0"/>
        </a:p>
      </dgm:t>
    </dgm:pt>
    <dgm:pt modelId="{F176C741-80C8-4AA9-9893-3C3896828CAD}" type="parTrans" cxnId="{A50ADC93-CFC1-4E99-820C-1C2FF5DEA495}">
      <dgm:prSet/>
      <dgm:spPr/>
      <dgm:t>
        <a:bodyPr/>
        <a:lstStyle/>
        <a:p>
          <a:endParaRPr lang="es-EC"/>
        </a:p>
      </dgm:t>
    </dgm:pt>
    <dgm:pt modelId="{E38F7888-87CA-4F34-84F6-6567141B9DF8}" type="sibTrans" cxnId="{A50ADC93-CFC1-4E99-820C-1C2FF5DEA495}">
      <dgm:prSet/>
      <dgm:spPr/>
      <dgm:t>
        <a:bodyPr/>
        <a:lstStyle/>
        <a:p>
          <a:endParaRPr lang="es-EC"/>
        </a:p>
      </dgm:t>
    </dgm:pt>
    <dgm:pt modelId="{21C6B37C-6B31-4A09-B0FB-CFAA355000B7}">
      <dgm:prSet phldrT="[Texto]"/>
      <dgm:spPr/>
      <dgm:t>
        <a:bodyPr/>
        <a:lstStyle/>
        <a:p>
          <a:r>
            <a:rPr lang="es-EC" dirty="0" smtClean="0"/>
            <a:t>Guía de Estilo</a:t>
          </a:r>
          <a:endParaRPr lang="es-EC" dirty="0"/>
        </a:p>
      </dgm:t>
    </dgm:pt>
    <dgm:pt modelId="{8CAD32E9-2155-4383-85C6-D033682BC97F}" type="parTrans" cxnId="{45B75C31-1A75-40B9-A6C6-815F3FB0261D}">
      <dgm:prSet/>
      <dgm:spPr/>
      <dgm:t>
        <a:bodyPr/>
        <a:lstStyle/>
        <a:p>
          <a:endParaRPr lang="es-EC"/>
        </a:p>
      </dgm:t>
    </dgm:pt>
    <dgm:pt modelId="{7D9EC0F9-A24F-4F9F-8221-AFFAAA0B0C51}" type="sibTrans" cxnId="{45B75C31-1A75-40B9-A6C6-815F3FB0261D}">
      <dgm:prSet/>
      <dgm:spPr/>
      <dgm:t>
        <a:bodyPr/>
        <a:lstStyle/>
        <a:p>
          <a:endParaRPr lang="es-EC"/>
        </a:p>
      </dgm:t>
    </dgm:pt>
    <dgm:pt modelId="{3DB97805-9131-475C-ADAA-8E6B01802ED9}">
      <dgm:prSet phldrT="[Texto]"/>
      <dgm:spPr/>
      <dgm:t>
        <a:bodyPr/>
        <a:lstStyle/>
        <a:p>
          <a:r>
            <a:rPr lang="es-EC" dirty="0" smtClean="0"/>
            <a:t>Archestra</a:t>
          </a:r>
          <a:endParaRPr lang="es-EC" dirty="0"/>
        </a:p>
      </dgm:t>
    </dgm:pt>
    <dgm:pt modelId="{5FA68A97-7BC8-434B-9CDE-A4992CC0707B}" type="parTrans" cxnId="{D41F7082-2020-41C2-91FD-08EF40770A26}">
      <dgm:prSet/>
      <dgm:spPr/>
      <dgm:t>
        <a:bodyPr/>
        <a:lstStyle/>
        <a:p>
          <a:endParaRPr lang="es-EC"/>
        </a:p>
      </dgm:t>
    </dgm:pt>
    <dgm:pt modelId="{75891AA0-8979-4C16-9504-4184C82018E7}" type="sibTrans" cxnId="{D41F7082-2020-41C2-91FD-08EF40770A26}">
      <dgm:prSet/>
      <dgm:spPr/>
      <dgm:t>
        <a:bodyPr/>
        <a:lstStyle/>
        <a:p>
          <a:endParaRPr lang="es-EC"/>
        </a:p>
      </dgm:t>
    </dgm:pt>
    <dgm:pt modelId="{AC47D92F-E191-405C-9ECE-2C7323B367B5}">
      <dgm:prSet phldrT="[Texto]"/>
      <dgm:spPr/>
      <dgm:t>
        <a:bodyPr/>
        <a:lstStyle/>
        <a:p>
          <a:r>
            <a:rPr lang="es-EC" dirty="0" smtClean="0"/>
            <a:t>Intouch </a:t>
          </a:r>
          <a:endParaRPr lang="es-EC" dirty="0"/>
        </a:p>
      </dgm:t>
    </dgm:pt>
    <dgm:pt modelId="{6E50DD01-24CD-4F96-A3DD-403892219C3B}" type="parTrans" cxnId="{C7A79BCE-F75A-4992-B0D1-80BD6CE2101C}">
      <dgm:prSet/>
      <dgm:spPr/>
      <dgm:t>
        <a:bodyPr/>
        <a:lstStyle/>
        <a:p>
          <a:endParaRPr lang="es-EC"/>
        </a:p>
      </dgm:t>
    </dgm:pt>
    <dgm:pt modelId="{72F123CC-0651-4234-B84E-C206FE492070}" type="sibTrans" cxnId="{C7A79BCE-F75A-4992-B0D1-80BD6CE2101C}">
      <dgm:prSet/>
      <dgm:spPr/>
      <dgm:t>
        <a:bodyPr/>
        <a:lstStyle/>
        <a:p>
          <a:endParaRPr lang="es-EC"/>
        </a:p>
      </dgm:t>
    </dgm:pt>
    <dgm:pt modelId="{831A08EE-721A-4838-8C04-C9931161708F}">
      <dgm:prSet phldrT="[Texto]"/>
      <dgm:spPr/>
      <dgm:t>
        <a:bodyPr/>
        <a:lstStyle/>
        <a:p>
          <a:r>
            <a:rPr lang="es-EC" dirty="0" smtClean="0"/>
            <a:t>Plataforma de desarrollo del HMI</a:t>
          </a:r>
          <a:endParaRPr lang="es-EC" dirty="0"/>
        </a:p>
      </dgm:t>
    </dgm:pt>
    <dgm:pt modelId="{1AAEB659-D9C4-4620-ADDD-CBDBA9A4AE22}" type="parTrans" cxnId="{FD65631D-B17B-4373-A9F6-FCC3BFD636A1}">
      <dgm:prSet/>
      <dgm:spPr/>
      <dgm:t>
        <a:bodyPr/>
        <a:lstStyle/>
        <a:p>
          <a:endParaRPr lang="es-EC"/>
        </a:p>
      </dgm:t>
    </dgm:pt>
    <dgm:pt modelId="{63037365-F75A-4848-B478-AD2D5E48F80A}" type="sibTrans" cxnId="{FD65631D-B17B-4373-A9F6-FCC3BFD636A1}">
      <dgm:prSet/>
      <dgm:spPr/>
      <dgm:t>
        <a:bodyPr/>
        <a:lstStyle/>
        <a:p>
          <a:endParaRPr lang="es-EC"/>
        </a:p>
      </dgm:t>
    </dgm:pt>
    <dgm:pt modelId="{159CA359-DEF9-40DA-9BA1-D25BACC8A45F}">
      <dgm:prSet phldrT="[Texto]"/>
      <dgm:spPr/>
      <dgm:t>
        <a:bodyPr/>
        <a:lstStyle/>
        <a:p>
          <a:r>
            <a:rPr lang="es-EC" dirty="0" smtClean="0"/>
            <a:t>Jerarquía de las Pantallas</a:t>
          </a:r>
          <a:endParaRPr lang="es-EC" dirty="0"/>
        </a:p>
      </dgm:t>
    </dgm:pt>
    <dgm:pt modelId="{EA62264A-0A77-44E4-80FD-C74A24B50958}" type="parTrans" cxnId="{5DA5DADB-64B5-4C89-AA2E-2D4F975154A3}">
      <dgm:prSet/>
      <dgm:spPr/>
      <dgm:t>
        <a:bodyPr/>
        <a:lstStyle/>
        <a:p>
          <a:endParaRPr lang="es-EC"/>
        </a:p>
      </dgm:t>
    </dgm:pt>
    <dgm:pt modelId="{0357D511-BF27-469E-8DEE-8AE779306E06}" type="sibTrans" cxnId="{5DA5DADB-64B5-4C89-AA2E-2D4F975154A3}">
      <dgm:prSet/>
      <dgm:spPr/>
      <dgm:t>
        <a:bodyPr/>
        <a:lstStyle/>
        <a:p>
          <a:endParaRPr lang="es-EC"/>
        </a:p>
      </dgm:t>
    </dgm:pt>
    <dgm:pt modelId="{4AAFEB6F-7D16-4E8B-8622-225E5EBE7D37}">
      <dgm:prSet phldrT="[Texto]"/>
      <dgm:spPr/>
      <dgm:t>
        <a:bodyPr/>
        <a:lstStyle/>
        <a:p>
          <a:r>
            <a:rPr lang="es-EC" dirty="0" smtClean="0"/>
            <a:t>Distribución de la Pantalla</a:t>
          </a:r>
          <a:endParaRPr lang="es-EC" dirty="0"/>
        </a:p>
      </dgm:t>
    </dgm:pt>
    <dgm:pt modelId="{98D0BCD6-457E-453B-828D-95E76F763AED}" type="parTrans" cxnId="{6E563883-8C88-4D90-A8F6-19FE4EC9F5F6}">
      <dgm:prSet/>
      <dgm:spPr/>
      <dgm:t>
        <a:bodyPr/>
        <a:lstStyle/>
        <a:p>
          <a:endParaRPr lang="es-EC"/>
        </a:p>
      </dgm:t>
    </dgm:pt>
    <dgm:pt modelId="{2CB58BC6-FCF2-4B6C-8D54-BFB8E3BFDA27}" type="sibTrans" cxnId="{6E563883-8C88-4D90-A8F6-19FE4EC9F5F6}">
      <dgm:prSet/>
      <dgm:spPr/>
      <dgm:t>
        <a:bodyPr/>
        <a:lstStyle/>
        <a:p>
          <a:endParaRPr lang="es-EC"/>
        </a:p>
      </dgm:t>
    </dgm:pt>
    <dgm:pt modelId="{16B55C49-61FB-4528-84FC-587AD4EBFC1B}">
      <dgm:prSet phldrT="[Texto]"/>
      <dgm:spPr/>
      <dgm:t>
        <a:bodyPr/>
        <a:lstStyle/>
        <a:p>
          <a:r>
            <a:rPr lang="es-EC" dirty="0" smtClean="0"/>
            <a:t>Uso del Color</a:t>
          </a:r>
          <a:endParaRPr lang="es-EC" dirty="0"/>
        </a:p>
      </dgm:t>
    </dgm:pt>
    <dgm:pt modelId="{FD89BF81-42D7-48DC-B667-F487FF9011A7}" type="parTrans" cxnId="{868FD7FD-7F89-4BE0-B131-5443F07B200A}">
      <dgm:prSet/>
      <dgm:spPr/>
      <dgm:t>
        <a:bodyPr/>
        <a:lstStyle/>
        <a:p>
          <a:endParaRPr lang="es-EC"/>
        </a:p>
      </dgm:t>
    </dgm:pt>
    <dgm:pt modelId="{4971F856-0F56-41F6-9EAE-AD16F7E5BED1}" type="sibTrans" cxnId="{868FD7FD-7F89-4BE0-B131-5443F07B200A}">
      <dgm:prSet/>
      <dgm:spPr/>
      <dgm:t>
        <a:bodyPr/>
        <a:lstStyle/>
        <a:p>
          <a:endParaRPr lang="es-EC"/>
        </a:p>
      </dgm:t>
    </dgm:pt>
    <dgm:pt modelId="{D7298D75-8647-4DB7-B434-B9A6B19FF67B}">
      <dgm:prSet phldrT="[Texto]"/>
      <dgm:spPr/>
      <dgm:t>
        <a:bodyPr/>
        <a:lstStyle/>
        <a:p>
          <a:r>
            <a:rPr lang="es-EC" dirty="0" smtClean="0"/>
            <a:t>Navegación</a:t>
          </a:r>
          <a:endParaRPr lang="es-EC" dirty="0"/>
        </a:p>
      </dgm:t>
    </dgm:pt>
    <dgm:pt modelId="{0B229CC9-F655-482B-92B5-6629B59831FD}" type="parTrans" cxnId="{8CB471BB-4A98-444B-92EF-57E6B1C4D6F6}">
      <dgm:prSet/>
      <dgm:spPr/>
      <dgm:t>
        <a:bodyPr/>
        <a:lstStyle/>
        <a:p>
          <a:endParaRPr lang="es-EC"/>
        </a:p>
      </dgm:t>
    </dgm:pt>
    <dgm:pt modelId="{796DD216-7D9E-40A7-830F-CBB8D8AFB129}" type="sibTrans" cxnId="{8CB471BB-4A98-444B-92EF-57E6B1C4D6F6}">
      <dgm:prSet/>
      <dgm:spPr/>
      <dgm:t>
        <a:bodyPr/>
        <a:lstStyle/>
        <a:p>
          <a:endParaRPr lang="es-EC"/>
        </a:p>
      </dgm:t>
    </dgm:pt>
    <dgm:pt modelId="{7467EB71-F5E0-431E-8F1F-D59CC7A0F4CE}">
      <dgm:prSet phldrT="[Texto]"/>
      <dgm:spPr/>
      <dgm:t>
        <a:bodyPr/>
        <a:lstStyle/>
        <a:p>
          <a:r>
            <a:rPr lang="es-EC" dirty="0" smtClean="0"/>
            <a:t>Menú y Barra de Herramientas</a:t>
          </a:r>
          <a:endParaRPr lang="es-EC" dirty="0"/>
        </a:p>
      </dgm:t>
    </dgm:pt>
    <dgm:pt modelId="{C3B55639-B91D-4B52-9DE6-D14ADB58DACA}" type="parTrans" cxnId="{79061162-E546-47F9-910E-5B162B12A2CA}">
      <dgm:prSet/>
      <dgm:spPr/>
      <dgm:t>
        <a:bodyPr/>
        <a:lstStyle/>
        <a:p>
          <a:endParaRPr lang="es-EC"/>
        </a:p>
      </dgm:t>
    </dgm:pt>
    <dgm:pt modelId="{B91AEFD4-BF4A-438A-984A-8EBB83224989}" type="sibTrans" cxnId="{79061162-E546-47F9-910E-5B162B12A2CA}">
      <dgm:prSet/>
      <dgm:spPr/>
      <dgm:t>
        <a:bodyPr/>
        <a:lstStyle/>
        <a:p>
          <a:endParaRPr lang="es-EC"/>
        </a:p>
      </dgm:t>
    </dgm:pt>
    <dgm:pt modelId="{4E2EB1B6-4118-42B1-8EA4-DB284BA1E26D}" type="pres">
      <dgm:prSet presAssocID="{1CE97E80-F933-42A2-A737-1CF6523D0DFE}" presName="hierChild1" presStyleCnt="0">
        <dgm:presLayoutVars>
          <dgm:chPref val="1"/>
          <dgm:dir/>
          <dgm:animOne val="branch"/>
          <dgm:animLvl val="lvl"/>
          <dgm:resizeHandles/>
        </dgm:presLayoutVars>
      </dgm:prSet>
      <dgm:spPr/>
      <dgm:t>
        <a:bodyPr/>
        <a:lstStyle/>
        <a:p>
          <a:endParaRPr lang="es-EC"/>
        </a:p>
      </dgm:t>
    </dgm:pt>
    <dgm:pt modelId="{F61CA604-A4EF-4C12-BF7B-43BD9BAE7BE6}" type="pres">
      <dgm:prSet presAssocID="{59789A97-66BC-4100-9196-029CBFE15311}" presName="hierRoot1" presStyleCnt="0"/>
      <dgm:spPr/>
    </dgm:pt>
    <dgm:pt modelId="{C1668E93-506A-40DD-B0FF-0FA61884177A}" type="pres">
      <dgm:prSet presAssocID="{59789A97-66BC-4100-9196-029CBFE15311}" presName="composite" presStyleCnt="0"/>
      <dgm:spPr/>
    </dgm:pt>
    <dgm:pt modelId="{EB883403-3781-4899-A46C-DE2A3E091BFD}" type="pres">
      <dgm:prSet presAssocID="{59789A97-66BC-4100-9196-029CBFE15311}" presName="background" presStyleLbl="node0" presStyleIdx="0" presStyleCnt="1"/>
      <dgm:spPr/>
    </dgm:pt>
    <dgm:pt modelId="{34E425C7-F42B-4A9F-ACAD-0D2FD1A09D37}" type="pres">
      <dgm:prSet presAssocID="{59789A97-66BC-4100-9196-029CBFE15311}" presName="text" presStyleLbl="fgAcc0" presStyleIdx="0" presStyleCnt="1">
        <dgm:presLayoutVars>
          <dgm:chPref val="3"/>
        </dgm:presLayoutVars>
      </dgm:prSet>
      <dgm:spPr/>
      <dgm:t>
        <a:bodyPr/>
        <a:lstStyle/>
        <a:p>
          <a:endParaRPr lang="es-EC"/>
        </a:p>
      </dgm:t>
    </dgm:pt>
    <dgm:pt modelId="{D88ABB42-140A-4967-9719-51BCB57F75DE}" type="pres">
      <dgm:prSet presAssocID="{59789A97-66BC-4100-9196-029CBFE15311}" presName="hierChild2" presStyleCnt="0"/>
      <dgm:spPr/>
    </dgm:pt>
    <dgm:pt modelId="{4C849B93-DC97-4728-8A57-7EF90380F33B}" type="pres">
      <dgm:prSet presAssocID="{E5D59943-4E19-4D1E-A0F8-CD0F313207B1}" presName="Name10" presStyleLbl="parChTrans1D2" presStyleIdx="0" presStyleCnt="3"/>
      <dgm:spPr/>
      <dgm:t>
        <a:bodyPr/>
        <a:lstStyle/>
        <a:p>
          <a:endParaRPr lang="es-EC"/>
        </a:p>
      </dgm:t>
    </dgm:pt>
    <dgm:pt modelId="{7201C86C-1516-4D54-B922-E740F6DF16B4}" type="pres">
      <dgm:prSet presAssocID="{26F50526-2E30-4A2D-B60D-496256657B58}" presName="hierRoot2" presStyleCnt="0"/>
      <dgm:spPr/>
    </dgm:pt>
    <dgm:pt modelId="{B1A4C904-F594-44B2-94B8-DF8C3F413D37}" type="pres">
      <dgm:prSet presAssocID="{26F50526-2E30-4A2D-B60D-496256657B58}" presName="composite2" presStyleCnt="0"/>
      <dgm:spPr/>
    </dgm:pt>
    <dgm:pt modelId="{AD71D4BE-F101-44F4-8747-113E43E7285C}" type="pres">
      <dgm:prSet presAssocID="{26F50526-2E30-4A2D-B60D-496256657B58}" presName="background2" presStyleLbl="node2" presStyleIdx="0" presStyleCnt="3"/>
      <dgm:spPr/>
    </dgm:pt>
    <dgm:pt modelId="{F9BFFC1D-749B-4EC6-9E4F-4D7143230C47}" type="pres">
      <dgm:prSet presAssocID="{26F50526-2E30-4A2D-B60D-496256657B58}" presName="text2" presStyleLbl="fgAcc2" presStyleIdx="0" presStyleCnt="3">
        <dgm:presLayoutVars>
          <dgm:chPref val="3"/>
        </dgm:presLayoutVars>
      </dgm:prSet>
      <dgm:spPr/>
      <dgm:t>
        <a:bodyPr/>
        <a:lstStyle/>
        <a:p>
          <a:endParaRPr lang="es-EC"/>
        </a:p>
      </dgm:t>
    </dgm:pt>
    <dgm:pt modelId="{651F3E4A-1C73-4FCA-8D36-17E42A260F82}" type="pres">
      <dgm:prSet presAssocID="{26F50526-2E30-4A2D-B60D-496256657B58}" presName="hierChild3" presStyleCnt="0"/>
      <dgm:spPr/>
    </dgm:pt>
    <dgm:pt modelId="{0AF0F096-8B9E-41E5-B9A1-0D19CCE601F3}" type="pres">
      <dgm:prSet presAssocID="{B263EA76-4616-4A1F-8A5C-69792EA4B6B1}" presName="Name17" presStyleLbl="parChTrans1D3" presStyleIdx="0" presStyleCnt="5"/>
      <dgm:spPr/>
      <dgm:t>
        <a:bodyPr/>
        <a:lstStyle/>
        <a:p>
          <a:endParaRPr lang="es-EC"/>
        </a:p>
      </dgm:t>
    </dgm:pt>
    <dgm:pt modelId="{30E93BEE-8046-4D40-8023-A94669D7A277}" type="pres">
      <dgm:prSet presAssocID="{C9C7D4F1-EF8A-4CF1-A12C-80E45A528E7D}" presName="hierRoot3" presStyleCnt="0"/>
      <dgm:spPr/>
    </dgm:pt>
    <dgm:pt modelId="{0E36634F-8516-424A-B39D-A333D937E90F}" type="pres">
      <dgm:prSet presAssocID="{C9C7D4F1-EF8A-4CF1-A12C-80E45A528E7D}" presName="composite3" presStyleCnt="0"/>
      <dgm:spPr/>
    </dgm:pt>
    <dgm:pt modelId="{A6DA11D9-CBA3-4DA3-8319-F4BFDCA13E54}" type="pres">
      <dgm:prSet presAssocID="{C9C7D4F1-EF8A-4CF1-A12C-80E45A528E7D}" presName="background3" presStyleLbl="node3" presStyleIdx="0" presStyleCnt="5"/>
      <dgm:spPr/>
    </dgm:pt>
    <dgm:pt modelId="{13A4C0D6-390F-4E60-A981-34A1B019E7F3}" type="pres">
      <dgm:prSet presAssocID="{C9C7D4F1-EF8A-4CF1-A12C-80E45A528E7D}" presName="text3" presStyleLbl="fgAcc3" presStyleIdx="0" presStyleCnt="5">
        <dgm:presLayoutVars>
          <dgm:chPref val="3"/>
        </dgm:presLayoutVars>
      </dgm:prSet>
      <dgm:spPr/>
      <dgm:t>
        <a:bodyPr/>
        <a:lstStyle/>
        <a:p>
          <a:endParaRPr lang="es-EC"/>
        </a:p>
      </dgm:t>
    </dgm:pt>
    <dgm:pt modelId="{63087672-1CBB-4D49-8AE6-FA9465D4F728}" type="pres">
      <dgm:prSet presAssocID="{C9C7D4F1-EF8A-4CF1-A12C-80E45A528E7D}" presName="hierChild4" presStyleCnt="0"/>
      <dgm:spPr/>
    </dgm:pt>
    <dgm:pt modelId="{620D5ECD-2EBF-440E-A355-38C0B716A109}" type="pres">
      <dgm:prSet presAssocID="{F176C741-80C8-4AA9-9893-3C3896828CAD}" presName="Name17" presStyleLbl="parChTrans1D3" presStyleIdx="1" presStyleCnt="5"/>
      <dgm:spPr/>
      <dgm:t>
        <a:bodyPr/>
        <a:lstStyle/>
        <a:p>
          <a:endParaRPr lang="es-EC"/>
        </a:p>
      </dgm:t>
    </dgm:pt>
    <dgm:pt modelId="{8B05338B-ED3C-4BFA-A03C-203653636111}" type="pres">
      <dgm:prSet presAssocID="{B9273A92-3598-428F-846C-2C5C3F02DA18}" presName="hierRoot3" presStyleCnt="0"/>
      <dgm:spPr/>
    </dgm:pt>
    <dgm:pt modelId="{9DBD5CEA-02A9-43A0-9838-8BDF81EF46F3}" type="pres">
      <dgm:prSet presAssocID="{B9273A92-3598-428F-846C-2C5C3F02DA18}" presName="composite3" presStyleCnt="0"/>
      <dgm:spPr/>
    </dgm:pt>
    <dgm:pt modelId="{11B2752B-72B9-4BAA-89A9-B5DEBB63B858}" type="pres">
      <dgm:prSet presAssocID="{B9273A92-3598-428F-846C-2C5C3F02DA18}" presName="background3" presStyleLbl="node3" presStyleIdx="1" presStyleCnt="5"/>
      <dgm:spPr/>
    </dgm:pt>
    <dgm:pt modelId="{E04F9C03-8B0D-4254-9C00-4C1B9EDED050}" type="pres">
      <dgm:prSet presAssocID="{B9273A92-3598-428F-846C-2C5C3F02DA18}" presName="text3" presStyleLbl="fgAcc3" presStyleIdx="1" presStyleCnt="5">
        <dgm:presLayoutVars>
          <dgm:chPref val="3"/>
        </dgm:presLayoutVars>
      </dgm:prSet>
      <dgm:spPr/>
      <dgm:t>
        <a:bodyPr/>
        <a:lstStyle/>
        <a:p>
          <a:endParaRPr lang="es-EC"/>
        </a:p>
      </dgm:t>
    </dgm:pt>
    <dgm:pt modelId="{5FB1478D-6C39-4171-9B2C-7962C9820410}" type="pres">
      <dgm:prSet presAssocID="{B9273A92-3598-428F-846C-2C5C3F02DA18}" presName="hierChild4" presStyleCnt="0"/>
      <dgm:spPr/>
    </dgm:pt>
    <dgm:pt modelId="{D46A4E61-D581-41E1-BBB4-4020F5DA0F83}" type="pres">
      <dgm:prSet presAssocID="{8CAD32E9-2155-4383-85C6-D033682BC97F}" presName="Name10" presStyleLbl="parChTrans1D2" presStyleIdx="1" presStyleCnt="3"/>
      <dgm:spPr/>
      <dgm:t>
        <a:bodyPr/>
        <a:lstStyle/>
        <a:p>
          <a:endParaRPr lang="es-EC"/>
        </a:p>
      </dgm:t>
    </dgm:pt>
    <dgm:pt modelId="{254640B0-03B8-4514-8B76-2879651999E6}" type="pres">
      <dgm:prSet presAssocID="{21C6B37C-6B31-4A09-B0FB-CFAA355000B7}" presName="hierRoot2" presStyleCnt="0"/>
      <dgm:spPr/>
    </dgm:pt>
    <dgm:pt modelId="{5EA5A5D0-25FA-4C77-BB5A-66997EEC1992}" type="pres">
      <dgm:prSet presAssocID="{21C6B37C-6B31-4A09-B0FB-CFAA355000B7}" presName="composite2" presStyleCnt="0"/>
      <dgm:spPr/>
    </dgm:pt>
    <dgm:pt modelId="{0CCAF498-C4F5-4006-A6C4-4B5BCF7B2017}" type="pres">
      <dgm:prSet presAssocID="{21C6B37C-6B31-4A09-B0FB-CFAA355000B7}" presName="background2" presStyleLbl="node2" presStyleIdx="1" presStyleCnt="3"/>
      <dgm:spPr/>
    </dgm:pt>
    <dgm:pt modelId="{59C7CD3E-0A9B-44F3-B547-51A8B44E799A}" type="pres">
      <dgm:prSet presAssocID="{21C6B37C-6B31-4A09-B0FB-CFAA355000B7}" presName="text2" presStyleLbl="fgAcc2" presStyleIdx="1" presStyleCnt="3">
        <dgm:presLayoutVars>
          <dgm:chPref val="3"/>
        </dgm:presLayoutVars>
      </dgm:prSet>
      <dgm:spPr/>
      <dgm:t>
        <a:bodyPr/>
        <a:lstStyle/>
        <a:p>
          <a:endParaRPr lang="es-EC"/>
        </a:p>
      </dgm:t>
    </dgm:pt>
    <dgm:pt modelId="{3EF5B8C8-E479-4452-B6F2-30DF028A2CA4}" type="pres">
      <dgm:prSet presAssocID="{21C6B37C-6B31-4A09-B0FB-CFAA355000B7}" presName="hierChild3" presStyleCnt="0"/>
      <dgm:spPr/>
    </dgm:pt>
    <dgm:pt modelId="{989B8594-02E6-4BF1-B7AA-8C76523E7E4C}" type="pres">
      <dgm:prSet presAssocID="{EA62264A-0A77-44E4-80FD-C74A24B50958}" presName="Name17" presStyleLbl="parChTrans1D3" presStyleIdx="2" presStyleCnt="5"/>
      <dgm:spPr/>
      <dgm:t>
        <a:bodyPr/>
        <a:lstStyle/>
        <a:p>
          <a:endParaRPr lang="es-EC"/>
        </a:p>
      </dgm:t>
    </dgm:pt>
    <dgm:pt modelId="{C17B14CC-AB5A-498E-8810-61497978A116}" type="pres">
      <dgm:prSet presAssocID="{159CA359-DEF9-40DA-9BA1-D25BACC8A45F}" presName="hierRoot3" presStyleCnt="0"/>
      <dgm:spPr/>
    </dgm:pt>
    <dgm:pt modelId="{40BE5FC3-ECE0-4B21-971F-FC7CBC4A79CD}" type="pres">
      <dgm:prSet presAssocID="{159CA359-DEF9-40DA-9BA1-D25BACC8A45F}" presName="composite3" presStyleCnt="0"/>
      <dgm:spPr/>
    </dgm:pt>
    <dgm:pt modelId="{15C06F78-1B63-4E09-A30F-00BBAE918813}" type="pres">
      <dgm:prSet presAssocID="{159CA359-DEF9-40DA-9BA1-D25BACC8A45F}" presName="background3" presStyleLbl="node3" presStyleIdx="2" presStyleCnt="5"/>
      <dgm:spPr/>
    </dgm:pt>
    <dgm:pt modelId="{CFF43436-1516-407D-A359-D284E266D1F8}" type="pres">
      <dgm:prSet presAssocID="{159CA359-DEF9-40DA-9BA1-D25BACC8A45F}" presName="text3" presStyleLbl="fgAcc3" presStyleIdx="2" presStyleCnt="5">
        <dgm:presLayoutVars>
          <dgm:chPref val="3"/>
        </dgm:presLayoutVars>
      </dgm:prSet>
      <dgm:spPr/>
      <dgm:t>
        <a:bodyPr/>
        <a:lstStyle/>
        <a:p>
          <a:endParaRPr lang="es-EC"/>
        </a:p>
      </dgm:t>
    </dgm:pt>
    <dgm:pt modelId="{1361311F-81A1-4B1D-ACFE-837A071EAA08}" type="pres">
      <dgm:prSet presAssocID="{159CA359-DEF9-40DA-9BA1-D25BACC8A45F}" presName="hierChild4" presStyleCnt="0"/>
      <dgm:spPr/>
    </dgm:pt>
    <dgm:pt modelId="{DBCD6C73-F43D-40D9-A0AC-6F95BE6EC2FC}" type="pres">
      <dgm:prSet presAssocID="{98D0BCD6-457E-453B-828D-95E76F763AED}" presName="Name23" presStyleLbl="parChTrans1D4" presStyleIdx="0" presStyleCnt="4"/>
      <dgm:spPr/>
      <dgm:t>
        <a:bodyPr/>
        <a:lstStyle/>
        <a:p>
          <a:endParaRPr lang="es-EC"/>
        </a:p>
      </dgm:t>
    </dgm:pt>
    <dgm:pt modelId="{204ECAA7-1878-4451-8411-3470877DB020}" type="pres">
      <dgm:prSet presAssocID="{4AAFEB6F-7D16-4E8B-8622-225E5EBE7D37}" presName="hierRoot4" presStyleCnt="0"/>
      <dgm:spPr/>
    </dgm:pt>
    <dgm:pt modelId="{1D996710-1DBD-46BC-98BB-38ADDD8590DD}" type="pres">
      <dgm:prSet presAssocID="{4AAFEB6F-7D16-4E8B-8622-225E5EBE7D37}" presName="composite4" presStyleCnt="0"/>
      <dgm:spPr/>
    </dgm:pt>
    <dgm:pt modelId="{0A8D76FD-406A-4DC7-84C6-4D6A87E6CFAE}" type="pres">
      <dgm:prSet presAssocID="{4AAFEB6F-7D16-4E8B-8622-225E5EBE7D37}" presName="background4" presStyleLbl="node4" presStyleIdx="0" presStyleCnt="4"/>
      <dgm:spPr/>
    </dgm:pt>
    <dgm:pt modelId="{484FBB7C-4205-45E1-B7A0-00B321CA273E}" type="pres">
      <dgm:prSet presAssocID="{4AAFEB6F-7D16-4E8B-8622-225E5EBE7D37}" presName="text4" presStyleLbl="fgAcc4" presStyleIdx="0" presStyleCnt="4">
        <dgm:presLayoutVars>
          <dgm:chPref val="3"/>
        </dgm:presLayoutVars>
      </dgm:prSet>
      <dgm:spPr/>
      <dgm:t>
        <a:bodyPr/>
        <a:lstStyle/>
        <a:p>
          <a:endParaRPr lang="es-EC"/>
        </a:p>
      </dgm:t>
    </dgm:pt>
    <dgm:pt modelId="{7E7AAB51-5DD9-43DB-8C1B-F679FC24FAFF}" type="pres">
      <dgm:prSet presAssocID="{4AAFEB6F-7D16-4E8B-8622-225E5EBE7D37}" presName="hierChild5" presStyleCnt="0"/>
      <dgm:spPr/>
    </dgm:pt>
    <dgm:pt modelId="{6A4F497C-37FB-451A-81A1-C53BE73BD1D3}" type="pres">
      <dgm:prSet presAssocID="{0B229CC9-F655-482B-92B5-6629B59831FD}" presName="Name23" presStyleLbl="parChTrans1D4" presStyleIdx="1" presStyleCnt="4"/>
      <dgm:spPr/>
      <dgm:t>
        <a:bodyPr/>
        <a:lstStyle/>
        <a:p>
          <a:endParaRPr lang="es-EC"/>
        </a:p>
      </dgm:t>
    </dgm:pt>
    <dgm:pt modelId="{92EC8235-94B4-48C8-B56C-95C055D20DB9}" type="pres">
      <dgm:prSet presAssocID="{D7298D75-8647-4DB7-B434-B9A6B19FF67B}" presName="hierRoot4" presStyleCnt="0"/>
      <dgm:spPr/>
    </dgm:pt>
    <dgm:pt modelId="{19D310F7-F437-4550-9436-FC07BD25F8ED}" type="pres">
      <dgm:prSet presAssocID="{D7298D75-8647-4DB7-B434-B9A6B19FF67B}" presName="composite4" presStyleCnt="0"/>
      <dgm:spPr/>
    </dgm:pt>
    <dgm:pt modelId="{1DBD5157-DFD1-4D9F-B077-249FA5B890C5}" type="pres">
      <dgm:prSet presAssocID="{D7298D75-8647-4DB7-B434-B9A6B19FF67B}" presName="background4" presStyleLbl="node4" presStyleIdx="1" presStyleCnt="4"/>
      <dgm:spPr/>
    </dgm:pt>
    <dgm:pt modelId="{2E06C80E-3E52-4BAB-A8C0-B57581C7EC81}" type="pres">
      <dgm:prSet presAssocID="{D7298D75-8647-4DB7-B434-B9A6B19FF67B}" presName="text4" presStyleLbl="fgAcc4" presStyleIdx="1" presStyleCnt="4">
        <dgm:presLayoutVars>
          <dgm:chPref val="3"/>
        </dgm:presLayoutVars>
      </dgm:prSet>
      <dgm:spPr/>
      <dgm:t>
        <a:bodyPr/>
        <a:lstStyle/>
        <a:p>
          <a:endParaRPr lang="es-EC"/>
        </a:p>
      </dgm:t>
    </dgm:pt>
    <dgm:pt modelId="{0CAD945E-4DF3-4884-B6A4-E080E85BBA1C}" type="pres">
      <dgm:prSet presAssocID="{D7298D75-8647-4DB7-B434-B9A6B19FF67B}" presName="hierChild5" presStyleCnt="0"/>
      <dgm:spPr/>
    </dgm:pt>
    <dgm:pt modelId="{6CA05C25-481C-4B66-BD9C-E0E33AA4A6B5}" type="pres">
      <dgm:prSet presAssocID="{FD89BF81-42D7-48DC-B667-F487FF9011A7}" presName="Name23" presStyleLbl="parChTrans1D4" presStyleIdx="2" presStyleCnt="4"/>
      <dgm:spPr/>
      <dgm:t>
        <a:bodyPr/>
        <a:lstStyle/>
        <a:p>
          <a:endParaRPr lang="es-EC"/>
        </a:p>
      </dgm:t>
    </dgm:pt>
    <dgm:pt modelId="{8F1422AD-D46E-46D3-997C-7AEE7BAB0046}" type="pres">
      <dgm:prSet presAssocID="{16B55C49-61FB-4528-84FC-587AD4EBFC1B}" presName="hierRoot4" presStyleCnt="0"/>
      <dgm:spPr/>
    </dgm:pt>
    <dgm:pt modelId="{179B4235-AEB6-4CD9-AF37-1E31468F2B48}" type="pres">
      <dgm:prSet presAssocID="{16B55C49-61FB-4528-84FC-587AD4EBFC1B}" presName="composite4" presStyleCnt="0"/>
      <dgm:spPr/>
    </dgm:pt>
    <dgm:pt modelId="{14C02DC0-63F8-4DEB-8D0E-0134BBA4F8C9}" type="pres">
      <dgm:prSet presAssocID="{16B55C49-61FB-4528-84FC-587AD4EBFC1B}" presName="background4" presStyleLbl="node4" presStyleIdx="2" presStyleCnt="4"/>
      <dgm:spPr/>
    </dgm:pt>
    <dgm:pt modelId="{C1150C0B-0480-4160-9186-EB6598288281}" type="pres">
      <dgm:prSet presAssocID="{16B55C49-61FB-4528-84FC-587AD4EBFC1B}" presName="text4" presStyleLbl="fgAcc4" presStyleIdx="2" presStyleCnt="4">
        <dgm:presLayoutVars>
          <dgm:chPref val="3"/>
        </dgm:presLayoutVars>
      </dgm:prSet>
      <dgm:spPr/>
      <dgm:t>
        <a:bodyPr/>
        <a:lstStyle/>
        <a:p>
          <a:endParaRPr lang="es-EC"/>
        </a:p>
      </dgm:t>
    </dgm:pt>
    <dgm:pt modelId="{263695B8-A34F-4348-AA7B-7E1A1BB01CD9}" type="pres">
      <dgm:prSet presAssocID="{16B55C49-61FB-4528-84FC-587AD4EBFC1B}" presName="hierChild5" presStyleCnt="0"/>
      <dgm:spPr/>
    </dgm:pt>
    <dgm:pt modelId="{73ED89D4-CCD7-47F8-9AD8-40E492537D04}" type="pres">
      <dgm:prSet presAssocID="{C3B55639-B91D-4B52-9DE6-D14ADB58DACA}" presName="Name23" presStyleLbl="parChTrans1D4" presStyleIdx="3" presStyleCnt="4"/>
      <dgm:spPr/>
      <dgm:t>
        <a:bodyPr/>
        <a:lstStyle/>
        <a:p>
          <a:endParaRPr lang="es-EC"/>
        </a:p>
      </dgm:t>
    </dgm:pt>
    <dgm:pt modelId="{958DA9E4-9784-4E55-8DF2-9F0BBCB77342}" type="pres">
      <dgm:prSet presAssocID="{7467EB71-F5E0-431E-8F1F-D59CC7A0F4CE}" presName="hierRoot4" presStyleCnt="0"/>
      <dgm:spPr/>
    </dgm:pt>
    <dgm:pt modelId="{F30178FA-569C-45FB-B603-3EC0069BE6DC}" type="pres">
      <dgm:prSet presAssocID="{7467EB71-F5E0-431E-8F1F-D59CC7A0F4CE}" presName="composite4" presStyleCnt="0"/>
      <dgm:spPr/>
    </dgm:pt>
    <dgm:pt modelId="{89E37195-E13F-439B-A2D2-CB691D7A44FC}" type="pres">
      <dgm:prSet presAssocID="{7467EB71-F5E0-431E-8F1F-D59CC7A0F4CE}" presName="background4" presStyleLbl="node4" presStyleIdx="3" presStyleCnt="4"/>
      <dgm:spPr/>
    </dgm:pt>
    <dgm:pt modelId="{73196029-33B2-4074-BFEC-4E64D8FD6BB1}" type="pres">
      <dgm:prSet presAssocID="{7467EB71-F5E0-431E-8F1F-D59CC7A0F4CE}" presName="text4" presStyleLbl="fgAcc4" presStyleIdx="3" presStyleCnt="4">
        <dgm:presLayoutVars>
          <dgm:chPref val="3"/>
        </dgm:presLayoutVars>
      </dgm:prSet>
      <dgm:spPr/>
      <dgm:t>
        <a:bodyPr/>
        <a:lstStyle/>
        <a:p>
          <a:endParaRPr lang="es-EC"/>
        </a:p>
      </dgm:t>
    </dgm:pt>
    <dgm:pt modelId="{E1FAC329-A269-4921-8FA2-56CC4FE30920}" type="pres">
      <dgm:prSet presAssocID="{7467EB71-F5E0-431E-8F1F-D59CC7A0F4CE}" presName="hierChild5" presStyleCnt="0"/>
      <dgm:spPr/>
    </dgm:pt>
    <dgm:pt modelId="{5F9C28FC-48C9-4B19-9BE4-D2A4D1CD3E64}" type="pres">
      <dgm:prSet presAssocID="{1AAEB659-D9C4-4620-ADDD-CBDBA9A4AE22}" presName="Name10" presStyleLbl="parChTrans1D2" presStyleIdx="2" presStyleCnt="3"/>
      <dgm:spPr/>
      <dgm:t>
        <a:bodyPr/>
        <a:lstStyle/>
        <a:p>
          <a:endParaRPr lang="es-EC"/>
        </a:p>
      </dgm:t>
    </dgm:pt>
    <dgm:pt modelId="{438A3B63-B12F-46AC-8A5A-B63562BEF39B}" type="pres">
      <dgm:prSet presAssocID="{831A08EE-721A-4838-8C04-C9931161708F}" presName="hierRoot2" presStyleCnt="0"/>
      <dgm:spPr/>
    </dgm:pt>
    <dgm:pt modelId="{D8DE84E2-ABCB-4CB6-A56E-C8FA8ED0C976}" type="pres">
      <dgm:prSet presAssocID="{831A08EE-721A-4838-8C04-C9931161708F}" presName="composite2" presStyleCnt="0"/>
      <dgm:spPr/>
    </dgm:pt>
    <dgm:pt modelId="{6DEEE685-F576-48B0-8956-6BD71190F0CF}" type="pres">
      <dgm:prSet presAssocID="{831A08EE-721A-4838-8C04-C9931161708F}" presName="background2" presStyleLbl="node2" presStyleIdx="2" presStyleCnt="3"/>
      <dgm:spPr/>
    </dgm:pt>
    <dgm:pt modelId="{7CAAF32C-4EED-479C-95BD-4C4959B6AD5B}" type="pres">
      <dgm:prSet presAssocID="{831A08EE-721A-4838-8C04-C9931161708F}" presName="text2" presStyleLbl="fgAcc2" presStyleIdx="2" presStyleCnt="3">
        <dgm:presLayoutVars>
          <dgm:chPref val="3"/>
        </dgm:presLayoutVars>
      </dgm:prSet>
      <dgm:spPr/>
      <dgm:t>
        <a:bodyPr/>
        <a:lstStyle/>
        <a:p>
          <a:endParaRPr lang="es-EC"/>
        </a:p>
      </dgm:t>
    </dgm:pt>
    <dgm:pt modelId="{786E2516-69C1-4904-ABB1-46A20F0163D2}" type="pres">
      <dgm:prSet presAssocID="{831A08EE-721A-4838-8C04-C9931161708F}" presName="hierChild3" presStyleCnt="0"/>
      <dgm:spPr/>
    </dgm:pt>
    <dgm:pt modelId="{175BA5CB-9DFE-4DE8-BF10-25430DD3C6A2}" type="pres">
      <dgm:prSet presAssocID="{6E50DD01-24CD-4F96-A3DD-403892219C3B}" presName="Name17" presStyleLbl="parChTrans1D3" presStyleIdx="3" presStyleCnt="5"/>
      <dgm:spPr/>
      <dgm:t>
        <a:bodyPr/>
        <a:lstStyle/>
        <a:p>
          <a:endParaRPr lang="es-EC"/>
        </a:p>
      </dgm:t>
    </dgm:pt>
    <dgm:pt modelId="{D5F54D3E-F3A8-49CF-B632-45EFD2EA9A89}" type="pres">
      <dgm:prSet presAssocID="{AC47D92F-E191-405C-9ECE-2C7323B367B5}" presName="hierRoot3" presStyleCnt="0"/>
      <dgm:spPr/>
    </dgm:pt>
    <dgm:pt modelId="{B18722A5-C392-4A1D-AEA5-65FBF6320D11}" type="pres">
      <dgm:prSet presAssocID="{AC47D92F-E191-405C-9ECE-2C7323B367B5}" presName="composite3" presStyleCnt="0"/>
      <dgm:spPr/>
    </dgm:pt>
    <dgm:pt modelId="{7A2C6559-2DF1-4E91-8AF8-752B0653D811}" type="pres">
      <dgm:prSet presAssocID="{AC47D92F-E191-405C-9ECE-2C7323B367B5}" presName="background3" presStyleLbl="node3" presStyleIdx="3" presStyleCnt="5"/>
      <dgm:spPr/>
    </dgm:pt>
    <dgm:pt modelId="{33FC224D-81FC-4C16-89FF-9B91A36B3943}" type="pres">
      <dgm:prSet presAssocID="{AC47D92F-E191-405C-9ECE-2C7323B367B5}" presName="text3" presStyleLbl="fgAcc3" presStyleIdx="3" presStyleCnt="5">
        <dgm:presLayoutVars>
          <dgm:chPref val="3"/>
        </dgm:presLayoutVars>
      </dgm:prSet>
      <dgm:spPr/>
      <dgm:t>
        <a:bodyPr/>
        <a:lstStyle/>
        <a:p>
          <a:endParaRPr lang="es-EC"/>
        </a:p>
      </dgm:t>
    </dgm:pt>
    <dgm:pt modelId="{F59DCCF5-DE71-40C1-8F0C-B47BB57AD7FE}" type="pres">
      <dgm:prSet presAssocID="{AC47D92F-E191-405C-9ECE-2C7323B367B5}" presName="hierChild4" presStyleCnt="0"/>
      <dgm:spPr/>
    </dgm:pt>
    <dgm:pt modelId="{99B10370-4306-43E6-A60D-66BFE050BCEF}" type="pres">
      <dgm:prSet presAssocID="{5FA68A97-7BC8-434B-9CDE-A4992CC0707B}" presName="Name17" presStyleLbl="parChTrans1D3" presStyleIdx="4" presStyleCnt="5"/>
      <dgm:spPr/>
      <dgm:t>
        <a:bodyPr/>
        <a:lstStyle/>
        <a:p>
          <a:endParaRPr lang="es-EC"/>
        </a:p>
      </dgm:t>
    </dgm:pt>
    <dgm:pt modelId="{C0ED80F4-8668-4181-98B7-25581DB5CC6A}" type="pres">
      <dgm:prSet presAssocID="{3DB97805-9131-475C-ADAA-8E6B01802ED9}" presName="hierRoot3" presStyleCnt="0"/>
      <dgm:spPr/>
    </dgm:pt>
    <dgm:pt modelId="{89EEC8D5-848C-40DA-BD2C-430D848C2077}" type="pres">
      <dgm:prSet presAssocID="{3DB97805-9131-475C-ADAA-8E6B01802ED9}" presName="composite3" presStyleCnt="0"/>
      <dgm:spPr/>
    </dgm:pt>
    <dgm:pt modelId="{4065D8BE-8740-4301-AF3D-8BE6767379B0}" type="pres">
      <dgm:prSet presAssocID="{3DB97805-9131-475C-ADAA-8E6B01802ED9}" presName="background3" presStyleLbl="node3" presStyleIdx="4" presStyleCnt="5"/>
      <dgm:spPr/>
    </dgm:pt>
    <dgm:pt modelId="{B7DE0404-481B-4FEC-889B-6CACFC79598B}" type="pres">
      <dgm:prSet presAssocID="{3DB97805-9131-475C-ADAA-8E6B01802ED9}" presName="text3" presStyleLbl="fgAcc3" presStyleIdx="4" presStyleCnt="5">
        <dgm:presLayoutVars>
          <dgm:chPref val="3"/>
        </dgm:presLayoutVars>
      </dgm:prSet>
      <dgm:spPr/>
      <dgm:t>
        <a:bodyPr/>
        <a:lstStyle/>
        <a:p>
          <a:endParaRPr lang="es-EC"/>
        </a:p>
      </dgm:t>
    </dgm:pt>
    <dgm:pt modelId="{374FE499-EFD3-4166-AC9F-640D908E2CF9}" type="pres">
      <dgm:prSet presAssocID="{3DB97805-9131-475C-ADAA-8E6B01802ED9}" presName="hierChild4" presStyleCnt="0"/>
      <dgm:spPr/>
    </dgm:pt>
  </dgm:ptLst>
  <dgm:cxnLst>
    <dgm:cxn modelId="{EA58F342-60F2-4A98-B700-81D7700B0A8B}" type="presOf" srcId="{16B55C49-61FB-4528-84FC-587AD4EBFC1B}" destId="{C1150C0B-0480-4160-9186-EB6598288281}" srcOrd="0" destOrd="0" presId="urn:microsoft.com/office/officeart/2005/8/layout/hierarchy1"/>
    <dgm:cxn modelId="{6A174798-841E-42AE-82FE-E8779F6C43A9}" type="presOf" srcId="{AC47D92F-E191-405C-9ECE-2C7323B367B5}" destId="{33FC224D-81FC-4C16-89FF-9B91A36B3943}" srcOrd="0" destOrd="0" presId="urn:microsoft.com/office/officeart/2005/8/layout/hierarchy1"/>
    <dgm:cxn modelId="{0DE43645-7626-4551-864F-4F803BA94D3F}" type="presOf" srcId="{F176C741-80C8-4AA9-9893-3C3896828CAD}" destId="{620D5ECD-2EBF-440E-A355-38C0B716A109}" srcOrd="0" destOrd="0" presId="urn:microsoft.com/office/officeart/2005/8/layout/hierarchy1"/>
    <dgm:cxn modelId="{C7A79BCE-F75A-4992-B0D1-80BD6CE2101C}" srcId="{831A08EE-721A-4838-8C04-C9931161708F}" destId="{AC47D92F-E191-405C-9ECE-2C7323B367B5}" srcOrd="0" destOrd="0" parTransId="{6E50DD01-24CD-4F96-A3DD-403892219C3B}" sibTransId="{72F123CC-0651-4234-B84E-C206FE492070}"/>
    <dgm:cxn modelId="{2C33EE76-CF40-4DBB-88E4-F74CD808BD7E}" srcId="{26F50526-2E30-4A2D-B60D-496256657B58}" destId="{C9C7D4F1-EF8A-4CF1-A12C-80E45A528E7D}" srcOrd="0" destOrd="0" parTransId="{B263EA76-4616-4A1F-8A5C-69792EA4B6B1}" sibTransId="{750DB165-796D-4DDE-A099-CAD03AC12754}"/>
    <dgm:cxn modelId="{5D805D45-2AB8-41B8-A01A-D60AE580506B}" type="presOf" srcId="{EA62264A-0A77-44E4-80FD-C74A24B50958}" destId="{989B8594-02E6-4BF1-B7AA-8C76523E7E4C}" srcOrd="0" destOrd="0" presId="urn:microsoft.com/office/officeart/2005/8/layout/hierarchy1"/>
    <dgm:cxn modelId="{162822DB-ACDB-4273-A941-FEB2CE7DE5BE}" type="presOf" srcId="{7467EB71-F5E0-431E-8F1F-D59CC7A0F4CE}" destId="{73196029-33B2-4074-BFEC-4E64D8FD6BB1}" srcOrd="0" destOrd="0" presId="urn:microsoft.com/office/officeart/2005/8/layout/hierarchy1"/>
    <dgm:cxn modelId="{FD65631D-B17B-4373-A9F6-FCC3BFD636A1}" srcId="{59789A97-66BC-4100-9196-029CBFE15311}" destId="{831A08EE-721A-4838-8C04-C9931161708F}" srcOrd="2" destOrd="0" parTransId="{1AAEB659-D9C4-4620-ADDD-CBDBA9A4AE22}" sibTransId="{63037365-F75A-4848-B478-AD2D5E48F80A}"/>
    <dgm:cxn modelId="{67C68171-20B2-41DD-806D-C74D27670000}" type="presOf" srcId="{5FA68A97-7BC8-434B-9CDE-A4992CC0707B}" destId="{99B10370-4306-43E6-A60D-66BFE050BCEF}" srcOrd="0" destOrd="0" presId="urn:microsoft.com/office/officeart/2005/8/layout/hierarchy1"/>
    <dgm:cxn modelId="{582BCFE0-270D-4817-85E1-7EEB8DF5759B}" type="presOf" srcId="{4AAFEB6F-7D16-4E8B-8622-225E5EBE7D37}" destId="{484FBB7C-4205-45E1-B7A0-00B321CA273E}" srcOrd="0" destOrd="0" presId="urn:microsoft.com/office/officeart/2005/8/layout/hierarchy1"/>
    <dgm:cxn modelId="{868FD7FD-7F89-4BE0-B131-5443F07B200A}" srcId="{159CA359-DEF9-40DA-9BA1-D25BACC8A45F}" destId="{16B55C49-61FB-4528-84FC-587AD4EBFC1B}" srcOrd="2" destOrd="0" parTransId="{FD89BF81-42D7-48DC-B667-F487FF9011A7}" sibTransId="{4971F856-0F56-41F6-9EAE-AD16F7E5BED1}"/>
    <dgm:cxn modelId="{56688597-7472-4FEC-B634-F5B3ECB2688C}" type="presOf" srcId="{D7298D75-8647-4DB7-B434-B9A6B19FF67B}" destId="{2E06C80E-3E52-4BAB-A8C0-B57581C7EC81}" srcOrd="0" destOrd="0" presId="urn:microsoft.com/office/officeart/2005/8/layout/hierarchy1"/>
    <dgm:cxn modelId="{B6B3195B-23AF-4130-97CC-7E2CA1409F53}" type="presOf" srcId="{B263EA76-4616-4A1F-8A5C-69792EA4B6B1}" destId="{0AF0F096-8B9E-41E5-B9A1-0D19CCE601F3}" srcOrd="0" destOrd="0" presId="urn:microsoft.com/office/officeart/2005/8/layout/hierarchy1"/>
    <dgm:cxn modelId="{6A6B8B95-C97A-48DB-9D1F-5EB911163B69}" type="presOf" srcId="{C9C7D4F1-EF8A-4CF1-A12C-80E45A528E7D}" destId="{13A4C0D6-390F-4E60-A981-34A1B019E7F3}" srcOrd="0" destOrd="0" presId="urn:microsoft.com/office/officeart/2005/8/layout/hierarchy1"/>
    <dgm:cxn modelId="{2E94299D-0736-4349-A225-CB0A88194DAE}" type="presOf" srcId="{26F50526-2E30-4A2D-B60D-496256657B58}" destId="{F9BFFC1D-749B-4EC6-9E4F-4D7143230C47}" srcOrd="0" destOrd="0" presId="urn:microsoft.com/office/officeart/2005/8/layout/hierarchy1"/>
    <dgm:cxn modelId="{87C1DE82-4701-4220-B137-C8234A174061}" srcId="{1CE97E80-F933-42A2-A737-1CF6523D0DFE}" destId="{59789A97-66BC-4100-9196-029CBFE15311}" srcOrd="0" destOrd="0" parTransId="{87080426-0FE6-420B-BB9D-D8D58A4B48FB}" sibTransId="{87C6634F-2414-4D87-89BD-B281257889BA}"/>
    <dgm:cxn modelId="{A50ADC93-CFC1-4E99-820C-1C2FF5DEA495}" srcId="{26F50526-2E30-4A2D-B60D-496256657B58}" destId="{B9273A92-3598-428F-846C-2C5C3F02DA18}" srcOrd="1" destOrd="0" parTransId="{F176C741-80C8-4AA9-9893-3C3896828CAD}" sibTransId="{E38F7888-87CA-4F34-84F6-6567141B9DF8}"/>
    <dgm:cxn modelId="{1EE26A14-9A1B-4045-8D13-9B6F819D6B6F}" type="presOf" srcId="{98D0BCD6-457E-453B-828D-95E76F763AED}" destId="{DBCD6C73-F43D-40D9-A0AC-6F95BE6EC2FC}" srcOrd="0" destOrd="0" presId="urn:microsoft.com/office/officeart/2005/8/layout/hierarchy1"/>
    <dgm:cxn modelId="{5DA5DADB-64B5-4C89-AA2E-2D4F975154A3}" srcId="{21C6B37C-6B31-4A09-B0FB-CFAA355000B7}" destId="{159CA359-DEF9-40DA-9BA1-D25BACC8A45F}" srcOrd="0" destOrd="0" parTransId="{EA62264A-0A77-44E4-80FD-C74A24B50958}" sibTransId="{0357D511-BF27-469E-8DEE-8AE779306E06}"/>
    <dgm:cxn modelId="{4101001A-D3C6-40FD-9A9D-4D226E4D13C7}" type="presOf" srcId="{6E50DD01-24CD-4F96-A3DD-403892219C3B}" destId="{175BA5CB-9DFE-4DE8-BF10-25430DD3C6A2}" srcOrd="0" destOrd="0" presId="urn:microsoft.com/office/officeart/2005/8/layout/hierarchy1"/>
    <dgm:cxn modelId="{CDD754B9-E40E-4E88-9A6D-6DCF4826E53F}" type="presOf" srcId="{159CA359-DEF9-40DA-9BA1-D25BACC8A45F}" destId="{CFF43436-1516-407D-A359-D284E266D1F8}" srcOrd="0" destOrd="0" presId="urn:microsoft.com/office/officeart/2005/8/layout/hierarchy1"/>
    <dgm:cxn modelId="{D8D973CE-38BE-4AEB-8885-B6725EDDDB88}" type="presOf" srcId="{8CAD32E9-2155-4383-85C6-D033682BC97F}" destId="{D46A4E61-D581-41E1-BBB4-4020F5DA0F83}" srcOrd="0" destOrd="0" presId="urn:microsoft.com/office/officeart/2005/8/layout/hierarchy1"/>
    <dgm:cxn modelId="{F74EB359-6AEE-41AE-BEFF-86EB7FF9B1B4}" type="presOf" srcId="{0B229CC9-F655-482B-92B5-6629B59831FD}" destId="{6A4F497C-37FB-451A-81A1-C53BE73BD1D3}" srcOrd="0" destOrd="0" presId="urn:microsoft.com/office/officeart/2005/8/layout/hierarchy1"/>
    <dgm:cxn modelId="{6BB81C8F-8ABE-4619-9D89-B6A0E41A4856}" type="presOf" srcId="{831A08EE-721A-4838-8C04-C9931161708F}" destId="{7CAAF32C-4EED-479C-95BD-4C4959B6AD5B}" srcOrd="0" destOrd="0" presId="urn:microsoft.com/office/officeart/2005/8/layout/hierarchy1"/>
    <dgm:cxn modelId="{45B75C31-1A75-40B9-A6C6-815F3FB0261D}" srcId="{59789A97-66BC-4100-9196-029CBFE15311}" destId="{21C6B37C-6B31-4A09-B0FB-CFAA355000B7}" srcOrd="1" destOrd="0" parTransId="{8CAD32E9-2155-4383-85C6-D033682BC97F}" sibTransId="{7D9EC0F9-A24F-4F9F-8221-AFFAAA0B0C51}"/>
    <dgm:cxn modelId="{70393BAF-8D40-4793-90AE-DFC5E5962986}" type="presOf" srcId="{59789A97-66BC-4100-9196-029CBFE15311}" destId="{34E425C7-F42B-4A9F-ACAD-0D2FD1A09D37}" srcOrd="0" destOrd="0" presId="urn:microsoft.com/office/officeart/2005/8/layout/hierarchy1"/>
    <dgm:cxn modelId="{1FC3CE7E-A2DC-4E7F-818F-E73349A89579}" type="presOf" srcId="{1CE97E80-F933-42A2-A737-1CF6523D0DFE}" destId="{4E2EB1B6-4118-42B1-8EA4-DB284BA1E26D}" srcOrd="0" destOrd="0" presId="urn:microsoft.com/office/officeart/2005/8/layout/hierarchy1"/>
    <dgm:cxn modelId="{311C8448-855D-40CA-9D22-0F70735DBA01}" type="presOf" srcId="{C3B55639-B91D-4B52-9DE6-D14ADB58DACA}" destId="{73ED89D4-CCD7-47F8-9AD8-40E492537D04}" srcOrd="0" destOrd="0" presId="urn:microsoft.com/office/officeart/2005/8/layout/hierarchy1"/>
    <dgm:cxn modelId="{A65D71AD-73EE-40D6-A4AF-74D6FF4552CA}" type="presOf" srcId="{FD89BF81-42D7-48DC-B667-F487FF9011A7}" destId="{6CA05C25-481C-4B66-BD9C-E0E33AA4A6B5}" srcOrd="0" destOrd="0" presId="urn:microsoft.com/office/officeart/2005/8/layout/hierarchy1"/>
    <dgm:cxn modelId="{79061162-E546-47F9-910E-5B162B12A2CA}" srcId="{159CA359-DEF9-40DA-9BA1-D25BACC8A45F}" destId="{7467EB71-F5E0-431E-8F1F-D59CC7A0F4CE}" srcOrd="3" destOrd="0" parTransId="{C3B55639-B91D-4B52-9DE6-D14ADB58DACA}" sibTransId="{B91AEFD4-BF4A-438A-984A-8EBB83224989}"/>
    <dgm:cxn modelId="{744324F1-3D2A-4C91-862C-FB57794B68FC}" srcId="{59789A97-66BC-4100-9196-029CBFE15311}" destId="{26F50526-2E30-4A2D-B60D-496256657B58}" srcOrd="0" destOrd="0" parTransId="{E5D59943-4E19-4D1E-A0F8-CD0F313207B1}" sibTransId="{8F196AC4-2DF7-4EE3-8991-E0FE3A7037B7}"/>
    <dgm:cxn modelId="{8CB471BB-4A98-444B-92EF-57E6B1C4D6F6}" srcId="{159CA359-DEF9-40DA-9BA1-D25BACC8A45F}" destId="{D7298D75-8647-4DB7-B434-B9A6B19FF67B}" srcOrd="1" destOrd="0" parTransId="{0B229CC9-F655-482B-92B5-6629B59831FD}" sibTransId="{796DD216-7D9E-40A7-830F-CBB8D8AFB129}"/>
    <dgm:cxn modelId="{AFCD8D76-6F1B-40C6-9637-2F59DBBB5AB6}" type="presOf" srcId="{1AAEB659-D9C4-4620-ADDD-CBDBA9A4AE22}" destId="{5F9C28FC-48C9-4B19-9BE4-D2A4D1CD3E64}" srcOrd="0" destOrd="0" presId="urn:microsoft.com/office/officeart/2005/8/layout/hierarchy1"/>
    <dgm:cxn modelId="{FBF923B8-BA79-402F-85A4-A9FC0A1F4089}" type="presOf" srcId="{E5D59943-4E19-4D1E-A0F8-CD0F313207B1}" destId="{4C849B93-DC97-4728-8A57-7EF90380F33B}" srcOrd="0" destOrd="0" presId="urn:microsoft.com/office/officeart/2005/8/layout/hierarchy1"/>
    <dgm:cxn modelId="{6E563883-8C88-4D90-A8F6-19FE4EC9F5F6}" srcId="{159CA359-DEF9-40DA-9BA1-D25BACC8A45F}" destId="{4AAFEB6F-7D16-4E8B-8622-225E5EBE7D37}" srcOrd="0" destOrd="0" parTransId="{98D0BCD6-457E-453B-828D-95E76F763AED}" sibTransId="{2CB58BC6-FCF2-4B6C-8D54-BFB8E3BFDA27}"/>
    <dgm:cxn modelId="{35551A09-AE00-472A-B3B4-797451FF5BFF}" type="presOf" srcId="{3DB97805-9131-475C-ADAA-8E6B01802ED9}" destId="{B7DE0404-481B-4FEC-889B-6CACFC79598B}" srcOrd="0" destOrd="0" presId="urn:microsoft.com/office/officeart/2005/8/layout/hierarchy1"/>
    <dgm:cxn modelId="{D41F7082-2020-41C2-91FD-08EF40770A26}" srcId="{831A08EE-721A-4838-8C04-C9931161708F}" destId="{3DB97805-9131-475C-ADAA-8E6B01802ED9}" srcOrd="1" destOrd="0" parTransId="{5FA68A97-7BC8-434B-9CDE-A4992CC0707B}" sibTransId="{75891AA0-8979-4C16-9504-4184C82018E7}"/>
    <dgm:cxn modelId="{6CDFDBEA-9729-4481-AF91-C7FF79B39F65}" type="presOf" srcId="{21C6B37C-6B31-4A09-B0FB-CFAA355000B7}" destId="{59C7CD3E-0A9B-44F3-B547-51A8B44E799A}" srcOrd="0" destOrd="0" presId="urn:microsoft.com/office/officeart/2005/8/layout/hierarchy1"/>
    <dgm:cxn modelId="{989B958D-8534-4BAB-8529-DA53EA5354F4}" type="presOf" srcId="{B9273A92-3598-428F-846C-2C5C3F02DA18}" destId="{E04F9C03-8B0D-4254-9C00-4C1B9EDED050}" srcOrd="0" destOrd="0" presId="urn:microsoft.com/office/officeart/2005/8/layout/hierarchy1"/>
    <dgm:cxn modelId="{31EAA3C1-9F15-4B0A-8D27-48F087A5874A}" type="presParOf" srcId="{4E2EB1B6-4118-42B1-8EA4-DB284BA1E26D}" destId="{F61CA604-A4EF-4C12-BF7B-43BD9BAE7BE6}" srcOrd="0" destOrd="0" presId="urn:microsoft.com/office/officeart/2005/8/layout/hierarchy1"/>
    <dgm:cxn modelId="{9A93BBF1-C606-4592-A034-5A2DF8F86979}" type="presParOf" srcId="{F61CA604-A4EF-4C12-BF7B-43BD9BAE7BE6}" destId="{C1668E93-506A-40DD-B0FF-0FA61884177A}" srcOrd="0" destOrd="0" presId="urn:microsoft.com/office/officeart/2005/8/layout/hierarchy1"/>
    <dgm:cxn modelId="{DCAD7A2D-0EDF-418C-B929-AFDADE67DCDB}" type="presParOf" srcId="{C1668E93-506A-40DD-B0FF-0FA61884177A}" destId="{EB883403-3781-4899-A46C-DE2A3E091BFD}" srcOrd="0" destOrd="0" presId="urn:microsoft.com/office/officeart/2005/8/layout/hierarchy1"/>
    <dgm:cxn modelId="{DD83F05A-8E08-4A45-BDFD-D5DC2D4E005C}" type="presParOf" srcId="{C1668E93-506A-40DD-B0FF-0FA61884177A}" destId="{34E425C7-F42B-4A9F-ACAD-0D2FD1A09D37}" srcOrd="1" destOrd="0" presId="urn:microsoft.com/office/officeart/2005/8/layout/hierarchy1"/>
    <dgm:cxn modelId="{E366501F-C159-4BA8-A20F-5824C73FD900}" type="presParOf" srcId="{F61CA604-A4EF-4C12-BF7B-43BD9BAE7BE6}" destId="{D88ABB42-140A-4967-9719-51BCB57F75DE}" srcOrd="1" destOrd="0" presId="urn:microsoft.com/office/officeart/2005/8/layout/hierarchy1"/>
    <dgm:cxn modelId="{A2731CE3-7036-44C2-BE66-0190E2E0AA09}" type="presParOf" srcId="{D88ABB42-140A-4967-9719-51BCB57F75DE}" destId="{4C849B93-DC97-4728-8A57-7EF90380F33B}" srcOrd="0" destOrd="0" presId="urn:microsoft.com/office/officeart/2005/8/layout/hierarchy1"/>
    <dgm:cxn modelId="{9490C20E-37A6-4CA6-9AD3-2FE54CC57F03}" type="presParOf" srcId="{D88ABB42-140A-4967-9719-51BCB57F75DE}" destId="{7201C86C-1516-4D54-B922-E740F6DF16B4}" srcOrd="1" destOrd="0" presId="urn:microsoft.com/office/officeart/2005/8/layout/hierarchy1"/>
    <dgm:cxn modelId="{9E010AFF-3395-422F-939F-19B8C059BE30}" type="presParOf" srcId="{7201C86C-1516-4D54-B922-E740F6DF16B4}" destId="{B1A4C904-F594-44B2-94B8-DF8C3F413D37}" srcOrd="0" destOrd="0" presId="urn:microsoft.com/office/officeart/2005/8/layout/hierarchy1"/>
    <dgm:cxn modelId="{0C0A678E-0D0A-4243-BD8C-3F4DE893C29E}" type="presParOf" srcId="{B1A4C904-F594-44B2-94B8-DF8C3F413D37}" destId="{AD71D4BE-F101-44F4-8747-113E43E7285C}" srcOrd="0" destOrd="0" presId="urn:microsoft.com/office/officeart/2005/8/layout/hierarchy1"/>
    <dgm:cxn modelId="{F8B1BDF1-5B21-401E-89BF-4DE7495442E7}" type="presParOf" srcId="{B1A4C904-F594-44B2-94B8-DF8C3F413D37}" destId="{F9BFFC1D-749B-4EC6-9E4F-4D7143230C47}" srcOrd="1" destOrd="0" presId="urn:microsoft.com/office/officeart/2005/8/layout/hierarchy1"/>
    <dgm:cxn modelId="{52C2D63D-7FA6-461A-8D4F-CCE356895A63}" type="presParOf" srcId="{7201C86C-1516-4D54-B922-E740F6DF16B4}" destId="{651F3E4A-1C73-4FCA-8D36-17E42A260F82}" srcOrd="1" destOrd="0" presId="urn:microsoft.com/office/officeart/2005/8/layout/hierarchy1"/>
    <dgm:cxn modelId="{0F732298-9A92-41C0-9D71-D450311EF2C9}" type="presParOf" srcId="{651F3E4A-1C73-4FCA-8D36-17E42A260F82}" destId="{0AF0F096-8B9E-41E5-B9A1-0D19CCE601F3}" srcOrd="0" destOrd="0" presId="urn:microsoft.com/office/officeart/2005/8/layout/hierarchy1"/>
    <dgm:cxn modelId="{6F5D4A0F-9F2E-4891-A972-65598AAB4675}" type="presParOf" srcId="{651F3E4A-1C73-4FCA-8D36-17E42A260F82}" destId="{30E93BEE-8046-4D40-8023-A94669D7A277}" srcOrd="1" destOrd="0" presId="urn:microsoft.com/office/officeart/2005/8/layout/hierarchy1"/>
    <dgm:cxn modelId="{639399B6-CC2F-43C8-A186-D18A2B20413B}" type="presParOf" srcId="{30E93BEE-8046-4D40-8023-A94669D7A277}" destId="{0E36634F-8516-424A-B39D-A333D937E90F}" srcOrd="0" destOrd="0" presId="urn:microsoft.com/office/officeart/2005/8/layout/hierarchy1"/>
    <dgm:cxn modelId="{E0AD83F7-498B-4C28-AA5B-BE13204F1735}" type="presParOf" srcId="{0E36634F-8516-424A-B39D-A333D937E90F}" destId="{A6DA11D9-CBA3-4DA3-8319-F4BFDCA13E54}" srcOrd="0" destOrd="0" presId="urn:microsoft.com/office/officeart/2005/8/layout/hierarchy1"/>
    <dgm:cxn modelId="{1F5738A5-59B1-4EBD-8B80-FC62F9826B24}" type="presParOf" srcId="{0E36634F-8516-424A-B39D-A333D937E90F}" destId="{13A4C0D6-390F-4E60-A981-34A1B019E7F3}" srcOrd="1" destOrd="0" presId="urn:microsoft.com/office/officeart/2005/8/layout/hierarchy1"/>
    <dgm:cxn modelId="{2A3617FE-902E-4C1D-BC79-81D7D48BFD73}" type="presParOf" srcId="{30E93BEE-8046-4D40-8023-A94669D7A277}" destId="{63087672-1CBB-4D49-8AE6-FA9465D4F728}" srcOrd="1" destOrd="0" presId="urn:microsoft.com/office/officeart/2005/8/layout/hierarchy1"/>
    <dgm:cxn modelId="{59F58D1F-5713-446B-9117-DB2FE52A44C9}" type="presParOf" srcId="{651F3E4A-1C73-4FCA-8D36-17E42A260F82}" destId="{620D5ECD-2EBF-440E-A355-38C0B716A109}" srcOrd="2" destOrd="0" presId="urn:microsoft.com/office/officeart/2005/8/layout/hierarchy1"/>
    <dgm:cxn modelId="{BB45082A-AE61-4B95-BDAF-0A3820766A07}" type="presParOf" srcId="{651F3E4A-1C73-4FCA-8D36-17E42A260F82}" destId="{8B05338B-ED3C-4BFA-A03C-203653636111}" srcOrd="3" destOrd="0" presId="urn:microsoft.com/office/officeart/2005/8/layout/hierarchy1"/>
    <dgm:cxn modelId="{2CC74049-A2C9-44A1-8EDB-458E47720C2E}" type="presParOf" srcId="{8B05338B-ED3C-4BFA-A03C-203653636111}" destId="{9DBD5CEA-02A9-43A0-9838-8BDF81EF46F3}" srcOrd="0" destOrd="0" presId="urn:microsoft.com/office/officeart/2005/8/layout/hierarchy1"/>
    <dgm:cxn modelId="{1B819C3A-4408-4AC1-98D2-A80C0682593F}" type="presParOf" srcId="{9DBD5CEA-02A9-43A0-9838-8BDF81EF46F3}" destId="{11B2752B-72B9-4BAA-89A9-B5DEBB63B858}" srcOrd="0" destOrd="0" presId="urn:microsoft.com/office/officeart/2005/8/layout/hierarchy1"/>
    <dgm:cxn modelId="{9BCFFD99-6A61-40A1-9F56-6D98E0C9A2CE}" type="presParOf" srcId="{9DBD5CEA-02A9-43A0-9838-8BDF81EF46F3}" destId="{E04F9C03-8B0D-4254-9C00-4C1B9EDED050}" srcOrd="1" destOrd="0" presId="urn:microsoft.com/office/officeart/2005/8/layout/hierarchy1"/>
    <dgm:cxn modelId="{060CE31C-306E-4110-912F-98285DA0477A}" type="presParOf" srcId="{8B05338B-ED3C-4BFA-A03C-203653636111}" destId="{5FB1478D-6C39-4171-9B2C-7962C9820410}" srcOrd="1" destOrd="0" presId="urn:microsoft.com/office/officeart/2005/8/layout/hierarchy1"/>
    <dgm:cxn modelId="{41600108-8AC4-483C-8938-6D78661025DA}" type="presParOf" srcId="{D88ABB42-140A-4967-9719-51BCB57F75DE}" destId="{D46A4E61-D581-41E1-BBB4-4020F5DA0F83}" srcOrd="2" destOrd="0" presId="urn:microsoft.com/office/officeart/2005/8/layout/hierarchy1"/>
    <dgm:cxn modelId="{0538F5C4-22E0-4ECB-8564-F02527BB4E8A}" type="presParOf" srcId="{D88ABB42-140A-4967-9719-51BCB57F75DE}" destId="{254640B0-03B8-4514-8B76-2879651999E6}" srcOrd="3" destOrd="0" presId="urn:microsoft.com/office/officeart/2005/8/layout/hierarchy1"/>
    <dgm:cxn modelId="{9830BE23-D702-429D-8ED3-53D3A82BD200}" type="presParOf" srcId="{254640B0-03B8-4514-8B76-2879651999E6}" destId="{5EA5A5D0-25FA-4C77-BB5A-66997EEC1992}" srcOrd="0" destOrd="0" presId="urn:microsoft.com/office/officeart/2005/8/layout/hierarchy1"/>
    <dgm:cxn modelId="{BC113BF7-3D9B-4BA3-82E1-C32F182B7CC9}" type="presParOf" srcId="{5EA5A5D0-25FA-4C77-BB5A-66997EEC1992}" destId="{0CCAF498-C4F5-4006-A6C4-4B5BCF7B2017}" srcOrd="0" destOrd="0" presId="urn:microsoft.com/office/officeart/2005/8/layout/hierarchy1"/>
    <dgm:cxn modelId="{95309353-527F-42A4-AFEF-7B503D38ABF5}" type="presParOf" srcId="{5EA5A5D0-25FA-4C77-BB5A-66997EEC1992}" destId="{59C7CD3E-0A9B-44F3-B547-51A8B44E799A}" srcOrd="1" destOrd="0" presId="urn:microsoft.com/office/officeart/2005/8/layout/hierarchy1"/>
    <dgm:cxn modelId="{4568BCC3-9480-4D2F-BCB8-296BF12DE4EC}" type="presParOf" srcId="{254640B0-03B8-4514-8B76-2879651999E6}" destId="{3EF5B8C8-E479-4452-B6F2-30DF028A2CA4}" srcOrd="1" destOrd="0" presId="urn:microsoft.com/office/officeart/2005/8/layout/hierarchy1"/>
    <dgm:cxn modelId="{C132D433-6BAF-45BF-B6FD-A1D6C60DDCA5}" type="presParOf" srcId="{3EF5B8C8-E479-4452-B6F2-30DF028A2CA4}" destId="{989B8594-02E6-4BF1-B7AA-8C76523E7E4C}" srcOrd="0" destOrd="0" presId="urn:microsoft.com/office/officeart/2005/8/layout/hierarchy1"/>
    <dgm:cxn modelId="{F47B79EA-C610-45F5-BF09-DA6B55EC98B8}" type="presParOf" srcId="{3EF5B8C8-E479-4452-B6F2-30DF028A2CA4}" destId="{C17B14CC-AB5A-498E-8810-61497978A116}" srcOrd="1" destOrd="0" presId="urn:microsoft.com/office/officeart/2005/8/layout/hierarchy1"/>
    <dgm:cxn modelId="{B18A03C2-3479-495A-B6EC-D18AD1D9A4CD}" type="presParOf" srcId="{C17B14CC-AB5A-498E-8810-61497978A116}" destId="{40BE5FC3-ECE0-4B21-971F-FC7CBC4A79CD}" srcOrd="0" destOrd="0" presId="urn:microsoft.com/office/officeart/2005/8/layout/hierarchy1"/>
    <dgm:cxn modelId="{CF88EE16-F50D-404B-86CF-17EE97A9C33F}" type="presParOf" srcId="{40BE5FC3-ECE0-4B21-971F-FC7CBC4A79CD}" destId="{15C06F78-1B63-4E09-A30F-00BBAE918813}" srcOrd="0" destOrd="0" presId="urn:microsoft.com/office/officeart/2005/8/layout/hierarchy1"/>
    <dgm:cxn modelId="{496A2025-BA87-4CB2-99B5-4323B0C3BA87}" type="presParOf" srcId="{40BE5FC3-ECE0-4B21-971F-FC7CBC4A79CD}" destId="{CFF43436-1516-407D-A359-D284E266D1F8}" srcOrd="1" destOrd="0" presId="urn:microsoft.com/office/officeart/2005/8/layout/hierarchy1"/>
    <dgm:cxn modelId="{02BCC797-CEAC-403A-AD7F-B354E9B3E80A}" type="presParOf" srcId="{C17B14CC-AB5A-498E-8810-61497978A116}" destId="{1361311F-81A1-4B1D-ACFE-837A071EAA08}" srcOrd="1" destOrd="0" presId="urn:microsoft.com/office/officeart/2005/8/layout/hierarchy1"/>
    <dgm:cxn modelId="{FA2FCE3E-0B92-4C8E-9312-EAB1D42E07B9}" type="presParOf" srcId="{1361311F-81A1-4B1D-ACFE-837A071EAA08}" destId="{DBCD6C73-F43D-40D9-A0AC-6F95BE6EC2FC}" srcOrd="0" destOrd="0" presId="urn:microsoft.com/office/officeart/2005/8/layout/hierarchy1"/>
    <dgm:cxn modelId="{3A92D4BE-AFD0-458B-9A8E-C97FEB7A82CF}" type="presParOf" srcId="{1361311F-81A1-4B1D-ACFE-837A071EAA08}" destId="{204ECAA7-1878-4451-8411-3470877DB020}" srcOrd="1" destOrd="0" presId="urn:microsoft.com/office/officeart/2005/8/layout/hierarchy1"/>
    <dgm:cxn modelId="{2A16DBDA-D05B-4350-9548-E51999C6F648}" type="presParOf" srcId="{204ECAA7-1878-4451-8411-3470877DB020}" destId="{1D996710-1DBD-46BC-98BB-38ADDD8590DD}" srcOrd="0" destOrd="0" presId="urn:microsoft.com/office/officeart/2005/8/layout/hierarchy1"/>
    <dgm:cxn modelId="{F5B00D5F-B66A-4BF7-BE26-9A5559BCFFED}" type="presParOf" srcId="{1D996710-1DBD-46BC-98BB-38ADDD8590DD}" destId="{0A8D76FD-406A-4DC7-84C6-4D6A87E6CFAE}" srcOrd="0" destOrd="0" presId="urn:microsoft.com/office/officeart/2005/8/layout/hierarchy1"/>
    <dgm:cxn modelId="{2829A32F-D02B-461D-993A-236D2A5FE240}" type="presParOf" srcId="{1D996710-1DBD-46BC-98BB-38ADDD8590DD}" destId="{484FBB7C-4205-45E1-B7A0-00B321CA273E}" srcOrd="1" destOrd="0" presId="urn:microsoft.com/office/officeart/2005/8/layout/hierarchy1"/>
    <dgm:cxn modelId="{AABCBE5B-F463-4B4F-8E90-F3E2DB12D75C}" type="presParOf" srcId="{204ECAA7-1878-4451-8411-3470877DB020}" destId="{7E7AAB51-5DD9-43DB-8C1B-F679FC24FAFF}" srcOrd="1" destOrd="0" presId="urn:microsoft.com/office/officeart/2005/8/layout/hierarchy1"/>
    <dgm:cxn modelId="{3E33578B-170B-4558-9C5E-F73CB0AE1143}" type="presParOf" srcId="{1361311F-81A1-4B1D-ACFE-837A071EAA08}" destId="{6A4F497C-37FB-451A-81A1-C53BE73BD1D3}" srcOrd="2" destOrd="0" presId="urn:microsoft.com/office/officeart/2005/8/layout/hierarchy1"/>
    <dgm:cxn modelId="{B9A86D61-6EAE-4D81-B636-C591EE0F902F}" type="presParOf" srcId="{1361311F-81A1-4B1D-ACFE-837A071EAA08}" destId="{92EC8235-94B4-48C8-B56C-95C055D20DB9}" srcOrd="3" destOrd="0" presId="urn:microsoft.com/office/officeart/2005/8/layout/hierarchy1"/>
    <dgm:cxn modelId="{8965DAB9-2117-4ED2-8750-2DCE39C50C41}" type="presParOf" srcId="{92EC8235-94B4-48C8-B56C-95C055D20DB9}" destId="{19D310F7-F437-4550-9436-FC07BD25F8ED}" srcOrd="0" destOrd="0" presId="urn:microsoft.com/office/officeart/2005/8/layout/hierarchy1"/>
    <dgm:cxn modelId="{2E112C7B-D686-45D0-A792-3072E1487166}" type="presParOf" srcId="{19D310F7-F437-4550-9436-FC07BD25F8ED}" destId="{1DBD5157-DFD1-4D9F-B077-249FA5B890C5}" srcOrd="0" destOrd="0" presId="urn:microsoft.com/office/officeart/2005/8/layout/hierarchy1"/>
    <dgm:cxn modelId="{A5500569-57D0-4C39-BF52-8327643B1BFE}" type="presParOf" srcId="{19D310F7-F437-4550-9436-FC07BD25F8ED}" destId="{2E06C80E-3E52-4BAB-A8C0-B57581C7EC81}" srcOrd="1" destOrd="0" presId="urn:microsoft.com/office/officeart/2005/8/layout/hierarchy1"/>
    <dgm:cxn modelId="{EFB82D9C-E669-4862-B44A-D976B8DB442F}" type="presParOf" srcId="{92EC8235-94B4-48C8-B56C-95C055D20DB9}" destId="{0CAD945E-4DF3-4884-B6A4-E080E85BBA1C}" srcOrd="1" destOrd="0" presId="urn:microsoft.com/office/officeart/2005/8/layout/hierarchy1"/>
    <dgm:cxn modelId="{C333EF83-2392-481E-93EE-4FD61A082308}" type="presParOf" srcId="{1361311F-81A1-4B1D-ACFE-837A071EAA08}" destId="{6CA05C25-481C-4B66-BD9C-E0E33AA4A6B5}" srcOrd="4" destOrd="0" presId="urn:microsoft.com/office/officeart/2005/8/layout/hierarchy1"/>
    <dgm:cxn modelId="{7EB239A2-E675-4C13-BE27-571CC1FD8CBE}" type="presParOf" srcId="{1361311F-81A1-4B1D-ACFE-837A071EAA08}" destId="{8F1422AD-D46E-46D3-997C-7AEE7BAB0046}" srcOrd="5" destOrd="0" presId="urn:microsoft.com/office/officeart/2005/8/layout/hierarchy1"/>
    <dgm:cxn modelId="{D80C990D-D88E-43FD-B5C5-42D7A744BB7C}" type="presParOf" srcId="{8F1422AD-D46E-46D3-997C-7AEE7BAB0046}" destId="{179B4235-AEB6-4CD9-AF37-1E31468F2B48}" srcOrd="0" destOrd="0" presId="urn:microsoft.com/office/officeart/2005/8/layout/hierarchy1"/>
    <dgm:cxn modelId="{566CF04E-D140-44BB-918B-A98172B0B8D3}" type="presParOf" srcId="{179B4235-AEB6-4CD9-AF37-1E31468F2B48}" destId="{14C02DC0-63F8-4DEB-8D0E-0134BBA4F8C9}" srcOrd="0" destOrd="0" presId="urn:microsoft.com/office/officeart/2005/8/layout/hierarchy1"/>
    <dgm:cxn modelId="{2578FA8F-49F3-447A-A8B3-CA47208C2EE6}" type="presParOf" srcId="{179B4235-AEB6-4CD9-AF37-1E31468F2B48}" destId="{C1150C0B-0480-4160-9186-EB6598288281}" srcOrd="1" destOrd="0" presId="urn:microsoft.com/office/officeart/2005/8/layout/hierarchy1"/>
    <dgm:cxn modelId="{8CE082E3-0452-4AC2-89A6-BF537F2ED8C5}" type="presParOf" srcId="{8F1422AD-D46E-46D3-997C-7AEE7BAB0046}" destId="{263695B8-A34F-4348-AA7B-7E1A1BB01CD9}" srcOrd="1" destOrd="0" presId="urn:microsoft.com/office/officeart/2005/8/layout/hierarchy1"/>
    <dgm:cxn modelId="{74C6C222-953B-431C-8651-AB5EE1B2FD34}" type="presParOf" srcId="{1361311F-81A1-4B1D-ACFE-837A071EAA08}" destId="{73ED89D4-CCD7-47F8-9AD8-40E492537D04}" srcOrd="6" destOrd="0" presId="urn:microsoft.com/office/officeart/2005/8/layout/hierarchy1"/>
    <dgm:cxn modelId="{6196E5F2-3792-46A5-873A-ED5D00E25F1D}" type="presParOf" srcId="{1361311F-81A1-4B1D-ACFE-837A071EAA08}" destId="{958DA9E4-9784-4E55-8DF2-9F0BBCB77342}" srcOrd="7" destOrd="0" presId="urn:microsoft.com/office/officeart/2005/8/layout/hierarchy1"/>
    <dgm:cxn modelId="{1CA76FB3-9A4F-418C-9F62-AEA14CF6B792}" type="presParOf" srcId="{958DA9E4-9784-4E55-8DF2-9F0BBCB77342}" destId="{F30178FA-569C-45FB-B603-3EC0069BE6DC}" srcOrd="0" destOrd="0" presId="urn:microsoft.com/office/officeart/2005/8/layout/hierarchy1"/>
    <dgm:cxn modelId="{49A3BACD-C0B4-4C81-B711-3E1EF1839372}" type="presParOf" srcId="{F30178FA-569C-45FB-B603-3EC0069BE6DC}" destId="{89E37195-E13F-439B-A2D2-CB691D7A44FC}" srcOrd="0" destOrd="0" presId="urn:microsoft.com/office/officeart/2005/8/layout/hierarchy1"/>
    <dgm:cxn modelId="{79E5FDB7-180D-4C07-AF86-C8078E8B896A}" type="presParOf" srcId="{F30178FA-569C-45FB-B603-3EC0069BE6DC}" destId="{73196029-33B2-4074-BFEC-4E64D8FD6BB1}" srcOrd="1" destOrd="0" presId="urn:microsoft.com/office/officeart/2005/8/layout/hierarchy1"/>
    <dgm:cxn modelId="{5D950E68-CC5E-45BA-9D4C-1DCEA4578EEF}" type="presParOf" srcId="{958DA9E4-9784-4E55-8DF2-9F0BBCB77342}" destId="{E1FAC329-A269-4921-8FA2-56CC4FE30920}" srcOrd="1" destOrd="0" presId="urn:microsoft.com/office/officeart/2005/8/layout/hierarchy1"/>
    <dgm:cxn modelId="{922ECCE4-7BD1-4A6B-B1EB-8BC6ED1C2698}" type="presParOf" srcId="{D88ABB42-140A-4967-9719-51BCB57F75DE}" destId="{5F9C28FC-48C9-4B19-9BE4-D2A4D1CD3E64}" srcOrd="4" destOrd="0" presId="urn:microsoft.com/office/officeart/2005/8/layout/hierarchy1"/>
    <dgm:cxn modelId="{CBF43B06-4C36-4ED8-AEAB-69C000B3AC00}" type="presParOf" srcId="{D88ABB42-140A-4967-9719-51BCB57F75DE}" destId="{438A3B63-B12F-46AC-8A5A-B63562BEF39B}" srcOrd="5" destOrd="0" presId="urn:microsoft.com/office/officeart/2005/8/layout/hierarchy1"/>
    <dgm:cxn modelId="{CAF4FB00-11C9-4CD3-A157-03B5D2FC32C7}" type="presParOf" srcId="{438A3B63-B12F-46AC-8A5A-B63562BEF39B}" destId="{D8DE84E2-ABCB-4CB6-A56E-C8FA8ED0C976}" srcOrd="0" destOrd="0" presId="urn:microsoft.com/office/officeart/2005/8/layout/hierarchy1"/>
    <dgm:cxn modelId="{DA2C09FB-9E7F-4CF9-A331-FA934A95EB0E}" type="presParOf" srcId="{D8DE84E2-ABCB-4CB6-A56E-C8FA8ED0C976}" destId="{6DEEE685-F576-48B0-8956-6BD71190F0CF}" srcOrd="0" destOrd="0" presId="urn:microsoft.com/office/officeart/2005/8/layout/hierarchy1"/>
    <dgm:cxn modelId="{9F0E16B6-B72E-4573-9526-5FD4D20843BE}" type="presParOf" srcId="{D8DE84E2-ABCB-4CB6-A56E-C8FA8ED0C976}" destId="{7CAAF32C-4EED-479C-95BD-4C4959B6AD5B}" srcOrd="1" destOrd="0" presId="urn:microsoft.com/office/officeart/2005/8/layout/hierarchy1"/>
    <dgm:cxn modelId="{7778C6C6-C1C7-49A6-BA3E-C55F74DA0483}" type="presParOf" srcId="{438A3B63-B12F-46AC-8A5A-B63562BEF39B}" destId="{786E2516-69C1-4904-ABB1-46A20F0163D2}" srcOrd="1" destOrd="0" presId="urn:microsoft.com/office/officeart/2005/8/layout/hierarchy1"/>
    <dgm:cxn modelId="{626606CB-9B82-4431-B5A3-8AD6C86D11F3}" type="presParOf" srcId="{786E2516-69C1-4904-ABB1-46A20F0163D2}" destId="{175BA5CB-9DFE-4DE8-BF10-25430DD3C6A2}" srcOrd="0" destOrd="0" presId="urn:microsoft.com/office/officeart/2005/8/layout/hierarchy1"/>
    <dgm:cxn modelId="{D5618658-C8FE-45FC-8972-6147524392ED}" type="presParOf" srcId="{786E2516-69C1-4904-ABB1-46A20F0163D2}" destId="{D5F54D3E-F3A8-49CF-B632-45EFD2EA9A89}" srcOrd="1" destOrd="0" presId="urn:microsoft.com/office/officeart/2005/8/layout/hierarchy1"/>
    <dgm:cxn modelId="{65BA0628-48CB-48CB-9391-468EAD6A6EEE}" type="presParOf" srcId="{D5F54D3E-F3A8-49CF-B632-45EFD2EA9A89}" destId="{B18722A5-C392-4A1D-AEA5-65FBF6320D11}" srcOrd="0" destOrd="0" presId="urn:microsoft.com/office/officeart/2005/8/layout/hierarchy1"/>
    <dgm:cxn modelId="{794DD62B-A8E9-4743-BB21-CB1293960D22}" type="presParOf" srcId="{B18722A5-C392-4A1D-AEA5-65FBF6320D11}" destId="{7A2C6559-2DF1-4E91-8AF8-752B0653D811}" srcOrd="0" destOrd="0" presId="urn:microsoft.com/office/officeart/2005/8/layout/hierarchy1"/>
    <dgm:cxn modelId="{55D9156C-A6BC-47D8-884E-CED45C65E22A}" type="presParOf" srcId="{B18722A5-C392-4A1D-AEA5-65FBF6320D11}" destId="{33FC224D-81FC-4C16-89FF-9B91A36B3943}" srcOrd="1" destOrd="0" presId="urn:microsoft.com/office/officeart/2005/8/layout/hierarchy1"/>
    <dgm:cxn modelId="{FDE12D04-8785-47C6-AFBD-27662D2C00F2}" type="presParOf" srcId="{D5F54D3E-F3A8-49CF-B632-45EFD2EA9A89}" destId="{F59DCCF5-DE71-40C1-8F0C-B47BB57AD7FE}" srcOrd="1" destOrd="0" presId="urn:microsoft.com/office/officeart/2005/8/layout/hierarchy1"/>
    <dgm:cxn modelId="{D977F22D-062C-467A-8A81-DDED65D164EE}" type="presParOf" srcId="{786E2516-69C1-4904-ABB1-46A20F0163D2}" destId="{99B10370-4306-43E6-A60D-66BFE050BCEF}" srcOrd="2" destOrd="0" presId="urn:microsoft.com/office/officeart/2005/8/layout/hierarchy1"/>
    <dgm:cxn modelId="{28E31708-528A-4FF1-B2D9-D1D33F47995E}" type="presParOf" srcId="{786E2516-69C1-4904-ABB1-46A20F0163D2}" destId="{C0ED80F4-8668-4181-98B7-25581DB5CC6A}" srcOrd="3" destOrd="0" presId="urn:microsoft.com/office/officeart/2005/8/layout/hierarchy1"/>
    <dgm:cxn modelId="{A0992DB0-EF50-4DD3-BEAA-816961C6E77C}" type="presParOf" srcId="{C0ED80F4-8668-4181-98B7-25581DB5CC6A}" destId="{89EEC8D5-848C-40DA-BD2C-430D848C2077}" srcOrd="0" destOrd="0" presId="urn:microsoft.com/office/officeart/2005/8/layout/hierarchy1"/>
    <dgm:cxn modelId="{B50AF3B6-223C-42EC-8916-5D0A3E27EF36}" type="presParOf" srcId="{89EEC8D5-848C-40DA-BD2C-430D848C2077}" destId="{4065D8BE-8740-4301-AF3D-8BE6767379B0}" srcOrd="0" destOrd="0" presId="urn:microsoft.com/office/officeart/2005/8/layout/hierarchy1"/>
    <dgm:cxn modelId="{C3D6C5F2-D9D4-4051-9C4F-63E82D45AF96}" type="presParOf" srcId="{89EEC8D5-848C-40DA-BD2C-430D848C2077}" destId="{B7DE0404-481B-4FEC-889B-6CACFC79598B}" srcOrd="1" destOrd="0" presId="urn:microsoft.com/office/officeart/2005/8/layout/hierarchy1"/>
    <dgm:cxn modelId="{E373CC4D-722F-44B2-B55D-8538D1033682}" type="presParOf" srcId="{C0ED80F4-8668-4181-98B7-25581DB5CC6A}" destId="{374FE499-EFD3-4166-AC9F-640D908E2CF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83767D-944B-47DB-9FA5-5FD31FE9BA02}" type="doc">
      <dgm:prSet loTypeId="urn:microsoft.com/office/officeart/2005/8/layout/process1" loCatId="process" qsTypeId="urn:microsoft.com/office/officeart/2005/8/quickstyle/simple1" qsCatId="simple" csTypeId="urn:microsoft.com/office/officeart/2005/8/colors/accent1_1" csCatId="accent1" phldr="1"/>
      <dgm:spPr/>
    </dgm:pt>
    <dgm:pt modelId="{9AA4D7C0-6337-4CA4-9CA6-8EE6F3503934}">
      <dgm:prSet phldrT="[Texto]" custT="1"/>
      <dgm:spPr/>
      <dgm:t>
        <a:bodyPr/>
        <a:lstStyle/>
        <a:p>
          <a:pPr algn="just"/>
          <a:r>
            <a:rPr lang="es-EC" sz="1800" dirty="0">
              <a:latin typeface="+mn-lt"/>
              <a:cs typeface="Times New Roman" panose="02020603050405020304" pitchFamily="18" charset="0"/>
            </a:rPr>
            <a:t>Descripción de  las capacidades psicológicas humanas.</a:t>
          </a:r>
        </a:p>
        <a:p>
          <a:pPr algn="just"/>
          <a:endParaRPr lang="es-EC" sz="1800" dirty="0">
            <a:latin typeface="+mn-lt"/>
            <a:cs typeface="Times New Roman" panose="02020603050405020304" pitchFamily="18" charset="0"/>
          </a:endParaRPr>
        </a:p>
        <a:p>
          <a:pPr algn="just"/>
          <a:r>
            <a:rPr lang="es-EC" sz="1800" dirty="0">
              <a:latin typeface="+mn-lt"/>
              <a:cs typeface="Times New Roman" panose="02020603050405020304" pitchFamily="18" charset="0"/>
            </a:rPr>
            <a:t>Se analiza la capacidad mental y los modelos para la interacción con la interfaz. </a:t>
          </a:r>
        </a:p>
        <a:p>
          <a:pPr algn="just"/>
          <a:endParaRPr lang="es-EC" sz="1800" dirty="0">
            <a:latin typeface="+mn-lt"/>
            <a:cs typeface="Times New Roman" panose="02020603050405020304" pitchFamily="18" charset="0"/>
          </a:endParaRPr>
        </a:p>
        <a:p>
          <a:pPr algn="just"/>
          <a:r>
            <a:rPr lang="es-EC" sz="1800" dirty="0">
              <a:latin typeface="+mn-lt"/>
              <a:cs typeface="Times New Roman" panose="02020603050405020304" pitchFamily="18" charset="0"/>
            </a:rPr>
            <a:t>Sobrecarga mental y el nivel de sobrecarga sensorial</a:t>
          </a:r>
        </a:p>
      </dgm:t>
    </dgm:pt>
    <dgm:pt modelId="{B604EE71-75A6-4CD9-B87D-5D4F26E23BEF}" type="parTrans" cxnId="{8871335C-7F02-403E-886A-7852D12CDCEA}">
      <dgm:prSet/>
      <dgm:spPr/>
      <dgm:t>
        <a:bodyPr/>
        <a:lstStyle/>
        <a:p>
          <a:endParaRPr lang="es-EC"/>
        </a:p>
      </dgm:t>
    </dgm:pt>
    <dgm:pt modelId="{9A08078D-D59F-4946-8254-1D7708C9B442}" type="sibTrans" cxnId="{8871335C-7F02-403E-886A-7852D12CDCEA}">
      <dgm:prSet/>
      <dgm:spPr/>
      <dgm:t>
        <a:bodyPr/>
        <a:lstStyle/>
        <a:p>
          <a:endParaRPr lang="es-EC"/>
        </a:p>
      </dgm:t>
    </dgm:pt>
    <dgm:pt modelId="{33978DC6-CD76-4421-82A6-9AB7CFD3F139}">
      <dgm:prSet phldrT="[Texto]" custT="1"/>
      <dgm:spPr/>
      <dgm:t>
        <a:bodyPr/>
        <a:lstStyle/>
        <a:p>
          <a:pPr algn="just"/>
          <a:r>
            <a:rPr lang="es-EC" sz="1800" dirty="0">
              <a:latin typeface="+mn-lt"/>
              <a:cs typeface="Times New Roman" panose="02020603050405020304" pitchFamily="18" charset="0"/>
            </a:rPr>
            <a:t>Alineación con los límites fisiológicos, tales como la ceguera al color, la percepción periférica limitada.</a:t>
          </a:r>
        </a:p>
        <a:p>
          <a:pPr algn="just"/>
          <a:endParaRPr lang="es-EC" sz="1800" dirty="0">
            <a:latin typeface="+mn-lt"/>
            <a:cs typeface="Times New Roman" panose="02020603050405020304" pitchFamily="18" charset="0"/>
          </a:endParaRPr>
        </a:p>
        <a:p>
          <a:pPr algn="just"/>
          <a:r>
            <a:rPr lang="es-EC" sz="1800" dirty="0">
              <a:latin typeface="+mn-lt"/>
              <a:cs typeface="Times New Roman" panose="02020603050405020304" pitchFamily="18" charset="0"/>
            </a:rPr>
            <a:t>El efecto del diseño general de la consola de control.</a:t>
          </a:r>
        </a:p>
      </dgm:t>
    </dgm:pt>
    <dgm:pt modelId="{52413D46-B7F8-4485-B53B-5D2AB7197656}" type="parTrans" cxnId="{6387B96C-5276-4B16-AD80-AE63FB703412}">
      <dgm:prSet/>
      <dgm:spPr/>
      <dgm:t>
        <a:bodyPr/>
        <a:lstStyle/>
        <a:p>
          <a:endParaRPr lang="es-EC"/>
        </a:p>
      </dgm:t>
    </dgm:pt>
    <dgm:pt modelId="{C74736A1-98C3-43EF-A328-848F9F758E46}" type="sibTrans" cxnId="{6387B96C-5276-4B16-AD80-AE63FB703412}">
      <dgm:prSet/>
      <dgm:spPr/>
      <dgm:t>
        <a:bodyPr/>
        <a:lstStyle/>
        <a:p>
          <a:endParaRPr lang="es-EC"/>
        </a:p>
      </dgm:t>
    </dgm:pt>
    <dgm:pt modelId="{BCB3BB21-887B-4ACD-BFF5-021C4EAD1160}">
      <dgm:prSet phldrT="[Texto]" custT="1"/>
      <dgm:spPr/>
      <dgm:t>
        <a:bodyPr/>
        <a:lstStyle/>
        <a:p>
          <a:pPr algn="just"/>
          <a:r>
            <a:rPr lang="es-EC" sz="1800" dirty="0">
              <a:latin typeface="+mn-lt"/>
              <a:cs typeface="Times New Roman" panose="02020603050405020304" pitchFamily="18" charset="0"/>
            </a:rPr>
            <a:t>El diseño proporcionará a los estudiantes que </a:t>
          </a:r>
          <a:r>
            <a:rPr lang="es-EC" sz="1800" dirty="0" err="1">
              <a:latin typeface="+mn-lt"/>
              <a:cs typeface="Times New Roman" panose="02020603050405020304" pitchFamily="18" charset="0"/>
            </a:rPr>
            <a:t>interactuen</a:t>
          </a:r>
          <a:r>
            <a:rPr lang="es-EC" sz="1800" dirty="0">
              <a:latin typeface="+mn-lt"/>
              <a:cs typeface="Times New Roman" panose="02020603050405020304" pitchFamily="18" charset="0"/>
            </a:rPr>
            <a:t> con la interfaz poder ser sensibles a los errores y dificultades propias del sistema HAS-200.</a:t>
          </a:r>
        </a:p>
      </dgm:t>
    </dgm:pt>
    <dgm:pt modelId="{B7492AB4-5787-4CCE-805B-184DC289C86D}" type="parTrans" cxnId="{C9B549D8-21DF-44FB-93F0-2DA402E8C640}">
      <dgm:prSet/>
      <dgm:spPr/>
      <dgm:t>
        <a:bodyPr/>
        <a:lstStyle/>
        <a:p>
          <a:endParaRPr lang="es-EC"/>
        </a:p>
      </dgm:t>
    </dgm:pt>
    <dgm:pt modelId="{E644789C-BC55-4D87-A269-1EC214F8B363}" type="sibTrans" cxnId="{C9B549D8-21DF-44FB-93F0-2DA402E8C640}">
      <dgm:prSet/>
      <dgm:spPr/>
      <dgm:t>
        <a:bodyPr/>
        <a:lstStyle/>
        <a:p>
          <a:endParaRPr lang="es-EC"/>
        </a:p>
      </dgm:t>
    </dgm:pt>
    <dgm:pt modelId="{9E458D48-78D9-4B50-BA50-B033C0748966}" type="pres">
      <dgm:prSet presAssocID="{4883767D-944B-47DB-9FA5-5FD31FE9BA02}" presName="Name0" presStyleCnt="0">
        <dgm:presLayoutVars>
          <dgm:dir/>
          <dgm:resizeHandles val="exact"/>
        </dgm:presLayoutVars>
      </dgm:prSet>
      <dgm:spPr/>
    </dgm:pt>
    <dgm:pt modelId="{95164540-D1D6-443C-84DA-EEC359DB9010}" type="pres">
      <dgm:prSet presAssocID="{9AA4D7C0-6337-4CA4-9CA6-8EE6F3503934}" presName="node" presStyleLbl="node1" presStyleIdx="0" presStyleCnt="3">
        <dgm:presLayoutVars>
          <dgm:bulletEnabled val="1"/>
        </dgm:presLayoutVars>
      </dgm:prSet>
      <dgm:spPr/>
      <dgm:t>
        <a:bodyPr/>
        <a:lstStyle/>
        <a:p>
          <a:endParaRPr lang="es-EC"/>
        </a:p>
      </dgm:t>
    </dgm:pt>
    <dgm:pt modelId="{2204A5BF-B257-4FB7-A896-C0CA30A2E5FA}" type="pres">
      <dgm:prSet presAssocID="{9A08078D-D59F-4946-8254-1D7708C9B442}" presName="sibTrans" presStyleLbl="sibTrans2D1" presStyleIdx="0" presStyleCnt="2"/>
      <dgm:spPr/>
      <dgm:t>
        <a:bodyPr/>
        <a:lstStyle/>
        <a:p>
          <a:endParaRPr lang="es-EC"/>
        </a:p>
      </dgm:t>
    </dgm:pt>
    <dgm:pt modelId="{10305384-FB9D-4526-AEC1-592A115C7A31}" type="pres">
      <dgm:prSet presAssocID="{9A08078D-D59F-4946-8254-1D7708C9B442}" presName="connectorText" presStyleLbl="sibTrans2D1" presStyleIdx="0" presStyleCnt="2"/>
      <dgm:spPr/>
      <dgm:t>
        <a:bodyPr/>
        <a:lstStyle/>
        <a:p>
          <a:endParaRPr lang="es-EC"/>
        </a:p>
      </dgm:t>
    </dgm:pt>
    <dgm:pt modelId="{CD042785-C13B-4040-BD91-E8AC6528177F}" type="pres">
      <dgm:prSet presAssocID="{33978DC6-CD76-4421-82A6-9AB7CFD3F139}" presName="node" presStyleLbl="node1" presStyleIdx="1" presStyleCnt="3">
        <dgm:presLayoutVars>
          <dgm:bulletEnabled val="1"/>
        </dgm:presLayoutVars>
      </dgm:prSet>
      <dgm:spPr/>
      <dgm:t>
        <a:bodyPr/>
        <a:lstStyle/>
        <a:p>
          <a:endParaRPr lang="es-EC"/>
        </a:p>
      </dgm:t>
    </dgm:pt>
    <dgm:pt modelId="{A3C933FB-DE03-4EB8-A8C2-3C1BB4D807EF}" type="pres">
      <dgm:prSet presAssocID="{C74736A1-98C3-43EF-A328-848F9F758E46}" presName="sibTrans" presStyleLbl="sibTrans2D1" presStyleIdx="1" presStyleCnt="2"/>
      <dgm:spPr/>
      <dgm:t>
        <a:bodyPr/>
        <a:lstStyle/>
        <a:p>
          <a:endParaRPr lang="es-EC"/>
        </a:p>
      </dgm:t>
    </dgm:pt>
    <dgm:pt modelId="{8C56A20E-D162-4BCF-93E2-C062F0E52366}" type="pres">
      <dgm:prSet presAssocID="{C74736A1-98C3-43EF-A328-848F9F758E46}" presName="connectorText" presStyleLbl="sibTrans2D1" presStyleIdx="1" presStyleCnt="2"/>
      <dgm:spPr/>
      <dgm:t>
        <a:bodyPr/>
        <a:lstStyle/>
        <a:p>
          <a:endParaRPr lang="es-EC"/>
        </a:p>
      </dgm:t>
    </dgm:pt>
    <dgm:pt modelId="{5A2B21FD-2786-4934-AE28-07B61B78E13B}" type="pres">
      <dgm:prSet presAssocID="{BCB3BB21-887B-4ACD-BFF5-021C4EAD1160}" presName="node" presStyleLbl="node1" presStyleIdx="2" presStyleCnt="3">
        <dgm:presLayoutVars>
          <dgm:bulletEnabled val="1"/>
        </dgm:presLayoutVars>
      </dgm:prSet>
      <dgm:spPr/>
      <dgm:t>
        <a:bodyPr/>
        <a:lstStyle/>
        <a:p>
          <a:endParaRPr lang="es-EC"/>
        </a:p>
      </dgm:t>
    </dgm:pt>
  </dgm:ptLst>
  <dgm:cxnLst>
    <dgm:cxn modelId="{6387B96C-5276-4B16-AD80-AE63FB703412}" srcId="{4883767D-944B-47DB-9FA5-5FD31FE9BA02}" destId="{33978DC6-CD76-4421-82A6-9AB7CFD3F139}" srcOrd="1" destOrd="0" parTransId="{52413D46-B7F8-4485-B53B-5D2AB7197656}" sibTransId="{C74736A1-98C3-43EF-A328-848F9F758E46}"/>
    <dgm:cxn modelId="{C9B549D8-21DF-44FB-93F0-2DA402E8C640}" srcId="{4883767D-944B-47DB-9FA5-5FD31FE9BA02}" destId="{BCB3BB21-887B-4ACD-BFF5-021C4EAD1160}" srcOrd="2" destOrd="0" parTransId="{B7492AB4-5787-4CCE-805B-184DC289C86D}" sibTransId="{E644789C-BC55-4D87-A269-1EC214F8B363}"/>
    <dgm:cxn modelId="{CF119357-08A1-47A7-8DFA-3C40454F3D63}" type="presOf" srcId="{9A08078D-D59F-4946-8254-1D7708C9B442}" destId="{10305384-FB9D-4526-AEC1-592A115C7A31}" srcOrd="1" destOrd="0" presId="urn:microsoft.com/office/officeart/2005/8/layout/process1"/>
    <dgm:cxn modelId="{BF533545-30E6-4F44-B061-8819E3F2C401}" type="presOf" srcId="{4883767D-944B-47DB-9FA5-5FD31FE9BA02}" destId="{9E458D48-78D9-4B50-BA50-B033C0748966}" srcOrd="0" destOrd="0" presId="urn:microsoft.com/office/officeart/2005/8/layout/process1"/>
    <dgm:cxn modelId="{1B68B07D-E0CC-4F2F-A637-F5A107CECC4F}" type="presOf" srcId="{C74736A1-98C3-43EF-A328-848F9F758E46}" destId="{A3C933FB-DE03-4EB8-A8C2-3C1BB4D807EF}" srcOrd="0" destOrd="0" presId="urn:microsoft.com/office/officeart/2005/8/layout/process1"/>
    <dgm:cxn modelId="{3C85F444-A9B1-488E-A4C6-B4D19EF87D6F}" type="presOf" srcId="{BCB3BB21-887B-4ACD-BFF5-021C4EAD1160}" destId="{5A2B21FD-2786-4934-AE28-07B61B78E13B}" srcOrd="0" destOrd="0" presId="urn:microsoft.com/office/officeart/2005/8/layout/process1"/>
    <dgm:cxn modelId="{BE023C14-88C9-4D09-BB04-6FBDEE33F47C}" type="presOf" srcId="{9AA4D7C0-6337-4CA4-9CA6-8EE6F3503934}" destId="{95164540-D1D6-443C-84DA-EEC359DB9010}" srcOrd="0" destOrd="0" presId="urn:microsoft.com/office/officeart/2005/8/layout/process1"/>
    <dgm:cxn modelId="{A84B65C7-07CF-4B5B-AD3F-9FCF9A35E996}" type="presOf" srcId="{33978DC6-CD76-4421-82A6-9AB7CFD3F139}" destId="{CD042785-C13B-4040-BD91-E8AC6528177F}" srcOrd="0" destOrd="0" presId="urn:microsoft.com/office/officeart/2005/8/layout/process1"/>
    <dgm:cxn modelId="{3B6AA59D-48F4-4B10-97AF-B09EEF5CFAF1}" type="presOf" srcId="{9A08078D-D59F-4946-8254-1D7708C9B442}" destId="{2204A5BF-B257-4FB7-A896-C0CA30A2E5FA}" srcOrd="0" destOrd="0" presId="urn:microsoft.com/office/officeart/2005/8/layout/process1"/>
    <dgm:cxn modelId="{FE8EA674-24E1-4723-ADA0-6E1AB1BC831E}" type="presOf" srcId="{C74736A1-98C3-43EF-A328-848F9F758E46}" destId="{8C56A20E-D162-4BCF-93E2-C062F0E52366}" srcOrd="1" destOrd="0" presId="urn:microsoft.com/office/officeart/2005/8/layout/process1"/>
    <dgm:cxn modelId="{8871335C-7F02-403E-886A-7852D12CDCEA}" srcId="{4883767D-944B-47DB-9FA5-5FD31FE9BA02}" destId="{9AA4D7C0-6337-4CA4-9CA6-8EE6F3503934}" srcOrd="0" destOrd="0" parTransId="{B604EE71-75A6-4CD9-B87D-5D4F26E23BEF}" sibTransId="{9A08078D-D59F-4946-8254-1D7708C9B442}"/>
    <dgm:cxn modelId="{2F8537A8-ED15-46FA-87BB-E49DE8FB67B9}" type="presParOf" srcId="{9E458D48-78D9-4B50-BA50-B033C0748966}" destId="{95164540-D1D6-443C-84DA-EEC359DB9010}" srcOrd="0" destOrd="0" presId="urn:microsoft.com/office/officeart/2005/8/layout/process1"/>
    <dgm:cxn modelId="{6490309F-1A03-4BBA-BE03-70A7AEF7498F}" type="presParOf" srcId="{9E458D48-78D9-4B50-BA50-B033C0748966}" destId="{2204A5BF-B257-4FB7-A896-C0CA30A2E5FA}" srcOrd="1" destOrd="0" presId="urn:microsoft.com/office/officeart/2005/8/layout/process1"/>
    <dgm:cxn modelId="{E8935757-3147-45A7-98CB-3F36846B4793}" type="presParOf" srcId="{2204A5BF-B257-4FB7-A896-C0CA30A2E5FA}" destId="{10305384-FB9D-4526-AEC1-592A115C7A31}" srcOrd="0" destOrd="0" presId="urn:microsoft.com/office/officeart/2005/8/layout/process1"/>
    <dgm:cxn modelId="{9F3E548D-6B4E-4539-90E5-8D7425FB9484}" type="presParOf" srcId="{9E458D48-78D9-4B50-BA50-B033C0748966}" destId="{CD042785-C13B-4040-BD91-E8AC6528177F}" srcOrd="2" destOrd="0" presId="urn:microsoft.com/office/officeart/2005/8/layout/process1"/>
    <dgm:cxn modelId="{0EDBE38C-BA7A-47F2-AC2A-9860553D1C0F}" type="presParOf" srcId="{9E458D48-78D9-4B50-BA50-B033C0748966}" destId="{A3C933FB-DE03-4EB8-A8C2-3C1BB4D807EF}" srcOrd="3" destOrd="0" presId="urn:microsoft.com/office/officeart/2005/8/layout/process1"/>
    <dgm:cxn modelId="{A2EA4BDA-425E-49FD-BEAF-68F7A52A073E}" type="presParOf" srcId="{A3C933FB-DE03-4EB8-A8C2-3C1BB4D807EF}" destId="{8C56A20E-D162-4BCF-93E2-C062F0E52366}" srcOrd="0" destOrd="0" presId="urn:microsoft.com/office/officeart/2005/8/layout/process1"/>
    <dgm:cxn modelId="{67CFA297-31E2-40C9-BFE4-ED4F06B25CC3}" type="presParOf" srcId="{9E458D48-78D9-4B50-BA50-B033C0748966}" destId="{5A2B21FD-2786-4934-AE28-07B61B78E1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4000" b="1" dirty="0" smtClean="0"/>
            <a:t>DISEÑO</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885526" custScaleY="302713" custLinFactNeighborY="1771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A2470681-7857-44BF-8119-68B4D689C1E3}" type="presOf" srcId="{CB9964DC-5E01-4879-9733-CDEE2AB1D1F7}" destId="{C7DDC059-89DD-4F99-A10D-9C975D60C8D8}" srcOrd="1" destOrd="0" presId="urn:microsoft.com/office/officeart/2005/8/layout/hierarchy3"/>
    <dgm:cxn modelId="{8F933774-B384-48CE-8087-C118AD340DCD}" type="presOf" srcId="{7061F2FC-F2AB-4DE3-98B0-886576B4E2C6}" destId="{D433476B-D68D-4328-ADAC-B2895D3D50CF}" srcOrd="0" destOrd="0" presId="urn:microsoft.com/office/officeart/2005/8/layout/hierarchy3"/>
    <dgm:cxn modelId="{1D2F1864-9FA2-4927-AE02-BC1F4F8E484E}" type="presOf" srcId="{CB9964DC-5E01-4879-9733-CDEE2AB1D1F7}" destId="{ECB1CA3E-26B8-4A39-AEF8-6F06E506D3C7}" srcOrd="0" destOrd="0" presId="urn:microsoft.com/office/officeart/2005/8/layout/hierarchy3"/>
    <dgm:cxn modelId="{D24B1663-DBBB-4705-964B-6DB127FE9E5B}" type="presParOf" srcId="{D433476B-D68D-4328-ADAC-B2895D3D50CF}" destId="{1E58A3BC-F1F7-40EE-89AA-32E802ED4BF7}" srcOrd="0" destOrd="0" presId="urn:microsoft.com/office/officeart/2005/8/layout/hierarchy3"/>
    <dgm:cxn modelId="{D64C26E0-E247-479A-BA9D-FD75E001BC02}" type="presParOf" srcId="{1E58A3BC-F1F7-40EE-89AA-32E802ED4BF7}" destId="{D21DF85A-45CA-4CE0-B0ED-CF4615475EE0}" srcOrd="0" destOrd="0" presId="urn:microsoft.com/office/officeart/2005/8/layout/hierarchy3"/>
    <dgm:cxn modelId="{361DF979-A446-4A2D-93FC-A67FA1A8A823}" type="presParOf" srcId="{D21DF85A-45CA-4CE0-B0ED-CF4615475EE0}" destId="{ECB1CA3E-26B8-4A39-AEF8-6F06E506D3C7}" srcOrd="0" destOrd="0" presId="urn:microsoft.com/office/officeart/2005/8/layout/hierarchy3"/>
    <dgm:cxn modelId="{E5364451-482A-44D7-B115-5EFB34BBA35F}" type="presParOf" srcId="{D21DF85A-45CA-4CE0-B0ED-CF4615475EE0}" destId="{C7DDC059-89DD-4F99-A10D-9C975D60C8D8}" srcOrd="1" destOrd="0" presId="urn:microsoft.com/office/officeart/2005/8/layout/hierarchy3"/>
    <dgm:cxn modelId="{84025C5D-A7BA-4563-9A24-593F5B8FFCE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D85BB3-A4BF-4548-8857-9004F145B0C6}" type="doc">
      <dgm:prSet loTypeId="urn:microsoft.com/office/officeart/2005/8/layout/equation2" loCatId="process" qsTypeId="urn:microsoft.com/office/officeart/2005/8/quickstyle/simple1" qsCatId="simple" csTypeId="urn:microsoft.com/office/officeart/2005/8/colors/accent1_1" csCatId="accent1" phldr="1"/>
      <dgm:spPr/>
    </dgm:pt>
    <dgm:pt modelId="{90C049A9-C03D-49EF-8B22-856A300AC913}">
      <dgm:prSet phldrT="[Texto]"/>
      <dgm:spPr/>
      <dgm:t>
        <a:bodyPr/>
        <a:lstStyle/>
        <a:p>
          <a:r>
            <a:rPr lang="es-EC" dirty="0" smtClean="0"/>
            <a:t>SENCILLA</a:t>
          </a:r>
          <a:endParaRPr lang="es-EC" dirty="0"/>
        </a:p>
      </dgm:t>
    </dgm:pt>
    <dgm:pt modelId="{9329822A-1A83-4704-8F3E-B01BB48DB969}" type="parTrans" cxnId="{066C65F6-83B1-41FD-8F60-D4A28E6C8C14}">
      <dgm:prSet/>
      <dgm:spPr/>
      <dgm:t>
        <a:bodyPr/>
        <a:lstStyle/>
        <a:p>
          <a:endParaRPr lang="es-EC"/>
        </a:p>
      </dgm:t>
    </dgm:pt>
    <dgm:pt modelId="{96444EEB-01A5-43BF-8D06-CD2613F09672}" type="sibTrans" cxnId="{066C65F6-83B1-41FD-8F60-D4A28E6C8C14}">
      <dgm:prSet/>
      <dgm:spPr/>
      <dgm:t>
        <a:bodyPr/>
        <a:lstStyle/>
        <a:p>
          <a:endParaRPr lang="es-EC"/>
        </a:p>
      </dgm:t>
    </dgm:pt>
    <dgm:pt modelId="{59FE1020-E464-457A-85F9-0C5C8B4392B6}">
      <dgm:prSet phldrT="[Texto]"/>
      <dgm:spPr/>
      <dgm:t>
        <a:bodyPr/>
        <a:lstStyle/>
        <a:p>
          <a:r>
            <a:rPr lang="es-EC" dirty="0" smtClean="0"/>
            <a:t>ALTAMENTE SOFISTICADA</a:t>
          </a:r>
          <a:endParaRPr lang="es-EC" dirty="0"/>
        </a:p>
      </dgm:t>
    </dgm:pt>
    <dgm:pt modelId="{69B33159-7096-4EB4-9906-2DB22494B5E0}" type="parTrans" cxnId="{E6E2047D-A5CA-4709-BF7B-7327A2B9BA14}">
      <dgm:prSet/>
      <dgm:spPr/>
      <dgm:t>
        <a:bodyPr/>
        <a:lstStyle/>
        <a:p>
          <a:endParaRPr lang="es-EC"/>
        </a:p>
      </dgm:t>
    </dgm:pt>
    <dgm:pt modelId="{685E2666-0F1F-4B33-99BC-B9C83377E606}" type="sibTrans" cxnId="{E6E2047D-A5CA-4709-BF7B-7327A2B9BA14}">
      <dgm:prSet/>
      <dgm:spPr/>
      <dgm:t>
        <a:bodyPr/>
        <a:lstStyle/>
        <a:p>
          <a:endParaRPr lang="es-EC"/>
        </a:p>
      </dgm:t>
    </dgm:pt>
    <dgm:pt modelId="{D0F7FAC0-4A3B-4BD7-AC35-298D6417BBAF}">
      <dgm:prSet phldrT="[Texto]"/>
      <dgm:spPr/>
      <dgm:t>
        <a:bodyPr/>
        <a:lstStyle/>
        <a:p>
          <a:r>
            <a:rPr lang="es-EC" dirty="0" smtClean="0"/>
            <a:t>INTERFAZ DEL HAS 200</a:t>
          </a:r>
          <a:endParaRPr lang="es-EC" dirty="0"/>
        </a:p>
      </dgm:t>
    </dgm:pt>
    <dgm:pt modelId="{A6CCF9FF-1537-4BB0-AAFA-46AADBBB9FB1}" type="parTrans" cxnId="{4A698FB5-3EE2-4E73-8E1C-1E4D822CE105}">
      <dgm:prSet/>
      <dgm:spPr/>
      <dgm:t>
        <a:bodyPr/>
        <a:lstStyle/>
        <a:p>
          <a:endParaRPr lang="es-EC"/>
        </a:p>
      </dgm:t>
    </dgm:pt>
    <dgm:pt modelId="{B47EC316-DBE6-4625-9C81-622B599C20CF}" type="sibTrans" cxnId="{4A698FB5-3EE2-4E73-8E1C-1E4D822CE105}">
      <dgm:prSet/>
      <dgm:spPr/>
      <dgm:t>
        <a:bodyPr/>
        <a:lstStyle/>
        <a:p>
          <a:endParaRPr lang="es-EC"/>
        </a:p>
      </dgm:t>
    </dgm:pt>
    <dgm:pt modelId="{A37F6507-1F7D-41DC-B7B0-79FC6162B1D1}" type="pres">
      <dgm:prSet presAssocID="{2CD85BB3-A4BF-4548-8857-9004F145B0C6}" presName="Name0" presStyleCnt="0">
        <dgm:presLayoutVars>
          <dgm:dir/>
          <dgm:resizeHandles val="exact"/>
        </dgm:presLayoutVars>
      </dgm:prSet>
      <dgm:spPr/>
    </dgm:pt>
    <dgm:pt modelId="{E2CA41AB-48D7-417A-9C14-5C574FF5EEE6}" type="pres">
      <dgm:prSet presAssocID="{2CD85BB3-A4BF-4548-8857-9004F145B0C6}" presName="vNodes" presStyleCnt="0"/>
      <dgm:spPr/>
    </dgm:pt>
    <dgm:pt modelId="{D96BF097-D87C-44E2-AA34-9E4B51B85DB2}" type="pres">
      <dgm:prSet presAssocID="{90C049A9-C03D-49EF-8B22-856A300AC913}" presName="node" presStyleLbl="node1" presStyleIdx="0" presStyleCnt="3">
        <dgm:presLayoutVars>
          <dgm:bulletEnabled val="1"/>
        </dgm:presLayoutVars>
      </dgm:prSet>
      <dgm:spPr/>
      <dgm:t>
        <a:bodyPr/>
        <a:lstStyle/>
        <a:p>
          <a:endParaRPr lang="es-EC"/>
        </a:p>
      </dgm:t>
    </dgm:pt>
    <dgm:pt modelId="{C76B6CC2-5BF6-4352-9FF5-B7FB46DE5AEF}" type="pres">
      <dgm:prSet presAssocID="{96444EEB-01A5-43BF-8D06-CD2613F09672}" presName="spacerT" presStyleCnt="0"/>
      <dgm:spPr/>
    </dgm:pt>
    <dgm:pt modelId="{5E3FFE40-F22B-4EC1-8C40-FA3B09B9740B}" type="pres">
      <dgm:prSet presAssocID="{96444EEB-01A5-43BF-8D06-CD2613F09672}" presName="sibTrans" presStyleLbl="sibTrans2D1" presStyleIdx="0" presStyleCnt="2"/>
      <dgm:spPr/>
      <dgm:t>
        <a:bodyPr/>
        <a:lstStyle/>
        <a:p>
          <a:endParaRPr lang="es-EC"/>
        </a:p>
      </dgm:t>
    </dgm:pt>
    <dgm:pt modelId="{7C291848-3B9F-4978-A53F-BC108FCB0C70}" type="pres">
      <dgm:prSet presAssocID="{96444EEB-01A5-43BF-8D06-CD2613F09672}" presName="spacerB" presStyleCnt="0"/>
      <dgm:spPr/>
    </dgm:pt>
    <dgm:pt modelId="{9B1DC331-C92F-4A0D-BBFA-794584DB707D}" type="pres">
      <dgm:prSet presAssocID="{59FE1020-E464-457A-85F9-0C5C8B4392B6}" presName="node" presStyleLbl="node1" presStyleIdx="1" presStyleCnt="3">
        <dgm:presLayoutVars>
          <dgm:bulletEnabled val="1"/>
        </dgm:presLayoutVars>
      </dgm:prSet>
      <dgm:spPr/>
      <dgm:t>
        <a:bodyPr/>
        <a:lstStyle/>
        <a:p>
          <a:endParaRPr lang="es-EC"/>
        </a:p>
      </dgm:t>
    </dgm:pt>
    <dgm:pt modelId="{258B08FC-8D74-4A18-AF4A-722C631CA034}" type="pres">
      <dgm:prSet presAssocID="{2CD85BB3-A4BF-4548-8857-9004F145B0C6}" presName="sibTransLast" presStyleLbl="sibTrans2D1" presStyleIdx="1" presStyleCnt="2"/>
      <dgm:spPr/>
      <dgm:t>
        <a:bodyPr/>
        <a:lstStyle/>
        <a:p>
          <a:endParaRPr lang="es-EC"/>
        </a:p>
      </dgm:t>
    </dgm:pt>
    <dgm:pt modelId="{19FE735E-9C41-413A-BE3D-BD1386A230A1}" type="pres">
      <dgm:prSet presAssocID="{2CD85BB3-A4BF-4548-8857-9004F145B0C6}" presName="connectorText" presStyleLbl="sibTrans2D1" presStyleIdx="1" presStyleCnt="2"/>
      <dgm:spPr/>
      <dgm:t>
        <a:bodyPr/>
        <a:lstStyle/>
        <a:p>
          <a:endParaRPr lang="es-EC"/>
        </a:p>
      </dgm:t>
    </dgm:pt>
    <dgm:pt modelId="{8170398F-73A8-41A6-BAEA-75470BDE16AA}" type="pres">
      <dgm:prSet presAssocID="{2CD85BB3-A4BF-4548-8857-9004F145B0C6}" presName="lastNode" presStyleLbl="node1" presStyleIdx="2" presStyleCnt="3">
        <dgm:presLayoutVars>
          <dgm:bulletEnabled val="1"/>
        </dgm:presLayoutVars>
      </dgm:prSet>
      <dgm:spPr/>
      <dgm:t>
        <a:bodyPr/>
        <a:lstStyle/>
        <a:p>
          <a:endParaRPr lang="es-EC"/>
        </a:p>
      </dgm:t>
    </dgm:pt>
  </dgm:ptLst>
  <dgm:cxnLst>
    <dgm:cxn modelId="{E6E2047D-A5CA-4709-BF7B-7327A2B9BA14}" srcId="{2CD85BB3-A4BF-4548-8857-9004F145B0C6}" destId="{59FE1020-E464-457A-85F9-0C5C8B4392B6}" srcOrd="1" destOrd="0" parTransId="{69B33159-7096-4EB4-9906-2DB22494B5E0}" sibTransId="{685E2666-0F1F-4B33-99BC-B9C83377E606}"/>
    <dgm:cxn modelId="{CF4E9BFF-1306-41E6-8853-FB6F75EBE967}" type="presOf" srcId="{96444EEB-01A5-43BF-8D06-CD2613F09672}" destId="{5E3FFE40-F22B-4EC1-8C40-FA3B09B9740B}" srcOrd="0" destOrd="0" presId="urn:microsoft.com/office/officeart/2005/8/layout/equation2"/>
    <dgm:cxn modelId="{6342A270-97E4-4619-A3D5-8C5D35D8454B}" type="presOf" srcId="{685E2666-0F1F-4B33-99BC-B9C83377E606}" destId="{258B08FC-8D74-4A18-AF4A-722C631CA034}" srcOrd="0" destOrd="0" presId="urn:microsoft.com/office/officeart/2005/8/layout/equation2"/>
    <dgm:cxn modelId="{BD4CD22A-6B52-4673-BCBD-5FB369D39BF7}" type="presOf" srcId="{685E2666-0F1F-4B33-99BC-B9C83377E606}" destId="{19FE735E-9C41-413A-BE3D-BD1386A230A1}" srcOrd="1" destOrd="0" presId="urn:microsoft.com/office/officeart/2005/8/layout/equation2"/>
    <dgm:cxn modelId="{6D14EC46-76DC-4865-A394-FEB131BA84B2}" type="presOf" srcId="{2CD85BB3-A4BF-4548-8857-9004F145B0C6}" destId="{A37F6507-1F7D-41DC-B7B0-79FC6162B1D1}" srcOrd="0" destOrd="0" presId="urn:microsoft.com/office/officeart/2005/8/layout/equation2"/>
    <dgm:cxn modelId="{4A698FB5-3EE2-4E73-8E1C-1E4D822CE105}" srcId="{2CD85BB3-A4BF-4548-8857-9004F145B0C6}" destId="{D0F7FAC0-4A3B-4BD7-AC35-298D6417BBAF}" srcOrd="2" destOrd="0" parTransId="{A6CCF9FF-1537-4BB0-AAFA-46AADBBB9FB1}" sibTransId="{B47EC316-DBE6-4625-9C81-622B599C20CF}"/>
    <dgm:cxn modelId="{CA3F7721-AB17-42CF-A580-FE1194ED480D}" type="presOf" srcId="{D0F7FAC0-4A3B-4BD7-AC35-298D6417BBAF}" destId="{8170398F-73A8-41A6-BAEA-75470BDE16AA}" srcOrd="0" destOrd="0" presId="urn:microsoft.com/office/officeart/2005/8/layout/equation2"/>
    <dgm:cxn modelId="{066C65F6-83B1-41FD-8F60-D4A28E6C8C14}" srcId="{2CD85BB3-A4BF-4548-8857-9004F145B0C6}" destId="{90C049A9-C03D-49EF-8B22-856A300AC913}" srcOrd="0" destOrd="0" parTransId="{9329822A-1A83-4704-8F3E-B01BB48DB969}" sibTransId="{96444EEB-01A5-43BF-8D06-CD2613F09672}"/>
    <dgm:cxn modelId="{11344205-5F8E-47E0-9507-2B9335FD7673}" type="presOf" srcId="{59FE1020-E464-457A-85F9-0C5C8B4392B6}" destId="{9B1DC331-C92F-4A0D-BBFA-794584DB707D}" srcOrd="0" destOrd="0" presId="urn:microsoft.com/office/officeart/2005/8/layout/equation2"/>
    <dgm:cxn modelId="{F0262636-F47B-498F-A415-6C4DD7122BE8}" type="presOf" srcId="{90C049A9-C03D-49EF-8B22-856A300AC913}" destId="{D96BF097-D87C-44E2-AA34-9E4B51B85DB2}" srcOrd="0" destOrd="0" presId="urn:microsoft.com/office/officeart/2005/8/layout/equation2"/>
    <dgm:cxn modelId="{78F0719C-EDBE-4C0A-ADEA-B779B95CD7A0}" type="presParOf" srcId="{A37F6507-1F7D-41DC-B7B0-79FC6162B1D1}" destId="{E2CA41AB-48D7-417A-9C14-5C574FF5EEE6}" srcOrd="0" destOrd="0" presId="urn:microsoft.com/office/officeart/2005/8/layout/equation2"/>
    <dgm:cxn modelId="{24273008-8AAE-4AA9-82BC-4E064EEF0238}" type="presParOf" srcId="{E2CA41AB-48D7-417A-9C14-5C574FF5EEE6}" destId="{D96BF097-D87C-44E2-AA34-9E4B51B85DB2}" srcOrd="0" destOrd="0" presId="urn:microsoft.com/office/officeart/2005/8/layout/equation2"/>
    <dgm:cxn modelId="{B0311C77-9250-424B-B3A4-7DE535575727}" type="presParOf" srcId="{E2CA41AB-48D7-417A-9C14-5C574FF5EEE6}" destId="{C76B6CC2-5BF6-4352-9FF5-B7FB46DE5AEF}" srcOrd="1" destOrd="0" presId="urn:microsoft.com/office/officeart/2005/8/layout/equation2"/>
    <dgm:cxn modelId="{5C2133E1-1023-4E02-BDBB-AC2A93190BA2}" type="presParOf" srcId="{E2CA41AB-48D7-417A-9C14-5C574FF5EEE6}" destId="{5E3FFE40-F22B-4EC1-8C40-FA3B09B9740B}" srcOrd="2" destOrd="0" presId="urn:microsoft.com/office/officeart/2005/8/layout/equation2"/>
    <dgm:cxn modelId="{5289CEAC-69F5-4D16-9885-E53B437BA7DD}" type="presParOf" srcId="{E2CA41AB-48D7-417A-9C14-5C574FF5EEE6}" destId="{7C291848-3B9F-4978-A53F-BC108FCB0C70}" srcOrd="3" destOrd="0" presId="urn:microsoft.com/office/officeart/2005/8/layout/equation2"/>
    <dgm:cxn modelId="{087DCD86-16D0-4633-AC98-93DB38E1224B}" type="presParOf" srcId="{E2CA41AB-48D7-417A-9C14-5C574FF5EEE6}" destId="{9B1DC331-C92F-4A0D-BBFA-794584DB707D}" srcOrd="4" destOrd="0" presId="urn:microsoft.com/office/officeart/2005/8/layout/equation2"/>
    <dgm:cxn modelId="{9BB26033-1C13-4B5D-AC24-6118A9942129}" type="presParOf" srcId="{A37F6507-1F7D-41DC-B7B0-79FC6162B1D1}" destId="{258B08FC-8D74-4A18-AF4A-722C631CA034}" srcOrd="1" destOrd="0" presId="urn:microsoft.com/office/officeart/2005/8/layout/equation2"/>
    <dgm:cxn modelId="{C000500C-4119-455E-9CAD-59A188A9099A}" type="presParOf" srcId="{258B08FC-8D74-4A18-AF4A-722C631CA034}" destId="{19FE735E-9C41-413A-BE3D-BD1386A230A1}" srcOrd="0" destOrd="0" presId="urn:microsoft.com/office/officeart/2005/8/layout/equation2"/>
    <dgm:cxn modelId="{B22827A9-6140-424C-9EE8-3568CC5033A5}" type="presParOf" srcId="{A37F6507-1F7D-41DC-B7B0-79FC6162B1D1}" destId="{8170398F-73A8-41A6-BAEA-75470BDE16A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Antecedentes</a:t>
          </a:r>
          <a:endParaRPr lang="es-ES" sz="300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3C7BC678-9963-47CC-A51A-8DD7D1B2BA40}">
      <dgm:prSet phldrT="[Texto]" custT="1"/>
      <dgm:spPr/>
      <dgm:t>
        <a:bodyPr anchor="ctr"/>
        <a:lstStyle/>
        <a:p>
          <a:pPr algn="just"/>
          <a:r>
            <a:rPr lang="es-ES" sz="2200" dirty="0" smtClean="0"/>
            <a:t>Antes: </a:t>
          </a:r>
          <a:r>
            <a:rPr lang="es-EC" sz="2200" dirty="0" smtClean="0"/>
            <a:t>CIM 2000 </a:t>
          </a:r>
          <a:r>
            <a:rPr lang="es-EC" sz="2200" dirty="0" err="1" smtClean="0"/>
            <a:t>Mechatronics</a:t>
          </a:r>
          <a:r>
            <a:rPr lang="es-EC" sz="2200" dirty="0" smtClean="0"/>
            <a:t> de la empresa DEGEM  SYSTEM</a:t>
          </a:r>
          <a:endParaRPr lang="es-ES" sz="2200" dirty="0"/>
        </a:p>
      </dgm:t>
    </dgm:pt>
    <dgm:pt modelId="{1403C3AE-380A-4F82-92DF-BFAA93FA6802}" type="parTrans" cxnId="{FC4F901D-171B-4904-A0E8-0820DB106E19}">
      <dgm:prSet/>
      <dgm:spPr/>
      <dgm:t>
        <a:bodyPr/>
        <a:lstStyle/>
        <a:p>
          <a:endParaRPr lang="es-ES" sz="2000"/>
        </a:p>
      </dgm:t>
    </dgm:pt>
    <dgm:pt modelId="{4A6999B9-0B6E-4805-AED9-DB61718CDFBD}" type="sibTrans" cxnId="{FC4F901D-171B-4904-A0E8-0820DB106E19}">
      <dgm:prSet/>
      <dgm:spPr/>
      <dgm:t>
        <a:bodyPr/>
        <a:lstStyle/>
        <a:p>
          <a:endParaRPr lang="es-ES" sz="2000"/>
        </a:p>
      </dgm:t>
    </dgm:pt>
    <dgm:pt modelId="{CB994CE2-DA46-4C67-804E-0A3FD5A3E07E}">
      <dgm:prSet phldrT="[Texto]" custT="1"/>
      <dgm:spPr/>
      <dgm:t>
        <a:bodyPr/>
        <a:lstStyle/>
        <a:p>
          <a:pPr algn="just"/>
          <a:r>
            <a:rPr lang="es-ES" sz="2200" dirty="0" smtClean="0"/>
            <a:t>La Universidad de las Fuerzas Armadas - ESPE, consta de Departamentos académicos entre ellos el Departamento de Eléctrica y Electrónica (creado el 25 de abril de 1977), </a:t>
          </a:r>
          <a:endParaRPr lang="es-ES" sz="22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58A6E87A-8272-40EF-9E59-1CB38BB3FD69}">
      <dgm:prSet phldrT="[Texto]" custT="1"/>
      <dgm:spPr/>
      <dgm:t>
        <a:bodyPr anchor="ctr"/>
        <a:lstStyle/>
        <a:p>
          <a:pPr algn="just"/>
          <a:r>
            <a:rPr lang="es-EC" sz="2200" dirty="0" smtClean="0"/>
            <a:t>Laboratorio de Manufactura Integrada por Computador CIM </a:t>
          </a:r>
          <a:endParaRPr lang="es-ES" sz="2200" dirty="0"/>
        </a:p>
      </dgm:t>
    </dgm:pt>
    <dgm:pt modelId="{841D5FD9-F9B1-4A43-B22A-46B5B26D92B6}" type="parTrans" cxnId="{13BBA631-67D6-4ABE-9512-60B79B7EBB26}">
      <dgm:prSet/>
      <dgm:spPr/>
      <dgm:t>
        <a:bodyPr/>
        <a:lstStyle/>
        <a:p>
          <a:endParaRPr lang="es-ES" sz="2000"/>
        </a:p>
      </dgm:t>
    </dgm:pt>
    <dgm:pt modelId="{59617F11-4D5C-47FE-8F2F-5A00A6F4CA5B}" type="sibTrans" cxnId="{13BBA631-67D6-4ABE-9512-60B79B7EBB26}">
      <dgm:prSet/>
      <dgm:spPr/>
      <dgm:t>
        <a:bodyPr/>
        <a:lstStyle/>
        <a:p>
          <a:endParaRPr lang="es-ES" sz="2000"/>
        </a:p>
      </dgm:t>
    </dgm:pt>
    <dgm:pt modelId="{780E503F-D738-4A64-B737-37DA0795E218}">
      <dgm:prSet phldrT="[Texto]" custT="1"/>
      <dgm:spPr/>
      <dgm:t>
        <a:bodyPr anchor="ctr"/>
        <a:lstStyle/>
        <a:p>
          <a:pPr algn="just"/>
          <a:r>
            <a:rPr lang="es-ES" sz="2200" dirty="0" smtClean="0"/>
            <a:t>Ahora: </a:t>
          </a:r>
          <a:r>
            <a:rPr lang="es-EC" sz="2200" dirty="0" smtClean="0"/>
            <a:t>HAS-200 de la empresa SMC</a:t>
          </a:r>
          <a:endParaRPr lang="es-ES" sz="2200" dirty="0"/>
        </a:p>
      </dgm:t>
    </dgm:pt>
    <dgm:pt modelId="{AC45735A-0DC3-44BE-89EC-1ABD3EB71751}" type="parTrans" cxnId="{138BFB08-4E69-4FEB-8827-CF71D1DAC889}">
      <dgm:prSet/>
      <dgm:spPr/>
      <dgm:t>
        <a:bodyPr/>
        <a:lstStyle/>
        <a:p>
          <a:endParaRPr lang="es-ES"/>
        </a:p>
      </dgm:t>
    </dgm:pt>
    <dgm:pt modelId="{90B28F8F-D09F-41F7-BD16-88A3B6B0F2EF}" type="sibTrans" cxnId="{138BFB08-4E69-4FEB-8827-CF71D1DAC889}">
      <dgm:prSet/>
      <dgm:spPr/>
      <dgm:t>
        <a:bodyPr/>
        <a:lstStyle/>
        <a:p>
          <a:endParaRPr lang="es-ES"/>
        </a:p>
      </dgm:t>
    </dgm:pt>
    <dgm:pt modelId="{A4235138-A6D3-4EF9-B613-C39BC98DF087}">
      <dgm:prSet phldrT="[Texto]" custT="1"/>
      <dgm:spPr/>
      <dgm:t>
        <a:bodyPr/>
        <a:lstStyle/>
        <a:p>
          <a:pPr algn="just"/>
          <a:r>
            <a:rPr lang="es-EC" sz="2200" dirty="0" smtClean="0"/>
            <a:t>El Sistema HAS-200 está dirigido a universidades, centros de formación profesional y grandes empresas para entrenamiento industrial.</a:t>
          </a:r>
          <a:endParaRPr lang="es-ES" sz="2200" dirty="0"/>
        </a:p>
      </dgm:t>
    </dgm:pt>
    <dgm:pt modelId="{2850BFF3-FC36-41D2-A775-3C1DD23C8F66}" type="parTrans" cxnId="{8DE0AF61-1BD9-4CFB-BF9A-49D22EEA12FD}">
      <dgm:prSet/>
      <dgm:spPr/>
      <dgm:t>
        <a:bodyPr/>
        <a:lstStyle/>
        <a:p>
          <a:endParaRPr lang="es-ES"/>
        </a:p>
      </dgm:t>
    </dgm:pt>
    <dgm:pt modelId="{53D6AE6E-064C-4801-B509-C38CE86BDC6A}" type="sibTrans" cxnId="{8DE0AF61-1BD9-4CFB-BF9A-49D22EEA12F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283708" custScaleY="61145" custLinFactNeighborX="-1638" custLinFactNeighborY="-2068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16363E3D-278E-4476-A7B5-702FB02F858A}" type="pres">
      <dgm:prSet presAssocID="{2E55A9CA-0EF4-4DCE-A655-01EC44FAE58D}" presName="Name13" presStyleLbl="parChTrans1D2" presStyleIdx="0" presStyleCnt="3"/>
      <dgm:spPr/>
      <dgm:t>
        <a:bodyPr/>
        <a:lstStyle/>
        <a:p>
          <a:endParaRPr lang="es-ES"/>
        </a:p>
      </dgm:t>
    </dgm:pt>
    <dgm:pt modelId="{FD848230-38B4-4C6B-91DA-EE91CE8A965F}" type="pres">
      <dgm:prSet presAssocID="{CB994CE2-DA46-4C67-804E-0A3FD5A3E07E}" presName="childText" presStyleLbl="bgAcc1" presStyleIdx="0" presStyleCnt="3" custScaleX="573920" custScaleY="118000">
        <dgm:presLayoutVars>
          <dgm:bulletEnabled val="1"/>
        </dgm:presLayoutVars>
      </dgm:prSet>
      <dgm:spPr/>
      <dgm:t>
        <a:bodyPr/>
        <a:lstStyle/>
        <a:p>
          <a:endParaRPr lang="es-ES"/>
        </a:p>
      </dgm:t>
    </dgm:pt>
    <dgm:pt modelId="{86487651-4574-4A99-8ECF-3D10E08F257D}" type="pres">
      <dgm:prSet presAssocID="{841D5FD9-F9B1-4A43-B22A-46B5B26D92B6}" presName="Name13" presStyleLbl="parChTrans1D2" presStyleIdx="1" presStyleCnt="3"/>
      <dgm:spPr/>
      <dgm:t>
        <a:bodyPr/>
        <a:lstStyle/>
        <a:p>
          <a:endParaRPr lang="es-ES"/>
        </a:p>
      </dgm:t>
    </dgm:pt>
    <dgm:pt modelId="{3F1FCA82-A236-46FD-843B-5789D8F6EA82}" type="pres">
      <dgm:prSet presAssocID="{58A6E87A-8272-40EF-9E59-1CB38BB3FD69}" presName="childText" presStyleLbl="bgAcc1" presStyleIdx="1" presStyleCnt="3" custScaleX="573920" custScaleY="135130">
        <dgm:presLayoutVars>
          <dgm:bulletEnabled val="1"/>
        </dgm:presLayoutVars>
      </dgm:prSet>
      <dgm:spPr/>
      <dgm:t>
        <a:bodyPr/>
        <a:lstStyle/>
        <a:p>
          <a:endParaRPr lang="es-ES"/>
        </a:p>
      </dgm:t>
    </dgm:pt>
    <dgm:pt modelId="{27411F46-8DAA-4656-A58D-742CCBF28A38}" type="pres">
      <dgm:prSet presAssocID="{2850BFF3-FC36-41D2-A775-3C1DD23C8F66}" presName="Name13" presStyleLbl="parChTrans1D2" presStyleIdx="2" presStyleCnt="3"/>
      <dgm:spPr/>
      <dgm:t>
        <a:bodyPr/>
        <a:lstStyle/>
        <a:p>
          <a:endParaRPr lang="es-ES"/>
        </a:p>
      </dgm:t>
    </dgm:pt>
    <dgm:pt modelId="{F189AE37-C8BD-4966-812A-02F5001293F8}" type="pres">
      <dgm:prSet presAssocID="{A4235138-A6D3-4EF9-B613-C39BC98DF087}" presName="childText" presStyleLbl="bgAcc1" presStyleIdx="2" presStyleCnt="3" custScaleX="573920" custScaleY="94778">
        <dgm:presLayoutVars>
          <dgm:bulletEnabled val="1"/>
        </dgm:presLayoutVars>
      </dgm:prSet>
      <dgm:spPr/>
      <dgm:t>
        <a:bodyPr/>
        <a:lstStyle/>
        <a:p>
          <a:endParaRPr lang="es-ES"/>
        </a:p>
      </dgm:t>
    </dgm:pt>
  </dgm:ptLst>
  <dgm:cxnLst>
    <dgm:cxn modelId="{197ECF71-63DE-4DEF-B842-0472BA91BA4F}" type="presOf" srcId="{58A6E87A-8272-40EF-9E59-1CB38BB3FD69}" destId="{3F1FCA82-A236-46FD-843B-5789D8F6EA82}" srcOrd="0" destOrd="0" presId="urn:microsoft.com/office/officeart/2005/8/layout/hierarchy3"/>
    <dgm:cxn modelId="{25C8530E-D3F5-4C36-87DE-CE4E04BE5AF2}" type="presOf" srcId="{2850BFF3-FC36-41D2-A775-3C1DD23C8F66}" destId="{27411F46-8DAA-4656-A58D-742CCBF28A38}" srcOrd="0" destOrd="0" presId="urn:microsoft.com/office/officeart/2005/8/layout/hierarchy3"/>
    <dgm:cxn modelId="{CB77B8EB-9083-4DEC-9422-2B80278B79E5}" type="presOf" srcId="{CB994CE2-DA46-4C67-804E-0A3FD5A3E07E}" destId="{FD848230-38B4-4C6B-91DA-EE91CE8A965F}" srcOrd="0" destOrd="0" presId="urn:microsoft.com/office/officeart/2005/8/layout/hierarchy3"/>
    <dgm:cxn modelId="{13BBA631-67D6-4ABE-9512-60B79B7EBB26}" srcId="{CB9964DC-5E01-4879-9733-CDEE2AB1D1F7}" destId="{58A6E87A-8272-40EF-9E59-1CB38BB3FD69}" srcOrd="1" destOrd="0" parTransId="{841D5FD9-F9B1-4A43-B22A-46B5B26D92B6}" sibTransId="{59617F11-4D5C-47FE-8F2F-5A00A6F4CA5B}"/>
    <dgm:cxn modelId="{295A7B39-58FD-4E54-86F4-DC1D822B3041}" type="presOf" srcId="{780E503F-D738-4A64-B737-37DA0795E218}" destId="{3F1FCA82-A236-46FD-843B-5789D8F6EA82}" srcOrd="0" destOrd="2"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FC4F901D-171B-4904-A0E8-0820DB106E19}" srcId="{58A6E87A-8272-40EF-9E59-1CB38BB3FD69}" destId="{3C7BC678-9963-47CC-A51A-8DD7D1B2BA40}" srcOrd="0" destOrd="0" parTransId="{1403C3AE-380A-4F82-92DF-BFAA93FA6802}" sibTransId="{4A6999B9-0B6E-4805-AED9-DB61718CDFBD}"/>
    <dgm:cxn modelId="{319E5422-8BFC-4EF7-B48D-A22746BDE215}" type="presOf" srcId="{7061F2FC-F2AB-4DE3-98B0-886576B4E2C6}" destId="{D433476B-D68D-4328-ADAC-B2895D3D50CF}" srcOrd="0" destOrd="0" presId="urn:microsoft.com/office/officeart/2005/8/layout/hierarchy3"/>
    <dgm:cxn modelId="{24B110C2-322A-40D9-BE3A-65FB6EAE07A7}" type="presOf" srcId="{A4235138-A6D3-4EF9-B613-C39BC98DF087}" destId="{F189AE37-C8BD-4966-812A-02F5001293F8}" srcOrd="0" destOrd="0" presId="urn:microsoft.com/office/officeart/2005/8/layout/hierarchy3"/>
    <dgm:cxn modelId="{3A7955B1-3AE7-45E8-8717-5E829AC7FE07}" type="presOf" srcId="{CB9964DC-5E01-4879-9733-CDEE2AB1D1F7}" destId="{ECB1CA3E-26B8-4A39-AEF8-6F06E506D3C7}" srcOrd="0" destOrd="0" presId="urn:microsoft.com/office/officeart/2005/8/layout/hierarchy3"/>
    <dgm:cxn modelId="{3F6427D4-D3EE-4A20-BAD9-4A390688A01F}" type="presOf" srcId="{841D5FD9-F9B1-4A43-B22A-46B5B26D92B6}" destId="{86487651-4574-4A99-8ECF-3D10E08F257D}" srcOrd="0" destOrd="0" presId="urn:microsoft.com/office/officeart/2005/8/layout/hierarchy3"/>
    <dgm:cxn modelId="{8DE0AF61-1BD9-4CFB-BF9A-49D22EEA12FD}" srcId="{CB9964DC-5E01-4879-9733-CDEE2AB1D1F7}" destId="{A4235138-A6D3-4EF9-B613-C39BC98DF087}" srcOrd="2" destOrd="0" parTransId="{2850BFF3-FC36-41D2-A775-3C1DD23C8F66}" sibTransId="{53D6AE6E-064C-4801-B509-C38CE86BDC6A}"/>
    <dgm:cxn modelId="{6950E36B-3181-40A5-A6B4-360FF5265D01}" type="presOf" srcId="{2E55A9CA-0EF4-4DCE-A655-01EC44FAE58D}" destId="{16363E3D-278E-4476-A7B5-702FB02F858A}" srcOrd="0" destOrd="0" presId="urn:microsoft.com/office/officeart/2005/8/layout/hierarchy3"/>
    <dgm:cxn modelId="{BBC47ADC-0F51-4751-A10D-C1EED7CCEC85}" type="presOf" srcId="{3C7BC678-9963-47CC-A51A-8DD7D1B2BA40}" destId="{3F1FCA82-A236-46FD-843B-5789D8F6EA82}" srcOrd="0" destOrd="1" presId="urn:microsoft.com/office/officeart/2005/8/layout/hierarchy3"/>
    <dgm:cxn modelId="{138BFB08-4E69-4FEB-8827-CF71D1DAC889}" srcId="{58A6E87A-8272-40EF-9E59-1CB38BB3FD69}" destId="{780E503F-D738-4A64-B737-37DA0795E218}" srcOrd="1" destOrd="0" parTransId="{AC45735A-0DC3-44BE-89EC-1ABD3EB71751}" sibTransId="{90B28F8F-D09F-41F7-BD16-88A3B6B0F2EF}"/>
    <dgm:cxn modelId="{3A2F2356-4B7D-4D81-BB8C-FF25D612CC39}" srcId="{CB9964DC-5E01-4879-9733-CDEE2AB1D1F7}" destId="{CB994CE2-DA46-4C67-804E-0A3FD5A3E07E}" srcOrd="0" destOrd="0" parTransId="{2E55A9CA-0EF4-4DCE-A655-01EC44FAE58D}" sibTransId="{4AB5D9A4-D4A7-4208-9BC9-B672660972CF}"/>
    <dgm:cxn modelId="{8B325ABC-C740-4358-9760-C56FD788B5B6}" type="presOf" srcId="{CB9964DC-5E01-4879-9733-CDEE2AB1D1F7}" destId="{C7DDC059-89DD-4F99-A10D-9C975D60C8D8}" srcOrd="1" destOrd="0" presId="urn:microsoft.com/office/officeart/2005/8/layout/hierarchy3"/>
    <dgm:cxn modelId="{D928002D-9687-45D6-82FC-C2E926B2CA0E}" type="presParOf" srcId="{D433476B-D68D-4328-ADAC-B2895D3D50CF}" destId="{1E58A3BC-F1F7-40EE-89AA-32E802ED4BF7}" srcOrd="0" destOrd="0" presId="urn:microsoft.com/office/officeart/2005/8/layout/hierarchy3"/>
    <dgm:cxn modelId="{97A1778B-1EFE-4804-88F0-FBA18BD690C7}" type="presParOf" srcId="{1E58A3BC-F1F7-40EE-89AA-32E802ED4BF7}" destId="{D21DF85A-45CA-4CE0-B0ED-CF4615475EE0}" srcOrd="0" destOrd="0" presId="urn:microsoft.com/office/officeart/2005/8/layout/hierarchy3"/>
    <dgm:cxn modelId="{8EDB7F45-1D3C-43A8-9884-4B8E28A053E5}" type="presParOf" srcId="{D21DF85A-45CA-4CE0-B0ED-CF4615475EE0}" destId="{ECB1CA3E-26B8-4A39-AEF8-6F06E506D3C7}" srcOrd="0" destOrd="0" presId="urn:microsoft.com/office/officeart/2005/8/layout/hierarchy3"/>
    <dgm:cxn modelId="{AE078BC8-EBDE-4D78-82F0-BB3A1CCA7E52}" type="presParOf" srcId="{D21DF85A-45CA-4CE0-B0ED-CF4615475EE0}" destId="{C7DDC059-89DD-4F99-A10D-9C975D60C8D8}" srcOrd="1" destOrd="0" presId="urn:microsoft.com/office/officeart/2005/8/layout/hierarchy3"/>
    <dgm:cxn modelId="{AB675529-E5C8-4803-97F5-57CD50A06DBE}" type="presParOf" srcId="{1E58A3BC-F1F7-40EE-89AA-32E802ED4BF7}" destId="{F784BE88-3DB9-4E87-AFCA-2ED0BF00DEA1}" srcOrd="1" destOrd="0" presId="urn:microsoft.com/office/officeart/2005/8/layout/hierarchy3"/>
    <dgm:cxn modelId="{023705F7-09A2-4910-8A19-44022228F22D}" type="presParOf" srcId="{F784BE88-3DB9-4E87-AFCA-2ED0BF00DEA1}" destId="{16363E3D-278E-4476-A7B5-702FB02F858A}" srcOrd="0" destOrd="0" presId="urn:microsoft.com/office/officeart/2005/8/layout/hierarchy3"/>
    <dgm:cxn modelId="{C58C6CFF-0598-47BB-8C5B-0050F689A2F9}" type="presParOf" srcId="{F784BE88-3DB9-4E87-AFCA-2ED0BF00DEA1}" destId="{FD848230-38B4-4C6B-91DA-EE91CE8A965F}" srcOrd="1" destOrd="0" presId="urn:microsoft.com/office/officeart/2005/8/layout/hierarchy3"/>
    <dgm:cxn modelId="{B127231A-78A9-4A21-941A-CFD93DC252BC}" type="presParOf" srcId="{F784BE88-3DB9-4E87-AFCA-2ED0BF00DEA1}" destId="{86487651-4574-4A99-8ECF-3D10E08F257D}" srcOrd="2" destOrd="0" presId="urn:microsoft.com/office/officeart/2005/8/layout/hierarchy3"/>
    <dgm:cxn modelId="{7559F0F4-63D3-4156-A60B-F5B5B564D21A}" type="presParOf" srcId="{F784BE88-3DB9-4E87-AFCA-2ED0BF00DEA1}" destId="{3F1FCA82-A236-46FD-843B-5789D8F6EA82}" srcOrd="3" destOrd="0" presId="urn:microsoft.com/office/officeart/2005/8/layout/hierarchy3"/>
    <dgm:cxn modelId="{6A39E958-EE66-490D-94E7-7F6C7BA5308A}" type="presParOf" srcId="{F784BE88-3DB9-4E87-AFCA-2ED0BF00DEA1}" destId="{27411F46-8DAA-4656-A58D-742CCBF28A38}" srcOrd="4" destOrd="0" presId="urn:microsoft.com/office/officeart/2005/8/layout/hierarchy3"/>
    <dgm:cxn modelId="{999838FF-E5B1-48F6-9736-4043AFC0C905}" type="presParOf" srcId="{F784BE88-3DB9-4E87-AFCA-2ED0BF00DEA1}" destId="{F189AE37-C8BD-4966-812A-02F5001293F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433BD3-6E7A-4879-AC6D-8FC06B34D369}"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es-EC"/>
        </a:p>
      </dgm:t>
    </dgm:pt>
    <dgm:pt modelId="{4DCC7641-AD37-4AA4-BA12-315169767E64}">
      <dgm:prSet phldrT="[Texto]" custT="1"/>
      <dgm:spPr/>
      <dgm:t>
        <a:bodyPr/>
        <a:lstStyle/>
        <a:p>
          <a:r>
            <a:rPr lang="es-EC" sz="3000" b="1" dirty="0">
              <a:latin typeface="+mj-lt"/>
              <a:cs typeface="Times New Roman" panose="02020603050405020304" pitchFamily="18" charset="0"/>
            </a:rPr>
            <a:t>Directrices</a:t>
          </a:r>
          <a:r>
            <a:rPr lang="es-EC" sz="3000" dirty="0">
              <a:latin typeface="+mj-lt"/>
              <a:cs typeface="Times New Roman" panose="02020603050405020304" pitchFamily="18" charset="0"/>
            </a:rPr>
            <a:t> </a:t>
          </a:r>
        </a:p>
      </dgm:t>
    </dgm:pt>
    <dgm:pt modelId="{130D77DC-95B5-4463-A38B-43D4F516084D}" type="parTrans" cxnId="{00523B41-CF81-4B2B-B840-199E5714B32C}">
      <dgm:prSet/>
      <dgm:spPr/>
      <dgm:t>
        <a:bodyPr/>
        <a:lstStyle/>
        <a:p>
          <a:endParaRPr lang="es-EC" sz="2200"/>
        </a:p>
      </dgm:t>
    </dgm:pt>
    <dgm:pt modelId="{12DECF31-2D51-453C-AB6D-85D3F4C698AF}" type="sibTrans" cxnId="{00523B41-CF81-4B2B-B840-199E5714B32C}">
      <dgm:prSet/>
      <dgm:spPr/>
      <dgm:t>
        <a:bodyPr/>
        <a:lstStyle/>
        <a:p>
          <a:endParaRPr lang="es-EC" sz="2200"/>
        </a:p>
      </dgm:t>
    </dgm:pt>
    <dgm:pt modelId="{6D0F0236-7684-4C43-BD3F-42F324EF552B}">
      <dgm:prSet phldrT="[Texto]" custT="1"/>
      <dgm:spPr/>
      <dgm:t>
        <a:bodyPr/>
        <a:lstStyle/>
        <a:p>
          <a:r>
            <a:rPr lang="es-EC" sz="2200" dirty="0">
              <a:latin typeface="+mj-lt"/>
              <a:cs typeface="Times New Roman" panose="02020603050405020304" pitchFamily="18" charset="0"/>
            </a:rPr>
            <a:t>Consistencia </a:t>
          </a:r>
        </a:p>
      </dgm:t>
    </dgm:pt>
    <dgm:pt modelId="{AF9E6503-B64E-4AC1-97D4-8FDC40071431}" type="parTrans" cxnId="{A2A30907-4063-4147-94EA-98CD03392770}">
      <dgm:prSet/>
      <dgm:spPr/>
      <dgm:t>
        <a:bodyPr/>
        <a:lstStyle/>
        <a:p>
          <a:endParaRPr lang="es-EC" sz="2200"/>
        </a:p>
      </dgm:t>
    </dgm:pt>
    <dgm:pt modelId="{3A22A861-6D23-4DB8-A728-2687978C2C46}" type="sibTrans" cxnId="{A2A30907-4063-4147-94EA-98CD03392770}">
      <dgm:prSet/>
      <dgm:spPr/>
      <dgm:t>
        <a:bodyPr/>
        <a:lstStyle/>
        <a:p>
          <a:endParaRPr lang="es-EC" sz="2200"/>
        </a:p>
      </dgm:t>
    </dgm:pt>
    <dgm:pt modelId="{F3824D39-667C-4CE0-BF45-CF4612D76DF7}">
      <dgm:prSet phldrT="[Texto]" custT="1"/>
      <dgm:spPr/>
      <dgm:t>
        <a:bodyPr/>
        <a:lstStyle/>
        <a:p>
          <a:r>
            <a:rPr lang="es-EC" sz="2200" dirty="0">
              <a:latin typeface="+mj-lt"/>
              <a:cs typeface="Times New Roman" panose="02020603050405020304" pitchFamily="18" charset="0"/>
            </a:rPr>
            <a:t>Reducir la carga de información.</a:t>
          </a:r>
        </a:p>
      </dgm:t>
    </dgm:pt>
    <dgm:pt modelId="{DBFADE6D-92DD-4B83-8C83-D29FA74BE9FC}" type="parTrans" cxnId="{772049B0-B29D-4E86-B91F-4D69DFF598A6}">
      <dgm:prSet/>
      <dgm:spPr/>
      <dgm:t>
        <a:bodyPr/>
        <a:lstStyle/>
        <a:p>
          <a:endParaRPr lang="es-EC" sz="2200"/>
        </a:p>
      </dgm:t>
    </dgm:pt>
    <dgm:pt modelId="{838A41B6-1C8D-4A53-8F88-C7B62FAD9F69}" type="sibTrans" cxnId="{772049B0-B29D-4E86-B91F-4D69DFF598A6}">
      <dgm:prSet/>
      <dgm:spPr/>
      <dgm:t>
        <a:bodyPr/>
        <a:lstStyle/>
        <a:p>
          <a:endParaRPr lang="es-EC" sz="2200"/>
        </a:p>
      </dgm:t>
    </dgm:pt>
    <dgm:pt modelId="{CF487ECA-795F-437D-B01A-8156D47FB2DB}">
      <dgm:prSet phldrT="[Texto]" custT="1"/>
      <dgm:spPr/>
      <dgm:t>
        <a:bodyPr/>
        <a:lstStyle/>
        <a:p>
          <a:r>
            <a:rPr lang="es-EC" sz="2200" dirty="0">
              <a:latin typeface="+mj-lt"/>
              <a:cs typeface="Times New Roman" panose="02020603050405020304" pitchFamily="18" charset="0"/>
            </a:rPr>
            <a:t>Dar control al </a:t>
          </a:r>
          <a:r>
            <a:rPr lang="es-EC" sz="2200" dirty="0" smtClean="0">
              <a:latin typeface="+mj-lt"/>
              <a:cs typeface="Times New Roman" panose="02020603050405020304" pitchFamily="18" charset="0"/>
            </a:rPr>
            <a:t>usuario</a:t>
          </a:r>
          <a:endParaRPr lang="es-EC" sz="2200" dirty="0">
            <a:latin typeface="+mj-lt"/>
          </a:endParaRPr>
        </a:p>
      </dgm:t>
    </dgm:pt>
    <dgm:pt modelId="{52D93B18-5879-4A12-A8F7-502BB05B74AF}" type="parTrans" cxnId="{37B4C656-7220-491B-973F-D93A1B4AEFE7}">
      <dgm:prSet/>
      <dgm:spPr/>
      <dgm:t>
        <a:bodyPr/>
        <a:lstStyle/>
        <a:p>
          <a:endParaRPr lang="es-EC" sz="2200"/>
        </a:p>
      </dgm:t>
    </dgm:pt>
    <dgm:pt modelId="{0333A6C0-8699-41F6-BB6C-9071E1E4E788}" type="sibTrans" cxnId="{37B4C656-7220-491B-973F-D93A1B4AEFE7}">
      <dgm:prSet/>
      <dgm:spPr/>
      <dgm:t>
        <a:bodyPr/>
        <a:lstStyle/>
        <a:p>
          <a:endParaRPr lang="es-EC" sz="2200"/>
        </a:p>
      </dgm:t>
    </dgm:pt>
    <dgm:pt modelId="{F8E3DD00-237D-44A5-80DA-64D1FE10BC2C}" type="pres">
      <dgm:prSet presAssocID="{F4433BD3-6E7A-4879-AC6D-8FC06B34D369}" presName="Name0" presStyleCnt="0">
        <dgm:presLayoutVars>
          <dgm:chMax val="1"/>
          <dgm:chPref val="1"/>
          <dgm:dir/>
          <dgm:animOne val="branch"/>
          <dgm:animLvl val="lvl"/>
        </dgm:presLayoutVars>
      </dgm:prSet>
      <dgm:spPr/>
      <dgm:t>
        <a:bodyPr/>
        <a:lstStyle/>
        <a:p>
          <a:endParaRPr lang="es-EC"/>
        </a:p>
      </dgm:t>
    </dgm:pt>
    <dgm:pt modelId="{CA4B704D-A01F-4619-B6E6-8CA10D8C8CFF}" type="pres">
      <dgm:prSet presAssocID="{4DCC7641-AD37-4AA4-BA12-315169767E64}" presName="singleCycle" presStyleCnt="0"/>
      <dgm:spPr/>
    </dgm:pt>
    <dgm:pt modelId="{CC139483-C337-41DC-9C10-E7D9A749FE91}" type="pres">
      <dgm:prSet presAssocID="{4DCC7641-AD37-4AA4-BA12-315169767E64}" presName="singleCenter" presStyleLbl="node1" presStyleIdx="0" presStyleCnt="4" custScaleX="160523" custScaleY="54437" custLinFactNeighborX="682" custLinFactNeighborY="-10574">
        <dgm:presLayoutVars>
          <dgm:chMax val="7"/>
          <dgm:chPref val="7"/>
        </dgm:presLayoutVars>
      </dgm:prSet>
      <dgm:spPr/>
      <dgm:t>
        <a:bodyPr/>
        <a:lstStyle/>
        <a:p>
          <a:endParaRPr lang="es-EC"/>
        </a:p>
      </dgm:t>
    </dgm:pt>
    <dgm:pt modelId="{0DED070C-4DB2-4EA5-9484-D0DAFD795DDA}" type="pres">
      <dgm:prSet presAssocID="{AF9E6503-B64E-4AC1-97D4-8FDC40071431}" presName="Name56" presStyleLbl="parChTrans1D2" presStyleIdx="0" presStyleCnt="3"/>
      <dgm:spPr/>
      <dgm:t>
        <a:bodyPr/>
        <a:lstStyle/>
        <a:p>
          <a:endParaRPr lang="es-EC"/>
        </a:p>
      </dgm:t>
    </dgm:pt>
    <dgm:pt modelId="{BC47EDAA-532A-45F3-833B-D594F89E47AD}" type="pres">
      <dgm:prSet presAssocID="{6D0F0236-7684-4C43-BD3F-42F324EF552B}" presName="text0" presStyleLbl="node1" presStyleIdx="1" presStyleCnt="4" custScaleX="230996" custScaleY="96705">
        <dgm:presLayoutVars>
          <dgm:bulletEnabled val="1"/>
        </dgm:presLayoutVars>
      </dgm:prSet>
      <dgm:spPr/>
      <dgm:t>
        <a:bodyPr/>
        <a:lstStyle/>
        <a:p>
          <a:endParaRPr lang="es-EC"/>
        </a:p>
      </dgm:t>
    </dgm:pt>
    <dgm:pt modelId="{1D38F97B-E863-4BD1-9D78-ACBD9CFF1428}" type="pres">
      <dgm:prSet presAssocID="{DBFADE6D-92DD-4B83-8C83-D29FA74BE9FC}" presName="Name56" presStyleLbl="parChTrans1D2" presStyleIdx="1" presStyleCnt="3"/>
      <dgm:spPr/>
      <dgm:t>
        <a:bodyPr/>
        <a:lstStyle/>
        <a:p>
          <a:endParaRPr lang="es-EC"/>
        </a:p>
      </dgm:t>
    </dgm:pt>
    <dgm:pt modelId="{EE93FAF0-5CA8-49F6-9758-D4B5651883E4}" type="pres">
      <dgm:prSet presAssocID="{F3824D39-667C-4CE0-BF45-CF4612D76DF7}" presName="text0" presStyleLbl="node1" presStyleIdx="2" presStyleCnt="4" custScaleX="253824" custScaleY="113809">
        <dgm:presLayoutVars>
          <dgm:bulletEnabled val="1"/>
        </dgm:presLayoutVars>
      </dgm:prSet>
      <dgm:spPr/>
      <dgm:t>
        <a:bodyPr/>
        <a:lstStyle/>
        <a:p>
          <a:endParaRPr lang="es-EC"/>
        </a:p>
      </dgm:t>
    </dgm:pt>
    <dgm:pt modelId="{1F141182-88E1-4313-A5A1-B8A50A902835}" type="pres">
      <dgm:prSet presAssocID="{52D93B18-5879-4A12-A8F7-502BB05B74AF}" presName="Name56" presStyleLbl="parChTrans1D2" presStyleIdx="2" presStyleCnt="3"/>
      <dgm:spPr/>
      <dgm:t>
        <a:bodyPr/>
        <a:lstStyle/>
        <a:p>
          <a:endParaRPr lang="es-EC"/>
        </a:p>
      </dgm:t>
    </dgm:pt>
    <dgm:pt modelId="{D3F4AA56-0CD2-422A-AB6A-63BA311FBE67}" type="pres">
      <dgm:prSet presAssocID="{CF487ECA-795F-437D-B01A-8156D47FB2DB}" presName="text0" presStyleLbl="node1" presStyleIdx="3" presStyleCnt="4" custScaleX="237212" custScaleY="106500">
        <dgm:presLayoutVars>
          <dgm:bulletEnabled val="1"/>
        </dgm:presLayoutVars>
      </dgm:prSet>
      <dgm:spPr/>
      <dgm:t>
        <a:bodyPr/>
        <a:lstStyle/>
        <a:p>
          <a:endParaRPr lang="es-EC"/>
        </a:p>
      </dgm:t>
    </dgm:pt>
  </dgm:ptLst>
  <dgm:cxnLst>
    <dgm:cxn modelId="{DFAE013C-A425-4EAE-9DF5-CE56AA58F9B7}" type="presOf" srcId="{6D0F0236-7684-4C43-BD3F-42F324EF552B}" destId="{BC47EDAA-532A-45F3-833B-D594F89E47AD}" srcOrd="0" destOrd="0" presId="urn:microsoft.com/office/officeart/2008/layout/RadialCluster"/>
    <dgm:cxn modelId="{C4DB436B-54C5-4CF3-A087-D6036E7F2E18}" type="presOf" srcId="{F3824D39-667C-4CE0-BF45-CF4612D76DF7}" destId="{EE93FAF0-5CA8-49F6-9758-D4B5651883E4}" srcOrd="0" destOrd="0" presId="urn:microsoft.com/office/officeart/2008/layout/RadialCluster"/>
    <dgm:cxn modelId="{37B4C656-7220-491B-973F-D93A1B4AEFE7}" srcId="{4DCC7641-AD37-4AA4-BA12-315169767E64}" destId="{CF487ECA-795F-437D-B01A-8156D47FB2DB}" srcOrd="2" destOrd="0" parTransId="{52D93B18-5879-4A12-A8F7-502BB05B74AF}" sibTransId="{0333A6C0-8699-41F6-BB6C-9071E1E4E788}"/>
    <dgm:cxn modelId="{00523B41-CF81-4B2B-B840-199E5714B32C}" srcId="{F4433BD3-6E7A-4879-AC6D-8FC06B34D369}" destId="{4DCC7641-AD37-4AA4-BA12-315169767E64}" srcOrd="0" destOrd="0" parTransId="{130D77DC-95B5-4463-A38B-43D4F516084D}" sibTransId="{12DECF31-2D51-453C-AB6D-85D3F4C698AF}"/>
    <dgm:cxn modelId="{A1D3D36E-832A-44CD-B75E-8430E749D43B}" type="presOf" srcId="{52D93B18-5879-4A12-A8F7-502BB05B74AF}" destId="{1F141182-88E1-4313-A5A1-B8A50A902835}" srcOrd="0" destOrd="0" presId="urn:microsoft.com/office/officeart/2008/layout/RadialCluster"/>
    <dgm:cxn modelId="{26FF2036-7D74-4B34-8BE8-0688BD9C72E3}" type="presOf" srcId="{DBFADE6D-92DD-4B83-8C83-D29FA74BE9FC}" destId="{1D38F97B-E863-4BD1-9D78-ACBD9CFF1428}" srcOrd="0" destOrd="0" presId="urn:microsoft.com/office/officeart/2008/layout/RadialCluster"/>
    <dgm:cxn modelId="{772049B0-B29D-4E86-B91F-4D69DFF598A6}" srcId="{4DCC7641-AD37-4AA4-BA12-315169767E64}" destId="{F3824D39-667C-4CE0-BF45-CF4612D76DF7}" srcOrd="1" destOrd="0" parTransId="{DBFADE6D-92DD-4B83-8C83-D29FA74BE9FC}" sibTransId="{838A41B6-1C8D-4A53-8F88-C7B62FAD9F69}"/>
    <dgm:cxn modelId="{F12DCD1F-973B-47CD-8F25-5C4FEEF02902}" type="presOf" srcId="{CF487ECA-795F-437D-B01A-8156D47FB2DB}" destId="{D3F4AA56-0CD2-422A-AB6A-63BA311FBE67}" srcOrd="0" destOrd="0" presId="urn:microsoft.com/office/officeart/2008/layout/RadialCluster"/>
    <dgm:cxn modelId="{8AA771DD-4036-466E-A2FE-9343794C73B6}" type="presOf" srcId="{AF9E6503-B64E-4AC1-97D4-8FDC40071431}" destId="{0DED070C-4DB2-4EA5-9484-D0DAFD795DDA}" srcOrd="0" destOrd="0" presId="urn:microsoft.com/office/officeart/2008/layout/RadialCluster"/>
    <dgm:cxn modelId="{A2A30907-4063-4147-94EA-98CD03392770}" srcId="{4DCC7641-AD37-4AA4-BA12-315169767E64}" destId="{6D0F0236-7684-4C43-BD3F-42F324EF552B}" srcOrd="0" destOrd="0" parTransId="{AF9E6503-B64E-4AC1-97D4-8FDC40071431}" sibTransId="{3A22A861-6D23-4DB8-A728-2687978C2C46}"/>
    <dgm:cxn modelId="{54CAFDBE-9FC9-41D7-A8D2-77F8CC14301E}" type="presOf" srcId="{F4433BD3-6E7A-4879-AC6D-8FC06B34D369}" destId="{F8E3DD00-237D-44A5-80DA-64D1FE10BC2C}" srcOrd="0" destOrd="0" presId="urn:microsoft.com/office/officeart/2008/layout/RadialCluster"/>
    <dgm:cxn modelId="{03A1540F-60A3-4353-8B80-F5BC518FC5F6}" type="presOf" srcId="{4DCC7641-AD37-4AA4-BA12-315169767E64}" destId="{CC139483-C337-41DC-9C10-E7D9A749FE91}" srcOrd="0" destOrd="0" presId="urn:microsoft.com/office/officeart/2008/layout/RadialCluster"/>
    <dgm:cxn modelId="{2C5710AA-658C-488F-97FC-2260737ADBD3}" type="presParOf" srcId="{F8E3DD00-237D-44A5-80DA-64D1FE10BC2C}" destId="{CA4B704D-A01F-4619-B6E6-8CA10D8C8CFF}" srcOrd="0" destOrd="0" presId="urn:microsoft.com/office/officeart/2008/layout/RadialCluster"/>
    <dgm:cxn modelId="{633E360A-1D81-44E0-93BD-F3DA920602ED}" type="presParOf" srcId="{CA4B704D-A01F-4619-B6E6-8CA10D8C8CFF}" destId="{CC139483-C337-41DC-9C10-E7D9A749FE91}" srcOrd="0" destOrd="0" presId="urn:microsoft.com/office/officeart/2008/layout/RadialCluster"/>
    <dgm:cxn modelId="{BB68F334-4026-4A1A-A7A0-4AD451435D10}" type="presParOf" srcId="{CA4B704D-A01F-4619-B6E6-8CA10D8C8CFF}" destId="{0DED070C-4DB2-4EA5-9484-D0DAFD795DDA}" srcOrd="1" destOrd="0" presId="urn:microsoft.com/office/officeart/2008/layout/RadialCluster"/>
    <dgm:cxn modelId="{7F10A012-5BB5-4E59-853D-01B9EAC03F0D}" type="presParOf" srcId="{CA4B704D-A01F-4619-B6E6-8CA10D8C8CFF}" destId="{BC47EDAA-532A-45F3-833B-D594F89E47AD}" srcOrd="2" destOrd="0" presId="urn:microsoft.com/office/officeart/2008/layout/RadialCluster"/>
    <dgm:cxn modelId="{1CB16B3C-4C91-4945-A4C5-4937ADD73592}" type="presParOf" srcId="{CA4B704D-A01F-4619-B6E6-8CA10D8C8CFF}" destId="{1D38F97B-E863-4BD1-9D78-ACBD9CFF1428}" srcOrd="3" destOrd="0" presId="urn:microsoft.com/office/officeart/2008/layout/RadialCluster"/>
    <dgm:cxn modelId="{D1DBD306-8C86-4A12-A87D-B98A26671A4E}" type="presParOf" srcId="{CA4B704D-A01F-4619-B6E6-8CA10D8C8CFF}" destId="{EE93FAF0-5CA8-49F6-9758-D4B5651883E4}" srcOrd="4" destOrd="0" presId="urn:microsoft.com/office/officeart/2008/layout/RadialCluster"/>
    <dgm:cxn modelId="{1E53EBB2-E786-4D33-A004-BFD195DE2115}" type="presParOf" srcId="{CA4B704D-A01F-4619-B6E6-8CA10D8C8CFF}" destId="{1F141182-88E1-4313-A5A1-B8A50A902835}" srcOrd="5" destOrd="0" presId="urn:microsoft.com/office/officeart/2008/layout/RadialCluster"/>
    <dgm:cxn modelId="{DFA48DA8-C3C9-44D9-9572-52E421E68C7C}" type="presParOf" srcId="{CA4B704D-A01F-4619-B6E6-8CA10D8C8CFF}" destId="{D3F4AA56-0CD2-422A-AB6A-63BA311FBE6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69E415-D8CA-4653-9A39-8F4E008D7264}"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s-EC"/>
        </a:p>
      </dgm:t>
    </dgm:pt>
    <dgm:pt modelId="{B965AFBB-85C7-4783-9276-9574730B751E}">
      <dgm:prSet phldrT="[Texto]" custT="1"/>
      <dgm:spPr/>
      <dgm:t>
        <a:bodyPr/>
        <a:lstStyle/>
        <a:p>
          <a:pPr algn="just"/>
          <a:r>
            <a:rPr lang="es-EC" sz="2200" b="0" dirty="0">
              <a:latin typeface="+mn-lt"/>
              <a:cs typeface="Times New Roman" panose="02020603050405020304" pitchFamily="18" charset="0"/>
            </a:rPr>
            <a:t>Permitir una cómoda navegación dentro del sistema y una fácil salida del mismo.</a:t>
          </a:r>
        </a:p>
      </dgm:t>
    </dgm:pt>
    <dgm:pt modelId="{1E3CD32D-40A5-41E7-8732-52DB18440AA7}" type="parTrans" cxnId="{80195BA9-B25E-43DB-9105-C5C35A57FDA3}">
      <dgm:prSet/>
      <dgm:spPr/>
      <dgm:t>
        <a:bodyPr/>
        <a:lstStyle/>
        <a:p>
          <a:endParaRPr lang="es-EC" sz="2200"/>
        </a:p>
      </dgm:t>
    </dgm:pt>
    <dgm:pt modelId="{DF1E7B6B-AC86-4201-A5EC-861C4AB76E1D}" type="sibTrans" cxnId="{80195BA9-B25E-43DB-9105-C5C35A57FDA3}">
      <dgm:prSet/>
      <dgm:spPr/>
      <dgm:t>
        <a:bodyPr/>
        <a:lstStyle/>
        <a:p>
          <a:endParaRPr lang="es-EC" sz="2200"/>
        </a:p>
      </dgm:t>
    </dgm:pt>
    <dgm:pt modelId="{BCB357A9-E09F-4CC7-A642-0A92342FFF2A}">
      <dgm:prSet phldrT="[Texto]" custT="1"/>
      <dgm:spPr/>
      <dgm:t>
        <a:bodyPr/>
        <a:lstStyle/>
        <a:p>
          <a:pPr algn="just"/>
          <a:r>
            <a:rPr lang="es-EC" sz="2200" b="0" dirty="0">
              <a:latin typeface="+mn-lt"/>
              <a:cs typeface="Times New Roman" panose="02020603050405020304" pitchFamily="18" charset="0"/>
            </a:rPr>
            <a:t>Utilizar mensajes y textos descriptivos. </a:t>
          </a:r>
        </a:p>
      </dgm:t>
    </dgm:pt>
    <dgm:pt modelId="{5FDADEAC-135C-42B3-AE3A-8989259B67AE}" type="parTrans" cxnId="{44486BD0-41ED-47EE-8CA7-7512D4278A66}">
      <dgm:prSet/>
      <dgm:spPr/>
      <dgm:t>
        <a:bodyPr/>
        <a:lstStyle/>
        <a:p>
          <a:endParaRPr lang="es-EC" sz="2200"/>
        </a:p>
      </dgm:t>
    </dgm:pt>
    <dgm:pt modelId="{403A250F-DC53-4F98-97EC-4B4A61B74B91}" type="sibTrans" cxnId="{44486BD0-41ED-47EE-8CA7-7512D4278A66}">
      <dgm:prSet/>
      <dgm:spPr/>
      <dgm:t>
        <a:bodyPr/>
        <a:lstStyle/>
        <a:p>
          <a:endParaRPr lang="es-EC" sz="2200"/>
        </a:p>
      </dgm:t>
    </dgm:pt>
    <dgm:pt modelId="{D903B96A-360A-4D4C-952B-111B3C46D260}">
      <dgm:prSet phldrT="[Texto]" custT="1"/>
      <dgm:spPr/>
      <dgm:t>
        <a:bodyPr/>
        <a:lstStyle/>
        <a:p>
          <a:pPr algn="just"/>
          <a:r>
            <a:rPr lang="es-EC" sz="2200" b="0" dirty="0">
              <a:latin typeface="+mn-lt"/>
              <a:cs typeface="Times New Roman" panose="02020603050405020304" pitchFamily="18" charset="0"/>
            </a:rPr>
            <a:t>El HMI debe dar la impresión de manipular directamente con la estación que  se esté trabajando.</a:t>
          </a:r>
        </a:p>
      </dgm:t>
    </dgm:pt>
    <dgm:pt modelId="{90A3E58E-F495-47F3-BA22-1D7CE9F45ED9}" type="parTrans" cxnId="{55F9C36B-7E94-4AB5-8A27-F82D881F2789}">
      <dgm:prSet/>
      <dgm:spPr/>
      <dgm:t>
        <a:bodyPr/>
        <a:lstStyle/>
        <a:p>
          <a:endParaRPr lang="es-EC" sz="2200"/>
        </a:p>
      </dgm:t>
    </dgm:pt>
    <dgm:pt modelId="{750E9DD2-0D06-4B25-8FD8-69AA3E754A9B}" type="sibTrans" cxnId="{55F9C36B-7E94-4AB5-8A27-F82D881F2789}">
      <dgm:prSet/>
      <dgm:spPr/>
      <dgm:t>
        <a:bodyPr/>
        <a:lstStyle/>
        <a:p>
          <a:endParaRPr lang="es-EC" sz="2200"/>
        </a:p>
      </dgm:t>
    </dgm:pt>
    <dgm:pt modelId="{4BCD730A-C952-4CFF-A88A-3C54EF4D7C76}" type="pres">
      <dgm:prSet presAssocID="{8C69E415-D8CA-4653-9A39-8F4E008D7264}" presName="linear" presStyleCnt="0">
        <dgm:presLayoutVars>
          <dgm:dir/>
          <dgm:animLvl val="lvl"/>
          <dgm:resizeHandles val="exact"/>
        </dgm:presLayoutVars>
      </dgm:prSet>
      <dgm:spPr/>
      <dgm:t>
        <a:bodyPr/>
        <a:lstStyle/>
        <a:p>
          <a:endParaRPr lang="es-EC"/>
        </a:p>
      </dgm:t>
    </dgm:pt>
    <dgm:pt modelId="{0072AED7-AED3-45BD-B55B-E691B97FA2B9}" type="pres">
      <dgm:prSet presAssocID="{B965AFBB-85C7-4783-9276-9574730B751E}" presName="parentLin" presStyleCnt="0"/>
      <dgm:spPr/>
      <dgm:t>
        <a:bodyPr/>
        <a:lstStyle/>
        <a:p>
          <a:endParaRPr lang="es-EC"/>
        </a:p>
      </dgm:t>
    </dgm:pt>
    <dgm:pt modelId="{048CB154-6BE7-4215-BA1D-BDE86372792A}" type="pres">
      <dgm:prSet presAssocID="{B965AFBB-85C7-4783-9276-9574730B751E}" presName="parentLeftMargin" presStyleLbl="node1" presStyleIdx="0" presStyleCnt="3"/>
      <dgm:spPr/>
      <dgm:t>
        <a:bodyPr/>
        <a:lstStyle/>
        <a:p>
          <a:endParaRPr lang="es-EC"/>
        </a:p>
      </dgm:t>
    </dgm:pt>
    <dgm:pt modelId="{75700A49-6116-47FD-8C49-7CC639412DFD}" type="pres">
      <dgm:prSet presAssocID="{B965AFBB-85C7-4783-9276-9574730B751E}" presName="parentText" presStyleLbl="node1" presStyleIdx="0" presStyleCnt="3">
        <dgm:presLayoutVars>
          <dgm:chMax val="0"/>
          <dgm:bulletEnabled val="1"/>
        </dgm:presLayoutVars>
      </dgm:prSet>
      <dgm:spPr/>
      <dgm:t>
        <a:bodyPr/>
        <a:lstStyle/>
        <a:p>
          <a:endParaRPr lang="es-EC"/>
        </a:p>
      </dgm:t>
    </dgm:pt>
    <dgm:pt modelId="{0AB3C5C7-5592-43D5-A563-0A11B851A6D4}" type="pres">
      <dgm:prSet presAssocID="{B965AFBB-85C7-4783-9276-9574730B751E}" presName="negativeSpace" presStyleCnt="0"/>
      <dgm:spPr/>
      <dgm:t>
        <a:bodyPr/>
        <a:lstStyle/>
        <a:p>
          <a:endParaRPr lang="es-EC"/>
        </a:p>
      </dgm:t>
    </dgm:pt>
    <dgm:pt modelId="{6355F118-3804-4058-9E75-E0BBAE9713ED}" type="pres">
      <dgm:prSet presAssocID="{B965AFBB-85C7-4783-9276-9574730B751E}" presName="childText" presStyleLbl="conFgAcc1" presStyleIdx="0" presStyleCnt="3">
        <dgm:presLayoutVars>
          <dgm:bulletEnabled val="1"/>
        </dgm:presLayoutVars>
      </dgm:prSet>
      <dgm:spPr/>
      <dgm:t>
        <a:bodyPr/>
        <a:lstStyle/>
        <a:p>
          <a:endParaRPr lang="es-EC"/>
        </a:p>
      </dgm:t>
    </dgm:pt>
    <dgm:pt modelId="{C5FD10D2-5AB2-47ED-BEA0-A5A6B6ADF310}" type="pres">
      <dgm:prSet presAssocID="{DF1E7B6B-AC86-4201-A5EC-861C4AB76E1D}" presName="spaceBetweenRectangles" presStyleCnt="0"/>
      <dgm:spPr/>
      <dgm:t>
        <a:bodyPr/>
        <a:lstStyle/>
        <a:p>
          <a:endParaRPr lang="es-EC"/>
        </a:p>
      </dgm:t>
    </dgm:pt>
    <dgm:pt modelId="{1B8FDC6E-CB85-4093-A577-2EDC96C73024}" type="pres">
      <dgm:prSet presAssocID="{BCB357A9-E09F-4CC7-A642-0A92342FFF2A}" presName="parentLin" presStyleCnt="0"/>
      <dgm:spPr/>
      <dgm:t>
        <a:bodyPr/>
        <a:lstStyle/>
        <a:p>
          <a:endParaRPr lang="es-EC"/>
        </a:p>
      </dgm:t>
    </dgm:pt>
    <dgm:pt modelId="{F604F148-B8FD-4BA0-BC0D-917C08F1235B}" type="pres">
      <dgm:prSet presAssocID="{BCB357A9-E09F-4CC7-A642-0A92342FFF2A}" presName="parentLeftMargin" presStyleLbl="node1" presStyleIdx="0" presStyleCnt="3"/>
      <dgm:spPr/>
      <dgm:t>
        <a:bodyPr/>
        <a:lstStyle/>
        <a:p>
          <a:endParaRPr lang="es-EC"/>
        </a:p>
      </dgm:t>
    </dgm:pt>
    <dgm:pt modelId="{E57D3401-9826-459B-8713-06E1441FDE62}" type="pres">
      <dgm:prSet presAssocID="{BCB357A9-E09F-4CC7-A642-0A92342FFF2A}" presName="parentText" presStyleLbl="node1" presStyleIdx="1" presStyleCnt="3">
        <dgm:presLayoutVars>
          <dgm:chMax val="0"/>
          <dgm:bulletEnabled val="1"/>
        </dgm:presLayoutVars>
      </dgm:prSet>
      <dgm:spPr/>
      <dgm:t>
        <a:bodyPr/>
        <a:lstStyle/>
        <a:p>
          <a:endParaRPr lang="es-EC"/>
        </a:p>
      </dgm:t>
    </dgm:pt>
    <dgm:pt modelId="{1E28FD04-B4DF-4971-93AC-02E488B3B07D}" type="pres">
      <dgm:prSet presAssocID="{BCB357A9-E09F-4CC7-A642-0A92342FFF2A}" presName="negativeSpace" presStyleCnt="0"/>
      <dgm:spPr/>
      <dgm:t>
        <a:bodyPr/>
        <a:lstStyle/>
        <a:p>
          <a:endParaRPr lang="es-EC"/>
        </a:p>
      </dgm:t>
    </dgm:pt>
    <dgm:pt modelId="{D399577F-5C78-406D-B80E-2F9CA19E8714}" type="pres">
      <dgm:prSet presAssocID="{BCB357A9-E09F-4CC7-A642-0A92342FFF2A}" presName="childText" presStyleLbl="conFgAcc1" presStyleIdx="1" presStyleCnt="3">
        <dgm:presLayoutVars>
          <dgm:bulletEnabled val="1"/>
        </dgm:presLayoutVars>
      </dgm:prSet>
      <dgm:spPr/>
      <dgm:t>
        <a:bodyPr/>
        <a:lstStyle/>
        <a:p>
          <a:endParaRPr lang="es-EC"/>
        </a:p>
      </dgm:t>
    </dgm:pt>
    <dgm:pt modelId="{E56303CD-0307-4E9E-9B56-EDEB8298D839}" type="pres">
      <dgm:prSet presAssocID="{403A250F-DC53-4F98-97EC-4B4A61B74B91}" presName="spaceBetweenRectangles" presStyleCnt="0"/>
      <dgm:spPr/>
      <dgm:t>
        <a:bodyPr/>
        <a:lstStyle/>
        <a:p>
          <a:endParaRPr lang="es-EC"/>
        </a:p>
      </dgm:t>
    </dgm:pt>
    <dgm:pt modelId="{76A6BB55-2415-45D4-A459-B58ECABF96A2}" type="pres">
      <dgm:prSet presAssocID="{D903B96A-360A-4D4C-952B-111B3C46D260}" presName="parentLin" presStyleCnt="0"/>
      <dgm:spPr/>
      <dgm:t>
        <a:bodyPr/>
        <a:lstStyle/>
        <a:p>
          <a:endParaRPr lang="es-EC"/>
        </a:p>
      </dgm:t>
    </dgm:pt>
    <dgm:pt modelId="{A2F7D326-590F-4B8A-BFA0-86C3B66BEE4E}" type="pres">
      <dgm:prSet presAssocID="{D903B96A-360A-4D4C-952B-111B3C46D260}" presName="parentLeftMargin" presStyleLbl="node1" presStyleIdx="1" presStyleCnt="3"/>
      <dgm:spPr/>
      <dgm:t>
        <a:bodyPr/>
        <a:lstStyle/>
        <a:p>
          <a:endParaRPr lang="es-EC"/>
        </a:p>
      </dgm:t>
    </dgm:pt>
    <dgm:pt modelId="{C973B94B-2A4F-42F0-B6E4-2082FDC2879C}" type="pres">
      <dgm:prSet presAssocID="{D903B96A-360A-4D4C-952B-111B3C46D260}" presName="parentText" presStyleLbl="node1" presStyleIdx="2" presStyleCnt="3">
        <dgm:presLayoutVars>
          <dgm:chMax val="0"/>
          <dgm:bulletEnabled val="1"/>
        </dgm:presLayoutVars>
      </dgm:prSet>
      <dgm:spPr/>
      <dgm:t>
        <a:bodyPr/>
        <a:lstStyle/>
        <a:p>
          <a:endParaRPr lang="es-EC"/>
        </a:p>
      </dgm:t>
    </dgm:pt>
    <dgm:pt modelId="{E52E6312-EC4F-48B5-A0C6-7D5E64E5AED1}" type="pres">
      <dgm:prSet presAssocID="{D903B96A-360A-4D4C-952B-111B3C46D260}" presName="negativeSpace" presStyleCnt="0"/>
      <dgm:spPr/>
      <dgm:t>
        <a:bodyPr/>
        <a:lstStyle/>
        <a:p>
          <a:endParaRPr lang="es-EC"/>
        </a:p>
      </dgm:t>
    </dgm:pt>
    <dgm:pt modelId="{DE7C4FC7-74DC-4629-8011-BC65615CA27B}" type="pres">
      <dgm:prSet presAssocID="{D903B96A-360A-4D4C-952B-111B3C46D260}" presName="childText" presStyleLbl="conFgAcc1" presStyleIdx="2" presStyleCnt="3">
        <dgm:presLayoutVars>
          <dgm:bulletEnabled val="1"/>
        </dgm:presLayoutVars>
      </dgm:prSet>
      <dgm:spPr/>
      <dgm:t>
        <a:bodyPr/>
        <a:lstStyle/>
        <a:p>
          <a:endParaRPr lang="es-EC"/>
        </a:p>
      </dgm:t>
    </dgm:pt>
  </dgm:ptLst>
  <dgm:cxnLst>
    <dgm:cxn modelId="{80195BA9-B25E-43DB-9105-C5C35A57FDA3}" srcId="{8C69E415-D8CA-4653-9A39-8F4E008D7264}" destId="{B965AFBB-85C7-4783-9276-9574730B751E}" srcOrd="0" destOrd="0" parTransId="{1E3CD32D-40A5-41E7-8732-52DB18440AA7}" sibTransId="{DF1E7B6B-AC86-4201-A5EC-861C4AB76E1D}"/>
    <dgm:cxn modelId="{60217ED4-5DAD-4C2F-B7BE-2E86F6D743DA}" type="presOf" srcId="{D903B96A-360A-4D4C-952B-111B3C46D260}" destId="{A2F7D326-590F-4B8A-BFA0-86C3B66BEE4E}" srcOrd="0" destOrd="0" presId="urn:microsoft.com/office/officeart/2005/8/layout/list1"/>
    <dgm:cxn modelId="{BE4B3053-C104-4735-85BC-B534CD81633C}" type="presOf" srcId="{B965AFBB-85C7-4783-9276-9574730B751E}" destId="{048CB154-6BE7-4215-BA1D-BDE86372792A}" srcOrd="0" destOrd="0" presId="urn:microsoft.com/office/officeart/2005/8/layout/list1"/>
    <dgm:cxn modelId="{BB51A4C4-1436-443A-9AF9-D0552C0B47C7}" type="presOf" srcId="{B965AFBB-85C7-4783-9276-9574730B751E}" destId="{75700A49-6116-47FD-8C49-7CC639412DFD}" srcOrd="1" destOrd="0" presId="urn:microsoft.com/office/officeart/2005/8/layout/list1"/>
    <dgm:cxn modelId="{712E5A9C-9FC8-4058-B302-FA7840E9546F}" type="presOf" srcId="{D903B96A-360A-4D4C-952B-111B3C46D260}" destId="{C973B94B-2A4F-42F0-B6E4-2082FDC2879C}" srcOrd="1" destOrd="0" presId="urn:microsoft.com/office/officeart/2005/8/layout/list1"/>
    <dgm:cxn modelId="{55F9C36B-7E94-4AB5-8A27-F82D881F2789}" srcId="{8C69E415-D8CA-4653-9A39-8F4E008D7264}" destId="{D903B96A-360A-4D4C-952B-111B3C46D260}" srcOrd="2" destOrd="0" parTransId="{90A3E58E-F495-47F3-BA22-1D7CE9F45ED9}" sibTransId="{750E9DD2-0D06-4B25-8FD8-69AA3E754A9B}"/>
    <dgm:cxn modelId="{2F78EEE9-47EA-41F4-B35F-04BF2EA1CA41}" type="presOf" srcId="{8C69E415-D8CA-4653-9A39-8F4E008D7264}" destId="{4BCD730A-C952-4CFF-A88A-3C54EF4D7C76}" srcOrd="0" destOrd="0" presId="urn:microsoft.com/office/officeart/2005/8/layout/list1"/>
    <dgm:cxn modelId="{F6F5CE93-BAD9-4868-B07A-EC84283170D0}" type="presOf" srcId="{BCB357A9-E09F-4CC7-A642-0A92342FFF2A}" destId="{F604F148-B8FD-4BA0-BC0D-917C08F1235B}" srcOrd="0" destOrd="0" presId="urn:microsoft.com/office/officeart/2005/8/layout/list1"/>
    <dgm:cxn modelId="{44486BD0-41ED-47EE-8CA7-7512D4278A66}" srcId="{8C69E415-D8CA-4653-9A39-8F4E008D7264}" destId="{BCB357A9-E09F-4CC7-A642-0A92342FFF2A}" srcOrd="1" destOrd="0" parTransId="{5FDADEAC-135C-42B3-AE3A-8989259B67AE}" sibTransId="{403A250F-DC53-4F98-97EC-4B4A61B74B91}"/>
    <dgm:cxn modelId="{AE71FA3F-9B24-49F4-8273-6C84F1FD59A0}" type="presOf" srcId="{BCB357A9-E09F-4CC7-A642-0A92342FFF2A}" destId="{E57D3401-9826-459B-8713-06E1441FDE62}" srcOrd="1" destOrd="0" presId="urn:microsoft.com/office/officeart/2005/8/layout/list1"/>
    <dgm:cxn modelId="{A7F49947-A543-4DB1-AF0D-37CC45147170}" type="presParOf" srcId="{4BCD730A-C952-4CFF-A88A-3C54EF4D7C76}" destId="{0072AED7-AED3-45BD-B55B-E691B97FA2B9}" srcOrd="0" destOrd="0" presId="urn:microsoft.com/office/officeart/2005/8/layout/list1"/>
    <dgm:cxn modelId="{BE7725BA-6860-4521-8175-44EF37740943}" type="presParOf" srcId="{0072AED7-AED3-45BD-B55B-E691B97FA2B9}" destId="{048CB154-6BE7-4215-BA1D-BDE86372792A}" srcOrd="0" destOrd="0" presId="urn:microsoft.com/office/officeart/2005/8/layout/list1"/>
    <dgm:cxn modelId="{2EAA65DB-5A7A-4DF7-A6A2-356E8A662466}" type="presParOf" srcId="{0072AED7-AED3-45BD-B55B-E691B97FA2B9}" destId="{75700A49-6116-47FD-8C49-7CC639412DFD}" srcOrd="1" destOrd="0" presId="urn:microsoft.com/office/officeart/2005/8/layout/list1"/>
    <dgm:cxn modelId="{5ADB7CBF-42D1-4BCB-AF80-6B21266366BF}" type="presParOf" srcId="{4BCD730A-C952-4CFF-A88A-3C54EF4D7C76}" destId="{0AB3C5C7-5592-43D5-A563-0A11B851A6D4}" srcOrd="1" destOrd="0" presId="urn:microsoft.com/office/officeart/2005/8/layout/list1"/>
    <dgm:cxn modelId="{3B68456A-820B-4AF5-A9E0-F1536A527B0C}" type="presParOf" srcId="{4BCD730A-C952-4CFF-A88A-3C54EF4D7C76}" destId="{6355F118-3804-4058-9E75-E0BBAE9713ED}" srcOrd="2" destOrd="0" presId="urn:microsoft.com/office/officeart/2005/8/layout/list1"/>
    <dgm:cxn modelId="{562252D6-C177-440F-9CD2-5B267108FC44}" type="presParOf" srcId="{4BCD730A-C952-4CFF-A88A-3C54EF4D7C76}" destId="{C5FD10D2-5AB2-47ED-BEA0-A5A6B6ADF310}" srcOrd="3" destOrd="0" presId="urn:microsoft.com/office/officeart/2005/8/layout/list1"/>
    <dgm:cxn modelId="{D81FCDC0-FFB2-4C6F-8F08-89D7D8C61EF7}" type="presParOf" srcId="{4BCD730A-C952-4CFF-A88A-3C54EF4D7C76}" destId="{1B8FDC6E-CB85-4093-A577-2EDC96C73024}" srcOrd="4" destOrd="0" presId="urn:microsoft.com/office/officeart/2005/8/layout/list1"/>
    <dgm:cxn modelId="{B53D25D3-1C57-4F56-8052-A0856CD8A284}" type="presParOf" srcId="{1B8FDC6E-CB85-4093-A577-2EDC96C73024}" destId="{F604F148-B8FD-4BA0-BC0D-917C08F1235B}" srcOrd="0" destOrd="0" presId="urn:microsoft.com/office/officeart/2005/8/layout/list1"/>
    <dgm:cxn modelId="{6037E3DF-81AF-4B93-8DB0-36AC30CD8F40}" type="presParOf" srcId="{1B8FDC6E-CB85-4093-A577-2EDC96C73024}" destId="{E57D3401-9826-459B-8713-06E1441FDE62}" srcOrd="1" destOrd="0" presId="urn:microsoft.com/office/officeart/2005/8/layout/list1"/>
    <dgm:cxn modelId="{E79BAAB4-310E-45D3-85F4-9B3F608C6DB3}" type="presParOf" srcId="{4BCD730A-C952-4CFF-A88A-3C54EF4D7C76}" destId="{1E28FD04-B4DF-4971-93AC-02E488B3B07D}" srcOrd="5" destOrd="0" presId="urn:microsoft.com/office/officeart/2005/8/layout/list1"/>
    <dgm:cxn modelId="{93B17670-D7A6-4ED3-B9B4-11AE44915EB6}" type="presParOf" srcId="{4BCD730A-C952-4CFF-A88A-3C54EF4D7C76}" destId="{D399577F-5C78-406D-B80E-2F9CA19E8714}" srcOrd="6" destOrd="0" presId="urn:microsoft.com/office/officeart/2005/8/layout/list1"/>
    <dgm:cxn modelId="{A0B661EE-E164-4807-A9EE-A2FD63D3711F}" type="presParOf" srcId="{4BCD730A-C952-4CFF-A88A-3C54EF4D7C76}" destId="{E56303CD-0307-4E9E-9B56-EDEB8298D839}" srcOrd="7" destOrd="0" presId="urn:microsoft.com/office/officeart/2005/8/layout/list1"/>
    <dgm:cxn modelId="{D24E1C76-C3EC-4568-A101-18CCDB40F0D1}" type="presParOf" srcId="{4BCD730A-C952-4CFF-A88A-3C54EF4D7C76}" destId="{76A6BB55-2415-45D4-A459-B58ECABF96A2}" srcOrd="8" destOrd="0" presId="urn:microsoft.com/office/officeart/2005/8/layout/list1"/>
    <dgm:cxn modelId="{B2300994-6D0E-4ABE-BE9E-8746E9BE965F}" type="presParOf" srcId="{76A6BB55-2415-45D4-A459-B58ECABF96A2}" destId="{A2F7D326-590F-4B8A-BFA0-86C3B66BEE4E}" srcOrd="0" destOrd="0" presId="urn:microsoft.com/office/officeart/2005/8/layout/list1"/>
    <dgm:cxn modelId="{FC49451A-24D2-490C-8B0E-DCE075B7EE71}" type="presParOf" srcId="{76A6BB55-2415-45D4-A459-B58ECABF96A2}" destId="{C973B94B-2A4F-42F0-B6E4-2082FDC2879C}" srcOrd="1" destOrd="0" presId="urn:microsoft.com/office/officeart/2005/8/layout/list1"/>
    <dgm:cxn modelId="{F0AFF6E9-D9BF-4B85-9A7F-02919B550368}" type="presParOf" srcId="{4BCD730A-C952-4CFF-A88A-3C54EF4D7C76}" destId="{E52E6312-EC4F-48B5-A0C6-7D5E64E5AED1}" srcOrd="9" destOrd="0" presId="urn:microsoft.com/office/officeart/2005/8/layout/list1"/>
    <dgm:cxn modelId="{892F7E22-983A-43AB-831B-3FAA48F52A92}" type="presParOf" srcId="{4BCD730A-C952-4CFF-A88A-3C54EF4D7C76}" destId="{DE7C4FC7-74DC-4629-8011-BC65615CA2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967E9AA9-0018-4CEC-A7D8-F80D630146E8}" type="doc">
      <dgm:prSet loTypeId="urn:microsoft.com/office/officeart/2005/8/layout/process2" loCatId="process" qsTypeId="urn:microsoft.com/office/officeart/2005/8/quickstyle/simple1" qsCatId="simple" csTypeId="urn:microsoft.com/office/officeart/2005/8/colors/accent1_1" csCatId="accent1" phldr="1"/>
      <dgm:spPr/>
    </dgm:pt>
    <dgm:pt modelId="{FF20895C-F260-4E95-9B93-749DD5C57E50}">
      <dgm:prSet phldrT="[Texto]" custT="1"/>
      <dgm:spPr/>
      <dgm:t>
        <a:bodyPr/>
        <a:lstStyle/>
        <a:p>
          <a:r>
            <a:rPr lang="es-EC" sz="1800" dirty="0">
              <a:latin typeface="+mn-lt"/>
              <a:cs typeface="Times New Roman" panose="02020603050405020304" pitchFamily="18" charset="0"/>
            </a:rPr>
            <a:t>Jerarquía</a:t>
          </a:r>
        </a:p>
      </dgm:t>
    </dgm:pt>
    <dgm:pt modelId="{4A77F0FF-4D66-486F-9DCD-E9D7BD85B0BB}" type="parTrans" cxnId="{5A0EDD72-0336-443B-9B41-2740B075429D}">
      <dgm:prSet/>
      <dgm:spPr/>
      <dgm:t>
        <a:bodyPr/>
        <a:lstStyle/>
        <a:p>
          <a:endParaRPr lang="es-EC"/>
        </a:p>
      </dgm:t>
    </dgm:pt>
    <dgm:pt modelId="{2F7AC8FC-BADC-4D0C-809E-FB5BECE57DF1}" type="sibTrans" cxnId="{5A0EDD72-0336-443B-9B41-2740B075429D}">
      <dgm:prSet/>
      <dgm:spPr/>
      <dgm:t>
        <a:bodyPr/>
        <a:lstStyle/>
        <a:p>
          <a:endParaRPr lang="es-EC"/>
        </a:p>
      </dgm:t>
    </dgm:pt>
    <dgm:pt modelId="{C5899266-C087-461A-9792-3501B77CB4E9}">
      <dgm:prSet phldrT="[Texto]" custT="1"/>
      <dgm:spPr/>
      <dgm:t>
        <a:bodyPr/>
        <a:lstStyle/>
        <a:p>
          <a:r>
            <a:rPr lang="es-EC" sz="1800" dirty="0">
              <a:latin typeface="+mn-lt"/>
              <a:cs typeface="Times New Roman" panose="02020603050405020304" pitchFamily="18" charset="0"/>
            </a:rPr>
            <a:t>Navegación</a:t>
          </a:r>
        </a:p>
      </dgm:t>
    </dgm:pt>
    <dgm:pt modelId="{7BBC3CF1-AD9C-498C-AA29-6B670C464236}" type="parTrans" cxnId="{8174A3D7-8F3E-4070-BF08-77C227A95CF0}">
      <dgm:prSet/>
      <dgm:spPr/>
      <dgm:t>
        <a:bodyPr/>
        <a:lstStyle/>
        <a:p>
          <a:endParaRPr lang="es-EC"/>
        </a:p>
      </dgm:t>
    </dgm:pt>
    <dgm:pt modelId="{F276B94F-8BA9-4804-B100-9900729033E7}" type="sibTrans" cxnId="{8174A3D7-8F3E-4070-BF08-77C227A95CF0}">
      <dgm:prSet/>
      <dgm:spPr/>
      <dgm:t>
        <a:bodyPr/>
        <a:lstStyle/>
        <a:p>
          <a:endParaRPr lang="es-EC"/>
        </a:p>
      </dgm:t>
    </dgm:pt>
    <dgm:pt modelId="{289AD43C-70DF-4E17-AC81-7C46A974E0BF}">
      <dgm:prSet phldrT="[Texto]" custT="1"/>
      <dgm:spPr/>
      <dgm:t>
        <a:bodyPr/>
        <a:lstStyle/>
        <a:p>
          <a:r>
            <a:rPr lang="es-EC" sz="1800" dirty="0">
              <a:latin typeface="+mn-lt"/>
              <a:cs typeface="Times New Roman" panose="02020603050405020304" pitchFamily="18" charset="0"/>
            </a:rPr>
            <a:t>Formato de Texto</a:t>
          </a:r>
        </a:p>
      </dgm:t>
    </dgm:pt>
    <dgm:pt modelId="{0A947D10-3E3E-46C8-B2E4-0DE3C47B63AA}" type="parTrans" cxnId="{BA94E9E0-241D-4BBD-B5B6-7E3C3D56EA0E}">
      <dgm:prSet/>
      <dgm:spPr/>
      <dgm:t>
        <a:bodyPr/>
        <a:lstStyle/>
        <a:p>
          <a:endParaRPr lang="es-EC"/>
        </a:p>
      </dgm:t>
    </dgm:pt>
    <dgm:pt modelId="{5A22DE98-6FFE-4B82-A515-77F34BC3B8B0}" type="sibTrans" cxnId="{BA94E9E0-241D-4BBD-B5B6-7E3C3D56EA0E}">
      <dgm:prSet/>
      <dgm:spPr/>
      <dgm:t>
        <a:bodyPr/>
        <a:lstStyle/>
        <a:p>
          <a:endParaRPr lang="es-EC"/>
        </a:p>
      </dgm:t>
    </dgm:pt>
    <dgm:pt modelId="{7343838E-2037-472C-973B-57CD34B54D11}">
      <dgm:prSet phldrT="[Texto]" custT="1"/>
      <dgm:spPr/>
      <dgm:t>
        <a:bodyPr/>
        <a:lstStyle/>
        <a:p>
          <a:r>
            <a:rPr lang="es-EC" sz="1800" dirty="0">
              <a:latin typeface="+mn-lt"/>
              <a:cs typeface="Times New Roman" panose="02020603050405020304" pitchFamily="18" charset="0"/>
            </a:rPr>
            <a:t>Uso de Color</a:t>
          </a:r>
        </a:p>
      </dgm:t>
    </dgm:pt>
    <dgm:pt modelId="{512543F3-BFE4-4D1D-840A-09BA1AB8EC3C}" type="parTrans" cxnId="{D0346A08-38A1-49C4-88EF-F48B3AF7EF31}">
      <dgm:prSet/>
      <dgm:spPr/>
      <dgm:t>
        <a:bodyPr/>
        <a:lstStyle/>
        <a:p>
          <a:endParaRPr lang="es-EC"/>
        </a:p>
      </dgm:t>
    </dgm:pt>
    <dgm:pt modelId="{04B0CB51-474E-4C8C-89FB-62D746F22B0D}" type="sibTrans" cxnId="{D0346A08-38A1-49C4-88EF-F48B3AF7EF31}">
      <dgm:prSet/>
      <dgm:spPr/>
      <dgm:t>
        <a:bodyPr/>
        <a:lstStyle/>
        <a:p>
          <a:endParaRPr lang="es-EC"/>
        </a:p>
      </dgm:t>
    </dgm:pt>
    <dgm:pt modelId="{E17D8B48-7648-407A-A8E5-09B51C1FEC23}" type="pres">
      <dgm:prSet presAssocID="{967E9AA9-0018-4CEC-A7D8-F80D630146E8}" presName="linearFlow" presStyleCnt="0">
        <dgm:presLayoutVars>
          <dgm:resizeHandles val="exact"/>
        </dgm:presLayoutVars>
      </dgm:prSet>
      <dgm:spPr/>
    </dgm:pt>
    <dgm:pt modelId="{769BD981-BF52-432D-94D4-F74D7D305482}" type="pres">
      <dgm:prSet presAssocID="{FF20895C-F260-4E95-9B93-749DD5C57E50}" presName="node" presStyleLbl="node1" presStyleIdx="0" presStyleCnt="4">
        <dgm:presLayoutVars>
          <dgm:bulletEnabled val="1"/>
        </dgm:presLayoutVars>
      </dgm:prSet>
      <dgm:spPr/>
      <dgm:t>
        <a:bodyPr/>
        <a:lstStyle/>
        <a:p>
          <a:endParaRPr lang="es-EC"/>
        </a:p>
      </dgm:t>
    </dgm:pt>
    <dgm:pt modelId="{7ED1542B-5898-477D-99FF-88F6A52049BC}" type="pres">
      <dgm:prSet presAssocID="{2F7AC8FC-BADC-4D0C-809E-FB5BECE57DF1}" presName="sibTrans" presStyleLbl="sibTrans2D1" presStyleIdx="0" presStyleCnt="3"/>
      <dgm:spPr/>
      <dgm:t>
        <a:bodyPr/>
        <a:lstStyle/>
        <a:p>
          <a:endParaRPr lang="es-EC"/>
        </a:p>
      </dgm:t>
    </dgm:pt>
    <dgm:pt modelId="{ECF9B7B5-66A6-4749-AE03-72ADF842C429}" type="pres">
      <dgm:prSet presAssocID="{2F7AC8FC-BADC-4D0C-809E-FB5BECE57DF1}" presName="connectorText" presStyleLbl="sibTrans2D1" presStyleIdx="0" presStyleCnt="3"/>
      <dgm:spPr/>
      <dgm:t>
        <a:bodyPr/>
        <a:lstStyle/>
        <a:p>
          <a:endParaRPr lang="es-EC"/>
        </a:p>
      </dgm:t>
    </dgm:pt>
    <dgm:pt modelId="{AA2B1C7D-C896-4FBF-9231-CCE47D9C3891}" type="pres">
      <dgm:prSet presAssocID="{C5899266-C087-461A-9792-3501B77CB4E9}" presName="node" presStyleLbl="node1" presStyleIdx="1" presStyleCnt="4">
        <dgm:presLayoutVars>
          <dgm:bulletEnabled val="1"/>
        </dgm:presLayoutVars>
      </dgm:prSet>
      <dgm:spPr/>
      <dgm:t>
        <a:bodyPr/>
        <a:lstStyle/>
        <a:p>
          <a:endParaRPr lang="es-EC"/>
        </a:p>
      </dgm:t>
    </dgm:pt>
    <dgm:pt modelId="{ED4EB926-663B-463C-97B5-5B56A7B9DB51}" type="pres">
      <dgm:prSet presAssocID="{F276B94F-8BA9-4804-B100-9900729033E7}" presName="sibTrans" presStyleLbl="sibTrans2D1" presStyleIdx="1" presStyleCnt="3"/>
      <dgm:spPr/>
      <dgm:t>
        <a:bodyPr/>
        <a:lstStyle/>
        <a:p>
          <a:endParaRPr lang="es-EC"/>
        </a:p>
      </dgm:t>
    </dgm:pt>
    <dgm:pt modelId="{469D1449-C07D-4982-B65B-72504E633B77}" type="pres">
      <dgm:prSet presAssocID="{F276B94F-8BA9-4804-B100-9900729033E7}" presName="connectorText" presStyleLbl="sibTrans2D1" presStyleIdx="1" presStyleCnt="3"/>
      <dgm:spPr/>
      <dgm:t>
        <a:bodyPr/>
        <a:lstStyle/>
        <a:p>
          <a:endParaRPr lang="es-EC"/>
        </a:p>
      </dgm:t>
    </dgm:pt>
    <dgm:pt modelId="{A80667EF-DAC8-44AF-9B15-3D5E3031AE94}" type="pres">
      <dgm:prSet presAssocID="{289AD43C-70DF-4E17-AC81-7C46A974E0BF}" presName="node" presStyleLbl="node1" presStyleIdx="2" presStyleCnt="4">
        <dgm:presLayoutVars>
          <dgm:bulletEnabled val="1"/>
        </dgm:presLayoutVars>
      </dgm:prSet>
      <dgm:spPr/>
      <dgm:t>
        <a:bodyPr/>
        <a:lstStyle/>
        <a:p>
          <a:endParaRPr lang="es-EC"/>
        </a:p>
      </dgm:t>
    </dgm:pt>
    <dgm:pt modelId="{B63A1F78-FC06-45FC-A9DE-3225C1D50D08}" type="pres">
      <dgm:prSet presAssocID="{5A22DE98-6FFE-4B82-A515-77F34BC3B8B0}" presName="sibTrans" presStyleLbl="sibTrans2D1" presStyleIdx="2" presStyleCnt="3"/>
      <dgm:spPr/>
      <dgm:t>
        <a:bodyPr/>
        <a:lstStyle/>
        <a:p>
          <a:endParaRPr lang="es-EC"/>
        </a:p>
      </dgm:t>
    </dgm:pt>
    <dgm:pt modelId="{7D767C14-ECD5-4BE0-A066-BBE22AD27F88}" type="pres">
      <dgm:prSet presAssocID="{5A22DE98-6FFE-4B82-A515-77F34BC3B8B0}" presName="connectorText" presStyleLbl="sibTrans2D1" presStyleIdx="2" presStyleCnt="3"/>
      <dgm:spPr/>
      <dgm:t>
        <a:bodyPr/>
        <a:lstStyle/>
        <a:p>
          <a:endParaRPr lang="es-EC"/>
        </a:p>
      </dgm:t>
    </dgm:pt>
    <dgm:pt modelId="{39B4F99C-1622-4108-8378-E9C1E4944239}" type="pres">
      <dgm:prSet presAssocID="{7343838E-2037-472C-973B-57CD34B54D11}" presName="node" presStyleLbl="node1" presStyleIdx="3" presStyleCnt="4">
        <dgm:presLayoutVars>
          <dgm:bulletEnabled val="1"/>
        </dgm:presLayoutVars>
      </dgm:prSet>
      <dgm:spPr/>
      <dgm:t>
        <a:bodyPr/>
        <a:lstStyle/>
        <a:p>
          <a:endParaRPr lang="es-EC"/>
        </a:p>
      </dgm:t>
    </dgm:pt>
  </dgm:ptLst>
  <dgm:cxnLst>
    <dgm:cxn modelId="{5A0EDD72-0336-443B-9B41-2740B075429D}" srcId="{967E9AA9-0018-4CEC-A7D8-F80D630146E8}" destId="{FF20895C-F260-4E95-9B93-749DD5C57E50}" srcOrd="0" destOrd="0" parTransId="{4A77F0FF-4D66-486F-9DCD-E9D7BD85B0BB}" sibTransId="{2F7AC8FC-BADC-4D0C-809E-FB5BECE57DF1}"/>
    <dgm:cxn modelId="{4372B365-D07F-4860-86D5-193FD5942823}" type="presOf" srcId="{2F7AC8FC-BADC-4D0C-809E-FB5BECE57DF1}" destId="{7ED1542B-5898-477D-99FF-88F6A52049BC}" srcOrd="0" destOrd="0" presId="urn:microsoft.com/office/officeart/2005/8/layout/process2"/>
    <dgm:cxn modelId="{7E784093-65B2-4995-8792-C7804BF72B98}" type="presOf" srcId="{C5899266-C087-461A-9792-3501B77CB4E9}" destId="{AA2B1C7D-C896-4FBF-9231-CCE47D9C3891}" srcOrd="0" destOrd="0" presId="urn:microsoft.com/office/officeart/2005/8/layout/process2"/>
    <dgm:cxn modelId="{44BE367B-99AC-477C-9703-F6D989892E47}" type="presOf" srcId="{7343838E-2037-472C-973B-57CD34B54D11}" destId="{39B4F99C-1622-4108-8378-E9C1E4944239}" srcOrd="0" destOrd="0" presId="urn:microsoft.com/office/officeart/2005/8/layout/process2"/>
    <dgm:cxn modelId="{1B3E7DD9-659E-4F3D-9608-39CDCB97371C}" type="presOf" srcId="{F276B94F-8BA9-4804-B100-9900729033E7}" destId="{ED4EB926-663B-463C-97B5-5B56A7B9DB51}" srcOrd="0" destOrd="0" presId="urn:microsoft.com/office/officeart/2005/8/layout/process2"/>
    <dgm:cxn modelId="{8174A3D7-8F3E-4070-BF08-77C227A95CF0}" srcId="{967E9AA9-0018-4CEC-A7D8-F80D630146E8}" destId="{C5899266-C087-461A-9792-3501B77CB4E9}" srcOrd="1" destOrd="0" parTransId="{7BBC3CF1-AD9C-498C-AA29-6B670C464236}" sibTransId="{F276B94F-8BA9-4804-B100-9900729033E7}"/>
    <dgm:cxn modelId="{D2DE9775-6CA7-4374-93AC-640351D5ADA0}" type="presOf" srcId="{5A22DE98-6FFE-4B82-A515-77F34BC3B8B0}" destId="{7D767C14-ECD5-4BE0-A066-BBE22AD27F88}" srcOrd="1" destOrd="0" presId="urn:microsoft.com/office/officeart/2005/8/layout/process2"/>
    <dgm:cxn modelId="{78EB71A0-D1C7-4C73-B4F5-F98AD1190511}" type="presOf" srcId="{2F7AC8FC-BADC-4D0C-809E-FB5BECE57DF1}" destId="{ECF9B7B5-66A6-4749-AE03-72ADF842C429}" srcOrd="1" destOrd="0" presId="urn:microsoft.com/office/officeart/2005/8/layout/process2"/>
    <dgm:cxn modelId="{DF7CFB97-ADCE-4A9E-8C69-F6F0074A589A}" type="presOf" srcId="{967E9AA9-0018-4CEC-A7D8-F80D630146E8}" destId="{E17D8B48-7648-407A-A8E5-09B51C1FEC23}" srcOrd="0" destOrd="0" presId="urn:microsoft.com/office/officeart/2005/8/layout/process2"/>
    <dgm:cxn modelId="{BA94E9E0-241D-4BBD-B5B6-7E3C3D56EA0E}" srcId="{967E9AA9-0018-4CEC-A7D8-F80D630146E8}" destId="{289AD43C-70DF-4E17-AC81-7C46A974E0BF}" srcOrd="2" destOrd="0" parTransId="{0A947D10-3E3E-46C8-B2E4-0DE3C47B63AA}" sibTransId="{5A22DE98-6FFE-4B82-A515-77F34BC3B8B0}"/>
    <dgm:cxn modelId="{FF7FE275-7743-4138-B798-3655EFB639D1}" type="presOf" srcId="{5A22DE98-6FFE-4B82-A515-77F34BC3B8B0}" destId="{B63A1F78-FC06-45FC-A9DE-3225C1D50D08}" srcOrd="0" destOrd="0" presId="urn:microsoft.com/office/officeart/2005/8/layout/process2"/>
    <dgm:cxn modelId="{CDAC824C-6849-4966-A466-A72110D906FE}" type="presOf" srcId="{FF20895C-F260-4E95-9B93-749DD5C57E50}" destId="{769BD981-BF52-432D-94D4-F74D7D305482}" srcOrd="0" destOrd="0" presId="urn:microsoft.com/office/officeart/2005/8/layout/process2"/>
    <dgm:cxn modelId="{B8A579CD-608D-4F1D-B6F6-BFAC7026B1B7}" type="presOf" srcId="{289AD43C-70DF-4E17-AC81-7C46A974E0BF}" destId="{A80667EF-DAC8-44AF-9B15-3D5E3031AE94}" srcOrd="0" destOrd="0" presId="urn:microsoft.com/office/officeart/2005/8/layout/process2"/>
    <dgm:cxn modelId="{D0346A08-38A1-49C4-88EF-F48B3AF7EF31}" srcId="{967E9AA9-0018-4CEC-A7D8-F80D630146E8}" destId="{7343838E-2037-472C-973B-57CD34B54D11}" srcOrd="3" destOrd="0" parTransId="{512543F3-BFE4-4D1D-840A-09BA1AB8EC3C}" sibTransId="{04B0CB51-474E-4C8C-89FB-62D746F22B0D}"/>
    <dgm:cxn modelId="{DD353CC1-643F-4AE2-AA42-03655807B2D8}" type="presOf" srcId="{F276B94F-8BA9-4804-B100-9900729033E7}" destId="{469D1449-C07D-4982-B65B-72504E633B77}" srcOrd="1" destOrd="0" presId="urn:microsoft.com/office/officeart/2005/8/layout/process2"/>
    <dgm:cxn modelId="{349F95DE-F0DB-4438-9283-3BD86321DA79}" type="presParOf" srcId="{E17D8B48-7648-407A-A8E5-09B51C1FEC23}" destId="{769BD981-BF52-432D-94D4-F74D7D305482}" srcOrd="0" destOrd="0" presId="urn:microsoft.com/office/officeart/2005/8/layout/process2"/>
    <dgm:cxn modelId="{000E8D4D-97D0-4CC1-9786-35A12BEFEE1B}" type="presParOf" srcId="{E17D8B48-7648-407A-A8E5-09B51C1FEC23}" destId="{7ED1542B-5898-477D-99FF-88F6A52049BC}" srcOrd="1" destOrd="0" presId="urn:microsoft.com/office/officeart/2005/8/layout/process2"/>
    <dgm:cxn modelId="{5BDF99C3-A4AD-4F6D-B4EA-FA093A6F657C}" type="presParOf" srcId="{7ED1542B-5898-477D-99FF-88F6A52049BC}" destId="{ECF9B7B5-66A6-4749-AE03-72ADF842C429}" srcOrd="0" destOrd="0" presId="urn:microsoft.com/office/officeart/2005/8/layout/process2"/>
    <dgm:cxn modelId="{D759F1C2-6BF5-4979-BEDF-AC6ACAF7113B}" type="presParOf" srcId="{E17D8B48-7648-407A-A8E5-09B51C1FEC23}" destId="{AA2B1C7D-C896-4FBF-9231-CCE47D9C3891}" srcOrd="2" destOrd="0" presId="urn:microsoft.com/office/officeart/2005/8/layout/process2"/>
    <dgm:cxn modelId="{F33A78AD-6955-479C-A7DE-63C9AD4E6490}" type="presParOf" srcId="{E17D8B48-7648-407A-A8E5-09B51C1FEC23}" destId="{ED4EB926-663B-463C-97B5-5B56A7B9DB51}" srcOrd="3" destOrd="0" presId="urn:microsoft.com/office/officeart/2005/8/layout/process2"/>
    <dgm:cxn modelId="{97E50071-D0CD-4563-AA66-C04137E2CA35}" type="presParOf" srcId="{ED4EB926-663B-463C-97B5-5B56A7B9DB51}" destId="{469D1449-C07D-4982-B65B-72504E633B77}" srcOrd="0" destOrd="0" presId="urn:microsoft.com/office/officeart/2005/8/layout/process2"/>
    <dgm:cxn modelId="{A8CDDC7F-66C0-4B77-A948-ABE9C053433D}" type="presParOf" srcId="{E17D8B48-7648-407A-A8E5-09B51C1FEC23}" destId="{A80667EF-DAC8-44AF-9B15-3D5E3031AE94}" srcOrd="4" destOrd="0" presId="urn:microsoft.com/office/officeart/2005/8/layout/process2"/>
    <dgm:cxn modelId="{D42D6986-F630-46FC-9203-440B6ED4E249}" type="presParOf" srcId="{E17D8B48-7648-407A-A8E5-09B51C1FEC23}" destId="{B63A1F78-FC06-45FC-A9DE-3225C1D50D08}" srcOrd="5" destOrd="0" presId="urn:microsoft.com/office/officeart/2005/8/layout/process2"/>
    <dgm:cxn modelId="{38C55D40-AC39-4EF5-B108-510BDCD4A4CB}" type="presParOf" srcId="{B63A1F78-FC06-45FC-A9DE-3225C1D50D08}" destId="{7D767C14-ECD5-4BE0-A066-BBE22AD27F88}" srcOrd="0" destOrd="0" presId="urn:microsoft.com/office/officeart/2005/8/layout/process2"/>
    <dgm:cxn modelId="{4475898E-4984-4106-88E0-230C3047C66A}" type="presParOf" srcId="{E17D8B48-7648-407A-A8E5-09B51C1FEC23}" destId="{39B4F99C-1622-4108-8378-E9C1E494423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67E9AA9-0018-4CEC-A7D8-F80D630146E8}" type="doc">
      <dgm:prSet loTypeId="urn:microsoft.com/office/officeart/2005/8/layout/process2" loCatId="process" qsTypeId="urn:microsoft.com/office/officeart/2005/8/quickstyle/simple1" qsCatId="simple" csTypeId="urn:microsoft.com/office/officeart/2005/8/colors/accent1_1" csCatId="accent1" phldr="1"/>
      <dgm:spPr/>
    </dgm:pt>
    <dgm:pt modelId="{3B2A34A7-2A23-4F08-B897-37C6F3F3C94C}">
      <dgm:prSet phldrT="[Texto]" custT="1"/>
      <dgm:spPr/>
      <dgm:t>
        <a:bodyPr/>
        <a:lstStyle/>
        <a:p>
          <a:r>
            <a:rPr lang="es-EC" sz="1800" dirty="0" smtClean="0">
              <a:latin typeface="+mn-lt"/>
              <a:cs typeface="Times New Roman" panose="02020603050405020304" pitchFamily="18" charset="0"/>
            </a:rPr>
            <a:t>Variables que Interrumpen el Proceso</a:t>
          </a:r>
          <a:endParaRPr lang="es-EC" sz="1800" dirty="0">
            <a:latin typeface="+mn-lt"/>
            <a:cs typeface="Times New Roman" panose="02020603050405020304" pitchFamily="18" charset="0"/>
          </a:endParaRPr>
        </a:p>
      </dgm:t>
    </dgm:pt>
    <dgm:pt modelId="{B4BCF2E9-E85F-4FDE-B240-658199A993EE}" type="parTrans" cxnId="{B2C295BE-DA15-4499-AC91-C56F77F7C436}">
      <dgm:prSet/>
      <dgm:spPr/>
      <dgm:t>
        <a:bodyPr/>
        <a:lstStyle/>
        <a:p>
          <a:endParaRPr lang="es-EC"/>
        </a:p>
      </dgm:t>
    </dgm:pt>
    <dgm:pt modelId="{DBE4940F-4766-4739-B024-B078E13D4B36}" type="sibTrans" cxnId="{B2C295BE-DA15-4499-AC91-C56F77F7C436}">
      <dgm:prSet/>
      <dgm:spPr/>
      <dgm:t>
        <a:bodyPr/>
        <a:lstStyle/>
        <a:p>
          <a:endParaRPr lang="es-EC"/>
        </a:p>
      </dgm:t>
    </dgm:pt>
    <dgm:pt modelId="{62243F14-5157-4A2E-9924-B28BA5EEF56B}">
      <dgm:prSet phldrT="[Texto]" custT="1"/>
      <dgm:spPr/>
      <dgm:t>
        <a:bodyPr/>
        <a:lstStyle/>
        <a:p>
          <a:r>
            <a:rPr lang="es-EC" sz="1800" dirty="0">
              <a:latin typeface="+mn-lt"/>
              <a:cs typeface="Times New Roman" panose="02020603050405020304" pitchFamily="18" charset="0"/>
            </a:rPr>
            <a:t>Tipos de Asistencia / Ayuda</a:t>
          </a:r>
        </a:p>
      </dgm:t>
    </dgm:pt>
    <dgm:pt modelId="{00FC81EB-8E77-4C71-864C-BBA08CCC4C6B}" type="sibTrans" cxnId="{E414ACA7-277C-422E-9A24-47AC20E7012C}">
      <dgm:prSet/>
      <dgm:spPr/>
      <dgm:t>
        <a:bodyPr/>
        <a:lstStyle/>
        <a:p>
          <a:endParaRPr lang="es-EC"/>
        </a:p>
      </dgm:t>
    </dgm:pt>
    <dgm:pt modelId="{9CABAAA5-075C-44D0-A7B6-8E5CCC05D24F}" type="parTrans" cxnId="{E414ACA7-277C-422E-9A24-47AC20E7012C}">
      <dgm:prSet/>
      <dgm:spPr/>
      <dgm:t>
        <a:bodyPr/>
        <a:lstStyle/>
        <a:p>
          <a:endParaRPr lang="es-EC"/>
        </a:p>
      </dgm:t>
    </dgm:pt>
    <dgm:pt modelId="{A5CC07CD-899C-4077-A08E-F5CC1C551F39}">
      <dgm:prSet phldrT="[Texto]" custT="1"/>
      <dgm:spPr/>
      <dgm:t>
        <a:bodyPr/>
        <a:lstStyle/>
        <a:p>
          <a:r>
            <a:rPr lang="es-EC" sz="1800" dirty="0">
              <a:latin typeface="+mn-lt"/>
              <a:cs typeface="Times New Roman" panose="02020603050405020304" pitchFamily="18" charset="0"/>
            </a:rPr>
            <a:t>Alarmas</a:t>
          </a:r>
        </a:p>
      </dgm:t>
    </dgm:pt>
    <dgm:pt modelId="{B77EDA78-243E-47D1-AFE7-2B350C44E9A9}" type="sibTrans" cxnId="{7782C2A3-9724-4E70-B036-895FF14243D6}">
      <dgm:prSet/>
      <dgm:spPr/>
      <dgm:t>
        <a:bodyPr/>
        <a:lstStyle/>
        <a:p>
          <a:endParaRPr lang="es-EC"/>
        </a:p>
      </dgm:t>
    </dgm:pt>
    <dgm:pt modelId="{1B291CB8-8486-4634-BF17-003323A66A47}" type="parTrans" cxnId="{7782C2A3-9724-4E70-B036-895FF14243D6}">
      <dgm:prSet/>
      <dgm:spPr/>
      <dgm:t>
        <a:bodyPr/>
        <a:lstStyle/>
        <a:p>
          <a:endParaRPr lang="es-EC"/>
        </a:p>
      </dgm:t>
    </dgm:pt>
    <dgm:pt modelId="{9E5D1C7E-6EDD-4C64-A1C0-EA0049F1A4AD}">
      <dgm:prSet phldrT="[Texto]" custT="1"/>
      <dgm:spPr/>
      <dgm:t>
        <a:bodyPr/>
        <a:lstStyle/>
        <a:p>
          <a:r>
            <a:rPr lang="es-EC" sz="1800" dirty="0">
              <a:latin typeface="+mn-lt"/>
              <a:cs typeface="Times New Roman" panose="02020603050405020304" pitchFamily="18" charset="0"/>
            </a:rPr>
            <a:t>Variables Relevantes del Proceso</a:t>
          </a:r>
        </a:p>
      </dgm:t>
    </dgm:pt>
    <dgm:pt modelId="{303621B1-1494-4062-928B-00506C48F536}" type="sibTrans" cxnId="{87AD3E1B-CD13-49A3-AF3E-FE185068F2E8}">
      <dgm:prSet/>
      <dgm:spPr/>
      <dgm:t>
        <a:bodyPr/>
        <a:lstStyle/>
        <a:p>
          <a:endParaRPr lang="es-EC"/>
        </a:p>
      </dgm:t>
    </dgm:pt>
    <dgm:pt modelId="{625CD9A3-A5D5-4C9B-A178-7468CE0D8AF6}" type="parTrans" cxnId="{87AD3E1B-CD13-49A3-AF3E-FE185068F2E8}">
      <dgm:prSet/>
      <dgm:spPr/>
      <dgm:t>
        <a:bodyPr/>
        <a:lstStyle/>
        <a:p>
          <a:endParaRPr lang="es-EC"/>
        </a:p>
      </dgm:t>
    </dgm:pt>
    <dgm:pt modelId="{E17D8B48-7648-407A-A8E5-09B51C1FEC23}" type="pres">
      <dgm:prSet presAssocID="{967E9AA9-0018-4CEC-A7D8-F80D630146E8}" presName="linearFlow" presStyleCnt="0">
        <dgm:presLayoutVars>
          <dgm:resizeHandles val="exact"/>
        </dgm:presLayoutVars>
      </dgm:prSet>
      <dgm:spPr/>
    </dgm:pt>
    <dgm:pt modelId="{EFEE53EC-3424-41D7-B0D6-389E33477EC7}" type="pres">
      <dgm:prSet presAssocID="{3B2A34A7-2A23-4F08-B897-37C6F3F3C94C}" presName="node" presStyleLbl="node1" presStyleIdx="0" presStyleCnt="4">
        <dgm:presLayoutVars>
          <dgm:bulletEnabled val="1"/>
        </dgm:presLayoutVars>
      </dgm:prSet>
      <dgm:spPr/>
      <dgm:t>
        <a:bodyPr/>
        <a:lstStyle/>
        <a:p>
          <a:endParaRPr lang="es-EC"/>
        </a:p>
      </dgm:t>
    </dgm:pt>
    <dgm:pt modelId="{0E5FAAEA-486D-4BDC-A2AB-7B143661C57E}" type="pres">
      <dgm:prSet presAssocID="{DBE4940F-4766-4739-B024-B078E13D4B36}" presName="sibTrans" presStyleLbl="sibTrans2D1" presStyleIdx="0" presStyleCnt="3"/>
      <dgm:spPr/>
      <dgm:t>
        <a:bodyPr/>
        <a:lstStyle/>
        <a:p>
          <a:endParaRPr lang="es-EC"/>
        </a:p>
      </dgm:t>
    </dgm:pt>
    <dgm:pt modelId="{BE361ADF-22A6-4C08-825C-57A5975E1B67}" type="pres">
      <dgm:prSet presAssocID="{DBE4940F-4766-4739-B024-B078E13D4B36}" presName="connectorText" presStyleLbl="sibTrans2D1" presStyleIdx="0" presStyleCnt="3"/>
      <dgm:spPr/>
      <dgm:t>
        <a:bodyPr/>
        <a:lstStyle/>
        <a:p>
          <a:endParaRPr lang="es-EC"/>
        </a:p>
      </dgm:t>
    </dgm:pt>
    <dgm:pt modelId="{6D642ED1-8A12-4330-8D0C-9AFAFDB5E58F}" type="pres">
      <dgm:prSet presAssocID="{9E5D1C7E-6EDD-4C64-A1C0-EA0049F1A4AD}" presName="node" presStyleLbl="node1" presStyleIdx="1" presStyleCnt="4">
        <dgm:presLayoutVars>
          <dgm:bulletEnabled val="1"/>
        </dgm:presLayoutVars>
      </dgm:prSet>
      <dgm:spPr/>
      <dgm:t>
        <a:bodyPr/>
        <a:lstStyle/>
        <a:p>
          <a:endParaRPr lang="es-EC"/>
        </a:p>
      </dgm:t>
    </dgm:pt>
    <dgm:pt modelId="{DF277978-2CBB-47CF-9808-65582795D3CF}" type="pres">
      <dgm:prSet presAssocID="{303621B1-1494-4062-928B-00506C48F536}" presName="sibTrans" presStyleLbl="sibTrans2D1" presStyleIdx="1" presStyleCnt="3"/>
      <dgm:spPr/>
      <dgm:t>
        <a:bodyPr/>
        <a:lstStyle/>
        <a:p>
          <a:endParaRPr lang="es-EC"/>
        </a:p>
      </dgm:t>
    </dgm:pt>
    <dgm:pt modelId="{47C2778B-A5BD-42CA-8231-AC45A2E49FA1}" type="pres">
      <dgm:prSet presAssocID="{303621B1-1494-4062-928B-00506C48F536}" presName="connectorText" presStyleLbl="sibTrans2D1" presStyleIdx="1" presStyleCnt="3"/>
      <dgm:spPr/>
      <dgm:t>
        <a:bodyPr/>
        <a:lstStyle/>
        <a:p>
          <a:endParaRPr lang="es-EC"/>
        </a:p>
      </dgm:t>
    </dgm:pt>
    <dgm:pt modelId="{AFF8E0F5-0BBB-4EE2-B4B0-9D5ADDAF6C6E}" type="pres">
      <dgm:prSet presAssocID="{A5CC07CD-899C-4077-A08E-F5CC1C551F39}" presName="node" presStyleLbl="node1" presStyleIdx="2" presStyleCnt="4">
        <dgm:presLayoutVars>
          <dgm:bulletEnabled val="1"/>
        </dgm:presLayoutVars>
      </dgm:prSet>
      <dgm:spPr/>
      <dgm:t>
        <a:bodyPr/>
        <a:lstStyle/>
        <a:p>
          <a:endParaRPr lang="es-EC"/>
        </a:p>
      </dgm:t>
    </dgm:pt>
    <dgm:pt modelId="{0CD6FEA4-4F22-4B35-836B-C13345FE52F9}" type="pres">
      <dgm:prSet presAssocID="{B77EDA78-243E-47D1-AFE7-2B350C44E9A9}" presName="sibTrans" presStyleLbl="sibTrans2D1" presStyleIdx="2" presStyleCnt="3"/>
      <dgm:spPr/>
      <dgm:t>
        <a:bodyPr/>
        <a:lstStyle/>
        <a:p>
          <a:endParaRPr lang="es-EC"/>
        </a:p>
      </dgm:t>
    </dgm:pt>
    <dgm:pt modelId="{D9E20402-DCD5-44E4-B279-0BC2462AB955}" type="pres">
      <dgm:prSet presAssocID="{B77EDA78-243E-47D1-AFE7-2B350C44E9A9}" presName="connectorText" presStyleLbl="sibTrans2D1" presStyleIdx="2" presStyleCnt="3"/>
      <dgm:spPr/>
      <dgm:t>
        <a:bodyPr/>
        <a:lstStyle/>
        <a:p>
          <a:endParaRPr lang="es-EC"/>
        </a:p>
      </dgm:t>
    </dgm:pt>
    <dgm:pt modelId="{72290416-8CB4-4B4C-A984-6C031562C9AF}" type="pres">
      <dgm:prSet presAssocID="{62243F14-5157-4A2E-9924-B28BA5EEF56B}" presName="node" presStyleLbl="node1" presStyleIdx="3" presStyleCnt="4">
        <dgm:presLayoutVars>
          <dgm:bulletEnabled val="1"/>
        </dgm:presLayoutVars>
      </dgm:prSet>
      <dgm:spPr/>
      <dgm:t>
        <a:bodyPr/>
        <a:lstStyle/>
        <a:p>
          <a:endParaRPr lang="es-EC"/>
        </a:p>
      </dgm:t>
    </dgm:pt>
  </dgm:ptLst>
  <dgm:cxnLst>
    <dgm:cxn modelId="{7782C2A3-9724-4E70-B036-895FF14243D6}" srcId="{967E9AA9-0018-4CEC-A7D8-F80D630146E8}" destId="{A5CC07CD-899C-4077-A08E-F5CC1C551F39}" srcOrd="2" destOrd="0" parTransId="{1B291CB8-8486-4634-BF17-003323A66A47}" sibTransId="{B77EDA78-243E-47D1-AFE7-2B350C44E9A9}"/>
    <dgm:cxn modelId="{D96FF842-0D48-4A49-BAFE-B1B8F30270C1}" type="presOf" srcId="{3B2A34A7-2A23-4F08-B897-37C6F3F3C94C}" destId="{EFEE53EC-3424-41D7-B0D6-389E33477EC7}" srcOrd="0" destOrd="0" presId="urn:microsoft.com/office/officeart/2005/8/layout/process2"/>
    <dgm:cxn modelId="{B73BCE33-510C-4FE8-A87A-74558453B244}" type="presOf" srcId="{303621B1-1494-4062-928B-00506C48F536}" destId="{DF277978-2CBB-47CF-9808-65582795D3CF}" srcOrd="0" destOrd="0" presId="urn:microsoft.com/office/officeart/2005/8/layout/process2"/>
    <dgm:cxn modelId="{B685A125-AC4E-4B3A-A4A7-5658500AD2BC}" type="presOf" srcId="{B77EDA78-243E-47D1-AFE7-2B350C44E9A9}" destId="{D9E20402-DCD5-44E4-B279-0BC2462AB955}" srcOrd="1" destOrd="0" presId="urn:microsoft.com/office/officeart/2005/8/layout/process2"/>
    <dgm:cxn modelId="{531A000E-E93C-4DC8-B6D7-3E8FF3AD0262}" type="presOf" srcId="{DBE4940F-4766-4739-B024-B078E13D4B36}" destId="{0E5FAAEA-486D-4BDC-A2AB-7B143661C57E}" srcOrd="0" destOrd="0" presId="urn:microsoft.com/office/officeart/2005/8/layout/process2"/>
    <dgm:cxn modelId="{329EFBB0-DEF5-4B47-97E9-DACEF67EFBCE}" type="presOf" srcId="{967E9AA9-0018-4CEC-A7D8-F80D630146E8}" destId="{E17D8B48-7648-407A-A8E5-09B51C1FEC23}" srcOrd="0" destOrd="0" presId="urn:microsoft.com/office/officeart/2005/8/layout/process2"/>
    <dgm:cxn modelId="{B2C295BE-DA15-4499-AC91-C56F77F7C436}" srcId="{967E9AA9-0018-4CEC-A7D8-F80D630146E8}" destId="{3B2A34A7-2A23-4F08-B897-37C6F3F3C94C}" srcOrd="0" destOrd="0" parTransId="{B4BCF2E9-E85F-4FDE-B240-658199A993EE}" sibTransId="{DBE4940F-4766-4739-B024-B078E13D4B36}"/>
    <dgm:cxn modelId="{E414ACA7-277C-422E-9A24-47AC20E7012C}" srcId="{967E9AA9-0018-4CEC-A7D8-F80D630146E8}" destId="{62243F14-5157-4A2E-9924-B28BA5EEF56B}" srcOrd="3" destOrd="0" parTransId="{9CABAAA5-075C-44D0-A7B6-8E5CCC05D24F}" sibTransId="{00FC81EB-8E77-4C71-864C-BBA08CCC4C6B}"/>
    <dgm:cxn modelId="{87AD3E1B-CD13-49A3-AF3E-FE185068F2E8}" srcId="{967E9AA9-0018-4CEC-A7D8-F80D630146E8}" destId="{9E5D1C7E-6EDD-4C64-A1C0-EA0049F1A4AD}" srcOrd="1" destOrd="0" parTransId="{625CD9A3-A5D5-4C9B-A178-7468CE0D8AF6}" sibTransId="{303621B1-1494-4062-928B-00506C48F536}"/>
    <dgm:cxn modelId="{78CF1332-E96B-4311-8C3F-A197CF6A8081}" type="presOf" srcId="{A5CC07CD-899C-4077-A08E-F5CC1C551F39}" destId="{AFF8E0F5-0BBB-4EE2-B4B0-9D5ADDAF6C6E}" srcOrd="0" destOrd="0" presId="urn:microsoft.com/office/officeart/2005/8/layout/process2"/>
    <dgm:cxn modelId="{2E93362B-19BD-4564-8540-4813C217C832}" type="presOf" srcId="{62243F14-5157-4A2E-9924-B28BA5EEF56B}" destId="{72290416-8CB4-4B4C-A984-6C031562C9AF}" srcOrd="0" destOrd="0" presId="urn:microsoft.com/office/officeart/2005/8/layout/process2"/>
    <dgm:cxn modelId="{DE20AF34-9AC9-4F99-A29A-02825F235B88}" type="presOf" srcId="{DBE4940F-4766-4739-B024-B078E13D4B36}" destId="{BE361ADF-22A6-4C08-825C-57A5975E1B67}" srcOrd="1" destOrd="0" presId="urn:microsoft.com/office/officeart/2005/8/layout/process2"/>
    <dgm:cxn modelId="{99327F0E-7AF2-4074-BFB7-70CA35B2838A}" type="presOf" srcId="{303621B1-1494-4062-928B-00506C48F536}" destId="{47C2778B-A5BD-42CA-8231-AC45A2E49FA1}" srcOrd="1" destOrd="0" presId="urn:microsoft.com/office/officeart/2005/8/layout/process2"/>
    <dgm:cxn modelId="{158CF6B5-2EEB-4207-B07D-0442D4D94DD9}" type="presOf" srcId="{B77EDA78-243E-47D1-AFE7-2B350C44E9A9}" destId="{0CD6FEA4-4F22-4B35-836B-C13345FE52F9}" srcOrd="0" destOrd="0" presId="urn:microsoft.com/office/officeart/2005/8/layout/process2"/>
    <dgm:cxn modelId="{5CCCF0AB-B74F-4502-95DB-0EA98C414670}" type="presOf" srcId="{9E5D1C7E-6EDD-4C64-A1C0-EA0049F1A4AD}" destId="{6D642ED1-8A12-4330-8D0C-9AFAFDB5E58F}" srcOrd="0" destOrd="0" presId="urn:microsoft.com/office/officeart/2005/8/layout/process2"/>
    <dgm:cxn modelId="{9B14B54F-5C0F-45BC-8553-CE8D33E302C8}" type="presParOf" srcId="{E17D8B48-7648-407A-A8E5-09B51C1FEC23}" destId="{EFEE53EC-3424-41D7-B0D6-389E33477EC7}" srcOrd="0" destOrd="0" presId="urn:microsoft.com/office/officeart/2005/8/layout/process2"/>
    <dgm:cxn modelId="{E3C399F1-4C25-4682-8A4D-EC0F0BCAA5E6}" type="presParOf" srcId="{E17D8B48-7648-407A-A8E5-09B51C1FEC23}" destId="{0E5FAAEA-486D-4BDC-A2AB-7B143661C57E}" srcOrd="1" destOrd="0" presId="urn:microsoft.com/office/officeart/2005/8/layout/process2"/>
    <dgm:cxn modelId="{43BC6D31-C27E-445E-A4A1-1CFBBAD7C4E6}" type="presParOf" srcId="{0E5FAAEA-486D-4BDC-A2AB-7B143661C57E}" destId="{BE361ADF-22A6-4C08-825C-57A5975E1B67}" srcOrd="0" destOrd="0" presId="urn:microsoft.com/office/officeart/2005/8/layout/process2"/>
    <dgm:cxn modelId="{4C0C2093-902C-4E96-B9E1-3D5765332529}" type="presParOf" srcId="{E17D8B48-7648-407A-A8E5-09B51C1FEC23}" destId="{6D642ED1-8A12-4330-8D0C-9AFAFDB5E58F}" srcOrd="2" destOrd="0" presId="urn:microsoft.com/office/officeart/2005/8/layout/process2"/>
    <dgm:cxn modelId="{9B6E3E47-C2FC-453F-86FE-19E1F7BE4FB0}" type="presParOf" srcId="{E17D8B48-7648-407A-A8E5-09B51C1FEC23}" destId="{DF277978-2CBB-47CF-9808-65582795D3CF}" srcOrd="3" destOrd="0" presId="urn:microsoft.com/office/officeart/2005/8/layout/process2"/>
    <dgm:cxn modelId="{46AA150A-7B05-481A-BFA4-4796F542B56B}" type="presParOf" srcId="{DF277978-2CBB-47CF-9808-65582795D3CF}" destId="{47C2778B-A5BD-42CA-8231-AC45A2E49FA1}" srcOrd="0" destOrd="0" presId="urn:microsoft.com/office/officeart/2005/8/layout/process2"/>
    <dgm:cxn modelId="{84569671-51DD-4D03-98C4-7596C6A14112}" type="presParOf" srcId="{E17D8B48-7648-407A-A8E5-09B51C1FEC23}" destId="{AFF8E0F5-0BBB-4EE2-B4B0-9D5ADDAF6C6E}" srcOrd="4" destOrd="0" presId="urn:microsoft.com/office/officeart/2005/8/layout/process2"/>
    <dgm:cxn modelId="{B0190C10-26FC-4DD1-9707-4BD2499E83F5}" type="presParOf" srcId="{E17D8B48-7648-407A-A8E5-09B51C1FEC23}" destId="{0CD6FEA4-4F22-4B35-836B-C13345FE52F9}" srcOrd="5" destOrd="0" presId="urn:microsoft.com/office/officeart/2005/8/layout/process2"/>
    <dgm:cxn modelId="{E8B957D3-B5B0-4566-89FF-F6EDAE639867}" type="presParOf" srcId="{0CD6FEA4-4F22-4B35-836B-C13345FE52F9}" destId="{D9E20402-DCD5-44E4-B279-0BC2462AB955}" srcOrd="0" destOrd="0" presId="urn:microsoft.com/office/officeart/2005/8/layout/process2"/>
    <dgm:cxn modelId="{4B03C794-50AD-465F-AAB0-770BC47DFC4F}" type="presParOf" srcId="{E17D8B48-7648-407A-A8E5-09B51C1FEC23}" destId="{72290416-8CB4-4B4C-A984-6C031562C9AF}"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8E284D-197E-438E-8E5B-9F4C9AEB97A3}" type="doc">
      <dgm:prSet loTypeId="urn:microsoft.com/office/officeart/2005/8/layout/hList9" loCatId="list" qsTypeId="urn:microsoft.com/office/officeart/2005/8/quickstyle/simple2" qsCatId="simple" csTypeId="urn:microsoft.com/office/officeart/2005/8/colors/accent1_1" csCatId="accent1" phldr="1"/>
      <dgm:spPr/>
      <dgm:t>
        <a:bodyPr/>
        <a:lstStyle/>
        <a:p>
          <a:endParaRPr lang="es-EC"/>
        </a:p>
      </dgm:t>
    </dgm:pt>
    <dgm:pt modelId="{2BA6927B-443A-475E-8B54-6F84F4CCC7FB}">
      <dgm:prSet phldrT="[Texto]" custT="1"/>
      <dgm:spPr/>
      <dgm:t>
        <a:bodyPr/>
        <a:lstStyle/>
        <a:p>
          <a:r>
            <a:rPr lang="es-EC" sz="2000" dirty="0">
              <a:latin typeface="+mn-lt"/>
              <a:cs typeface="Times New Roman" panose="02020603050405020304" pitchFamily="18" charset="0"/>
            </a:rPr>
            <a:t>Nivel 1</a:t>
          </a:r>
        </a:p>
      </dgm:t>
    </dgm:pt>
    <dgm:pt modelId="{6084AD52-A21B-4B56-ACCC-E2560B09C9E5}" type="parTrans" cxnId="{E1578976-1D89-40A4-9A28-B0A58525F9DA}">
      <dgm:prSet/>
      <dgm:spPr/>
      <dgm:t>
        <a:bodyPr/>
        <a:lstStyle/>
        <a:p>
          <a:endParaRPr lang="es-EC"/>
        </a:p>
      </dgm:t>
    </dgm:pt>
    <dgm:pt modelId="{BB3DBA20-DE71-44EC-900C-DB962010AEAC}" type="sibTrans" cxnId="{E1578976-1D89-40A4-9A28-B0A58525F9DA}">
      <dgm:prSet/>
      <dgm:spPr/>
      <dgm:t>
        <a:bodyPr/>
        <a:lstStyle/>
        <a:p>
          <a:endParaRPr lang="es-EC"/>
        </a:p>
      </dgm:t>
    </dgm:pt>
    <dgm:pt modelId="{A84CB9F3-F801-43A1-BFA9-578C565C5329}">
      <dgm:prSet phldrT="[Texto]" custT="1"/>
      <dgm:spPr/>
      <dgm:t>
        <a:bodyPr/>
        <a:lstStyle/>
        <a:p>
          <a:pPr algn="just"/>
          <a:r>
            <a:rPr lang="es-EC" sz="1800" dirty="0">
              <a:latin typeface="+mn-lt"/>
              <a:cs typeface="Times New Roman" panose="02020603050405020304" pitchFamily="18" charset="0"/>
            </a:rPr>
            <a:t>Se navega </a:t>
          </a:r>
          <a:r>
            <a:rPr lang="es-EC" sz="1800" dirty="0" smtClean="0">
              <a:latin typeface="+mn-lt"/>
              <a:cs typeface="Times New Roman" panose="02020603050405020304" pitchFamily="18" charset="0"/>
            </a:rPr>
            <a:t>únicamente </a:t>
          </a:r>
          <a:r>
            <a:rPr lang="es-EC" sz="1800" dirty="0">
              <a:latin typeface="+mn-lt"/>
              <a:cs typeface="Times New Roman" panose="02020603050405020304" pitchFamily="18" charset="0"/>
            </a:rPr>
            <a:t>con el nivel 2</a:t>
          </a:r>
          <a:r>
            <a:rPr lang="es-EC" sz="1900" dirty="0">
              <a:latin typeface="+mn-lt"/>
              <a:cs typeface="Times New Roman" panose="02020603050405020304" pitchFamily="18" charset="0"/>
            </a:rPr>
            <a:t>.</a:t>
          </a:r>
        </a:p>
      </dgm:t>
    </dgm:pt>
    <dgm:pt modelId="{5241D7C7-710B-4FB6-B218-F11857A02707}" type="parTrans" cxnId="{2CE3377A-5043-4D28-B5BE-D2851B26777A}">
      <dgm:prSet/>
      <dgm:spPr/>
      <dgm:t>
        <a:bodyPr/>
        <a:lstStyle/>
        <a:p>
          <a:endParaRPr lang="es-EC"/>
        </a:p>
      </dgm:t>
    </dgm:pt>
    <dgm:pt modelId="{3A1839F3-3327-4DC1-A3C7-ED6CBFBF872C}" type="sibTrans" cxnId="{2CE3377A-5043-4D28-B5BE-D2851B26777A}">
      <dgm:prSet/>
      <dgm:spPr/>
      <dgm:t>
        <a:bodyPr/>
        <a:lstStyle/>
        <a:p>
          <a:endParaRPr lang="es-EC"/>
        </a:p>
      </dgm:t>
    </dgm:pt>
    <dgm:pt modelId="{631376F4-C714-4670-B50D-468F0F4945AC}">
      <dgm:prSet phldrT="[Texto]" custT="1"/>
      <dgm:spPr/>
      <dgm:t>
        <a:bodyPr/>
        <a:lstStyle/>
        <a:p>
          <a:r>
            <a:rPr lang="es-EC" sz="2000" dirty="0">
              <a:latin typeface="+mn-lt"/>
              <a:cs typeface="Times New Roman" panose="02020603050405020304" pitchFamily="18" charset="0"/>
            </a:rPr>
            <a:t>Nivel 2</a:t>
          </a:r>
        </a:p>
      </dgm:t>
    </dgm:pt>
    <dgm:pt modelId="{24DA9B80-CDD5-4BC7-86E0-8FB4C3E11AD7}" type="parTrans" cxnId="{13B2BFF2-E0E0-49E3-B3FC-C06967F2E957}">
      <dgm:prSet/>
      <dgm:spPr/>
      <dgm:t>
        <a:bodyPr/>
        <a:lstStyle/>
        <a:p>
          <a:endParaRPr lang="es-EC"/>
        </a:p>
      </dgm:t>
    </dgm:pt>
    <dgm:pt modelId="{742C99D1-66A1-47DB-A310-511254D2210D}" type="sibTrans" cxnId="{13B2BFF2-E0E0-49E3-B3FC-C06967F2E957}">
      <dgm:prSet/>
      <dgm:spPr/>
      <dgm:t>
        <a:bodyPr/>
        <a:lstStyle/>
        <a:p>
          <a:endParaRPr lang="es-EC"/>
        </a:p>
      </dgm:t>
    </dgm:pt>
    <dgm:pt modelId="{969ECEAC-50F4-4121-BB5B-E64F1CECB044}">
      <dgm:prSet phldrT="[Texto]" custT="1"/>
      <dgm:spPr/>
      <dgm:t>
        <a:bodyPr/>
        <a:lstStyle/>
        <a:p>
          <a:pPr algn="just"/>
          <a:r>
            <a:rPr lang="es-EC" sz="1800" dirty="0">
              <a:latin typeface="+mn-lt"/>
              <a:cs typeface="Times New Roman" panose="02020603050405020304" pitchFamily="18" charset="0"/>
            </a:rPr>
            <a:t>Se navega </a:t>
          </a:r>
          <a:r>
            <a:rPr lang="es-EC" sz="1800" dirty="0" smtClean="0">
              <a:latin typeface="+mn-lt"/>
              <a:cs typeface="Times New Roman" panose="02020603050405020304" pitchFamily="18" charset="0"/>
            </a:rPr>
            <a:t>únicamente </a:t>
          </a:r>
          <a:r>
            <a:rPr lang="es-EC" sz="1800" dirty="0">
              <a:latin typeface="+mn-lt"/>
              <a:cs typeface="Times New Roman" panose="02020603050405020304" pitchFamily="18" charset="0"/>
            </a:rPr>
            <a:t>con el nivel 3.</a:t>
          </a:r>
        </a:p>
      </dgm:t>
    </dgm:pt>
    <dgm:pt modelId="{6C681B31-9A4D-4149-B8DB-E2C40A036D47}" type="parTrans" cxnId="{28B53BBE-8C11-4A5C-B219-874DD84B8971}">
      <dgm:prSet/>
      <dgm:spPr/>
      <dgm:t>
        <a:bodyPr/>
        <a:lstStyle/>
        <a:p>
          <a:endParaRPr lang="es-EC"/>
        </a:p>
      </dgm:t>
    </dgm:pt>
    <dgm:pt modelId="{B792CB52-A606-4F79-A482-D09BF9D84CE1}" type="sibTrans" cxnId="{28B53BBE-8C11-4A5C-B219-874DD84B8971}">
      <dgm:prSet/>
      <dgm:spPr/>
      <dgm:t>
        <a:bodyPr/>
        <a:lstStyle/>
        <a:p>
          <a:endParaRPr lang="es-EC"/>
        </a:p>
      </dgm:t>
    </dgm:pt>
    <dgm:pt modelId="{FCC7005C-7E52-4F61-92E8-808298F0E4C4}" type="pres">
      <dgm:prSet presAssocID="{7A8E284D-197E-438E-8E5B-9F4C9AEB97A3}" presName="list" presStyleCnt="0">
        <dgm:presLayoutVars>
          <dgm:dir/>
          <dgm:animLvl val="lvl"/>
        </dgm:presLayoutVars>
      </dgm:prSet>
      <dgm:spPr/>
      <dgm:t>
        <a:bodyPr/>
        <a:lstStyle/>
        <a:p>
          <a:endParaRPr lang="es-EC"/>
        </a:p>
      </dgm:t>
    </dgm:pt>
    <dgm:pt modelId="{0BFC51BA-6B2A-4A1A-9FA7-A63B4B0807BC}" type="pres">
      <dgm:prSet presAssocID="{2BA6927B-443A-475E-8B54-6F84F4CCC7FB}" presName="posSpace" presStyleCnt="0"/>
      <dgm:spPr/>
      <dgm:t>
        <a:bodyPr/>
        <a:lstStyle/>
        <a:p>
          <a:endParaRPr lang="es-EC"/>
        </a:p>
      </dgm:t>
    </dgm:pt>
    <dgm:pt modelId="{9A15945B-FB05-42DC-8E4E-F2C7D7E70F79}" type="pres">
      <dgm:prSet presAssocID="{2BA6927B-443A-475E-8B54-6F84F4CCC7FB}" presName="vertFlow" presStyleCnt="0"/>
      <dgm:spPr/>
      <dgm:t>
        <a:bodyPr/>
        <a:lstStyle/>
        <a:p>
          <a:endParaRPr lang="es-EC"/>
        </a:p>
      </dgm:t>
    </dgm:pt>
    <dgm:pt modelId="{F35908F7-5242-421E-BDF3-8F5C985CF3DB}" type="pres">
      <dgm:prSet presAssocID="{2BA6927B-443A-475E-8B54-6F84F4CCC7FB}" presName="topSpace" presStyleCnt="0"/>
      <dgm:spPr/>
      <dgm:t>
        <a:bodyPr/>
        <a:lstStyle/>
        <a:p>
          <a:endParaRPr lang="es-EC"/>
        </a:p>
      </dgm:t>
    </dgm:pt>
    <dgm:pt modelId="{8935AD29-1A86-487E-B783-BDDA83E33DBA}" type="pres">
      <dgm:prSet presAssocID="{2BA6927B-443A-475E-8B54-6F84F4CCC7FB}" presName="firstComp" presStyleCnt="0"/>
      <dgm:spPr/>
      <dgm:t>
        <a:bodyPr/>
        <a:lstStyle/>
        <a:p>
          <a:endParaRPr lang="es-EC"/>
        </a:p>
      </dgm:t>
    </dgm:pt>
    <dgm:pt modelId="{D774CBA7-7C48-406F-8A9A-8E4ADC209D6F}" type="pres">
      <dgm:prSet presAssocID="{2BA6927B-443A-475E-8B54-6F84F4CCC7FB}" presName="firstChild" presStyleLbl="bgAccFollowNode1" presStyleIdx="0" presStyleCnt="2"/>
      <dgm:spPr/>
      <dgm:t>
        <a:bodyPr/>
        <a:lstStyle/>
        <a:p>
          <a:endParaRPr lang="es-EC"/>
        </a:p>
      </dgm:t>
    </dgm:pt>
    <dgm:pt modelId="{275B72EF-77EA-425B-AC3F-01CFF72EEBEB}" type="pres">
      <dgm:prSet presAssocID="{2BA6927B-443A-475E-8B54-6F84F4CCC7FB}" presName="firstChildTx" presStyleLbl="bgAccFollowNode1" presStyleIdx="0" presStyleCnt="2">
        <dgm:presLayoutVars>
          <dgm:bulletEnabled val="1"/>
        </dgm:presLayoutVars>
      </dgm:prSet>
      <dgm:spPr/>
      <dgm:t>
        <a:bodyPr/>
        <a:lstStyle/>
        <a:p>
          <a:endParaRPr lang="es-EC"/>
        </a:p>
      </dgm:t>
    </dgm:pt>
    <dgm:pt modelId="{4DEBD4D4-DE80-4044-980F-399DB47CC4CC}" type="pres">
      <dgm:prSet presAssocID="{2BA6927B-443A-475E-8B54-6F84F4CCC7FB}" presName="negSpace" presStyleCnt="0"/>
      <dgm:spPr/>
      <dgm:t>
        <a:bodyPr/>
        <a:lstStyle/>
        <a:p>
          <a:endParaRPr lang="es-EC"/>
        </a:p>
      </dgm:t>
    </dgm:pt>
    <dgm:pt modelId="{5DC4D7AD-17BB-4CD3-B1B6-663CC6B09FBD}" type="pres">
      <dgm:prSet presAssocID="{2BA6927B-443A-475E-8B54-6F84F4CCC7FB}" presName="circle" presStyleLbl="node1" presStyleIdx="0" presStyleCnt="2"/>
      <dgm:spPr/>
      <dgm:t>
        <a:bodyPr/>
        <a:lstStyle/>
        <a:p>
          <a:endParaRPr lang="es-EC"/>
        </a:p>
      </dgm:t>
    </dgm:pt>
    <dgm:pt modelId="{2FFF69C7-25D0-4701-ABC2-96678F872F64}" type="pres">
      <dgm:prSet presAssocID="{BB3DBA20-DE71-44EC-900C-DB962010AEAC}" presName="transSpace" presStyleCnt="0"/>
      <dgm:spPr/>
      <dgm:t>
        <a:bodyPr/>
        <a:lstStyle/>
        <a:p>
          <a:endParaRPr lang="es-EC"/>
        </a:p>
      </dgm:t>
    </dgm:pt>
    <dgm:pt modelId="{C6662A02-C66D-4567-9A5F-E6012088E5B4}" type="pres">
      <dgm:prSet presAssocID="{631376F4-C714-4670-B50D-468F0F4945AC}" presName="posSpace" presStyleCnt="0"/>
      <dgm:spPr/>
      <dgm:t>
        <a:bodyPr/>
        <a:lstStyle/>
        <a:p>
          <a:endParaRPr lang="es-EC"/>
        </a:p>
      </dgm:t>
    </dgm:pt>
    <dgm:pt modelId="{CDECA266-0BB7-4541-95A3-8F9C0C5648AC}" type="pres">
      <dgm:prSet presAssocID="{631376F4-C714-4670-B50D-468F0F4945AC}" presName="vertFlow" presStyleCnt="0"/>
      <dgm:spPr/>
      <dgm:t>
        <a:bodyPr/>
        <a:lstStyle/>
        <a:p>
          <a:endParaRPr lang="es-EC"/>
        </a:p>
      </dgm:t>
    </dgm:pt>
    <dgm:pt modelId="{8132E9C4-14CA-4D55-B0C7-9B97F124B8CA}" type="pres">
      <dgm:prSet presAssocID="{631376F4-C714-4670-B50D-468F0F4945AC}" presName="topSpace" presStyleCnt="0"/>
      <dgm:spPr/>
      <dgm:t>
        <a:bodyPr/>
        <a:lstStyle/>
        <a:p>
          <a:endParaRPr lang="es-EC"/>
        </a:p>
      </dgm:t>
    </dgm:pt>
    <dgm:pt modelId="{2038810D-D6EF-4ECD-8BAB-4A8AE01D4FE9}" type="pres">
      <dgm:prSet presAssocID="{631376F4-C714-4670-B50D-468F0F4945AC}" presName="firstComp" presStyleCnt="0"/>
      <dgm:spPr/>
      <dgm:t>
        <a:bodyPr/>
        <a:lstStyle/>
        <a:p>
          <a:endParaRPr lang="es-EC"/>
        </a:p>
      </dgm:t>
    </dgm:pt>
    <dgm:pt modelId="{10C58EA8-5FBC-4A9B-98B5-571278C7D024}" type="pres">
      <dgm:prSet presAssocID="{631376F4-C714-4670-B50D-468F0F4945AC}" presName="firstChild" presStyleLbl="bgAccFollowNode1" presStyleIdx="1" presStyleCnt="2" custLinFactNeighborY="1216"/>
      <dgm:spPr/>
      <dgm:t>
        <a:bodyPr/>
        <a:lstStyle/>
        <a:p>
          <a:endParaRPr lang="es-EC"/>
        </a:p>
      </dgm:t>
    </dgm:pt>
    <dgm:pt modelId="{54C56613-32BF-4A8B-BD03-659D7E0A9CEB}" type="pres">
      <dgm:prSet presAssocID="{631376F4-C714-4670-B50D-468F0F4945AC}" presName="firstChildTx" presStyleLbl="bgAccFollowNode1" presStyleIdx="1" presStyleCnt="2">
        <dgm:presLayoutVars>
          <dgm:bulletEnabled val="1"/>
        </dgm:presLayoutVars>
      </dgm:prSet>
      <dgm:spPr/>
      <dgm:t>
        <a:bodyPr/>
        <a:lstStyle/>
        <a:p>
          <a:endParaRPr lang="es-EC"/>
        </a:p>
      </dgm:t>
    </dgm:pt>
    <dgm:pt modelId="{11C52C57-AA8E-406E-BB86-E7DE59D1D4A6}" type="pres">
      <dgm:prSet presAssocID="{631376F4-C714-4670-B50D-468F0F4945AC}" presName="negSpace" presStyleCnt="0"/>
      <dgm:spPr/>
      <dgm:t>
        <a:bodyPr/>
        <a:lstStyle/>
        <a:p>
          <a:endParaRPr lang="es-EC"/>
        </a:p>
      </dgm:t>
    </dgm:pt>
    <dgm:pt modelId="{E3CF87F8-9A07-4F14-A3D3-B11F978ADEBF}" type="pres">
      <dgm:prSet presAssocID="{631376F4-C714-4670-B50D-468F0F4945AC}" presName="circle" presStyleLbl="node1" presStyleIdx="1" presStyleCnt="2"/>
      <dgm:spPr/>
      <dgm:t>
        <a:bodyPr/>
        <a:lstStyle/>
        <a:p>
          <a:endParaRPr lang="es-EC"/>
        </a:p>
      </dgm:t>
    </dgm:pt>
  </dgm:ptLst>
  <dgm:cxnLst>
    <dgm:cxn modelId="{AD397B9D-C878-4489-B237-373BBE04EAB3}" type="presOf" srcId="{2BA6927B-443A-475E-8B54-6F84F4CCC7FB}" destId="{5DC4D7AD-17BB-4CD3-B1B6-663CC6B09FBD}" srcOrd="0" destOrd="0" presId="urn:microsoft.com/office/officeart/2005/8/layout/hList9"/>
    <dgm:cxn modelId="{28B53BBE-8C11-4A5C-B219-874DD84B8971}" srcId="{631376F4-C714-4670-B50D-468F0F4945AC}" destId="{969ECEAC-50F4-4121-BB5B-E64F1CECB044}" srcOrd="0" destOrd="0" parTransId="{6C681B31-9A4D-4149-B8DB-E2C40A036D47}" sibTransId="{B792CB52-A606-4F79-A482-D09BF9D84CE1}"/>
    <dgm:cxn modelId="{1B1DAE97-2C5A-4F46-BECD-53D9D3C3B041}" type="presOf" srcId="{969ECEAC-50F4-4121-BB5B-E64F1CECB044}" destId="{54C56613-32BF-4A8B-BD03-659D7E0A9CEB}" srcOrd="1" destOrd="0" presId="urn:microsoft.com/office/officeart/2005/8/layout/hList9"/>
    <dgm:cxn modelId="{2CE3377A-5043-4D28-B5BE-D2851B26777A}" srcId="{2BA6927B-443A-475E-8B54-6F84F4CCC7FB}" destId="{A84CB9F3-F801-43A1-BFA9-578C565C5329}" srcOrd="0" destOrd="0" parTransId="{5241D7C7-710B-4FB6-B218-F11857A02707}" sibTransId="{3A1839F3-3327-4DC1-A3C7-ED6CBFBF872C}"/>
    <dgm:cxn modelId="{E135F6A3-A6D8-45F4-ACAD-A68EF44E8891}" type="presOf" srcId="{A84CB9F3-F801-43A1-BFA9-578C565C5329}" destId="{275B72EF-77EA-425B-AC3F-01CFF72EEBEB}" srcOrd="1" destOrd="0" presId="urn:microsoft.com/office/officeart/2005/8/layout/hList9"/>
    <dgm:cxn modelId="{2D56E6C2-98A8-434A-BF23-9970A2F78A16}" type="presOf" srcId="{969ECEAC-50F4-4121-BB5B-E64F1CECB044}" destId="{10C58EA8-5FBC-4A9B-98B5-571278C7D024}" srcOrd="0" destOrd="0" presId="urn:microsoft.com/office/officeart/2005/8/layout/hList9"/>
    <dgm:cxn modelId="{E534E3CF-AE69-4525-813B-3E3000237876}" type="presOf" srcId="{A84CB9F3-F801-43A1-BFA9-578C565C5329}" destId="{D774CBA7-7C48-406F-8A9A-8E4ADC209D6F}" srcOrd="0" destOrd="0" presId="urn:microsoft.com/office/officeart/2005/8/layout/hList9"/>
    <dgm:cxn modelId="{B2C75F9C-5508-47FC-B40D-D8827B2BBC8C}" type="presOf" srcId="{7A8E284D-197E-438E-8E5B-9F4C9AEB97A3}" destId="{FCC7005C-7E52-4F61-92E8-808298F0E4C4}" srcOrd="0" destOrd="0" presId="urn:microsoft.com/office/officeart/2005/8/layout/hList9"/>
    <dgm:cxn modelId="{E1578976-1D89-40A4-9A28-B0A58525F9DA}" srcId="{7A8E284D-197E-438E-8E5B-9F4C9AEB97A3}" destId="{2BA6927B-443A-475E-8B54-6F84F4CCC7FB}" srcOrd="0" destOrd="0" parTransId="{6084AD52-A21B-4B56-ACCC-E2560B09C9E5}" sibTransId="{BB3DBA20-DE71-44EC-900C-DB962010AEAC}"/>
    <dgm:cxn modelId="{13B2BFF2-E0E0-49E3-B3FC-C06967F2E957}" srcId="{7A8E284D-197E-438E-8E5B-9F4C9AEB97A3}" destId="{631376F4-C714-4670-B50D-468F0F4945AC}" srcOrd="1" destOrd="0" parTransId="{24DA9B80-CDD5-4BC7-86E0-8FB4C3E11AD7}" sibTransId="{742C99D1-66A1-47DB-A310-511254D2210D}"/>
    <dgm:cxn modelId="{ABFB38D2-A5F6-422B-948C-0CF5D058AD7A}" type="presOf" srcId="{631376F4-C714-4670-B50D-468F0F4945AC}" destId="{E3CF87F8-9A07-4F14-A3D3-B11F978ADEBF}" srcOrd="0" destOrd="0" presId="urn:microsoft.com/office/officeart/2005/8/layout/hList9"/>
    <dgm:cxn modelId="{90790928-49C5-4176-8DCA-FE8EA0A2F269}" type="presParOf" srcId="{FCC7005C-7E52-4F61-92E8-808298F0E4C4}" destId="{0BFC51BA-6B2A-4A1A-9FA7-A63B4B0807BC}" srcOrd="0" destOrd="0" presId="urn:microsoft.com/office/officeart/2005/8/layout/hList9"/>
    <dgm:cxn modelId="{A38D335B-7E03-4493-84A5-19949757FF75}" type="presParOf" srcId="{FCC7005C-7E52-4F61-92E8-808298F0E4C4}" destId="{9A15945B-FB05-42DC-8E4E-F2C7D7E70F79}" srcOrd="1" destOrd="0" presId="urn:microsoft.com/office/officeart/2005/8/layout/hList9"/>
    <dgm:cxn modelId="{E687B813-C2CD-4A7C-8761-7645ED03EDA4}" type="presParOf" srcId="{9A15945B-FB05-42DC-8E4E-F2C7D7E70F79}" destId="{F35908F7-5242-421E-BDF3-8F5C985CF3DB}" srcOrd="0" destOrd="0" presId="urn:microsoft.com/office/officeart/2005/8/layout/hList9"/>
    <dgm:cxn modelId="{FA215B09-91B3-492B-A532-3E3810E12C51}" type="presParOf" srcId="{9A15945B-FB05-42DC-8E4E-F2C7D7E70F79}" destId="{8935AD29-1A86-487E-B783-BDDA83E33DBA}" srcOrd="1" destOrd="0" presId="urn:microsoft.com/office/officeart/2005/8/layout/hList9"/>
    <dgm:cxn modelId="{00C9B5C6-EE0B-443F-9899-8EF9D3A3BA82}" type="presParOf" srcId="{8935AD29-1A86-487E-B783-BDDA83E33DBA}" destId="{D774CBA7-7C48-406F-8A9A-8E4ADC209D6F}" srcOrd="0" destOrd="0" presId="urn:microsoft.com/office/officeart/2005/8/layout/hList9"/>
    <dgm:cxn modelId="{80F15652-0101-452A-BD71-5F1AA66E9CCC}" type="presParOf" srcId="{8935AD29-1A86-487E-B783-BDDA83E33DBA}" destId="{275B72EF-77EA-425B-AC3F-01CFF72EEBEB}" srcOrd="1" destOrd="0" presId="urn:microsoft.com/office/officeart/2005/8/layout/hList9"/>
    <dgm:cxn modelId="{9D08DCAA-835A-44D3-B4BD-923B5005EDD2}" type="presParOf" srcId="{FCC7005C-7E52-4F61-92E8-808298F0E4C4}" destId="{4DEBD4D4-DE80-4044-980F-399DB47CC4CC}" srcOrd="2" destOrd="0" presId="urn:microsoft.com/office/officeart/2005/8/layout/hList9"/>
    <dgm:cxn modelId="{19E4702A-3573-451F-925F-B94BAAF59301}" type="presParOf" srcId="{FCC7005C-7E52-4F61-92E8-808298F0E4C4}" destId="{5DC4D7AD-17BB-4CD3-B1B6-663CC6B09FBD}" srcOrd="3" destOrd="0" presId="urn:microsoft.com/office/officeart/2005/8/layout/hList9"/>
    <dgm:cxn modelId="{E26CA144-DAFB-4734-A9CC-4EC6EA10A04B}" type="presParOf" srcId="{FCC7005C-7E52-4F61-92E8-808298F0E4C4}" destId="{2FFF69C7-25D0-4701-ABC2-96678F872F64}" srcOrd="4" destOrd="0" presId="urn:microsoft.com/office/officeart/2005/8/layout/hList9"/>
    <dgm:cxn modelId="{19C3C6D1-2F3F-483F-942D-F1D273455E3F}" type="presParOf" srcId="{FCC7005C-7E52-4F61-92E8-808298F0E4C4}" destId="{C6662A02-C66D-4567-9A5F-E6012088E5B4}" srcOrd="5" destOrd="0" presId="urn:microsoft.com/office/officeart/2005/8/layout/hList9"/>
    <dgm:cxn modelId="{CA96EA9D-E3E3-4B83-B1F6-474C70A50C92}" type="presParOf" srcId="{FCC7005C-7E52-4F61-92E8-808298F0E4C4}" destId="{CDECA266-0BB7-4541-95A3-8F9C0C5648AC}" srcOrd="6" destOrd="0" presId="urn:microsoft.com/office/officeart/2005/8/layout/hList9"/>
    <dgm:cxn modelId="{7F7E7FD9-4A8C-41D9-83DF-1B3578831868}" type="presParOf" srcId="{CDECA266-0BB7-4541-95A3-8F9C0C5648AC}" destId="{8132E9C4-14CA-4D55-B0C7-9B97F124B8CA}" srcOrd="0" destOrd="0" presId="urn:microsoft.com/office/officeart/2005/8/layout/hList9"/>
    <dgm:cxn modelId="{F3AF9129-64D6-49C9-90AD-DF91BEAE52F8}" type="presParOf" srcId="{CDECA266-0BB7-4541-95A3-8F9C0C5648AC}" destId="{2038810D-D6EF-4ECD-8BAB-4A8AE01D4FE9}" srcOrd="1" destOrd="0" presId="urn:microsoft.com/office/officeart/2005/8/layout/hList9"/>
    <dgm:cxn modelId="{647E19D2-C5AA-4BC9-84C5-B0D65FE41DD2}" type="presParOf" srcId="{2038810D-D6EF-4ECD-8BAB-4A8AE01D4FE9}" destId="{10C58EA8-5FBC-4A9B-98B5-571278C7D024}" srcOrd="0" destOrd="0" presId="urn:microsoft.com/office/officeart/2005/8/layout/hList9"/>
    <dgm:cxn modelId="{FA15D43F-4982-4FDD-B034-1AB98F8A41EC}" type="presParOf" srcId="{2038810D-D6EF-4ECD-8BAB-4A8AE01D4FE9}" destId="{54C56613-32BF-4A8B-BD03-659D7E0A9CEB}" srcOrd="1" destOrd="0" presId="urn:microsoft.com/office/officeart/2005/8/layout/hList9"/>
    <dgm:cxn modelId="{D20111EB-B468-4953-B152-02B581331B5E}" type="presParOf" srcId="{FCC7005C-7E52-4F61-92E8-808298F0E4C4}" destId="{11C52C57-AA8E-406E-BB86-E7DE59D1D4A6}" srcOrd="7" destOrd="0" presId="urn:microsoft.com/office/officeart/2005/8/layout/hList9"/>
    <dgm:cxn modelId="{A032E4D2-9E3D-49DC-9524-6051E6F19201}" type="presParOf" srcId="{FCC7005C-7E52-4F61-92E8-808298F0E4C4}" destId="{E3CF87F8-9A07-4F14-A3D3-B11F978ADEBF}"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8E284D-197E-438E-8E5B-9F4C9AEB97A3}" type="doc">
      <dgm:prSet loTypeId="urn:microsoft.com/office/officeart/2005/8/layout/hList9" loCatId="list" qsTypeId="urn:microsoft.com/office/officeart/2005/8/quickstyle/simple2" qsCatId="simple" csTypeId="urn:microsoft.com/office/officeart/2005/8/colors/accent1_1" csCatId="accent1" phldr="1"/>
      <dgm:spPr/>
      <dgm:t>
        <a:bodyPr/>
        <a:lstStyle/>
        <a:p>
          <a:endParaRPr lang="es-EC"/>
        </a:p>
      </dgm:t>
    </dgm:pt>
    <dgm:pt modelId="{2BA6927B-443A-475E-8B54-6F84F4CCC7FB}">
      <dgm:prSet phldrT="[Texto]" custT="1"/>
      <dgm:spPr/>
      <dgm:t>
        <a:bodyPr/>
        <a:lstStyle/>
        <a:p>
          <a:pPr algn="ctr"/>
          <a:r>
            <a:rPr lang="es-EC" sz="2000" dirty="0">
              <a:latin typeface="+mn-lt"/>
              <a:cs typeface="Times New Roman" panose="02020603050405020304" pitchFamily="18" charset="0"/>
            </a:rPr>
            <a:t>Nivel 3</a:t>
          </a:r>
        </a:p>
      </dgm:t>
    </dgm:pt>
    <dgm:pt modelId="{6084AD52-A21B-4B56-ACCC-E2560B09C9E5}" type="parTrans" cxnId="{E1578976-1D89-40A4-9A28-B0A58525F9DA}">
      <dgm:prSet/>
      <dgm:spPr/>
      <dgm:t>
        <a:bodyPr/>
        <a:lstStyle/>
        <a:p>
          <a:endParaRPr lang="es-EC"/>
        </a:p>
      </dgm:t>
    </dgm:pt>
    <dgm:pt modelId="{BB3DBA20-DE71-44EC-900C-DB962010AEAC}" type="sibTrans" cxnId="{E1578976-1D89-40A4-9A28-B0A58525F9DA}">
      <dgm:prSet/>
      <dgm:spPr/>
      <dgm:t>
        <a:bodyPr/>
        <a:lstStyle/>
        <a:p>
          <a:endParaRPr lang="es-EC"/>
        </a:p>
      </dgm:t>
    </dgm:pt>
    <dgm:pt modelId="{A84CB9F3-F801-43A1-BFA9-578C565C5329}">
      <dgm:prSet phldrT="[Texto]" custT="1"/>
      <dgm:spPr/>
      <dgm:t>
        <a:bodyPr/>
        <a:lstStyle/>
        <a:p>
          <a:pPr algn="just"/>
          <a:r>
            <a:rPr lang="es-EC" sz="1800" dirty="0">
              <a:latin typeface="+mn-lt"/>
              <a:cs typeface="Times New Roman" panose="02020603050405020304" pitchFamily="18" charset="0"/>
            </a:rPr>
            <a:t>Existe un flujo horizontal entre el nivel 3.</a:t>
          </a:r>
        </a:p>
      </dgm:t>
    </dgm:pt>
    <dgm:pt modelId="{5241D7C7-710B-4FB6-B218-F11857A02707}" type="parTrans" cxnId="{2CE3377A-5043-4D28-B5BE-D2851B26777A}">
      <dgm:prSet/>
      <dgm:spPr/>
      <dgm:t>
        <a:bodyPr/>
        <a:lstStyle/>
        <a:p>
          <a:endParaRPr lang="es-EC"/>
        </a:p>
      </dgm:t>
    </dgm:pt>
    <dgm:pt modelId="{3A1839F3-3327-4DC1-A3C7-ED6CBFBF872C}" type="sibTrans" cxnId="{2CE3377A-5043-4D28-B5BE-D2851B26777A}">
      <dgm:prSet/>
      <dgm:spPr/>
      <dgm:t>
        <a:bodyPr/>
        <a:lstStyle/>
        <a:p>
          <a:endParaRPr lang="es-EC"/>
        </a:p>
      </dgm:t>
    </dgm:pt>
    <dgm:pt modelId="{631376F4-C714-4670-B50D-468F0F4945AC}">
      <dgm:prSet phldrT="[Texto]" custT="1"/>
      <dgm:spPr/>
      <dgm:t>
        <a:bodyPr/>
        <a:lstStyle/>
        <a:p>
          <a:pPr algn="ctr"/>
          <a:r>
            <a:rPr lang="es-EC" sz="2000" dirty="0">
              <a:latin typeface="+mn-lt"/>
              <a:cs typeface="Times New Roman" panose="02020603050405020304" pitchFamily="18" charset="0"/>
            </a:rPr>
            <a:t>Nivel 4</a:t>
          </a:r>
        </a:p>
      </dgm:t>
    </dgm:pt>
    <dgm:pt modelId="{24DA9B80-CDD5-4BC7-86E0-8FB4C3E11AD7}" type="parTrans" cxnId="{13B2BFF2-E0E0-49E3-B3FC-C06967F2E957}">
      <dgm:prSet/>
      <dgm:spPr/>
      <dgm:t>
        <a:bodyPr/>
        <a:lstStyle/>
        <a:p>
          <a:endParaRPr lang="es-EC"/>
        </a:p>
      </dgm:t>
    </dgm:pt>
    <dgm:pt modelId="{742C99D1-66A1-47DB-A310-511254D2210D}" type="sibTrans" cxnId="{13B2BFF2-E0E0-49E3-B3FC-C06967F2E957}">
      <dgm:prSet/>
      <dgm:spPr/>
      <dgm:t>
        <a:bodyPr/>
        <a:lstStyle/>
        <a:p>
          <a:endParaRPr lang="es-EC"/>
        </a:p>
      </dgm:t>
    </dgm:pt>
    <dgm:pt modelId="{969ECEAC-50F4-4121-BB5B-E64F1CECB044}">
      <dgm:prSet phldrT="[Texto]" custT="1"/>
      <dgm:spPr/>
      <dgm:t>
        <a:bodyPr/>
        <a:lstStyle/>
        <a:p>
          <a:pPr algn="just"/>
          <a:r>
            <a:rPr lang="es-EC" sz="1800" dirty="0">
              <a:latin typeface="+mn-lt"/>
              <a:cs typeface="Times New Roman" panose="02020603050405020304" pitchFamily="18" charset="0"/>
            </a:rPr>
            <a:t>Al ser un nivel emergente solo depende del nivel 3.</a:t>
          </a:r>
        </a:p>
      </dgm:t>
    </dgm:pt>
    <dgm:pt modelId="{6C681B31-9A4D-4149-B8DB-E2C40A036D47}" type="parTrans" cxnId="{28B53BBE-8C11-4A5C-B219-874DD84B8971}">
      <dgm:prSet/>
      <dgm:spPr/>
      <dgm:t>
        <a:bodyPr/>
        <a:lstStyle/>
        <a:p>
          <a:endParaRPr lang="es-EC"/>
        </a:p>
      </dgm:t>
    </dgm:pt>
    <dgm:pt modelId="{B792CB52-A606-4F79-A482-D09BF9D84CE1}" type="sibTrans" cxnId="{28B53BBE-8C11-4A5C-B219-874DD84B8971}">
      <dgm:prSet/>
      <dgm:spPr/>
      <dgm:t>
        <a:bodyPr/>
        <a:lstStyle/>
        <a:p>
          <a:endParaRPr lang="es-EC"/>
        </a:p>
      </dgm:t>
    </dgm:pt>
    <dgm:pt modelId="{5A240550-539A-446D-9B40-166A80D86E3F}">
      <dgm:prSet phldrT="[Texto]" custT="1"/>
      <dgm:spPr/>
      <dgm:t>
        <a:bodyPr/>
        <a:lstStyle/>
        <a:p>
          <a:pPr algn="just"/>
          <a:r>
            <a:rPr lang="es-EC" sz="1800" dirty="0">
              <a:latin typeface="+mn-lt"/>
              <a:cs typeface="Times New Roman" panose="02020603050405020304" pitchFamily="18" charset="0"/>
            </a:rPr>
            <a:t>Se tiene acceso a los niveles 1 y 2. </a:t>
          </a:r>
        </a:p>
      </dgm:t>
    </dgm:pt>
    <dgm:pt modelId="{6E9BD1F4-9C36-4710-A2F3-DC2B2076F6EE}" type="parTrans" cxnId="{7FD844F8-E7A7-4B82-983E-7062B7F75DC0}">
      <dgm:prSet/>
      <dgm:spPr/>
      <dgm:t>
        <a:bodyPr/>
        <a:lstStyle/>
        <a:p>
          <a:endParaRPr lang="es-EC"/>
        </a:p>
      </dgm:t>
    </dgm:pt>
    <dgm:pt modelId="{D21D60E4-0E3F-4539-B838-F117D223E9FB}" type="sibTrans" cxnId="{7FD844F8-E7A7-4B82-983E-7062B7F75DC0}">
      <dgm:prSet/>
      <dgm:spPr/>
      <dgm:t>
        <a:bodyPr/>
        <a:lstStyle/>
        <a:p>
          <a:endParaRPr lang="es-EC"/>
        </a:p>
      </dgm:t>
    </dgm:pt>
    <dgm:pt modelId="{2785FB30-BFCC-4E5A-B5E2-205B4CD0C093}">
      <dgm:prSet phldrT="[Texto]" custT="1"/>
      <dgm:spPr/>
      <dgm:t>
        <a:bodyPr/>
        <a:lstStyle/>
        <a:p>
          <a:pPr algn="just"/>
          <a:r>
            <a:rPr lang="es-EC" sz="1800" dirty="0">
              <a:latin typeface="+mn-lt"/>
              <a:cs typeface="Times New Roman" panose="02020603050405020304" pitchFamily="18" charset="0"/>
            </a:rPr>
            <a:t>En caso de que exista un evento anormal. </a:t>
          </a:r>
        </a:p>
      </dgm:t>
    </dgm:pt>
    <dgm:pt modelId="{6C5650EE-1179-4887-8C39-A019A4CC1512}" type="parTrans" cxnId="{8FA12AFD-F914-4600-B756-AFD636F9BD98}">
      <dgm:prSet/>
      <dgm:spPr/>
      <dgm:t>
        <a:bodyPr/>
        <a:lstStyle/>
        <a:p>
          <a:endParaRPr lang="es-EC"/>
        </a:p>
      </dgm:t>
    </dgm:pt>
    <dgm:pt modelId="{3864E02E-0BAA-4F34-A311-03D6363EC584}" type="sibTrans" cxnId="{8FA12AFD-F914-4600-B756-AFD636F9BD98}">
      <dgm:prSet/>
      <dgm:spPr/>
      <dgm:t>
        <a:bodyPr/>
        <a:lstStyle/>
        <a:p>
          <a:endParaRPr lang="es-EC"/>
        </a:p>
      </dgm:t>
    </dgm:pt>
    <dgm:pt modelId="{FCC7005C-7E52-4F61-92E8-808298F0E4C4}" type="pres">
      <dgm:prSet presAssocID="{7A8E284D-197E-438E-8E5B-9F4C9AEB97A3}" presName="list" presStyleCnt="0">
        <dgm:presLayoutVars>
          <dgm:dir/>
          <dgm:animLvl val="lvl"/>
        </dgm:presLayoutVars>
      </dgm:prSet>
      <dgm:spPr/>
      <dgm:t>
        <a:bodyPr/>
        <a:lstStyle/>
        <a:p>
          <a:endParaRPr lang="es-EC"/>
        </a:p>
      </dgm:t>
    </dgm:pt>
    <dgm:pt modelId="{0BFC51BA-6B2A-4A1A-9FA7-A63B4B0807BC}" type="pres">
      <dgm:prSet presAssocID="{2BA6927B-443A-475E-8B54-6F84F4CCC7FB}" presName="posSpace" presStyleCnt="0"/>
      <dgm:spPr/>
      <dgm:t>
        <a:bodyPr/>
        <a:lstStyle/>
        <a:p>
          <a:endParaRPr lang="es-EC"/>
        </a:p>
      </dgm:t>
    </dgm:pt>
    <dgm:pt modelId="{9A15945B-FB05-42DC-8E4E-F2C7D7E70F79}" type="pres">
      <dgm:prSet presAssocID="{2BA6927B-443A-475E-8B54-6F84F4CCC7FB}" presName="vertFlow" presStyleCnt="0"/>
      <dgm:spPr/>
      <dgm:t>
        <a:bodyPr/>
        <a:lstStyle/>
        <a:p>
          <a:endParaRPr lang="es-EC"/>
        </a:p>
      </dgm:t>
    </dgm:pt>
    <dgm:pt modelId="{F35908F7-5242-421E-BDF3-8F5C985CF3DB}" type="pres">
      <dgm:prSet presAssocID="{2BA6927B-443A-475E-8B54-6F84F4CCC7FB}" presName="topSpace" presStyleCnt="0"/>
      <dgm:spPr/>
      <dgm:t>
        <a:bodyPr/>
        <a:lstStyle/>
        <a:p>
          <a:endParaRPr lang="es-EC"/>
        </a:p>
      </dgm:t>
    </dgm:pt>
    <dgm:pt modelId="{8935AD29-1A86-487E-B783-BDDA83E33DBA}" type="pres">
      <dgm:prSet presAssocID="{2BA6927B-443A-475E-8B54-6F84F4CCC7FB}" presName="firstComp" presStyleCnt="0"/>
      <dgm:spPr/>
      <dgm:t>
        <a:bodyPr/>
        <a:lstStyle/>
        <a:p>
          <a:endParaRPr lang="es-EC"/>
        </a:p>
      </dgm:t>
    </dgm:pt>
    <dgm:pt modelId="{D774CBA7-7C48-406F-8A9A-8E4ADC209D6F}" type="pres">
      <dgm:prSet presAssocID="{2BA6927B-443A-475E-8B54-6F84F4CCC7FB}" presName="firstChild" presStyleLbl="bgAccFollowNode1" presStyleIdx="0" presStyleCnt="4"/>
      <dgm:spPr/>
      <dgm:t>
        <a:bodyPr/>
        <a:lstStyle/>
        <a:p>
          <a:endParaRPr lang="es-EC"/>
        </a:p>
      </dgm:t>
    </dgm:pt>
    <dgm:pt modelId="{275B72EF-77EA-425B-AC3F-01CFF72EEBEB}" type="pres">
      <dgm:prSet presAssocID="{2BA6927B-443A-475E-8B54-6F84F4CCC7FB}" presName="firstChildTx" presStyleLbl="bgAccFollowNode1" presStyleIdx="0" presStyleCnt="4">
        <dgm:presLayoutVars>
          <dgm:bulletEnabled val="1"/>
        </dgm:presLayoutVars>
      </dgm:prSet>
      <dgm:spPr/>
      <dgm:t>
        <a:bodyPr/>
        <a:lstStyle/>
        <a:p>
          <a:endParaRPr lang="es-EC"/>
        </a:p>
      </dgm:t>
    </dgm:pt>
    <dgm:pt modelId="{BACCA90F-9EB5-4BC9-8B1A-E838E9DBF0CF}" type="pres">
      <dgm:prSet presAssocID="{5A240550-539A-446D-9B40-166A80D86E3F}" presName="comp" presStyleCnt="0"/>
      <dgm:spPr/>
      <dgm:t>
        <a:bodyPr/>
        <a:lstStyle/>
        <a:p>
          <a:endParaRPr lang="es-EC"/>
        </a:p>
      </dgm:t>
    </dgm:pt>
    <dgm:pt modelId="{60579EB1-2BE1-4EA1-A4D3-F107F3BDCD11}" type="pres">
      <dgm:prSet presAssocID="{5A240550-539A-446D-9B40-166A80D86E3F}" presName="child" presStyleLbl="bgAccFollowNode1" presStyleIdx="1" presStyleCnt="4"/>
      <dgm:spPr/>
      <dgm:t>
        <a:bodyPr/>
        <a:lstStyle/>
        <a:p>
          <a:endParaRPr lang="es-EC"/>
        </a:p>
      </dgm:t>
    </dgm:pt>
    <dgm:pt modelId="{D2632C3C-3AEE-4B15-8955-455426515ABE}" type="pres">
      <dgm:prSet presAssocID="{5A240550-539A-446D-9B40-166A80D86E3F}" presName="childTx" presStyleLbl="bgAccFollowNode1" presStyleIdx="1" presStyleCnt="4">
        <dgm:presLayoutVars>
          <dgm:bulletEnabled val="1"/>
        </dgm:presLayoutVars>
      </dgm:prSet>
      <dgm:spPr/>
      <dgm:t>
        <a:bodyPr/>
        <a:lstStyle/>
        <a:p>
          <a:endParaRPr lang="es-EC"/>
        </a:p>
      </dgm:t>
    </dgm:pt>
    <dgm:pt modelId="{4DEBD4D4-DE80-4044-980F-399DB47CC4CC}" type="pres">
      <dgm:prSet presAssocID="{2BA6927B-443A-475E-8B54-6F84F4CCC7FB}" presName="negSpace" presStyleCnt="0"/>
      <dgm:spPr/>
      <dgm:t>
        <a:bodyPr/>
        <a:lstStyle/>
        <a:p>
          <a:endParaRPr lang="es-EC"/>
        </a:p>
      </dgm:t>
    </dgm:pt>
    <dgm:pt modelId="{5DC4D7AD-17BB-4CD3-B1B6-663CC6B09FBD}" type="pres">
      <dgm:prSet presAssocID="{2BA6927B-443A-475E-8B54-6F84F4CCC7FB}" presName="circle" presStyleLbl="node1" presStyleIdx="0" presStyleCnt="2"/>
      <dgm:spPr/>
      <dgm:t>
        <a:bodyPr/>
        <a:lstStyle/>
        <a:p>
          <a:endParaRPr lang="es-EC"/>
        </a:p>
      </dgm:t>
    </dgm:pt>
    <dgm:pt modelId="{2FFF69C7-25D0-4701-ABC2-96678F872F64}" type="pres">
      <dgm:prSet presAssocID="{BB3DBA20-DE71-44EC-900C-DB962010AEAC}" presName="transSpace" presStyleCnt="0"/>
      <dgm:spPr/>
      <dgm:t>
        <a:bodyPr/>
        <a:lstStyle/>
        <a:p>
          <a:endParaRPr lang="es-EC"/>
        </a:p>
      </dgm:t>
    </dgm:pt>
    <dgm:pt modelId="{C6662A02-C66D-4567-9A5F-E6012088E5B4}" type="pres">
      <dgm:prSet presAssocID="{631376F4-C714-4670-B50D-468F0F4945AC}" presName="posSpace" presStyleCnt="0"/>
      <dgm:spPr/>
      <dgm:t>
        <a:bodyPr/>
        <a:lstStyle/>
        <a:p>
          <a:endParaRPr lang="es-EC"/>
        </a:p>
      </dgm:t>
    </dgm:pt>
    <dgm:pt modelId="{CDECA266-0BB7-4541-95A3-8F9C0C5648AC}" type="pres">
      <dgm:prSet presAssocID="{631376F4-C714-4670-B50D-468F0F4945AC}" presName="vertFlow" presStyleCnt="0"/>
      <dgm:spPr/>
      <dgm:t>
        <a:bodyPr/>
        <a:lstStyle/>
        <a:p>
          <a:endParaRPr lang="es-EC"/>
        </a:p>
      </dgm:t>
    </dgm:pt>
    <dgm:pt modelId="{8132E9C4-14CA-4D55-B0C7-9B97F124B8CA}" type="pres">
      <dgm:prSet presAssocID="{631376F4-C714-4670-B50D-468F0F4945AC}" presName="topSpace" presStyleCnt="0"/>
      <dgm:spPr/>
      <dgm:t>
        <a:bodyPr/>
        <a:lstStyle/>
        <a:p>
          <a:endParaRPr lang="es-EC"/>
        </a:p>
      </dgm:t>
    </dgm:pt>
    <dgm:pt modelId="{2038810D-D6EF-4ECD-8BAB-4A8AE01D4FE9}" type="pres">
      <dgm:prSet presAssocID="{631376F4-C714-4670-B50D-468F0F4945AC}" presName="firstComp" presStyleCnt="0"/>
      <dgm:spPr/>
      <dgm:t>
        <a:bodyPr/>
        <a:lstStyle/>
        <a:p>
          <a:endParaRPr lang="es-EC"/>
        </a:p>
      </dgm:t>
    </dgm:pt>
    <dgm:pt modelId="{10C58EA8-5FBC-4A9B-98B5-571278C7D024}" type="pres">
      <dgm:prSet presAssocID="{631376F4-C714-4670-B50D-468F0F4945AC}" presName="firstChild" presStyleLbl="bgAccFollowNode1" presStyleIdx="2" presStyleCnt="4"/>
      <dgm:spPr/>
      <dgm:t>
        <a:bodyPr/>
        <a:lstStyle/>
        <a:p>
          <a:endParaRPr lang="es-EC"/>
        </a:p>
      </dgm:t>
    </dgm:pt>
    <dgm:pt modelId="{54C56613-32BF-4A8B-BD03-659D7E0A9CEB}" type="pres">
      <dgm:prSet presAssocID="{631376F4-C714-4670-B50D-468F0F4945AC}" presName="firstChildTx" presStyleLbl="bgAccFollowNode1" presStyleIdx="2" presStyleCnt="4">
        <dgm:presLayoutVars>
          <dgm:bulletEnabled val="1"/>
        </dgm:presLayoutVars>
      </dgm:prSet>
      <dgm:spPr/>
      <dgm:t>
        <a:bodyPr/>
        <a:lstStyle/>
        <a:p>
          <a:endParaRPr lang="es-EC"/>
        </a:p>
      </dgm:t>
    </dgm:pt>
    <dgm:pt modelId="{474BAAF9-DFC7-47A0-9E0E-C06C490F4893}" type="pres">
      <dgm:prSet presAssocID="{2785FB30-BFCC-4E5A-B5E2-205B4CD0C093}" presName="comp" presStyleCnt="0"/>
      <dgm:spPr/>
      <dgm:t>
        <a:bodyPr/>
        <a:lstStyle/>
        <a:p>
          <a:endParaRPr lang="es-EC"/>
        </a:p>
      </dgm:t>
    </dgm:pt>
    <dgm:pt modelId="{B8CCA316-3A22-4D26-B9F6-9AADD7E14448}" type="pres">
      <dgm:prSet presAssocID="{2785FB30-BFCC-4E5A-B5E2-205B4CD0C093}" presName="child" presStyleLbl="bgAccFollowNode1" presStyleIdx="3" presStyleCnt="4"/>
      <dgm:spPr/>
      <dgm:t>
        <a:bodyPr/>
        <a:lstStyle/>
        <a:p>
          <a:endParaRPr lang="es-EC"/>
        </a:p>
      </dgm:t>
    </dgm:pt>
    <dgm:pt modelId="{A36718CD-742C-4626-BBFE-E8C497C5A386}" type="pres">
      <dgm:prSet presAssocID="{2785FB30-BFCC-4E5A-B5E2-205B4CD0C093}" presName="childTx" presStyleLbl="bgAccFollowNode1" presStyleIdx="3" presStyleCnt="4">
        <dgm:presLayoutVars>
          <dgm:bulletEnabled val="1"/>
        </dgm:presLayoutVars>
      </dgm:prSet>
      <dgm:spPr/>
      <dgm:t>
        <a:bodyPr/>
        <a:lstStyle/>
        <a:p>
          <a:endParaRPr lang="es-EC"/>
        </a:p>
      </dgm:t>
    </dgm:pt>
    <dgm:pt modelId="{11C52C57-AA8E-406E-BB86-E7DE59D1D4A6}" type="pres">
      <dgm:prSet presAssocID="{631376F4-C714-4670-B50D-468F0F4945AC}" presName="negSpace" presStyleCnt="0"/>
      <dgm:spPr/>
      <dgm:t>
        <a:bodyPr/>
        <a:lstStyle/>
        <a:p>
          <a:endParaRPr lang="es-EC"/>
        </a:p>
      </dgm:t>
    </dgm:pt>
    <dgm:pt modelId="{E3CF87F8-9A07-4F14-A3D3-B11F978ADEBF}" type="pres">
      <dgm:prSet presAssocID="{631376F4-C714-4670-B50D-468F0F4945AC}" presName="circle" presStyleLbl="node1" presStyleIdx="1" presStyleCnt="2"/>
      <dgm:spPr/>
      <dgm:t>
        <a:bodyPr/>
        <a:lstStyle/>
        <a:p>
          <a:endParaRPr lang="es-EC"/>
        </a:p>
      </dgm:t>
    </dgm:pt>
  </dgm:ptLst>
  <dgm:cxnLst>
    <dgm:cxn modelId="{E97564CE-1AFB-4921-B1D6-B92CFCC7C2EC}" type="presOf" srcId="{2785FB30-BFCC-4E5A-B5E2-205B4CD0C093}" destId="{A36718CD-742C-4626-BBFE-E8C497C5A386}" srcOrd="1" destOrd="0" presId="urn:microsoft.com/office/officeart/2005/8/layout/hList9"/>
    <dgm:cxn modelId="{7FD844F8-E7A7-4B82-983E-7062B7F75DC0}" srcId="{2BA6927B-443A-475E-8B54-6F84F4CCC7FB}" destId="{5A240550-539A-446D-9B40-166A80D86E3F}" srcOrd="1" destOrd="0" parTransId="{6E9BD1F4-9C36-4710-A2F3-DC2B2076F6EE}" sibTransId="{D21D60E4-0E3F-4539-B838-F117D223E9FB}"/>
    <dgm:cxn modelId="{13B2BFF2-E0E0-49E3-B3FC-C06967F2E957}" srcId="{7A8E284D-197E-438E-8E5B-9F4C9AEB97A3}" destId="{631376F4-C714-4670-B50D-468F0F4945AC}" srcOrd="1" destOrd="0" parTransId="{24DA9B80-CDD5-4BC7-86E0-8FB4C3E11AD7}" sibTransId="{742C99D1-66A1-47DB-A310-511254D2210D}"/>
    <dgm:cxn modelId="{E1578976-1D89-40A4-9A28-B0A58525F9DA}" srcId="{7A8E284D-197E-438E-8E5B-9F4C9AEB97A3}" destId="{2BA6927B-443A-475E-8B54-6F84F4CCC7FB}" srcOrd="0" destOrd="0" parTransId="{6084AD52-A21B-4B56-ACCC-E2560B09C9E5}" sibTransId="{BB3DBA20-DE71-44EC-900C-DB962010AEAC}"/>
    <dgm:cxn modelId="{743DE36F-DCB4-4585-ACFE-6B61EA24E401}" type="presOf" srcId="{2BA6927B-443A-475E-8B54-6F84F4CCC7FB}" destId="{5DC4D7AD-17BB-4CD3-B1B6-663CC6B09FBD}" srcOrd="0" destOrd="0" presId="urn:microsoft.com/office/officeart/2005/8/layout/hList9"/>
    <dgm:cxn modelId="{F7F60937-D40C-4FA4-BBDA-64C0A07B1F21}" type="presOf" srcId="{5A240550-539A-446D-9B40-166A80D86E3F}" destId="{D2632C3C-3AEE-4B15-8955-455426515ABE}" srcOrd="1" destOrd="0" presId="urn:microsoft.com/office/officeart/2005/8/layout/hList9"/>
    <dgm:cxn modelId="{ABFE3D11-0D05-4CD4-86DE-8D48624CD9A8}" type="presOf" srcId="{7A8E284D-197E-438E-8E5B-9F4C9AEB97A3}" destId="{FCC7005C-7E52-4F61-92E8-808298F0E4C4}" srcOrd="0" destOrd="0" presId="urn:microsoft.com/office/officeart/2005/8/layout/hList9"/>
    <dgm:cxn modelId="{2CE3377A-5043-4D28-B5BE-D2851B26777A}" srcId="{2BA6927B-443A-475E-8B54-6F84F4CCC7FB}" destId="{A84CB9F3-F801-43A1-BFA9-578C565C5329}" srcOrd="0" destOrd="0" parTransId="{5241D7C7-710B-4FB6-B218-F11857A02707}" sibTransId="{3A1839F3-3327-4DC1-A3C7-ED6CBFBF872C}"/>
    <dgm:cxn modelId="{8B4533BA-EF8B-4687-A5C4-531EBDBE7953}" type="presOf" srcId="{2785FB30-BFCC-4E5A-B5E2-205B4CD0C093}" destId="{B8CCA316-3A22-4D26-B9F6-9AADD7E14448}" srcOrd="0" destOrd="0" presId="urn:microsoft.com/office/officeart/2005/8/layout/hList9"/>
    <dgm:cxn modelId="{BF143C73-B016-4758-93B3-B5C367E2B537}" type="presOf" srcId="{A84CB9F3-F801-43A1-BFA9-578C565C5329}" destId="{D774CBA7-7C48-406F-8A9A-8E4ADC209D6F}" srcOrd="0" destOrd="0" presId="urn:microsoft.com/office/officeart/2005/8/layout/hList9"/>
    <dgm:cxn modelId="{2FD73622-B866-4975-9399-6BAAD39CA25A}" type="presOf" srcId="{5A240550-539A-446D-9B40-166A80D86E3F}" destId="{60579EB1-2BE1-4EA1-A4D3-F107F3BDCD11}" srcOrd="0" destOrd="0" presId="urn:microsoft.com/office/officeart/2005/8/layout/hList9"/>
    <dgm:cxn modelId="{28B53BBE-8C11-4A5C-B219-874DD84B8971}" srcId="{631376F4-C714-4670-B50D-468F0F4945AC}" destId="{969ECEAC-50F4-4121-BB5B-E64F1CECB044}" srcOrd="0" destOrd="0" parTransId="{6C681B31-9A4D-4149-B8DB-E2C40A036D47}" sibTransId="{B792CB52-A606-4F79-A482-D09BF9D84CE1}"/>
    <dgm:cxn modelId="{AD72D154-A5FA-40D6-ABD6-4324DF04E3C6}" type="presOf" srcId="{631376F4-C714-4670-B50D-468F0F4945AC}" destId="{E3CF87F8-9A07-4F14-A3D3-B11F978ADEBF}" srcOrd="0" destOrd="0" presId="urn:microsoft.com/office/officeart/2005/8/layout/hList9"/>
    <dgm:cxn modelId="{8FA12AFD-F914-4600-B756-AFD636F9BD98}" srcId="{631376F4-C714-4670-B50D-468F0F4945AC}" destId="{2785FB30-BFCC-4E5A-B5E2-205B4CD0C093}" srcOrd="1" destOrd="0" parTransId="{6C5650EE-1179-4887-8C39-A019A4CC1512}" sibTransId="{3864E02E-0BAA-4F34-A311-03D6363EC584}"/>
    <dgm:cxn modelId="{8FD7FEC6-BD9A-4090-AB56-A1C3F9881BC6}" type="presOf" srcId="{969ECEAC-50F4-4121-BB5B-E64F1CECB044}" destId="{10C58EA8-5FBC-4A9B-98B5-571278C7D024}" srcOrd="0" destOrd="0" presId="urn:microsoft.com/office/officeart/2005/8/layout/hList9"/>
    <dgm:cxn modelId="{5E47C676-2135-4FB2-8E87-B84C2B818A40}" type="presOf" srcId="{969ECEAC-50F4-4121-BB5B-E64F1CECB044}" destId="{54C56613-32BF-4A8B-BD03-659D7E0A9CEB}" srcOrd="1" destOrd="0" presId="urn:microsoft.com/office/officeart/2005/8/layout/hList9"/>
    <dgm:cxn modelId="{F4F1FDF2-8479-49EB-A0AE-950BB44F58A1}" type="presOf" srcId="{A84CB9F3-F801-43A1-BFA9-578C565C5329}" destId="{275B72EF-77EA-425B-AC3F-01CFF72EEBEB}" srcOrd="1" destOrd="0" presId="urn:microsoft.com/office/officeart/2005/8/layout/hList9"/>
    <dgm:cxn modelId="{4083E76C-8A6E-4385-A699-601471A24520}" type="presParOf" srcId="{FCC7005C-7E52-4F61-92E8-808298F0E4C4}" destId="{0BFC51BA-6B2A-4A1A-9FA7-A63B4B0807BC}" srcOrd="0" destOrd="0" presId="urn:microsoft.com/office/officeart/2005/8/layout/hList9"/>
    <dgm:cxn modelId="{EFC7099A-E3F6-47A9-8B11-3CB1DA914449}" type="presParOf" srcId="{FCC7005C-7E52-4F61-92E8-808298F0E4C4}" destId="{9A15945B-FB05-42DC-8E4E-F2C7D7E70F79}" srcOrd="1" destOrd="0" presId="urn:microsoft.com/office/officeart/2005/8/layout/hList9"/>
    <dgm:cxn modelId="{FCD08D9E-F5E4-4A8F-97DF-FEB04FC53BBB}" type="presParOf" srcId="{9A15945B-FB05-42DC-8E4E-F2C7D7E70F79}" destId="{F35908F7-5242-421E-BDF3-8F5C985CF3DB}" srcOrd="0" destOrd="0" presId="urn:microsoft.com/office/officeart/2005/8/layout/hList9"/>
    <dgm:cxn modelId="{12E4D7F6-FA6B-4774-BBE5-C383B6D510BA}" type="presParOf" srcId="{9A15945B-FB05-42DC-8E4E-F2C7D7E70F79}" destId="{8935AD29-1A86-487E-B783-BDDA83E33DBA}" srcOrd="1" destOrd="0" presId="urn:microsoft.com/office/officeart/2005/8/layout/hList9"/>
    <dgm:cxn modelId="{E0A74585-2430-4545-924E-989130C4BA84}" type="presParOf" srcId="{8935AD29-1A86-487E-B783-BDDA83E33DBA}" destId="{D774CBA7-7C48-406F-8A9A-8E4ADC209D6F}" srcOrd="0" destOrd="0" presId="urn:microsoft.com/office/officeart/2005/8/layout/hList9"/>
    <dgm:cxn modelId="{EA57F36E-DDFF-4A1A-B7A7-780651E388FA}" type="presParOf" srcId="{8935AD29-1A86-487E-B783-BDDA83E33DBA}" destId="{275B72EF-77EA-425B-AC3F-01CFF72EEBEB}" srcOrd="1" destOrd="0" presId="urn:microsoft.com/office/officeart/2005/8/layout/hList9"/>
    <dgm:cxn modelId="{348E05ED-D975-4D89-961D-0A3E51A5F991}" type="presParOf" srcId="{9A15945B-FB05-42DC-8E4E-F2C7D7E70F79}" destId="{BACCA90F-9EB5-4BC9-8B1A-E838E9DBF0CF}" srcOrd="2" destOrd="0" presId="urn:microsoft.com/office/officeart/2005/8/layout/hList9"/>
    <dgm:cxn modelId="{44D0785B-C0E4-4F5C-A7DD-5828A03F7236}" type="presParOf" srcId="{BACCA90F-9EB5-4BC9-8B1A-E838E9DBF0CF}" destId="{60579EB1-2BE1-4EA1-A4D3-F107F3BDCD11}" srcOrd="0" destOrd="0" presId="urn:microsoft.com/office/officeart/2005/8/layout/hList9"/>
    <dgm:cxn modelId="{1976FDA1-C228-4202-A720-8B2AB352FB84}" type="presParOf" srcId="{BACCA90F-9EB5-4BC9-8B1A-E838E9DBF0CF}" destId="{D2632C3C-3AEE-4B15-8955-455426515ABE}" srcOrd="1" destOrd="0" presId="urn:microsoft.com/office/officeart/2005/8/layout/hList9"/>
    <dgm:cxn modelId="{A847EFD7-3793-496C-86DD-A212BF229761}" type="presParOf" srcId="{FCC7005C-7E52-4F61-92E8-808298F0E4C4}" destId="{4DEBD4D4-DE80-4044-980F-399DB47CC4CC}" srcOrd="2" destOrd="0" presId="urn:microsoft.com/office/officeart/2005/8/layout/hList9"/>
    <dgm:cxn modelId="{7C9E72EB-C524-4A40-AAE1-A57689280C95}" type="presParOf" srcId="{FCC7005C-7E52-4F61-92E8-808298F0E4C4}" destId="{5DC4D7AD-17BB-4CD3-B1B6-663CC6B09FBD}" srcOrd="3" destOrd="0" presId="urn:microsoft.com/office/officeart/2005/8/layout/hList9"/>
    <dgm:cxn modelId="{9BABC26A-6C24-4B2B-87BF-96BE0C30011E}" type="presParOf" srcId="{FCC7005C-7E52-4F61-92E8-808298F0E4C4}" destId="{2FFF69C7-25D0-4701-ABC2-96678F872F64}" srcOrd="4" destOrd="0" presId="urn:microsoft.com/office/officeart/2005/8/layout/hList9"/>
    <dgm:cxn modelId="{7F332838-474F-43E9-B58B-2F41029BFE61}" type="presParOf" srcId="{FCC7005C-7E52-4F61-92E8-808298F0E4C4}" destId="{C6662A02-C66D-4567-9A5F-E6012088E5B4}" srcOrd="5" destOrd="0" presId="urn:microsoft.com/office/officeart/2005/8/layout/hList9"/>
    <dgm:cxn modelId="{4B7921E5-C7D7-45B7-8474-4CDC165070CB}" type="presParOf" srcId="{FCC7005C-7E52-4F61-92E8-808298F0E4C4}" destId="{CDECA266-0BB7-4541-95A3-8F9C0C5648AC}" srcOrd="6" destOrd="0" presId="urn:microsoft.com/office/officeart/2005/8/layout/hList9"/>
    <dgm:cxn modelId="{DE25D267-C1E5-4AD7-B926-EBE7193E7E27}" type="presParOf" srcId="{CDECA266-0BB7-4541-95A3-8F9C0C5648AC}" destId="{8132E9C4-14CA-4D55-B0C7-9B97F124B8CA}" srcOrd="0" destOrd="0" presId="urn:microsoft.com/office/officeart/2005/8/layout/hList9"/>
    <dgm:cxn modelId="{E2BCFCA1-4E59-4325-AFC2-36CC15D0AF6E}" type="presParOf" srcId="{CDECA266-0BB7-4541-95A3-8F9C0C5648AC}" destId="{2038810D-D6EF-4ECD-8BAB-4A8AE01D4FE9}" srcOrd="1" destOrd="0" presId="urn:microsoft.com/office/officeart/2005/8/layout/hList9"/>
    <dgm:cxn modelId="{48D70092-04AB-4E83-AE01-3DB5294508D6}" type="presParOf" srcId="{2038810D-D6EF-4ECD-8BAB-4A8AE01D4FE9}" destId="{10C58EA8-5FBC-4A9B-98B5-571278C7D024}" srcOrd="0" destOrd="0" presId="urn:microsoft.com/office/officeart/2005/8/layout/hList9"/>
    <dgm:cxn modelId="{15AE28B4-B2CE-414F-811E-FABEA2AAC71B}" type="presParOf" srcId="{2038810D-D6EF-4ECD-8BAB-4A8AE01D4FE9}" destId="{54C56613-32BF-4A8B-BD03-659D7E0A9CEB}" srcOrd="1" destOrd="0" presId="urn:microsoft.com/office/officeart/2005/8/layout/hList9"/>
    <dgm:cxn modelId="{BE094200-0F34-4FA8-A33C-78F13A8CCBD6}" type="presParOf" srcId="{CDECA266-0BB7-4541-95A3-8F9C0C5648AC}" destId="{474BAAF9-DFC7-47A0-9E0E-C06C490F4893}" srcOrd="2" destOrd="0" presId="urn:microsoft.com/office/officeart/2005/8/layout/hList9"/>
    <dgm:cxn modelId="{77A253CF-3EF0-46EC-9E24-98520C49EB07}" type="presParOf" srcId="{474BAAF9-DFC7-47A0-9E0E-C06C490F4893}" destId="{B8CCA316-3A22-4D26-B9F6-9AADD7E14448}" srcOrd="0" destOrd="0" presId="urn:microsoft.com/office/officeart/2005/8/layout/hList9"/>
    <dgm:cxn modelId="{D706F944-B025-4498-AC87-0B7356CB6D69}" type="presParOf" srcId="{474BAAF9-DFC7-47A0-9E0E-C06C490F4893}" destId="{A36718CD-742C-4626-BBFE-E8C497C5A386}" srcOrd="1" destOrd="0" presId="urn:microsoft.com/office/officeart/2005/8/layout/hList9"/>
    <dgm:cxn modelId="{60E14DE8-9ABD-4F55-A028-B392983D963F}" type="presParOf" srcId="{FCC7005C-7E52-4F61-92E8-808298F0E4C4}" destId="{11C52C57-AA8E-406E-BB86-E7DE59D1D4A6}" srcOrd="7" destOrd="0" presId="urn:microsoft.com/office/officeart/2005/8/layout/hList9"/>
    <dgm:cxn modelId="{6BED45FD-DECE-4E82-AF56-B0EEB837231D}" type="presParOf" srcId="{FCC7005C-7E52-4F61-92E8-808298F0E4C4}" destId="{E3CF87F8-9A07-4F14-A3D3-B11F978ADEBF}"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43BA71E-9D7D-4405-8B5C-E9E19619FF5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0CB449A2-4D6D-4655-BC86-0B3DF243E87F}">
      <dgm:prSet phldrT="[Texto]"/>
      <dgm:spPr/>
      <dgm:t>
        <a:bodyPr/>
        <a:lstStyle/>
        <a:p>
          <a:r>
            <a:rPr lang="es-EC" dirty="0" smtClean="0"/>
            <a:t>El sistema HAS-200 se sabe que es de accionamiento neumático, empleando el aire comprimido para transferir la energía necesaria hacia los mecanismos para cumplir con cierta acción, debido a ello, de no existir la presión necesaria en el sistema HAS-200, este no funcionará</a:t>
          </a:r>
          <a:endParaRPr lang="es-EC" dirty="0"/>
        </a:p>
      </dgm:t>
    </dgm:pt>
    <dgm:pt modelId="{6A5F7E25-E210-4F14-AD2E-AAE9B3D0A6E3}" type="parTrans" cxnId="{B943EC1F-724E-4A83-9AD3-AE195B4E2CA5}">
      <dgm:prSet/>
      <dgm:spPr/>
      <dgm:t>
        <a:bodyPr/>
        <a:lstStyle/>
        <a:p>
          <a:endParaRPr lang="es-EC"/>
        </a:p>
      </dgm:t>
    </dgm:pt>
    <dgm:pt modelId="{E2397DFE-CA21-453F-8DBB-18B86A558EA3}" type="sibTrans" cxnId="{B943EC1F-724E-4A83-9AD3-AE195B4E2CA5}">
      <dgm:prSet/>
      <dgm:spPr/>
      <dgm:t>
        <a:bodyPr/>
        <a:lstStyle/>
        <a:p>
          <a:endParaRPr lang="es-EC"/>
        </a:p>
      </dgm:t>
    </dgm:pt>
    <dgm:pt modelId="{6A073F02-E14D-4B61-9A8A-B6CF080915B6}">
      <dgm:prSet phldrT="[Texto]"/>
      <dgm:spPr/>
      <dgm:t>
        <a:bodyPr/>
        <a:lstStyle/>
        <a:p>
          <a:r>
            <a:rPr lang="es-EC" dirty="0" smtClean="0"/>
            <a:t>También es pertinente saber si el controlador de cada estación del sistema HAS-200, se encuentra en línea, de no estarlo lo más probable es que exista problemas en el proceso y no termine adecuadamente. </a:t>
          </a:r>
          <a:endParaRPr lang="es-EC" dirty="0"/>
        </a:p>
      </dgm:t>
    </dgm:pt>
    <dgm:pt modelId="{AE6B8A02-2D41-4F40-8DF2-F3204A6207A9}" type="parTrans" cxnId="{919EC97F-97E0-4CB6-9D77-D148A170D0D6}">
      <dgm:prSet/>
      <dgm:spPr/>
      <dgm:t>
        <a:bodyPr/>
        <a:lstStyle/>
        <a:p>
          <a:endParaRPr lang="es-EC"/>
        </a:p>
      </dgm:t>
    </dgm:pt>
    <dgm:pt modelId="{C64541A1-D794-48F6-A6C5-ED72E01542A9}" type="sibTrans" cxnId="{919EC97F-97E0-4CB6-9D77-D148A170D0D6}">
      <dgm:prSet/>
      <dgm:spPr/>
      <dgm:t>
        <a:bodyPr/>
        <a:lstStyle/>
        <a:p>
          <a:endParaRPr lang="es-EC"/>
        </a:p>
      </dgm:t>
    </dgm:pt>
    <dgm:pt modelId="{983281BB-7792-44E1-8BF4-FF4F7E534A51}" type="pres">
      <dgm:prSet presAssocID="{143BA71E-9D7D-4405-8B5C-E9E19619FF56}" presName="Name0" presStyleCnt="0">
        <dgm:presLayoutVars>
          <dgm:dir/>
          <dgm:resizeHandles val="exact"/>
        </dgm:presLayoutVars>
      </dgm:prSet>
      <dgm:spPr/>
      <dgm:t>
        <a:bodyPr/>
        <a:lstStyle/>
        <a:p>
          <a:endParaRPr lang="es-EC"/>
        </a:p>
      </dgm:t>
    </dgm:pt>
    <dgm:pt modelId="{6BB6F7CD-9949-4B65-ABA9-FAF54F6248D7}" type="pres">
      <dgm:prSet presAssocID="{0CB449A2-4D6D-4655-BC86-0B3DF243E87F}" presName="composite" presStyleCnt="0"/>
      <dgm:spPr/>
    </dgm:pt>
    <dgm:pt modelId="{8BA66550-2B2E-4EA5-900A-A66A9A412008}" type="pres">
      <dgm:prSet presAssocID="{0CB449A2-4D6D-4655-BC86-0B3DF243E87F}" presName="rect1" presStyleLbl="trAlignAcc1" presStyleIdx="0" presStyleCnt="2">
        <dgm:presLayoutVars>
          <dgm:bulletEnabled val="1"/>
        </dgm:presLayoutVars>
      </dgm:prSet>
      <dgm:spPr/>
      <dgm:t>
        <a:bodyPr/>
        <a:lstStyle/>
        <a:p>
          <a:endParaRPr lang="es-EC"/>
        </a:p>
      </dgm:t>
    </dgm:pt>
    <dgm:pt modelId="{5B5CBFA7-4B51-47D6-A4B3-66ECF4F5ED41}" type="pres">
      <dgm:prSet presAssocID="{0CB449A2-4D6D-4655-BC86-0B3DF243E87F}" presName="rect2" presStyleLbl="fgImgPlace1" presStyleIdx="0" presStyleCnt="2"/>
      <dgm:spPr>
        <a:blipFill rotWithShape="1">
          <a:blip xmlns:r="http://schemas.openxmlformats.org/officeDocument/2006/relationships" r:embed="rId1"/>
          <a:stretch>
            <a:fillRect/>
          </a:stretch>
        </a:blipFill>
      </dgm:spPr>
    </dgm:pt>
    <dgm:pt modelId="{1ECF8F39-3868-40E3-8338-E5E8816DF899}" type="pres">
      <dgm:prSet presAssocID="{E2397DFE-CA21-453F-8DBB-18B86A558EA3}" presName="sibTrans" presStyleCnt="0"/>
      <dgm:spPr/>
    </dgm:pt>
    <dgm:pt modelId="{9361DB66-A519-4BC5-ABDD-7CC5540E0425}" type="pres">
      <dgm:prSet presAssocID="{6A073F02-E14D-4B61-9A8A-B6CF080915B6}" presName="composite" presStyleCnt="0"/>
      <dgm:spPr/>
    </dgm:pt>
    <dgm:pt modelId="{5F210856-5600-4EE3-8B20-E8775524F212}" type="pres">
      <dgm:prSet presAssocID="{6A073F02-E14D-4B61-9A8A-B6CF080915B6}" presName="rect1" presStyleLbl="trAlignAcc1" presStyleIdx="1" presStyleCnt="2">
        <dgm:presLayoutVars>
          <dgm:bulletEnabled val="1"/>
        </dgm:presLayoutVars>
      </dgm:prSet>
      <dgm:spPr/>
      <dgm:t>
        <a:bodyPr/>
        <a:lstStyle/>
        <a:p>
          <a:endParaRPr lang="es-EC"/>
        </a:p>
      </dgm:t>
    </dgm:pt>
    <dgm:pt modelId="{E25470B1-321C-478B-9521-9176AAAC47FF}" type="pres">
      <dgm:prSet presAssocID="{6A073F02-E14D-4B61-9A8A-B6CF080915B6}" presName="rect2" presStyleLbl="fgImgPlace1" presStyleIdx="1" presStyleCnt="2"/>
      <dgm:spPr>
        <a:blipFill rotWithShape="1">
          <a:blip xmlns:r="http://schemas.openxmlformats.org/officeDocument/2006/relationships" r:embed="rId2"/>
          <a:stretch>
            <a:fillRect/>
          </a:stretch>
        </a:blipFill>
      </dgm:spPr>
    </dgm:pt>
  </dgm:ptLst>
  <dgm:cxnLst>
    <dgm:cxn modelId="{485CDED5-56FB-4116-BA67-E3AA1A4EF99E}" type="presOf" srcId="{143BA71E-9D7D-4405-8B5C-E9E19619FF56}" destId="{983281BB-7792-44E1-8BF4-FF4F7E534A51}" srcOrd="0" destOrd="0" presId="urn:microsoft.com/office/officeart/2008/layout/PictureStrips"/>
    <dgm:cxn modelId="{A9BA1B38-6216-4137-ADF2-38E254B4C888}" type="presOf" srcId="{6A073F02-E14D-4B61-9A8A-B6CF080915B6}" destId="{5F210856-5600-4EE3-8B20-E8775524F212}" srcOrd="0" destOrd="0" presId="urn:microsoft.com/office/officeart/2008/layout/PictureStrips"/>
    <dgm:cxn modelId="{B943EC1F-724E-4A83-9AD3-AE195B4E2CA5}" srcId="{143BA71E-9D7D-4405-8B5C-E9E19619FF56}" destId="{0CB449A2-4D6D-4655-BC86-0B3DF243E87F}" srcOrd="0" destOrd="0" parTransId="{6A5F7E25-E210-4F14-AD2E-AAE9B3D0A6E3}" sibTransId="{E2397DFE-CA21-453F-8DBB-18B86A558EA3}"/>
    <dgm:cxn modelId="{6F4CAD69-0F70-4B0B-B51D-8F607C0E78BC}" type="presOf" srcId="{0CB449A2-4D6D-4655-BC86-0B3DF243E87F}" destId="{8BA66550-2B2E-4EA5-900A-A66A9A412008}" srcOrd="0" destOrd="0" presId="urn:microsoft.com/office/officeart/2008/layout/PictureStrips"/>
    <dgm:cxn modelId="{919EC97F-97E0-4CB6-9D77-D148A170D0D6}" srcId="{143BA71E-9D7D-4405-8B5C-E9E19619FF56}" destId="{6A073F02-E14D-4B61-9A8A-B6CF080915B6}" srcOrd="1" destOrd="0" parTransId="{AE6B8A02-2D41-4F40-8DF2-F3204A6207A9}" sibTransId="{C64541A1-D794-48F6-A6C5-ED72E01542A9}"/>
    <dgm:cxn modelId="{E850D7B3-861D-4F03-BA53-B29FFBB9A604}" type="presParOf" srcId="{983281BB-7792-44E1-8BF4-FF4F7E534A51}" destId="{6BB6F7CD-9949-4B65-ABA9-FAF54F6248D7}" srcOrd="0" destOrd="0" presId="urn:microsoft.com/office/officeart/2008/layout/PictureStrips"/>
    <dgm:cxn modelId="{BD21F6A7-4A3A-434D-A1D4-DDD4B5717206}" type="presParOf" srcId="{6BB6F7CD-9949-4B65-ABA9-FAF54F6248D7}" destId="{8BA66550-2B2E-4EA5-900A-A66A9A412008}" srcOrd="0" destOrd="0" presId="urn:microsoft.com/office/officeart/2008/layout/PictureStrips"/>
    <dgm:cxn modelId="{834E88D5-BCAC-4EEA-9105-90810CC11307}" type="presParOf" srcId="{6BB6F7CD-9949-4B65-ABA9-FAF54F6248D7}" destId="{5B5CBFA7-4B51-47D6-A4B3-66ECF4F5ED41}" srcOrd="1" destOrd="0" presId="urn:microsoft.com/office/officeart/2008/layout/PictureStrips"/>
    <dgm:cxn modelId="{ACA312EE-0C0E-4D26-A8AD-BE199AD841A7}" type="presParOf" srcId="{983281BB-7792-44E1-8BF4-FF4F7E534A51}" destId="{1ECF8F39-3868-40E3-8338-E5E8816DF899}" srcOrd="1" destOrd="0" presId="urn:microsoft.com/office/officeart/2008/layout/PictureStrips"/>
    <dgm:cxn modelId="{DC871254-BBC4-4876-8B38-D06EA4483C57}" type="presParOf" srcId="{983281BB-7792-44E1-8BF4-FF4F7E534A51}" destId="{9361DB66-A519-4BC5-ABDD-7CC5540E0425}" srcOrd="2" destOrd="0" presId="urn:microsoft.com/office/officeart/2008/layout/PictureStrips"/>
    <dgm:cxn modelId="{7B82F223-6B61-4744-9F42-6CCD5D33829A}" type="presParOf" srcId="{9361DB66-A519-4BC5-ABDD-7CC5540E0425}" destId="{5F210856-5600-4EE3-8B20-E8775524F212}" srcOrd="0" destOrd="0" presId="urn:microsoft.com/office/officeart/2008/layout/PictureStrips"/>
    <dgm:cxn modelId="{DF7B8EA0-B0EB-4810-8220-9425E89D4877}" type="presParOf" srcId="{9361DB66-A519-4BC5-ABDD-7CC5540E0425}" destId="{E25470B1-321C-478B-9521-9176AAAC47F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C238F0F-6F9E-4963-8D7D-D711DD0F4842}"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E315F2EF-3A6C-4784-BFE9-253718730E92}">
      <dgm:prSet phldrT="[Texto]" custT="1"/>
      <dgm:spPr/>
      <dgm:t>
        <a:bodyPr/>
        <a:lstStyle/>
        <a:p>
          <a:r>
            <a:rPr lang="es-EC" sz="2000" dirty="0" smtClean="0"/>
            <a:t>El adecuado uso y presentación de las alarmas informará las situaciones y estados que rigen el proceso que desarrolla el sistema HAS-200.</a:t>
          </a:r>
          <a:endParaRPr lang="es-EC" sz="2000" dirty="0"/>
        </a:p>
      </dgm:t>
    </dgm:pt>
    <dgm:pt modelId="{C65B3669-F655-4E0B-9CA9-5C4919BC27A8}" type="parTrans" cxnId="{64305EE9-8EFE-4B86-9F8E-B699409454D7}">
      <dgm:prSet/>
      <dgm:spPr/>
      <dgm:t>
        <a:bodyPr/>
        <a:lstStyle/>
        <a:p>
          <a:endParaRPr lang="es-EC"/>
        </a:p>
      </dgm:t>
    </dgm:pt>
    <dgm:pt modelId="{2AD184C7-BE63-49F6-93E4-996A887E6872}" type="sibTrans" cxnId="{64305EE9-8EFE-4B86-9F8E-B699409454D7}">
      <dgm:prSet/>
      <dgm:spPr/>
      <dgm:t>
        <a:bodyPr/>
        <a:lstStyle/>
        <a:p>
          <a:endParaRPr lang="es-EC"/>
        </a:p>
      </dgm:t>
    </dgm:pt>
    <dgm:pt modelId="{33E0A953-A04B-41F2-92DF-809AD32556CE}">
      <dgm:prSet phldrT="[Texto]" custT="1"/>
      <dgm:spPr/>
      <dgm:t>
        <a:bodyPr/>
        <a:lstStyle/>
        <a:p>
          <a:r>
            <a:rPr lang="es-EC" sz="2000" dirty="0" smtClean="0"/>
            <a:t>En caso de que exista una anormalidad implica una intervención inmediata por parte del estudiante. </a:t>
          </a:r>
          <a:endParaRPr lang="es-EC" sz="2000" dirty="0"/>
        </a:p>
      </dgm:t>
    </dgm:pt>
    <dgm:pt modelId="{DF7DA303-961E-4C23-9244-9EC192942E15}" type="parTrans" cxnId="{C26B3580-902E-4978-9DCF-87846ECF4338}">
      <dgm:prSet/>
      <dgm:spPr/>
      <dgm:t>
        <a:bodyPr/>
        <a:lstStyle/>
        <a:p>
          <a:endParaRPr lang="es-EC"/>
        </a:p>
      </dgm:t>
    </dgm:pt>
    <dgm:pt modelId="{38B1182E-4CEE-43C3-8262-E6387DAA2826}" type="sibTrans" cxnId="{C26B3580-902E-4978-9DCF-87846ECF4338}">
      <dgm:prSet/>
      <dgm:spPr/>
      <dgm:t>
        <a:bodyPr/>
        <a:lstStyle/>
        <a:p>
          <a:endParaRPr lang="es-EC"/>
        </a:p>
      </dgm:t>
    </dgm:pt>
    <dgm:pt modelId="{F4BD97E0-7D27-4A70-8721-41DD0E297A93}">
      <dgm:prSet phldrT="[Texto]" custT="1"/>
      <dgm:spPr/>
      <dgm:t>
        <a:bodyPr/>
        <a:lstStyle/>
        <a:p>
          <a:r>
            <a:rPr lang="es-EC" sz="2000" dirty="0" smtClean="0"/>
            <a:t>Lo coherente es que la interfaz informe acerca de la falencia que existe en determinado momento. </a:t>
          </a:r>
          <a:endParaRPr lang="es-EC" sz="2000" dirty="0"/>
        </a:p>
      </dgm:t>
    </dgm:pt>
    <dgm:pt modelId="{338327D1-7E34-4A2C-8CE6-773F74CAA53D}" type="parTrans" cxnId="{E337435E-5324-4DDE-B154-AD341EF985C8}">
      <dgm:prSet/>
      <dgm:spPr/>
      <dgm:t>
        <a:bodyPr/>
        <a:lstStyle/>
        <a:p>
          <a:endParaRPr lang="es-EC"/>
        </a:p>
      </dgm:t>
    </dgm:pt>
    <dgm:pt modelId="{01C0B9C1-408D-4D2D-B19E-8DEC06CEC84B}" type="sibTrans" cxnId="{E337435E-5324-4DDE-B154-AD341EF985C8}">
      <dgm:prSet/>
      <dgm:spPr/>
      <dgm:t>
        <a:bodyPr/>
        <a:lstStyle/>
        <a:p>
          <a:endParaRPr lang="es-EC"/>
        </a:p>
      </dgm:t>
    </dgm:pt>
    <dgm:pt modelId="{0790D9DC-DA77-4E62-9EE7-91BCC2DD19B7}" type="pres">
      <dgm:prSet presAssocID="{7C238F0F-6F9E-4963-8D7D-D711DD0F4842}" presName="linear" presStyleCnt="0">
        <dgm:presLayoutVars>
          <dgm:dir/>
          <dgm:animLvl val="lvl"/>
          <dgm:resizeHandles val="exact"/>
        </dgm:presLayoutVars>
      </dgm:prSet>
      <dgm:spPr/>
      <dgm:t>
        <a:bodyPr/>
        <a:lstStyle/>
        <a:p>
          <a:endParaRPr lang="es-EC"/>
        </a:p>
      </dgm:t>
    </dgm:pt>
    <dgm:pt modelId="{AE59B1A2-A007-4E5F-8C8A-A825DB462495}" type="pres">
      <dgm:prSet presAssocID="{E315F2EF-3A6C-4784-BFE9-253718730E92}" presName="parentLin" presStyleCnt="0"/>
      <dgm:spPr/>
    </dgm:pt>
    <dgm:pt modelId="{6D393F0D-3E6C-4544-87A0-A3ABCBE5E626}" type="pres">
      <dgm:prSet presAssocID="{E315F2EF-3A6C-4784-BFE9-253718730E92}" presName="parentLeftMargin" presStyleLbl="node1" presStyleIdx="0" presStyleCnt="3"/>
      <dgm:spPr/>
      <dgm:t>
        <a:bodyPr/>
        <a:lstStyle/>
        <a:p>
          <a:endParaRPr lang="es-EC"/>
        </a:p>
      </dgm:t>
    </dgm:pt>
    <dgm:pt modelId="{7558C3BC-F041-48CE-B1E2-CFEB183CA0F1}" type="pres">
      <dgm:prSet presAssocID="{E315F2EF-3A6C-4784-BFE9-253718730E92}" presName="parentText" presStyleLbl="node1" presStyleIdx="0" presStyleCnt="3">
        <dgm:presLayoutVars>
          <dgm:chMax val="0"/>
          <dgm:bulletEnabled val="1"/>
        </dgm:presLayoutVars>
      </dgm:prSet>
      <dgm:spPr/>
      <dgm:t>
        <a:bodyPr/>
        <a:lstStyle/>
        <a:p>
          <a:endParaRPr lang="es-EC"/>
        </a:p>
      </dgm:t>
    </dgm:pt>
    <dgm:pt modelId="{9F2058A8-BA0F-49B7-A63A-315DD59F432D}" type="pres">
      <dgm:prSet presAssocID="{E315F2EF-3A6C-4784-BFE9-253718730E92}" presName="negativeSpace" presStyleCnt="0"/>
      <dgm:spPr/>
    </dgm:pt>
    <dgm:pt modelId="{A30005F8-CD1A-44BF-B90F-8E07BB0C8540}" type="pres">
      <dgm:prSet presAssocID="{E315F2EF-3A6C-4784-BFE9-253718730E92}" presName="childText" presStyleLbl="conFgAcc1" presStyleIdx="0" presStyleCnt="3">
        <dgm:presLayoutVars>
          <dgm:bulletEnabled val="1"/>
        </dgm:presLayoutVars>
      </dgm:prSet>
      <dgm:spPr/>
    </dgm:pt>
    <dgm:pt modelId="{7B306B39-A7C9-4AA3-A0D1-CFE7A575D66F}" type="pres">
      <dgm:prSet presAssocID="{2AD184C7-BE63-49F6-93E4-996A887E6872}" presName="spaceBetweenRectangles" presStyleCnt="0"/>
      <dgm:spPr/>
    </dgm:pt>
    <dgm:pt modelId="{71A38E00-C913-44AC-8A1F-FBEBFBE58CF7}" type="pres">
      <dgm:prSet presAssocID="{33E0A953-A04B-41F2-92DF-809AD32556CE}" presName="parentLin" presStyleCnt="0"/>
      <dgm:spPr/>
    </dgm:pt>
    <dgm:pt modelId="{D49827F5-022E-4366-A135-1E563AC8C3B1}" type="pres">
      <dgm:prSet presAssocID="{33E0A953-A04B-41F2-92DF-809AD32556CE}" presName="parentLeftMargin" presStyleLbl="node1" presStyleIdx="0" presStyleCnt="3"/>
      <dgm:spPr/>
      <dgm:t>
        <a:bodyPr/>
        <a:lstStyle/>
        <a:p>
          <a:endParaRPr lang="es-EC"/>
        </a:p>
      </dgm:t>
    </dgm:pt>
    <dgm:pt modelId="{75C55B41-F2DA-44AF-B0C9-84D017B5EA16}" type="pres">
      <dgm:prSet presAssocID="{33E0A953-A04B-41F2-92DF-809AD32556CE}" presName="parentText" presStyleLbl="node1" presStyleIdx="1" presStyleCnt="3">
        <dgm:presLayoutVars>
          <dgm:chMax val="0"/>
          <dgm:bulletEnabled val="1"/>
        </dgm:presLayoutVars>
      </dgm:prSet>
      <dgm:spPr/>
      <dgm:t>
        <a:bodyPr/>
        <a:lstStyle/>
        <a:p>
          <a:endParaRPr lang="es-EC"/>
        </a:p>
      </dgm:t>
    </dgm:pt>
    <dgm:pt modelId="{671EB047-F7B5-44C2-A500-4A311AAABFF4}" type="pres">
      <dgm:prSet presAssocID="{33E0A953-A04B-41F2-92DF-809AD32556CE}" presName="negativeSpace" presStyleCnt="0"/>
      <dgm:spPr/>
    </dgm:pt>
    <dgm:pt modelId="{68C0548F-E5DB-4F1C-BC21-4FFCE1F2005A}" type="pres">
      <dgm:prSet presAssocID="{33E0A953-A04B-41F2-92DF-809AD32556CE}" presName="childText" presStyleLbl="conFgAcc1" presStyleIdx="1" presStyleCnt="3">
        <dgm:presLayoutVars>
          <dgm:bulletEnabled val="1"/>
        </dgm:presLayoutVars>
      </dgm:prSet>
      <dgm:spPr/>
    </dgm:pt>
    <dgm:pt modelId="{32C74C83-D38A-4A01-8CA6-BE17FC7377D2}" type="pres">
      <dgm:prSet presAssocID="{38B1182E-4CEE-43C3-8262-E6387DAA2826}" presName="spaceBetweenRectangles" presStyleCnt="0"/>
      <dgm:spPr/>
    </dgm:pt>
    <dgm:pt modelId="{F7E43EE1-42E8-48C3-95A6-FE095F9E9025}" type="pres">
      <dgm:prSet presAssocID="{F4BD97E0-7D27-4A70-8721-41DD0E297A93}" presName="parentLin" presStyleCnt="0"/>
      <dgm:spPr/>
    </dgm:pt>
    <dgm:pt modelId="{E8616B94-7F23-45D1-8BC1-1B5E9B8F996F}" type="pres">
      <dgm:prSet presAssocID="{F4BD97E0-7D27-4A70-8721-41DD0E297A93}" presName="parentLeftMargin" presStyleLbl="node1" presStyleIdx="1" presStyleCnt="3"/>
      <dgm:spPr/>
      <dgm:t>
        <a:bodyPr/>
        <a:lstStyle/>
        <a:p>
          <a:endParaRPr lang="es-EC"/>
        </a:p>
      </dgm:t>
    </dgm:pt>
    <dgm:pt modelId="{5A92A54A-2EEB-4F01-8F15-2859B760170E}" type="pres">
      <dgm:prSet presAssocID="{F4BD97E0-7D27-4A70-8721-41DD0E297A93}" presName="parentText" presStyleLbl="node1" presStyleIdx="2" presStyleCnt="3">
        <dgm:presLayoutVars>
          <dgm:chMax val="0"/>
          <dgm:bulletEnabled val="1"/>
        </dgm:presLayoutVars>
      </dgm:prSet>
      <dgm:spPr/>
      <dgm:t>
        <a:bodyPr/>
        <a:lstStyle/>
        <a:p>
          <a:endParaRPr lang="es-EC"/>
        </a:p>
      </dgm:t>
    </dgm:pt>
    <dgm:pt modelId="{473F31D6-9B06-40BC-B76E-F260AC37929B}" type="pres">
      <dgm:prSet presAssocID="{F4BD97E0-7D27-4A70-8721-41DD0E297A93}" presName="negativeSpace" presStyleCnt="0"/>
      <dgm:spPr/>
    </dgm:pt>
    <dgm:pt modelId="{2BA24622-7FD3-4A10-A705-E22B0938AE43}" type="pres">
      <dgm:prSet presAssocID="{F4BD97E0-7D27-4A70-8721-41DD0E297A93}" presName="childText" presStyleLbl="conFgAcc1" presStyleIdx="2" presStyleCnt="3">
        <dgm:presLayoutVars>
          <dgm:bulletEnabled val="1"/>
        </dgm:presLayoutVars>
      </dgm:prSet>
      <dgm:spPr/>
    </dgm:pt>
  </dgm:ptLst>
  <dgm:cxnLst>
    <dgm:cxn modelId="{43C1E094-4791-4930-A15B-2C60BAE3E1FD}" type="presOf" srcId="{F4BD97E0-7D27-4A70-8721-41DD0E297A93}" destId="{5A92A54A-2EEB-4F01-8F15-2859B760170E}" srcOrd="1" destOrd="0" presId="urn:microsoft.com/office/officeart/2005/8/layout/list1"/>
    <dgm:cxn modelId="{CADC5C75-1D7D-445C-9BC0-042C4A138C93}" type="presOf" srcId="{E315F2EF-3A6C-4784-BFE9-253718730E92}" destId="{7558C3BC-F041-48CE-B1E2-CFEB183CA0F1}" srcOrd="1" destOrd="0" presId="urn:microsoft.com/office/officeart/2005/8/layout/list1"/>
    <dgm:cxn modelId="{64305EE9-8EFE-4B86-9F8E-B699409454D7}" srcId="{7C238F0F-6F9E-4963-8D7D-D711DD0F4842}" destId="{E315F2EF-3A6C-4784-BFE9-253718730E92}" srcOrd="0" destOrd="0" parTransId="{C65B3669-F655-4E0B-9CA9-5C4919BC27A8}" sibTransId="{2AD184C7-BE63-49F6-93E4-996A887E6872}"/>
    <dgm:cxn modelId="{641229AB-3663-4133-A56B-CD2E00027419}" type="presOf" srcId="{33E0A953-A04B-41F2-92DF-809AD32556CE}" destId="{D49827F5-022E-4366-A135-1E563AC8C3B1}" srcOrd="0" destOrd="0" presId="urn:microsoft.com/office/officeart/2005/8/layout/list1"/>
    <dgm:cxn modelId="{C26B3580-902E-4978-9DCF-87846ECF4338}" srcId="{7C238F0F-6F9E-4963-8D7D-D711DD0F4842}" destId="{33E0A953-A04B-41F2-92DF-809AD32556CE}" srcOrd="1" destOrd="0" parTransId="{DF7DA303-961E-4C23-9244-9EC192942E15}" sibTransId="{38B1182E-4CEE-43C3-8262-E6387DAA2826}"/>
    <dgm:cxn modelId="{9054F9BF-EC1C-4391-AC48-5F20809A6FB0}" type="presOf" srcId="{7C238F0F-6F9E-4963-8D7D-D711DD0F4842}" destId="{0790D9DC-DA77-4E62-9EE7-91BCC2DD19B7}" srcOrd="0" destOrd="0" presId="urn:microsoft.com/office/officeart/2005/8/layout/list1"/>
    <dgm:cxn modelId="{A7DE57E3-5888-463F-84CE-70D80316621A}" type="presOf" srcId="{33E0A953-A04B-41F2-92DF-809AD32556CE}" destId="{75C55B41-F2DA-44AF-B0C9-84D017B5EA16}" srcOrd="1" destOrd="0" presId="urn:microsoft.com/office/officeart/2005/8/layout/list1"/>
    <dgm:cxn modelId="{E337435E-5324-4DDE-B154-AD341EF985C8}" srcId="{7C238F0F-6F9E-4963-8D7D-D711DD0F4842}" destId="{F4BD97E0-7D27-4A70-8721-41DD0E297A93}" srcOrd="2" destOrd="0" parTransId="{338327D1-7E34-4A2C-8CE6-773F74CAA53D}" sibTransId="{01C0B9C1-408D-4D2D-B19E-8DEC06CEC84B}"/>
    <dgm:cxn modelId="{483195A7-A628-4FC0-A6BF-4E13209CCF15}" type="presOf" srcId="{F4BD97E0-7D27-4A70-8721-41DD0E297A93}" destId="{E8616B94-7F23-45D1-8BC1-1B5E9B8F996F}" srcOrd="0" destOrd="0" presId="urn:microsoft.com/office/officeart/2005/8/layout/list1"/>
    <dgm:cxn modelId="{9E4816A6-9373-497C-8A30-7BE93008040D}" type="presOf" srcId="{E315F2EF-3A6C-4784-BFE9-253718730E92}" destId="{6D393F0D-3E6C-4544-87A0-A3ABCBE5E626}" srcOrd="0" destOrd="0" presId="urn:microsoft.com/office/officeart/2005/8/layout/list1"/>
    <dgm:cxn modelId="{1A267450-4433-4B66-B2F3-59D8F727F67C}" type="presParOf" srcId="{0790D9DC-DA77-4E62-9EE7-91BCC2DD19B7}" destId="{AE59B1A2-A007-4E5F-8C8A-A825DB462495}" srcOrd="0" destOrd="0" presId="urn:microsoft.com/office/officeart/2005/8/layout/list1"/>
    <dgm:cxn modelId="{FE464D99-2BBA-4F7F-8F25-02B30AAD1D1D}" type="presParOf" srcId="{AE59B1A2-A007-4E5F-8C8A-A825DB462495}" destId="{6D393F0D-3E6C-4544-87A0-A3ABCBE5E626}" srcOrd="0" destOrd="0" presId="urn:microsoft.com/office/officeart/2005/8/layout/list1"/>
    <dgm:cxn modelId="{4E307C6D-C2A3-460C-AE13-7A030ECD9AB0}" type="presParOf" srcId="{AE59B1A2-A007-4E5F-8C8A-A825DB462495}" destId="{7558C3BC-F041-48CE-B1E2-CFEB183CA0F1}" srcOrd="1" destOrd="0" presId="urn:microsoft.com/office/officeart/2005/8/layout/list1"/>
    <dgm:cxn modelId="{6713D017-4871-4CD0-80B7-23B0B8BA5183}" type="presParOf" srcId="{0790D9DC-DA77-4E62-9EE7-91BCC2DD19B7}" destId="{9F2058A8-BA0F-49B7-A63A-315DD59F432D}" srcOrd="1" destOrd="0" presId="urn:microsoft.com/office/officeart/2005/8/layout/list1"/>
    <dgm:cxn modelId="{4E487611-D247-46DB-9786-5B6A1372FFBA}" type="presParOf" srcId="{0790D9DC-DA77-4E62-9EE7-91BCC2DD19B7}" destId="{A30005F8-CD1A-44BF-B90F-8E07BB0C8540}" srcOrd="2" destOrd="0" presId="urn:microsoft.com/office/officeart/2005/8/layout/list1"/>
    <dgm:cxn modelId="{63DAC3BB-A25B-430A-9162-A9F99B95FD08}" type="presParOf" srcId="{0790D9DC-DA77-4E62-9EE7-91BCC2DD19B7}" destId="{7B306B39-A7C9-4AA3-A0D1-CFE7A575D66F}" srcOrd="3" destOrd="0" presId="urn:microsoft.com/office/officeart/2005/8/layout/list1"/>
    <dgm:cxn modelId="{4DBC8C0A-0677-41DC-AB52-3622EA76D3EA}" type="presParOf" srcId="{0790D9DC-DA77-4E62-9EE7-91BCC2DD19B7}" destId="{71A38E00-C913-44AC-8A1F-FBEBFBE58CF7}" srcOrd="4" destOrd="0" presId="urn:microsoft.com/office/officeart/2005/8/layout/list1"/>
    <dgm:cxn modelId="{B29F82CB-1A37-4E2D-B85F-EC6CEC589573}" type="presParOf" srcId="{71A38E00-C913-44AC-8A1F-FBEBFBE58CF7}" destId="{D49827F5-022E-4366-A135-1E563AC8C3B1}" srcOrd="0" destOrd="0" presId="urn:microsoft.com/office/officeart/2005/8/layout/list1"/>
    <dgm:cxn modelId="{C32A6068-D4F3-4069-BC73-667534B7DC58}" type="presParOf" srcId="{71A38E00-C913-44AC-8A1F-FBEBFBE58CF7}" destId="{75C55B41-F2DA-44AF-B0C9-84D017B5EA16}" srcOrd="1" destOrd="0" presId="urn:microsoft.com/office/officeart/2005/8/layout/list1"/>
    <dgm:cxn modelId="{5571BB0A-AE14-4D71-B321-43E2B2C15E4C}" type="presParOf" srcId="{0790D9DC-DA77-4E62-9EE7-91BCC2DD19B7}" destId="{671EB047-F7B5-44C2-A500-4A311AAABFF4}" srcOrd="5" destOrd="0" presId="urn:microsoft.com/office/officeart/2005/8/layout/list1"/>
    <dgm:cxn modelId="{859BB1DC-98F0-4B4A-A6A8-F81C082C652D}" type="presParOf" srcId="{0790D9DC-DA77-4E62-9EE7-91BCC2DD19B7}" destId="{68C0548F-E5DB-4F1C-BC21-4FFCE1F2005A}" srcOrd="6" destOrd="0" presId="urn:microsoft.com/office/officeart/2005/8/layout/list1"/>
    <dgm:cxn modelId="{DC01BA29-E729-479F-BEF5-AD0494A54E2D}" type="presParOf" srcId="{0790D9DC-DA77-4E62-9EE7-91BCC2DD19B7}" destId="{32C74C83-D38A-4A01-8CA6-BE17FC7377D2}" srcOrd="7" destOrd="0" presId="urn:microsoft.com/office/officeart/2005/8/layout/list1"/>
    <dgm:cxn modelId="{BEAFB381-8C74-426B-86E3-0DA6B438552C}" type="presParOf" srcId="{0790D9DC-DA77-4E62-9EE7-91BCC2DD19B7}" destId="{F7E43EE1-42E8-48C3-95A6-FE095F9E9025}" srcOrd="8" destOrd="0" presId="urn:microsoft.com/office/officeart/2005/8/layout/list1"/>
    <dgm:cxn modelId="{5DBD2ACA-F9A6-4B75-9FB8-4657C34ADFAC}" type="presParOf" srcId="{F7E43EE1-42E8-48C3-95A6-FE095F9E9025}" destId="{E8616B94-7F23-45D1-8BC1-1B5E9B8F996F}" srcOrd="0" destOrd="0" presId="urn:microsoft.com/office/officeart/2005/8/layout/list1"/>
    <dgm:cxn modelId="{206B4C31-3098-4132-91CC-913044629878}" type="presParOf" srcId="{F7E43EE1-42E8-48C3-95A6-FE095F9E9025}" destId="{5A92A54A-2EEB-4F01-8F15-2859B760170E}" srcOrd="1" destOrd="0" presId="urn:microsoft.com/office/officeart/2005/8/layout/list1"/>
    <dgm:cxn modelId="{D3D03745-0A54-453F-B9E7-DA8E3D371FF6}" type="presParOf" srcId="{0790D9DC-DA77-4E62-9EE7-91BCC2DD19B7}" destId="{473F31D6-9B06-40BC-B76E-F260AC37929B}" srcOrd="9" destOrd="0" presId="urn:microsoft.com/office/officeart/2005/8/layout/list1"/>
    <dgm:cxn modelId="{A95765DB-B80F-498F-9F3C-2C92CF1CD70C}" type="presParOf" srcId="{0790D9DC-DA77-4E62-9EE7-91BCC2DD19B7}" destId="{2BA24622-7FD3-4A10-A705-E22B0938AE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009AE8A-E632-4D08-BA58-B8D7238A39D4}"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053B72FD-DECF-490D-BF1C-7D8209678E29}">
      <dgm:prSet phldrT="[Texto]" custT="1"/>
      <dgm:spPr/>
      <dgm:t>
        <a:bodyPr/>
        <a:lstStyle/>
        <a:p>
          <a:r>
            <a:rPr lang="es-EC" sz="2200" dirty="0" smtClean="0"/>
            <a:t>Todo tipo de aplicación de alto rendimiento tiene una asistencia hacia el usuario, para este caso no será la excepción con el desarrollo del HMI para el sistema HAS-200</a:t>
          </a:r>
          <a:endParaRPr lang="es-EC" sz="2200" dirty="0"/>
        </a:p>
      </dgm:t>
    </dgm:pt>
    <dgm:pt modelId="{F94403E7-8003-4813-9253-4D40DF61DD48}" type="parTrans" cxnId="{5C604A5D-92DA-42EA-B79F-63DF8FB1BBD4}">
      <dgm:prSet/>
      <dgm:spPr/>
      <dgm:t>
        <a:bodyPr/>
        <a:lstStyle/>
        <a:p>
          <a:endParaRPr lang="es-EC" sz="2200"/>
        </a:p>
      </dgm:t>
    </dgm:pt>
    <dgm:pt modelId="{D5B1B339-9846-49E8-96F6-F6C5447BE84D}" type="sibTrans" cxnId="{5C604A5D-92DA-42EA-B79F-63DF8FB1BBD4}">
      <dgm:prSet/>
      <dgm:spPr/>
      <dgm:t>
        <a:bodyPr/>
        <a:lstStyle/>
        <a:p>
          <a:endParaRPr lang="es-EC" sz="2200"/>
        </a:p>
      </dgm:t>
    </dgm:pt>
    <dgm:pt modelId="{F7C26A75-659E-419A-B5CD-D4CFB0DDC717}">
      <dgm:prSet phldrT="[Texto]" custT="1"/>
      <dgm:spPr/>
      <dgm:t>
        <a:bodyPr/>
        <a:lstStyle/>
        <a:p>
          <a:r>
            <a:rPr lang="es-EC" sz="2200" dirty="0" smtClean="0"/>
            <a:t>Se ha desarrollado un manual de usuario completo que abarque con todas las funciones con las que cuenta el HMI</a:t>
          </a:r>
          <a:endParaRPr lang="es-EC" sz="2200" dirty="0"/>
        </a:p>
      </dgm:t>
    </dgm:pt>
    <dgm:pt modelId="{07583628-71F7-4C32-9DEB-FBCB98F92884}" type="parTrans" cxnId="{6E054FB1-0ABE-4895-8C07-E5F2DFADD7AA}">
      <dgm:prSet/>
      <dgm:spPr/>
      <dgm:t>
        <a:bodyPr/>
        <a:lstStyle/>
        <a:p>
          <a:endParaRPr lang="es-EC" sz="2200"/>
        </a:p>
      </dgm:t>
    </dgm:pt>
    <dgm:pt modelId="{5761DDAD-2F34-4EEE-B851-FD3FBFE78A60}" type="sibTrans" cxnId="{6E054FB1-0ABE-4895-8C07-E5F2DFADD7AA}">
      <dgm:prSet/>
      <dgm:spPr/>
      <dgm:t>
        <a:bodyPr/>
        <a:lstStyle/>
        <a:p>
          <a:endParaRPr lang="es-EC" sz="2200"/>
        </a:p>
      </dgm:t>
    </dgm:pt>
    <dgm:pt modelId="{D4A340C8-F0AE-40A0-8DD4-5033C6CE4F2F}">
      <dgm:prSet phldrT="[Texto]" custT="1"/>
      <dgm:spPr/>
      <dgm:t>
        <a:bodyPr/>
        <a:lstStyle/>
        <a:p>
          <a:r>
            <a:rPr lang="es-EC" sz="2200" dirty="0" smtClean="0"/>
            <a:t>El desarrollo para la asistencia que se encuentra en la barra de herramientas como se muestra</a:t>
          </a:r>
          <a:endParaRPr lang="es-EC" sz="2200" dirty="0"/>
        </a:p>
      </dgm:t>
    </dgm:pt>
    <dgm:pt modelId="{BB5B8665-E52C-4E70-B44E-CAB245C0299E}" type="parTrans" cxnId="{33DEAD05-54C6-499F-A57E-0234470FC15D}">
      <dgm:prSet/>
      <dgm:spPr/>
      <dgm:t>
        <a:bodyPr/>
        <a:lstStyle/>
        <a:p>
          <a:endParaRPr lang="es-EC" sz="2200"/>
        </a:p>
      </dgm:t>
    </dgm:pt>
    <dgm:pt modelId="{4F5ECF6F-0707-4CE1-9B73-449B922E556A}" type="sibTrans" cxnId="{33DEAD05-54C6-499F-A57E-0234470FC15D}">
      <dgm:prSet/>
      <dgm:spPr/>
      <dgm:t>
        <a:bodyPr/>
        <a:lstStyle/>
        <a:p>
          <a:endParaRPr lang="es-EC" sz="2200"/>
        </a:p>
      </dgm:t>
    </dgm:pt>
    <dgm:pt modelId="{6CC9ABC1-8D81-49EE-A8CE-06B3C1248AB0}" type="pres">
      <dgm:prSet presAssocID="{F009AE8A-E632-4D08-BA58-B8D7238A39D4}" presName="Name0" presStyleCnt="0">
        <dgm:presLayoutVars>
          <dgm:chMax val="7"/>
          <dgm:chPref val="7"/>
          <dgm:dir/>
        </dgm:presLayoutVars>
      </dgm:prSet>
      <dgm:spPr/>
      <dgm:t>
        <a:bodyPr/>
        <a:lstStyle/>
        <a:p>
          <a:endParaRPr lang="es-EC"/>
        </a:p>
      </dgm:t>
    </dgm:pt>
    <dgm:pt modelId="{B2633293-C7D2-4FEC-A444-5828F4C3CD30}" type="pres">
      <dgm:prSet presAssocID="{F009AE8A-E632-4D08-BA58-B8D7238A39D4}" presName="Name1" presStyleCnt="0"/>
      <dgm:spPr/>
    </dgm:pt>
    <dgm:pt modelId="{7C009754-17BC-4203-95D5-872CC6295E69}" type="pres">
      <dgm:prSet presAssocID="{F009AE8A-E632-4D08-BA58-B8D7238A39D4}" presName="cycle" presStyleCnt="0"/>
      <dgm:spPr/>
    </dgm:pt>
    <dgm:pt modelId="{369B6FCC-CCD2-403B-BE5B-CBA3551C0220}" type="pres">
      <dgm:prSet presAssocID="{F009AE8A-E632-4D08-BA58-B8D7238A39D4}" presName="srcNode" presStyleLbl="node1" presStyleIdx="0" presStyleCnt="3"/>
      <dgm:spPr/>
    </dgm:pt>
    <dgm:pt modelId="{DF984828-A72B-4FB1-9159-13B28197E015}" type="pres">
      <dgm:prSet presAssocID="{F009AE8A-E632-4D08-BA58-B8D7238A39D4}" presName="conn" presStyleLbl="parChTrans1D2" presStyleIdx="0" presStyleCnt="1"/>
      <dgm:spPr/>
      <dgm:t>
        <a:bodyPr/>
        <a:lstStyle/>
        <a:p>
          <a:endParaRPr lang="es-EC"/>
        </a:p>
      </dgm:t>
    </dgm:pt>
    <dgm:pt modelId="{3166D45E-47AF-4143-A1BD-D7B433F1D772}" type="pres">
      <dgm:prSet presAssocID="{F009AE8A-E632-4D08-BA58-B8D7238A39D4}" presName="extraNode" presStyleLbl="node1" presStyleIdx="0" presStyleCnt="3"/>
      <dgm:spPr/>
    </dgm:pt>
    <dgm:pt modelId="{A116E957-8D03-4C58-B9C5-93626675CBD8}" type="pres">
      <dgm:prSet presAssocID="{F009AE8A-E632-4D08-BA58-B8D7238A39D4}" presName="dstNode" presStyleLbl="node1" presStyleIdx="0" presStyleCnt="3"/>
      <dgm:spPr/>
    </dgm:pt>
    <dgm:pt modelId="{9EDCC3FE-78EB-4FAC-A1F7-E78AA123D4A2}" type="pres">
      <dgm:prSet presAssocID="{053B72FD-DECF-490D-BF1C-7D8209678E29}" presName="text_1" presStyleLbl="node1" presStyleIdx="0" presStyleCnt="3" custScaleY="108431">
        <dgm:presLayoutVars>
          <dgm:bulletEnabled val="1"/>
        </dgm:presLayoutVars>
      </dgm:prSet>
      <dgm:spPr/>
      <dgm:t>
        <a:bodyPr/>
        <a:lstStyle/>
        <a:p>
          <a:endParaRPr lang="es-EC"/>
        </a:p>
      </dgm:t>
    </dgm:pt>
    <dgm:pt modelId="{66A8F242-964F-4388-8EE4-BB54312FA111}" type="pres">
      <dgm:prSet presAssocID="{053B72FD-DECF-490D-BF1C-7D8209678E29}" presName="accent_1" presStyleCnt="0"/>
      <dgm:spPr/>
    </dgm:pt>
    <dgm:pt modelId="{242FD81B-7CCF-4928-A89B-775CDE8A40FA}" type="pres">
      <dgm:prSet presAssocID="{053B72FD-DECF-490D-BF1C-7D8209678E29}" presName="accentRepeatNode" presStyleLbl="solidFgAcc1" presStyleIdx="0" presStyleCnt="3"/>
      <dgm:spPr/>
    </dgm:pt>
    <dgm:pt modelId="{C80E4C17-CFF7-46C9-A652-10BC808F039E}" type="pres">
      <dgm:prSet presAssocID="{F7C26A75-659E-419A-B5CD-D4CFB0DDC717}" presName="text_2" presStyleLbl="node1" presStyleIdx="1" presStyleCnt="3">
        <dgm:presLayoutVars>
          <dgm:bulletEnabled val="1"/>
        </dgm:presLayoutVars>
      </dgm:prSet>
      <dgm:spPr/>
      <dgm:t>
        <a:bodyPr/>
        <a:lstStyle/>
        <a:p>
          <a:endParaRPr lang="es-EC"/>
        </a:p>
      </dgm:t>
    </dgm:pt>
    <dgm:pt modelId="{D649B396-DDAD-4E19-8957-1B55825B4F88}" type="pres">
      <dgm:prSet presAssocID="{F7C26A75-659E-419A-B5CD-D4CFB0DDC717}" presName="accent_2" presStyleCnt="0"/>
      <dgm:spPr/>
    </dgm:pt>
    <dgm:pt modelId="{108FC3B6-ECDB-4AA5-9F97-4DAEFDCA0837}" type="pres">
      <dgm:prSet presAssocID="{F7C26A75-659E-419A-B5CD-D4CFB0DDC717}" presName="accentRepeatNode" presStyleLbl="solidFgAcc1" presStyleIdx="1" presStyleCnt="3"/>
      <dgm:spPr/>
    </dgm:pt>
    <dgm:pt modelId="{C0778886-D310-409C-9DFB-F911EA61F93E}" type="pres">
      <dgm:prSet presAssocID="{D4A340C8-F0AE-40A0-8DD4-5033C6CE4F2F}" presName="text_3" presStyleLbl="node1" presStyleIdx="2" presStyleCnt="3">
        <dgm:presLayoutVars>
          <dgm:bulletEnabled val="1"/>
        </dgm:presLayoutVars>
      </dgm:prSet>
      <dgm:spPr/>
      <dgm:t>
        <a:bodyPr/>
        <a:lstStyle/>
        <a:p>
          <a:endParaRPr lang="es-EC"/>
        </a:p>
      </dgm:t>
    </dgm:pt>
    <dgm:pt modelId="{1A91B2DC-DD5F-451C-93B3-F22CD1C0506B}" type="pres">
      <dgm:prSet presAssocID="{D4A340C8-F0AE-40A0-8DD4-5033C6CE4F2F}" presName="accent_3" presStyleCnt="0"/>
      <dgm:spPr/>
    </dgm:pt>
    <dgm:pt modelId="{DFB01D54-7195-49D6-B495-B3A1E7E38850}" type="pres">
      <dgm:prSet presAssocID="{D4A340C8-F0AE-40A0-8DD4-5033C6CE4F2F}" presName="accentRepeatNode" presStyleLbl="solidFgAcc1" presStyleIdx="2" presStyleCnt="3"/>
      <dgm:spPr/>
    </dgm:pt>
  </dgm:ptLst>
  <dgm:cxnLst>
    <dgm:cxn modelId="{169D8EE2-A4CE-41D3-97B5-CB81E151604D}" type="presOf" srcId="{F009AE8A-E632-4D08-BA58-B8D7238A39D4}" destId="{6CC9ABC1-8D81-49EE-A8CE-06B3C1248AB0}" srcOrd="0" destOrd="0" presId="urn:microsoft.com/office/officeart/2008/layout/VerticalCurvedList"/>
    <dgm:cxn modelId="{33DEAD05-54C6-499F-A57E-0234470FC15D}" srcId="{F009AE8A-E632-4D08-BA58-B8D7238A39D4}" destId="{D4A340C8-F0AE-40A0-8DD4-5033C6CE4F2F}" srcOrd="2" destOrd="0" parTransId="{BB5B8665-E52C-4E70-B44E-CAB245C0299E}" sibTransId="{4F5ECF6F-0707-4CE1-9B73-449B922E556A}"/>
    <dgm:cxn modelId="{5E909E20-ECA7-4FDF-953C-0101CB4A77A4}" type="presOf" srcId="{053B72FD-DECF-490D-BF1C-7D8209678E29}" destId="{9EDCC3FE-78EB-4FAC-A1F7-E78AA123D4A2}" srcOrd="0" destOrd="0" presId="urn:microsoft.com/office/officeart/2008/layout/VerticalCurvedList"/>
    <dgm:cxn modelId="{6E054FB1-0ABE-4895-8C07-E5F2DFADD7AA}" srcId="{F009AE8A-E632-4D08-BA58-B8D7238A39D4}" destId="{F7C26A75-659E-419A-B5CD-D4CFB0DDC717}" srcOrd="1" destOrd="0" parTransId="{07583628-71F7-4C32-9DEB-FBCB98F92884}" sibTransId="{5761DDAD-2F34-4EEE-B851-FD3FBFE78A60}"/>
    <dgm:cxn modelId="{72BEC864-68A5-4B17-B1EB-0F6234F0179F}" type="presOf" srcId="{F7C26A75-659E-419A-B5CD-D4CFB0DDC717}" destId="{C80E4C17-CFF7-46C9-A652-10BC808F039E}" srcOrd="0" destOrd="0" presId="urn:microsoft.com/office/officeart/2008/layout/VerticalCurvedList"/>
    <dgm:cxn modelId="{5C604A5D-92DA-42EA-B79F-63DF8FB1BBD4}" srcId="{F009AE8A-E632-4D08-BA58-B8D7238A39D4}" destId="{053B72FD-DECF-490D-BF1C-7D8209678E29}" srcOrd="0" destOrd="0" parTransId="{F94403E7-8003-4813-9253-4D40DF61DD48}" sibTransId="{D5B1B339-9846-49E8-96F6-F6C5447BE84D}"/>
    <dgm:cxn modelId="{08C53AEB-4916-4970-8391-12FCAA83054D}" type="presOf" srcId="{D4A340C8-F0AE-40A0-8DD4-5033C6CE4F2F}" destId="{C0778886-D310-409C-9DFB-F911EA61F93E}" srcOrd="0" destOrd="0" presId="urn:microsoft.com/office/officeart/2008/layout/VerticalCurvedList"/>
    <dgm:cxn modelId="{CFBA5A0F-9549-4801-9031-702A88348E5D}" type="presOf" srcId="{D5B1B339-9846-49E8-96F6-F6C5447BE84D}" destId="{DF984828-A72B-4FB1-9159-13B28197E015}" srcOrd="0" destOrd="0" presId="urn:microsoft.com/office/officeart/2008/layout/VerticalCurvedList"/>
    <dgm:cxn modelId="{C28A0D98-5C9E-486B-A58A-947DB70B59D2}" type="presParOf" srcId="{6CC9ABC1-8D81-49EE-A8CE-06B3C1248AB0}" destId="{B2633293-C7D2-4FEC-A444-5828F4C3CD30}" srcOrd="0" destOrd="0" presId="urn:microsoft.com/office/officeart/2008/layout/VerticalCurvedList"/>
    <dgm:cxn modelId="{B4B15A5B-8B4F-4091-AB7D-F5662C5391BE}" type="presParOf" srcId="{B2633293-C7D2-4FEC-A444-5828F4C3CD30}" destId="{7C009754-17BC-4203-95D5-872CC6295E69}" srcOrd="0" destOrd="0" presId="urn:microsoft.com/office/officeart/2008/layout/VerticalCurvedList"/>
    <dgm:cxn modelId="{1FCAE68F-4E89-477D-BD3E-8F7A1CA35282}" type="presParOf" srcId="{7C009754-17BC-4203-95D5-872CC6295E69}" destId="{369B6FCC-CCD2-403B-BE5B-CBA3551C0220}" srcOrd="0" destOrd="0" presId="urn:microsoft.com/office/officeart/2008/layout/VerticalCurvedList"/>
    <dgm:cxn modelId="{D16133DB-AF82-48DC-B3F5-10A97CABF5DA}" type="presParOf" srcId="{7C009754-17BC-4203-95D5-872CC6295E69}" destId="{DF984828-A72B-4FB1-9159-13B28197E015}" srcOrd="1" destOrd="0" presId="urn:microsoft.com/office/officeart/2008/layout/VerticalCurvedList"/>
    <dgm:cxn modelId="{D398F6CB-2D44-49CB-B9D8-BBBC37D40B55}" type="presParOf" srcId="{7C009754-17BC-4203-95D5-872CC6295E69}" destId="{3166D45E-47AF-4143-A1BD-D7B433F1D772}" srcOrd="2" destOrd="0" presId="urn:microsoft.com/office/officeart/2008/layout/VerticalCurvedList"/>
    <dgm:cxn modelId="{849CE563-AE19-44E6-9E6A-60304970592B}" type="presParOf" srcId="{7C009754-17BC-4203-95D5-872CC6295E69}" destId="{A116E957-8D03-4C58-B9C5-93626675CBD8}" srcOrd="3" destOrd="0" presId="urn:microsoft.com/office/officeart/2008/layout/VerticalCurvedList"/>
    <dgm:cxn modelId="{CADFAAFA-139D-4CF9-B350-8CBF5027B82E}" type="presParOf" srcId="{B2633293-C7D2-4FEC-A444-5828F4C3CD30}" destId="{9EDCC3FE-78EB-4FAC-A1F7-E78AA123D4A2}" srcOrd="1" destOrd="0" presId="urn:microsoft.com/office/officeart/2008/layout/VerticalCurvedList"/>
    <dgm:cxn modelId="{D75BF139-096C-4B57-B059-C9E8DCE09D68}" type="presParOf" srcId="{B2633293-C7D2-4FEC-A444-5828F4C3CD30}" destId="{66A8F242-964F-4388-8EE4-BB54312FA111}" srcOrd="2" destOrd="0" presId="urn:microsoft.com/office/officeart/2008/layout/VerticalCurvedList"/>
    <dgm:cxn modelId="{B6D76EFA-D659-450E-BEE5-5C4D40B7704E}" type="presParOf" srcId="{66A8F242-964F-4388-8EE4-BB54312FA111}" destId="{242FD81B-7CCF-4928-A89B-775CDE8A40FA}" srcOrd="0" destOrd="0" presId="urn:microsoft.com/office/officeart/2008/layout/VerticalCurvedList"/>
    <dgm:cxn modelId="{0E35C1C6-E682-4824-A752-5AC34C047158}" type="presParOf" srcId="{B2633293-C7D2-4FEC-A444-5828F4C3CD30}" destId="{C80E4C17-CFF7-46C9-A652-10BC808F039E}" srcOrd="3" destOrd="0" presId="urn:microsoft.com/office/officeart/2008/layout/VerticalCurvedList"/>
    <dgm:cxn modelId="{4E4887FC-F770-4049-8455-8192EF4CD27A}" type="presParOf" srcId="{B2633293-C7D2-4FEC-A444-5828F4C3CD30}" destId="{D649B396-DDAD-4E19-8957-1B55825B4F88}" srcOrd="4" destOrd="0" presId="urn:microsoft.com/office/officeart/2008/layout/VerticalCurvedList"/>
    <dgm:cxn modelId="{C0639D37-0F5A-4782-8D28-33354086CA65}" type="presParOf" srcId="{D649B396-DDAD-4E19-8957-1B55825B4F88}" destId="{108FC3B6-ECDB-4AA5-9F97-4DAEFDCA0837}" srcOrd="0" destOrd="0" presId="urn:microsoft.com/office/officeart/2008/layout/VerticalCurvedList"/>
    <dgm:cxn modelId="{65772C75-C83C-48BD-A34C-80F1BD45D8A6}" type="presParOf" srcId="{B2633293-C7D2-4FEC-A444-5828F4C3CD30}" destId="{C0778886-D310-409C-9DFB-F911EA61F93E}" srcOrd="5" destOrd="0" presId="urn:microsoft.com/office/officeart/2008/layout/VerticalCurvedList"/>
    <dgm:cxn modelId="{2C1CBDD8-0399-4DBD-BFDC-A9F77EC5A944}" type="presParOf" srcId="{B2633293-C7D2-4FEC-A444-5828F4C3CD30}" destId="{1A91B2DC-DD5F-451C-93B3-F22CD1C0506B}" srcOrd="6" destOrd="0" presId="urn:microsoft.com/office/officeart/2008/layout/VerticalCurvedList"/>
    <dgm:cxn modelId="{D28912A8-1F26-497A-8B62-B9317A78597D}" type="presParOf" srcId="{1A91B2DC-DD5F-451C-93B3-F22CD1C0506B}" destId="{DFB01D54-7195-49D6-B495-B3A1E7E388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0D0BDB3-5080-4C35-BDD3-86EAC4D594BE}"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s-EC"/>
        </a:p>
      </dgm:t>
    </dgm:pt>
    <dgm:pt modelId="{44A972A4-B44D-40DF-AEB6-6EBE0CEA418D}">
      <dgm:prSet phldrT="[Texto]"/>
      <dgm:spPr/>
      <dgm:t>
        <a:bodyPr/>
        <a:lstStyle/>
        <a:p>
          <a:r>
            <a:rPr lang="es-EC" dirty="0" smtClean="0"/>
            <a:t>Permitir una cómoda navegación dentro del sistema y una fácil salida del mismo.</a:t>
          </a:r>
          <a:endParaRPr lang="es-EC" dirty="0"/>
        </a:p>
      </dgm:t>
    </dgm:pt>
    <dgm:pt modelId="{8430BB4D-CB37-4509-9D65-67F6436BB9FE}" type="parTrans" cxnId="{ECA5DEA9-56EF-4D22-88AB-A0B2FDC8F27F}">
      <dgm:prSet/>
      <dgm:spPr/>
      <dgm:t>
        <a:bodyPr/>
        <a:lstStyle/>
        <a:p>
          <a:endParaRPr lang="es-EC"/>
        </a:p>
      </dgm:t>
    </dgm:pt>
    <dgm:pt modelId="{338DD065-E7AB-474D-8E24-0DA7DF7D4D6B}" type="sibTrans" cxnId="{ECA5DEA9-56EF-4D22-88AB-A0B2FDC8F27F}">
      <dgm:prSet/>
      <dgm:spPr/>
      <dgm:t>
        <a:bodyPr/>
        <a:lstStyle/>
        <a:p>
          <a:endParaRPr lang="es-EC"/>
        </a:p>
      </dgm:t>
    </dgm:pt>
    <dgm:pt modelId="{879A6DFF-2050-4EAD-995E-3A5333A04670}">
      <dgm:prSet phldrT="[Texto]"/>
      <dgm:spPr/>
      <dgm:t>
        <a:bodyPr/>
        <a:lstStyle/>
        <a:p>
          <a:r>
            <a:rPr lang="es-EC" dirty="0" smtClean="0"/>
            <a:t>Utilizar mensajes y textos descriptivos</a:t>
          </a:r>
          <a:endParaRPr lang="es-EC" dirty="0"/>
        </a:p>
      </dgm:t>
    </dgm:pt>
    <dgm:pt modelId="{058AABBE-E4F1-4DDF-BAAF-884B62C2AE8C}" type="parTrans" cxnId="{6E558B58-596E-4829-8F26-BF09F155C448}">
      <dgm:prSet/>
      <dgm:spPr/>
      <dgm:t>
        <a:bodyPr/>
        <a:lstStyle/>
        <a:p>
          <a:endParaRPr lang="es-EC"/>
        </a:p>
      </dgm:t>
    </dgm:pt>
    <dgm:pt modelId="{CF7342E5-16FE-46A8-8F83-22C915766DFD}" type="sibTrans" cxnId="{6E558B58-596E-4829-8F26-BF09F155C448}">
      <dgm:prSet/>
      <dgm:spPr/>
      <dgm:t>
        <a:bodyPr/>
        <a:lstStyle/>
        <a:p>
          <a:endParaRPr lang="es-EC"/>
        </a:p>
      </dgm:t>
    </dgm:pt>
    <dgm:pt modelId="{6CBE388C-868C-4DF3-B190-C403E1C862A6}" type="pres">
      <dgm:prSet presAssocID="{20D0BDB3-5080-4C35-BDD3-86EAC4D594BE}" presName="Name0" presStyleCnt="0">
        <dgm:presLayoutVars>
          <dgm:dir/>
          <dgm:resizeHandles val="exact"/>
        </dgm:presLayoutVars>
      </dgm:prSet>
      <dgm:spPr/>
      <dgm:t>
        <a:bodyPr/>
        <a:lstStyle/>
        <a:p>
          <a:endParaRPr lang="es-EC"/>
        </a:p>
      </dgm:t>
    </dgm:pt>
    <dgm:pt modelId="{0E542879-D837-4CB1-A424-D8A516C5F698}" type="pres">
      <dgm:prSet presAssocID="{44A972A4-B44D-40DF-AEB6-6EBE0CEA418D}" presName="node" presStyleLbl="node1" presStyleIdx="0" presStyleCnt="2">
        <dgm:presLayoutVars>
          <dgm:bulletEnabled val="1"/>
        </dgm:presLayoutVars>
      </dgm:prSet>
      <dgm:spPr/>
      <dgm:t>
        <a:bodyPr/>
        <a:lstStyle/>
        <a:p>
          <a:endParaRPr lang="es-EC"/>
        </a:p>
      </dgm:t>
    </dgm:pt>
    <dgm:pt modelId="{4D48BCD7-5597-413C-9EB4-C55B8FE24B50}" type="pres">
      <dgm:prSet presAssocID="{338DD065-E7AB-474D-8E24-0DA7DF7D4D6B}" presName="sibTrans" presStyleLbl="sibTrans2D1" presStyleIdx="0" presStyleCnt="1"/>
      <dgm:spPr/>
      <dgm:t>
        <a:bodyPr/>
        <a:lstStyle/>
        <a:p>
          <a:endParaRPr lang="es-EC"/>
        </a:p>
      </dgm:t>
    </dgm:pt>
    <dgm:pt modelId="{FAF5D273-3A6B-4922-B4CD-E4CA9C6F9765}" type="pres">
      <dgm:prSet presAssocID="{338DD065-E7AB-474D-8E24-0DA7DF7D4D6B}" presName="connectorText" presStyleLbl="sibTrans2D1" presStyleIdx="0" presStyleCnt="1"/>
      <dgm:spPr/>
      <dgm:t>
        <a:bodyPr/>
        <a:lstStyle/>
        <a:p>
          <a:endParaRPr lang="es-EC"/>
        </a:p>
      </dgm:t>
    </dgm:pt>
    <dgm:pt modelId="{AF1C80DE-5D0B-4123-AB90-35D3AA880964}" type="pres">
      <dgm:prSet presAssocID="{879A6DFF-2050-4EAD-995E-3A5333A04670}" presName="node" presStyleLbl="node1" presStyleIdx="1" presStyleCnt="2">
        <dgm:presLayoutVars>
          <dgm:bulletEnabled val="1"/>
        </dgm:presLayoutVars>
      </dgm:prSet>
      <dgm:spPr/>
      <dgm:t>
        <a:bodyPr/>
        <a:lstStyle/>
        <a:p>
          <a:endParaRPr lang="es-EC"/>
        </a:p>
      </dgm:t>
    </dgm:pt>
  </dgm:ptLst>
  <dgm:cxnLst>
    <dgm:cxn modelId="{6E558B58-596E-4829-8F26-BF09F155C448}" srcId="{20D0BDB3-5080-4C35-BDD3-86EAC4D594BE}" destId="{879A6DFF-2050-4EAD-995E-3A5333A04670}" srcOrd="1" destOrd="0" parTransId="{058AABBE-E4F1-4DDF-BAAF-884B62C2AE8C}" sibTransId="{CF7342E5-16FE-46A8-8F83-22C915766DFD}"/>
    <dgm:cxn modelId="{582BEB91-F170-40E3-B312-D447FFEC9D58}" type="presOf" srcId="{338DD065-E7AB-474D-8E24-0DA7DF7D4D6B}" destId="{4D48BCD7-5597-413C-9EB4-C55B8FE24B50}" srcOrd="0" destOrd="0" presId="urn:microsoft.com/office/officeart/2005/8/layout/process1"/>
    <dgm:cxn modelId="{7BE518BA-A981-4C14-8B4B-D9569716FFE5}" type="presOf" srcId="{338DD065-E7AB-474D-8E24-0DA7DF7D4D6B}" destId="{FAF5D273-3A6B-4922-B4CD-E4CA9C6F9765}" srcOrd="1" destOrd="0" presId="urn:microsoft.com/office/officeart/2005/8/layout/process1"/>
    <dgm:cxn modelId="{ECA5DEA9-56EF-4D22-88AB-A0B2FDC8F27F}" srcId="{20D0BDB3-5080-4C35-BDD3-86EAC4D594BE}" destId="{44A972A4-B44D-40DF-AEB6-6EBE0CEA418D}" srcOrd="0" destOrd="0" parTransId="{8430BB4D-CB37-4509-9D65-67F6436BB9FE}" sibTransId="{338DD065-E7AB-474D-8E24-0DA7DF7D4D6B}"/>
    <dgm:cxn modelId="{D611E46D-939E-476D-AF28-EC4D6DB1EDAF}" type="presOf" srcId="{20D0BDB3-5080-4C35-BDD3-86EAC4D594BE}" destId="{6CBE388C-868C-4DF3-B190-C403E1C862A6}" srcOrd="0" destOrd="0" presId="urn:microsoft.com/office/officeart/2005/8/layout/process1"/>
    <dgm:cxn modelId="{71556884-9DBC-440F-832A-AE4713A2804A}" type="presOf" srcId="{44A972A4-B44D-40DF-AEB6-6EBE0CEA418D}" destId="{0E542879-D837-4CB1-A424-D8A516C5F698}" srcOrd="0" destOrd="0" presId="urn:microsoft.com/office/officeart/2005/8/layout/process1"/>
    <dgm:cxn modelId="{E6367AE3-19AC-49DE-B019-7E8F483D8275}" type="presOf" srcId="{879A6DFF-2050-4EAD-995E-3A5333A04670}" destId="{AF1C80DE-5D0B-4123-AB90-35D3AA880964}" srcOrd="0" destOrd="0" presId="urn:microsoft.com/office/officeart/2005/8/layout/process1"/>
    <dgm:cxn modelId="{3E2D8364-3BCD-4067-B288-2D6712AACE8D}" type="presParOf" srcId="{6CBE388C-868C-4DF3-B190-C403E1C862A6}" destId="{0E542879-D837-4CB1-A424-D8A516C5F698}" srcOrd="0" destOrd="0" presId="urn:microsoft.com/office/officeart/2005/8/layout/process1"/>
    <dgm:cxn modelId="{AE6D67E1-CFE0-4EFF-8402-E9DF9B86C995}" type="presParOf" srcId="{6CBE388C-868C-4DF3-B190-C403E1C862A6}" destId="{4D48BCD7-5597-413C-9EB4-C55B8FE24B50}" srcOrd="1" destOrd="0" presId="urn:microsoft.com/office/officeart/2005/8/layout/process1"/>
    <dgm:cxn modelId="{F3C3A3FD-25A5-44E5-81D2-43C82A417DF6}" type="presParOf" srcId="{4D48BCD7-5597-413C-9EB4-C55B8FE24B50}" destId="{FAF5D273-3A6B-4922-B4CD-E4CA9C6F9765}" srcOrd="0" destOrd="0" presId="urn:microsoft.com/office/officeart/2005/8/layout/process1"/>
    <dgm:cxn modelId="{26674E81-9674-4BF6-BDA3-504144DADDF7}" type="presParOf" srcId="{6CBE388C-868C-4DF3-B190-C403E1C862A6}" destId="{AF1C80DE-5D0B-4123-AB90-35D3AA88096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S" sz="3000" b="1" dirty="0" smtClean="0"/>
            <a:t>SISTEMA HAS-200</a:t>
          </a:r>
          <a:endParaRPr lang="es-ES" sz="3000" b="1"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34C2AB04-4C71-453F-9C0F-6E743B9B6125}">
      <dgm:prSet phldrT="[Texto]" custT="1"/>
      <dgm:spPr/>
      <dgm:t>
        <a:bodyPr/>
        <a:lstStyle/>
        <a:p>
          <a:pPr algn="just"/>
          <a:r>
            <a:rPr lang="es-ES" sz="2200" dirty="0" smtClean="0"/>
            <a:t>Simular una fábrica moderna</a:t>
          </a:r>
          <a:endParaRPr lang="es-ES" sz="2200" dirty="0"/>
        </a:p>
      </dgm:t>
    </dgm:pt>
    <dgm:pt modelId="{2B4B7AE0-5138-48C5-AE29-EC4E44E75805}" type="parTrans" cxnId="{BC4D8732-4D86-409C-85B9-B7923077AE16}">
      <dgm:prSet/>
      <dgm:spPr/>
      <dgm:t>
        <a:bodyPr/>
        <a:lstStyle/>
        <a:p>
          <a:endParaRPr lang="es-ES"/>
        </a:p>
      </dgm:t>
    </dgm:pt>
    <dgm:pt modelId="{53223646-761A-48B8-9631-552F4AF4747C}" type="sibTrans" cxnId="{BC4D8732-4D86-409C-85B9-B7923077AE16}">
      <dgm:prSet/>
      <dgm:spPr/>
      <dgm:t>
        <a:bodyPr/>
        <a:lstStyle/>
        <a:p>
          <a:endParaRPr lang="es-ES"/>
        </a:p>
      </dgm:t>
    </dgm:pt>
    <dgm:pt modelId="{98E7F927-5F3F-4705-ADBA-7ED985DD13B9}">
      <dgm:prSet phldrT="[Texto]" custT="1"/>
      <dgm:spPr/>
      <dgm:t>
        <a:bodyPr/>
        <a:lstStyle/>
        <a:p>
          <a:pPr algn="just"/>
          <a:r>
            <a:rPr lang="es-ES" sz="2200" dirty="0" smtClean="0"/>
            <a:t>Modular y Flexible</a:t>
          </a:r>
          <a:endParaRPr lang="es-ES" sz="2200" dirty="0"/>
        </a:p>
      </dgm:t>
    </dgm:pt>
    <dgm:pt modelId="{AE8E9F3A-F549-4C9F-8614-383A3C630250}" type="parTrans" cxnId="{DAC97557-DC70-439F-89E4-E4B688CEB238}">
      <dgm:prSet/>
      <dgm:spPr/>
      <dgm:t>
        <a:bodyPr/>
        <a:lstStyle/>
        <a:p>
          <a:endParaRPr lang="es-ES"/>
        </a:p>
      </dgm:t>
    </dgm:pt>
    <dgm:pt modelId="{493185B9-34E4-4300-A14D-9776A1B65CA7}" type="sibTrans" cxnId="{DAC97557-DC70-439F-89E4-E4B688CEB238}">
      <dgm:prSet/>
      <dgm:spPr/>
      <dgm:t>
        <a:bodyPr/>
        <a:lstStyle/>
        <a:p>
          <a:endParaRPr lang="es-ES"/>
        </a:p>
      </dgm:t>
    </dgm:pt>
    <dgm:pt modelId="{FC35FD82-FF9B-4A0F-9E17-530561BDD907}">
      <dgm:prSet phldrT="[Texto]" custT="1"/>
      <dgm:spPr/>
      <dgm:t>
        <a:bodyPr/>
        <a:lstStyle/>
        <a:p>
          <a:pPr algn="just"/>
          <a:r>
            <a:rPr lang="es-ES" sz="2200" dirty="0" smtClean="0"/>
            <a:t>Diseñada con componentes industriales</a:t>
          </a:r>
          <a:endParaRPr lang="es-ES" sz="2200" dirty="0"/>
        </a:p>
      </dgm:t>
    </dgm:pt>
    <dgm:pt modelId="{27FE75C0-0728-41CD-8E6F-83308AF80842}" type="parTrans" cxnId="{9CB2FF27-7C72-4C46-B8E2-C2D561E19584}">
      <dgm:prSet/>
      <dgm:spPr/>
      <dgm:t>
        <a:bodyPr/>
        <a:lstStyle/>
        <a:p>
          <a:endParaRPr lang="es-ES"/>
        </a:p>
      </dgm:t>
    </dgm:pt>
    <dgm:pt modelId="{5B6EA01D-7782-42F9-8DA2-3A530001F114}" type="sibTrans" cxnId="{9CB2FF27-7C72-4C46-B8E2-C2D561E19584}">
      <dgm:prSet/>
      <dgm:spPr/>
      <dgm:t>
        <a:bodyPr/>
        <a:lstStyle/>
        <a:p>
          <a:endParaRPr lang="es-ES"/>
        </a:p>
      </dgm:t>
    </dgm:pt>
    <dgm:pt modelId="{B043E8CA-ADA2-4C1C-996F-6804E3F84DEA}">
      <dgm:prSet phldrT="[Texto]" custT="1"/>
      <dgm:spPr/>
      <dgm:t>
        <a:bodyPr/>
        <a:lstStyle/>
        <a:p>
          <a:pPr algn="just"/>
          <a:r>
            <a:rPr lang="es-ES" sz="2200" b="1" dirty="0" smtClean="0">
              <a:solidFill>
                <a:srgbClr val="C00000"/>
              </a:solidFill>
            </a:rPr>
            <a:t>3DSupra</a:t>
          </a:r>
          <a:endParaRPr lang="es-ES" sz="2200" b="1" dirty="0">
            <a:solidFill>
              <a:srgbClr val="C00000"/>
            </a:solidFill>
          </a:endParaRPr>
        </a:p>
      </dgm:t>
    </dgm:pt>
    <dgm:pt modelId="{3705E67B-E0CE-424C-AAA7-3CA307F3125A}">
      <dgm:prSet phldrT="[Texto]" custT="1"/>
      <dgm:spPr/>
      <dgm:t>
        <a:bodyPr/>
        <a:lstStyle/>
        <a:p>
          <a:pPr algn="just"/>
          <a:r>
            <a:rPr lang="es-ES" sz="2200" b="0" dirty="0" err="1" smtClean="0"/>
            <a:t>EdMES</a:t>
          </a:r>
          <a:endParaRPr lang="es-ES" sz="2200" b="0" dirty="0"/>
        </a:p>
      </dgm:t>
    </dgm:pt>
    <dgm:pt modelId="{FCF8C094-CD3E-4081-9D25-AD0D9E710CB2}">
      <dgm:prSet phldrT="[Texto]" custT="1"/>
      <dgm:spPr/>
      <dgm:t>
        <a:bodyPr/>
        <a:lstStyle/>
        <a:p>
          <a:pPr algn="ctr"/>
          <a:r>
            <a:rPr lang="es-ES" sz="2800" b="0" dirty="0" smtClean="0"/>
            <a:t>SOFTWARE</a:t>
          </a:r>
          <a:endParaRPr lang="es-ES" sz="2800" b="0" dirty="0"/>
        </a:p>
      </dgm:t>
    </dgm:pt>
    <dgm:pt modelId="{C4FC60DA-3215-467D-BF6C-85C395DEF3CD}" type="sibTrans" cxnId="{837E4BE8-ECFB-4C76-A12E-8ADF1404E2FD}">
      <dgm:prSet/>
      <dgm:spPr/>
      <dgm:t>
        <a:bodyPr/>
        <a:lstStyle/>
        <a:p>
          <a:endParaRPr lang="en-US"/>
        </a:p>
      </dgm:t>
    </dgm:pt>
    <dgm:pt modelId="{19D998E6-813C-44C8-B597-CBB9D7E3F7CD}" type="parTrans" cxnId="{837E4BE8-ECFB-4C76-A12E-8ADF1404E2FD}">
      <dgm:prSet/>
      <dgm:spPr/>
      <dgm:t>
        <a:bodyPr/>
        <a:lstStyle/>
        <a:p>
          <a:endParaRPr lang="en-US"/>
        </a:p>
      </dgm:t>
    </dgm:pt>
    <dgm:pt modelId="{E5DDA59D-E03C-457B-889A-6E560F8F9B9E}" type="sibTrans" cxnId="{CC325A34-7DBA-4E8C-9CC3-DCD75454C3CE}">
      <dgm:prSet/>
      <dgm:spPr/>
      <dgm:t>
        <a:bodyPr/>
        <a:lstStyle/>
        <a:p>
          <a:endParaRPr lang="es-ES"/>
        </a:p>
      </dgm:t>
    </dgm:pt>
    <dgm:pt modelId="{524A230F-2DCF-48B4-BE11-35C5792AD4FC}" type="parTrans" cxnId="{CC325A34-7DBA-4E8C-9CC3-DCD75454C3CE}">
      <dgm:prSet/>
      <dgm:spPr/>
      <dgm:t>
        <a:bodyPr/>
        <a:lstStyle/>
        <a:p>
          <a:endParaRPr lang="es-ES"/>
        </a:p>
      </dgm:t>
    </dgm:pt>
    <dgm:pt modelId="{AD49B7B1-D35C-438C-95BC-D3F20388C8FC}" type="sibTrans" cxnId="{60DED8DF-7F6A-4528-A88D-066EDF8737FD}">
      <dgm:prSet/>
      <dgm:spPr/>
      <dgm:t>
        <a:bodyPr/>
        <a:lstStyle/>
        <a:p>
          <a:endParaRPr lang="en-US"/>
        </a:p>
      </dgm:t>
    </dgm:pt>
    <dgm:pt modelId="{1F3489E8-A769-4B1B-9B9A-DDDBA740B9A2}" type="parTrans" cxnId="{60DED8DF-7F6A-4528-A88D-066EDF8737FD}">
      <dgm:prSet/>
      <dgm:spPr/>
      <dgm:t>
        <a:bodyPr/>
        <a:lstStyle/>
        <a:p>
          <a:endParaRPr lang="en-US"/>
        </a:p>
      </dgm:t>
    </dgm:pt>
    <dgm:pt modelId="{37CB7D1F-2A87-4707-8C50-0B1AAE12B665}">
      <dgm:prSet phldrT="[Texto]" custT="1"/>
      <dgm:spPr/>
      <dgm:t>
        <a:bodyPr/>
        <a:lstStyle/>
        <a:p>
          <a:pPr algn="just"/>
          <a:r>
            <a:rPr lang="es-ES" sz="2200" dirty="0" smtClean="0"/>
            <a:t>12 Estaciones de Trabajo</a:t>
          </a:r>
          <a:endParaRPr lang="es-ES" sz="2200" dirty="0"/>
        </a:p>
      </dgm:t>
    </dgm:pt>
    <dgm:pt modelId="{CB994CE2-DA46-4C67-804E-0A3FD5A3E07E}">
      <dgm:prSet phldrT="[Texto]" custT="1"/>
      <dgm:spPr/>
      <dgm:t>
        <a:bodyPr/>
        <a:lstStyle/>
        <a:p>
          <a:pPr algn="ctr"/>
          <a:r>
            <a:rPr lang="es-ES" sz="2800" b="0" dirty="0" smtClean="0"/>
            <a:t>HARWARE</a:t>
          </a:r>
          <a:endParaRPr lang="es-ES" sz="2800" b="0" dirty="0"/>
        </a:p>
      </dgm:t>
    </dgm:pt>
    <dgm:pt modelId="{4AB5D9A4-D4A7-4208-9BC9-B672660972CF}" type="sibTrans" cxnId="{3A2F2356-4B7D-4D81-BB8C-FF25D612CC39}">
      <dgm:prSet/>
      <dgm:spPr/>
      <dgm:t>
        <a:bodyPr/>
        <a:lstStyle/>
        <a:p>
          <a:endParaRPr lang="es-ES" sz="2000"/>
        </a:p>
      </dgm:t>
    </dgm:pt>
    <dgm:pt modelId="{2E55A9CA-0EF4-4DCE-A655-01EC44FAE58D}" type="parTrans" cxnId="{3A2F2356-4B7D-4D81-BB8C-FF25D612CC39}">
      <dgm:prSet/>
      <dgm:spPr/>
      <dgm:t>
        <a:bodyPr/>
        <a:lstStyle/>
        <a:p>
          <a:endParaRPr lang="es-ES" sz="2000"/>
        </a:p>
      </dgm:t>
    </dgm:pt>
    <dgm:pt modelId="{83E409B6-A6C9-4D76-B97B-A3C015178DA4}" type="sibTrans" cxnId="{EEAE483A-4057-4CEA-A3D7-076E7C857420}">
      <dgm:prSet/>
      <dgm:spPr/>
      <dgm:t>
        <a:bodyPr/>
        <a:lstStyle/>
        <a:p>
          <a:endParaRPr lang="en-US"/>
        </a:p>
      </dgm:t>
    </dgm:pt>
    <dgm:pt modelId="{52D0A56B-62C1-473B-8984-ACD3E633D2FA}" type="parTrans" cxnId="{EEAE483A-4057-4CEA-A3D7-076E7C857420}">
      <dgm:prSet/>
      <dgm:spPr/>
      <dgm:t>
        <a:bodyPr/>
        <a:lstStyle/>
        <a:p>
          <a:endParaRPr lang="en-US"/>
        </a:p>
      </dgm:t>
    </dgm:pt>
    <dgm:pt modelId="{EC567281-1DD1-4A4C-B384-4CD2185E51E5}">
      <dgm:prSet phldrT="[Texto]" custT="1"/>
      <dgm:spPr/>
      <dgm:t>
        <a:bodyPr/>
        <a:lstStyle/>
        <a:p>
          <a:pPr algn="l"/>
          <a:r>
            <a:rPr lang="es-ES" sz="2200" b="1" dirty="0" smtClean="0">
              <a:solidFill>
                <a:srgbClr val="C00000"/>
              </a:solidFill>
            </a:rPr>
            <a:t>Actualmente el laboratorio cuenta con 5</a:t>
          </a:r>
          <a:endParaRPr lang="es-ES" sz="2200" b="1" dirty="0">
            <a:solidFill>
              <a:srgbClr val="C00000"/>
            </a:solidFill>
          </a:endParaRPr>
        </a:p>
      </dgm:t>
    </dgm:pt>
    <dgm:pt modelId="{20272C03-19A7-42A5-914C-756793691760}" type="parTrans" cxnId="{E5709DA5-D64E-4549-9DEA-B08E3534EA16}">
      <dgm:prSet/>
      <dgm:spPr/>
      <dgm:t>
        <a:bodyPr/>
        <a:lstStyle/>
        <a:p>
          <a:endParaRPr lang="es-ES"/>
        </a:p>
      </dgm:t>
    </dgm:pt>
    <dgm:pt modelId="{74C67FA5-C4F2-4355-9F69-B58D0E156D17}" type="sibTrans" cxnId="{E5709DA5-D64E-4549-9DEA-B08E3534EA16}">
      <dgm:prSet/>
      <dgm:spPr/>
      <dgm:t>
        <a:bodyPr/>
        <a:lstStyle/>
        <a:p>
          <a:endParaRPr lang="es-ES"/>
        </a:p>
      </dgm:t>
    </dgm:pt>
    <dgm:pt modelId="{9E2464F3-3239-46DC-8ABF-F9E930103B63}" type="pres">
      <dgm:prSet presAssocID="{7061F2FC-F2AB-4DE3-98B0-886576B4E2C6}" presName="Name0" presStyleCnt="0">
        <dgm:presLayoutVars>
          <dgm:dir/>
          <dgm:animLvl val="lvl"/>
          <dgm:resizeHandles val="exact"/>
        </dgm:presLayoutVars>
      </dgm:prSet>
      <dgm:spPr/>
      <dgm:t>
        <a:bodyPr/>
        <a:lstStyle/>
        <a:p>
          <a:endParaRPr lang="en-US"/>
        </a:p>
      </dgm:t>
    </dgm:pt>
    <dgm:pt modelId="{DBBFB80E-416D-45E7-8A3F-1ACA083CF9DB}" type="pres">
      <dgm:prSet presAssocID="{CB9964DC-5E01-4879-9733-CDEE2AB1D1F7}" presName="linNode" presStyleCnt="0"/>
      <dgm:spPr/>
    </dgm:pt>
    <dgm:pt modelId="{3D162B09-A967-4919-90B1-65FF5401F7F3}" type="pres">
      <dgm:prSet presAssocID="{CB9964DC-5E01-4879-9733-CDEE2AB1D1F7}" presName="parentText" presStyleLbl="node1" presStyleIdx="0" presStyleCnt="3" custScaleX="83486">
        <dgm:presLayoutVars>
          <dgm:chMax val="1"/>
          <dgm:bulletEnabled val="1"/>
        </dgm:presLayoutVars>
      </dgm:prSet>
      <dgm:spPr/>
      <dgm:t>
        <a:bodyPr/>
        <a:lstStyle/>
        <a:p>
          <a:endParaRPr lang="en-US"/>
        </a:p>
      </dgm:t>
    </dgm:pt>
    <dgm:pt modelId="{F46E487E-9A33-4060-B3FC-7DDF4700EFD3}" type="pres">
      <dgm:prSet presAssocID="{CB9964DC-5E01-4879-9733-CDEE2AB1D1F7}" presName="descendantText" presStyleLbl="alignAccFollowNode1" presStyleIdx="0" presStyleCnt="3">
        <dgm:presLayoutVars>
          <dgm:bulletEnabled val="1"/>
        </dgm:presLayoutVars>
      </dgm:prSet>
      <dgm:spPr/>
      <dgm:t>
        <a:bodyPr/>
        <a:lstStyle/>
        <a:p>
          <a:endParaRPr lang="en-US"/>
        </a:p>
      </dgm:t>
    </dgm:pt>
    <dgm:pt modelId="{F5120301-E90B-419D-AD8C-2C4374204929}" type="pres">
      <dgm:prSet presAssocID="{2BAB4B72-4C27-47D9-A895-24F30C6A71EC}" presName="sp" presStyleCnt="0"/>
      <dgm:spPr/>
    </dgm:pt>
    <dgm:pt modelId="{0153742B-4A08-4B00-B479-69AEC948E24D}" type="pres">
      <dgm:prSet presAssocID="{CB994CE2-DA46-4C67-804E-0A3FD5A3E07E}" presName="linNode" presStyleCnt="0"/>
      <dgm:spPr/>
    </dgm:pt>
    <dgm:pt modelId="{CABBD616-19D5-4704-995B-499F6AA690CE}" type="pres">
      <dgm:prSet presAssocID="{CB994CE2-DA46-4C67-804E-0A3FD5A3E07E}" presName="parentText" presStyleLbl="node1" presStyleIdx="1" presStyleCnt="3" custScaleX="83486">
        <dgm:presLayoutVars>
          <dgm:chMax val="1"/>
          <dgm:bulletEnabled val="1"/>
        </dgm:presLayoutVars>
      </dgm:prSet>
      <dgm:spPr/>
      <dgm:t>
        <a:bodyPr/>
        <a:lstStyle/>
        <a:p>
          <a:endParaRPr lang="es-ES"/>
        </a:p>
      </dgm:t>
    </dgm:pt>
    <dgm:pt modelId="{19048290-ABCB-45D6-BE88-293944E1C377}" type="pres">
      <dgm:prSet presAssocID="{CB994CE2-DA46-4C67-804E-0A3FD5A3E07E}" presName="descendantText" presStyleLbl="alignAccFollowNode1" presStyleIdx="1" presStyleCnt="3" custScaleX="83486">
        <dgm:presLayoutVars>
          <dgm:bulletEnabled val="1"/>
        </dgm:presLayoutVars>
      </dgm:prSet>
      <dgm:spPr/>
      <dgm:t>
        <a:bodyPr/>
        <a:lstStyle/>
        <a:p>
          <a:endParaRPr lang="es-ES"/>
        </a:p>
      </dgm:t>
    </dgm:pt>
    <dgm:pt modelId="{1CF73F2E-A79C-4D6E-AC58-B28C0498EDE8}" type="pres">
      <dgm:prSet presAssocID="{4AB5D9A4-D4A7-4208-9BC9-B672660972CF}" presName="sp" presStyleCnt="0"/>
      <dgm:spPr/>
    </dgm:pt>
    <dgm:pt modelId="{8DF36AAE-6F51-44B9-9A83-95A9EE39A1D6}" type="pres">
      <dgm:prSet presAssocID="{FCF8C094-CD3E-4081-9D25-AD0D9E710CB2}" presName="linNode" presStyleCnt="0"/>
      <dgm:spPr/>
    </dgm:pt>
    <dgm:pt modelId="{E004AC6C-BD23-4D4E-B352-CAF460BE020B}" type="pres">
      <dgm:prSet presAssocID="{FCF8C094-CD3E-4081-9D25-AD0D9E710CB2}" presName="parentText" presStyleLbl="node1" presStyleIdx="2" presStyleCnt="3" custScaleX="83486">
        <dgm:presLayoutVars>
          <dgm:chMax val="1"/>
          <dgm:bulletEnabled val="1"/>
        </dgm:presLayoutVars>
      </dgm:prSet>
      <dgm:spPr/>
      <dgm:t>
        <a:bodyPr/>
        <a:lstStyle/>
        <a:p>
          <a:endParaRPr lang="es-ES"/>
        </a:p>
      </dgm:t>
    </dgm:pt>
    <dgm:pt modelId="{FD6005E6-EB0E-49C0-A222-F0CE117DE0B0}" type="pres">
      <dgm:prSet presAssocID="{FCF8C094-CD3E-4081-9D25-AD0D9E710CB2}" presName="descendantText" presStyleLbl="alignAccFollowNode1" presStyleIdx="2" presStyleCnt="3" custScaleX="83486">
        <dgm:presLayoutVars>
          <dgm:bulletEnabled val="1"/>
        </dgm:presLayoutVars>
      </dgm:prSet>
      <dgm:spPr/>
      <dgm:t>
        <a:bodyPr/>
        <a:lstStyle/>
        <a:p>
          <a:endParaRPr lang="es-ES"/>
        </a:p>
      </dgm:t>
    </dgm:pt>
  </dgm:ptLst>
  <dgm:cxnLst>
    <dgm:cxn modelId="{12972FC1-92E8-445E-A81B-C264E45A723D}" type="presOf" srcId="{3705E67B-E0CE-424C-AAA7-3CA307F3125A}" destId="{FD6005E6-EB0E-49C0-A222-F0CE117DE0B0}" srcOrd="0" destOrd="0" presId="urn:microsoft.com/office/officeart/2005/8/layout/vList5"/>
    <dgm:cxn modelId="{285C5D0C-8C3C-4D14-8075-BF51AA76FB18}" type="presOf" srcId="{EC567281-1DD1-4A4C-B384-4CD2185E51E5}" destId="{19048290-ABCB-45D6-BE88-293944E1C377}" srcOrd="0" destOrd="1" presId="urn:microsoft.com/office/officeart/2005/8/layout/vList5"/>
    <dgm:cxn modelId="{BC4D8732-4D86-409C-85B9-B7923077AE16}" srcId="{CB9964DC-5E01-4879-9733-CDEE2AB1D1F7}" destId="{34C2AB04-4C71-453F-9C0F-6E743B9B6125}" srcOrd="0" destOrd="0" parTransId="{2B4B7AE0-5138-48C5-AE29-EC4E44E75805}" sibTransId="{53223646-761A-48B8-9631-552F4AF4747C}"/>
    <dgm:cxn modelId="{8BEFFB6D-B2A8-4811-BDE6-224C8FDA832E}" type="presOf" srcId="{98E7F927-5F3F-4705-ADBA-7ED985DD13B9}" destId="{F46E487E-9A33-4060-B3FC-7DDF4700EFD3}" srcOrd="0" destOrd="1" presId="urn:microsoft.com/office/officeart/2005/8/layout/vList5"/>
    <dgm:cxn modelId="{E081C2D4-3F20-47BC-91FC-B013F91A701C}" type="presOf" srcId="{FCF8C094-CD3E-4081-9D25-AD0D9E710CB2}" destId="{E004AC6C-BD23-4D4E-B352-CAF460BE020B}" srcOrd="0" destOrd="0" presId="urn:microsoft.com/office/officeart/2005/8/layout/vList5"/>
    <dgm:cxn modelId="{837E4BE8-ECFB-4C76-A12E-8ADF1404E2FD}" srcId="{7061F2FC-F2AB-4DE3-98B0-886576B4E2C6}" destId="{FCF8C094-CD3E-4081-9D25-AD0D9E710CB2}" srcOrd="2" destOrd="0" parTransId="{19D998E6-813C-44C8-B597-CBB9D7E3F7CD}" sibTransId="{C4FC60DA-3215-467D-BF6C-85C395DEF3CD}"/>
    <dgm:cxn modelId="{E5709DA5-D64E-4549-9DEA-B08E3534EA16}" srcId="{CB994CE2-DA46-4C67-804E-0A3FD5A3E07E}" destId="{EC567281-1DD1-4A4C-B384-4CD2185E51E5}" srcOrd="1" destOrd="0" parTransId="{20272C03-19A7-42A5-914C-756793691760}" sibTransId="{74C67FA5-C4F2-4355-9F69-B58D0E156D17}"/>
    <dgm:cxn modelId="{4B737E14-7FD8-43A1-A2A2-BE0B9446FE7E}" type="presOf" srcId="{37CB7D1F-2A87-4707-8C50-0B1AAE12B665}" destId="{19048290-ABCB-45D6-BE88-293944E1C377}" srcOrd="0" destOrd="0" presId="urn:microsoft.com/office/officeart/2005/8/layout/vList5"/>
    <dgm:cxn modelId="{7E9418B4-E59C-4B04-9DFD-89720BB99B5A}" type="presOf" srcId="{B043E8CA-ADA2-4C1C-996F-6804E3F84DEA}" destId="{FD6005E6-EB0E-49C0-A222-F0CE117DE0B0}" srcOrd="0" destOrd="1" presId="urn:microsoft.com/office/officeart/2005/8/layout/vList5"/>
    <dgm:cxn modelId="{E5DF4D7B-2998-4040-B309-23173E1132D4}" srcId="{7061F2FC-F2AB-4DE3-98B0-886576B4E2C6}" destId="{CB9964DC-5E01-4879-9733-CDEE2AB1D1F7}" srcOrd="0" destOrd="0" parTransId="{5760939A-00E0-4E0F-82AC-14F95E0A4A90}" sibTransId="{2BAB4B72-4C27-47D9-A895-24F30C6A71EC}"/>
    <dgm:cxn modelId="{62935907-E43F-4C48-A64F-C029B6829318}" type="presOf" srcId="{CB9964DC-5E01-4879-9733-CDEE2AB1D1F7}" destId="{3D162B09-A967-4919-90B1-65FF5401F7F3}" srcOrd="0" destOrd="0" presId="urn:microsoft.com/office/officeart/2005/8/layout/vList5"/>
    <dgm:cxn modelId="{38FC96EE-2273-47DF-B1E9-AC0D647885E6}" type="presOf" srcId="{7061F2FC-F2AB-4DE3-98B0-886576B4E2C6}" destId="{9E2464F3-3239-46DC-8ABF-F9E930103B63}" srcOrd="0" destOrd="0" presId="urn:microsoft.com/office/officeart/2005/8/layout/vList5"/>
    <dgm:cxn modelId="{9CB2FF27-7C72-4C46-B8E2-C2D561E19584}" srcId="{CB9964DC-5E01-4879-9733-CDEE2AB1D1F7}" destId="{FC35FD82-FF9B-4A0F-9E17-530561BDD907}" srcOrd="2" destOrd="0" parTransId="{27FE75C0-0728-41CD-8E6F-83308AF80842}" sibTransId="{5B6EA01D-7782-42F9-8DA2-3A530001F114}"/>
    <dgm:cxn modelId="{6EC201B0-FD8D-41A9-B28D-096ED291E3F6}" type="presOf" srcId="{CB994CE2-DA46-4C67-804E-0A3FD5A3E07E}" destId="{CABBD616-19D5-4704-995B-499F6AA690CE}" srcOrd="0" destOrd="0" presId="urn:microsoft.com/office/officeart/2005/8/layout/vList5"/>
    <dgm:cxn modelId="{CC325A34-7DBA-4E8C-9CC3-DCD75454C3CE}" srcId="{FCF8C094-CD3E-4081-9D25-AD0D9E710CB2}" destId="{B043E8CA-ADA2-4C1C-996F-6804E3F84DEA}" srcOrd="1" destOrd="0" parTransId="{524A230F-2DCF-48B4-BE11-35C5792AD4FC}" sibTransId="{E5DDA59D-E03C-457B-889A-6E560F8F9B9E}"/>
    <dgm:cxn modelId="{DAC97557-DC70-439F-89E4-E4B688CEB238}" srcId="{CB9964DC-5E01-4879-9733-CDEE2AB1D1F7}" destId="{98E7F927-5F3F-4705-ADBA-7ED985DD13B9}" srcOrd="1" destOrd="0" parTransId="{AE8E9F3A-F549-4C9F-8614-383A3C630250}" sibTransId="{493185B9-34E4-4300-A14D-9776A1B65CA7}"/>
    <dgm:cxn modelId="{2AE373F8-E992-4040-B814-BE1E76EAA2E4}" type="presOf" srcId="{FC35FD82-FF9B-4A0F-9E17-530561BDD907}" destId="{F46E487E-9A33-4060-B3FC-7DDF4700EFD3}" srcOrd="0" destOrd="2" presId="urn:microsoft.com/office/officeart/2005/8/layout/vList5"/>
    <dgm:cxn modelId="{61FFCCF2-6213-4512-810E-86E7C0F914AE}" type="presOf" srcId="{34C2AB04-4C71-453F-9C0F-6E743B9B6125}" destId="{F46E487E-9A33-4060-B3FC-7DDF4700EFD3}" srcOrd="0" destOrd="0" presId="urn:microsoft.com/office/officeart/2005/8/layout/vList5"/>
    <dgm:cxn modelId="{EEAE483A-4057-4CEA-A3D7-076E7C857420}" srcId="{CB994CE2-DA46-4C67-804E-0A3FD5A3E07E}" destId="{37CB7D1F-2A87-4707-8C50-0B1AAE12B665}" srcOrd="0" destOrd="0" parTransId="{52D0A56B-62C1-473B-8984-ACD3E633D2FA}" sibTransId="{83E409B6-A6C9-4D76-B97B-A3C015178DA4}"/>
    <dgm:cxn modelId="{60DED8DF-7F6A-4528-A88D-066EDF8737FD}" srcId="{FCF8C094-CD3E-4081-9D25-AD0D9E710CB2}" destId="{3705E67B-E0CE-424C-AAA7-3CA307F3125A}" srcOrd="0" destOrd="0" parTransId="{1F3489E8-A769-4B1B-9B9A-DDDBA740B9A2}" sibTransId="{AD49B7B1-D35C-438C-95BC-D3F20388C8FC}"/>
    <dgm:cxn modelId="{3A2F2356-4B7D-4D81-BB8C-FF25D612CC39}" srcId="{7061F2FC-F2AB-4DE3-98B0-886576B4E2C6}" destId="{CB994CE2-DA46-4C67-804E-0A3FD5A3E07E}" srcOrd="1" destOrd="0" parTransId="{2E55A9CA-0EF4-4DCE-A655-01EC44FAE58D}" sibTransId="{4AB5D9A4-D4A7-4208-9BC9-B672660972CF}"/>
    <dgm:cxn modelId="{B8B582FF-4F56-4D3F-8B78-1C11645F31B2}" type="presParOf" srcId="{9E2464F3-3239-46DC-8ABF-F9E930103B63}" destId="{DBBFB80E-416D-45E7-8A3F-1ACA083CF9DB}" srcOrd="0" destOrd="0" presId="urn:microsoft.com/office/officeart/2005/8/layout/vList5"/>
    <dgm:cxn modelId="{0D7553B0-0B85-453B-8E93-FE4D2C8AECC4}" type="presParOf" srcId="{DBBFB80E-416D-45E7-8A3F-1ACA083CF9DB}" destId="{3D162B09-A967-4919-90B1-65FF5401F7F3}" srcOrd="0" destOrd="0" presId="urn:microsoft.com/office/officeart/2005/8/layout/vList5"/>
    <dgm:cxn modelId="{0DBEC7C6-F9FD-42A7-ACA2-F636AE810BA9}" type="presParOf" srcId="{DBBFB80E-416D-45E7-8A3F-1ACA083CF9DB}" destId="{F46E487E-9A33-4060-B3FC-7DDF4700EFD3}" srcOrd="1" destOrd="0" presId="urn:microsoft.com/office/officeart/2005/8/layout/vList5"/>
    <dgm:cxn modelId="{D644A47F-A32B-45F4-86D7-F6832064FA46}" type="presParOf" srcId="{9E2464F3-3239-46DC-8ABF-F9E930103B63}" destId="{F5120301-E90B-419D-AD8C-2C4374204929}" srcOrd="1" destOrd="0" presId="urn:microsoft.com/office/officeart/2005/8/layout/vList5"/>
    <dgm:cxn modelId="{F2EC065E-BF7C-4EDA-B004-04769F7A1E98}" type="presParOf" srcId="{9E2464F3-3239-46DC-8ABF-F9E930103B63}" destId="{0153742B-4A08-4B00-B479-69AEC948E24D}" srcOrd="2" destOrd="0" presId="urn:microsoft.com/office/officeart/2005/8/layout/vList5"/>
    <dgm:cxn modelId="{5464CF1A-0DF5-4DD1-BE14-CED7545EF3DB}" type="presParOf" srcId="{0153742B-4A08-4B00-B479-69AEC948E24D}" destId="{CABBD616-19D5-4704-995B-499F6AA690CE}" srcOrd="0" destOrd="0" presId="urn:microsoft.com/office/officeart/2005/8/layout/vList5"/>
    <dgm:cxn modelId="{77D21ECB-AB40-4CD6-9CD4-C19C306A5C97}" type="presParOf" srcId="{0153742B-4A08-4B00-B479-69AEC948E24D}" destId="{19048290-ABCB-45D6-BE88-293944E1C377}" srcOrd="1" destOrd="0" presId="urn:microsoft.com/office/officeart/2005/8/layout/vList5"/>
    <dgm:cxn modelId="{B147A140-ECED-47EC-B2C7-189DCB5D6A17}" type="presParOf" srcId="{9E2464F3-3239-46DC-8ABF-F9E930103B63}" destId="{1CF73F2E-A79C-4D6E-AC58-B28C0498EDE8}" srcOrd="3" destOrd="0" presId="urn:microsoft.com/office/officeart/2005/8/layout/vList5"/>
    <dgm:cxn modelId="{5B8A991A-F067-4D67-BA63-F4E600659172}" type="presParOf" srcId="{9E2464F3-3239-46DC-8ABF-F9E930103B63}" destId="{8DF36AAE-6F51-44B9-9A83-95A9EE39A1D6}" srcOrd="4" destOrd="0" presId="urn:microsoft.com/office/officeart/2005/8/layout/vList5"/>
    <dgm:cxn modelId="{4E779A08-6875-40D0-B656-728E3B884D0E}" type="presParOf" srcId="{8DF36AAE-6F51-44B9-9A83-95A9EE39A1D6}" destId="{E004AC6C-BD23-4D4E-B352-CAF460BE020B}" srcOrd="0" destOrd="0" presId="urn:microsoft.com/office/officeart/2005/8/layout/vList5"/>
    <dgm:cxn modelId="{89C6F794-F1DA-488C-925A-DBE31AF624AF}" type="presParOf" srcId="{8DF36AAE-6F51-44B9-9A83-95A9EE39A1D6}" destId="{FD6005E6-EB0E-49C0-A222-F0CE117DE0B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4DCC1EA-BBFE-4D08-A678-A9048B2BD675}"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0F02D247-E31E-4EF8-8346-9DC3DAF6FC2F}">
      <dgm:prSet phldrT="[Texto]" custT="1"/>
      <dgm:spPr/>
      <dgm:t>
        <a:bodyPr/>
        <a:lstStyle/>
        <a:p>
          <a:pPr algn="just"/>
          <a:r>
            <a:rPr lang="es-EC" sz="2000" dirty="0" smtClean="0"/>
            <a:t>Como se ha descrito la información que se presenta es concisa, el estudiante podrá abstraer completamente la información que se le presenta, ya que consta del </a:t>
          </a:r>
          <a:r>
            <a:rPr lang="es-EC" sz="2000" dirty="0" err="1" smtClean="0"/>
            <a:t>Tooltip</a:t>
          </a:r>
          <a:r>
            <a:rPr lang="es-EC" sz="2000" dirty="0" smtClean="0"/>
            <a:t> en cada botón por lo tanto se está utilizando mensajes y textos descriptivos, siendo totalmente consistente, cumpliendo así también una consideración cognitiva. </a:t>
          </a:r>
          <a:endParaRPr lang="es-EC" sz="2000" dirty="0"/>
        </a:p>
      </dgm:t>
    </dgm:pt>
    <dgm:pt modelId="{D9E44A38-3B13-4A81-8918-28314E264AA8}" type="parTrans" cxnId="{2FC64E95-B4A0-428D-949F-B717C3F19B92}">
      <dgm:prSet/>
      <dgm:spPr/>
      <dgm:t>
        <a:bodyPr/>
        <a:lstStyle/>
        <a:p>
          <a:endParaRPr lang="es-EC"/>
        </a:p>
      </dgm:t>
    </dgm:pt>
    <dgm:pt modelId="{33B51966-AF4D-4F72-973D-A14FCDF97380}" type="sibTrans" cxnId="{2FC64E95-B4A0-428D-949F-B717C3F19B92}">
      <dgm:prSet/>
      <dgm:spPr/>
      <dgm:t>
        <a:bodyPr/>
        <a:lstStyle/>
        <a:p>
          <a:endParaRPr lang="es-EC"/>
        </a:p>
      </dgm:t>
    </dgm:pt>
    <dgm:pt modelId="{E9417F41-A799-4ACA-B36D-96F297E832CA}">
      <dgm:prSet phldrT="[Texto]" custT="1"/>
      <dgm:spPr/>
      <dgm:t>
        <a:bodyPr/>
        <a:lstStyle/>
        <a:p>
          <a:pPr algn="just"/>
          <a:r>
            <a:rPr lang="es-EC" sz="2000" dirty="0" smtClean="0"/>
            <a:t>La navegación de igual manera es evidente en esta ventana de información y menú de las estaciones que pertenece al nivel 2 de la jerarquía de pantallas, en caso de que el estudiante desee salir este punto lo podrá hacer, y no solo aquí sino que en todas las pantallas propuestas. </a:t>
          </a:r>
          <a:endParaRPr lang="es-EC" sz="2000" dirty="0"/>
        </a:p>
      </dgm:t>
    </dgm:pt>
    <dgm:pt modelId="{1837B59D-D1BC-4E76-8680-6A38DD36FDCF}" type="parTrans" cxnId="{04FACF67-8F06-412C-91BF-183252FC054A}">
      <dgm:prSet/>
      <dgm:spPr/>
      <dgm:t>
        <a:bodyPr/>
        <a:lstStyle/>
        <a:p>
          <a:endParaRPr lang="es-EC"/>
        </a:p>
      </dgm:t>
    </dgm:pt>
    <dgm:pt modelId="{801DCD89-B594-4699-915A-4C3458C2B522}" type="sibTrans" cxnId="{04FACF67-8F06-412C-91BF-183252FC054A}">
      <dgm:prSet/>
      <dgm:spPr/>
      <dgm:t>
        <a:bodyPr/>
        <a:lstStyle/>
        <a:p>
          <a:endParaRPr lang="es-EC"/>
        </a:p>
      </dgm:t>
    </dgm:pt>
    <dgm:pt modelId="{17D9A6A4-5261-4F9F-9FC9-989CCE026AF3}" type="pres">
      <dgm:prSet presAssocID="{34DCC1EA-BBFE-4D08-A678-A9048B2BD675}" presName="outerComposite" presStyleCnt="0">
        <dgm:presLayoutVars>
          <dgm:chMax val="5"/>
          <dgm:dir/>
          <dgm:resizeHandles val="exact"/>
        </dgm:presLayoutVars>
      </dgm:prSet>
      <dgm:spPr/>
      <dgm:t>
        <a:bodyPr/>
        <a:lstStyle/>
        <a:p>
          <a:endParaRPr lang="es-EC"/>
        </a:p>
      </dgm:t>
    </dgm:pt>
    <dgm:pt modelId="{8A46A820-6B01-4E57-AF7A-436492BDFF6E}" type="pres">
      <dgm:prSet presAssocID="{34DCC1EA-BBFE-4D08-A678-A9048B2BD675}" presName="dummyMaxCanvas" presStyleCnt="0">
        <dgm:presLayoutVars/>
      </dgm:prSet>
      <dgm:spPr/>
    </dgm:pt>
    <dgm:pt modelId="{BAA3A60A-D8C3-44AD-A1B5-181E9E769DE6}" type="pres">
      <dgm:prSet presAssocID="{34DCC1EA-BBFE-4D08-A678-A9048B2BD675}" presName="TwoNodes_1" presStyleLbl="node1" presStyleIdx="0" presStyleCnt="2">
        <dgm:presLayoutVars>
          <dgm:bulletEnabled val="1"/>
        </dgm:presLayoutVars>
      </dgm:prSet>
      <dgm:spPr/>
      <dgm:t>
        <a:bodyPr/>
        <a:lstStyle/>
        <a:p>
          <a:endParaRPr lang="es-EC"/>
        </a:p>
      </dgm:t>
    </dgm:pt>
    <dgm:pt modelId="{20508743-B072-45EF-9BF1-661EFF323230}" type="pres">
      <dgm:prSet presAssocID="{34DCC1EA-BBFE-4D08-A678-A9048B2BD675}" presName="TwoNodes_2" presStyleLbl="node1" presStyleIdx="1" presStyleCnt="2">
        <dgm:presLayoutVars>
          <dgm:bulletEnabled val="1"/>
        </dgm:presLayoutVars>
      </dgm:prSet>
      <dgm:spPr/>
      <dgm:t>
        <a:bodyPr/>
        <a:lstStyle/>
        <a:p>
          <a:endParaRPr lang="es-EC"/>
        </a:p>
      </dgm:t>
    </dgm:pt>
    <dgm:pt modelId="{F4CE5BF9-4FB9-4CF0-B591-931FD4B5B23D}" type="pres">
      <dgm:prSet presAssocID="{34DCC1EA-BBFE-4D08-A678-A9048B2BD675}" presName="TwoConn_1-2" presStyleLbl="fgAccFollowNode1" presStyleIdx="0" presStyleCnt="1">
        <dgm:presLayoutVars>
          <dgm:bulletEnabled val="1"/>
        </dgm:presLayoutVars>
      </dgm:prSet>
      <dgm:spPr/>
      <dgm:t>
        <a:bodyPr/>
        <a:lstStyle/>
        <a:p>
          <a:endParaRPr lang="es-EC"/>
        </a:p>
      </dgm:t>
    </dgm:pt>
    <dgm:pt modelId="{0B1B2330-0A51-4061-89B3-B181920BFAE8}" type="pres">
      <dgm:prSet presAssocID="{34DCC1EA-BBFE-4D08-A678-A9048B2BD675}" presName="TwoNodes_1_text" presStyleLbl="node1" presStyleIdx="1" presStyleCnt="2">
        <dgm:presLayoutVars>
          <dgm:bulletEnabled val="1"/>
        </dgm:presLayoutVars>
      </dgm:prSet>
      <dgm:spPr/>
      <dgm:t>
        <a:bodyPr/>
        <a:lstStyle/>
        <a:p>
          <a:endParaRPr lang="es-EC"/>
        </a:p>
      </dgm:t>
    </dgm:pt>
    <dgm:pt modelId="{25E55C6A-2A20-4EF8-9F97-7053261B750E}" type="pres">
      <dgm:prSet presAssocID="{34DCC1EA-BBFE-4D08-A678-A9048B2BD675}" presName="TwoNodes_2_text" presStyleLbl="node1" presStyleIdx="1" presStyleCnt="2">
        <dgm:presLayoutVars>
          <dgm:bulletEnabled val="1"/>
        </dgm:presLayoutVars>
      </dgm:prSet>
      <dgm:spPr/>
      <dgm:t>
        <a:bodyPr/>
        <a:lstStyle/>
        <a:p>
          <a:endParaRPr lang="es-EC"/>
        </a:p>
      </dgm:t>
    </dgm:pt>
  </dgm:ptLst>
  <dgm:cxnLst>
    <dgm:cxn modelId="{71E67EC9-7FE6-43CA-9614-1DBBDA9E0176}" type="presOf" srcId="{33B51966-AF4D-4F72-973D-A14FCDF97380}" destId="{F4CE5BF9-4FB9-4CF0-B591-931FD4B5B23D}" srcOrd="0" destOrd="0" presId="urn:microsoft.com/office/officeart/2005/8/layout/vProcess5"/>
    <dgm:cxn modelId="{04FACF67-8F06-412C-91BF-183252FC054A}" srcId="{34DCC1EA-BBFE-4D08-A678-A9048B2BD675}" destId="{E9417F41-A799-4ACA-B36D-96F297E832CA}" srcOrd="1" destOrd="0" parTransId="{1837B59D-D1BC-4E76-8680-6A38DD36FDCF}" sibTransId="{801DCD89-B594-4699-915A-4C3458C2B522}"/>
    <dgm:cxn modelId="{E5C1FF7D-5701-4CE0-A322-064DDA37639E}" type="presOf" srcId="{E9417F41-A799-4ACA-B36D-96F297E832CA}" destId="{20508743-B072-45EF-9BF1-661EFF323230}" srcOrd="0" destOrd="0" presId="urn:microsoft.com/office/officeart/2005/8/layout/vProcess5"/>
    <dgm:cxn modelId="{2FC64E95-B4A0-428D-949F-B717C3F19B92}" srcId="{34DCC1EA-BBFE-4D08-A678-A9048B2BD675}" destId="{0F02D247-E31E-4EF8-8346-9DC3DAF6FC2F}" srcOrd="0" destOrd="0" parTransId="{D9E44A38-3B13-4A81-8918-28314E264AA8}" sibTransId="{33B51966-AF4D-4F72-973D-A14FCDF97380}"/>
    <dgm:cxn modelId="{F63C6740-527A-41CF-896D-3CFDBD7ECC8D}" type="presOf" srcId="{34DCC1EA-BBFE-4D08-A678-A9048B2BD675}" destId="{17D9A6A4-5261-4F9F-9FC9-989CCE026AF3}" srcOrd="0" destOrd="0" presId="urn:microsoft.com/office/officeart/2005/8/layout/vProcess5"/>
    <dgm:cxn modelId="{2D5A3204-8F7A-440C-B215-ECED711E1D3D}" type="presOf" srcId="{E9417F41-A799-4ACA-B36D-96F297E832CA}" destId="{25E55C6A-2A20-4EF8-9F97-7053261B750E}" srcOrd="1" destOrd="0" presId="urn:microsoft.com/office/officeart/2005/8/layout/vProcess5"/>
    <dgm:cxn modelId="{AAFEA10B-F2A9-4E97-8985-22EC81A6882A}" type="presOf" srcId="{0F02D247-E31E-4EF8-8346-9DC3DAF6FC2F}" destId="{BAA3A60A-D8C3-44AD-A1B5-181E9E769DE6}" srcOrd="0" destOrd="0" presId="urn:microsoft.com/office/officeart/2005/8/layout/vProcess5"/>
    <dgm:cxn modelId="{84A44612-B4FA-4C47-B16A-E1A3A73A4B70}" type="presOf" srcId="{0F02D247-E31E-4EF8-8346-9DC3DAF6FC2F}" destId="{0B1B2330-0A51-4061-89B3-B181920BFAE8}" srcOrd="1" destOrd="0" presId="urn:microsoft.com/office/officeart/2005/8/layout/vProcess5"/>
    <dgm:cxn modelId="{6ABF97B9-1DD7-4677-8B89-67AA2FE711B5}" type="presParOf" srcId="{17D9A6A4-5261-4F9F-9FC9-989CCE026AF3}" destId="{8A46A820-6B01-4E57-AF7A-436492BDFF6E}" srcOrd="0" destOrd="0" presId="urn:microsoft.com/office/officeart/2005/8/layout/vProcess5"/>
    <dgm:cxn modelId="{12D4CCBD-046C-4D64-AEDA-171AE9EAD458}" type="presParOf" srcId="{17D9A6A4-5261-4F9F-9FC9-989CCE026AF3}" destId="{BAA3A60A-D8C3-44AD-A1B5-181E9E769DE6}" srcOrd="1" destOrd="0" presId="urn:microsoft.com/office/officeart/2005/8/layout/vProcess5"/>
    <dgm:cxn modelId="{48835928-8B02-4978-A706-9643204750FF}" type="presParOf" srcId="{17D9A6A4-5261-4F9F-9FC9-989CCE026AF3}" destId="{20508743-B072-45EF-9BF1-661EFF323230}" srcOrd="2" destOrd="0" presId="urn:microsoft.com/office/officeart/2005/8/layout/vProcess5"/>
    <dgm:cxn modelId="{E91268EF-ADB1-4B82-8A88-3EC8C214BB11}" type="presParOf" srcId="{17D9A6A4-5261-4F9F-9FC9-989CCE026AF3}" destId="{F4CE5BF9-4FB9-4CF0-B591-931FD4B5B23D}" srcOrd="3" destOrd="0" presId="urn:microsoft.com/office/officeart/2005/8/layout/vProcess5"/>
    <dgm:cxn modelId="{B4C15326-88A5-40A6-A7AF-0D62070931CD}" type="presParOf" srcId="{17D9A6A4-5261-4F9F-9FC9-989CCE026AF3}" destId="{0B1B2330-0A51-4061-89B3-B181920BFAE8}" srcOrd="4" destOrd="0" presId="urn:microsoft.com/office/officeart/2005/8/layout/vProcess5"/>
    <dgm:cxn modelId="{0BAEBE4A-C4C3-47B9-9AB3-9FF84B4A4820}" type="presParOf" srcId="{17D9A6A4-5261-4F9F-9FC9-989CCE026AF3}" destId="{25E55C6A-2A20-4EF8-9F97-7053261B750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67E9AA9-0018-4CEC-A7D8-F80D630146E8}" type="doc">
      <dgm:prSet loTypeId="urn:microsoft.com/office/officeart/2009/3/layout/HorizontalOrganizationChart" loCatId="hierarchy" qsTypeId="urn:microsoft.com/office/officeart/2005/8/quickstyle/simple1" qsCatId="simple" csTypeId="urn:microsoft.com/office/officeart/2005/8/colors/accent1_1" csCatId="accent1" phldr="1"/>
      <dgm:spPr/>
    </dgm:pt>
    <dgm:pt modelId="{FF20895C-F260-4E95-9B93-749DD5C57E50}">
      <dgm:prSet phldrT="[Texto]" custT="1"/>
      <dgm:spPr/>
      <dgm:t>
        <a:bodyPr/>
        <a:lstStyle/>
        <a:p>
          <a:pPr algn="ctr"/>
          <a:r>
            <a:rPr lang="es-EC" sz="2000" dirty="0">
              <a:latin typeface="+mn-lt"/>
              <a:cs typeface="Times New Roman" panose="02020603050405020304" pitchFamily="18" charset="0"/>
            </a:rPr>
            <a:t>Diseño del HMI basado en la Norma ISA SP 101</a:t>
          </a:r>
        </a:p>
      </dgm:t>
    </dgm:pt>
    <dgm:pt modelId="{4A77F0FF-4D66-486F-9DCD-E9D7BD85B0BB}" type="parTrans" cxnId="{5A0EDD72-0336-443B-9B41-2740B075429D}">
      <dgm:prSet/>
      <dgm:spPr/>
      <dgm:t>
        <a:bodyPr/>
        <a:lstStyle/>
        <a:p>
          <a:pPr algn="ctr"/>
          <a:endParaRPr lang="es-EC"/>
        </a:p>
      </dgm:t>
    </dgm:pt>
    <dgm:pt modelId="{2F7AC8FC-BADC-4D0C-809E-FB5BECE57DF1}" type="sibTrans" cxnId="{5A0EDD72-0336-443B-9B41-2740B075429D}">
      <dgm:prSet/>
      <dgm:spPr/>
      <dgm:t>
        <a:bodyPr/>
        <a:lstStyle/>
        <a:p>
          <a:pPr algn="ctr"/>
          <a:endParaRPr lang="es-EC"/>
        </a:p>
      </dgm:t>
    </dgm:pt>
    <dgm:pt modelId="{C5899266-C087-461A-9792-3501B77CB4E9}">
      <dgm:prSet phldrT="[Texto]" custT="1"/>
      <dgm:spPr/>
      <dgm:t>
        <a:bodyPr/>
        <a:lstStyle/>
        <a:p>
          <a:pPr algn="ctr"/>
          <a:r>
            <a:rPr lang="es-EC" sz="2000" dirty="0">
              <a:latin typeface="+mn-lt"/>
              <a:cs typeface="Times New Roman" panose="02020603050405020304" pitchFamily="18" charset="0"/>
            </a:rPr>
            <a:t>Desarrollo 3D</a:t>
          </a:r>
        </a:p>
      </dgm:t>
    </dgm:pt>
    <dgm:pt modelId="{7BBC3CF1-AD9C-498C-AA29-6B670C464236}" type="parTrans" cxnId="{8174A3D7-8F3E-4070-BF08-77C227A95CF0}">
      <dgm:prSet/>
      <dgm:spPr/>
      <dgm:t>
        <a:bodyPr/>
        <a:lstStyle/>
        <a:p>
          <a:pPr algn="ctr"/>
          <a:endParaRPr lang="es-EC"/>
        </a:p>
      </dgm:t>
    </dgm:pt>
    <dgm:pt modelId="{F276B94F-8BA9-4804-B100-9900729033E7}" type="sibTrans" cxnId="{8174A3D7-8F3E-4070-BF08-77C227A95CF0}">
      <dgm:prSet/>
      <dgm:spPr/>
      <dgm:t>
        <a:bodyPr/>
        <a:lstStyle/>
        <a:p>
          <a:pPr algn="ctr"/>
          <a:endParaRPr lang="es-EC"/>
        </a:p>
      </dgm:t>
    </dgm:pt>
    <dgm:pt modelId="{D4865BB3-2F39-4C00-8F0D-92C22D8A72F2}">
      <dgm:prSet custT="1"/>
      <dgm:spPr/>
      <dgm:t>
        <a:bodyPr/>
        <a:lstStyle/>
        <a:p>
          <a:pPr algn="ctr"/>
          <a:r>
            <a:rPr lang="es-EC" sz="2000" dirty="0">
              <a:latin typeface="+mn-lt"/>
              <a:cs typeface="Times New Roman" panose="02020603050405020304" pitchFamily="18" charset="0"/>
            </a:rPr>
            <a:t>Creación  de la simulación  en ArchestrA Graphic Toolbox </a:t>
          </a:r>
        </a:p>
      </dgm:t>
    </dgm:pt>
    <dgm:pt modelId="{105AA423-CA02-4E94-93E1-D0D9DC069DD9}" type="parTrans" cxnId="{E9668478-13CD-488E-B32F-9FBF6724FBCD}">
      <dgm:prSet/>
      <dgm:spPr/>
      <dgm:t>
        <a:bodyPr/>
        <a:lstStyle/>
        <a:p>
          <a:pPr algn="ctr"/>
          <a:endParaRPr lang="es-EC"/>
        </a:p>
      </dgm:t>
    </dgm:pt>
    <dgm:pt modelId="{D46F075F-95E4-4731-B629-9CA2C505FC06}" type="sibTrans" cxnId="{E9668478-13CD-488E-B32F-9FBF6724FBCD}">
      <dgm:prSet/>
      <dgm:spPr/>
      <dgm:t>
        <a:bodyPr/>
        <a:lstStyle/>
        <a:p>
          <a:pPr algn="ctr"/>
          <a:endParaRPr lang="es-EC"/>
        </a:p>
      </dgm:t>
    </dgm:pt>
    <dgm:pt modelId="{2E1E06BD-627F-46EA-8B3C-113CA89E3867}">
      <dgm:prSet phldrT="[Texto]" custT="1"/>
      <dgm:spPr/>
      <dgm:t>
        <a:bodyPr/>
        <a:lstStyle/>
        <a:p>
          <a:pPr algn="ctr"/>
          <a:r>
            <a:rPr lang="es-EC" sz="2000">
              <a:latin typeface="+mn-lt"/>
              <a:cs typeface="Times New Roman" panose="02020603050405020304" pitchFamily="18" charset="0"/>
            </a:rPr>
            <a:t>Mecanización</a:t>
          </a:r>
        </a:p>
      </dgm:t>
    </dgm:pt>
    <dgm:pt modelId="{ECA06960-3701-428A-A22A-9EC356591A16}" type="parTrans" cxnId="{D1491F23-24AF-46BF-97C2-D6DB5AE2E2AC}">
      <dgm:prSet/>
      <dgm:spPr/>
      <dgm:t>
        <a:bodyPr/>
        <a:lstStyle/>
        <a:p>
          <a:pPr algn="ctr"/>
          <a:endParaRPr lang="es-EC"/>
        </a:p>
      </dgm:t>
    </dgm:pt>
    <dgm:pt modelId="{49B64375-26AC-42CC-9DD7-39ABC47ECCAA}" type="sibTrans" cxnId="{D1491F23-24AF-46BF-97C2-D6DB5AE2E2AC}">
      <dgm:prSet/>
      <dgm:spPr/>
      <dgm:t>
        <a:bodyPr/>
        <a:lstStyle/>
        <a:p>
          <a:pPr algn="ctr"/>
          <a:endParaRPr lang="es-EC"/>
        </a:p>
      </dgm:t>
    </dgm:pt>
    <dgm:pt modelId="{DCC73868-939F-45A1-8D10-224921BF1E81}">
      <dgm:prSet phldrT="[Texto]" custT="1"/>
      <dgm:spPr/>
      <dgm:t>
        <a:bodyPr/>
        <a:lstStyle/>
        <a:p>
          <a:pPr algn="ctr"/>
          <a:r>
            <a:rPr lang="es-EC" sz="2000" dirty="0">
              <a:latin typeface="+mn-lt"/>
              <a:cs typeface="Times New Roman" panose="02020603050405020304" pitchFamily="18" charset="0"/>
            </a:rPr>
            <a:t>Animación y </a:t>
          </a:r>
          <a:r>
            <a:rPr lang="es-EC" sz="2000" dirty="0" err="1">
              <a:latin typeface="+mn-lt"/>
              <a:cs typeface="Times New Roman" panose="02020603050405020304" pitchFamily="18" charset="0"/>
            </a:rPr>
            <a:t>Renderizado</a:t>
          </a:r>
          <a:endParaRPr lang="es-EC" sz="2000" dirty="0">
            <a:latin typeface="+mn-lt"/>
            <a:cs typeface="Times New Roman" panose="02020603050405020304" pitchFamily="18" charset="0"/>
          </a:endParaRPr>
        </a:p>
      </dgm:t>
    </dgm:pt>
    <dgm:pt modelId="{630C8692-2ADC-4F32-844C-A8843BFA6B6D}" type="parTrans" cxnId="{C1E9A37B-43D2-49DE-9102-A1BDA09BBC59}">
      <dgm:prSet/>
      <dgm:spPr/>
      <dgm:t>
        <a:bodyPr/>
        <a:lstStyle/>
        <a:p>
          <a:pPr algn="ctr"/>
          <a:endParaRPr lang="es-EC"/>
        </a:p>
      </dgm:t>
    </dgm:pt>
    <dgm:pt modelId="{7170EA1D-1176-49B2-BB2B-482A57CC70A8}" type="sibTrans" cxnId="{C1E9A37B-43D2-49DE-9102-A1BDA09BBC59}">
      <dgm:prSet/>
      <dgm:spPr/>
      <dgm:t>
        <a:bodyPr/>
        <a:lstStyle/>
        <a:p>
          <a:pPr algn="ctr"/>
          <a:endParaRPr lang="es-EC"/>
        </a:p>
      </dgm:t>
    </dgm:pt>
    <dgm:pt modelId="{C0613378-9E46-4DD0-B66D-F248786D1325}">
      <dgm:prSet custT="1"/>
      <dgm:spPr/>
      <dgm:t>
        <a:bodyPr/>
        <a:lstStyle/>
        <a:p>
          <a:pPr algn="ctr"/>
          <a:r>
            <a:rPr lang="es-EC" sz="2000" dirty="0">
              <a:latin typeface="+mn-lt"/>
              <a:cs typeface="Times New Roman" panose="02020603050405020304" pitchFamily="18" charset="0"/>
            </a:rPr>
            <a:t>Desarrollo del HMI </a:t>
          </a:r>
        </a:p>
      </dgm:t>
    </dgm:pt>
    <dgm:pt modelId="{F5FA4D48-E252-4514-B336-D502C82BBB60}" type="parTrans" cxnId="{EA044719-087C-4A56-96AC-F3359E044192}">
      <dgm:prSet/>
      <dgm:spPr/>
      <dgm:t>
        <a:bodyPr/>
        <a:lstStyle/>
        <a:p>
          <a:pPr algn="ctr"/>
          <a:endParaRPr lang="es-EC"/>
        </a:p>
      </dgm:t>
    </dgm:pt>
    <dgm:pt modelId="{38E59A3F-82B8-4EA3-9B98-05BDA8C61F0D}" type="sibTrans" cxnId="{EA044719-087C-4A56-96AC-F3359E044192}">
      <dgm:prSet/>
      <dgm:spPr/>
      <dgm:t>
        <a:bodyPr/>
        <a:lstStyle/>
        <a:p>
          <a:pPr algn="ctr"/>
          <a:endParaRPr lang="es-EC"/>
        </a:p>
      </dgm:t>
    </dgm:pt>
    <dgm:pt modelId="{1B40E2C0-5A74-4E3E-99FF-79C24ADE66CC}">
      <dgm:prSet custT="1"/>
      <dgm:spPr/>
      <dgm:t>
        <a:bodyPr/>
        <a:lstStyle/>
        <a:p>
          <a:pPr algn="ctr"/>
          <a:r>
            <a:rPr lang="es-EC" sz="2000" dirty="0">
              <a:latin typeface="+mn-lt"/>
              <a:cs typeface="Times New Roman" panose="02020603050405020304" pitchFamily="18" charset="0"/>
            </a:rPr>
            <a:t>Generalidades</a:t>
          </a:r>
        </a:p>
      </dgm:t>
    </dgm:pt>
    <dgm:pt modelId="{81B84D4C-AF7C-4592-8794-E5DEA22A7653}" type="parTrans" cxnId="{2D2D11D5-246F-4192-9A36-58B6808F95A6}">
      <dgm:prSet/>
      <dgm:spPr/>
      <dgm:t>
        <a:bodyPr/>
        <a:lstStyle/>
        <a:p>
          <a:pPr algn="ctr"/>
          <a:endParaRPr lang="es-EC"/>
        </a:p>
      </dgm:t>
    </dgm:pt>
    <dgm:pt modelId="{EC3F03B8-6594-4ED8-AC44-EE452F6A215E}" type="sibTrans" cxnId="{2D2D11D5-246F-4192-9A36-58B6808F95A6}">
      <dgm:prSet/>
      <dgm:spPr/>
      <dgm:t>
        <a:bodyPr/>
        <a:lstStyle/>
        <a:p>
          <a:pPr algn="ctr"/>
          <a:endParaRPr lang="es-EC"/>
        </a:p>
      </dgm:t>
    </dgm:pt>
    <dgm:pt modelId="{0200E0D4-02EC-4767-8919-0020822619CF}">
      <dgm:prSet custT="1"/>
      <dgm:spPr/>
      <dgm:t>
        <a:bodyPr/>
        <a:lstStyle/>
        <a:p>
          <a:pPr algn="ctr"/>
          <a:r>
            <a:rPr lang="es-EC" sz="2000" dirty="0" smtClean="0">
              <a:latin typeface="+mn-lt"/>
              <a:cs typeface="Times New Roman" panose="02020603050405020304" pitchFamily="18" charset="0"/>
            </a:rPr>
            <a:t>Particularidades</a:t>
          </a:r>
          <a:endParaRPr lang="es-EC" sz="2000" dirty="0">
            <a:latin typeface="+mn-lt"/>
            <a:cs typeface="Times New Roman" panose="02020603050405020304" pitchFamily="18" charset="0"/>
          </a:endParaRPr>
        </a:p>
      </dgm:t>
    </dgm:pt>
    <dgm:pt modelId="{D955AA9F-95F5-4350-B19B-4958EBF56AD7}" type="parTrans" cxnId="{C975E3E5-A51D-4EED-BE39-6F5F09B97F2D}">
      <dgm:prSet/>
      <dgm:spPr/>
      <dgm:t>
        <a:bodyPr/>
        <a:lstStyle/>
        <a:p>
          <a:pPr algn="ctr"/>
          <a:endParaRPr lang="es-EC"/>
        </a:p>
      </dgm:t>
    </dgm:pt>
    <dgm:pt modelId="{04044312-9C06-40BE-96E6-E1F3E79002A6}" type="sibTrans" cxnId="{C975E3E5-A51D-4EED-BE39-6F5F09B97F2D}">
      <dgm:prSet/>
      <dgm:spPr/>
      <dgm:t>
        <a:bodyPr/>
        <a:lstStyle/>
        <a:p>
          <a:pPr algn="ctr"/>
          <a:endParaRPr lang="es-EC"/>
        </a:p>
      </dgm:t>
    </dgm:pt>
    <dgm:pt modelId="{8337C000-201D-4872-919F-04BD959EE40C}" type="pres">
      <dgm:prSet presAssocID="{967E9AA9-0018-4CEC-A7D8-F80D630146E8}" presName="hierChild1" presStyleCnt="0">
        <dgm:presLayoutVars>
          <dgm:orgChart val="1"/>
          <dgm:chPref val="1"/>
          <dgm:dir/>
          <dgm:animOne val="branch"/>
          <dgm:animLvl val="lvl"/>
          <dgm:resizeHandles/>
        </dgm:presLayoutVars>
      </dgm:prSet>
      <dgm:spPr/>
    </dgm:pt>
    <dgm:pt modelId="{68F1D4C6-1543-4C11-9065-B7DBBCD6D108}" type="pres">
      <dgm:prSet presAssocID="{FF20895C-F260-4E95-9B93-749DD5C57E50}" presName="hierRoot1" presStyleCnt="0">
        <dgm:presLayoutVars>
          <dgm:hierBranch val="init"/>
        </dgm:presLayoutVars>
      </dgm:prSet>
      <dgm:spPr/>
    </dgm:pt>
    <dgm:pt modelId="{0D430DF9-9A00-4D36-8A16-E1FAC196067B}" type="pres">
      <dgm:prSet presAssocID="{FF20895C-F260-4E95-9B93-749DD5C57E50}" presName="rootComposite1" presStyleCnt="0"/>
      <dgm:spPr/>
    </dgm:pt>
    <dgm:pt modelId="{33838486-755E-466B-9C8D-2F4BC324C645}" type="pres">
      <dgm:prSet presAssocID="{FF20895C-F260-4E95-9B93-749DD5C57E50}" presName="rootText1" presStyleLbl="node0" presStyleIdx="0" presStyleCnt="4">
        <dgm:presLayoutVars>
          <dgm:chPref val="3"/>
        </dgm:presLayoutVars>
      </dgm:prSet>
      <dgm:spPr/>
      <dgm:t>
        <a:bodyPr/>
        <a:lstStyle/>
        <a:p>
          <a:endParaRPr lang="es-EC"/>
        </a:p>
      </dgm:t>
    </dgm:pt>
    <dgm:pt modelId="{92903977-3353-4B04-A2F6-727B71C8E14C}" type="pres">
      <dgm:prSet presAssocID="{FF20895C-F260-4E95-9B93-749DD5C57E50}" presName="rootConnector1" presStyleLbl="node1" presStyleIdx="0" presStyleCnt="0"/>
      <dgm:spPr/>
      <dgm:t>
        <a:bodyPr/>
        <a:lstStyle/>
        <a:p>
          <a:endParaRPr lang="es-EC"/>
        </a:p>
      </dgm:t>
    </dgm:pt>
    <dgm:pt modelId="{A17FE02B-D3F8-4AA5-91CB-972D0CDB43C1}" type="pres">
      <dgm:prSet presAssocID="{FF20895C-F260-4E95-9B93-749DD5C57E50}" presName="hierChild2" presStyleCnt="0"/>
      <dgm:spPr/>
    </dgm:pt>
    <dgm:pt modelId="{FB08365F-6E91-4028-946B-E9346F3AC285}" type="pres">
      <dgm:prSet presAssocID="{FF20895C-F260-4E95-9B93-749DD5C57E50}" presName="hierChild3" presStyleCnt="0"/>
      <dgm:spPr/>
    </dgm:pt>
    <dgm:pt modelId="{EDECB2EB-7B89-444C-829E-82DAFF99628A}" type="pres">
      <dgm:prSet presAssocID="{C5899266-C087-461A-9792-3501B77CB4E9}" presName="hierRoot1" presStyleCnt="0">
        <dgm:presLayoutVars>
          <dgm:hierBranch val="init"/>
        </dgm:presLayoutVars>
      </dgm:prSet>
      <dgm:spPr/>
    </dgm:pt>
    <dgm:pt modelId="{5300E5B2-0CC8-49DF-B706-C8D222DB8470}" type="pres">
      <dgm:prSet presAssocID="{C5899266-C087-461A-9792-3501B77CB4E9}" presName="rootComposite1" presStyleCnt="0"/>
      <dgm:spPr/>
    </dgm:pt>
    <dgm:pt modelId="{F46287FB-5CB9-43D8-BA8A-2AACB590DED6}" type="pres">
      <dgm:prSet presAssocID="{C5899266-C087-461A-9792-3501B77CB4E9}" presName="rootText1" presStyleLbl="node0" presStyleIdx="1" presStyleCnt="4">
        <dgm:presLayoutVars>
          <dgm:chPref val="3"/>
        </dgm:presLayoutVars>
      </dgm:prSet>
      <dgm:spPr/>
      <dgm:t>
        <a:bodyPr/>
        <a:lstStyle/>
        <a:p>
          <a:endParaRPr lang="es-EC"/>
        </a:p>
      </dgm:t>
    </dgm:pt>
    <dgm:pt modelId="{ED3F19C9-64C9-47C6-A694-F23157EB8601}" type="pres">
      <dgm:prSet presAssocID="{C5899266-C087-461A-9792-3501B77CB4E9}" presName="rootConnector1" presStyleLbl="node1" presStyleIdx="0" presStyleCnt="0"/>
      <dgm:spPr/>
      <dgm:t>
        <a:bodyPr/>
        <a:lstStyle/>
        <a:p>
          <a:endParaRPr lang="es-EC"/>
        </a:p>
      </dgm:t>
    </dgm:pt>
    <dgm:pt modelId="{B6CF978A-6B92-412F-9FCF-999C4D54CEBD}" type="pres">
      <dgm:prSet presAssocID="{C5899266-C087-461A-9792-3501B77CB4E9}" presName="hierChild2" presStyleCnt="0"/>
      <dgm:spPr/>
    </dgm:pt>
    <dgm:pt modelId="{1213AFDF-42E9-4731-A7BB-199BEA308E98}" type="pres">
      <dgm:prSet presAssocID="{ECA06960-3701-428A-A22A-9EC356591A16}" presName="Name64" presStyleLbl="parChTrans1D2" presStyleIdx="0" presStyleCnt="4"/>
      <dgm:spPr/>
      <dgm:t>
        <a:bodyPr/>
        <a:lstStyle/>
        <a:p>
          <a:endParaRPr lang="es-EC"/>
        </a:p>
      </dgm:t>
    </dgm:pt>
    <dgm:pt modelId="{A66EEAC0-BD2E-47B3-82BA-C3F607601200}" type="pres">
      <dgm:prSet presAssocID="{2E1E06BD-627F-46EA-8B3C-113CA89E3867}" presName="hierRoot2" presStyleCnt="0">
        <dgm:presLayoutVars>
          <dgm:hierBranch val="init"/>
        </dgm:presLayoutVars>
      </dgm:prSet>
      <dgm:spPr/>
    </dgm:pt>
    <dgm:pt modelId="{2B40A89B-0224-4AF1-8FE2-6DE0A7815DB4}" type="pres">
      <dgm:prSet presAssocID="{2E1E06BD-627F-46EA-8B3C-113CA89E3867}" presName="rootComposite" presStyleCnt="0"/>
      <dgm:spPr/>
    </dgm:pt>
    <dgm:pt modelId="{E8202F49-76D3-4C2D-92AD-734F119FAC8F}" type="pres">
      <dgm:prSet presAssocID="{2E1E06BD-627F-46EA-8B3C-113CA89E3867}" presName="rootText" presStyleLbl="node2" presStyleIdx="0" presStyleCnt="4">
        <dgm:presLayoutVars>
          <dgm:chPref val="3"/>
        </dgm:presLayoutVars>
      </dgm:prSet>
      <dgm:spPr/>
      <dgm:t>
        <a:bodyPr/>
        <a:lstStyle/>
        <a:p>
          <a:endParaRPr lang="es-EC"/>
        </a:p>
      </dgm:t>
    </dgm:pt>
    <dgm:pt modelId="{FE5D4E0A-3B49-4DF9-964A-810388BA6699}" type="pres">
      <dgm:prSet presAssocID="{2E1E06BD-627F-46EA-8B3C-113CA89E3867}" presName="rootConnector" presStyleLbl="node2" presStyleIdx="0" presStyleCnt="4"/>
      <dgm:spPr/>
      <dgm:t>
        <a:bodyPr/>
        <a:lstStyle/>
        <a:p>
          <a:endParaRPr lang="es-EC"/>
        </a:p>
      </dgm:t>
    </dgm:pt>
    <dgm:pt modelId="{ADDD9C1A-28A9-4024-9906-BA415BCA67DD}" type="pres">
      <dgm:prSet presAssocID="{2E1E06BD-627F-46EA-8B3C-113CA89E3867}" presName="hierChild4" presStyleCnt="0"/>
      <dgm:spPr/>
    </dgm:pt>
    <dgm:pt modelId="{D51712E6-18C6-4B5E-A558-584615A25531}" type="pres">
      <dgm:prSet presAssocID="{2E1E06BD-627F-46EA-8B3C-113CA89E3867}" presName="hierChild5" presStyleCnt="0"/>
      <dgm:spPr/>
    </dgm:pt>
    <dgm:pt modelId="{E48B1C82-EED7-46DE-8E2D-0ECC4876E991}" type="pres">
      <dgm:prSet presAssocID="{630C8692-2ADC-4F32-844C-A8843BFA6B6D}" presName="Name64" presStyleLbl="parChTrans1D2" presStyleIdx="1" presStyleCnt="4"/>
      <dgm:spPr/>
      <dgm:t>
        <a:bodyPr/>
        <a:lstStyle/>
        <a:p>
          <a:endParaRPr lang="es-EC"/>
        </a:p>
      </dgm:t>
    </dgm:pt>
    <dgm:pt modelId="{41E499EF-D55A-4488-9DC2-07534EDEA8CF}" type="pres">
      <dgm:prSet presAssocID="{DCC73868-939F-45A1-8D10-224921BF1E81}" presName="hierRoot2" presStyleCnt="0">
        <dgm:presLayoutVars>
          <dgm:hierBranch val="init"/>
        </dgm:presLayoutVars>
      </dgm:prSet>
      <dgm:spPr/>
    </dgm:pt>
    <dgm:pt modelId="{71879C88-7F89-488F-90D9-872909A54258}" type="pres">
      <dgm:prSet presAssocID="{DCC73868-939F-45A1-8D10-224921BF1E81}" presName="rootComposite" presStyleCnt="0"/>
      <dgm:spPr/>
    </dgm:pt>
    <dgm:pt modelId="{5716BA43-65D8-4DF0-B401-B3686DF50649}" type="pres">
      <dgm:prSet presAssocID="{DCC73868-939F-45A1-8D10-224921BF1E81}" presName="rootText" presStyleLbl="node2" presStyleIdx="1" presStyleCnt="4">
        <dgm:presLayoutVars>
          <dgm:chPref val="3"/>
        </dgm:presLayoutVars>
      </dgm:prSet>
      <dgm:spPr/>
      <dgm:t>
        <a:bodyPr/>
        <a:lstStyle/>
        <a:p>
          <a:endParaRPr lang="es-EC"/>
        </a:p>
      </dgm:t>
    </dgm:pt>
    <dgm:pt modelId="{5C107753-9DF6-447D-AA0B-B356157686FF}" type="pres">
      <dgm:prSet presAssocID="{DCC73868-939F-45A1-8D10-224921BF1E81}" presName="rootConnector" presStyleLbl="node2" presStyleIdx="1" presStyleCnt="4"/>
      <dgm:spPr/>
      <dgm:t>
        <a:bodyPr/>
        <a:lstStyle/>
        <a:p>
          <a:endParaRPr lang="es-EC"/>
        </a:p>
      </dgm:t>
    </dgm:pt>
    <dgm:pt modelId="{30DEDB56-F632-4ACA-85A3-2ACE3D580AD8}" type="pres">
      <dgm:prSet presAssocID="{DCC73868-939F-45A1-8D10-224921BF1E81}" presName="hierChild4" presStyleCnt="0"/>
      <dgm:spPr/>
    </dgm:pt>
    <dgm:pt modelId="{745D627E-6EE0-4DC9-8F01-DACAF6F71B2F}" type="pres">
      <dgm:prSet presAssocID="{DCC73868-939F-45A1-8D10-224921BF1E81}" presName="hierChild5" presStyleCnt="0"/>
      <dgm:spPr/>
    </dgm:pt>
    <dgm:pt modelId="{99EB62A5-0B48-4A5C-A489-415D9EFE21B0}" type="pres">
      <dgm:prSet presAssocID="{C5899266-C087-461A-9792-3501B77CB4E9}" presName="hierChild3" presStyleCnt="0"/>
      <dgm:spPr/>
    </dgm:pt>
    <dgm:pt modelId="{0004C445-9AE1-4A61-85CA-52F3FF9624E2}" type="pres">
      <dgm:prSet presAssocID="{D4865BB3-2F39-4C00-8F0D-92C22D8A72F2}" presName="hierRoot1" presStyleCnt="0">
        <dgm:presLayoutVars>
          <dgm:hierBranch val="init"/>
        </dgm:presLayoutVars>
      </dgm:prSet>
      <dgm:spPr/>
    </dgm:pt>
    <dgm:pt modelId="{FB12B700-04C2-4612-A8AA-339ACEEAD492}" type="pres">
      <dgm:prSet presAssocID="{D4865BB3-2F39-4C00-8F0D-92C22D8A72F2}" presName="rootComposite1" presStyleCnt="0"/>
      <dgm:spPr/>
    </dgm:pt>
    <dgm:pt modelId="{9A9EAAC8-C67E-4D49-AE94-C7B1A6EEC4AC}" type="pres">
      <dgm:prSet presAssocID="{D4865BB3-2F39-4C00-8F0D-92C22D8A72F2}" presName="rootText1" presStyleLbl="node0" presStyleIdx="2" presStyleCnt="4">
        <dgm:presLayoutVars>
          <dgm:chPref val="3"/>
        </dgm:presLayoutVars>
      </dgm:prSet>
      <dgm:spPr/>
      <dgm:t>
        <a:bodyPr/>
        <a:lstStyle/>
        <a:p>
          <a:endParaRPr lang="es-EC"/>
        </a:p>
      </dgm:t>
    </dgm:pt>
    <dgm:pt modelId="{3707A268-406C-42F7-92F5-45CB4A687DF1}" type="pres">
      <dgm:prSet presAssocID="{D4865BB3-2F39-4C00-8F0D-92C22D8A72F2}" presName="rootConnector1" presStyleLbl="node1" presStyleIdx="0" presStyleCnt="0"/>
      <dgm:spPr/>
      <dgm:t>
        <a:bodyPr/>
        <a:lstStyle/>
        <a:p>
          <a:endParaRPr lang="es-EC"/>
        </a:p>
      </dgm:t>
    </dgm:pt>
    <dgm:pt modelId="{220CF24A-98ED-47EF-9977-91AE939BA98B}" type="pres">
      <dgm:prSet presAssocID="{D4865BB3-2F39-4C00-8F0D-92C22D8A72F2}" presName="hierChild2" presStyleCnt="0"/>
      <dgm:spPr/>
    </dgm:pt>
    <dgm:pt modelId="{FA8FF015-8613-40AB-A9BC-620C36F9B93E}" type="pres">
      <dgm:prSet presAssocID="{D4865BB3-2F39-4C00-8F0D-92C22D8A72F2}" presName="hierChild3" presStyleCnt="0"/>
      <dgm:spPr/>
    </dgm:pt>
    <dgm:pt modelId="{11CD3494-0BB9-4C20-826D-B16E03236FB6}" type="pres">
      <dgm:prSet presAssocID="{C0613378-9E46-4DD0-B66D-F248786D1325}" presName="hierRoot1" presStyleCnt="0">
        <dgm:presLayoutVars>
          <dgm:hierBranch val="init"/>
        </dgm:presLayoutVars>
      </dgm:prSet>
      <dgm:spPr/>
    </dgm:pt>
    <dgm:pt modelId="{3028F3AA-BB66-4158-BFE7-2DFBAED067BF}" type="pres">
      <dgm:prSet presAssocID="{C0613378-9E46-4DD0-B66D-F248786D1325}" presName="rootComposite1" presStyleCnt="0"/>
      <dgm:spPr/>
    </dgm:pt>
    <dgm:pt modelId="{C819D90F-2AFF-4E2F-8392-8BCC57483764}" type="pres">
      <dgm:prSet presAssocID="{C0613378-9E46-4DD0-B66D-F248786D1325}" presName="rootText1" presStyleLbl="node0" presStyleIdx="3" presStyleCnt="4">
        <dgm:presLayoutVars>
          <dgm:chPref val="3"/>
        </dgm:presLayoutVars>
      </dgm:prSet>
      <dgm:spPr/>
      <dgm:t>
        <a:bodyPr/>
        <a:lstStyle/>
        <a:p>
          <a:endParaRPr lang="es-EC"/>
        </a:p>
      </dgm:t>
    </dgm:pt>
    <dgm:pt modelId="{9F651DD0-EABB-40C3-A50F-49F84812BA4F}" type="pres">
      <dgm:prSet presAssocID="{C0613378-9E46-4DD0-B66D-F248786D1325}" presName="rootConnector1" presStyleLbl="node1" presStyleIdx="0" presStyleCnt="0"/>
      <dgm:spPr/>
      <dgm:t>
        <a:bodyPr/>
        <a:lstStyle/>
        <a:p>
          <a:endParaRPr lang="es-EC"/>
        </a:p>
      </dgm:t>
    </dgm:pt>
    <dgm:pt modelId="{3650F4F7-1F71-489E-AE75-A5D67786FF07}" type="pres">
      <dgm:prSet presAssocID="{C0613378-9E46-4DD0-B66D-F248786D1325}" presName="hierChild2" presStyleCnt="0"/>
      <dgm:spPr/>
    </dgm:pt>
    <dgm:pt modelId="{08B90F78-4DBD-42DE-92B5-D0025E1CAD3D}" type="pres">
      <dgm:prSet presAssocID="{81B84D4C-AF7C-4592-8794-E5DEA22A7653}" presName="Name64" presStyleLbl="parChTrans1D2" presStyleIdx="2" presStyleCnt="4"/>
      <dgm:spPr/>
      <dgm:t>
        <a:bodyPr/>
        <a:lstStyle/>
        <a:p>
          <a:endParaRPr lang="es-EC"/>
        </a:p>
      </dgm:t>
    </dgm:pt>
    <dgm:pt modelId="{EA2DD5D3-0B44-4ECE-B76C-8FC7B4C3CA31}" type="pres">
      <dgm:prSet presAssocID="{1B40E2C0-5A74-4E3E-99FF-79C24ADE66CC}" presName="hierRoot2" presStyleCnt="0">
        <dgm:presLayoutVars>
          <dgm:hierBranch val="init"/>
        </dgm:presLayoutVars>
      </dgm:prSet>
      <dgm:spPr/>
    </dgm:pt>
    <dgm:pt modelId="{8F4ACE17-6551-4663-BEBE-EA4716EE7B0F}" type="pres">
      <dgm:prSet presAssocID="{1B40E2C0-5A74-4E3E-99FF-79C24ADE66CC}" presName="rootComposite" presStyleCnt="0"/>
      <dgm:spPr/>
    </dgm:pt>
    <dgm:pt modelId="{D566DEFC-459E-441F-B5AC-C80167270575}" type="pres">
      <dgm:prSet presAssocID="{1B40E2C0-5A74-4E3E-99FF-79C24ADE66CC}" presName="rootText" presStyleLbl="node2" presStyleIdx="2" presStyleCnt="4">
        <dgm:presLayoutVars>
          <dgm:chPref val="3"/>
        </dgm:presLayoutVars>
      </dgm:prSet>
      <dgm:spPr/>
      <dgm:t>
        <a:bodyPr/>
        <a:lstStyle/>
        <a:p>
          <a:endParaRPr lang="es-EC"/>
        </a:p>
      </dgm:t>
    </dgm:pt>
    <dgm:pt modelId="{4B7809AD-F00B-4EE1-AD77-2AFCB130C745}" type="pres">
      <dgm:prSet presAssocID="{1B40E2C0-5A74-4E3E-99FF-79C24ADE66CC}" presName="rootConnector" presStyleLbl="node2" presStyleIdx="2" presStyleCnt="4"/>
      <dgm:spPr/>
      <dgm:t>
        <a:bodyPr/>
        <a:lstStyle/>
        <a:p>
          <a:endParaRPr lang="es-EC"/>
        </a:p>
      </dgm:t>
    </dgm:pt>
    <dgm:pt modelId="{6788D9B2-67E0-432E-9A55-E5CAF1593F5E}" type="pres">
      <dgm:prSet presAssocID="{1B40E2C0-5A74-4E3E-99FF-79C24ADE66CC}" presName="hierChild4" presStyleCnt="0"/>
      <dgm:spPr/>
    </dgm:pt>
    <dgm:pt modelId="{6468FC23-8005-4777-8752-FC47D9FA71BB}" type="pres">
      <dgm:prSet presAssocID="{1B40E2C0-5A74-4E3E-99FF-79C24ADE66CC}" presName="hierChild5" presStyleCnt="0"/>
      <dgm:spPr/>
    </dgm:pt>
    <dgm:pt modelId="{7E528D9A-599F-40EC-A177-13874A0FA368}" type="pres">
      <dgm:prSet presAssocID="{D955AA9F-95F5-4350-B19B-4958EBF56AD7}" presName="Name64" presStyleLbl="parChTrans1D2" presStyleIdx="3" presStyleCnt="4"/>
      <dgm:spPr/>
      <dgm:t>
        <a:bodyPr/>
        <a:lstStyle/>
        <a:p>
          <a:endParaRPr lang="es-EC"/>
        </a:p>
      </dgm:t>
    </dgm:pt>
    <dgm:pt modelId="{29592BC3-3A91-42C6-A8EF-3E1030216692}" type="pres">
      <dgm:prSet presAssocID="{0200E0D4-02EC-4767-8919-0020822619CF}" presName="hierRoot2" presStyleCnt="0">
        <dgm:presLayoutVars>
          <dgm:hierBranch val="init"/>
        </dgm:presLayoutVars>
      </dgm:prSet>
      <dgm:spPr/>
    </dgm:pt>
    <dgm:pt modelId="{9458FB56-710E-403D-BCC0-3F4531F265A8}" type="pres">
      <dgm:prSet presAssocID="{0200E0D4-02EC-4767-8919-0020822619CF}" presName="rootComposite" presStyleCnt="0"/>
      <dgm:spPr/>
    </dgm:pt>
    <dgm:pt modelId="{A61EBB23-BB76-496D-A3AE-434AB1F5EC82}" type="pres">
      <dgm:prSet presAssocID="{0200E0D4-02EC-4767-8919-0020822619CF}" presName="rootText" presStyleLbl="node2" presStyleIdx="3" presStyleCnt="4">
        <dgm:presLayoutVars>
          <dgm:chPref val="3"/>
        </dgm:presLayoutVars>
      </dgm:prSet>
      <dgm:spPr/>
      <dgm:t>
        <a:bodyPr/>
        <a:lstStyle/>
        <a:p>
          <a:endParaRPr lang="es-EC"/>
        </a:p>
      </dgm:t>
    </dgm:pt>
    <dgm:pt modelId="{66274240-E881-467E-8F79-4EE6BAD3776C}" type="pres">
      <dgm:prSet presAssocID="{0200E0D4-02EC-4767-8919-0020822619CF}" presName="rootConnector" presStyleLbl="node2" presStyleIdx="3" presStyleCnt="4"/>
      <dgm:spPr/>
      <dgm:t>
        <a:bodyPr/>
        <a:lstStyle/>
        <a:p>
          <a:endParaRPr lang="es-EC"/>
        </a:p>
      </dgm:t>
    </dgm:pt>
    <dgm:pt modelId="{436F60B3-486C-43B1-BA0A-9C4A222F8873}" type="pres">
      <dgm:prSet presAssocID="{0200E0D4-02EC-4767-8919-0020822619CF}" presName="hierChild4" presStyleCnt="0"/>
      <dgm:spPr/>
    </dgm:pt>
    <dgm:pt modelId="{DA467E5C-BC7F-4D6E-AA23-D28637FAE195}" type="pres">
      <dgm:prSet presAssocID="{0200E0D4-02EC-4767-8919-0020822619CF}" presName="hierChild5" presStyleCnt="0"/>
      <dgm:spPr/>
    </dgm:pt>
    <dgm:pt modelId="{D595453C-96AA-435C-8DA6-8DCE80585F9D}" type="pres">
      <dgm:prSet presAssocID="{C0613378-9E46-4DD0-B66D-F248786D1325}" presName="hierChild3" presStyleCnt="0"/>
      <dgm:spPr/>
    </dgm:pt>
  </dgm:ptLst>
  <dgm:cxnLst>
    <dgm:cxn modelId="{2D2D11D5-246F-4192-9A36-58B6808F95A6}" srcId="{C0613378-9E46-4DD0-B66D-F248786D1325}" destId="{1B40E2C0-5A74-4E3E-99FF-79C24ADE66CC}" srcOrd="0" destOrd="0" parTransId="{81B84D4C-AF7C-4592-8794-E5DEA22A7653}" sibTransId="{EC3F03B8-6594-4ED8-AC44-EE452F6A215E}"/>
    <dgm:cxn modelId="{CEBF459B-7E7C-49E7-8309-38EAF34EE221}" type="presOf" srcId="{967E9AA9-0018-4CEC-A7D8-F80D630146E8}" destId="{8337C000-201D-4872-919F-04BD959EE40C}" srcOrd="0" destOrd="0" presId="urn:microsoft.com/office/officeart/2009/3/layout/HorizontalOrganizationChart"/>
    <dgm:cxn modelId="{A0F032E4-D58E-4CC4-AF22-EE1CFDE0A0C1}" type="presOf" srcId="{DCC73868-939F-45A1-8D10-224921BF1E81}" destId="{5C107753-9DF6-447D-AA0B-B356157686FF}" srcOrd="1" destOrd="0" presId="urn:microsoft.com/office/officeart/2009/3/layout/HorizontalOrganizationChart"/>
    <dgm:cxn modelId="{F6609C16-BBDF-469A-BE6D-9DB14882EA24}" type="presOf" srcId="{0200E0D4-02EC-4767-8919-0020822619CF}" destId="{66274240-E881-467E-8F79-4EE6BAD3776C}" srcOrd="1" destOrd="0" presId="urn:microsoft.com/office/officeart/2009/3/layout/HorizontalOrganizationChart"/>
    <dgm:cxn modelId="{EA044719-087C-4A56-96AC-F3359E044192}" srcId="{967E9AA9-0018-4CEC-A7D8-F80D630146E8}" destId="{C0613378-9E46-4DD0-B66D-F248786D1325}" srcOrd="3" destOrd="0" parTransId="{F5FA4D48-E252-4514-B336-D502C82BBB60}" sibTransId="{38E59A3F-82B8-4EA3-9B98-05BDA8C61F0D}"/>
    <dgm:cxn modelId="{DAC0BC3B-1BC5-4AAB-9925-4CD500B68A1D}" type="presOf" srcId="{C5899266-C087-461A-9792-3501B77CB4E9}" destId="{F46287FB-5CB9-43D8-BA8A-2AACB590DED6}" srcOrd="0" destOrd="0" presId="urn:microsoft.com/office/officeart/2009/3/layout/HorizontalOrganizationChart"/>
    <dgm:cxn modelId="{E9668478-13CD-488E-B32F-9FBF6724FBCD}" srcId="{967E9AA9-0018-4CEC-A7D8-F80D630146E8}" destId="{D4865BB3-2F39-4C00-8F0D-92C22D8A72F2}" srcOrd="2" destOrd="0" parTransId="{105AA423-CA02-4E94-93E1-D0D9DC069DD9}" sibTransId="{D46F075F-95E4-4731-B629-9CA2C505FC06}"/>
    <dgm:cxn modelId="{2EFCDBD3-339A-4151-835F-7D4EDBEA693C}" type="presOf" srcId="{ECA06960-3701-428A-A22A-9EC356591A16}" destId="{1213AFDF-42E9-4731-A7BB-199BEA308E98}" srcOrd="0" destOrd="0" presId="urn:microsoft.com/office/officeart/2009/3/layout/HorizontalOrganizationChart"/>
    <dgm:cxn modelId="{47E1EB39-5B62-4829-9B77-86A970585E2F}" type="presOf" srcId="{2E1E06BD-627F-46EA-8B3C-113CA89E3867}" destId="{E8202F49-76D3-4C2D-92AD-734F119FAC8F}" srcOrd="0" destOrd="0" presId="urn:microsoft.com/office/officeart/2009/3/layout/HorizontalOrganizationChart"/>
    <dgm:cxn modelId="{8174A3D7-8F3E-4070-BF08-77C227A95CF0}" srcId="{967E9AA9-0018-4CEC-A7D8-F80D630146E8}" destId="{C5899266-C087-461A-9792-3501B77CB4E9}" srcOrd="1" destOrd="0" parTransId="{7BBC3CF1-AD9C-498C-AA29-6B670C464236}" sibTransId="{F276B94F-8BA9-4804-B100-9900729033E7}"/>
    <dgm:cxn modelId="{CC9D9842-6D08-46C4-8A41-C4739869A041}" type="presOf" srcId="{D4865BB3-2F39-4C00-8F0D-92C22D8A72F2}" destId="{3707A268-406C-42F7-92F5-45CB4A687DF1}" srcOrd="1" destOrd="0" presId="urn:microsoft.com/office/officeart/2009/3/layout/HorizontalOrganizationChart"/>
    <dgm:cxn modelId="{7C507A4C-D7C0-4D51-8374-2894D234418B}" type="presOf" srcId="{1B40E2C0-5A74-4E3E-99FF-79C24ADE66CC}" destId="{4B7809AD-F00B-4EE1-AD77-2AFCB130C745}" srcOrd="1" destOrd="0" presId="urn:microsoft.com/office/officeart/2009/3/layout/HorizontalOrganizationChart"/>
    <dgm:cxn modelId="{912CF160-DD56-471D-8913-A9DC58BFB3BD}" type="presOf" srcId="{C5899266-C087-461A-9792-3501B77CB4E9}" destId="{ED3F19C9-64C9-47C6-A694-F23157EB8601}" srcOrd="1" destOrd="0" presId="urn:microsoft.com/office/officeart/2009/3/layout/HorizontalOrganizationChart"/>
    <dgm:cxn modelId="{1044364C-BB8C-4CFC-AAC2-4943F7005C61}" type="presOf" srcId="{2E1E06BD-627F-46EA-8B3C-113CA89E3867}" destId="{FE5D4E0A-3B49-4DF9-964A-810388BA6699}" srcOrd="1" destOrd="0" presId="urn:microsoft.com/office/officeart/2009/3/layout/HorizontalOrganizationChart"/>
    <dgm:cxn modelId="{2F5C481D-0186-4E29-BE37-2DC112599F59}" type="presOf" srcId="{81B84D4C-AF7C-4592-8794-E5DEA22A7653}" destId="{08B90F78-4DBD-42DE-92B5-D0025E1CAD3D}" srcOrd="0" destOrd="0" presId="urn:microsoft.com/office/officeart/2009/3/layout/HorizontalOrganizationChart"/>
    <dgm:cxn modelId="{62161AFF-C0D1-4289-B626-472BE33DF0FC}" type="presOf" srcId="{FF20895C-F260-4E95-9B93-749DD5C57E50}" destId="{33838486-755E-466B-9C8D-2F4BC324C645}" srcOrd="0" destOrd="0" presId="urn:microsoft.com/office/officeart/2009/3/layout/HorizontalOrganizationChart"/>
    <dgm:cxn modelId="{5A0EDD72-0336-443B-9B41-2740B075429D}" srcId="{967E9AA9-0018-4CEC-A7D8-F80D630146E8}" destId="{FF20895C-F260-4E95-9B93-749DD5C57E50}" srcOrd="0" destOrd="0" parTransId="{4A77F0FF-4D66-486F-9DCD-E9D7BD85B0BB}" sibTransId="{2F7AC8FC-BADC-4D0C-809E-FB5BECE57DF1}"/>
    <dgm:cxn modelId="{B5E16159-B790-4443-B2DD-6713D8D2F91A}" type="presOf" srcId="{630C8692-2ADC-4F32-844C-A8843BFA6B6D}" destId="{E48B1C82-EED7-46DE-8E2D-0ECC4876E991}" srcOrd="0" destOrd="0" presId="urn:microsoft.com/office/officeart/2009/3/layout/HorizontalOrganizationChart"/>
    <dgm:cxn modelId="{C1E9A37B-43D2-49DE-9102-A1BDA09BBC59}" srcId="{C5899266-C087-461A-9792-3501B77CB4E9}" destId="{DCC73868-939F-45A1-8D10-224921BF1E81}" srcOrd="1" destOrd="0" parTransId="{630C8692-2ADC-4F32-844C-A8843BFA6B6D}" sibTransId="{7170EA1D-1176-49B2-BB2B-482A57CC70A8}"/>
    <dgm:cxn modelId="{0635CC2F-CF34-46AB-AF67-BC00A8A6765E}" type="presOf" srcId="{D955AA9F-95F5-4350-B19B-4958EBF56AD7}" destId="{7E528D9A-599F-40EC-A177-13874A0FA368}" srcOrd="0" destOrd="0" presId="urn:microsoft.com/office/officeart/2009/3/layout/HorizontalOrganizationChart"/>
    <dgm:cxn modelId="{C975E3E5-A51D-4EED-BE39-6F5F09B97F2D}" srcId="{C0613378-9E46-4DD0-B66D-F248786D1325}" destId="{0200E0D4-02EC-4767-8919-0020822619CF}" srcOrd="1" destOrd="0" parTransId="{D955AA9F-95F5-4350-B19B-4958EBF56AD7}" sibTransId="{04044312-9C06-40BE-96E6-E1F3E79002A6}"/>
    <dgm:cxn modelId="{D6D699B8-0DD2-4EE1-9FBE-7C5255558B39}" type="presOf" srcId="{FF20895C-F260-4E95-9B93-749DD5C57E50}" destId="{92903977-3353-4B04-A2F6-727B71C8E14C}" srcOrd="1" destOrd="0" presId="urn:microsoft.com/office/officeart/2009/3/layout/HorizontalOrganizationChart"/>
    <dgm:cxn modelId="{F6283090-2527-480A-ACC4-03F6B87D16C6}" type="presOf" srcId="{1B40E2C0-5A74-4E3E-99FF-79C24ADE66CC}" destId="{D566DEFC-459E-441F-B5AC-C80167270575}" srcOrd="0" destOrd="0" presId="urn:microsoft.com/office/officeart/2009/3/layout/HorizontalOrganizationChart"/>
    <dgm:cxn modelId="{71CDD21E-FFB1-482A-84F9-5765C0A5F1B2}" type="presOf" srcId="{0200E0D4-02EC-4767-8919-0020822619CF}" destId="{A61EBB23-BB76-496D-A3AE-434AB1F5EC82}" srcOrd="0" destOrd="0" presId="urn:microsoft.com/office/officeart/2009/3/layout/HorizontalOrganizationChart"/>
    <dgm:cxn modelId="{1B14A79F-18EB-4861-9119-D12B851A68AE}" type="presOf" srcId="{DCC73868-939F-45A1-8D10-224921BF1E81}" destId="{5716BA43-65D8-4DF0-B401-B3686DF50649}" srcOrd="0" destOrd="0" presId="urn:microsoft.com/office/officeart/2009/3/layout/HorizontalOrganizationChart"/>
    <dgm:cxn modelId="{F1AA7BCD-A152-4D8A-8088-8710448C432F}" type="presOf" srcId="{C0613378-9E46-4DD0-B66D-F248786D1325}" destId="{9F651DD0-EABB-40C3-A50F-49F84812BA4F}" srcOrd="1" destOrd="0" presId="urn:microsoft.com/office/officeart/2009/3/layout/HorizontalOrganizationChart"/>
    <dgm:cxn modelId="{D1491F23-24AF-46BF-97C2-D6DB5AE2E2AC}" srcId="{C5899266-C087-461A-9792-3501B77CB4E9}" destId="{2E1E06BD-627F-46EA-8B3C-113CA89E3867}" srcOrd="0" destOrd="0" parTransId="{ECA06960-3701-428A-A22A-9EC356591A16}" sibTransId="{49B64375-26AC-42CC-9DD7-39ABC47ECCAA}"/>
    <dgm:cxn modelId="{46708C55-AE27-4396-8F8C-2AD23B270C60}" type="presOf" srcId="{C0613378-9E46-4DD0-B66D-F248786D1325}" destId="{C819D90F-2AFF-4E2F-8392-8BCC57483764}" srcOrd="0" destOrd="0" presId="urn:microsoft.com/office/officeart/2009/3/layout/HorizontalOrganizationChart"/>
    <dgm:cxn modelId="{563D27B0-5ADE-45A7-9900-F317BF672BD7}" type="presOf" srcId="{D4865BB3-2F39-4C00-8F0D-92C22D8A72F2}" destId="{9A9EAAC8-C67E-4D49-AE94-C7B1A6EEC4AC}" srcOrd="0" destOrd="0" presId="urn:microsoft.com/office/officeart/2009/3/layout/HorizontalOrganizationChart"/>
    <dgm:cxn modelId="{400A3DCE-F765-4CE3-B12D-12129EB7A1ED}" type="presParOf" srcId="{8337C000-201D-4872-919F-04BD959EE40C}" destId="{68F1D4C6-1543-4C11-9065-B7DBBCD6D108}" srcOrd="0" destOrd="0" presId="urn:microsoft.com/office/officeart/2009/3/layout/HorizontalOrganizationChart"/>
    <dgm:cxn modelId="{84538862-2E3A-4E7B-8291-7B6B5DF48D23}" type="presParOf" srcId="{68F1D4C6-1543-4C11-9065-B7DBBCD6D108}" destId="{0D430DF9-9A00-4D36-8A16-E1FAC196067B}" srcOrd="0" destOrd="0" presId="urn:microsoft.com/office/officeart/2009/3/layout/HorizontalOrganizationChart"/>
    <dgm:cxn modelId="{E843502A-5569-4F8B-AF24-D8410F1FBB17}" type="presParOf" srcId="{0D430DF9-9A00-4D36-8A16-E1FAC196067B}" destId="{33838486-755E-466B-9C8D-2F4BC324C645}" srcOrd="0" destOrd="0" presId="urn:microsoft.com/office/officeart/2009/3/layout/HorizontalOrganizationChart"/>
    <dgm:cxn modelId="{12F47C69-178F-42FB-876C-3D109D73595D}" type="presParOf" srcId="{0D430DF9-9A00-4D36-8A16-E1FAC196067B}" destId="{92903977-3353-4B04-A2F6-727B71C8E14C}" srcOrd="1" destOrd="0" presId="urn:microsoft.com/office/officeart/2009/3/layout/HorizontalOrganizationChart"/>
    <dgm:cxn modelId="{2B143FB9-181C-467E-BDDB-08F85B2DA8D5}" type="presParOf" srcId="{68F1D4C6-1543-4C11-9065-B7DBBCD6D108}" destId="{A17FE02B-D3F8-4AA5-91CB-972D0CDB43C1}" srcOrd="1" destOrd="0" presId="urn:microsoft.com/office/officeart/2009/3/layout/HorizontalOrganizationChart"/>
    <dgm:cxn modelId="{38E96747-C88C-4D88-94EB-0654039C5206}" type="presParOf" srcId="{68F1D4C6-1543-4C11-9065-B7DBBCD6D108}" destId="{FB08365F-6E91-4028-946B-E9346F3AC285}" srcOrd="2" destOrd="0" presId="urn:microsoft.com/office/officeart/2009/3/layout/HorizontalOrganizationChart"/>
    <dgm:cxn modelId="{6FF672CB-3ADF-4CA2-AB20-FA7DF2124590}" type="presParOf" srcId="{8337C000-201D-4872-919F-04BD959EE40C}" destId="{EDECB2EB-7B89-444C-829E-82DAFF99628A}" srcOrd="1" destOrd="0" presId="urn:microsoft.com/office/officeart/2009/3/layout/HorizontalOrganizationChart"/>
    <dgm:cxn modelId="{AB06336A-F15B-4DCA-8AD7-221EB2DB13F6}" type="presParOf" srcId="{EDECB2EB-7B89-444C-829E-82DAFF99628A}" destId="{5300E5B2-0CC8-49DF-B706-C8D222DB8470}" srcOrd="0" destOrd="0" presId="urn:microsoft.com/office/officeart/2009/3/layout/HorizontalOrganizationChart"/>
    <dgm:cxn modelId="{8DB287F2-A8FA-4B31-91FC-C7C13F6144DC}" type="presParOf" srcId="{5300E5B2-0CC8-49DF-B706-C8D222DB8470}" destId="{F46287FB-5CB9-43D8-BA8A-2AACB590DED6}" srcOrd="0" destOrd="0" presId="urn:microsoft.com/office/officeart/2009/3/layout/HorizontalOrganizationChart"/>
    <dgm:cxn modelId="{60EB7361-CF8D-411A-B023-1CDA9EC31BC8}" type="presParOf" srcId="{5300E5B2-0CC8-49DF-B706-C8D222DB8470}" destId="{ED3F19C9-64C9-47C6-A694-F23157EB8601}" srcOrd="1" destOrd="0" presId="urn:microsoft.com/office/officeart/2009/3/layout/HorizontalOrganizationChart"/>
    <dgm:cxn modelId="{029882B6-B68E-4455-B6EA-6A3A97C728DB}" type="presParOf" srcId="{EDECB2EB-7B89-444C-829E-82DAFF99628A}" destId="{B6CF978A-6B92-412F-9FCF-999C4D54CEBD}" srcOrd="1" destOrd="0" presId="urn:microsoft.com/office/officeart/2009/3/layout/HorizontalOrganizationChart"/>
    <dgm:cxn modelId="{DF8E7DD9-6598-493D-BA7C-CCA2B5163349}" type="presParOf" srcId="{B6CF978A-6B92-412F-9FCF-999C4D54CEBD}" destId="{1213AFDF-42E9-4731-A7BB-199BEA308E98}" srcOrd="0" destOrd="0" presId="urn:microsoft.com/office/officeart/2009/3/layout/HorizontalOrganizationChart"/>
    <dgm:cxn modelId="{D16B6575-04D2-4D66-BAF5-B3FF7CF65885}" type="presParOf" srcId="{B6CF978A-6B92-412F-9FCF-999C4D54CEBD}" destId="{A66EEAC0-BD2E-47B3-82BA-C3F607601200}" srcOrd="1" destOrd="0" presId="urn:microsoft.com/office/officeart/2009/3/layout/HorizontalOrganizationChart"/>
    <dgm:cxn modelId="{58A03057-CB4E-4817-BD4E-FFC6826B3645}" type="presParOf" srcId="{A66EEAC0-BD2E-47B3-82BA-C3F607601200}" destId="{2B40A89B-0224-4AF1-8FE2-6DE0A7815DB4}" srcOrd="0" destOrd="0" presId="urn:microsoft.com/office/officeart/2009/3/layout/HorizontalOrganizationChart"/>
    <dgm:cxn modelId="{EA5050DC-D08C-4467-908E-629B6FE89603}" type="presParOf" srcId="{2B40A89B-0224-4AF1-8FE2-6DE0A7815DB4}" destId="{E8202F49-76D3-4C2D-92AD-734F119FAC8F}" srcOrd="0" destOrd="0" presId="urn:microsoft.com/office/officeart/2009/3/layout/HorizontalOrganizationChart"/>
    <dgm:cxn modelId="{0F734DAA-0967-4258-B5D9-8E96462D4B63}" type="presParOf" srcId="{2B40A89B-0224-4AF1-8FE2-6DE0A7815DB4}" destId="{FE5D4E0A-3B49-4DF9-964A-810388BA6699}" srcOrd="1" destOrd="0" presId="urn:microsoft.com/office/officeart/2009/3/layout/HorizontalOrganizationChart"/>
    <dgm:cxn modelId="{4148022E-5FE3-4AFB-BD57-AC774E1E0F1C}" type="presParOf" srcId="{A66EEAC0-BD2E-47B3-82BA-C3F607601200}" destId="{ADDD9C1A-28A9-4024-9906-BA415BCA67DD}" srcOrd="1" destOrd="0" presId="urn:microsoft.com/office/officeart/2009/3/layout/HorizontalOrganizationChart"/>
    <dgm:cxn modelId="{EEB63B5C-1C38-479D-B5C0-EF61C1CC400F}" type="presParOf" srcId="{A66EEAC0-BD2E-47B3-82BA-C3F607601200}" destId="{D51712E6-18C6-4B5E-A558-584615A25531}" srcOrd="2" destOrd="0" presId="urn:microsoft.com/office/officeart/2009/3/layout/HorizontalOrganizationChart"/>
    <dgm:cxn modelId="{5B402AEC-F6A0-4324-88A3-C30257FFE442}" type="presParOf" srcId="{B6CF978A-6B92-412F-9FCF-999C4D54CEBD}" destId="{E48B1C82-EED7-46DE-8E2D-0ECC4876E991}" srcOrd="2" destOrd="0" presId="urn:microsoft.com/office/officeart/2009/3/layout/HorizontalOrganizationChart"/>
    <dgm:cxn modelId="{FAABA32D-FF04-4F21-B6FD-C68C1A361EFE}" type="presParOf" srcId="{B6CF978A-6B92-412F-9FCF-999C4D54CEBD}" destId="{41E499EF-D55A-4488-9DC2-07534EDEA8CF}" srcOrd="3" destOrd="0" presId="urn:microsoft.com/office/officeart/2009/3/layout/HorizontalOrganizationChart"/>
    <dgm:cxn modelId="{506F5063-421E-45AF-8958-21DC0777E99E}" type="presParOf" srcId="{41E499EF-D55A-4488-9DC2-07534EDEA8CF}" destId="{71879C88-7F89-488F-90D9-872909A54258}" srcOrd="0" destOrd="0" presId="urn:microsoft.com/office/officeart/2009/3/layout/HorizontalOrganizationChart"/>
    <dgm:cxn modelId="{E8D9D61B-10D7-49D0-AD45-D7A73B2A9A5B}" type="presParOf" srcId="{71879C88-7F89-488F-90D9-872909A54258}" destId="{5716BA43-65D8-4DF0-B401-B3686DF50649}" srcOrd="0" destOrd="0" presId="urn:microsoft.com/office/officeart/2009/3/layout/HorizontalOrganizationChart"/>
    <dgm:cxn modelId="{07FA569A-F60C-49C4-A397-2BA5D6343D33}" type="presParOf" srcId="{71879C88-7F89-488F-90D9-872909A54258}" destId="{5C107753-9DF6-447D-AA0B-B356157686FF}" srcOrd="1" destOrd="0" presId="urn:microsoft.com/office/officeart/2009/3/layout/HorizontalOrganizationChart"/>
    <dgm:cxn modelId="{E721E9C3-B024-4466-A24D-FB8D50CD63F3}" type="presParOf" srcId="{41E499EF-D55A-4488-9DC2-07534EDEA8CF}" destId="{30DEDB56-F632-4ACA-85A3-2ACE3D580AD8}" srcOrd="1" destOrd="0" presId="urn:microsoft.com/office/officeart/2009/3/layout/HorizontalOrganizationChart"/>
    <dgm:cxn modelId="{05CDF031-E823-4FBE-A74F-B2D186C3C104}" type="presParOf" srcId="{41E499EF-D55A-4488-9DC2-07534EDEA8CF}" destId="{745D627E-6EE0-4DC9-8F01-DACAF6F71B2F}" srcOrd="2" destOrd="0" presId="urn:microsoft.com/office/officeart/2009/3/layout/HorizontalOrganizationChart"/>
    <dgm:cxn modelId="{D8993EA5-B3F3-40A5-A86E-3B9E114F88F6}" type="presParOf" srcId="{EDECB2EB-7B89-444C-829E-82DAFF99628A}" destId="{99EB62A5-0B48-4A5C-A489-415D9EFE21B0}" srcOrd="2" destOrd="0" presId="urn:microsoft.com/office/officeart/2009/3/layout/HorizontalOrganizationChart"/>
    <dgm:cxn modelId="{8B8E6D99-FCB1-46AE-9A2C-A72E26999BF1}" type="presParOf" srcId="{8337C000-201D-4872-919F-04BD959EE40C}" destId="{0004C445-9AE1-4A61-85CA-52F3FF9624E2}" srcOrd="2" destOrd="0" presId="urn:microsoft.com/office/officeart/2009/3/layout/HorizontalOrganizationChart"/>
    <dgm:cxn modelId="{97F89EE2-880D-418E-AE92-2458D9170CD2}" type="presParOf" srcId="{0004C445-9AE1-4A61-85CA-52F3FF9624E2}" destId="{FB12B700-04C2-4612-A8AA-339ACEEAD492}" srcOrd="0" destOrd="0" presId="urn:microsoft.com/office/officeart/2009/3/layout/HorizontalOrganizationChart"/>
    <dgm:cxn modelId="{59B36E3C-1316-4B25-93CD-9914EB0B8346}" type="presParOf" srcId="{FB12B700-04C2-4612-A8AA-339ACEEAD492}" destId="{9A9EAAC8-C67E-4D49-AE94-C7B1A6EEC4AC}" srcOrd="0" destOrd="0" presId="urn:microsoft.com/office/officeart/2009/3/layout/HorizontalOrganizationChart"/>
    <dgm:cxn modelId="{8D7DB1DB-2615-4236-B184-8C4470A426A0}" type="presParOf" srcId="{FB12B700-04C2-4612-A8AA-339ACEEAD492}" destId="{3707A268-406C-42F7-92F5-45CB4A687DF1}" srcOrd="1" destOrd="0" presId="urn:microsoft.com/office/officeart/2009/3/layout/HorizontalOrganizationChart"/>
    <dgm:cxn modelId="{4CA1CEF1-8215-41BD-B43C-4E921DFB4CED}" type="presParOf" srcId="{0004C445-9AE1-4A61-85CA-52F3FF9624E2}" destId="{220CF24A-98ED-47EF-9977-91AE939BA98B}" srcOrd="1" destOrd="0" presId="urn:microsoft.com/office/officeart/2009/3/layout/HorizontalOrganizationChart"/>
    <dgm:cxn modelId="{3FE6549D-B170-4B39-8E34-DFD57291EFC7}" type="presParOf" srcId="{0004C445-9AE1-4A61-85CA-52F3FF9624E2}" destId="{FA8FF015-8613-40AB-A9BC-620C36F9B93E}" srcOrd="2" destOrd="0" presId="urn:microsoft.com/office/officeart/2009/3/layout/HorizontalOrganizationChart"/>
    <dgm:cxn modelId="{58861640-49F7-48C6-8D51-13F2F5B24132}" type="presParOf" srcId="{8337C000-201D-4872-919F-04BD959EE40C}" destId="{11CD3494-0BB9-4C20-826D-B16E03236FB6}" srcOrd="3" destOrd="0" presId="urn:microsoft.com/office/officeart/2009/3/layout/HorizontalOrganizationChart"/>
    <dgm:cxn modelId="{FB88166F-5048-4F66-A2C5-D68CB01F5560}" type="presParOf" srcId="{11CD3494-0BB9-4C20-826D-B16E03236FB6}" destId="{3028F3AA-BB66-4158-BFE7-2DFBAED067BF}" srcOrd="0" destOrd="0" presId="urn:microsoft.com/office/officeart/2009/3/layout/HorizontalOrganizationChart"/>
    <dgm:cxn modelId="{8E76E696-E995-44E9-A065-F2F002884C29}" type="presParOf" srcId="{3028F3AA-BB66-4158-BFE7-2DFBAED067BF}" destId="{C819D90F-2AFF-4E2F-8392-8BCC57483764}" srcOrd="0" destOrd="0" presId="urn:microsoft.com/office/officeart/2009/3/layout/HorizontalOrganizationChart"/>
    <dgm:cxn modelId="{3E217CF0-1134-4978-AA12-04D47F837579}" type="presParOf" srcId="{3028F3AA-BB66-4158-BFE7-2DFBAED067BF}" destId="{9F651DD0-EABB-40C3-A50F-49F84812BA4F}" srcOrd="1" destOrd="0" presId="urn:microsoft.com/office/officeart/2009/3/layout/HorizontalOrganizationChart"/>
    <dgm:cxn modelId="{50706360-EB93-48EF-8BA5-9A0217E4A034}" type="presParOf" srcId="{11CD3494-0BB9-4C20-826D-B16E03236FB6}" destId="{3650F4F7-1F71-489E-AE75-A5D67786FF07}" srcOrd="1" destOrd="0" presId="urn:microsoft.com/office/officeart/2009/3/layout/HorizontalOrganizationChart"/>
    <dgm:cxn modelId="{063E6B46-C06D-4AA1-BFE0-EA1F3AF314D2}" type="presParOf" srcId="{3650F4F7-1F71-489E-AE75-A5D67786FF07}" destId="{08B90F78-4DBD-42DE-92B5-D0025E1CAD3D}" srcOrd="0" destOrd="0" presId="urn:microsoft.com/office/officeart/2009/3/layout/HorizontalOrganizationChart"/>
    <dgm:cxn modelId="{0CF11111-49BC-4E60-AB3E-CF3439B43FCE}" type="presParOf" srcId="{3650F4F7-1F71-489E-AE75-A5D67786FF07}" destId="{EA2DD5D3-0B44-4ECE-B76C-8FC7B4C3CA31}" srcOrd="1" destOrd="0" presId="urn:microsoft.com/office/officeart/2009/3/layout/HorizontalOrganizationChart"/>
    <dgm:cxn modelId="{5C75D8F9-7FCF-4FD9-BE4E-8470A2C0E613}" type="presParOf" srcId="{EA2DD5D3-0B44-4ECE-B76C-8FC7B4C3CA31}" destId="{8F4ACE17-6551-4663-BEBE-EA4716EE7B0F}" srcOrd="0" destOrd="0" presId="urn:microsoft.com/office/officeart/2009/3/layout/HorizontalOrganizationChart"/>
    <dgm:cxn modelId="{E209117C-5823-4BD2-845D-C8BE8066CB93}" type="presParOf" srcId="{8F4ACE17-6551-4663-BEBE-EA4716EE7B0F}" destId="{D566DEFC-459E-441F-B5AC-C80167270575}" srcOrd="0" destOrd="0" presId="urn:microsoft.com/office/officeart/2009/3/layout/HorizontalOrganizationChart"/>
    <dgm:cxn modelId="{DE2DE347-C1C5-442B-9DE0-5EA1D63AD302}" type="presParOf" srcId="{8F4ACE17-6551-4663-BEBE-EA4716EE7B0F}" destId="{4B7809AD-F00B-4EE1-AD77-2AFCB130C745}" srcOrd="1" destOrd="0" presId="urn:microsoft.com/office/officeart/2009/3/layout/HorizontalOrganizationChart"/>
    <dgm:cxn modelId="{8C39AB21-0342-4029-9ECB-1E918C49BDEC}" type="presParOf" srcId="{EA2DD5D3-0B44-4ECE-B76C-8FC7B4C3CA31}" destId="{6788D9B2-67E0-432E-9A55-E5CAF1593F5E}" srcOrd="1" destOrd="0" presId="urn:microsoft.com/office/officeart/2009/3/layout/HorizontalOrganizationChart"/>
    <dgm:cxn modelId="{EBCE2B38-432A-4281-95E3-A9E959763889}" type="presParOf" srcId="{EA2DD5D3-0B44-4ECE-B76C-8FC7B4C3CA31}" destId="{6468FC23-8005-4777-8752-FC47D9FA71BB}" srcOrd="2" destOrd="0" presId="urn:microsoft.com/office/officeart/2009/3/layout/HorizontalOrganizationChart"/>
    <dgm:cxn modelId="{6B77BDD0-F4CC-468E-BE1B-6D0139C0C2B2}" type="presParOf" srcId="{3650F4F7-1F71-489E-AE75-A5D67786FF07}" destId="{7E528D9A-599F-40EC-A177-13874A0FA368}" srcOrd="2" destOrd="0" presId="urn:microsoft.com/office/officeart/2009/3/layout/HorizontalOrganizationChart"/>
    <dgm:cxn modelId="{6C2F13CD-CA5E-4B2B-8E29-F22D29A2F064}" type="presParOf" srcId="{3650F4F7-1F71-489E-AE75-A5D67786FF07}" destId="{29592BC3-3A91-42C6-A8EF-3E1030216692}" srcOrd="3" destOrd="0" presId="urn:microsoft.com/office/officeart/2009/3/layout/HorizontalOrganizationChart"/>
    <dgm:cxn modelId="{59DD6134-5D2E-4AB8-93FF-0AB717B26664}" type="presParOf" srcId="{29592BC3-3A91-42C6-A8EF-3E1030216692}" destId="{9458FB56-710E-403D-BCC0-3F4531F265A8}" srcOrd="0" destOrd="0" presId="urn:microsoft.com/office/officeart/2009/3/layout/HorizontalOrganizationChart"/>
    <dgm:cxn modelId="{D204C8B0-08D5-4D55-9AF8-493508443AE5}" type="presParOf" srcId="{9458FB56-710E-403D-BCC0-3F4531F265A8}" destId="{A61EBB23-BB76-496D-A3AE-434AB1F5EC82}" srcOrd="0" destOrd="0" presId="urn:microsoft.com/office/officeart/2009/3/layout/HorizontalOrganizationChart"/>
    <dgm:cxn modelId="{C3AB7983-9F19-4ABC-B9A1-D9CB27ED55A9}" type="presParOf" srcId="{9458FB56-710E-403D-BCC0-3F4531F265A8}" destId="{66274240-E881-467E-8F79-4EE6BAD3776C}" srcOrd="1" destOrd="0" presId="urn:microsoft.com/office/officeart/2009/3/layout/HorizontalOrganizationChart"/>
    <dgm:cxn modelId="{D01F2045-201C-4CAA-B20F-48D056897467}" type="presParOf" srcId="{29592BC3-3A91-42C6-A8EF-3E1030216692}" destId="{436F60B3-486C-43B1-BA0A-9C4A222F8873}" srcOrd="1" destOrd="0" presId="urn:microsoft.com/office/officeart/2009/3/layout/HorizontalOrganizationChart"/>
    <dgm:cxn modelId="{26FDED75-8359-4A2F-97A1-78C27C02AA7D}" type="presParOf" srcId="{29592BC3-3A91-42C6-A8EF-3E1030216692}" destId="{DA467E5C-BC7F-4D6E-AA23-D28637FAE195}" srcOrd="2" destOrd="0" presId="urn:microsoft.com/office/officeart/2009/3/layout/HorizontalOrganizationChart"/>
    <dgm:cxn modelId="{9B060E00-F8F8-4EAB-84DA-4AD841E602C7}" type="presParOf" srcId="{11CD3494-0BB9-4C20-826D-B16E03236FB6}" destId="{D595453C-96AA-435C-8DA6-8DCE80585F9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600" dirty="0" smtClean="0"/>
            <a:t>HMI</a:t>
          </a:r>
          <a:endParaRPr lang="es-ES" sz="260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0988AC4D-8F7E-483A-96E7-D731276C31C0}">
      <dgm:prSet phldrT="[Texto]" custT="1"/>
      <dgm:spPr/>
      <dgm:t>
        <a:bodyPr/>
        <a:lstStyle/>
        <a:p>
          <a:r>
            <a:rPr lang="es-ES" sz="2600" dirty="0" smtClean="0"/>
            <a:t> El HMI permitirá cumplir las mismas funciones del software 3DSupra</a:t>
          </a:r>
          <a:endParaRPr lang="es-ES" sz="2600" dirty="0"/>
        </a:p>
      </dgm:t>
    </dgm:pt>
    <dgm:pt modelId="{86CAC606-DB06-441C-8095-65E5BC056251}" type="sibTrans" cxnId="{2A07D0C1-57F7-4AAC-84F9-77094B73CDA6}">
      <dgm:prSet/>
      <dgm:spPr/>
      <dgm:t>
        <a:bodyPr/>
        <a:lstStyle/>
        <a:p>
          <a:endParaRPr lang="es-ES"/>
        </a:p>
      </dgm:t>
    </dgm:pt>
    <dgm:pt modelId="{774C13F4-EF5C-4233-9F5A-A64356FD55BF}" type="parTrans" cxnId="{2A07D0C1-57F7-4AAC-84F9-77094B73CDA6}">
      <dgm:prSet/>
      <dgm:spPr/>
      <dgm:t>
        <a:bodyPr/>
        <a:lstStyle/>
        <a:p>
          <a:endParaRPr lang="es-ES"/>
        </a:p>
      </dgm:t>
    </dgm:pt>
    <dgm:pt modelId="{CE7D33A0-9E0D-427E-B334-AD18786D5105}">
      <dgm:prSet phldrT="[Texto]" custT="1"/>
      <dgm:spPr/>
      <dgm:t>
        <a:bodyPr/>
        <a:lstStyle/>
        <a:p>
          <a:r>
            <a:rPr lang="es-EC" sz="2600" u="none" dirty="0" smtClean="0"/>
            <a:t>S</a:t>
          </a:r>
          <a:r>
            <a:rPr lang="es-EC" sz="2600" dirty="0" smtClean="0"/>
            <a:t>e lo enfocará para este proyecto de investigación en establecer la adquisición, monitorización y visualización de datos.</a:t>
          </a:r>
          <a:endParaRPr lang="es-ES" sz="2600" dirty="0"/>
        </a:p>
      </dgm:t>
    </dgm:pt>
    <dgm:pt modelId="{CECFF6BF-9065-463B-B2FA-FF08024B0663}" type="parTrans" cxnId="{056415CD-6924-4C7A-980B-DB91AE12DF73}">
      <dgm:prSet/>
      <dgm:spPr/>
      <dgm:t>
        <a:bodyPr/>
        <a:lstStyle/>
        <a:p>
          <a:endParaRPr lang="es-ES"/>
        </a:p>
      </dgm:t>
    </dgm:pt>
    <dgm:pt modelId="{AC2AF0F0-5CB7-4FA9-A021-8D4F37D6C065}" type="sibTrans" cxnId="{056415CD-6924-4C7A-980B-DB91AE12DF73}">
      <dgm:prSet/>
      <dgm:spPr/>
      <dgm:t>
        <a:bodyPr/>
        <a:lstStyle/>
        <a:p>
          <a:endParaRPr lang="es-ES"/>
        </a:p>
      </dgm:t>
    </dgm:pt>
    <dgm:pt modelId="{E9CC7F82-7737-4799-8299-1A4678B3E603}">
      <dgm:prSet phldrT="[Texto]" custT="1"/>
      <dgm:spPr/>
      <dgm:t>
        <a:bodyPr/>
        <a:lstStyle/>
        <a:p>
          <a:r>
            <a:rPr lang="es-ES" sz="2600" dirty="0" smtClean="0"/>
            <a:t>Se desarrolló el diseño de la interfaz humano máquina para el sistema HAS-200 </a:t>
          </a:r>
          <a:r>
            <a:rPr lang="es-ES" sz="2600" b="1" dirty="0" smtClean="0"/>
            <a:t>centrada en el usuario</a:t>
          </a:r>
          <a:endParaRPr lang="es-ES" sz="2600" b="1" dirty="0"/>
        </a:p>
      </dgm:t>
    </dgm:pt>
    <dgm:pt modelId="{A0BD2A64-644F-4B3D-A67C-C3924ED74804}" type="sibTrans" cxnId="{DB63E938-F2B1-40C1-B042-A7A2138C1127}">
      <dgm:prSet/>
      <dgm:spPr/>
      <dgm:t>
        <a:bodyPr/>
        <a:lstStyle/>
        <a:p>
          <a:endParaRPr lang="es-ES"/>
        </a:p>
      </dgm:t>
    </dgm:pt>
    <dgm:pt modelId="{13C091A3-EAA7-418E-8C48-5C323705EAC3}" type="parTrans" cxnId="{DB63E938-F2B1-40C1-B042-A7A2138C1127}">
      <dgm:prSet/>
      <dgm:spPr/>
      <dgm:t>
        <a:bodyPr/>
        <a:lstStyle/>
        <a:p>
          <a:endParaRPr lang="es-ES"/>
        </a:p>
      </dgm:t>
    </dgm:pt>
    <dgm:pt modelId="{62CD5536-CFCB-46BB-9268-D3115CDFC8B3}">
      <dgm:prSet phldrT="[Texto]" custT="1"/>
      <dgm:spPr/>
      <dgm:t>
        <a:bodyPr/>
        <a:lstStyle/>
        <a:p>
          <a:r>
            <a:rPr lang="es-ES" sz="2600" dirty="0" smtClean="0"/>
            <a:t>SCADA</a:t>
          </a:r>
          <a:endParaRPr lang="es-ES" sz="2600" dirty="0"/>
        </a:p>
      </dgm:t>
    </dgm:pt>
    <dgm:pt modelId="{B878C93A-B833-4FC9-85FD-ACD86EB518AB}" type="sibTrans" cxnId="{5AF2A7D7-0539-4F1E-8B12-6E0A02D28149}">
      <dgm:prSet/>
      <dgm:spPr/>
      <dgm:t>
        <a:bodyPr/>
        <a:lstStyle/>
        <a:p>
          <a:endParaRPr lang="es-ES"/>
        </a:p>
      </dgm:t>
    </dgm:pt>
    <dgm:pt modelId="{62B999CC-D46E-4262-A88C-2BE29097C0B2}" type="parTrans" cxnId="{5AF2A7D7-0539-4F1E-8B12-6E0A02D28149}">
      <dgm:prSet/>
      <dgm:spPr/>
      <dgm:t>
        <a:bodyPr/>
        <a:lstStyle/>
        <a:p>
          <a:endParaRPr lang="es-ES"/>
        </a:p>
      </dgm:t>
    </dgm:pt>
    <dgm:pt modelId="{235C8709-67D5-4241-AFCE-32A8EF117E66}" type="pres">
      <dgm:prSet presAssocID="{7061F2FC-F2AB-4DE3-98B0-886576B4E2C6}" presName="linear" presStyleCnt="0">
        <dgm:presLayoutVars>
          <dgm:animLvl val="lvl"/>
          <dgm:resizeHandles val="exact"/>
        </dgm:presLayoutVars>
      </dgm:prSet>
      <dgm:spPr/>
      <dgm:t>
        <a:bodyPr/>
        <a:lstStyle/>
        <a:p>
          <a:endParaRPr lang="en-US"/>
        </a:p>
      </dgm:t>
    </dgm:pt>
    <dgm:pt modelId="{77C3078F-E08E-451C-BABD-F9D2261F98A4}" type="pres">
      <dgm:prSet presAssocID="{CB9964DC-5E01-4879-9733-CDEE2AB1D1F7}" presName="parentText" presStyleLbl="node1" presStyleIdx="0" presStyleCnt="2" custScaleY="57386">
        <dgm:presLayoutVars>
          <dgm:chMax val="0"/>
          <dgm:bulletEnabled val="1"/>
        </dgm:presLayoutVars>
      </dgm:prSet>
      <dgm:spPr/>
      <dgm:t>
        <a:bodyPr/>
        <a:lstStyle/>
        <a:p>
          <a:endParaRPr lang="en-US"/>
        </a:p>
      </dgm:t>
    </dgm:pt>
    <dgm:pt modelId="{5FE5DAF0-5022-4024-ADD7-9BF733B14668}" type="pres">
      <dgm:prSet presAssocID="{CB9964DC-5E01-4879-9733-CDEE2AB1D1F7}" presName="childText" presStyleLbl="revTx" presStyleIdx="0" presStyleCnt="2" custScaleY="116262">
        <dgm:presLayoutVars>
          <dgm:bulletEnabled val="1"/>
        </dgm:presLayoutVars>
      </dgm:prSet>
      <dgm:spPr/>
      <dgm:t>
        <a:bodyPr/>
        <a:lstStyle/>
        <a:p>
          <a:endParaRPr lang="en-US"/>
        </a:p>
      </dgm:t>
    </dgm:pt>
    <dgm:pt modelId="{2220F476-06BB-4D17-9249-3A5AFCDC99CF}" type="pres">
      <dgm:prSet presAssocID="{62CD5536-CFCB-46BB-9268-D3115CDFC8B3}" presName="parentText" presStyleLbl="node1" presStyleIdx="1" presStyleCnt="2" custScaleY="52912">
        <dgm:presLayoutVars>
          <dgm:chMax val="0"/>
          <dgm:bulletEnabled val="1"/>
        </dgm:presLayoutVars>
      </dgm:prSet>
      <dgm:spPr/>
      <dgm:t>
        <a:bodyPr/>
        <a:lstStyle/>
        <a:p>
          <a:endParaRPr lang="es-ES"/>
        </a:p>
      </dgm:t>
    </dgm:pt>
    <dgm:pt modelId="{1726E614-C683-4E00-9F83-A04D9D39CDAF}" type="pres">
      <dgm:prSet presAssocID="{62CD5536-CFCB-46BB-9268-D3115CDFC8B3}" presName="childText" presStyleLbl="revTx" presStyleIdx="1" presStyleCnt="2">
        <dgm:presLayoutVars>
          <dgm:bulletEnabled val="1"/>
        </dgm:presLayoutVars>
      </dgm:prSet>
      <dgm:spPr/>
      <dgm:t>
        <a:bodyPr/>
        <a:lstStyle/>
        <a:p>
          <a:endParaRPr lang="es-ES"/>
        </a:p>
      </dgm:t>
    </dgm:pt>
  </dgm:ptLst>
  <dgm:cxnLst>
    <dgm:cxn modelId="{056415CD-6924-4C7A-980B-DB91AE12DF73}" srcId="{62CD5536-CFCB-46BB-9268-D3115CDFC8B3}" destId="{CE7D33A0-9E0D-427E-B334-AD18786D5105}" srcOrd="0" destOrd="0" parTransId="{CECFF6BF-9065-463B-B2FA-FF08024B0663}" sibTransId="{AC2AF0F0-5CB7-4FA9-A021-8D4F37D6C065}"/>
    <dgm:cxn modelId="{E5DF4D7B-2998-4040-B309-23173E1132D4}" srcId="{7061F2FC-F2AB-4DE3-98B0-886576B4E2C6}" destId="{CB9964DC-5E01-4879-9733-CDEE2AB1D1F7}" srcOrd="0" destOrd="0" parTransId="{5760939A-00E0-4E0F-82AC-14F95E0A4A90}" sibTransId="{2BAB4B72-4C27-47D9-A895-24F30C6A71EC}"/>
    <dgm:cxn modelId="{DB63E938-F2B1-40C1-B042-A7A2138C1127}" srcId="{CB9964DC-5E01-4879-9733-CDEE2AB1D1F7}" destId="{E9CC7F82-7737-4799-8299-1A4678B3E603}" srcOrd="0" destOrd="0" parTransId="{13C091A3-EAA7-418E-8C48-5C323705EAC3}" sibTransId="{A0BD2A64-644F-4B3D-A67C-C3924ED74804}"/>
    <dgm:cxn modelId="{7BDD9CA5-AD2C-4888-B270-71D4C368E356}" type="presOf" srcId="{0988AC4D-8F7E-483A-96E7-D731276C31C0}" destId="{5FE5DAF0-5022-4024-ADD7-9BF733B14668}" srcOrd="0" destOrd="1" presId="urn:microsoft.com/office/officeart/2005/8/layout/vList2"/>
    <dgm:cxn modelId="{9C0CCCBC-B4F5-4748-88E2-DF91D72731F8}" type="presOf" srcId="{CE7D33A0-9E0D-427E-B334-AD18786D5105}" destId="{1726E614-C683-4E00-9F83-A04D9D39CDAF}" srcOrd="0" destOrd="0" presId="urn:microsoft.com/office/officeart/2005/8/layout/vList2"/>
    <dgm:cxn modelId="{5AF2A7D7-0539-4F1E-8B12-6E0A02D28149}" srcId="{7061F2FC-F2AB-4DE3-98B0-886576B4E2C6}" destId="{62CD5536-CFCB-46BB-9268-D3115CDFC8B3}" srcOrd="1" destOrd="0" parTransId="{62B999CC-D46E-4262-A88C-2BE29097C0B2}" sibTransId="{B878C93A-B833-4FC9-85FD-ACD86EB518AB}"/>
    <dgm:cxn modelId="{386EE7FD-23BD-4A1B-A751-9369BE6A9E08}" type="presOf" srcId="{7061F2FC-F2AB-4DE3-98B0-886576B4E2C6}" destId="{235C8709-67D5-4241-AFCE-32A8EF117E66}" srcOrd="0" destOrd="0" presId="urn:microsoft.com/office/officeart/2005/8/layout/vList2"/>
    <dgm:cxn modelId="{40721171-54EF-4B5A-9B10-FE8572C12F4B}" type="presOf" srcId="{E9CC7F82-7737-4799-8299-1A4678B3E603}" destId="{5FE5DAF0-5022-4024-ADD7-9BF733B14668}" srcOrd="0" destOrd="0" presId="urn:microsoft.com/office/officeart/2005/8/layout/vList2"/>
    <dgm:cxn modelId="{B97DBAB3-2B48-4DA3-B955-BE0B40ECC48B}" type="presOf" srcId="{CB9964DC-5E01-4879-9733-CDEE2AB1D1F7}" destId="{77C3078F-E08E-451C-BABD-F9D2261F98A4}" srcOrd="0" destOrd="0" presId="urn:microsoft.com/office/officeart/2005/8/layout/vList2"/>
    <dgm:cxn modelId="{2A07D0C1-57F7-4AAC-84F9-77094B73CDA6}" srcId="{CB9964DC-5E01-4879-9733-CDEE2AB1D1F7}" destId="{0988AC4D-8F7E-483A-96E7-D731276C31C0}" srcOrd="1" destOrd="0" parTransId="{774C13F4-EF5C-4233-9F5A-A64356FD55BF}" sibTransId="{86CAC606-DB06-441C-8095-65E5BC056251}"/>
    <dgm:cxn modelId="{7D6B28F3-EBCB-4A97-AB59-EE5D3F9ECF44}" type="presOf" srcId="{62CD5536-CFCB-46BB-9268-D3115CDFC8B3}" destId="{2220F476-06BB-4D17-9249-3A5AFCDC99CF}" srcOrd="0" destOrd="0" presId="urn:microsoft.com/office/officeart/2005/8/layout/vList2"/>
    <dgm:cxn modelId="{7A54D3EF-D761-491A-AE89-9A9228691FFC}" type="presParOf" srcId="{235C8709-67D5-4241-AFCE-32A8EF117E66}" destId="{77C3078F-E08E-451C-BABD-F9D2261F98A4}" srcOrd="0" destOrd="0" presId="urn:microsoft.com/office/officeart/2005/8/layout/vList2"/>
    <dgm:cxn modelId="{F6A230A2-A841-4394-B9FE-25C4B4813594}" type="presParOf" srcId="{235C8709-67D5-4241-AFCE-32A8EF117E66}" destId="{5FE5DAF0-5022-4024-ADD7-9BF733B14668}" srcOrd="1" destOrd="0" presId="urn:microsoft.com/office/officeart/2005/8/layout/vList2"/>
    <dgm:cxn modelId="{8733C3FB-19FA-417B-9E5D-A6DF8E2CBC25}" type="presParOf" srcId="{235C8709-67D5-4241-AFCE-32A8EF117E66}" destId="{2220F476-06BB-4D17-9249-3A5AFCDC99CF}" srcOrd="2" destOrd="0" presId="urn:microsoft.com/office/officeart/2005/8/layout/vList2"/>
    <dgm:cxn modelId="{F50FDA71-6F0B-4C21-9B35-33ED911C8E86}" type="presParOf" srcId="{235C8709-67D5-4241-AFCE-32A8EF117E66}" destId="{1726E614-C683-4E00-9F83-A04D9D39CDA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FAFCF34-3905-489E-8C1B-54EEC2FD1CBE}">
      <dgm:prSet custT="1"/>
      <dgm:spPr/>
      <dgm:t>
        <a:bodyPr/>
        <a:lstStyle/>
        <a:p>
          <a:pPr>
            <a:lnSpc>
              <a:spcPct val="130000"/>
            </a:lnSpc>
          </a:pPr>
          <a:r>
            <a:rPr lang="es-EC" sz="2200" dirty="0" smtClean="0"/>
            <a:t>Información del estado de las balizas de señalización de cada una de las estaciones.</a:t>
          </a:r>
          <a:endParaRPr lang="es-ES" sz="2200" dirty="0"/>
        </a:p>
      </dgm:t>
    </dgm:pt>
    <dgm:pt modelId="{7E01C7FC-64AA-4050-BC9A-34BEC7B36D5B}" type="parTrans" cxnId="{CAA6D8E2-A241-4AE5-8900-3189DBC45861}">
      <dgm:prSet/>
      <dgm:spPr/>
      <dgm:t>
        <a:bodyPr/>
        <a:lstStyle/>
        <a:p>
          <a:endParaRPr lang="es-ES" sz="2000"/>
        </a:p>
      </dgm:t>
    </dgm:pt>
    <dgm:pt modelId="{3F3BECD8-4CF8-4362-96F6-B90C182F04FE}" type="sibTrans" cxnId="{CAA6D8E2-A241-4AE5-8900-3189DBC45861}">
      <dgm:prSet/>
      <dgm:spPr/>
      <dgm:t>
        <a:bodyPr/>
        <a:lstStyle/>
        <a:p>
          <a:endParaRPr lang="es-ES" sz="2000"/>
        </a:p>
      </dgm:t>
    </dgm:pt>
    <dgm:pt modelId="{929E5F6B-86AC-4EF6-A56A-05FC97FD6671}">
      <dgm:prSet custT="1"/>
      <dgm:spPr/>
      <dgm:t>
        <a:bodyPr/>
        <a:lstStyle/>
        <a:p>
          <a:pPr>
            <a:lnSpc>
              <a:spcPct val="130000"/>
            </a:lnSpc>
          </a:pPr>
          <a:r>
            <a:rPr lang="es-EC" sz="2200" dirty="0" smtClean="0"/>
            <a:t>Información del estado de entradas/salidas y variables relevantes.</a:t>
          </a:r>
          <a:endParaRPr lang="es-ES" sz="2200" dirty="0"/>
        </a:p>
      </dgm:t>
    </dgm:pt>
    <dgm:pt modelId="{3382FCEC-CBF5-4CA5-B544-BC248302E38D}" type="parTrans" cxnId="{0C6A8FBC-1AA9-4501-86BA-7381F460884D}">
      <dgm:prSet/>
      <dgm:spPr/>
      <dgm:t>
        <a:bodyPr/>
        <a:lstStyle/>
        <a:p>
          <a:endParaRPr lang="es-ES" sz="2000"/>
        </a:p>
      </dgm:t>
    </dgm:pt>
    <dgm:pt modelId="{C15ED649-1704-4E37-B88E-62075E24E5BF}" type="sibTrans" cxnId="{0C6A8FBC-1AA9-4501-86BA-7381F460884D}">
      <dgm:prSet/>
      <dgm:spPr/>
      <dgm:t>
        <a:bodyPr/>
        <a:lstStyle/>
        <a:p>
          <a:endParaRPr lang="es-ES" sz="2000"/>
        </a:p>
      </dgm:t>
    </dgm:pt>
    <dgm:pt modelId="{0E4C0BEB-D3B1-4FAF-85B3-0F24322AEEF6}">
      <dgm:prSet custT="1"/>
      <dgm:spPr/>
      <dgm:t>
        <a:bodyPr/>
        <a:lstStyle/>
        <a:p>
          <a:pPr>
            <a:lnSpc>
              <a:spcPct val="130000"/>
            </a:lnSpc>
          </a:pPr>
          <a:r>
            <a:rPr lang="es-EC" sz="2200" dirty="0" smtClean="0"/>
            <a:t>Modo de Supervisión/Operación sobre la estación en tiempo real </a:t>
          </a:r>
          <a:endParaRPr lang="es-ES" sz="2200" dirty="0"/>
        </a:p>
      </dgm:t>
    </dgm:pt>
    <dgm:pt modelId="{F37F7D5B-4832-49E2-AD1D-B9CACA1F7D98}" type="parTrans" cxnId="{98909A31-1273-4AB7-9091-76BA13E268F0}">
      <dgm:prSet/>
      <dgm:spPr/>
      <dgm:t>
        <a:bodyPr/>
        <a:lstStyle/>
        <a:p>
          <a:endParaRPr lang="es-ES" sz="2000"/>
        </a:p>
      </dgm:t>
    </dgm:pt>
    <dgm:pt modelId="{002450F9-93C4-44BC-9D77-9324A983CDB0}" type="sibTrans" cxnId="{98909A31-1273-4AB7-9091-76BA13E268F0}">
      <dgm:prSet/>
      <dgm:spPr/>
      <dgm:t>
        <a:bodyPr/>
        <a:lstStyle/>
        <a:p>
          <a:endParaRPr lang="es-ES" sz="2000"/>
        </a:p>
      </dgm:t>
    </dgm:pt>
    <dgm:pt modelId="{B20D2905-5E27-4EDD-A5C7-002ED9667AAD}">
      <dgm:prSet custT="1"/>
      <dgm:spPr/>
      <dgm:t>
        <a:bodyPr/>
        <a:lstStyle/>
        <a:p>
          <a:pPr>
            <a:lnSpc>
              <a:spcPct val="130000"/>
            </a:lnSpc>
          </a:pPr>
          <a:r>
            <a:rPr lang="es-EC" sz="2200" dirty="0" smtClean="0"/>
            <a:t>Reproducción del panel de control de la estación de trabajo</a:t>
          </a:r>
          <a:endParaRPr lang="es-ES" sz="2200" dirty="0"/>
        </a:p>
      </dgm:t>
    </dgm:pt>
    <dgm:pt modelId="{14312328-4D4C-483B-9484-37D01505F1CA}" type="parTrans" cxnId="{389A73C5-6449-4727-B306-3F8E22C83FE3}">
      <dgm:prSet/>
      <dgm:spPr/>
      <dgm:t>
        <a:bodyPr/>
        <a:lstStyle/>
        <a:p>
          <a:endParaRPr lang="es-ES" sz="2000"/>
        </a:p>
      </dgm:t>
    </dgm:pt>
    <dgm:pt modelId="{FF3F4B07-49CA-4849-B77E-B2E5E6F067AA}" type="sibTrans" cxnId="{389A73C5-6449-4727-B306-3F8E22C83FE3}">
      <dgm:prSet/>
      <dgm:spPr/>
      <dgm:t>
        <a:bodyPr/>
        <a:lstStyle/>
        <a:p>
          <a:endParaRPr lang="es-ES" sz="2000"/>
        </a:p>
      </dgm:t>
    </dgm:pt>
    <dgm:pt modelId="{067CBC87-A589-448C-A23A-297E40CA24FE}">
      <dgm:prSet custT="1"/>
      <dgm:spPr/>
      <dgm:t>
        <a:bodyPr/>
        <a:lstStyle/>
        <a:p>
          <a:pPr>
            <a:lnSpc>
              <a:spcPct val="130000"/>
            </a:lnSpc>
          </a:pPr>
          <a:r>
            <a:rPr lang="es-EC" sz="2200" dirty="0" smtClean="0"/>
            <a:t>Trabajar en modo integrado con el Software </a:t>
          </a:r>
          <a:r>
            <a:rPr lang="es-EC" sz="2200" dirty="0" err="1" smtClean="0"/>
            <a:t>EdMES</a:t>
          </a:r>
          <a:endParaRPr lang="es-ES" sz="2200" dirty="0"/>
        </a:p>
      </dgm:t>
    </dgm:pt>
    <dgm:pt modelId="{E524FEC0-D35D-4011-858F-5E48A3B1D0A2}" type="parTrans" cxnId="{A475E972-91D7-4F54-BACC-378480148954}">
      <dgm:prSet/>
      <dgm:spPr/>
      <dgm:t>
        <a:bodyPr/>
        <a:lstStyle/>
        <a:p>
          <a:endParaRPr lang="es-ES" sz="2000"/>
        </a:p>
      </dgm:t>
    </dgm:pt>
    <dgm:pt modelId="{51C2EE84-A668-460F-9804-1EE3D7F58996}" type="sibTrans" cxnId="{A475E972-91D7-4F54-BACC-378480148954}">
      <dgm:prSet/>
      <dgm:spPr/>
      <dgm:t>
        <a:bodyPr/>
        <a:lstStyle/>
        <a:p>
          <a:endParaRPr lang="es-ES" sz="2000"/>
        </a:p>
      </dgm:t>
    </dgm:pt>
    <dgm:pt modelId="{96A069BB-9C16-4369-8BFC-26E2AC452626}">
      <dgm:prSet custT="1"/>
      <dgm:spPr/>
      <dgm:t>
        <a:bodyPr/>
        <a:lstStyle/>
        <a:p>
          <a:r>
            <a:rPr lang="es-ES" sz="3000" dirty="0" smtClean="0"/>
            <a:t>FUNCIONES DEL SOFTWARE 3DSUPRA</a:t>
          </a:r>
          <a:endParaRPr lang="es-ES" sz="3000" dirty="0"/>
        </a:p>
      </dgm:t>
    </dgm:pt>
    <dgm:pt modelId="{3AC9D440-6799-4433-9BB6-31448D1B198B}" type="parTrans" cxnId="{C53BFDF3-00A3-4EA0-B4D3-D72A1E910CEA}">
      <dgm:prSet/>
      <dgm:spPr/>
      <dgm:t>
        <a:bodyPr/>
        <a:lstStyle/>
        <a:p>
          <a:endParaRPr lang="es-ES"/>
        </a:p>
      </dgm:t>
    </dgm:pt>
    <dgm:pt modelId="{1439962A-8B19-40FB-A2F8-38AA6E5F49DC}" type="sibTrans" cxnId="{C53BFDF3-00A3-4EA0-B4D3-D72A1E910CEA}">
      <dgm:prSet/>
      <dgm:spPr/>
      <dgm:t>
        <a:bodyPr/>
        <a:lstStyle/>
        <a:p>
          <a:endParaRPr lang="es-ES"/>
        </a:p>
      </dgm:t>
    </dgm:pt>
    <dgm:pt modelId="{5BF21856-7F9B-4308-A56F-29BE44BC94E9}">
      <dgm:prSet custT="1"/>
      <dgm:spPr/>
      <dgm:t>
        <a:bodyPr/>
        <a:lstStyle/>
        <a:p>
          <a:pPr>
            <a:lnSpc>
              <a:spcPct val="130000"/>
            </a:lnSpc>
          </a:pPr>
          <a:r>
            <a:rPr lang="es-EC" sz="2200" dirty="0" smtClean="0"/>
            <a:t>Visualización en 3D de las estaciones del sistema, mediante una simulación</a:t>
          </a:r>
          <a:endParaRPr lang="es-ES" sz="2200" dirty="0"/>
        </a:p>
      </dgm:t>
    </dgm:pt>
    <dgm:pt modelId="{7BE52741-0B0B-4E6E-8C67-CC534F144BB8}" type="parTrans" cxnId="{8B29F8B1-DAF3-45A5-9B8B-7961457A0F0C}">
      <dgm:prSet/>
      <dgm:spPr/>
      <dgm:t>
        <a:bodyPr/>
        <a:lstStyle/>
        <a:p>
          <a:endParaRPr lang="es-ES"/>
        </a:p>
      </dgm:t>
    </dgm:pt>
    <dgm:pt modelId="{5EC69B98-EE87-4A68-BBEC-5D213656FF34}" type="sibTrans" cxnId="{8B29F8B1-DAF3-45A5-9B8B-7961457A0F0C}">
      <dgm:prSet/>
      <dgm:spPr/>
      <dgm:t>
        <a:bodyPr/>
        <a:lstStyle/>
        <a:p>
          <a:endParaRPr lang="es-ES"/>
        </a:p>
      </dgm:t>
    </dgm:pt>
    <dgm:pt modelId="{6567BBD4-9EFE-4AEB-9CE7-D1F39C6E4D0C}" type="pres">
      <dgm:prSet presAssocID="{7061F2FC-F2AB-4DE3-98B0-886576B4E2C6}" presName="linear" presStyleCnt="0">
        <dgm:presLayoutVars>
          <dgm:animLvl val="lvl"/>
          <dgm:resizeHandles val="exact"/>
        </dgm:presLayoutVars>
      </dgm:prSet>
      <dgm:spPr/>
      <dgm:t>
        <a:bodyPr/>
        <a:lstStyle/>
        <a:p>
          <a:endParaRPr lang="es-ES"/>
        </a:p>
      </dgm:t>
    </dgm:pt>
    <dgm:pt modelId="{9238C1F8-F3DF-42EC-A12E-C7D60DA0F5C2}" type="pres">
      <dgm:prSet presAssocID="{96A069BB-9C16-4369-8BFC-26E2AC452626}" presName="parentText" presStyleLbl="node1" presStyleIdx="0" presStyleCnt="1" custScaleY="128038" custLinFactNeighborY="1983">
        <dgm:presLayoutVars>
          <dgm:chMax val="0"/>
          <dgm:bulletEnabled val="1"/>
        </dgm:presLayoutVars>
      </dgm:prSet>
      <dgm:spPr/>
      <dgm:t>
        <a:bodyPr/>
        <a:lstStyle/>
        <a:p>
          <a:endParaRPr lang="es-ES"/>
        </a:p>
      </dgm:t>
    </dgm:pt>
    <dgm:pt modelId="{AE2CC4B0-83F8-4803-AFE0-89CBFA8607AC}" type="pres">
      <dgm:prSet presAssocID="{96A069BB-9C16-4369-8BFC-26E2AC452626}" presName="childText" presStyleLbl="revTx" presStyleIdx="0" presStyleCnt="1" custScaleY="118905" custLinFactNeighborY="33796">
        <dgm:presLayoutVars>
          <dgm:bulletEnabled val="1"/>
        </dgm:presLayoutVars>
      </dgm:prSet>
      <dgm:spPr/>
      <dgm:t>
        <a:bodyPr/>
        <a:lstStyle/>
        <a:p>
          <a:endParaRPr lang="es-ES"/>
        </a:p>
      </dgm:t>
    </dgm:pt>
  </dgm:ptLst>
  <dgm:cxnLst>
    <dgm:cxn modelId="{B5629DA6-CB17-4C93-BA43-7805D824EEA9}" type="presOf" srcId="{7061F2FC-F2AB-4DE3-98B0-886576B4E2C6}" destId="{6567BBD4-9EFE-4AEB-9CE7-D1F39C6E4D0C}" srcOrd="0" destOrd="0" presId="urn:microsoft.com/office/officeart/2005/8/layout/vList2"/>
    <dgm:cxn modelId="{CAA6D8E2-A241-4AE5-8900-3189DBC45861}" srcId="{96A069BB-9C16-4369-8BFC-26E2AC452626}" destId="{2FAFCF34-3905-489E-8C1B-54EEC2FD1CBE}" srcOrd="1" destOrd="0" parTransId="{7E01C7FC-64AA-4050-BC9A-34BEC7B36D5B}" sibTransId="{3F3BECD8-4CF8-4362-96F6-B90C182F04FE}"/>
    <dgm:cxn modelId="{98909A31-1273-4AB7-9091-76BA13E268F0}" srcId="{96A069BB-9C16-4369-8BFC-26E2AC452626}" destId="{0E4C0BEB-D3B1-4FAF-85B3-0F24322AEEF6}" srcOrd="3" destOrd="0" parTransId="{F37F7D5B-4832-49E2-AD1D-B9CACA1F7D98}" sibTransId="{002450F9-93C4-44BC-9D77-9324A983CDB0}"/>
    <dgm:cxn modelId="{495DE8A4-6E2A-4275-9D06-5A19B109CEC5}" type="presOf" srcId="{929E5F6B-86AC-4EF6-A56A-05FC97FD6671}" destId="{AE2CC4B0-83F8-4803-AFE0-89CBFA8607AC}" srcOrd="0" destOrd="2" presId="urn:microsoft.com/office/officeart/2005/8/layout/vList2"/>
    <dgm:cxn modelId="{CCE11F9A-A073-4400-B8B8-26CA9BB0E9DB}" type="presOf" srcId="{B20D2905-5E27-4EDD-A5C7-002ED9667AAD}" destId="{AE2CC4B0-83F8-4803-AFE0-89CBFA8607AC}" srcOrd="0" destOrd="4" presId="urn:microsoft.com/office/officeart/2005/8/layout/vList2"/>
    <dgm:cxn modelId="{389A73C5-6449-4727-B306-3F8E22C83FE3}" srcId="{96A069BB-9C16-4369-8BFC-26E2AC452626}" destId="{B20D2905-5E27-4EDD-A5C7-002ED9667AAD}" srcOrd="4" destOrd="0" parTransId="{14312328-4D4C-483B-9484-37D01505F1CA}" sibTransId="{FF3F4B07-49CA-4849-B77E-B2E5E6F067AA}"/>
    <dgm:cxn modelId="{A475E972-91D7-4F54-BACC-378480148954}" srcId="{96A069BB-9C16-4369-8BFC-26E2AC452626}" destId="{067CBC87-A589-448C-A23A-297E40CA24FE}" srcOrd="5" destOrd="0" parTransId="{E524FEC0-D35D-4011-858F-5E48A3B1D0A2}" sibTransId="{51C2EE84-A668-460F-9804-1EE3D7F58996}"/>
    <dgm:cxn modelId="{97EBE962-9455-4113-B206-FEADA2BCC09B}" type="presOf" srcId="{2FAFCF34-3905-489E-8C1B-54EEC2FD1CBE}" destId="{AE2CC4B0-83F8-4803-AFE0-89CBFA8607AC}" srcOrd="0" destOrd="1" presId="urn:microsoft.com/office/officeart/2005/8/layout/vList2"/>
    <dgm:cxn modelId="{3B131744-E139-45DE-B017-5C9D7CCE48F1}" type="presOf" srcId="{5BF21856-7F9B-4308-A56F-29BE44BC94E9}" destId="{AE2CC4B0-83F8-4803-AFE0-89CBFA8607AC}" srcOrd="0" destOrd="0" presId="urn:microsoft.com/office/officeart/2005/8/layout/vList2"/>
    <dgm:cxn modelId="{0C6A8FBC-1AA9-4501-86BA-7381F460884D}" srcId="{96A069BB-9C16-4369-8BFC-26E2AC452626}" destId="{929E5F6B-86AC-4EF6-A56A-05FC97FD6671}" srcOrd="2" destOrd="0" parTransId="{3382FCEC-CBF5-4CA5-B544-BC248302E38D}" sibTransId="{C15ED649-1704-4E37-B88E-62075E24E5BF}"/>
    <dgm:cxn modelId="{74A2AE2D-F5D1-43B1-837D-ABA916D23BD7}" type="presOf" srcId="{067CBC87-A589-448C-A23A-297E40CA24FE}" destId="{AE2CC4B0-83F8-4803-AFE0-89CBFA8607AC}" srcOrd="0" destOrd="5" presId="urn:microsoft.com/office/officeart/2005/8/layout/vList2"/>
    <dgm:cxn modelId="{6C2C6DEE-BA1B-413D-8A19-346EDEE173E8}" type="presOf" srcId="{0E4C0BEB-D3B1-4FAF-85B3-0F24322AEEF6}" destId="{AE2CC4B0-83F8-4803-AFE0-89CBFA8607AC}" srcOrd="0" destOrd="3" presId="urn:microsoft.com/office/officeart/2005/8/layout/vList2"/>
    <dgm:cxn modelId="{8B29F8B1-DAF3-45A5-9B8B-7961457A0F0C}" srcId="{96A069BB-9C16-4369-8BFC-26E2AC452626}" destId="{5BF21856-7F9B-4308-A56F-29BE44BC94E9}" srcOrd="0" destOrd="0" parTransId="{7BE52741-0B0B-4E6E-8C67-CC534F144BB8}" sibTransId="{5EC69B98-EE87-4A68-BBEC-5D213656FF34}"/>
    <dgm:cxn modelId="{C53BFDF3-00A3-4EA0-B4D3-D72A1E910CEA}" srcId="{7061F2FC-F2AB-4DE3-98B0-886576B4E2C6}" destId="{96A069BB-9C16-4369-8BFC-26E2AC452626}" srcOrd="0" destOrd="0" parTransId="{3AC9D440-6799-4433-9BB6-31448D1B198B}" sibTransId="{1439962A-8B19-40FB-A2F8-38AA6E5F49DC}"/>
    <dgm:cxn modelId="{ED2786C1-63B7-483D-93CC-AFC05494F7BC}" type="presOf" srcId="{96A069BB-9C16-4369-8BFC-26E2AC452626}" destId="{9238C1F8-F3DF-42EC-A12E-C7D60DA0F5C2}" srcOrd="0" destOrd="0" presId="urn:microsoft.com/office/officeart/2005/8/layout/vList2"/>
    <dgm:cxn modelId="{59BD3995-4A0E-4139-9372-47E35068CEDF}" type="presParOf" srcId="{6567BBD4-9EFE-4AEB-9CE7-D1F39C6E4D0C}" destId="{9238C1F8-F3DF-42EC-A12E-C7D60DA0F5C2}" srcOrd="0" destOrd="0" presId="urn:microsoft.com/office/officeart/2005/8/layout/vList2"/>
    <dgm:cxn modelId="{C55ECFDE-5FD3-4DBA-A3D9-8CEA48AD5151}" type="presParOf" srcId="{6567BBD4-9EFE-4AEB-9CE7-D1F39C6E4D0C}" destId="{AE2CC4B0-83F8-4803-AFE0-89CBFA8607A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n-US" sz="4000" b="1" dirty="0" smtClean="0"/>
            <a:t>OBJETIVOS</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Y="-9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A51CB85D-6DF6-4D84-A5EF-19CFE920F773}" type="presOf" srcId="{CB9964DC-5E01-4879-9733-CDEE2AB1D1F7}" destId="{C7DDC059-89DD-4F99-A10D-9C975D60C8D8}" srcOrd="1" destOrd="0" presId="urn:microsoft.com/office/officeart/2005/8/layout/hierarchy3"/>
    <dgm:cxn modelId="{E3C46C8C-FFF0-41AA-8F5A-DF737242DC5E}" type="presOf" srcId="{CB9964DC-5E01-4879-9733-CDEE2AB1D1F7}" destId="{ECB1CA3E-26B8-4A39-AEF8-6F06E506D3C7}" srcOrd="0" destOrd="0" presId="urn:microsoft.com/office/officeart/2005/8/layout/hierarchy3"/>
    <dgm:cxn modelId="{D3451928-F2A3-4A05-8BD8-6B6A48803C0F}" type="presOf" srcId="{7061F2FC-F2AB-4DE3-98B0-886576B4E2C6}" destId="{D433476B-D68D-4328-ADAC-B2895D3D50CF}" srcOrd="0" destOrd="0" presId="urn:microsoft.com/office/officeart/2005/8/layout/hierarchy3"/>
    <dgm:cxn modelId="{A5146E74-80C2-45EC-8DB3-75767615998F}" type="presParOf" srcId="{D433476B-D68D-4328-ADAC-B2895D3D50CF}" destId="{1E58A3BC-F1F7-40EE-89AA-32E802ED4BF7}" srcOrd="0" destOrd="0" presId="urn:microsoft.com/office/officeart/2005/8/layout/hierarchy3"/>
    <dgm:cxn modelId="{38AF4BFF-CE9E-4BD5-8E47-1D9DA3B81A79}" type="presParOf" srcId="{1E58A3BC-F1F7-40EE-89AA-32E802ED4BF7}" destId="{D21DF85A-45CA-4CE0-B0ED-CF4615475EE0}" srcOrd="0" destOrd="0" presId="urn:microsoft.com/office/officeart/2005/8/layout/hierarchy3"/>
    <dgm:cxn modelId="{00A2196E-3358-4299-8548-5202B83D6262}" type="presParOf" srcId="{D21DF85A-45CA-4CE0-B0ED-CF4615475EE0}" destId="{ECB1CA3E-26B8-4A39-AEF8-6F06E506D3C7}" srcOrd="0" destOrd="0" presId="urn:microsoft.com/office/officeart/2005/8/layout/hierarchy3"/>
    <dgm:cxn modelId="{3537122A-18D8-42BA-8002-839DE92D4FD0}" type="presParOf" srcId="{D21DF85A-45CA-4CE0-B0ED-CF4615475EE0}" destId="{C7DDC059-89DD-4F99-A10D-9C975D60C8D8}" srcOrd="1" destOrd="0" presId="urn:microsoft.com/office/officeart/2005/8/layout/hierarchy3"/>
    <dgm:cxn modelId="{C91E24B6-45E2-4A42-A97B-743478340D0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Objetivo General</a:t>
          </a:r>
          <a:endParaRPr lang="es-ES" sz="300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CB994CE2-DA46-4C67-804E-0A3FD5A3E07E}">
      <dgm:prSet phldrT="[Texto]" custT="1"/>
      <dgm:spPr/>
      <dgm:t>
        <a:bodyPr/>
        <a:lstStyle/>
        <a:p>
          <a:pPr algn="just"/>
          <a:r>
            <a:rPr lang="es-EC" sz="2200" dirty="0" smtClean="0"/>
            <a:t>Desarrollar la interface HMI del sistema HAS-200 centrada en el usuario y un sistema de monitoreo remoto SCADA, que trabajen de manera integrada con el software </a:t>
          </a:r>
          <a:r>
            <a:rPr lang="es-EC" sz="2200" dirty="0" err="1" smtClean="0"/>
            <a:t>EdMES</a:t>
          </a:r>
          <a:r>
            <a:rPr lang="es-EC" sz="2200" dirty="0" smtClean="0"/>
            <a:t>.</a:t>
          </a:r>
          <a:endParaRPr lang="es-ES" sz="22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283708" custScaleY="61145" custLinFactNeighborX="-1638" custLinFactNeighborY="-2068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16363E3D-278E-4476-A7B5-702FB02F858A}" type="pres">
      <dgm:prSet presAssocID="{2E55A9CA-0EF4-4DCE-A655-01EC44FAE58D}" presName="Name13" presStyleLbl="parChTrans1D2" presStyleIdx="0" presStyleCnt="1"/>
      <dgm:spPr/>
      <dgm:t>
        <a:bodyPr/>
        <a:lstStyle/>
        <a:p>
          <a:endParaRPr lang="es-ES"/>
        </a:p>
      </dgm:t>
    </dgm:pt>
    <dgm:pt modelId="{FD848230-38B4-4C6B-91DA-EE91CE8A965F}" type="pres">
      <dgm:prSet presAssocID="{CB994CE2-DA46-4C67-804E-0A3FD5A3E07E}" presName="childText" presStyleLbl="bgAcc1" presStyleIdx="0" presStyleCnt="1" custScaleX="573920" custScaleY="135549">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F9DACF79-1A43-41B1-A007-EBBE8AB1A6DD}" type="presOf" srcId="{CB994CE2-DA46-4C67-804E-0A3FD5A3E07E}" destId="{FD848230-38B4-4C6B-91DA-EE91CE8A965F}" srcOrd="0" destOrd="0" presId="urn:microsoft.com/office/officeart/2005/8/layout/hierarchy3"/>
    <dgm:cxn modelId="{88708004-3D73-4D33-8E6E-B0AD492627C3}" type="presOf" srcId="{7061F2FC-F2AB-4DE3-98B0-886576B4E2C6}" destId="{D433476B-D68D-4328-ADAC-B2895D3D50CF}" srcOrd="0" destOrd="0" presId="urn:microsoft.com/office/officeart/2005/8/layout/hierarchy3"/>
    <dgm:cxn modelId="{4939147F-E294-43F4-B5BF-5065815779F9}" type="presOf" srcId="{CB9964DC-5E01-4879-9733-CDEE2AB1D1F7}" destId="{ECB1CA3E-26B8-4A39-AEF8-6F06E506D3C7}" srcOrd="0" destOrd="0" presId="urn:microsoft.com/office/officeart/2005/8/layout/hierarchy3"/>
    <dgm:cxn modelId="{3A2F2356-4B7D-4D81-BB8C-FF25D612CC39}" srcId="{CB9964DC-5E01-4879-9733-CDEE2AB1D1F7}" destId="{CB994CE2-DA46-4C67-804E-0A3FD5A3E07E}" srcOrd="0" destOrd="0" parTransId="{2E55A9CA-0EF4-4DCE-A655-01EC44FAE58D}" sibTransId="{4AB5D9A4-D4A7-4208-9BC9-B672660972CF}"/>
    <dgm:cxn modelId="{B2F0C22F-8310-402F-9759-4FCBD70AEC48}" type="presOf" srcId="{CB9964DC-5E01-4879-9733-CDEE2AB1D1F7}" destId="{C7DDC059-89DD-4F99-A10D-9C975D60C8D8}" srcOrd="1" destOrd="0" presId="urn:microsoft.com/office/officeart/2005/8/layout/hierarchy3"/>
    <dgm:cxn modelId="{5CC85FF5-22CF-4173-AFEE-B3DF7615BD17}" type="presOf" srcId="{2E55A9CA-0EF4-4DCE-A655-01EC44FAE58D}" destId="{16363E3D-278E-4476-A7B5-702FB02F858A}" srcOrd="0" destOrd="0" presId="urn:microsoft.com/office/officeart/2005/8/layout/hierarchy3"/>
    <dgm:cxn modelId="{9D861578-38C3-452F-B7D4-746CD879CA78}" type="presParOf" srcId="{D433476B-D68D-4328-ADAC-B2895D3D50CF}" destId="{1E58A3BC-F1F7-40EE-89AA-32E802ED4BF7}" srcOrd="0" destOrd="0" presId="urn:microsoft.com/office/officeart/2005/8/layout/hierarchy3"/>
    <dgm:cxn modelId="{DD7CDC5F-CD27-43A8-A6B8-C2FCA57F5D9F}" type="presParOf" srcId="{1E58A3BC-F1F7-40EE-89AA-32E802ED4BF7}" destId="{D21DF85A-45CA-4CE0-B0ED-CF4615475EE0}" srcOrd="0" destOrd="0" presId="urn:microsoft.com/office/officeart/2005/8/layout/hierarchy3"/>
    <dgm:cxn modelId="{E0BCB6D8-7AFE-4E3B-8D25-832618F2C959}" type="presParOf" srcId="{D21DF85A-45CA-4CE0-B0ED-CF4615475EE0}" destId="{ECB1CA3E-26B8-4A39-AEF8-6F06E506D3C7}" srcOrd="0" destOrd="0" presId="urn:microsoft.com/office/officeart/2005/8/layout/hierarchy3"/>
    <dgm:cxn modelId="{5B6490BC-3429-4244-8C3B-D943F17B21C0}" type="presParOf" srcId="{D21DF85A-45CA-4CE0-B0ED-CF4615475EE0}" destId="{C7DDC059-89DD-4F99-A10D-9C975D60C8D8}" srcOrd="1" destOrd="0" presId="urn:microsoft.com/office/officeart/2005/8/layout/hierarchy3"/>
    <dgm:cxn modelId="{C6240A1A-5263-40CC-92FC-0FF1A736024A}" type="presParOf" srcId="{1E58A3BC-F1F7-40EE-89AA-32E802ED4BF7}" destId="{F784BE88-3DB9-4E87-AFCA-2ED0BF00DEA1}" srcOrd="1" destOrd="0" presId="urn:microsoft.com/office/officeart/2005/8/layout/hierarchy3"/>
    <dgm:cxn modelId="{21B936F6-784E-4867-A022-2C9BD7CE5016}" type="presParOf" srcId="{F784BE88-3DB9-4E87-AFCA-2ED0BF00DEA1}" destId="{16363E3D-278E-4476-A7B5-702FB02F858A}" srcOrd="0" destOrd="0" presId="urn:microsoft.com/office/officeart/2005/8/layout/hierarchy3"/>
    <dgm:cxn modelId="{8D45182E-55FF-47BB-800F-77866AFF05BE}" type="presParOf" srcId="{F784BE88-3DB9-4E87-AFCA-2ED0BF00DEA1}" destId="{FD848230-38B4-4C6B-91DA-EE91CE8A965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Objetivos Específicos</a:t>
          </a:r>
          <a:endParaRPr lang="es-ES" sz="3000" dirty="0"/>
        </a:p>
      </dgm:t>
    </dgm:pt>
    <dgm:pt modelId="{5760939A-00E0-4E0F-82AC-14F95E0A4A90}" type="parTrans" cxnId="{E5DF4D7B-2998-4040-B309-23173E1132D4}">
      <dgm:prSet/>
      <dgm:spPr/>
      <dgm:t>
        <a:bodyPr/>
        <a:lstStyle/>
        <a:p>
          <a:endParaRPr lang="es-ES" sz="2000"/>
        </a:p>
      </dgm:t>
    </dgm:pt>
    <dgm:pt modelId="{2BAB4B72-4C27-47D9-A895-24F30C6A71EC}" type="sibTrans" cxnId="{E5DF4D7B-2998-4040-B309-23173E1132D4}">
      <dgm:prSet/>
      <dgm:spPr/>
      <dgm:t>
        <a:bodyPr/>
        <a:lstStyle/>
        <a:p>
          <a:endParaRPr lang="es-ES" sz="2000"/>
        </a:p>
      </dgm:t>
    </dgm:pt>
    <dgm:pt modelId="{CB994CE2-DA46-4C67-804E-0A3FD5A3E07E}">
      <dgm:prSet phldrT="[Texto]" custT="1"/>
      <dgm:spPr/>
      <dgm:t>
        <a:bodyPr/>
        <a:lstStyle/>
        <a:p>
          <a:pPr algn="l"/>
          <a:r>
            <a:rPr lang="es-EC" sz="2200" dirty="0" smtClean="0"/>
            <a:t>Establecer las estrategias operativas necesarias para alcanzar una alta usabilidad del sistema.</a:t>
          </a:r>
          <a:endParaRPr lang="es-ES" sz="2200" dirty="0"/>
        </a:p>
      </dgm:t>
    </dgm:pt>
    <dgm:pt modelId="{2E55A9CA-0EF4-4DCE-A655-01EC44FAE58D}" type="parTrans" cxnId="{3A2F2356-4B7D-4D81-BB8C-FF25D612CC39}">
      <dgm:prSet/>
      <dgm:spPr/>
      <dgm:t>
        <a:bodyPr/>
        <a:lstStyle/>
        <a:p>
          <a:endParaRPr lang="es-ES" sz="2000"/>
        </a:p>
      </dgm:t>
    </dgm:pt>
    <dgm:pt modelId="{4AB5D9A4-D4A7-4208-9BC9-B672660972CF}" type="sibTrans" cxnId="{3A2F2356-4B7D-4D81-BB8C-FF25D612CC39}">
      <dgm:prSet/>
      <dgm:spPr/>
      <dgm:t>
        <a:bodyPr/>
        <a:lstStyle/>
        <a:p>
          <a:endParaRPr lang="es-ES" sz="2000"/>
        </a:p>
      </dgm:t>
    </dgm:pt>
    <dgm:pt modelId="{EC87EB5F-CFCA-435B-A4C5-4B6F017282C5}">
      <dgm:prSet custT="1"/>
      <dgm:spPr/>
      <dgm:t>
        <a:bodyPr/>
        <a:lstStyle/>
        <a:p>
          <a:pPr algn="l"/>
          <a:r>
            <a:rPr lang="es-EC" sz="2200" smtClean="0"/>
            <a:t>Diseñar las Interfaces HMI centradas en el usuario</a:t>
          </a:r>
          <a:endParaRPr lang="es-ES" sz="2200"/>
        </a:p>
      </dgm:t>
    </dgm:pt>
    <dgm:pt modelId="{52D671BF-4B87-4735-B221-9BD6E677D457}" type="parTrans" cxnId="{2CC7D140-BCB4-4E05-8D96-567CEB4F8E16}">
      <dgm:prSet/>
      <dgm:spPr/>
      <dgm:t>
        <a:bodyPr/>
        <a:lstStyle/>
        <a:p>
          <a:endParaRPr lang="es-ES"/>
        </a:p>
      </dgm:t>
    </dgm:pt>
    <dgm:pt modelId="{02443EBB-9EDE-4A70-BE38-E0B7784ED6C9}" type="sibTrans" cxnId="{2CC7D140-BCB4-4E05-8D96-567CEB4F8E16}">
      <dgm:prSet/>
      <dgm:spPr/>
      <dgm:t>
        <a:bodyPr/>
        <a:lstStyle/>
        <a:p>
          <a:endParaRPr lang="es-ES"/>
        </a:p>
      </dgm:t>
    </dgm:pt>
    <dgm:pt modelId="{2F51C1BC-1D8D-41A9-8C8C-9819690B8253}">
      <dgm:prSet custT="1"/>
      <dgm:spPr/>
      <dgm:t>
        <a:bodyPr/>
        <a:lstStyle/>
        <a:p>
          <a:pPr algn="l"/>
          <a:r>
            <a:rPr lang="es-EC" sz="2200" smtClean="0"/>
            <a:t>Implementación del diseño mediante el uso de herramientas avanzadas de la plataforma Development Studio.</a:t>
          </a:r>
          <a:endParaRPr lang="es-ES" sz="2200"/>
        </a:p>
      </dgm:t>
    </dgm:pt>
    <dgm:pt modelId="{621B0CA7-368B-4418-BA83-C736B1C969DF}" type="parTrans" cxnId="{8FC7316F-8B9B-42C6-AF19-744C081FDFDE}">
      <dgm:prSet/>
      <dgm:spPr/>
      <dgm:t>
        <a:bodyPr/>
        <a:lstStyle/>
        <a:p>
          <a:endParaRPr lang="es-ES"/>
        </a:p>
      </dgm:t>
    </dgm:pt>
    <dgm:pt modelId="{16717BD2-DAD3-4EF5-B722-9FEA8221C497}" type="sibTrans" cxnId="{8FC7316F-8B9B-42C6-AF19-744C081FDFDE}">
      <dgm:prSet/>
      <dgm:spPr/>
      <dgm:t>
        <a:bodyPr/>
        <a:lstStyle/>
        <a:p>
          <a:endParaRPr lang="es-ES"/>
        </a:p>
      </dgm:t>
    </dgm:pt>
    <dgm:pt modelId="{C9624F4B-8963-4722-B10A-2A321A3E4198}">
      <dgm:prSet custT="1"/>
      <dgm:spPr/>
      <dgm:t>
        <a:bodyPr/>
        <a:lstStyle/>
        <a:p>
          <a:pPr algn="l"/>
          <a:r>
            <a:rPr lang="es-EC" sz="2200" smtClean="0"/>
            <a:t>Monitorizar el sistema a distancia, desde cualquier dispositivo móvil avanzado.</a:t>
          </a:r>
          <a:endParaRPr lang="es-ES" sz="2200"/>
        </a:p>
      </dgm:t>
    </dgm:pt>
    <dgm:pt modelId="{D99FAC48-0589-4ADD-9131-976ACD490C55}" type="parTrans" cxnId="{D0ED9D00-C861-40BF-8FA1-CC2C671BB36E}">
      <dgm:prSet/>
      <dgm:spPr/>
      <dgm:t>
        <a:bodyPr/>
        <a:lstStyle/>
        <a:p>
          <a:endParaRPr lang="es-ES"/>
        </a:p>
      </dgm:t>
    </dgm:pt>
    <dgm:pt modelId="{CDC4E561-38AA-40A0-AD00-9E3B63CD6D05}" type="sibTrans" cxnId="{D0ED9D00-C861-40BF-8FA1-CC2C671BB36E}">
      <dgm:prSet/>
      <dgm:spPr/>
      <dgm:t>
        <a:bodyPr/>
        <a:lstStyle/>
        <a:p>
          <a:endParaRPr lang="es-ES"/>
        </a:p>
      </dgm:t>
    </dgm:pt>
    <dgm:pt modelId="{C3C7070E-1660-4E4F-AC95-6BE95821BB63}">
      <dgm:prSet custT="1"/>
      <dgm:spPr/>
      <dgm:t>
        <a:bodyPr/>
        <a:lstStyle/>
        <a:p>
          <a:pPr algn="l"/>
          <a:r>
            <a:rPr lang="es-EC" sz="2200" smtClean="0"/>
            <a:t>Evaluar la funcionalidad del sistema integrado</a:t>
          </a:r>
          <a:endParaRPr lang="es-ES" sz="2200"/>
        </a:p>
      </dgm:t>
    </dgm:pt>
    <dgm:pt modelId="{B90D4129-71A0-4257-B115-7DF0CD3AB381}" type="parTrans" cxnId="{6EB89BD3-8168-43A8-93F0-48BE6FB1CAC5}">
      <dgm:prSet/>
      <dgm:spPr/>
      <dgm:t>
        <a:bodyPr/>
        <a:lstStyle/>
        <a:p>
          <a:endParaRPr lang="es-ES"/>
        </a:p>
      </dgm:t>
    </dgm:pt>
    <dgm:pt modelId="{18BE17A4-92E8-4BE5-9716-EC10478F1BBD}" type="sibTrans" cxnId="{6EB89BD3-8168-43A8-93F0-48BE6FB1CAC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382042" custScaleY="82957" custLinFactNeighborX="-1638" custLinFactNeighborY="-2068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16363E3D-278E-4476-A7B5-702FB02F858A}" type="pres">
      <dgm:prSet presAssocID="{2E55A9CA-0EF4-4DCE-A655-01EC44FAE58D}" presName="Name13" presStyleLbl="parChTrans1D2" presStyleIdx="0" presStyleCnt="5"/>
      <dgm:spPr/>
      <dgm:t>
        <a:bodyPr/>
        <a:lstStyle/>
        <a:p>
          <a:endParaRPr lang="es-ES"/>
        </a:p>
      </dgm:t>
    </dgm:pt>
    <dgm:pt modelId="{FD848230-38B4-4C6B-91DA-EE91CE8A965F}" type="pres">
      <dgm:prSet presAssocID="{CB994CE2-DA46-4C67-804E-0A3FD5A3E07E}" presName="childText" presStyleLbl="bgAcc1" presStyleIdx="0" presStyleCnt="5" custScaleX="636736" custScaleY="109208">
        <dgm:presLayoutVars>
          <dgm:bulletEnabled val="1"/>
        </dgm:presLayoutVars>
      </dgm:prSet>
      <dgm:spPr/>
      <dgm:t>
        <a:bodyPr/>
        <a:lstStyle/>
        <a:p>
          <a:endParaRPr lang="es-ES"/>
        </a:p>
      </dgm:t>
    </dgm:pt>
    <dgm:pt modelId="{2FAEA607-8CC3-45F8-8C4D-B56479ECE286}" type="pres">
      <dgm:prSet presAssocID="{52D671BF-4B87-4735-B221-9BD6E677D457}" presName="Name13" presStyleLbl="parChTrans1D2" presStyleIdx="1" presStyleCnt="5"/>
      <dgm:spPr/>
      <dgm:t>
        <a:bodyPr/>
        <a:lstStyle/>
        <a:p>
          <a:endParaRPr lang="es-ES"/>
        </a:p>
      </dgm:t>
    </dgm:pt>
    <dgm:pt modelId="{15711236-D3D3-41A2-B4EF-F5BE823438AF}" type="pres">
      <dgm:prSet presAssocID="{EC87EB5F-CFCA-435B-A4C5-4B6F017282C5}" presName="childText" presStyleLbl="bgAcc1" presStyleIdx="1" presStyleCnt="5" custScaleX="636737" custScaleY="74827">
        <dgm:presLayoutVars>
          <dgm:bulletEnabled val="1"/>
        </dgm:presLayoutVars>
      </dgm:prSet>
      <dgm:spPr/>
      <dgm:t>
        <a:bodyPr/>
        <a:lstStyle/>
        <a:p>
          <a:endParaRPr lang="es-ES"/>
        </a:p>
      </dgm:t>
    </dgm:pt>
    <dgm:pt modelId="{7F2871A1-4303-4891-990F-4A5812B4F0AE}" type="pres">
      <dgm:prSet presAssocID="{621B0CA7-368B-4418-BA83-C736B1C969DF}" presName="Name13" presStyleLbl="parChTrans1D2" presStyleIdx="2" presStyleCnt="5"/>
      <dgm:spPr/>
      <dgm:t>
        <a:bodyPr/>
        <a:lstStyle/>
        <a:p>
          <a:endParaRPr lang="es-ES"/>
        </a:p>
      </dgm:t>
    </dgm:pt>
    <dgm:pt modelId="{C549FC77-AFDC-4594-A879-E7666B8D8C76}" type="pres">
      <dgm:prSet presAssocID="{2F51C1BC-1D8D-41A9-8C8C-9819690B8253}" presName="childText" presStyleLbl="bgAcc1" presStyleIdx="2" presStyleCnt="5" custScaleX="636737">
        <dgm:presLayoutVars>
          <dgm:bulletEnabled val="1"/>
        </dgm:presLayoutVars>
      </dgm:prSet>
      <dgm:spPr/>
      <dgm:t>
        <a:bodyPr/>
        <a:lstStyle/>
        <a:p>
          <a:endParaRPr lang="es-ES"/>
        </a:p>
      </dgm:t>
    </dgm:pt>
    <dgm:pt modelId="{0FFF0081-00B7-4D12-BA94-323860E43CB5}" type="pres">
      <dgm:prSet presAssocID="{D99FAC48-0589-4ADD-9131-976ACD490C55}" presName="Name13" presStyleLbl="parChTrans1D2" presStyleIdx="3" presStyleCnt="5"/>
      <dgm:spPr/>
      <dgm:t>
        <a:bodyPr/>
        <a:lstStyle/>
        <a:p>
          <a:endParaRPr lang="es-ES"/>
        </a:p>
      </dgm:t>
    </dgm:pt>
    <dgm:pt modelId="{C8AE8EB9-EEBE-44B1-A700-BCDA363E5F06}" type="pres">
      <dgm:prSet presAssocID="{C9624F4B-8963-4722-B10A-2A321A3E4198}" presName="childText" presStyleLbl="bgAcc1" presStyleIdx="3" presStyleCnt="5" custScaleX="636737">
        <dgm:presLayoutVars>
          <dgm:bulletEnabled val="1"/>
        </dgm:presLayoutVars>
      </dgm:prSet>
      <dgm:spPr/>
      <dgm:t>
        <a:bodyPr/>
        <a:lstStyle/>
        <a:p>
          <a:endParaRPr lang="es-ES"/>
        </a:p>
      </dgm:t>
    </dgm:pt>
    <dgm:pt modelId="{4FA65CF2-197F-4143-9E5E-D24EA1FCE499}" type="pres">
      <dgm:prSet presAssocID="{B90D4129-71A0-4257-B115-7DF0CD3AB381}" presName="Name13" presStyleLbl="parChTrans1D2" presStyleIdx="4" presStyleCnt="5"/>
      <dgm:spPr/>
      <dgm:t>
        <a:bodyPr/>
        <a:lstStyle/>
        <a:p>
          <a:endParaRPr lang="es-ES"/>
        </a:p>
      </dgm:t>
    </dgm:pt>
    <dgm:pt modelId="{1142DCA4-80BB-4907-83A2-C895E51C5970}" type="pres">
      <dgm:prSet presAssocID="{C3C7070E-1660-4E4F-AC95-6BE95821BB63}" presName="childText" presStyleLbl="bgAcc1" presStyleIdx="4" presStyleCnt="5" custScaleX="636737" custScaleY="68281">
        <dgm:presLayoutVars>
          <dgm:bulletEnabled val="1"/>
        </dgm:presLayoutVars>
      </dgm:prSet>
      <dgm:spPr/>
      <dgm:t>
        <a:bodyPr/>
        <a:lstStyle/>
        <a:p>
          <a:endParaRPr lang="es-ES"/>
        </a:p>
      </dgm:t>
    </dgm:pt>
  </dgm:ptLst>
  <dgm:cxnLst>
    <dgm:cxn modelId="{A9ABF1CD-26FD-4A1D-B3FB-816205D52D25}" type="presOf" srcId="{B90D4129-71A0-4257-B115-7DF0CD3AB381}" destId="{4FA65CF2-197F-4143-9E5E-D24EA1FCE499}" srcOrd="0" destOrd="0" presId="urn:microsoft.com/office/officeart/2005/8/layout/hierarchy3"/>
    <dgm:cxn modelId="{D0ED9D00-C861-40BF-8FA1-CC2C671BB36E}" srcId="{CB9964DC-5E01-4879-9733-CDEE2AB1D1F7}" destId="{C9624F4B-8963-4722-B10A-2A321A3E4198}" srcOrd="3" destOrd="0" parTransId="{D99FAC48-0589-4ADD-9131-976ACD490C55}" sibTransId="{CDC4E561-38AA-40A0-AD00-9E3B63CD6D05}"/>
    <dgm:cxn modelId="{1696907E-3ABF-42B7-B9EA-35E595D051EE}" type="presOf" srcId="{CB9964DC-5E01-4879-9733-CDEE2AB1D1F7}" destId="{C7DDC059-89DD-4F99-A10D-9C975D60C8D8}" srcOrd="1" destOrd="0" presId="urn:microsoft.com/office/officeart/2005/8/layout/hierarchy3"/>
    <dgm:cxn modelId="{2CC7D140-BCB4-4E05-8D96-567CEB4F8E16}" srcId="{CB9964DC-5E01-4879-9733-CDEE2AB1D1F7}" destId="{EC87EB5F-CFCA-435B-A4C5-4B6F017282C5}" srcOrd="1" destOrd="0" parTransId="{52D671BF-4B87-4735-B221-9BD6E677D457}" sibTransId="{02443EBB-9EDE-4A70-BE38-E0B7784ED6C9}"/>
    <dgm:cxn modelId="{84351F08-DAD5-4C65-A5BE-6305BF05CE00}" type="presOf" srcId="{C3C7070E-1660-4E4F-AC95-6BE95821BB63}" destId="{1142DCA4-80BB-4907-83A2-C895E51C5970}" srcOrd="0" destOrd="0" presId="urn:microsoft.com/office/officeart/2005/8/layout/hierarchy3"/>
    <dgm:cxn modelId="{45E2534F-E7CE-4CA2-B8D1-171CFB73B134}" type="presOf" srcId="{2F51C1BC-1D8D-41A9-8C8C-9819690B8253}" destId="{C549FC77-AFDC-4594-A879-E7666B8D8C76}" srcOrd="0" destOrd="0" presId="urn:microsoft.com/office/officeart/2005/8/layout/hierarchy3"/>
    <dgm:cxn modelId="{585F0FEA-94AA-452F-AAED-8A49C80D5F0A}" type="presOf" srcId="{C9624F4B-8963-4722-B10A-2A321A3E4198}" destId="{C8AE8EB9-EEBE-44B1-A700-BCDA363E5F06}" srcOrd="0" destOrd="0" presId="urn:microsoft.com/office/officeart/2005/8/layout/hierarchy3"/>
    <dgm:cxn modelId="{8FC7316F-8B9B-42C6-AF19-744C081FDFDE}" srcId="{CB9964DC-5E01-4879-9733-CDEE2AB1D1F7}" destId="{2F51C1BC-1D8D-41A9-8C8C-9819690B8253}" srcOrd="2" destOrd="0" parTransId="{621B0CA7-368B-4418-BA83-C736B1C969DF}" sibTransId="{16717BD2-DAD3-4EF5-B722-9FEA8221C497}"/>
    <dgm:cxn modelId="{C1BAF285-C16A-412A-8CF4-8887C80496D6}" type="presOf" srcId="{7061F2FC-F2AB-4DE3-98B0-886576B4E2C6}" destId="{D433476B-D68D-4328-ADAC-B2895D3D50CF}" srcOrd="0" destOrd="0" presId="urn:microsoft.com/office/officeart/2005/8/layout/hierarchy3"/>
    <dgm:cxn modelId="{6EB89BD3-8168-43A8-93F0-48BE6FB1CAC5}" srcId="{CB9964DC-5E01-4879-9733-CDEE2AB1D1F7}" destId="{C3C7070E-1660-4E4F-AC95-6BE95821BB63}" srcOrd="4" destOrd="0" parTransId="{B90D4129-71A0-4257-B115-7DF0CD3AB381}" sibTransId="{18BE17A4-92E8-4BE5-9716-EC10478F1BBD}"/>
    <dgm:cxn modelId="{AC86A36C-D7C2-41E5-A1C8-9FE352EAC56E}" type="presOf" srcId="{D99FAC48-0589-4ADD-9131-976ACD490C55}" destId="{0FFF0081-00B7-4D12-BA94-323860E43CB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0A03A0C-B649-4027-AC78-1A5BF8734478}" type="presOf" srcId="{2E55A9CA-0EF4-4DCE-A655-01EC44FAE58D}" destId="{16363E3D-278E-4476-A7B5-702FB02F858A}" srcOrd="0" destOrd="0" presId="urn:microsoft.com/office/officeart/2005/8/layout/hierarchy3"/>
    <dgm:cxn modelId="{CD02A387-E86B-4A8D-8EA2-2E1141E9A350}" type="presOf" srcId="{EC87EB5F-CFCA-435B-A4C5-4B6F017282C5}" destId="{15711236-D3D3-41A2-B4EF-F5BE823438AF}" srcOrd="0" destOrd="0" presId="urn:microsoft.com/office/officeart/2005/8/layout/hierarchy3"/>
    <dgm:cxn modelId="{FCA60564-9434-4172-A35E-42E2CBB26DC4}" type="presOf" srcId="{CB994CE2-DA46-4C67-804E-0A3FD5A3E07E}" destId="{FD848230-38B4-4C6B-91DA-EE91CE8A965F}" srcOrd="0" destOrd="0" presId="urn:microsoft.com/office/officeart/2005/8/layout/hierarchy3"/>
    <dgm:cxn modelId="{1EACD96C-6619-45AA-8645-A7D9A410A58F}" type="presOf" srcId="{52D671BF-4B87-4735-B221-9BD6E677D457}" destId="{2FAEA607-8CC3-45F8-8C4D-B56479ECE286}" srcOrd="0" destOrd="0" presId="urn:microsoft.com/office/officeart/2005/8/layout/hierarchy3"/>
    <dgm:cxn modelId="{2C47280E-437C-443F-B351-57AECB6BB966}" type="presOf" srcId="{621B0CA7-368B-4418-BA83-C736B1C969DF}" destId="{7F2871A1-4303-4891-990F-4A5812B4F0AE}" srcOrd="0" destOrd="0" presId="urn:microsoft.com/office/officeart/2005/8/layout/hierarchy3"/>
    <dgm:cxn modelId="{ECE75FCD-2745-40D7-8E4B-4A9CDD1CD745}" type="presOf" srcId="{CB9964DC-5E01-4879-9733-CDEE2AB1D1F7}" destId="{ECB1CA3E-26B8-4A39-AEF8-6F06E506D3C7}" srcOrd="0" destOrd="0" presId="urn:microsoft.com/office/officeart/2005/8/layout/hierarchy3"/>
    <dgm:cxn modelId="{3A2F2356-4B7D-4D81-BB8C-FF25D612CC39}" srcId="{CB9964DC-5E01-4879-9733-CDEE2AB1D1F7}" destId="{CB994CE2-DA46-4C67-804E-0A3FD5A3E07E}" srcOrd="0" destOrd="0" parTransId="{2E55A9CA-0EF4-4DCE-A655-01EC44FAE58D}" sibTransId="{4AB5D9A4-D4A7-4208-9BC9-B672660972CF}"/>
    <dgm:cxn modelId="{DCDBB897-AB94-424C-9004-678E4B162096}" type="presParOf" srcId="{D433476B-D68D-4328-ADAC-B2895D3D50CF}" destId="{1E58A3BC-F1F7-40EE-89AA-32E802ED4BF7}" srcOrd="0" destOrd="0" presId="urn:microsoft.com/office/officeart/2005/8/layout/hierarchy3"/>
    <dgm:cxn modelId="{81803797-6CA2-4772-8AD0-4BF265C80B55}" type="presParOf" srcId="{1E58A3BC-F1F7-40EE-89AA-32E802ED4BF7}" destId="{D21DF85A-45CA-4CE0-B0ED-CF4615475EE0}" srcOrd="0" destOrd="0" presId="urn:microsoft.com/office/officeart/2005/8/layout/hierarchy3"/>
    <dgm:cxn modelId="{E7807165-D496-4F9A-A9E5-88D6EAC32673}" type="presParOf" srcId="{D21DF85A-45CA-4CE0-B0ED-CF4615475EE0}" destId="{ECB1CA3E-26B8-4A39-AEF8-6F06E506D3C7}" srcOrd="0" destOrd="0" presId="urn:microsoft.com/office/officeart/2005/8/layout/hierarchy3"/>
    <dgm:cxn modelId="{4EF046A5-DD1E-4A81-BDC1-1036BB0CE50D}" type="presParOf" srcId="{D21DF85A-45CA-4CE0-B0ED-CF4615475EE0}" destId="{C7DDC059-89DD-4F99-A10D-9C975D60C8D8}" srcOrd="1" destOrd="0" presId="urn:microsoft.com/office/officeart/2005/8/layout/hierarchy3"/>
    <dgm:cxn modelId="{880AA85B-C8A7-41FE-8CDB-7453CED46D4A}" type="presParOf" srcId="{1E58A3BC-F1F7-40EE-89AA-32E802ED4BF7}" destId="{F784BE88-3DB9-4E87-AFCA-2ED0BF00DEA1}" srcOrd="1" destOrd="0" presId="urn:microsoft.com/office/officeart/2005/8/layout/hierarchy3"/>
    <dgm:cxn modelId="{837B06B6-13A2-4FB8-969F-82DA74B29ABD}" type="presParOf" srcId="{F784BE88-3DB9-4E87-AFCA-2ED0BF00DEA1}" destId="{16363E3D-278E-4476-A7B5-702FB02F858A}" srcOrd="0" destOrd="0" presId="urn:microsoft.com/office/officeart/2005/8/layout/hierarchy3"/>
    <dgm:cxn modelId="{3550981F-7D25-4B33-A0D5-F80283F304D2}" type="presParOf" srcId="{F784BE88-3DB9-4E87-AFCA-2ED0BF00DEA1}" destId="{FD848230-38B4-4C6B-91DA-EE91CE8A965F}" srcOrd="1" destOrd="0" presId="urn:microsoft.com/office/officeart/2005/8/layout/hierarchy3"/>
    <dgm:cxn modelId="{699C5CCE-1A69-47FB-8F79-36FB391B7915}" type="presParOf" srcId="{F784BE88-3DB9-4E87-AFCA-2ED0BF00DEA1}" destId="{2FAEA607-8CC3-45F8-8C4D-B56479ECE286}" srcOrd="2" destOrd="0" presId="urn:microsoft.com/office/officeart/2005/8/layout/hierarchy3"/>
    <dgm:cxn modelId="{31619FED-ACA8-422E-833C-BF2D0AF34458}" type="presParOf" srcId="{F784BE88-3DB9-4E87-AFCA-2ED0BF00DEA1}" destId="{15711236-D3D3-41A2-B4EF-F5BE823438AF}" srcOrd="3" destOrd="0" presId="urn:microsoft.com/office/officeart/2005/8/layout/hierarchy3"/>
    <dgm:cxn modelId="{C8E25C4A-F56D-4BC5-899E-6E3BA7D0D303}" type="presParOf" srcId="{F784BE88-3DB9-4E87-AFCA-2ED0BF00DEA1}" destId="{7F2871A1-4303-4891-990F-4A5812B4F0AE}" srcOrd="4" destOrd="0" presId="urn:microsoft.com/office/officeart/2005/8/layout/hierarchy3"/>
    <dgm:cxn modelId="{058E34BB-BD01-431D-A9D4-C4A7F3557B2D}" type="presParOf" srcId="{F784BE88-3DB9-4E87-AFCA-2ED0BF00DEA1}" destId="{C549FC77-AFDC-4594-A879-E7666B8D8C76}" srcOrd="5" destOrd="0" presId="urn:microsoft.com/office/officeart/2005/8/layout/hierarchy3"/>
    <dgm:cxn modelId="{F05830B4-F3C3-4C2D-9519-D68490CF0AAC}" type="presParOf" srcId="{F784BE88-3DB9-4E87-AFCA-2ED0BF00DEA1}" destId="{0FFF0081-00B7-4D12-BA94-323860E43CB5}" srcOrd="6" destOrd="0" presId="urn:microsoft.com/office/officeart/2005/8/layout/hierarchy3"/>
    <dgm:cxn modelId="{45C6060B-CE69-4E26-9789-CDBCC475334D}" type="presParOf" srcId="{F784BE88-3DB9-4E87-AFCA-2ED0BF00DEA1}" destId="{C8AE8EB9-EEBE-44B1-A700-BCDA363E5F06}" srcOrd="7" destOrd="0" presId="urn:microsoft.com/office/officeart/2005/8/layout/hierarchy3"/>
    <dgm:cxn modelId="{3171F892-CB23-44FE-9D74-955E18B487F5}" type="presParOf" srcId="{F784BE88-3DB9-4E87-AFCA-2ED0BF00DEA1}" destId="{4FA65CF2-197F-4143-9E5E-D24EA1FCE499}" srcOrd="8" destOrd="0" presId="urn:microsoft.com/office/officeart/2005/8/layout/hierarchy3"/>
    <dgm:cxn modelId="{F0BF763D-3818-4769-BF24-205815CC97DC}" type="presParOf" srcId="{F784BE88-3DB9-4E87-AFCA-2ED0BF00DEA1}" destId="{1142DCA4-80BB-4907-83A2-C895E51C597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4000" dirty="0" smtClean="0"/>
            <a:t>DESCRIPCIÓN Y CARACTERÍSTICAS DEL SISTEMA HAS-200</a:t>
          </a:r>
          <a:endParaRPr lang="es-ES" sz="4000" b="1" dirty="0"/>
        </a:p>
      </dgm:t>
    </dgm:pt>
    <dgm:pt modelId="{5760939A-00E0-4E0F-82AC-14F95E0A4A90}" type="parTrans" cxnId="{E5DF4D7B-2998-4040-B309-23173E1132D4}">
      <dgm:prSet/>
      <dgm:spPr/>
      <dgm:t>
        <a:bodyPr/>
        <a:lstStyle/>
        <a:p>
          <a:endParaRPr lang="es-ES" sz="4000" b="1"/>
        </a:p>
      </dgm:t>
    </dgm:pt>
    <dgm:pt modelId="{2BAB4B72-4C27-47D9-A895-24F30C6A71EC}" type="sibTrans" cxnId="{E5DF4D7B-2998-4040-B309-23173E1132D4}">
      <dgm:prSet/>
      <dgm:spPr/>
      <dgm:t>
        <a:bodyPr/>
        <a:lstStyle/>
        <a:p>
          <a:endParaRPr lang="es-ES" sz="4000" b="1"/>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885526" custScaleY="302713" custLinFactNeighborY="1771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9B061ECC-945E-4829-81FA-489F1596507A}" type="presOf" srcId="{CB9964DC-5E01-4879-9733-CDEE2AB1D1F7}" destId="{ECB1CA3E-26B8-4A39-AEF8-6F06E506D3C7}" srcOrd="0" destOrd="0" presId="urn:microsoft.com/office/officeart/2005/8/layout/hierarchy3"/>
    <dgm:cxn modelId="{5EE44551-1980-4C33-9E53-878F3262C213}" type="presOf" srcId="{7061F2FC-F2AB-4DE3-98B0-886576B4E2C6}" destId="{D433476B-D68D-4328-ADAC-B2895D3D50CF}" srcOrd="0" destOrd="0" presId="urn:microsoft.com/office/officeart/2005/8/layout/hierarchy3"/>
    <dgm:cxn modelId="{AD2520D4-96E4-4F0A-835A-34886F154086}" type="presOf" srcId="{CB9964DC-5E01-4879-9733-CDEE2AB1D1F7}" destId="{C7DDC059-89DD-4F99-A10D-9C975D60C8D8}" srcOrd="1" destOrd="0" presId="urn:microsoft.com/office/officeart/2005/8/layout/hierarchy3"/>
    <dgm:cxn modelId="{3CE1B277-E689-4C95-950A-32ED61A066FB}" type="presParOf" srcId="{D433476B-D68D-4328-ADAC-B2895D3D50CF}" destId="{1E58A3BC-F1F7-40EE-89AA-32E802ED4BF7}" srcOrd="0" destOrd="0" presId="urn:microsoft.com/office/officeart/2005/8/layout/hierarchy3"/>
    <dgm:cxn modelId="{00927BEF-F34A-43C8-8E18-0AB21B4A9C7F}" type="presParOf" srcId="{1E58A3BC-F1F7-40EE-89AA-32E802ED4BF7}" destId="{D21DF85A-45CA-4CE0-B0ED-CF4615475EE0}" srcOrd="0" destOrd="0" presId="urn:microsoft.com/office/officeart/2005/8/layout/hierarchy3"/>
    <dgm:cxn modelId="{4B0A21DC-7FF3-4192-8A5C-07D92B7A76EC}" type="presParOf" srcId="{D21DF85A-45CA-4CE0-B0ED-CF4615475EE0}" destId="{ECB1CA3E-26B8-4A39-AEF8-6F06E506D3C7}" srcOrd="0" destOrd="0" presId="urn:microsoft.com/office/officeart/2005/8/layout/hierarchy3"/>
    <dgm:cxn modelId="{7F976345-E6D2-4233-8954-6AD5125862CD}" type="presParOf" srcId="{D21DF85A-45CA-4CE0-B0ED-CF4615475EE0}" destId="{C7DDC059-89DD-4F99-A10D-9C975D60C8D8}" srcOrd="1" destOrd="0" presId="urn:microsoft.com/office/officeart/2005/8/layout/hierarchy3"/>
    <dgm:cxn modelId="{5514FD57-D131-4770-9EA4-4A19F7A62DB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33558" y="513"/>
          <a:ext cx="5399995" cy="488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noProof="0" dirty="0" smtClean="0"/>
            <a:t>Temario</a:t>
          </a:r>
          <a:endParaRPr lang="es-EC" sz="3000" kern="1200" noProof="0" dirty="0"/>
        </a:p>
      </dsp:txBody>
      <dsp:txXfrm>
        <a:off x="347878" y="14833"/>
        <a:ext cx="5371355" cy="460283"/>
      </dsp:txXfrm>
    </dsp:sp>
    <dsp:sp modelId="{1E7526F3-7DC0-4CEB-B090-0BD1F2020551}">
      <dsp:nvSpPr>
        <dsp:cNvPr id="0" name=""/>
        <dsp:cNvSpPr/>
      </dsp:nvSpPr>
      <dsp:spPr>
        <a:xfrm>
          <a:off x="873558" y="489436"/>
          <a:ext cx="539999" cy="385347"/>
        </a:xfrm>
        <a:custGeom>
          <a:avLst/>
          <a:gdLst/>
          <a:ahLst/>
          <a:cxnLst/>
          <a:rect l="0" t="0" r="0" b="0"/>
          <a:pathLst>
            <a:path>
              <a:moveTo>
                <a:pt x="0" y="0"/>
              </a:moveTo>
              <a:lnTo>
                <a:pt x="0" y="385347"/>
              </a:lnTo>
              <a:lnTo>
                <a:pt x="539999" y="3853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81176-CA0C-4E17-A2AD-A647E0972C0E}">
      <dsp:nvSpPr>
        <dsp:cNvPr id="0" name=""/>
        <dsp:cNvSpPr/>
      </dsp:nvSpPr>
      <dsp:spPr>
        <a:xfrm>
          <a:off x="1413557" y="611667"/>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Antecedentes</a:t>
          </a:r>
          <a:endParaRPr lang="es-ES" sz="2200" kern="1200" dirty="0"/>
        </a:p>
      </dsp:txBody>
      <dsp:txXfrm>
        <a:off x="1428970" y="627080"/>
        <a:ext cx="7747057" cy="495407"/>
      </dsp:txXfrm>
    </dsp:sp>
    <dsp:sp modelId="{DF62C19D-CA47-4666-8DE9-415118B1276C}">
      <dsp:nvSpPr>
        <dsp:cNvPr id="0" name=""/>
        <dsp:cNvSpPr/>
      </dsp:nvSpPr>
      <dsp:spPr>
        <a:xfrm>
          <a:off x="873558" y="489436"/>
          <a:ext cx="539999" cy="1033811"/>
        </a:xfrm>
        <a:custGeom>
          <a:avLst/>
          <a:gdLst/>
          <a:ahLst/>
          <a:cxnLst/>
          <a:rect l="0" t="0" r="0" b="0"/>
          <a:pathLst>
            <a:path>
              <a:moveTo>
                <a:pt x="0" y="0"/>
              </a:moveTo>
              <a:lnTo>
                <a:pt x="0" y="1033811"/>
              </a:lnTo>
              <a:lnTo>
                <a:pt x="539999" y="1033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4043D-A944-4B69-8844-141CDE045E17}">
      <dsp:nvSpPr>
        <dsp:cNvPr id="0" name=""/>
        <dsp:cNvSpPr/>
      </dsp:nvSpPr>
      <dsp:spPr>
        <a:xfrm>
          <a:off x="1413557" y="1260131"/>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Descripción del Proyecto</a:t>
          </a:r>
          <a:endParaRPr lang="es-ES" sz="2200" kern="1200" dirty="0"/>
        </a:p>
      </dsp:txBody>
      <dsp:txXfrm>
        <a:off x="1428970" y="1275544"/>
        <a:ext cx="7747057" cy="495407"/>
      </dsp:txXfrm>
    </dsp:sp>
    <dsp:sp modelId="{F08CCA66-5FFC-4EDF-A1CD-CDF8EFEC91D2}">
      <dsp:nvSpPr>
        <dsp:cNvPr id="0" name=""/>
        <dsp:cNvSpPr/>
      </dsp:nvSpPr>
      <dsp:spPr>
        <a:xfrm>
          <a:off x="873558" y="489436"/>
          <a:ext cx="539999" cy="1682276"/>
        </a:xfrm>
        <a:custGeom>
          <a:avLst/>
          <a:gdLst/>
          <a:ahLst/>
          <a:cxnLst/>
          <a:rect l="0" t="0" r="0" b="0"/>
          <a:pathLst>
            <a:path>
              <a:moveTo>
                <a:pt x="0" y="0"/>
              </a:moveTo>
              <a:lnTo>
                <a:pt x="0" y="1682276"/>
              </a:lnTo>
              <a:lnTo>
                <a:pt x="539999" y="1682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96EF1-36CE-4BA5-94DD-E423FF5393D8}">
      <dsp:nvSpPr>
        <dsp:cNvPr id="0" name=""/>
        <dsp:cNvSpPr/>
      </dsp:nvSpPr>
      <dsp:spPr>
        <a:xfrm>
          <a:off x="1413557" y="1908596"/>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Objetivos</a:t>
          </a:r>
          <a:endParaRPr lang="es-ES" sz="2200" kern="1200" dirty="0"/>
        </a:p>
      </dsp:txBody>
      <dsp:txXfrm>
        <a:off x="1428970" y="1924009"/>
        <a:ext cx="7747057" cy="495407"/>
      </dsp:txXfrm>
    </dsp:sp>
    <dsp:sp modelId="{FC9DA596-3F27-42D3-916D-D17C4F242428}">
      <dsp:nvSpPr>
        <dsp:cNvPr id="0" name=""/>
        <dsp:cNvSpPr/>
      </dsp:nvSpPr>
      <dsp:spPr>
        <a:xfrm>
          <a:off x="873558" y="489436"/>
          <a:ext cx="539999" cy="2330740"/>
        </a:xfrm>
        <a:custGeom>
          <a:avLst/>
          <a:gdLst/>
          <a:ahLst/>
          <a:cxnLst/>
          <a:rect l="0" t="0" r="0" b="0"/>
          <a:pathLst>
            <a:path>
              <a:moveTo>
                <a:pt x="0" y="0"/>
              </a:moveTo>
              <a:lnTo>
                <a:pt x="0" y="2330740"/>
              </a:lnTo>
              <a:lnTo>
                <a:pt x="539999" y="23307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6058E-A313-4D2A-906D-AA5480DF55C9}">
      <dsp:nvSpPr>
        <dsp:cNvPr id="0" name=""/>
        <dsp:cNvSpPr/>
      </dsp:nvSpPr>
      <dsp:spPr>
        <a:xfrm>
          <a:off x="1413557" y="2557060"/>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Descripción y Características del Sistema HAS-200</a:t>
          </a:r>
          <a:endParaRPr lang="es-ES" sz="2200" kern="1200" dirty="0"/>
        </a:p>
      </dsp:txBody>
      <dsp:txXfrm>
        <a:off x="1428970" y="2572473"/>
        <a:ext cx="7747057" cy="495407"/>
      </dsp:txXfrm>
    </dsp:sp>
    <dsp:sp modelId="{0DF41CE0-432B-40C5-A60C-93A23FF6F684}">
      <dsp:nvSpPr>
        <dsp:cNvPr id="0" name=""/>
        <dsp:cNvSpPr/>
      </dsp:nvSpPr>
      <dsp:spPr>
        <a:xfrm>
          <a:off x="873558" y="489436"/>
          <a:ext cx="539999" cy="2979204"/>
        </a:xfrm>
        <a:custGeom>
          <a:avLst/>
          <a:gdLst/>
          <a:ahLst/>
          <a:cxnLst/>
          <a:rect l="0" t="0" r="0" b="0"/>
          <a:pathLst>
            <a:path>
              <a:moveTo>
                <a:pt x="0" y="0"/>
              </a:moveTo>
              <a:lnTo>
                <a:pt x="0" y="2979204"/>
              </a:lnTo>
              <a:lnTo>
                <a:pt x="539999" y="297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7AE97-E5FD-4E57-A7AB-999A519721C6}">
      <dsp:nvSpPr>
        <dsp:cNvPr id="0" name=""/>
        <dsp:cNvSpPr/>
      </dsp:nvSpPr>
      <dsp:spPr>
        <a:xfrm>
          <a:off x="1413557" y="3205524"/>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Estandarización del Sistema HMI aplicando la normativa ISA 101</a:t>
          </a:r>
          <a:endParaRPr lang="es-ES" sz="2200" kern="1200" dirty="0"/>
        </a:p>
      </dsp:txBody>
      <dsp:txXfrm>
        <a:off x="1428970" y="3220937"/>
        <a:ext cx="7747057" cy="495407"/>
      </dsp:txXfrm>
    </dsp:sp>
    <dsp:sp modelId="{00B94DBD-C35E-4218-BF77-CB47F235FFC3}">
      <dsp:nvSpPr>
        <dsp:cNvPr id="0" name=""/>
        <dsp:cNvSpPr/>
      </dsp:nvSpPr>
      <dsp:spPr>
        <a:xfrm>
          <a:off x="873558" y="489436"/>
          <a:ext cx="539999" cy="3627669"/>
        </a:xfrm>
        <a:custGeom>
          <a:avLst/>
          <a:gdLst/>
          <a:ahLst/>
          <a:cxnLst/>
          <a:rect l="0" t="0" r="0" b="0"/>
          <a:pathLst>
            <a:path>
              <a:moveTo>
                <a:pt x="0" y="0"/>
              </a:moveTo>
              <a:lnTo>
                <a:pt x="0" y="3627669"/>
              </a:lnTo>
              <a:lnTo>
                <a:pt x="539999" y="36276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42F37-063E-4D7B-9323-811AACCE30D6}">
      <dsp:nvSpPr>
        <dsp:cNvPr id="0" name=""/>
        <dsp:cNvSpPr/>
      </dsp:nvSpPr>
      <dsp:spPr>
        <a:xfrm>
          <a:off x="1413557" y="3853989"/>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Diseño e Implementación del HMI y SCADA</a:t>
          </a:r>
          <a:endParaRPr lang="es-ES" sz="2200" kern="1200" dirty="0"/>
        </a:p>
      </dsp:txBody>
      <dsp:txXfrm>
        <a:off x="1428970" y="3869402"/>
        <a:ext cx="7747057" cy="495407"/>
      </dsp:txXfrm>
    </dsp:sp>
    <dsp:sp modelId="{F1418491-ABD9-4A8A-B9CB-B0A66AD90DD8}">
      <dsp:nvSpPr>
        <dsp:cNvPr id="0" name=""/>
        <dsp:cNvSpPr/>
      </dsp:nvSpPr>
      <dsp:spPr>
        <a:xfrm>
          <a:off x="873558" y="489436"/>
          <a:ext cx="539999" cy="4276133"/>
        </a:xfrm>
        <a:custGeom>
          <a:avLst/>
          <a:gdLst/>
          <a:ahLst/>
          <a:cxnLst/>
          <a:rect l="0" t="0" r="0" b="0"/>
          <a:pathLst>
            <a:path>
              <a:moveTo>
                <a:pt x="0" y="0"/>
              </a:moveTo>
              <a:lnTo>
                <a:pt x="0" y="4276133"/>
              </a:lnTo>
              <a:lnTo>
                <a:pt x="539999" y="42761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DE210-BE78-4AC2-87A1-BF53B2DA3079}">
      <dsp:nvSpPr>
        <dsp:cNvPr id="0" name=""/>
        <dsp:cNvSpPr/>
      </dsp:nvSpPr>
      <dsp:spPr>
        <a:xfrm>
          <a:off x="1413557" y="4502453"/>
          <a:ext cx="7777883" cy="5262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t>Conclusiones y Recomendaciones</a:t>
          </a:r>
          <a:endParaRPr lang="es-ES" sz="2200" kern="1200" dirty="0"/>
        </a:p>
      </dsp:txBody>
      <dsp:txXfrm>
        <a:off x="1428970" y="4517866"/>
        <a:ext cx="7747057" cy="4954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8886-78EC-4837-BE01-A2F21510664A}">
      <dsp:nvSpPr>
        <dsp:cNvPr id="0" name=""/>
        <dsp:cNvSpPr/>
      </dsp:nvSpPr>
      <dsp:spPr>
        <a:xfrm>
          <a:off x="2432" y="0"/>
          <a:ext cx="1063424" cy="6096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Producción</a:t>
          </a:r>
          <a:endParaRPr lang="es-EC" sz="1500" b="1" kern="1200" dirty="0"/>
        </a:p>
      </dsp:txBody>
      <dsp:txXfrm>
        <a:off x="20287" y="17855"/>
        <a:ext cx="1027714" cy="573890"/>
      </dsp:txXfrm>
    </dsp:sp>
    <dsp:sp modelId="{6BF98655-9D18-43F7-AA99-67C853F762BC}">
      <dsp:nvSpPr>
        <dsp:cNvPr id="0" name=""/>
        <dsp:cNvSpPr/>
      </dsp:nvSpPr>
      <dsp:spPr>
        <a:xfrm>
          <a:off x="1172198" y="172935"/>
          <a:ext cx="225445" cy="263729"/>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1172198" y="225681"/>
        <a:ext cx="157812" cy="158237"/>
      </dsp:txXfrm>
    </dsp:sp>
    <dsp:sp modelId="{7FA6F0C7-B5DB-4E90-8AC6-432BD7782BB2}">
      <dsp:nvSpPr>
        <dsp:cNvPr id="0" name=""/>
        <dsp:cNvSpPr/>
      </dsp:nvSpPr>
      <dsp:spPr>
        <a:xfrm>
          <a:off x="1491226" y="0"/>
          <a:ext cx="1063424" cy="6096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Medición</a:t>
          </a:r>
          <a:endParaRPr lang="es-EC" sz="1500" b="1" kern="1200" dirty="0"/>
        </a:p>
      </dsp:txBody>
      <dsp:txXfrm>
        <a:off x="1509081" y="17855"/>
        <a:ext cx="1027714" cy="573890"/>
      </dsp:txXfrm>
    </dsp:sp>
    <dsp:sp modelId="{116E6EC6-36CC-4DAB-8479-AC59607EE1B3}">
      <dsp:nvSpPr>
        <dsp:cNvPr id="0" name=""/>
        <dsp:cNvSpPr/>
      </dsp:nvSpPr>
      <dsp:spPr>
        <a:xfrm>
          <a:off x="2660993" y="172935"/>
          <a:ext cx="225445" cy="26372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660993" y="225681"/>
        <a:ext cx="157812" cy="158237"/>
      </dsp:txXfrm>
    </dsp:sp>
    <dsp:sp modelId="{7FF3EB83-97C5-4C79-A553-50AD733B1E86}">
      <dsp:nvSpPr>
        <dsp:cNvPr id="0" name=""/>
        <dsp:cNvSpPr/>
      </dsp:nvSpPr>
      <dsp:spPr>
        <a:xfrm>
          <a:off x="2980020" y="0"/>
          <a:ext cx="1063424" cy="6096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Tapado</a:t>
          </a:r>
          <a:endParaRPr lang="es-EC" sz="1500" b="1" kern="1200" dirty="0"/>
        </a:p>
      </dsp:txBody>
      <dsp:txXfrm>
        <a:off x="2997875" y="17855"/>
        <a:ext cx="1027714" cy="573890"/>
      </dsp:txXfrm>
    </dsp:sp>
    <dsp:sp modelId="{82E224AC-C20A-4E44-B867-B4C5F8FBAAE7}">
      <dsp:nvSpPr>
        <dsp:cNvPr id="0" name=""/>
        <dsp:cNvSpPr/>
      </dsp:nvSpPr>
      <dsp:spPr>
        <a:xfrm>
          <a:off x="4149787" y="172935"/>
          <a:ext cx="225445" cy="263729"/>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4149787" y="225681"/>
        <a:ext cx="157812" cy="158237"/>
      </dsp:txXfrm>
    </dsp:sp>
    <dsp:sp modelId="{8D68C644-DD5B-4F4B-9D9A-622478D2092B}">
      <dsp:nvSpPr>
        <dsp:cNvPr id="0" name=""/>
        <dsp:cNvSpPr/>
      </dsp:nvSpPr>
      <dsp:spPr>
        <a:xfrm>
          <a:off x="4468814" y="0"/>
          <a:ext cx="1063424" cy="6096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Paletizado</a:t>
          </a:r>
          <a:endParaRPr lang="es-EC" sz="1500" b="1" kern="1200" dirty="0"/>
        </a:p>
      </dsp:txBody>
      <dsp:txXfrm>
        <a:off x="4486669" y="17855"/>
        <a:ext cx="1027714" cy="5738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99" y="366394"/>
          <a:ext cx="2990451" cy="27468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CONFIGURACIÓN ACTUAL DEL SISTEMA HAS-200</a:t>
          </a:r>
          <a:endParaRPr lang="es-ES" sz="2800" kern="1200" dirty="0"/>
        </a:p>
      </dsp:txBody>
      <dsp:txXfrm>
        <a:off x="80651" y="446846"/>
        <a:ext cx="2829547" cy="2585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B793A-6D4A-47A3-A714-66A47D1CDF57}">
      <dsp:nvSpPr>
        <dsp:cNvPr id="0" name=""/>
        <dsp:cNvSpPr/>
      </dsp:nvSpPr>
      <dsp:spPr>
        <a:xfrm>
          <a:off x="630235" y="700"/>
          <a:ext cx="2724856" cy="1362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dirty="0" smtClean="0"/>
            <a:t>Modo Autónomo</a:t>
          </a:r>
          <a:endParaRPr lang="es-EC" sz="4200" kern="1200" dirty="0"/>
        </a:p>
      </dsp:txBody>
      <dsp:txXfrm>
        <a:off x="670139" y="40604"/>
        <a:ext cx="2645048" cy="1282620"/>
      </dsp:txXfrm>
    </dsp:sp>
    <dsp:sp modelId="{6875CAB3-A866-4BD3-8156-13364D46E89C}">
      <dsp:nvSpPr>
        <dsp:cNvPr id="0" name=""/>
        <dsp:cNvSpPr/>
      </dsp:nvSpPr>
      <dsp:spPr>
        <a:xfrm>
          <a:off x="902721" y="1363128"/>
          <a:ext cx="272485" cy="1021821"/>
        </a:xfrm>
        <a:custGeom>
          <a:avLst/>
          <a:gdLst/>
          <a:ahLst/>
          <a:cxnLst/>
          <a:rect l="0" t="0" r="0" b="0"/>
          <a:pathLst>
            <a:path>
              <a:moveTo>
                <a:pt x="0" y="0"/>
              </a:moveTo>
              <a:lnTo>
                <a:pt x="0" y="1021821"/>
              </a:lnTo>
              <a:lnTo>
                <a:pt x="272485" y="102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078686-C357-4D8F-AE51-721AF2D797B0}">
      <dsp:nvSpPr>
        <dsp:cNvPr id="0" name=""/>
        <dsp:cNvSpPr/>
      </dsp:nvSpPr>
      <dsp:spPr>
        <a:xfrm>
          <a:off x="1175207" y="1703735"/>
          <a:ext cx="2179885" cy="13624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rPr>
            <a:t>Control mediante botonera</a:t>
          </a:r>
          <a:endParaRPr lang="es-EC" sz="2000" kern="1200" dirty="0"/>
        </a:p>
      </dsp:txBody>
      <dsp:txXfrm>
        <a:off x="1215111" y="1743639"/>
        <a:ext cx="2100077" cy="1282620"/>
      </dsp:txXfrm>
    </dsp:sp>
    <dsp:sp modelId="{974C8C18-AA57-4754-A1DA-9AAF83814CFB}">
      <dsp:nvSpPr>
        <dsp:cNvPr id="0" name=""/>
        <dsp:cNvSpPr/>
      </dsp:nvSpPr>
      <dsp:spPr>
        <a:xfrm>
          <a:off x="902721" y="1363128"/>
          <a:ext cx="272485" cy="2724856"/>
        </a:xfrm>
        <a:custGeom>
          <a:avLst/>
          <a:gdLst/>
          <a:ahLst/>
          <a:cxnLst/>
          <a:rect l="0" t="0" r="0" b="0"/>
          <a:pathLst>
            <a:path>
              <a:moveTo>
                <a:pt x="0" y="0"/>
              </a:moveTo>
              <a:lnTo>
                <a:pt x="0" y="2724856"/>
              </a:lnTo>
              <a:lnTo>
                <a:pt x="272485" y="2724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D485C-ECF3-4A1A-88CE-28F7F7FE1B33}">
      <dsp:nvSpPr>
        <dsp:cNvPr id="0" name=""/>
        <dsp:cNvSpPr/>
      </dsp:nvSpPr>
      <dsp:spPr>
        <a:xfrm>
          <a:off x="1175207" y="3406771"/>
          <a:ext cx="2179885" cy="13624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rPr>
            <a:t>No hay adquisición de datos mediante el software </a:t>
          </a:r>
          <a:r>
            <a:rPr lang="es-ES" sz="2000" kern="1200" dirty="0" err="1" smtClean="0">
              <a:latin typeface="Arial" panose="020B0604020202020204" pitchFamily="34" charset="0"/>
            </a:rPr>
            <a:t>EdMES</a:t>
          </a:r>
          <a:endParaRPr lang="es-EC" sz="2000" kern="1200" dirty="0"/>
        </a:p>
      </dsp:txBody>
      <dsp:txXfrm>
        <a:off x="1215111" y="3446675"/>
        <a:ext cx="2100077" cy="1282620"/>
      </dsp:txXfrm>
    </dsp:sp>
    <dsp:sp modelId="{C9676919-AFF7-4A1D-A753-E50232B561EF}">
      <dsp:nvSpPr>
        <dsp:cNvPr id="0" name=""/>
        <dsp:cNvSpPr/>
      </dsp:nvSpPr>
      <dsp:spPr>
        <a:xfrm>
          <a:off x="4036307" y="700"/>
          <a:ext cx="2724856" cy="1362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dirty="0" smtClean="0"/>
            <a:t>Modo Integrado</a:t>
          </a:r>
          <a:endParaRPr lang="es-EC" sz="4200" kern="1200" dirty="0"/>
        </a:p>
      </dsp:txBody>
      <dsp:txXfrm>
        <a:off x="4076211" y="40604"/>
        <a:ext cx="2645048" cy="1282620"/>
      </dsp:txXfrm>
    </dsp:sp>
    <dsp:sp modelId="{46AEF27B-509B-4988-895B-8B2C21C57F94}">
      <dsp:nvSpPr>
        <dsp:cNvPr id="0" name=""/>
        <dsp:cNvSpPr/>
      </dsp:nvSpPr>
      <dsp:spPr>
        <a:xfrm>
          <a:off x="4308792" y="1363128"/>
          <a:ext cx="272485" cy="1021821"/>
        </a:xfrm>
        <a:custGeom>
          <a:avLst/>
          <a:gdLst/>
          <a:ahLst/>
          <a:cxnLst/>
          <a:rect l="0" t="0" r="0" b="0"/>
          <a:pathLst>
            <a:path>
              <a:moveTo>
                <a:pt x="0" y="0"/>
              </a:moveTo>
              <a:lnTo>
                <a:pt x="0" y="1021821"/>
              </a:lnTo>
              <a:lnTo>
                <a:pt x="272485" y="10218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FC721-DA66-466F-A41B-4A76B68B411A}">
      <dsp:nvSpPr>
        <dsp:cNvPr id="0" name=""/>
        <dsp:cNvSpPr/>
      </dsp:nvSpPr>
      <dsp:spPr>
        <a:xfrm>
          <a:off x="4581278" y="1703735"/>
          <a:ext cx="2179885" cy="13624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rPr>
            <a:t>Gestión de la producción controladas  por MES</a:t>
          </a:r>
          <a:endParaRPr lang="es-EC" sz="2000" kern="1200" dirty="0"/>
        </a:p>
      </dsp:txBody>
      <dsp:txXfrm>
        <a:off x="4621182" y="1743639"/>
        <a:ext cx="2100077" cy="1282620"/>
      </dsp:txXfrm>
    </dsp:sp>
    <dsp:sp modelId="{1D572885-FB63-4714-81C2-89B9C2DAC6B2}">
      <dsp:nvSpPr>
        <dsp:cNvPr id="0" name=""/>
        <dsp:cNvSpPr/>
      </dsp:nvSpPr>
      <dsp:spPr>
        <a:xfrm>
          <a:off x="4308792" y="1363128"/>
          <a:ext cx="272485" cy="2724856"/>
        </a:xfrm>
        <a:custGeom>
          <a:avLst/>
          <a:gdLst/>
          <a:ahLst/>
          <a:cxnLst/>
          <a:rect l="0" t="0" r="0" b="0"/>
          <a:pathLst>
            <a:path>
              <a:moveTo>
                <a:pt x="0" y="0"/>
              </a:moveTo>
              <a:lnTo>
                <a:pt x="0" y="2724856"/>
              </a:lnTo>
              <a:lnTo>
                <a:pt x="272485" y="2724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1335E-2DD3-49A9-805E-7495E19B60BE}">
      <dsp:nvSpPr>
        <dsp:cNvPr id="0" name=""/>
        <dsp:cNvSpPr/>
      </dsp:nvSpPr>
      <dsp:spPr>
        <a:xfrm>
          <a:off x="4581278" y="3406771"/>
          <a:ext cx="2179885" cy="13624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Arial" panose="020B0604020202020204" pitchFamily="34" charset="0"/>
            </a:rPr>
            <a:t>Todos los datos recogidos en una base de datos</a:t>
          </a:r>
          <a:endParaRPr lang="es-EC" sz="2000" kern="1200" dirty="0"/>
        </a:p>
      </dsp:txBody>
      <dsp:txXfrm>
        <a:off x="4621182" y="3446675"/>
        <a:ext cx="2100077" cy="12826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55C57-E62B-4D71-80D5-79E41FA458CD}">
      <dsp:nvSpPr>
        <dsp:cNvPr id="0" name=""/>
        <dsp:cNvSpPr/>
      </dsp:nvSpPr>
      <dsp:spPr>
        <a:xfrm>
          <a:off x="2257202" y="1951839"/>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latin typeface="Times New Roman" panose="02020603050405020304" pitchFamily="18" charset="0"/>
              <a:cs typeface="Times New Roman" panose="02020603050405020304" pitchFamily="18" charset="0"/>
            </a:rPr>
            <a:t>MES </a:t>
          </a:r>
          <a:endParaRPr lang="es-CO"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s-CO" sz="1600" kern="1200" dirty="0" smtClean="0">
              <a:latin typeface="Times New Roman" panose="02020603050405020304" pitchFamily="18" charset="0"/>
              <a:cs typeface="Times New Roman" panose="02020603050405020304" pitchFamily="18" charset="0"/>
            </a:rPr>
            <a:t>HAS-200</a:t>
          </a:r>
          <a:endParaRPr lang="es-CO" sz="1600" kern="1200" dirty="0">
            <a:latin typeface="Times New Roman" panose="02020603050405020304" pitchFamily="18" charset="0"/>
            <a:cs typeface="Times New Roman" panose="02020603050405020304" pitchFamily="18" charset="0"/>
          </a:endParaRPr>
        </a:p>
      </dsp:txBody>
      <dsp:txXfrm>
        <a:off x="2466503" y="2150145"/>
        <a:ext cx="1010593" cy="957508"/>
      </dsp:txXfrm>
    </dsp:sp>
    <dsp:sp modelId="{DE7F5E1A-0745-46FB-9849-A46B38B3A802}">
      <dsp:nvSpPr>
        <dsp:cNvPr id="0" name=""/>
        <dsp:cNvSpPr/>
      </dsp:nvSpPr>
      <dsp:spPr>
        <a:xfrm rot="16200000">
          <a:off x="2641126" y="1603223"/>
          <a:ext cx="661347" cy="35884"/>
        </a:xfrm>
        <a:custGeom>
          <a:avLst/>
          <a:gdLst/>
          <a:ahLst/>
          <a:cxnLst/>
          <a:rect l="0" t="0" r="0" b="0"/>
          <a:pathLst>
            <a:path>
              <a:moveTo>
                <a:pt x="0" y="17942"/>
              </a:moveTo>
              <a:lnTo>
                <a:pt x="661347"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a:off x="2955266" y="1604631"/>
        <a:ext cx="33067" cy="33067"/>
      </dsp:txXfrm>
    </dsp:sp>
    <dsp:sp modelId="{627434D9-6890-4903-868E-DB4E17908602}">
      <dsp:nvSpPr>
        <dsp:cNvPr id="0" name=""/>
        <dsp:cNvSpPr/>
      </dsp:nvSpPr>
      <dsp:spPr>
        <a:xfrm>
          <a:off x="2257202" y="-63628"/>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a:latin typeface="Times New Roman" panose="02020603050405020304" pitchFamily="18" charset="0"/>
              <a:cs typeface="Times New Roman" panose="02020603050405020304" pitchFamily="18" charset="0"/>
            </a:rPr>
            <a:t>Ordenes de Despacho</a:t>
          </a:r>
        </a:p>
      </dsp:txBody>
      <dsp:txXfrm>
        <a:off x="2466503" y="134678"/>
        <a:ext cx="1010593" cy="957508"/>
      </dsp:txXfrm>
    </dsp:sp>
    <dsp:sp modelId="{C7A44FA6-F0C3-4F98-A505-B725A6514D4F}">
      <dsp:nvSpPr>
        <dsp:cNvPr id="0" name=""/>
        <dsp:cNvSpPr/>
      </dsp:nvSpPr>
      <dsp:spPr>
        <a:xfrm rot="18900000">
          <a:off x="3371711" y="1898381"/>
          <a:ext cx="625328" cy="35884"/>
        </a:xfrm>
        <a:custGeom>
          <a:avLst/>
          <a:gdLst/>
          <a:ahLst/>
          <a:cxnLst/>
          <a:rect l="0" t="0" r="0" b="0"/>
          <a:pathLst>
            <a:path>
              <a:moveTo>
                <a:pt x="0" y="17942"/>
              </a:moveTo>
              <a:lnTo>
                <a:pt x="625328"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a:off x="3668742" y="1900690"/>
        <a:ext cx="31266" cy="31266"/>
      </dsp:txXfrm>
    </dsp:sp>
    <dsp:sp modelId="{CC06C7B5-1A85-41F7-B4C3-6E117AC9B67F}">
      <dsp:nvSpPr>
        <dsp:cNvPr id="0" name=""/>
        <dsp:cNvSpPr/>
      </dsp:nvSpPr>
      <dsp:spPr>
        <a:xfrm>
          <a:off x="3682353" y="526688"/>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a:latin typeface="Times New Roman" panose="02020603050405020304" pitchFamily="18" charset="0"/>
              <a:cs typeface="Times New Roman" panose="02020603050405020304" pitchFamily="18" charset="0"/>
            </a:rPr>
            <a:t>Flujo de Materiales</a:t>
          </a:r>
        </a:p>
      </dsp:txBody>
      <dsp:txXfrm>
        <a:off x="3891654" y="724994"/>
        <a:ext cx="1010593" cy="957508"/>
      </dsp:txXfrm>
    </dsp:sp>
    <dsp:sp modelId="{BED66CEE-AEB8-4516-A7C6-90EA495369F4}">
      <dsp:nvSpPr>
        <dsp:cNvPr id="0" name=""/>
        <dsp:cNvSpPr/>
      </dsp:nvSpPr>
      <dsp:spPr>
        <a:xfrm>
          <a:off x="3686397" y="2610957"/>
          <a:ext cx="586272" cy="35884"/>
        </a:xfrm>
        <a:custGeom>
          <a:avLst/>
          <a:gdLst/>
          <a:ahLst/>
          <a:cxnLst/>
          <a:rect l="0" t="0" r="0" b="0"/>
          <a:pathLst>
            <a:path>
              <a:moveTo>
                <a:pt x="0" y="17942"/>
              </a:moveTo>
              <a:lnTo>
                <a:pt x="586272"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a:off x="3964877" y="2614242"/>
        <a:ext cx="29313" cy="29313"/>
      </dsp:txXfrm>
    </dsp:sp>
    <dsp:sp modelId="{C42E3923-C9AE-45BE-BA83-7183737C125E}">
      <dsp:nvSpPr>
        <dsp:cNvPr id="0" name=""/>
        <dsp:cNvSpPr/>
      </dsp:nvSpPr>
      <dsp:spPr>
        <a:xfrm>
          <a:off x="4272670" y="1951839"/>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a:latin typeface="Times New Roman" panose="02020603050405020304" pitchFamily="18" charset="0"/>
              <a:cs typeface="Times New Roman" panose="02020603050405020304" pitchFamily="18" charset="0"/>
            </a:rPr>
            <a:t>Colector de Datos</a:t>
          </a:r>
        </a:p>
      </dsp:txBody>
      <dsp:txXfrm>
        <a:off x="4481971" y="2150145"/>
        <a:ext cx="1010593" cy="957508"/>
      </dsp:txXfrm>
    </dsp:sp>
    <dsp:sp modelId="{A88DB636-DF10-4B65-983B-C17A7A2649C0}">
      <dsp:nvSpPr>
        <dsp:cNvPr id="0" name=""/>
        <dsp:cNvSpPr/>
      </dsp:nvSpPr>
      <dsp:spPr>
        <a:xfrm rot="2700000">
          <a:off x="3371711" y="3323532"/>
          <a:ext cx="625328" cy="35884"/>
        </a:xfrm>
        <a:custGeom>
          <a:avLst/>
          <a:gdLst/>
          <a:ahLst/>
          <a:cxnLst/>
          <a:rect l="0" t="0" r="0" b="0"/>
          <a:pathLst>
            <a:path>
              <a:moveTo>
                <a:pt x="0" y="17942"/>
              </a:moveTo>
              <a:lnTo>
                <a:pt x="625328"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a:off x="3668742" y="3325841"/>
        <a:ext cx="31266" cy="31266"/>
      </dsp:txXfrm>
    </dsp:sp>
    <dsp:sp modelId="{404E86B3-61C2-4239-9665-432E99319C8F}">
      <dsp:nvSpPr>
        <dsp:cNvPr id="0" name=""/>
        <dsp:cNvSpPr/>
      </dsp:nvSpPr>
      <dsp:spPr>
        <a:xfrm>
          <a:off x="3682353" y="3376990"/>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err="1">
              <a:latin typeface="Times New Roman" panose="02020603050405020304" pitchFamily="18" charset="0"/>
              <a:cs typeface="Times New Roman" panose="02020603050405020304" pitchFamily="18" charset="0"/>
            </a:rPr>
            <a:t>Work</a:t>
          </a:r>
          <a:r>
            <a:rPr lang="es-CO" sz="1600" kern="1200" dirty="0">
              <a:latin typeface="Times New Roman" panose="02020603050405020304" pitchFamily="18" charset="0"/>
              <a:cs typeface="Times New Roman" panose="02020603050405020304" pitchFamily="18" charset="0"/>
            </a:rPr>
            <a:t>-in-</a:t>
          </a:r>
          <a:r>
            <a:rPr lang="es-CO" sz="1600" kern="1200" dirty="0" err="1">
              <a:latin typeface="Times New Roman" panose="02020603050405020304" pitchFamily="18" charset="0"/>
              <a:cs typeface="Times New Roman" panose="02020603050405020304" pitchFamily="18" charset="0"/>
            </a:rPr>
            <a:t>Progress</a:t>
          </a:r>
          <a:r>
            <a:rPr lang="es-CO" sz="1600" kern="1200" dirty="0">
              <a:latin typeface="Times New Roman" panose="02020603050405020304" pitchFamily="18" charset="0"/>
              <a:cs typeface="Times New Roman" panose="02020603050405020304" pitchFamily="18" charset="0"/>
            </a:rPr>
            <a:t> WIP</a:t>
          </a:r>
        </a:p>
      </dsp:txBody>
      <dsp:txXfrm>
        <a:off x="3891654" y="3575296"/>
        <a:ext cx="1010593" cy="957508"/>
      </dsp:txXfrm>
    </dsp:sp>
    <dsp:sp modelId="{FE0DB5A8-E727-4626-9E61-B41AAFAE1F0E}">
      <dsp:nvSpPr>
        <dsp:cNvPr id="0" name=""/>
        <dsp:cNvSpPr/>
      </dsp:nvSpPr>
      <dsp:spPr>
        <a:xfrm rot="5400000">
          <a:off x="2641126" y="3618691"/>
          <a:ext cx="661347" cy="35884"/>
        </a:xfrm>
        <a:custGeom>
          <a:avLst/>
          <a:gdLst/>
          <a:ahLst/>
          <a:cxnLst/>
          <a:rect l="0" t="0" r="0" b="0"/>
          <a:pathLst>
            <a:path>
              <a:moveTo>
                <a:pt x="0" y="17942"/>
              </a:moveTo>
              <a:lnTo>
                <a:pt x="661347"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a:off x="2955266" y="3620099"/>
        <a:ext cx="33067" cy="33067"/>
      </dsp:txXfrm>
    </dsp:sp>
    <dsp:sp modelId="{38CFBE89-7DC1-4168-9F69-4AD4751D3809}">
      <dsp:nvSpPr>
        <dsp:cNvPr id="0" name=""/>
        <dsp:cNvSpPr/>
      </dsp:nvSpPr>
      <dsp:spPr>
        <a:xfrm>
          <a:off x="2257202" y="3967307"/>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a:latin typeface="Times New Roman" panose="02020603050405020304" pitchFamily="18" charset="0"/>
              <a:cs typeface="Times New Roman" panose="02020603050405020304" pitchFamily="18" charset="0"/>
            </a:rPr>
            <a:t>Sistemas OEE</a:t>
          </a:r>
        </a:p>
      </dsp:txBody>
      <dsp:txXfrm>
        <a:off x="2466503" y="4165613"/>
        <a:ext cx="1010593" cy="957508"/>
      </dsp:txXfrm>
    </dsp:sp>
    <dsp:sp modelId="{84A261A4-4950-4911-99C9-42BDDB942E29}">
      <dsp:nvSpPr>
        <dsp:cNvPr id="0" name=""/>
        <dsp:cNvSpPr/>
      </dsp:nvSpPr>
      <dsp:spPr>
        <a:xfrm rot="8100000">
          <a:off x="1946560" y="3323532"/>
          <a:ext cx="625328" cy="35884"/>
        </a:xfrm>
        <a:custGeom>
          <a:avLst/>
          <a:gdLst/>
          <a:ahLst/>
          <a:cxnLst/>
          <a:rect l="0" t="0" r="0" b="0"/>
          <a:pathLst>
            <a:path>
              <a:moveTo>
                <a:pt x="0" y="17942"/>
              </a:moveTo>
              <a:lnTo>
                <a:pt x="625328"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rot="10800000">
        <a:off x="2243591" y="3325841"/>
        <a:ext cx="31266" cy="31266"/>
      </dsp:txXfrm>
    </dsp:sp>
    <dsp:sp modelId="{5B34D8F5-EBF1-44CC-879E-736C535D3295}">
      <dsp:nvSpPr>
        <dsp:cNvPr id="0" name=""/>
        <dsp:cNvSpPr/>
      </dsp:nvSpPr>
      <dsp:spPr>
        <a:xfrm>
          <a:off x="832050" y="3376990"/>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a:latin typeface="Times New Roman" panose="02020603050405020304" pitchFamily="18" charset="0"/>
              <a:cs typeface="Times New Roman" panose="02020603050405020304" pitchFamily="18" charset="0"/>
            </a:rPr>
            <a:t>Resumen de Alarmas</a:t>
          </a:r>
        </a:p>
      </dsp:txBody>
      <dsp:txXfrm>
        <a:off x="1041351" y="3575296"/>
        <a:ext cx="1010593" cy="957508"/>
      </dsp:txXfrm>
    </dsp:sp>
    <dsp:sp modelId="{BB8A42B6-B8FA-49B3-8934-AB538DB27BA7}">
      <dsp:nvSpPr>
        <dsp:cNvPr id="0" name=""/>
        <dsp:cNvSpPr/>
      </dsp:nvSpPr>
      <dsp:spPr>
        <a:xfrm rot="10800000">
          <a:off x="1670929" y="2610957"/>
          <a:ext cx="586272" cy="35884"/>
        </a:xfrm>
        <a:custGeom>
          <a:avLst/>
          <a:gdLst/>
          <a:ahLst/>
          <a:cxnLst/>
          <a:rect l="0" t="0" r="0" b="0"/>
          <a:pathLst>
            <a:path>
              <a:moveTo>
                <a:pt x="0" y="17942"/>
              </a:moveTo>
              <a:lnTo>
                <a:pt x="586272"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rot="10800000">
        <a:off x="1949409" y="2614242"/>
        <a:ext cx="29313" cy="29313"/>
      </dsp:txXfrm>
    </dsp:sp>
    <dsp:sp modelId="{E44ED3B4-BAAA-41EC-89D9-F9ADDA4E5E13}">
      <dsp:nvSpPr>
        <dsp:cNvPr id="0" name=""/>
        <dsp:cNvSpPr/>
      </dsp:nvSpPr>
      <dsp:spPr>
        <a:xfrm>
          <a:off x="241733" y="1951839"/>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dirty="0">
              <a:latin typeface="Times New Roman" panose="02020603050405020304" pitchFamily="18" charset="0"/>
              <a:cs typeface="Times New Roman" panose="02020603050405020304" pitchFamily="18" charset="0"/>
            </a:rPr>
            <a:t>Gestión de </a:t>
          </a:r>
          <a:r>
            <a:rPr lang="es-CO" sz="1600" kern="1200" dirty="0" err="1" smtClean="0">
              <a:latin typeface="Times New Roman" panose="02020603050405020304" pitchFamily="18" charset="0"/>
              <a:cs typeface="Times New Roman" panose="02020603050405020304" pitchFamily="18" charset="0"/>
            </a:rPr>
            <a:t>Manteni</a:t>
          </a:r>
          <a:r>
            <a:rPr lang="es-CO" sz="1600" kern="1200" dirty="0" smtClean="0">
              <a:latin typeface="Times New Roman" panose="02020603050405020304" pitchFamily="18" charset="0"/>
              <a:cs typeface="Times New Roman" panose="02020603050405020304" pitchFamily="18" charset="0"/>
            </a:rPr>
            <a:t>-miento </a:t>
          </a:r>
          <a:endParaRPr lang="es-CO" sz="1600" kern="1200" dirty="0">
            <a:latin typeface="Times New Roman" panose="02020603050405020304" pitchFamily="18" charset="0"/>
            <a:cs typeface="Times New Roman" panose="02020603050405020304" pitchFamily="18" charset="0"/>
          </a:endParaRPr>
        </a:p>
      </dsp:txBody>
      <dsp:txXfrm>
        <a:off x="451034" y="2150145"/>
        <a:ext cx="1010593" cy="957508"/>
      </dsp:txXfrm>
    </dsp:sp>
    <dsp:sp modelId="{DDA465B2-9AAA-4AD3-A257-18D1F8508B82}">
      <dsp:nvSpPr>
        <dsp:cNvPr id="0" name=""/>
        <dsp:cNvSpPr/>
      </dsp:nvSpPr>
      <dsp:spPr>
        <a:xfrm rot="13500000">
          <a:off x="1946560" y="1898381"/>
          <a:ext cx="625328" cy="35884"/>
        </a:xfrm>
        <a:custGeom>
          <a:avLst/>
          <a:gdLst/>
          <a:ahLst/>
          <a:cxnLst/>
          <a:rect l="0" t="0" r="0" b="0"/>
          <a:pathLst>
            <a:path>
              <a:moveTo>
                <a:pt x="0" y="17942"/>
              </a:moveTo>
              <a:lnTo>
                <a:pt x="625328" y="17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CO" sz="1600" kern="1200"/>
        </a:p>
      </dsp:txBody>
      <dsp:txXfrm rot="10800000">
        <a:off x="2243591" y="1900690"/>
        <a:ext cx="31266" cy="31266"/>
      </dsp:txXfrm>
    </dsp:sp>
    <dsp:sp modelId="{04074AFE-96B0-4FCD-977A-82AEA3271719}">
      <dsp:nvSpPr>
        <dsp:cNvPr id="0" name=""/>
        <dsp:cNvSpPr/>
      </dsp:nvSpPr>
      <dsp:spPr>
        <a:xfrm>
          <a:off x="832050" y="526688"/>
          <a:ext cx="1429195" cy="1354120"/>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O" sz="1600" kern="1200">
              <a:latin typeface="Times New Roman" panose="02020603050405020304" pitchFamily="18" charset="0"/>
              <a:cs typeface="Times New Roman" panose="02020603050405020304" pitchFamily="18" charset="0"/>
            </a:rPr>
            <a:t>Base de dato</a:t>
          </a:r>
          <a:r>
            <a:rPr lang="es-CO" sz="1600" kern="1200"/>
            <a:t>s </a:t>
          </a:r>
        </a:p>
      </dsp:txBody>
      <dsp:txXfrm>
        <a:off x="1041351" y="724994"/>
        <a:ext cx="1010593" cy="9575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52" y="853481"/>
          <a:ext cx="8381094" cy="14325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ESTANDARIZACIÓN DEL SISTEMA HMI</a:t>
          </a:r>
          <a:endParaRPr lang="es-ES" sz="4000" b="1" kern="1200" dirty="0"/>
        </a:p>
      </dsp:txBody>
      <dsp:txXfrm>
        <a:off x="42409" y="895438"/>
        <a:ext cx="8297180" cy="13486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8BA7-8F6A-4B52-9B58-A1B8F249CA83}">
      <dsp:nvSpPr>
        <dsp:cNvPr id="0" name=""/>
        <dsp:cNvSpPr/>
      </dsp:nvSpPr>
      <dsp:spPr>
        <a:xfrm>
          <a:off x="1888597" y="2590800"/>
          <a:ext cx="644573" cy="947975"/>
        </a:xfrm>
        <a:custGeom>
          <a:avLst/>
          <a:gdLst/>
          <a:ahLst/>
          <a:cxnLst/>
          <a:rect l="0" t="0" r="0" b="0"/>
          <a:pathLst>
            <a:path>
              <a:moveTo>
                <a:pt x="0" y="0"/>
              </a:moveTo>
              <a:lnTo>
                <a:pt x="322286" y="0"/>
              </a:lnTo>
              <a:lnTo>
                <a:pt x="322286" y="947975"/>
              </a:lnTo>
              <a:lnTo>
                <a:pt x="644573" y="947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182225" y="3036128"/>
        <a:ext cx="57317" cy="57317"/>
      </dsp:txXfrm>
    </dsp:sp>
    <dsp:sp modelId="{E828331E-3279-4DC8-B965-F3CBAA79264A}">
      <dsp:nvSpPr>
        <dsp:cNvPr id="0" name=""/>
        <dsp:cNvSpPr/>
      </dsp:nvSpPr>
      <dsp:spPr>
        <a:xfrm>
          <a:off x="1888597" y="1601757"/>
          <a:ext cx="644573" cy="989042"/>
        </a:xfrm>
        <a:custGeom>
          <a:avLst/>
          <a:gdLst/>
          <a:ahLst/>
          <a:cxnLst/>
          <a:rect l="0" t="0" r="0" b="0"/>
          <a:pathLst>
            <a:path>
              <a:moveTo>
                <a:pt x="0" y="989042"/>
              </a:moveTo>
              <a:lnTo>
                <a:pt x="322286" y="989042"/>
              </a:lnTo>
              <a:lnTo>
                <a:pt x="322286" y="0"/>
              </a:lnTo>
              <a:lnTo>
                <a:pt x="6445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181370" y="2066765"/>
        <a:ext cx="59027" cy="59027"/>
      </dsp:txXfrm>
    </dsp:sp>
    <dsp:sp modelId="{62A80881-FE3D-4C1B-9034-C4C859E9B93E}">
      <dsp:nvSpPr>
        <dsp:cNvPr id="0" name=""/>
        <dsp:cNvSpPr/>
      </dsp:nvSpPr>
      <dsp:spPr>
        <a:xfrm rot="16200000">
          <a:off x="-580036" y="2099508"/>
          <a:ext cx="3954686" cy="9825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s-EC" sz="6400" kern="1200" dirty="0" smtClean="0"/>
            <a:t>ISA SP 101</a:t>
          </a:r>
          <a:endParaRPr lang="es-EC" sz="6400" kern="1200" dirty="0"/>
        </a:p>
      </dsp:txBody>
      <dsp:txXfrm>
        <a:off x="-580036" y="2099508"/>
        <a:ext cx="3954686" cy="982582"/>
      </dsp:txXfrm>
    </dsp:sp>
    <dsp:sp modelId="{1BEC2D2A-0BFB-44D8-9791-2EEA22CF7B06}">
      <dsp:nvSpPr>
        <dsp:cNvPr id="0" name=""/>
        <dsp:cNvSpPr/>
      </dsp:nvSpPr>
      <dsp:spPr>
        <a:xfrm>
          <a:off x="2533170" y="776604"/>
          <a:ext cx="5400014" cy="165030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s-EC" sz="2400" kern="1200" dirty="0" smtClean="0"/>
            <a:t>En su comité estableció un estándar, recomendaciones prácticas y reportes técnicos</a:t>
          </a:r>
          <a:endParaRPr lang="es-EC" sz="2400" kern="1200" dirty="0"/>
        </a:p>
      </dsp:txBody>
      <dsp:txXfrm>
        <a:off x="2533170" y="776604"/>
        <a:ext cx="5400014" cy="1650305"/>
      </dsp:txXfrm>
    </dsp:sp>
    <dsp:sp modelId="{80C7EF2C-7A97-4C8B-89EA-D9ACE10554C3}">
      <dsp:nvSpPr>
        <dsp:cNvPr id="0" name=""/>
        <dsp:cNvSpPr/>
      </dsp:nvSpPr>
      <dsp:spPr>
        <a:xfrm>
          <a:off x="2533170" y="2672555"/>
          <a:ext cx="5400014" cy="173243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es-EC" sz="2400" kern="1200" dirty="0" smtClean="0"/>
            <a:t>Para aplicaciones en el desarrollo de interfaces humano máquina aplicadas al control y monitoreo de procesos</a:t>
          </a:r>
          <a:endParaRPr lang="es-EC" sz="2400" kern="1200" dirty="0"/>
        </a:p>
      </dsp:txBody>
      <dsp:txXfrm>
        <a:off x="2533170" y="2672555"/>
        <a:ext cx="5400014" cy="17324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10370-4306-43E6-A60D-66BFE050BCEF}">
      <dsp:nvSpPr>
        <dsp:cNvPr id="0" name=""/>
        <dsp:cNvSpPr/>
      </dsp:nvSpPr>
      <dsp:spPr>
        <a:xfrm>
          <a:off x="7158156" y="2865488"/>
          <a:ext cx="915185" cy="435544"/>
        </a:xfrm>
        <a:custGeom>
          <a:avLst/>
          <a:gdLst/>
          <a:ahLst/>
          <a:cxnLst/>
          <a:rect l="0" t="0" r="0" b="0"/>
          <a:pathLst>
            <a:path>
              <a:moveTo>
                <a:pt x="0" y="0"/>
              </a:moveTo>
              <a:lnTo>
                <a:pt x="0" y="296811"/>
              </a:lnTo>
              <a:lnTo>
                <a:pt x="915185" y="296811"/>
              </a:lnTo>
              <a:lnTo>
                <a:pt x="915185"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BA5CB-9DFE-4DE8-BF10-25430DD3C6A2}">
      <dsp:nvSpPr>
        <dsp:cNvPr id="0" name=""/>
        <dsp:cNvSpPr/>
      </dsp:nvSpPr>
      <dsp:spPr>
        <a:xfrm>
          <a:off x="6242971" y="2865488"/>
          <a:ext cx="915185" cy="435544"/>
        </a:xfrm>
        <a:custGeom>
          <a:avLst/>
          <a:gdLst/>
          <a:ahLst/>
          <a:cxnLst/>
          <a:rect l="0" t="0" r="0" b="0"/>
          <a:pathLst>
            <a:path>
              <a:moveTo>
                <a:pt x="915185" y="0"/>
              </a:moveTo>
              <a:lnTo>
                <a:pt x="915185" y="296811"/>
              </a:lnTo>
              <a:lnTo>
                <a:pt x="0" y="296811"/>
              </a:lnTo>
              <a:lnTo>
                <a:pt x="0"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C28FC-48C9-4B19-9BE4-D2A4D1CD3E64}">
      <dsp:nvSpPr>
        <dsp:cNvPr id="0" name=""/>
        <dsp:cNvSpPr/>
      </dsp:nvSpPr>
      <dsp:spPr>
        <a:xfrm>
          <a:off x="4412601" y="1478983"/>
          <a:ext cx="2745555" cy="435544"/>
        </a:xfrm>
        <a:custGeom>
          <a:avLst/>
          <a:gdLst/>
          <a:ahLst/>
          <a:cxnLst/>
          <a:rect l="0" t="0" r="0" b="0"/>
          <a:pathLst>
            <a:path>
              <a:moveTo>
                <a:pt x="0" y="0"/>
              </a:moveTo>
              <a:lnTo>
                <a:pt x="0" y="296811"/>
              </a:lnTo>
              <a:lnTo>
                <a:pt x="2745555" y="296811"/>
              </a:lnTo>
              <a:lnTo>
                <a:pt x="2745555" y="435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D89D4-CCD7-47F8-9AD8-40E492537D04}">
      <dsp:nvSpPr>
        <dsp:cNvPr id="0" name=""/>
        <dsp:cNvSpPr/>
      </dsp:nvSpPr>
      <dsp:spPr>
        <a:xfrm>
          <a:off x="4412601" y="4251994"/>
          <a:ext cx="2745555" cy="435544"/>
        </a:xfrm>
        <a:custGeom>
          <a:avLst/>
          <a:gdLst/>
          <a:ahLst/>
          <a:cxnLst/>
          <a:rect l="0" t="0" r="0" b="0"/>
          <a:pathLst>
            <a:path>
              <a:moveTo>
                <a:pt x="0" y="0"/>
              </a:moveTo>
              <a:lnTo>
                <a:pt x="0" y="296811"/>
              </a:lnTo>
              <a:lnTo>
                <a:pt x="2745555" y="296811"/>
              </a:lnTo>
              <a:lnTo>
                <a:pt x="2745555"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05C25-481C-4B66-BD9C-E0E33AA4A6B5}">
      <dsp:nvSpPr>
        <dsp:cNvPr id="0" name=""/>
        <dsp:cNvSpPr/>
      </dsp:nvSpPr>
      <dsp:spPr>
        <a:xfrm>
          <a:off x="4412601" y="4251994"/>
          <a:ext cx="915185" cy="435544"/>
        </a:xfrm>
        <a:custGeom>
          <a:avLst/>
          <a:gdLst/>
          <a:ahLst/>
          <a:cxnLst/>
          <a:rect l="0" t="0" r="0" b="0"/>
          <a:pathLst>
            <a:path>
              <a:moveTo>
                <a:pt x="0" y="0"/>
              </a:moveTo>
              <a:lnTo>
                <a:pt x="0" y="296811"/>
              </a:lnTo>
              <a:lnTo>
                <a:pt x="915185" y="296811"/>
              </a:lnTo>
              <a:lnTo>
                <a:pt x="915185"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4F497C-37FB-451A-81A1-C53BE73BD1D3}">
      <dsp:nvSpPr>
        <dsp:cNvPr id="0" name=""/>
        <dsp:cNvSpPr/>
      </dsp:nvSpPr>
      <dsp:spPr>
        <a:xfrm>
          <a:off x="3497416" y="4251994"/>
          <a:ext cx="915185" cy="435544"/>
        </a:xfrm>
        <a:custGeom>
          <a:avLst/>
          <a:gdLst/>
          <a:ahLst/>
          <a:cxnLst/>
          <a:rect l="0" t="0" r="0" b="0"/>
          <a:pathLst>
            <a:path>
              <a:moveTo>
                <a:pt x="915185" y="0"/>
              </a:moveTo>
              <a:lnTo>
                <a:pt x="915185" y="296811"/>
              </a:lnTo>
              <a:lnTo>
                <a:pt x="0" y="296811"/>
              </a:lnTo>
              <a:lnTo>
                <a:pt x="0"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CD6C73-F43D-40D9-A0AC-6F95BE6EC2FC}">
      <dsp:nvSpPr>
        <dsp:cNvPr id="0" name=""/>
        <dsp:cNvSpPr/>
      </dsp:nvSpPr>
      <dsp:spPr>
        <a:xfrm>
          <a:off x="1667046" y="4251994"/>
          <a:ext cx="2745555" cy="435544"/>
        </a:xfrm>
        <a:custGeom>
          <a:avLst/>
          <a:gdLst/>
          <a:ahLst/>
          <a:cxnLst/>
          <a:rect l="0" t="0" r="0" b="0"/>
          <a:pathLst>
            <a:path>
              <a:moveTo>
                <a:pt x="2745555" y="0"/>
              </a:moveTo>
              <a:lnTo>
                <a:pt x="2745555" y="296811"/>
              </a:lnTo>
              <a:lnTo>
                <a:pt x="0" y="296811"/>
              </a:lnTo>
              <a:lnTo>
                <a:pt x="0"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B8594-02E6-4BF1-B7AA-8C76523E7E4C}">
      <dsp:nvSpPr>
        <dsp:cNvPr id="0" name=""/>
        <dsp:cNvSpPr/>
      </dsp:nvSpPr>
      <dsp:spPr>
        <a:xfrm>
          <a:off x="4366881" y="2865488"/>
          <a:ext cx="91440" cy="435544"/>
        </a:xfrm>
        <a:custGeom>
          <a:avLst/>
          <a:gdLst/>
          <a:ahLst/>
          <a:cxnLst/>
          <a:rect l="0" t="0" r="0" b="0"/>
          <a:pathLst>
            <a:path>
              <a:moveTo>
                <a:pt x="45720" y="0"/>
              </a:moveTo>
              <a:lnTo>
                <a:pt x="45720"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A4E61-D581-41E1-BBB4-4020F5DA0F83}">
      <dsp:nvSpPr>
        <dsp:cNvPr id="0" name=""/>
        <dsp:cNvSpPr/>
      </dsp:nvSpPr>
      <dsp:spPr>
        <a:xfrm>
          <a:off x="4366881" y="1478983"/>
          <a:ext cx="91440" cy="435544"/>
        </a:xfrm>
        <a:custGeom>
          <a:avLst/>
          <a:gdLst/>
          <a:ahLst/>
          <a:cxnLst/>
          <a:rect l="0" t="0" r="0" b="0"/>
          <a:pathLst>
            <a:path>
              <a:moveTo>
                <a:pt x="45720" y="0"/>
              </a:moveTo>
              <a:lnTo>
                <a:pt x="45720" y="435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D5ECD-2EBF-440E-A355-38C0B716A109}">
      <dsp:nvSpPr>
        <dsp:cNvPr id="0" name=""/>
        <dsp:cNvSpPr/>
      </dsp:nvSpPr>
      <dsp:spPr>
        <a:xfrm>
          <a:off x="1667046" y="2865488"/>
          <a:ext cx="915185" cy="435544"/>
        </a:xfrm>
        <a:custGeom>
          <a:avLst/>
          <a:gdLst/>
          <a:ahLst/>
          <a:cxnLst/>
          <a:rect l="0" t="0" r="0" b="0"/>
          <a:pathLst>
            <a:path>
              <a:moveTo>
                <a:pt x="0" y="0"/>
              </a:moveTo>
              <a:lnTo>
                <a:pt x="0" y="296811"/>
              </a:lnTo>
              <a:lnTo>
                <a:pt x="915185" y="296811"/>
              </a:lnTo>
              <a:lnTo>
                <a:pt x="915185"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0F096-8B9E-41E5-B9A1-0D19CCE601F3}">
      <dsp:nvSpPr>
        <dsp:cNvPr id="0" name=""/>
        <dsp:cNvSpPr/>
      </dsp:nvSpPr>
      <dsp:spPr>
        <a:xfrm>
          <a:off x="751861" y="2865488"/>
          <a:ext cx="915185" cy="435544"/>
        </a:xfrm>
        <a:custGeom>
          <a:avLst/>
          <a:gdLst/>
          <a:ahLst/>
          <a:cxnLst/>
          <a:rect l="0" t="0" r="0" b="0"/>
          <a:pathLst>
            <a:path>
              <a:moveTo>
                <a:pt x="915185" y="0"/>
              </a:moveTo>
              <a:lnTo>
                <a:pt x="915185" y="296811"/>
              </a:lnTo>
              <a:lnTo>
                <a:pt x="0" y="296811"/>
              </a:lnTo>
              <a:lnTo>
                <a:pt x="0" y="435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49B93-DC97-4728-8A57-7EF90380F33B}">
      <dsp:nvSpPr>
        <dsp:cNvPr id="0" name=""/>
        <dsp:cNvSpPr/>
      </dsp:nvSpPr>
      <dsp:spPr>
        <a:xfrm>
          <a:off x="1667046" y="1478983"/>
          <a:ext cx="2745555" cy="435544"/>
        </a:xfrm>
        <a:custGeom>
          <a:avLst/>
          <a:gdLst/>
          <a:ahLst/>
          <a:cxnLst/>
          <a:rect l="0" t="0" r="0" b="0"/>
          <a:pathLst>
            <a:path>
              <a:moveTo>
                <a:pt x="2745555" y="0"/>
              </a:moveTo>
              <a:lnTo>
                <a:pt x="2745555" y="296811"/>
              </a:lnTo>
              <a:lnTo>
                <a:pt x="0" y="296811"/>
              </a:lnTo>
              <a:lnTo>
                <a:pt x="0" y="435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83403-3781-4899-A46C-DE2A3E091BFD}">
      <dsp:nvSpPr>
        <dsp:cNvPr id="0" name=""/>
        <dsp:cNvSpPr/>
      </dsp:nvSpPr>
      <dsp:spPr>
        <a:xfrm>
          <a:off x="3663813" y="528022"/>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425C7-F42B-4A9F-ACAD-0D2FD1A09D37}">
      <dsp:nvSpPr>
        <dsp:cNvPr id="0" name=""/>
        <dsp:cNvSpPr/>
      </dsp:nvSpPr>
      <dsp:spPr>
        <a:xfrm>
          <a:off x="3830210" y="686100"/>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Estandarización del Sistema</a:t>
          </a:r>
          <a:endParaRPr lang="es-EC" sz="1600" kern="1200" dirty="0"/>
        </a:p>
      </dsp:txBody>
      <dsp:txXfrm>
        <a:off x="3858063" y="713953"/>
        <a:ext cx="1441869" cy="895254"/>
      </dsp:txXfrm>
    </dsp:sp>
    <dsp:sp modelId="{AD71D4BE-F101-44F4-8747-113E43E7285C}">
      <dsp:nvSpPr>
        <dsp:cNvPr id="0" name=""/>
        <dsp:cNvSpPr/>
      </dsp:nvSpPr>
      <dsp:spPr>
        <a:xfrm>
          <a:off x="918258" y="1914528"/>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BFFC1D-749B-4EC6-9E4F-4D7143230C47}">
      <dsp:nvSpPr>
        <dsp:cNvPr id="0" name=""/>
        <dsp:cNvSpPr/>
      </dsp:nvSpPr>
      <dsp:spPr>
        <a:xfrm>
          <a:off x="1084655" y="2072605"/>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Filosofía del HMI</a:t>
          </a:r>
          <a:endParaRPr lang="es-EC" sz="1600" kern="1200" dirty="0"/>
        </a:p>
      </dsp:txBody>
      <dsp:txXfrm>
        <a:off x="1112508" y="2100458"/>
        <a:ext cx="1441869" cy="895254"/>
      </dsp:txXfrm>
    </dsp:sp>
    <dsp:sp modelId="{A6DA11D9-CBA3-4DA3-8319-F4BFDCA13E54}">
      <dsp:nvSpPr>
        <dsp:cNvPr id="0" name=""/>
        <dsp:cNvSpPr/>
      </dsp:nvSpPr>
      <dsp:spPr>
        <a:xfrm>
          <a:off x="3073" y="3301033"/>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4C0D6-390F-4E60-A981-34A1B019E7F3}">
      <dsp:nvSpPr>
        <dsp:cNvPr id="0" name=""/>
        <dsp:cNvSpPr/>
      </dsp:nvSpPr>
      <dsp:spPr>
        <a:xfrm>
          <a:off x="169470" y="3459111"/>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Fundamentos Técnicos</a:t>
          </a:r>
          <a:endParaRPr lang="es-EC" sz="1600" kern="1200" dirty="0"/>
        </a:p>
      </dsp:txBody>
      <dsp:txXfrm>
        <a:off x="197323" y="3486964"/>
        <a:ext cx="1441869" cy="895254"/>
      </dsp:txXfrm>
    </dsp:sp>
    <dsp:sp modelId="{11B2752B-72B9-4BAA-89A9-B5DEBB63B858}">
      <dsp:nvSpPr>
        <dsp:cNvPr id="0" name=""/>
        <dsp:cNvSpPr/>
      </dsp:nvSpPr>
      <dsp:spPr>
        <a:xfrm>
          <a:off x="1833443" y="3301033"/>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F9C03-8B0D-4254-9C00-4C1B9EDED050}">
      <dsp:nvSpPr>
        <dsp:cNvPr id="0" name=""/>
        <dsp:cNvSpPr/>
      </dsp:nvSpPr>
      <dsp:spPr>
        <a:xfrm>
          <a:off x="1999840" y="3459111"/>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Capacidades Cognitivas</a:t>
          </a:r>
          <a:endParaRPr lang="es-EC" sz="1600" kern="1200" dirty="0"/>
        </a:p>
      </dsp:txBody>
      <dsp:txXfrm>
        <a:off x="2027693" y="3486964"/>
        <a:ext cx="1441869" cy="895254"/>
      </dsp:txXfrm>
    </dsp:sp>
    <dsp:sp modelId="{0CCAF498-C4F5-4006-A6C4-4B5BCF7B2017}">
      <dsp:nvSpPr>
        <dsp:cNvPr id="0" name=""/>
        <dsp:cNvSpPr/>
      </dsp:nvSpPr>
      <dsp:spPr>
        <a:xfrm>
          <a:off x="3663813" y="1914528"/>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7CD3E-0A9B-44F3-B547-51A8B44E799A}">
      <dsp:nvSpPr>
        <dsp:cNvPr id="0" name=""/>
        <dsp:cNvSpPr/>
      </dsp:nvSpPr>
      <dsp:spPr>
        <a:xfrm>
          <a:off x="3830210" y="2072605"/>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Guía de Estilo</a:t>
          </a:r>
          <a:endParaRPr lang="es-EC" sz="1600" kern="1200" dirty="0"/>
        </a:p>
      </dsp:txBody>
      <dsp:txXfrm>
        <a:off x="3858063" y="2100458"/>
        <a:ext cx="1441869" cy="895254"/>
      </dsp:txXfrm>
    </dsp:sp>
    <dsp:sp modelId="{15C06F78-1B63-4E09-A30F-00BBAE918813}">
      <dsp:nvSpPr>
        <dsp:cNvPr id="0" name=""/>
        <dsp:cNvSpPr/>
      </dsp:nvSpPr>
      <dsp:spPr>
        <a:xfrm>
          <a:off x="3663813" y="3301033"/>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43436-1516-407D-A359-D284E266D1F8}">
      <dsp:nvSpPr>
        <dsp:cNvPr id="0" name=""/>
        <dsp:cNvSpPr/>
      </dsp:nvSpPr>
      <dsp:spPr>
        <a:xfrm>
          <a:off x="3830210" y="3459111"/>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Jerarquía de las Pantallas</a:t>
          </a:r>
          <a:endParaRPr lang="es-EC" sz="1600" kern="1200" dirty="0"/>
        </a:p>
      </dsp:txBody>
      <dsp:txXfrm>
        <a:off x="3858063" y="3486964"/>
        <a:ext cx="1441869" cy="895254"/>
      </dsp:txXfrm>
    </dsp:sp>
    <dsp:sp modelId="{0A8D76FD-406A-4DC7-84C6-4D6A87E6CFAE}">
      <dsp:nvSpPr>
        <dsp:cNvPr id="0" name=""/>
        <dsp:cNvSpPr/>
      </dsp:nvSpPr>
      <dsp:spPr>
        <a:xfrm>
          <a:off x="918258" y="4687539"/>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4FBB7C-4205-45E1-B7A0-00B321CA273E}">
      <dsp:nvSpPr>
        <dsp:cNvPr id="0" name=""/>
        <dsp:cNvSpPr/>
      </dsp:nvSpPr>
      <dsp:spPr>
        <a:xfrm>
          <a:off x="1084655" y="4845616"/>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Distribución de la Pantalla</a:t>
          </a:r>
          <a:endParaRPr lang="es-EC" sz="1600" kern="1200" dirty="0"/>
        </a:p>
      </dsp:txBody>
      <dsp:txXfrm>
        <a:off x="1112508" y="4873469"/>
        <a:ext cx="1441869" cy="895254"/>
      </dsp:txXfrm>
    </dsp:sp>
    <dsp:sp modelId="{1DBD5157-DFD1-4D9F-B077-249FA5B890C5}">
      <dsp:nvSpPr>
        <dsp:cNvPr id="0" name=""/>
        <dsp:cNvSpPr/>
      </dsp:nvSpPr>
      <dsp:spPr>
        <a:xfrm>
          <a:off x="2748628" y="4687539"/>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6C80E-3E52-4BAB-A8C0-B57581C7EC81}">
      <dsp:nvSpPr>
        <dsp:cNvPr id="0" name=""/>
        <dsp:cNvSpPr/>
      </dsp:nvSpPr>
      <dsp:spPr>
        <a:xfrm>
          <a:off x="2915025" y="4845616"/>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Navegación</a:t>
          </a:r>
          <a:endParaRPr lang="es-EC" sz="1600" kern="1200" dirty="0"/>
        </a:p>
      </dsp:txBody>
      <dsp:txXfrm>
        <a:off x="2942878" y="4873469"/>
        <a:ext cx="1441869" cy="895254"/>
      </dsp:txXfrm>
    </dsp:sp>
    <dsp:sp modelId="{14C02DC0-63F8-4DEB-8D0E-0134BBA4F8C9}">
      <dsp:nvSpPr>
        <dsp:cNvPr id="0" name=""/>
        <dsp:cNvSpPr/>
      </dsp:nvSpPr>
      <dsp:spPr>
        <a:xfrm>
          <a:off x="4578998" y="4687539"/>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50C0B-0480-4160-9186-EB6598288281}">
      <dsp:nvSpPr>
        <dsp:cNvPr id="0" name=""/>
        <dsp:cNvSpPr/>
      </dsp:nvSpPr>
      <dsp:spPr>
        <a:xfrm>
          <a:off x="4745395" y="4845616"/>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Uso del Color</a:t>
          </a:r>
          <a:endParaRPr lang="es-EC" sz="1600" kern="1200" dirty="0"/>
        </a:p>
      </dsp:txBody>
      <dsp:txXfrm>
        <a:off x="4773248" y="4873469"/>
        <a:ext cx="1441869" cy="895254"/>
      </dsp:txXfrm>
    </dsp:sp>
    <dsp:sp modelId="{89E37195-E13F-439B-A2D2-CB691D7A44FC}">
      <dsp:nvSpPr>
        <dsp:cNvPr id="0" name=""/>
        <dsp:cNvSpPr/>
      </dsp:nvSpPr>
      <dsp:spPr>
        <a:xfrm>
          <a:off x="6409368" y="4687539"/>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96029-33B2-4074-BFEC-4E64D8FD6BB1}">
      <dsp:nvSpPr>
        <dsp:cNvPr id="0" name=""/>
        <dsp:cNvSpPr/>
      </dsp:nvSpPr>
      <dsp:spPr>
        <a:xfrm>
          <a:off x="6575766" y="4845616"/>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Menú y Barra de Herramientas</a:t>
          </a:r>
          <a:endParaRPr lang="es-EC" sz="1600" kern="1200" dirty="0"/>
        </a:p>
      </dsp:txBody>
      <dsp:txXfrm>
        <a:off x="6603619" y="4873469"/>
        <a:ext cx="1441869" cy="895254"/>
      </dsp:txXfrm>
    </dsp:sp>
    <dsp:sp modelId="{6DEEE685-F576-48B0-8956-6BD71190F0CF}">
      <dsp:nvSpPr>
        <dsp:cNvPr id="0" name=""/>
        <dsp:cNvSpPr/>
      </dsp:nvSpPr>
      <dsp:spPr>
        <a:xfrm>
          <a:off x="6409368" y="1914528"/>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AAF32C-4EED-479C-95BD-4C4959B6AD5B}">
      <dsp:nvSpPr>
        <dsp:cNvPr id="0" name=""/>
        <dsp:cNvSpPr/>
      </dsp:nvSpPr>
      <dsp:spPr>
        <a:xfrm>
          <a:off x="6575766" y="2072605"/>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Plataforma de desarrollo del HMI</a:t>
          </a:r>
          <a:endParaRPr lang="es-EC" sz="1600" kern="1200" dirty="0"/>
        </a:p>
      </dsp:txBody>
      <dsp:txXfrm>
        <a:off x="6603619" y="2100458"/>
        <a:ext cx="1441869" cy="895254"/>
      </dsp:txXfrm>
    </dsp:sp>
    <dsp:sp modelId="{7A2C6559-2DF1-4E91-8AF8-752B0653D811}">
      <dsp:nvSpPr>
        <dsp:cNvPr id="0" name=""/>
        <dsp:cNvSpPr/>
      </dsp:nvSpPr>
      <dsp:spPr>
        <a:xfrm>
          <a:off x="5494183" y="3301033"/>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C224D-81FC-4C16-89FF-9B91A36B3943}">
      <dsp:nvSpPr>
        <dsp:cNvPr id="0" name=""/>
        <dsp:cNvSpPr/>
      </dsp:nvSpPr>
      <dsp:spPr>
        <a:xfrm>
          <a:off x="5660580" y="3459111"/>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Intouch </a:t>
          </a:r>
          <a:endParaRPr lang="es-EC" sz="1600" kern="1200" dirty="0"/>
        </a:p>
      </dsp:txBody>
      <dsp:txXfrm>
        <a:off x="5688433" y="3486964"/>
        <a:ext cx="1441869" cy="895254"/>
      </dsp:txXfrm>
    </dsp:sp>
    <dsp:sp modelId="{4065D8BE-8740-4301-AF3D-8BE6767379B0}">
      <dsp:nvSpPr>
        <dsp:cNvPr id="0" name=""/>
        <dsp:cNvSpPr/>
      </dsp:nvSpPr>
      <dsp:spPr>
        <a:xfrm>
          <a:off x="7324553" y="3301033"/>
          <a:ext cx="1497575" cy="950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E0404-481B-4FEC-889B-6CACFC79598B}">
      <dsp:nvSpPr>
        <dsp:cNvPr id="0" name=""/>
        <dsp:cNvSpPr/>
      </dsp:nvSpPr>
      <dsp:spPr>
        <a:xfrm>
          <a:off x="7490951" y="3459111"/>
          <a:ext cx="1497575" cy="950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Archestra</a:t>
          </a:r>
          <a:endParaRPr lang="es-EC" sz="1600" kern="1200" dirty="0"/>
        </a:p>
      </dsp:txBody>
      <dsp:txXfrm>
        <a:off x="7518804" y="3486964"/>
        <a:ext cx="1441869" cy="8952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52" y="853481"/>
          <a:ext cx="8381094" cy="14325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DISEÑO</a:t>
          </a:r>
          <a:endParaRPr lang="es-ES" sz="4000" b="1" kern="1200" dirty="0"/>
        </a:p>
      </dsp:txBody>
      <dsp:txXfrm>
        <a:off x="42409" y="895438"/>
        <a:ext cx="8297180" cy="13486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BF097-D87C-44E2-AA34-9E4B51B85DB2}">
      <dsp:nvSpPr>
        <dsp:cNvPr id="0" name=""/>
        <dsp:cNvSpPr/>
      </dsp:nvSpPr>
      <dsp:spPr>
        <a:xfrm>
          <a:off x="638130" y="397"/>
          <a:ext cx="1889149" cy="188914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SENCILLA</a:t>
          </a:r>
          <a:endParaRPr lang="es-EC" sz="1900" kern="1200" dirty="0"/>
        </a:p>
      </dsp:txBody>
      <dsp:txXfrm>
        <a:off x="914789" y="277056"/>
        <a:ext cx="1335831" cy="1335831"/>
      </dsp:txXfrm>
    </dsp:sp>
    <dsp:sp modelId="{5E3FFE40-F22B-4EC1-8C40-FA3B09B9740B}">
      <dsp:nvSpPr>
        <dsp:cNvPr id="0" name=""/>
        <dsp:cNvSpPr/>
      </dsp:nvSpPr>
      <dsp:spPr>
        <a:xfrm>
          <a:off x="1034851" y="2042946"/>
          <a:ext cx="1095706" cy="109570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1180087" y="2461944"/>
        <a:ext cx="805234" cy="257710"/>
      </dsp:txXfrm>
    </dsp:sp>
    <dsp:sp modelId="{9B1DC331-C92F-4A0D-BBFA-794584DB707D}">
      <dsp:nvSpPr>
        <dsp:cNvPr id="0" name=""/>
        <dsp:cNvSpPr/>
      </dsp:nvSpPr>
      <dsp:spPr>
        <a:xfrm>
          <a:off x="638130" y="3292052"/>
          <a:ext cx="1889149" cy="188914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C" sz="1900" kern="1200" dirty="0" smtClean="0"/>
            <a:t>ALTAMENTE SOFISTICADA</a:t>
          </a:r>
          <a:endParaRPr lang="es-EC" sz="1900" kern="1200" dirty="0"/>
        </a:p>
      </dsp:txBody>
      <dsp:txXfrm>
        <a:off x="914789" y="3568711"/>
        <a:ext cx="1335831" cy="1335831"/>
      </dsp:txXfrm>
    </dsp:sp>
    <dsp:sp modelId="{258B08FC-8D74-4A18-AF4A-722C631CA034}">
      <dsp:nvSpPr>
        <dsp:cNvPr id="0" name=""/>
        <dsp:cNvSpPr/>
      </dsp:nvSpPr>
      <dsp:spPr>
        <a:xfrm>
          <a:off x="2810652" y="2239418"/>
          <a:ext cx="600749" cy="702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810652" y="2379971"/>
        <a:ext cx="420524" cy="421657"/>
      </dsp:txXfrm>
    </dsp:sp>
    <dsp:sp modelId="{8170398F-73A8-41A6-BAEA-75470BDE16AA}">
      <dsp:nvSpPr>
        <dsp:cNvPr id="0" name=""/>
        <dsp:cNvSpPr/>
      </dsp:nvSpPr>
      <dsp:spPr>
        <a:xfrm>
          <a:off x="3660770" y="701650"/>
          <a:ext cx="3778299" cy="377829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s-EC" sz="5100" kern="1200" dirty="0" smtClean="0"/>
            <a:t>INTERFAZ DEL HAS 200</a:t>
          </a:r>
          <a:endParaRPr lang="es-EC" sz="5100" kern="1200" dirty="0"/>
        </a:p>
      </dsp:txBody>
      <dsp:txXfrm>
        <a:off x="4214089" y="1254969"/>
        <a:ext cx="2671661" cy="2671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12510"/>
          <a:ext cx="5273638" cy="568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Antecedentes</a:t>
          </a:r>
          <a:endParaRPr lang="es-ES" sz="3000" kern="1200" dirty="0"/>
        </a:p>
      </dsp:txBody>
      <dsp:txXfrm>
        <a:off x="16645" y="129155"/>
        <a:ext cx="5240348" cy="534999"/>
      </dsp:txXfrm>
    </dsp:sp>
    <dsp:sp modelId="{16363E3D-278E-4476-A7B5-702FB02F858A}">
      <dsp:nvSpPr>
        <dsp:cNvPr id="0" name=""/>
        <dsp:cNvSpPr/>
      </dsp:nvSpPr>
      <dsp:spPr>
        <a:xfrm>
          <a:off x="527363" y="680800"/>
          <a:ext cx="533330" cy="972993"/>
        </a:xfrm>
        <a:custGeom>
          <a:avLst/>
          <a:gdLst/>
          <a:ahLst/>
          <a:cxnLst/>
          <a:rect l="0" t="0" r="0" b="0"/>
          <a:pathLst>
            <a:path>
              <a:moveTo>
                <a:pt x="0" y="0"/>
              </a:moveTo>
              <a:lnTo>
                <a:pt x="0" y="972993"/>
              </a:lnTo>
              <a:lnTo>
                <a:pt x="533330" y="9729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1060693" y="1105440"/>
          <a:ext cx="8534539" cy="1096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 sz="2200" kern="1200" dirty="0" smtClean="0"/>
            <a:t>La Universidad de las Fuerzas Armadas - ESPE, consta de Departamentos académicos entre ellos el Departamento de Eléctrica y Electrónica (creado el 25 de abril de 1977), </a:t>
          </a:r>
          <a:endParaRPr lang="es-ES" sz="2200" kern="1200" dirty="0"/>
        </a:p>
      </dsp:txBody>
      <dsp:txXfrm>
        <a:off x="1092814" y="1137561"/>
        <a:ext cx="8470297" cy="1032465"/>
      </dsp:txXfrm>
    </dsp:sp>
    <dsp:sp modelId="{86487651-4574-4A99-8ECF-3D10E08F257D}">
      <dsp:nvSpPr>
        <dsp:cNvPr id="0" name=""/>
        <dsp:cNvSpPr/>
      </dsp:nvSpPr>
      <dsp:spPr>
        <a:xfrm>
          <a:off x="527363" y="680800"/>
          <a:ext cx="533330" cy="2381658"/>
        </a:xfrm>
        <a:custGeom>
          <a:avLst/>
          <a:gdLst/>
          <a:ahLst/>
          <a:cxnLst/>
          <a:rect l="0" t="0" r="0" b="0"/>
          <a:pathLst>
            <a:path>
              <a:moveTo>
                <a:pt x="0" y="0"/>
              </a:moveTo>
              <a:lnTo>
                <a:pt x="0" y="2381658"/>
              </a:lnTo>
              <a:lnTo>
                <a:pt x="533330" y="2381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FCA82-A236-46FD-843B-5789D8F6EA82}">
      <dsp:nvSpPr>
        <dsp:cNvPr id="0" name=""/>
        <dsp:cNvSpPr/>
      </dsp:nvSpPr>
      <dsp:spPr>
        <a:xfrm>
          <a:off x="1060693" y="2434500"/>
          <a:ext cx="8534539" cy="12559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Laboratorio de Manufactura Integrada por Computador CIM </a:t>
          </a:r>
          <a:endParaRPr lang="es-ES" sz="2200" kern="1200" dirty="0"/>
        </a:p>
        <a:p>
          <a:pPr marL="228600" lvl="1" indent="-228600" algn="just" defTabSz="977900">
            <a:lnSpc>
              <a:spcPct val="90000"/>
            </a:lnSpc>
            <a:spcBef>
              <a:spcPct val="0"/>
            </a:spcBef>
            <a:spcAft>
              <a:spcPct val="15000"/>
            </a:spcAft>
            <a:buChar char="••"/>
          </a:pPr>
          <a:r>
            <a:rPr lang="es-ES" sz="2200" kern="1200" dirty="0" smtClean="0"/>
            <a:t>Antes: </a:t>
          </a:r>
          <a:r>
            <a:rPr lang="es-EC" sz="2200" kern="1200" dirty="0" smtClean="0"/>
            <a:t>CIM 2000 </a:t>
          </a:r>
          <a:r>
            <a:rPr lang="es-EC" sz="2200" kern="1200" dirty="0" err="1" smtClean="0"/>
            <a:t>Mechatronics</a:t>
          </a:r>
          <a:r>
            <a:rPr lang="es-EC" sz="2200" kern="1200" dirty="0" smtClean="0"/>
            <a:t> de la empresa DEGEM  SYSTEM</a:t>
          </a:r>
          <a:endParaRPr lang="es-ES" sz="2200" kern="1200" dirty="0"/>
        </a:p>
        <a:p>
          <a:pPr marL="228600" lvl="1" indent="-228600" algn="just" defTabSz="977900">
            <a:lnSpc>
              <a:spcPct val="90000"/>
            </a:lnSpc>
            <a:spcBef>
              <a:spcPct val="0"/>
            </a:spcBef>
            <a:spcAft>
              <a:spcPct val="15000"/>
            </a:spcAft>
            <a:buChar char="••"/>
          </a:pPr>
          <a:r>
            <a:rPr lang="es-ES" sz="2200" kern="1200" dirty="0" smtClean="0"/>
            <a:t>Ahora: </a:t>
          </a:r>
          <a:r>
            <a:rPr lang="es-EC" sz="2200" kern="1200" dirty="0" smtClean="0"/>
            <a:t>HAS-200 de la empresa SMC</a:t>
          </a:r>
          <a:endParaRPr lang="es-ES" sz="2200" kern="1200" dirty="0"/>
        </a:p>
      </dsp:txBody>
      <dsp:txXfrm>
        <a:off x="1097477" y="2471284"/>
        <a:ext cx="8460971" cy="1182347"/>
      </dsp:txXfrm>
    </dsp:sp>
    <dsp:sp modelId="{27411F46-8DAA-4656-A58D-742CCBF28A38}">
      <dsp:nvSpPr>
        <dsp:cNvPr id="0" name=""/>
        <dsp:cNvSpPr/>
      </dsp:nvSpPr>
      <dsp:spPr>
        <a:xfrm>
          <a:off x="527363" y="680800"/>
          <a:ext cx="533330" cy="3682408"/>
        </a:xfrm>
        <a:custGeom>
          <a:avLst/>
          <a:gdLst/>
          <a:ahLst/>
          <a:cxnLst/>
          <a:rect l="0" t="0" r="0" b="0"/>
          <a:pathLst>
            <a:path>
              <a:moveTo>
                <a:pt x="0" y="0"/>
              </a:moveTo>
              <a:lnTo>
                <a:pt x="0" y="3682408"/>
              </a:lnTo>
              <a:lnTo>
                <a:pt x="533330" y="3682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9AE37-C8BD-4966-812A-02F5001293F8}">
      <dsp:nvSpPr>
        <dsp:cNvPr id="0" name=""/>
        <dsp:cNvSpPr/>
      </dsp:nvSpPr>
      <dsp:spPr>
        <a:xfrm>
          <a:off x="1060693" y="3922769"/>
          <a:ext cx="8534539" cy="8808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El Sistema HAS-200 está dirigido a universidades, centros de formación profesional y grandes empresas para entrenamiento industrial.</a:t>
          </a:r>
          <a:endParaRPr lang="es-ES" sz="2200" kern="1200" dirty="0"/>
        </a:p>
      </dsp:txBody>
      <dsp:txXfrm>
        <a:off x="1086493" y="3948569"/>
        <a:ext cx="8482939" cy="8292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5F118-3804-4058-9E75-E0BBAE9713ED}">
      <dsp:nvSpPr>
        <dsp:cNvPr id="0" name=""/>
        <dsp:cNvSpPr/>
      </dsp:nvSpPr>
      <dsp:spPr>
        <a:xfrm>
          <a:off x="0" y="550923"/>
          <a:ext cx="8534400" cy="831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00A49-6116-47FD-8C49-7CC639412DFD}">
      <dsp:nvSpPr>
        <dsp:cNvPr id="0" name=""/>
        <dsp:cNvSpPr/>
      </dsp:nvSpPr>
      <dsp:spPr>
        <a:xfrm>
          <a:off x="426720" y="63843"/>
          <a:ext cx="5974080" cy="9741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806" tIns="0" rIns="225806" bIns="0" numCol="1" spcCol="1270" anchor="ctr" anchorCtr="0">
          <a:noAutofit/>
        </a:bodyPr>
        <a:lstStyle/>
        <a:p>
          <a:pPr lvl="0" algn="just" defTabSz="977900">
            <a:lnSpc>
              <a:spcPct val="90000"/>
            </a:lnSpc>
            <a:spcBef>
              <a:spcPct val="0"/>
            </a:spcBef>
            <a:spcAft>
              <a:spcPct val="35000"/>
            </a:spcAft>
          </a:pPr>
          <a:r>
            <a:rPr lang="es-EC" sz="2200" b="0" kern="1200" dirty="0">
              <a:latin typeface="+mn-lt"/>
              <a:cs typeface="Times New Roman" panose="02020603050405020304" pitchFamily="18" charset="0"/>
            </a:rPr>
            <a:t>Permitir una cómoda navegación dentro del sistema y una fácil salida del mismo.</a:t>
          </a:r>
        </a:p>
      </dsp:txBody>
      <dsp:txXfrm>
        <a:off x="474275" y="111398"/>
        <a:ext cx="5878970" cy="879050"/>
      </dsp:txXfrm>
    </dsp:sp>
    <dsp:sp modelId="{D399577F-5C78-406D-B80E-2F9CA19E8714}">
      <dsp:nvSpPr>
        <dsp:cNvPr id="0" name=""/>
        <dsp:cNvSpPr/>
      </dsp:nvSpPr>
      <dsp:spPr>
        <a:xfrm>
          <a:off x="0" y="2047804"/>
          <a:ext cx="8534400" cy="831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7D3401-9826-459B-8713-06E1441FDE62}">
      <dsp:nvSpPr>
        <dsp:cNvPr id="0" name=""/>
        <dsp:cNvSpPr/>
      </dsp:nvSpPr>
      <dsp:spPr>
        <a:xfrm>
          <a:off x="426720" y="1560723"/>
          <a:ext cx="5974080" cy="9741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806" tIns="0" rIns="225806" bIns="0" numCol="1" spcCol="1270" anchor="ctr" anchorCtr="0">
          <a:noAutofit/>
        </a:bodyPr>
        <a:lstStyle/>
        <a:p>
          <a:pPr lvl="0" algn="just" defTabSz="977900">
            <a:lnSpc>
              <a:spcPct val="90000"/>
            </a:lnSpc>
            <a:spcBef>
              <a:spcPct val="0"/>
            </a:spcBef>
            <a:spcAft>
              <a:spcPct val="35000"/>
            </a:spcAft>
          </a:pPr>
          <a:r>
            <a:rPr lang="es-EC" sz="2200" b="0" kern="1200" dirty="0">
              <a:latin typeface="+mn-lt"/>
              <a:cs typeface="Times New Roman" panose="02020603050405020304" pitchFamily="18" charset="0"/>
            </a:rPr>
            <a:t>Utilizar mensajes y textos descriptivos. </a:t>
          </a:r>
        </a:p>
      </dsp:txBody>
      <dsp:txXfrm>
        <a:off x="474275" y="1608278"/>
        <a:ext cx="5878970" cy="879050"/>
      </dsp:txXfrm>
    </dsp:sp>
    <dsp:sp modelId="{DE7C4FC7-74DC-4629-8011-BC65615CA27B}">
      <dsp:nvSpPr>
        <dsp:cNvPr id="0" name=""/>
        <dsp:cNvSpPr/>
      </dsp:nvSpPr>
      <dsp:spPr>
        <a:xfrm>
          <a:off x="0" y="3544684"/>
          <a:ext cx="8534400" cy="831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3B94B-2A4F-42F0-B6E4-2082FDC2879C}">
      <dsp:nvSpPr>
        <dsp:cNvPr id="0" name=""/>
        <dsp:cNvSpPr/>
      </dsp:nvSpPr>
      <dsp:spPr>
        <a:xfrm>
          <a:off x="426720" y="3057604"/>
          <a:ext cx="5974080" cy="97416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806" tIns="0" rIns="225806" bIns="0" numCol="1" spcCol="1270" anchor="ctr" anchorCtr="0">
          <a:noAutofit/>
        </a:bodyPr>
        <a:lstStyle/>
        <a:p>
          <a:pPr lvl="0" algn="just" defTabSz="977900">
            <a:lnSpc>
              <a:spcPct val="90000"/>
            </a:lnSpc>
            <a:spcBef>
              <a:spcPct val="0"/>
            </a:spcBef>
            <a:spcAft>
              <a:spcPct val="35000"/>
            </a:spcAft>
          </a:pPr>
          <a:r>
            <a:rPr lang="es-EC" sz="2200" b="0" kern="1200" dirty="0">
              <a:latin typeface="+mn-lt"/>
              <a:cs typeface="Times New Roman" panose="02020603050405020304" pitchFamily="18" charset="0"/>
            </a:rPr>
            <a:t>El HMI debe dar la impresión de manipular directamente con la estación que  se esté trabajando.</a:t>
          </a:r>
        </a:p>
      </dsp:txBody>
      <dsp:txXfrm>
        <a:off x="474275" y="3105159"/>
        <a:ext cx="5878970" cy="87905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BD981-BF52-432D-94D4-F74D7D305482}">
      <dsp:nvSpPr>
        <dsp:cNvPr id="0" name=""/>
        <dsp:cNvSpPr/>
      </dsp:nvSpPr>
      <dsp:spPr>
        <a:xfrm>
          <a:off x="484564" y="2649"/>
          <a:ext cx="1774072" cy="98559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Jerarquía</a:t>
          </a:r>
        </a:p>
      </dsp:txBody>
      <dsp:txXfrm>
        <a:off x="513431" y="31516"/>
        <a:ext cx="1716338" cy="927861"/>
      </dsp:txXfrm>
    </dsp:sp>
    <dsp:sp modelId="{7ED1542B-5898-477D-99FF-88F6A52049BC}">
      <dsp:nvSpPr>
        <dsp:cNvPr id="0" name=""/>
        <dsp:cNvSpPr/>
      </dsp:nvSpPr>
      <dsp:spPr>
        <a:xfrm rot="5400000">
          <a:off x="1186801" y="1012884"/>
          <a:ext cx="369598" cy="443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238546" y="1049844"/>
        <a:ext cx="266110" cy="258719"/>
      </dsp:txXfrm>
    </dsp:sp>
    <dsp:sp modelId="{AA2B1C7D-C896-4FBF-9231-CCE47D9C3891}">
      <dsp:nvSpPr>
        <dsp:cNvPr id="0" name=""/>
        <dsp:cNvSpPr/>
      </dsp:nvSpPr>
      <dsp:spPr>
        <a:xfrm>
          <a:off x="484564" y="1481042"/>
          <a:ext cx="1774072" cy="98559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Navegación</a:t>
          </a:r>
        </a:p>
      </dsp:txBody>
      <dsp:txXfrm>
        <a:off x="513431" y="1509909"/>
        <a:ext cx="1716338" cy="927861"/>
      </dsp:txXfrm>
    </dsp:sp>
    <dsp:sp modelId="{ED4EB926-663B-463C-97B5-5B56A7B9DB51}">
      <dsp:nvSpPr>
        <dsp:cNvPr id="0" name=""/>
        <dsp:cNvSpPr/>
      </dsp:nvSpPr>
      <dsp:spPr>
        <a:xfrm rot="5400000">
          <a:off x="1186801" y="2491278"/>
          <a:ext cx="369598" cy="443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238546" y="2528238"/>
        <a:ext cx="266110" cy="258719"/>
      </dsp:txXfrm>
    </dsp:sp>
    <dsp:sp modelId="{A80667EF-DAC8-44AF-9B15-3D5E3031AE94}">
      <dsp:nvSpPr>
        <dsp:cNvPr id="0" name=""/>
        <dsp:cNvSpPr/>
      </dsp:nvSpPr>
      <dsp:spPr>
        <a:xfrm>
          <a:off x="484564" y="2959436"/>
          <a:ext cx="1774072" cy="98559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Formato de Texto</a:t>
          </a:r>
        </a:p>
      </dsp:txBody>
      <dsp:txXfrm>
        <a:off x="513431" y="2988303"/>
        <a:ext cx="1716338" cy="927861"/>
      </dsp:txXfrm>
    </dsp:sp>
    <dsp:sp modelId="{B63A1F78-FC06-45FC-A9DE-3225C1D50D08}">
      <dsp:nvSpPr>
        <dsp:cNvPr id="0" name=""/>
        <dsp:cNvSpPr/>
      </dsp:nvSpPr>
      <dsp:spPr>
        <a:xfrm rot="5400000">
          <a:off x="1186801" y="3969671"/>
          <a:ext cx="369598" cy="443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238546" y="4006631"/>
        <a:ext cx="266110" cy="258719"/>
      </dsp:txXfrm>
    </dsp:sp>
    <dsp:sp modelId="{39B4F99C-1622-4108-8378-E9C1E4944239}">
      <dsp:nvSpPr>
        <dsp:cNvPr id="0" name=""/>
        <dsp:cNvSpPr/>
      </dsp:nvSpPr>
      <dsp:spPr>
        <a:xfrm>
          <a:off x="484564" y="4437829"/>
          <a:ext cx="1774072" cy="98559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Uso de Color</a:t>
          </a:r>
        </a:p>
      </dsp:txBody>
      <dsp:txXfrm>
        <a:off x="513431" y="4466696"/>
        <a:ext cx="1716338" cy="92786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E53EC-3424-41D7-B0D6-389E33477EC7}">
      <dsp:nvSpPr>
        <dsp:cNvPr id="0" name=""/>
        <dsp:cNvSpPr/>
      </dsp:nvSpPr>
      <dsp:spPr>
        <a:xfrm>
          <a:off x="913525" y="2619"/>
          <a:ext cx="1754348" cy="9746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mn-lt"/>
              <a:cs typeface="Times New Roman" panose="02020603050405020304" pitchFamily="18" charset="0"/>
            </a:rPr>
            <a:t>Variables que Interrumpen el Proceso</a:t>
          </a:r>
          <a:endParaRPr lang="es-EC" sz="1800" kern="1200" dirty="0">
            <a:latin typeface="+mn-lt"/>
            <a:cs typeface="Times New Roman" panose="02020603050405020304" pitchFamily="18" charset="0"/>
          </a:endParaRPr>
        </a:p>
      </dsp:txBody>
      <dsp:txXfrm>
        <a:off x="942071" y="31165"/>
        <a:ext cx="1697256" cy="917546"/>
      </dsp:txXfrm>
    </dsp:sp>
    <dsp:sp modelId="{0E5FAAEA-486D-4BDC-A2AB-7B143661C57E}">
      <dsp:nvSpPr>
        <dsp:cNvPr id="0" name=""/>
        <dsp:cNvSpPr/>
      </dsp:nvSpPr>
      <dsp:spPr>
        <a:xfrm rot="5400000">
          <a:off x="1607954" y="1001624"/>
          <a:ext cx="365489" cy="438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659123" y="1038173"/>
        <a:ext cx="263153" cy="255842"/>
      </dsp:txXfrm>
    </dsp:sp>
    <dsp:sp modelId="{6D642ED1-8A12-4330-8D0C-9AFAFDB5E58F}">
      <dsp:nvSpPr>
        <dsp:cNvPr id="0" name=""/>
        <dsp:cNvSpPr/>
      </dsp:nvSpPr>
      <dsp:spPr>
        <a:xfrm>
          <a:off x="913525" y="1464577"/>
          <a:ext cx="1754348" cy="9746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Variables Relevantes del Proceso</a:t>
          </a:r>
        </a:p>
      </dsp:txBody>
      <dsp:txXfrm>
        <a:off x="942071" y="1493123"/>
        <a:ext cx="1697256" cy="917546"/>
      </dsp:txXfrm>
    </dsp:sp>
    <dsp:sp modelId="{DF277978-2CBB-47CF-9808-65582795D3CF}">
      <dsp:nvSpPr>
        <dsp:cNvPr id="0" name=""/>
        <dsp:cNvSpPr/>
      </dsp:nvSpPr>
      <dsp:spPr>
        <a:xfrm rot="5400000">
          <a:off x="1607954" y="2463581"/>
          <a:ext cx="365489" cy="438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659123" y="2500130"/>
        <a:ext cx="263153" cy="255842"/>
      </dsp:txXfrm>
    </dsp:sp>
    <dsp:sp modelId="{AFF8E0F5-0BBB-4EE2-B4B0-9D5ADDAF6C6E}">
      <dsp:nvSpPr>
        <dsp:cNvPr id="0" name=""/>
        <dsp:cNvSpPr/>
      </dsp:nvSpPr>
      <dsp:spPr>
        <a:xfrm>
          <a:off x="913525" y="2926534"/>
          <a:ext cx="1754348" cy="9746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Alarmas</a:t>
          </a:r>
        </a:p>
      </dsp:txBody>
      <dsp:txXfrm>
        <a:off x="942071" y="2955080"/>
        <a:ext cx="1697256" cy="917546"/>
      </dsp:txXfrm>
    </dsp:sp>
    <dsp:sp modelId="{0CD6FEA4-4F22-4B35-836B-C13345FE52F9}">
      <dsp:nvSpPr>
        <dsp:cNvPr id="0" name=""/>
        <dsp:cNvSpPr/>
      </dsp:nvSpPr>
      <dsp:spPr>
        <a:xfrm rot="5400000">
          <a:off x="1607954" y="3925538"/>
          <a:ext cx="365489" cy="438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5400000">
        <a:off x="1659123" y="3962087"/>
        <a:ext cx="263153" cy="255842"/>
      </dsp:txXfrm>
    </dsp:sp>
    <dsp:sp modelId="{72290416-8CB4-4B4C-A984-6C031562C9AF}">
      <dsp:nvSpPr>
        <dsp:cNvPr id="0" name=""/>
        <dsp:cNvSpPr/>
      </dsp:nvSpPr>
      <dsp:spPr>
        <a:xfrm>
          <a:off x="913525" y="4388491"/>
          <a:ext cx="1754348" cy="9746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latin typeface="+mn-lt"/>
              <a:cs typeface="Times New Roman" panose="02020603050405020304" pitchFamily="18" charset="0"/>
            </a:rPr>
            <a:t>Tipos de Asistencia / Ayuda</a:t>
          </a:r>
        </a:p>
      </dsp:txBody>
      <dsp:txXfrm>
        <a:off x="942071" y="4417037"/>
        <a:ext cx="1697256" cy="91754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6550-2B2E-4EA5-900A-A66A9A412008}">
      <dsp:nvSpPr>
        <dsp:cNvPr id="0" name=""/>
        <dsp:cNvSpPr/>
      </dsp:nvSpPr>
      <dsp:spPr>
        <a:xfrm>
          <a:off x="1252326" y="392548"/>
          <a:ext cx="6768988" cy="211530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32769"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El sistema HAS-200 se sabe que es de accionamiento neumático, empleando el aire comprimido para transferir la energía necesaria hacia los mecanismos para cumplir con cierta acción, debido a ello, de no existir la presión necesaria en el sistema HAS-200, este no funcionará</a:t>
          </a:r>
          <a:endParaRPr lang="es-EC" sz="2000" kern="1200" dirty="0"/>
        </a:p>
      </dsp:txBody>
      <dsp:txXfrm>
        <a:off x="1252326" y="392548"/>
        <a:ext cx="6768988" cy="2115309"/>
      </dsp:txXfrm>
    </dsp:sp>
    <dsp:sp modelId="{5B5CBFA7-4B51-47D6-A4B3-66ECF4F5ED41}">
      <dsp:nvSpPr>
        <dsp:cNvPr id="0" name=""/>
        <dsp:cNvSpPr/>
      </dsp:nvSpPr>
      <dsp:spPr>
        <a:xfrm>
          <a:off x="970284" y="87003"/>
          <a:ext cx="1480716" cy="222107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10856-5600-4EE3-8B20-E8775524F212}">
      <dsp:nvSpPr>
        <dsp:cNvPr id="0" name=""/>
        <dsp:cNvSpPr/>
      </dsp:nvSpPr>
      <dsp:spPr>
        <a:xfrm>
          <a:off x="1252326" y="3055487"/>
          <a:ext cx="6768988" cy="211530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32769"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También es pertinente saber si el controlador de cada estación del sistema HAS-200, se encuentra en línea, de no estarlo lo más probable es que exista problemas en el proceso y no termine adecuadamente. </a:t>
          </a:r>
          <a:endParaRPr lang="es-EC" sz="2000" kern="1200" dirty="0"/>
        </a:p>
      </dsp:txBody>
      <dsp:txXfrm>
        <a:off x="1252326" y="3055487"/>
        <a:ext cx="6768988" cy="2115309"/>
      </dsp:txXfrm>
    </dsp:sp>
    <dsp:sp modelId="{E25470B1-321C-478B-9521-9176AAAC47FF}">
      <dsp:nvSpPr>
        <dsp:cNvPr id="0" name=""/>
        <dsp:cNvSpPr/>
      </dsp:nvSpPr>
      <dsp:spPr>
        <a:xfrm>
          <a:off x="970284" y="2749942"/>
          <a:ext cx="1480716" cy="222107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005F8-CD1A-44BF-B90F-8E07BB0C8540}">
      <dsp:nvSpPr>
        <dsp:cNvPr id="0" name=""/>
        <dsp:cNvSpPr/>
      </dsp:nvSpPr>
      <dsp:spPr>
        <a:xfrm>
          <a:off x="0" y="592559"/>
          <a:ext cx="8382000" cy="957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8C3BC-F041-48CE-B1E2-CFEB183CA0F1}">
      <dsp:nvSpPr>
        <dsp:cNvPr id="0" name=""/>
        <dsp:cNvSpPr/>
      </dsp:nvSpPr>
      <dsp:spPr>
        <a:xfrm>
          <a:off x="419100" y="31679"/>
          <a:ext cx="5867400" cy="11217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lang="es-EC" sz="2000" kern="1200" dirty="0" smtClean="0"/>
            <a:t>El adecuado uso y presentación de las alarmas informará las situaciones y estados que rigen el proceso que desarrolla el sistema HAS-200.</a:t>
          </a:r>
          <a:endParaRPr lang="es-EC" sz="2000" kern="1200" dirty="0"/>
        </a:p>
      </dsp:txBody>
      <dsp:txXfrm>
        <a:off x="473860" y="86439"/>
        <a:ext cx="5757880" cy="1012240"/>
      </dsp:txXfrm>
    </dsp:sp>
    <dsp:sp modelId="{68C0548F-E5DB-4F1C-BC21-4FFCE1F2005A}">
      <dsp:nvSpPr>
        <dsp:cNvPr id="0" name=""/>
        <dsp:cNvSpPr/>
      </dsp:nvSpPr>
      <dsp:spPr>
        <a:xfrm>
          <a:off x="0" y="2316239"/>
          <a:ext cx="8382000" cy="957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C55B41-F2DA-44AF-B0C9-84D017B5EA16}">
      <dsp:nvSpPr>
        <dsp:cNvPr id="0" name=""/>
        <dsp:cNvSpPr/>
      </dsp:nvSpPr>
      <dsp:spPr>
        <a:xfrm>
          <a:off x="419100" y="1755359"/>
          <a:ext cx="5867400" cy="11217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lang="es-EC" sz="2000" kern="1200" dirty="0" smtClean="0"/>
            <a:t>En caso de que exista una anormalidad implica una intervención inmediata por parte del estudiante. </a:t>
          </a:r>
          <a:endParaRPr lang="es-EC" sz="2000" kern="1200" dirty="0"/>
        </a:p>
      </dsp:txBody>
      <dsp:txXfrm>
        <a:off x="473860" y="1810119"/>
        <a:ext cx="5757880" cy="1012240"/>
      </dsp:txXfrm>
    </dsp:sp>
    <dsp:sp modelId="{2BA24622-7FD3-4A10-A705-E22B0938AE43}">
      <dsp:nvSpPr>
        <dsp:cNvPr id="0" name=""/>
        <dsp:cNvSpPr/>
      </dsp:nvSpPr>
      <dsp:spPr>
        <a:xfrm>
          <a:off x="0" y="4039920"/>
          <a:ext cx="8382000" cy="957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92A54A-2EEB-4F01-8F15-2859B760170E}">
      <dsp:nvSpPr>
        <dsp:cNvPr id="0" name=""/>
        <dsp:cNvSpPr/>
      </dsp:nvSpPr>
      <dsp:spPr>
        <a:xfrm>
          <a:off x="419100" y="3479040"/>
          <a:ext cx="5867400" cy="11217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lang="es-EC" sz="2000" kern="1200" dirty="0" smtClean="0"/>
            <a:t>Lo coherente es que la interfaz informe acerca de la falencia que existe en determinado momento. </a:t>
          </a:r>
          <a:endParaRPr lang="es-EC" sz="2000" kern="1200" dirty="0"/>
        </a:p>
      </dsp:txBody>
      <dsp:txXfrm>
        <a:off x="473860" y="3533800"/>
        <a:ext cx="5757880" cy="10122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84828-A72B-4FB1-9159-13B28197E015}">
      <dsp:nvSpPr>
        <dsp:cNvPr id="0" name=""/>
        <dsp:cNvSpPr/>
      </dsp:nvSpPr>
      <dsp:spPr>
        <a:xfrm>
          <a:off x="-4741467" y="-726775"/>
          <a:ext cx="5647597" cy="5647597"/>
        </a:xfrm>
        <a:prstGeom prst="blockArc">
          <a:avLst>
            <a:gd name="adj1" fmla="val 18900000"/>
            <a:gd name="adj2" fmla="val 2700000"/>
            <a:gd name="adj3" fmla="val 3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CC3FE-78EB-4FAC-A1F7-E78AA123D4A2}">
      <dsp:nvSpPr>
        <dsp:cNvPr id="0" name=""/>
        <dsp:cNvSpPr/>
      </dsp:nvSpPr>
      <dsp:spPr>
        <a:xfrm>
          <a:off x="582770" y="384044"/>
          <a:ext cx="9075488" cy="90952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805"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Todo tipo de aplicación de alto rendimiento tiene una asistencia hacia el usuario, para este caso no será la excepción con el desarrollo del HMI para el sistema HAS-200</a:t>
          </a:r>
          <a:endParaRPr lang="es-EC" sz="2200" kern="1200" dirty="0"/>
        </a:p>
      </dsp:txBody>
      <dsp:txXfrm>
        <a:off x="582770" y="384044"/>
        <a:ext cx="9075488" cy="909529"/>
      </dsp:txXfrm>
    </dsp:sp>
    <dsp:sp modelId="{242FD81B-7CCF-4928-A89B-775CDE8A40FA}">
      <dsp:nvSpPr>
        <dsp:cNvPr id="0" name=""/>
        <dsp:cNvSpPr/>
      </dsp:nvSpPr>
      <dsp:spPr>
        <a:xfrm>
          <a:off x="58515" y="314553"/>
          <a:ext cx="1048511" cy="10485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0E4C17-CFF7-46C9-A652-10BC808F039E}">
      <dsp:nvSpPr>
        <dsp:cNvPr id="0" name=""/>
        <dsp:cNvSpPr/>
      </dsp:nvSpPr>
      <dsp:spPr>
        <a:xfrm>
          <a:off x="887678" y="1677618"/>
          <a:ext cx="8770581" cy="838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805"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Se ha desarrollado un manual de usuario completo que abarque con todas las funciones con las que cuenta el HMI</a:t>
          </a:r>
          <a:endParaRPr lang="es-EC" sz="2200" kern="1200" dirty="0"/>
        </a:p>
      </dsp:txBody>
      <dsp:txXfrm>
        <a:off x="887678" y="1677618"/>
        <a:ext cx="8770581" cy="838809"/>
      </dsp:txXfrm>
    </dsp:sp>
    <dsp:sp modelId="{108FC3B6-ECDB-4AA5-9F97-4DAEFDCA0837}">
      <dsp:nvSpPr>
        <dsp:cNvPr id="0" name=""/>
        <dsp:cNvSpPr/>
      </dsp:nvSpPr>
      <dsp:spPr>
        <a:xfrm>
          <a:off x="363422" y="1572767"/>
          <a:ext cx="1048511" cy="10485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78886-D310-409C-9DFB-F911EA61F93E}">
      <dsp:nvSpPr>
        <dsp:cNvPr id="0" name=""/>
        <dsp:cNvSpPr/>
      </dsp:nvSpPr>
      <dsp:spPr>
        <a:xfrm>
          <a:off x="582770" y="2935832"/>
          <a:ext cx="9075488" cy="83880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5805"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El desarrollo para la asistencia que se encuentra en la barra de herramientas como se muestra</a:t>
          </a:r>
          <a:endParaRPr lang="es-EC" sz="2200" kern="1200" dirty="0"/>
        </a:p>
      </dsp:txBody>
      <dsp:txXfrm>
        <a:off x="582770" y="2935832"/>
        <a:ext cx="9075488" cy="838809"/>
      </dsp:txXfrm>
    </dsp:sp>
    <dsp:sp modelId="{DFB01D54-7195-49D6-B495-B3A1E7E38850}">
      <dsp:nvSpPr>
        <dsp:cNvPr id="0" name=""/>
        <dsp:cNvSpPr/>
      </dsp:nvSpPr>
      <dsp:spPr>
        <a:xfrm>
          <a:off x="58515" y="2830981"/>
          <a:ext cx="1048511" cy="104851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2879-D837-4CB1-A424-D8A516C5F698}">
      <dsp:nvSpPr>
        <dsp:cNvPr id="0" name=""/>
        <dsp:cNvSpPr/>
      </dsp:nvSpPr>
      <dsp:spPr>
        <a:xfrm>
          <a:off x="1513" y="0"/>
          <a:ext cx="3228167" cy="13176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Permitir una cómoda navegación dentro del sistema y una fácil salida del mismo.</a:t>
          </a:r>
          <a:endParaRPr lang="es-EC" sz="1900" kern="1200" dirty="0"/>
        </a:p>
      </dsp:txBody>
      <dsp:txXfrm>
        <a:off x="40105" y="38592"/>
        <a:ext cx="3150983" cy="1240442"/>
      </dsp:txXfrm>
    </dsp:sp>
    <dsp:sp modelId="{4D48BCD7-5597-413C-9EB4-C55B8FE24B50}">
      <dsp:nvSpPr>
        <dsp:cNvPr id="0" name=""/>
        <dsp:cNvSpPr/>
      </dsp:nvSpPr>
      <dsp:spPr>
        <a:xfrm>
          <a:off x="3552497" y="258520"/>
          <a:ext cx="684371" cy="8005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3552497" y="418637"/>
        <a:ext cx="479060" cy="480351"/>
      </dsp:txXfrm>
    </dsp:sp>
    <dsp:sp modelId="{AF1C80DE-5D0B-4123-AB90-35D3AA880964}">
      <dsp:nvSpPr>
        <dsp:cNvPr id="0" name=""/>
        <dsp:cNvSpPr/>
      </dsp:nvSpPr>
      <dsp:spPr>
        <a:xfrm>
          <a:off x="4520947" y="0"/>
          <a:ext cx="3228167" cy="131762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Utilizar mensajes y textos descriptivos</a:t>
          </a:r>
          <a:endParaRPr lang="es-EC" sz="1900" kern="1200" dirty="0"/>
        </a:p>
      </dsp:txBody>
      <dsp:txXfrm>
        <a:off x="4559539" y="38592"/>
        <a:ext cx="3150983" cy="1240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E487E-9A33-4060-B3FC-7DDF4700EFD3}">
      <dsp:nvSpPr>
        <dsp:cNvPr id="0" name=""/>
        <dsp:cNvSpPr/>
      </dsp:nvSpPr>
      <dsp:spPr>
        <a:xfrm rot="5400000">
          <a:off x="4841161" y="-1955870"/>
          <a:ext cx="1119782"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s-ES" sz="2200" kern="1200" dirty="0" smtClean="0"/>
            <a:t>Simular una fábrica moderna</a:t>
          </a:r>
          <a:endParaRPr lang="es-ES" sz="2200" kern="1200" dirty="0"/>
        </a:p>
        <a:p>
          <a:pPr marL="228600" lvl="1" indent="-228600" algn="just" defTabSz="977900">
            <a:lnSpc>
              <a:spcPct val="90000"/>
            </a:lnSpc>
            <a:spcBef>
              <a:spcPct val="0"/>
            </a:spcBef>
            <a:spcAft>
              <a:spcPct val="15000"/>
            </a:spcAft>
            <a:buChar char="••"/>
          </a:pPr>
          <a:r>
            <a:rPr lang="es-ES" sz="2200" kern="1200" dirty="0" smtClean="0"/>
            <a:t>Modular y Flexible</a:t>
          </a:r>
          <a:endParaRPr lang="es-ES" sz="2200" kern="1200" dirty="0"/>
        </a:p>
        <a:p>
          <a:pPr marL="228600" lvl="1" indent="-228600" algn="just" defTabSz="977900">
            <a:lnSpc>
              <a:spcPct val="90000"/>
            </a:lnSpc>
            <a:spcBef>
              <a:spcPct val="0"/>
            </a:spcBef>
            <a:spcAft>
              <a:spcPct val="15000"/>
            </a:spcAft>
            <a:buChar char="••"/>
          </a:pPr>
          <a:r>
            <a:rPr lang="es-ES" sz="2200" kern="1200" dirty="0" smtClean="0"/>
            <a:t>Diseñada con componentes industriales</a:t>
          </a:r>
          <a:endParaRPr lang="es-ES" sz="2200" kern="1200" dirty="0"/>
        </a:p>
      </dsp:txBody>
      <dsp:txXfrm rot="-5400000">
        <a:off x="2743197" y="196757"/>
        <a:ext cx="5261049" cy="1010456"/>
      </dsp:txXfrm>
    </dsp:sp>
    <dsp:sp modelId="{3D162B09-A967-4919-90B1-65FF5401F7F3}">
      <dsp:nvSpPr>
        <dsp:cNvPr id="0" name=""/>
        <dsp:cNvSpPr/>
      </dsp:nvSpPr>
      <dsp:spPr>
        <a:xfrm>
          <a:off x="246891" y="2120"/>
          <a:ext cx="2496304" cy="1399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S" sz="3000" b="1" kern="1200" dirty="0" smtClean="0"/>
            <a:t>SISTEMA HAS-200</a:t>
          </a:r>
          <a:endParaRPr lang="es-ES" sz="3000" b="1" kern="1200" dirty="0"/>
        </a:p>
      </dsp:txBody>
      <dsp:txXfrm>
        <a:off x="315220" y="70449"/>
        <a:ext cx="2359646" cy="1263070"/>
      </dsp:txXfrm>
    </dsp:sp>
    <dsp:sp modelId="{19048290-ABCB-45D6-BE88-293944E1C377}">
      <dsp:nvSpPr>
        <dsp:cNvPr id="0" name=""/>
        <dsp:cNvSpPr/>
      </dsp:nvSpPr>
      <dsp:spPr>
        <a:xfrm rot="5400000">
          <a:off x="4402242" y="-47237"/>
          <a:ext cx="1119782" cy="44378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s-ES" sz="2200" kern="1200" dirty="0" smtClean="0"/>
            <a:t>12 Estaciones de Trabajo</a:t>
          </a:r>
          <a:endParaRPr lang="es-ES" sz="2200" kern="1200" dirty="0"/>
        </a:p>
        <a:p>
          <a:pPr marL="228600" lvl="1" indent="-228600" algn="l" defTabSz="977900">
            <a:lnSpc>
              <a:spcPct val="90000"/>
            </a:lnSpc>
            <a:spcBef>
              <a:spcPct val="0"/>
            </a:spcBef>
            <a:spcAft>
              <a:spcPct val="15000"/>
            </a:spcAft>
            <a:buChar char="••"/>
          </a:pPr>
          <a:r>
            <a:rPr lang="es-ES" sz="2200" b="1" kern="1200" dirty="0" smtClean="0">
              <a:solidFill>
                <a:srgbClr val="C00000"/>
              </a:solidFill>
            </a:rPr>
            <a:t>Actualmente el laboratorio cuenta con 5</a:t>
          </a:r>
          <a:endParaRPr lang="es-ES" sz="2200" b="1" kern="1200" dirty="0">
            <a:solidFill>
              <a:srgbClr val="C00000"/>
            </a:solidFill>
          </a:endParaRPr>
        </a:p>
      </dsp:txBody>
      <dsp:txXfrm rot="-5400000">
        <a:off x="2743196" y="1666472"/>
        <a:ext cx="4383212" cy="1010456"/>
      </dsp:txXfrm>
    </dsp:sp>
    <dsp:sp modelId="{CABBD616-19D5-4704-995B-499F6AA690CE}">
      <dsp:nvSpPr>
        <dsp:cNvPr id="0" name=""/>
        <dsp:cNvSpPr/>
      </dsp:nvSpPr>
      <dsp:spPr>
        <a:xfrm>
          <a:off x="246891" y="1471835"/>
          <a:ext cx="2496304" cy="1399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0" kern="1200" dirty="0" smtClean="0"/>
            <a:t>HARWARE</a:t>
          </a:r>
          <a:endParaRPr lang="es-ES" sz="2800" b="0" kern="1200" dirty="0"/>
        </a:p>
      </dsp:txBody>
      <dsp:txXfrm>
        <a:off x="315220" y="1540164"/>
        <a:ext cx="2359646" cy="1263070"/>
      </dsp:txXfrm>
    </dsp:sp>
    <dsp:sp modelId="{FD6005E6-EB0E-49C0-A222-F0CE117DE0B0}">
      <dsp:nvSpPr>
        <dsp:cNvPr id="0" name=""/>
        <dsp:cNvSpPr/>
      </dsp:nvSpPr>
      <dsp:spPr>
        <a:xfrm rot="5400000">
          <a:off x="4402242" y="1422477"/>
          <a:ext cx="1119782" cy="44378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s-ES" sz="2200" b="0" kern="1200" dirty="0" err="1" smtClean="0"/>
            <a:t>EdMES</a:t>
          </a:r>
          <a:endParaRPr lang="es-ES" sz="2200" b="0" kern="1200" dirty="0"/>
        </a:p>
        <a:p>
          <a:pPr marL="228600" lvl="1" indent="-228600" algn="just" defTabSz="977900">
            <a:lnSpc>
              <a:spcPct val="90000"/>
            </a:lnSpc>
            <a:spcBef>
              <a:spcPct val="0"/>
            </a:spcBef>
            <a:spcAft>
              <a:spcPct val="15000"/>
            </a:spcAft>
            <a:buChar char="••"/>
          </a:pPr>
          <a:r>
            <a:rPr lang="es-ES" sz="2200" b="1" kern="1200" dirty="0" smtClean="0">
              <a:solidFill>
                <a:srgbClr val="C00000"/>
              </a:solidFill>
            </a:rPr>
            <a:t>3DSupra</a:t>
          </a:r>
          <a:endParaRPr lang="es-ES" sz="2200" b="1" kern="1200" dirty="0">
            <a:solidFill>
              <a:srgbClr val="C00000"/>
            </a:solidFill>
          </a:endParaRPr>
        </a:p>
      </dsp:txBody>
      <dsp:txXfrm rot="-5400000">
        <a:off x="2743196" y="3136187"/>
        <a:ext cx="4383212" cy="1010456"/>
      </dsp:txXfrm>
    </dsp:sp>
    <dsp:sp modelId="{E004AC6C-BD23-4D4E-B352-CAF460BE020B}">
      <dsp:nvSpPr>
        <dsp:cNvPr id="0" name=""/>
        <dsp:cNvSpPr/>
      </dsp:nvSpPr>
      <dsp:spPr>
        <a:xfrm>
          <a:off x="246891" y="2941550"/>
          <a:ext cx="2496304" cy="13997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0" kern="1200" dirty="0" smtClean="0"/>
            <a:t>SOFTWARE</a:t>
          </a:r>
          <a:endParaRPr lang="es-ES" sz="2800" b="0" kern="1200" dirty="0"/>
        </a:p>
      </dsp:txBody>
      <dsp:txXfrm>
        <a:off x="315220" y="3009879"/>
        <a:ext cx="2359646" cy="126307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3A60A-D8C3-44AD-A1B5-181E9E769DE6}">
      <dsp:nvSpPr>
        <dsp:cNvPr id="0" name=""/>
        <dsp:cNvSpPr/>
      </dsp:nvSpPr>
      <dsp:spPr>
        <a:xfrm>
          <a:off x="0" y="0"/>
          <a:ext cx="7383780" cy="22631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Como se ha descrito la información que se presenta es concisa, el estudiante podrá abstraer completamente la información que se le presenta, ya que consta del </a:t>
          </a:r>
          <a:r>
            <a:rPr lang="es-EC" sz="2000" kern="1200" dirty="0" err="1" smtClean="0"/>
            <a:t>Tooltip</a:t>
          </a:r>
          <a:r>
            <a:rPr lang="es-EC" sz="2000" kern="1200" dirty="0" smtClean="0"/>
            <a:t> en cada botón por lo tanto se está utilizando mensajes y textos descriptivos, siendo totalmente consistente, cumpliendo así también una consideración cognitiva. </a:t>
          </a:r>
          <a:endParaRPr lang="es-EC" sz="2000" kern="1200" dirty="0"/>
        </a:p>
      </dsp:txBody>
      <dsp:txXfrm>
        <a:off x="66285" y="66285"/>
        <a:ext cx="5044648" cy="2130570"/>
      </dsp:txXfrm>
    </dsp:sp>
    <dsp:sp modelId="{20508743-B072-45EF-9BF1-661EFF323230}">
      <dsp:nvSpPr>
        <dsp:cNvPr id="0" name=""/>
        <dsp:cNvSpPr/>
      </dsp:nvSpPr>
      <dsp:spPr>
        <a:xfrm>
          <a:off x="1303019" y="2766059"/>
          <a:ext cx="7383780" cy="22631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t>La navegación de igual manera es evidente en esta ventana de información y menú de las estaciones que pertenece al nivel 2 de la jerarquía de pantallas, en caso de que el estudiante desee salir este punto lo podrá hacer, y no solo aquí sino que en todas las pantallas propuestas. </a:t>
          </a:r>
          <a:endParaRPr lang="es-EC" sz="2000" kern="1200" dirty="0"/>
        </a:p>
      </dsp:txBody>
      <dsp:txXfrm>
        <a:off x="1369304" y="2832344"/>
        <a:ext cx="4477149" cy="2130570"/>
      </dsp:txXfrm>
    </dsp:sp>
    <dsp:sp modelId="{F4CE5BF9-4FB9-4CF0-B591-931FD4B5B23D}">
      <dsp:nvSpPr>
        <dsp:cNvPr id="0" name=""/>
        <dsp:cNvSpPr/>
      </dsp:nvSpPr>
      <dsp:spPr>
        <a:xfrm>
          <a:off x="5912739" y="1779079"/>
          <a:ext cx="1471041" cy="1471041"/>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243723" y="1779079"/>
        <a:ext cx="809073" cy="110695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28D9A-599F-40EC-A177-13874A0FA368}">
      <dsp:nvSpPr>
        <dsp:cNvPr id="0" name=""/>
        <dsp:cNvSpPr/>
      </dsp:nvSpPr>
      <dsp:spPr>
        <a:xfrm>
          <a:off x="3286738" y="4250803"/>
          <a:ext cx="589322" cy="633521"/>
        </a:xfrm>
        <a:custGeom>
          <a:avLst/>
          <a:gdLst/>
          <a:ahLst/>
          <a:cxnLst/>
          <a:rect l="0" t="0" r="0" b="0"/>
          <a:pathLst>
            <a:path>
              <a:moveTo>
                <a:pt x="0" y="0"/>
              </a:moveTo>
              <a:lnTo>
                <a:pt x="294661" y="0"/>
              </a:lnTo>
              <a:lnTo>
                <a:pt x="294661" y="633521"/>
              </a:lnTo>
              <a:lnTo>
                <a:pt x="589322" y="63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90F78-4DBD-42DE-92B5-D0025E1CAD3D}">
      <dsp:nvSpPr>
        <dsp:cNvPr id="0" name=""/>
        <dsp:cNvSpPr/>
      </dsp:nvSpPr>
      <dsp:spPr>
        <a:xfrm>
          <a:off x="3286738" y="3617281"/>
          <a:ext cx="589322" cy="633521"/>
        </a:xfrm>
        <a:custGeom>
          <a:avLst/>
          <a:gdLst/>
          <a:ahLst/>
          <a:cxnLst/>
          <a:rect l="0" t="0" r="0" b="0"/>
          <a:pathLst>
            <a:path>
              <a:moveTo>
                <a:pt x="0" y="633521"/>
              </a:moveTo>
              <a:lnTo>
                <a:pt x="294661" y="633521"/>
              </a:lnTo>
              <a:lnTo>
                <a:pt x="294661" y="0"/>
              </a:lnTo>
              <a:lnTo>
                <a:pt x="5893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B1C82-EED7-46DE-8E2D-0ECC4876E991}">
      <dsp:nvSpPr>
        <dsp:cNvPr id="0" name=""/>
        <dsp:cNvSpPr/>
      </dsp:nvSpPr>
      <dsp:spPr>
        <a:xfrm>
          <a:off x="3286738" y="1716718"/>
          <a:ext cx="589322" cy="633521"/>
        </a:xfrm>
        <a:custGeom>
          <a:avLst/>
          <a:gdLst/>
          <a:ahLst/>
          <a:cxnLst/>
          <a:rect l="0" t="0" r="0" b="0"/>
          <a:pathLst>
            <a:path>
              <a:moveTo>
                <a:pt x="0" y="0"/>
              </a:moveTo>
              <a:lnTo>
                <a:pt x="294661" y="0"/>
              </a:lnTo>
              <a:lnTo>
                <a:pt x="294661" y="633521"/>
              </a:lnTo>
              <a:lnTo>
                <a:pt x="589322" y="63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3AFDF-42E9-4731-A7BB-199BEA308E98}">
      <dsp:nvSpPr>
        <dsp:cNvPr id="0" name=""/>
        <dsp:cNvSpPr/>
      </dsp:nvSpPr>
      <dsp:spPr>
        <a:xfrm>
          <a:off x="3286738" y="1083196"/>
          <a:ext cx="589322" cy="633521"/>
        </a:xfrm>
        <a:custGeom>
          <a:avLst/>
          <a:gdLst/>
          <a:ahLst/>
          <a:cxnLst/>
          <a:rect l="0" t="0" r="0" b="0"/>
          <a:pathLst>
            <a:path>
              <a:moveTo>
                <a:pt x="0" y="633521"/>
              </a:moveTo>
              <a:lnTo>
                <a:pt x="294661" y="633521"/>
              </a:lnTo>
              <a:lnTo>
                <a:pt x="294661" y="0"/>
              </a:lnTo>
              <a:lnTo>
                <a:pt x="5893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838486-755E-466B-9C8D-2F4BC324C645}">
      <dsp:nvSpPr>
        <dsp:cNvPr id="0" name=""/>
        <dsp:cNvSpPr/>
      </dsp:nvSpPr>
      <dsp:spPr>
        <a:xfrm>
          <a:off x="340128" y="317"/>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mn-lt"/>
              <a:cs typeface="Times New Roman" panose="02020603050405020304" pitchFamily="18" charset="0"/>
            </a:rPr>
            <a:t>Diseño del HMI basado en la Norma ISA SP 101</a:t>
          </a:r>
        </a:p>
      </dsp:txBody>
      <dsp:txXfrm>
        <a:off x="340128" y="317"/>
        <a:ext cx="2946610" cy="898716"/>
      </dsp:txXfrm>
    </dsp:sp>
    <dsp:sp modelId="{F46287FB-5CB9-43D8-BA8A-2AACB590DED6}">
      <dsp:nvSpPr>
        <dsp:cNvPr id="0" name=""/>
        <dsp:cNvSpPr/>
      </dsp:nvSpPr>
      <dsp:spPr>
        <a:xfrm>
          <a:off x="340128" y="1267359"/>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mn-lt"/>
              <a:cs typeface="Times New Roman" panose="02020603050405020304" pitchFamily="18" charset="0"/>
            </a:rPr>
            <a:t>Desarrollo 3D</a:t>
          </a:r>
        </a:p>
      </dsp:txBody>
      <dsp:txXfrm>
        <a:off x="340128" y="1267359"/>
        <a:ext cx="2946610" cy="898716"/>
      </dsp:txXfrm>
    </dsp:sp>
    <dsp:sp modelId="{E8202F49-76D3-4C2D-92AD-734F119FAC8F}">
      <dsp:nvSpPr>
        <dsp:cNvPr id="0" name=""/>
        <dsp:cNvSpPr/>
      </dsp:nvSpPr>
      <dsp:spPr>
        <a:xfrm>
          <a:off x="3876061" y="633838"/>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a:latin typeface="+mn-lt"/>
              <a:cs typeface="Times New Roman" panose="02020603050405020304" pitchFamily="18" charset="0"/>
            </a:rPr>
            <a:t>Mecanización</a:t>
          </a:r>
        </a:p>
      </dsp:txBody>
      <dsp:txXfrm>
        <a:off x="3876061" y="633838"/>
        <a:ext cx="2946610" cy="898716"/>
      </dsp:txXfrm>
    </dsp:sp>
    <dsp:sp modelId="{5716BA43-65D8-4DF0-B401-B3686DF50649}">
      <dsp:nvSpPr>
        <dsp:cNvPr id="0" name=""/>
        <dsp:cNvSpPr/>
      </dsp:nvSpPr>
      <dsp:spPr>
        <a:xfrm>
          <a:off x="3876061" y="1900881"/>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mn-lt"/>
              <a:cs typeface="Times New Roman" panose="02020603050405020304" pitchFamily="18" charset="0"/>
            </a:rPr>
            <a:t>Animación y </a:t>
          </a:r>
          <a:r>
            <a:rPr lang="es-EC" sz="2000" kern="1200" dirty="0" err="1">
              <a:latin typeface="+mn-lt"/>
              <a:cs typeface="Times New Roman" panose="02020603050405020304" pitchFamily="18" charset="0"/>
            </a:rPr>
            <a:t>Renderizado</a:t>
          </a:r>
          <a:endParaRPr lang="es-EC" sz="2000" kern="1200" dirty="0">
            <a:latin typeface="+mn-lt"/>
            <a:cs typeface="Times New Roman" panose="02020603050405020304" pitchFamily="18" charset="0"/>
          </a:endParaRPr>
        </a:p>
      </dsp:txBody>
      <dsp:txXfrm>
        <a:off x="3876061" y="1900881"/>
        <a:ext cx="2946610" cy="898716"/>
      </dsp:txXfrm>
    </dsp:sp>
    <dsp:sp modelId="{9A9EAAC8-C67E-4D49-AE94-C7B1A6EEC4AC}">
      <dsp:nvSpPr>
        <dsp:cNvPr id="0" name=""/>
        <dsp:cNvSpPr/>
      </dsp:nvSpPr>
      <dsp:spPr>
        <a:xfrm>
          <a:off x="340128" y="2534402"/>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mn-lt"/>
              <a:cs typeface="Times New Roman" panose="02020603050405020304" pitchFamily="18" charset="0"/>
            </a:rPr>
            <a:t>Creación  de la simulación  en ArchestrA Graphic Toolbox </a:t>
          </a:r>
        </a:p>
      </dsp:txBody>
      <dsp:txXfrm>
        <a:off x="340128" y="2534402"/>
        <a:ext cx="2946610" cy="898716"/>
      </dsp:txXfrm>
    </dsp:sp>
    <dsp:sp modelId="{C819D90F-2AFF-4E2F-8392-8BCC57483764}">
      <dsp:nvSpPr>
        <dsp:cNvPr id="0" name=""/>
        <dsp:cNvSpPr/>
      </dsp:nvSpPr>
      <dsp:spPr>
        <a:xfrm>
          <a:off x="340128" y="3801445"/>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mn-lt"/>
              <a:cs typeface="Times New Roman" panose="02020603050405020304" pitchFamily="18" charset="0"/>
            </a:rPr>
            <a:t>Desarrollo del HMI </a:t>
          </a:r>
        </a:p>
      </dsp:txBody>
      <dsp:txXfrm>
        <a:off x="340128" y="3801445"/>
        <a:ext cx="2946610" cy="898716"/>
      </dsp:txXfrm>
    </dsp:sp>
    <dsp:sp modelId="{D566DEFC-459E-441F-B5AC-C80167270575}">
      <dsp:nvSpPr>
        <dsp:cNvPr id="0" name=""/>
        <dsp:cNvSpPr/>
      </dsp:nvSpPr>
      <dsp:spPr>
        <a:xfrm>
          <a:off x="3876061" y="3167923"/>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a:latin typeface="+mn-lt"/>
              <a:cs typeface="Times New Roman" panose="02020603050405020304" pitchFamily="18" charset="0"/>
            </a:rPr>
            <a:t>Generalidades</a:t>
          </a:r>
        </a:p>
      </dsp:txBody>
      <dsp:txXfrm>
        <a:off x="3876061" y="3167923"/>
        <a:ext cx="2946610" cy="898716"/>
      </dsp:txXfrm>
    </dsp:sp>
    <dsp:sp modelId="{A61EBB23-BB76-496D-A3AE-434AB1F5EC82}">
      <dsp:nvSpPr>
        <dsp:cNvPr id="0" name=""/>
        <dsp:cNvSpPr/>
      </dsp:nvSpPr>
      <dsp:spPr>
        <a:xfrm>
          <a:off x="3876061" y="4434966"/>
          <a:ext cx="2946610" cy="8987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latin typeface="+mn-lt"/>
              <a:cs typeface="Times New Roman" panose="02020603050405020304" pitchFamily="18" charset="0"/>
            </a:rPr>
            <a:t>Particularidades</a:t>
          </a:r>
          <a:endParaRPr lang="es-EC" sz="2000" kern="1200" dirty="0">
            <a:latin typeface="+mn-lt"/>
            <a:cs typeface="Times New Roman" panose="02020603050405020304" pitchFamily="18" charset="0"/>
          </a:endParaRPr>
        </a:p>
      </dsp:txBody>
      <dsp:txXfrm>
        <a:off x="3876061" y="4434966"/>
        <a:ext cx="2946610" cy="898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078F-E08E-451C-BABD-F9D2261F98A4}">
      <dsp:nvSpPr>
        <dsp:cNvPr id="0" name=""/>
        <dsp:cNvSpPr/>
      </dsp:nvSpPr>
      <dsp:spPr>
        <a:xfrm>
          <a:off x="0" y="240107"/>
          <a:ext cx="8991600" cy="698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kern="1200" dirty="0" smtClean="0"/>
            <a:t>HMI</a:t>
          </a:r>
          <a:endParaRPr lang="es-ES" sz="2600" kern="1200" dirty="0"/>
        </a:p>
      </dsp:txBody>
      <dsp:txXfrm>
        <a:off x="34087" y="274194"/>
        <a:ext cx="8923426" cy="630098"/>
      </dsp:txXfrm>
    </dsp:sp>
    <dsp:sp modelId="{5FE5DAF0-5022-4024-ADD7-9BF733B14668}">
      <dsp:nvSpPr>
        <dsp:cNvPr id="0" name=""/>
        <dsp:cNvSpPr/>
      </dsp:nvSpPr>
      <dsp:spPr>
        <a:xfrm>
          <a:off x="0" y="938380"/>
          <a:ext cx="8991600" cy="187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83"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s-ES" sz="2600" kern="1200" dirty="0" smtClean="0"/>
            <a:t>Se desarrolló el diseño de la interfaz humano máquina para el sistema HAS-200 </a:t>
          </a:r>
          <a:r>
            <a:rPr lang="es-ES" sz="2600" b="1" kern="1200" dirty="0" smtClean="0"/>
            <a:t>centrada en el usuario</a:t>
          </a:r>
          <a:endParaRPr lang="es-ES" sz="2600" b="1" kern="1200" dirty="0"/>
        </a:p>
        <a:p>
          <a:pPr marL="228600" lvl="1" indent="-228600" algn="l" defTabSz="1155700">
            <a:lnSpc>
              <a:spcPct val="90000"/>
            </a:lnSpc>
            <a:spcBef>
              <a:spcPct val="0"/>
            </a:spcBef>
            <a:spcAft>
              <a:spcPct val="20000"/>
            </a:spcAft>
            <a:buChar char="••"/>
          </a:pPr>
          <a:r>
            <a:rPr lang="es-ES" sz="2600" kern="1200" dirty="0" smtClean="0"/>
            <a:t> El HMI permitirá cumplir las mismas funciones del software 3DSupra</a:t>
          </a:r>
          <a:endParaRPr lang="es-ES" sz="2600" kern="1200" dirty="0"/>
        </a:p>
      </dsp:txBody>
      <dsp:txXfrm>
        <a:off x="0" y="938380"/>
        <a:ext cx="8991600" cy="1877166"/>
      </dsp:txXfrm>
    </dsp:sp>
    <dsp:sp modelId="{2220F476-06BB-4D17-9249-3A5AFCDC99CF}">
      <dsp:nvSpPr>
        <dsp:cNvPr id="0" name=""/>
        <dsp:cNvSpPr/>
      </dsp:nvSpPr>
      <dsp:spPr>
        <a:xfrm>
          <a:off x="0" y="2815546"/>
          <a:ext cx="8991600" cy="643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S" sz="2600" kern="1200" dirty="0" smtClean="0"/>
            <a:t>SCADA</a:t>
          </a:r>
          <a:endParaRPr lang="es-ES" sz="2600" kern="1200" dirty="0"/>
        </a:p>
      </dsp:txBody>
      <dsp:txXfrm>
        <a:off x="31429" y="2846975"/>
        <a:ext cx="8928742" cy="580975"/>
      </dsp:txXfrm>
    </dsp:sp>
    <dsp:sp modelId="{1726E614-C683-4E00-9F83-A04D9D39CDAF}">
      <dsp:nvSpPr>
        <dsp:cNvPr id="0" name=""/>
        <dsp:cNvSpPr/>
      </dsp:nvSpPr>
      <dsp:spPr>
        <a:xfrm>
          <a:off x="0" y="3459379"/>
          <a:ext cx="899160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83"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es-EC" sz="2600" u="none" kern="1200" dirty="0" smtClean="0"/>
            <a:t>S</a:t>
          </a:r>
          <a:r>
            <a:rPr lang="es-EC" sz="2600" kern="1200" dirty="0" smtClean="0"/>
            <a:t>e lo enfocará para este proyecto de investigación en establecer la adquisición, monitorización y visualización de datos.</a:t>
          </a:r>
          <a:endParaRPr lang="es-ES" sz="2600" kern="1200" dirty="0"/>
        </a:p>
      </dsp:txBody>
      <dsp:txXfrm>
        <a:off x="0" y="3459379"/>
        <a:ext cx="8991600" cy="1177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8C1F8-F3DF-42EC-A12E-C7D60DA0F5C2}">
      <dsp:nvSpPr>
        <dsp:cNvPr id="0" name=""/>
        <dsp:cNvSpPr/>
      </dsp:nvSpPr>
      <dsp:spPr>
        <a:xfrm>
          <a:off x="0" y="72642"/>
          <a:ext cx="9144000" cy="8380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FUNCIONES DEL SOFTWARE 3DSUPRA</a:t>
          </a:r>
          <a:endParaRPr lang="es-ES" sz="3000" kern="1200" dirty="0"/>
        </a:p>
      </dsp:txBody>
      <dsp:txXfrm>
        <a:off x="40912" y="113554"/>
        <a:ext cx="9062176" cy="756261"/>
      </dsp:txXfrm>
    </dsp:sp>
    <dsp:sp modelId="{AE2CC4B0-83F8-4803-AFE0-89CBFA8607AC}">
      <dsp:nvSpPr>
        <dsp:cNvPr id="0" name=""/>
        <dsp:cNvSpPr/>
      </dsp:nvSpPr>
      <dsp:spPr>
        <a:xfrm>
          <a:off x="0" y="841139"/>
          <a:ext cx="9144000" cy="426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7940" rIns="156464" bIns="27940" numCol="1" spcCol="1270" anchor="t" anchorCtr="0">
          <a:noAutofit/>
        </a:bodyPr>
        <a:lstStyle/>
        <a:p>
          <a:pPr marL="228600" lvl="1" indent="-228600" algn="l" defTabSz="977900">
            <a:lnSpc>
              <a:spcPct val="130000"/>
            </a:lnSpc>
            <a:spcBef>
              <a:spcPct val="0"/>
            </a:spcBef>
            <a:spcAft>
              <a:spcPct val="20000"/>
            </a:spcAft>
            <a:buChar char="••"/>
          </a:pPr>
          <a:r>
            <a:rPr lang="es-EC" sz="2200" kern="1200" dirty="0" smtClean="0"/>
            <a:t>Visualización en 3D de las estaciones del sistema, mediante una simulación</a:t>
          </a:r>
          <a:endParaRPr lang="es-ES" sz="2200" kern="1200" dirty="0"/>
        </a:p>
        <a:p>
          <a:pPr marL="228600" lvl="1" indent="-228600" algn="l" defTabSz="977900">
            <a:lnSpc>
              <a:spcPct val="130000"/>
            </a:lnSpc>
            <a:spcBef>
              <a:spcPct val="0"/>
            </a:spcBef>
            <a:spcAft>
              <a:spcPct val="20000"/>
            </a:spcAft>
            <a:buChar char="••"/>
          </a:pPr>
          <a:r>
            <a:rPr lang="es-EC" sz="2200" kern="1200" dirty="0" smtClean="0"/>
            <a:t>Información del estado de las balizas de señalización de cada una de las estaciones.</a:t>
          </a:r>
          <a:endParaRPr lang="es-ES" sz="2200" kern="1200" dirty="0"/>
        </a:p>
        <a:p>
          <a:pPr marL="228600" lvl="1" indent="-228600" algn="l" defTabSz="977900">
            <a:lnSpc>
              <a:spcPct val="130000"/>
            </a:lnSpc>
            <a:spcBef>
              <a:spcPct val="0"/>
            </a:spcBef>
            <a:spcAft>
              <a:spcPct val="20000"/>
            </a:spcAft>
            <a:buChar char="••"/>
          </a:pPr>
          <a:r>
            <a:rPr lang="es-EC" sz="2200" kern="1200" dirty="0" smtClean="0"/>
            <a:t>Información del estado de entradas/salidas y variables relevantes.</a:t>
          </a:r>
          <a:endParaRPr lang="es-ES" sz="2200" kern="1200" dirty="0"/>
        </a:p>
        <a:p>
          <a:pPr marL="228600" lvl="1" indent="-228600" algn="l" defTabSz="977900">
            <a:lnSpc>
              <a:spcPct val="130000"/>
            </a:lnSpc>
            <a:spcBef>
              <a:spcPct val="0"/>
            </a:spcBef>
            <a:spcAft>
              <a:spcPct val="20000"/>
            </a:spcAft>
            <a:buChar char="••"/>
          </a:pPr>
          <a:r>
            <a:rPr lang="es-EC" sz="2200" kern="1200" dirty="0" smtClean="0"/>
            <a:t>Modo de Supervisión/Operación sobre la estación en tiempo real </a:t>
          </a:r>
          <a:endParaRPr lang="es-ES" sz="2200" kern="1200" dirty="0"/>
        </a:p>
        <a:p>
          <a:pPr marL="228600" lvl="1" indent="-228600" algn="l" defTabSz="977900">
            <a:lnSpc>
              <a:spcPct val="130000"/>
            </a:lnSpc>
            <a:spcBef>
              <a:spcPct val="0"/>
            </a:spcBef>
            <a:spcAft>
              <a:spcPct val="20000"/>
            </a:spcAft>
            <a:buChar char="••"/>
          </a:pPr>
          <a:r>
            <a:rPr lang="es-EC" sz="2200" kern="1200" dirty="0" smtClean="0"/>
            <a:t>Reproducción del panel de control de la estación de trabajo</a:t>
          </a:r>
          <a:endParaRPr lang="es-ES" sz="2200" kern="1200" dirty="0"/>
        </a:p>
        <a:p>
          <a:pPr marL="228600" lvl="1" indent="-228600" algn="l" defTabSz="977900">
            <a:lnSpc>
              <a:spcPct val="130000"/>
            </a:lnSpc>
            <a:spcBef>
              <a:spcPct val="0"/>
            </a:spcBef>
            <a:spcAft>
              <a:spcPct val="20000"/>
            </a:spcAft>
            <a:buChar char="••"/>
          </a:pPr>
          <a:r>
            <a:rPr lang="es-EC" sz="2200" kern="1200" dirty="0" smtClean="0"/>
            <a:t>Trabajar en modo integrado con el Software </a:t>
          </a:r>
          <a:r>
            <a:rPr lang="es-EC" sz="2200" kern="1200" dirty="0" err="1" smtClean="0"/>
            <a:t>EdMES</a:t>
          </a:r>
          <a:endParaRPr lang="es-ES" sz="2200" kern="1200" dirty="0"/>
        </a:p>
      </dsp:txBody>
      <dsp:txXfrm>
        <a:off x="0" y="841139"/>
        <a:ext cx="9144000" cy="4264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609598"/>
          <a:ext cx="8381998" cy="684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b="1" kern="1200" dirty="0" smtClean="0"/>
            <a:t>OBJETIVOS</a:t>
          </a:r>
          <a:endParaRPr lang="es-ES" sz="4000" b="1" kern="1200" dirty="0"/>
        </a:p>
      </dsp:txBody>
      <dsp:txXfrm>
        <a:off x="20049" y="629647"/>
        <a:ext cx="8341900" cy="644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331710"/>
          <a:ext cx="5273638" cy="568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Objetivo General</a:t>
          </a:r>
          <a:endParaRPr lang="es-ES" sz="3000" kern="1200" dirty="0"/>
        </a:p>
      </dsp:txBody>
      <dsp:txXfrm>
        <a:off x="16645" y="1348355"/>
        <a:ext cx="5240348" cy="534999"/>
      </dsp:txXfrm>
    </dsp:sp>
    <dsp:sp modelId="{16363E3D-278E-4476-A7B5-702FB02F858A}">
      <dsp:nvSpPr>
        <dsp:cNvPr id="0" name=""/>
        <dsp:cNvSpPr/>
      </dsp:nvSpPr>
      <dsp:spPr>
        <a:xfrm>
          <a:off x="527363" y="1899999"/>
          <a:ext cx="533330" cy="1054544"/>
        </a:xfrm>
        <a:custGeom>
          <a:avLst/>
          <a:gdLst/>
          <a:ahLst/>
          <a:cxnLst/>
          <a:rect l="0" t="0" r="0" b="0"/>
          <a:pathLst>
            <a:path>
              <a:moveTo>
                <a:pt x="0" y="0"/>
              </a:moveTo>
              <a:lnTo>
                <a:pt x="0" y="1054544"/>
              </a:lnTo>
              <a:lnTo>
                <a:pt x="533330" y="1054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1060693" y="2324639"/>
          <a:ext cx="8534539" cy="12598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C" sz="2200" kern="1200" dirty="0" smtClean="0"/>
            <a:t>Desarrollar la interface HMI del sistema HAS-200 centrada en el usuario y un sistema de monitoreo remoto SCADA, que trabajen de manera integrada con el software </a:t>
          </a:r>
          <a:r>
            <a:rPr lang="es-EC" sz="2200" kern="1200" dirty="0" err="1" smtClean="0"/>
            <a:t>EdMES</a:t>
          </a:r>
          <a:r>
            <a:rPr lang="es-EC" sz="2200" kern="1200" dirty="0" smtClean="0"/>
            <a:t>.</a:t>
          </a:r>
          <a:endParaRPr lang="es-ES" sz="2200" kern="1200" dirty="0"/>
        </a:p>
      </dsp:txBody>
      <dsp:txXfrm>
        <a:off x="1097592" y="2361538"/>
        <a:ext cx="8460741" cy="11860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3911" y="0"/>
          <a:ext cx="5910450" cy="641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Objetivos Específicos</a:t>
          </a:r>
          <a:endParaRPr lang="es-ES" sz="3000" kern="1200" dirty="0"/>
        </a:p>
      </dsp:txBody>
      <dsp:txXfrm>
        <a:off x="262706" y="18795"/>
        <a:ext cx="5872860" cy="604110"/>
      </dsp:txXfrm>
    </dsp:sp>
    <dsp:sp modelId="{16363E3D-278E-4476-A7B5-702FB02F858A}">
      <dsp:nvSpPr>
        <dsp:cNvPr id="0" name=""/>
        <dsp:cNvSpPr/>
      </dsp:nvSpPr>
      <dsp:spPr>
        <a:xfrm>
          <a:off x="834956" y="641700"/>
          <a:ext cx="616386" cy="616268"/>
        </a:xfrm>
        <a:custGeom>
          <a:avLst/>
          <a:gdLst/>
          <a:ahLst/>
          <a:cxnLst/>
          <a:rect l="0" t="0" r="0" b="0"/>
          <a:pathLst>
            <a:path>
              <a:moveTo>
                <a:pt x="0" y="0"/>
              </a:moveTo>
              <a:lnTo>
                <a:pt x="0" y="616268"/>
              </a:lnTo>
              <a:lnTo>
                <a:pt x="616386" y="616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48230-38B4-4C6B-91DA-EE91CE8A965F}">
      <dsp:nvSpPr>
        <dsp:cNvPr id="0" name=""/>
        <dsp:cNvSpPr/>
      </dsp:nvSpPr>
      <dsp:spPr>
        <a:xfrm>
          <a:off x="1451342" y="835588"/>
          <a:ext cx="7880592" cy="8447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C" sz="2200" kern="1200" dirty="0" smtClean="0"/>
            <a:t>Establecer las estrategias operativas necesarias para alcanzar una alta usabilidad del sistema.</a:t>
          </a:r>
          <a:endParaRPr lang="es-ES" sz="2200" kern="1200" dirty="0"/>
        </a:p>
      </dsp:txBody>
      <dsp:txXfrm>
        <a:off x="1476084" y="860330"/>
        <a:ext cx="7831108" cy="795277"/>
      </dsp:txXfrm>
    </dsp:sp>
    <dsp:sp modelId="{2FAEA607-8CC3-45F8-8C4D-B56479ECE286}">
      <dsp:nvSpPr>
        <dsp:cNvPr id="0" name=""/>
        <dsp:cNvSpPr/>
      </dsp:nvSpPr>
      <dsp:spPr>
        <a:xfrm>
          <a:off x="834956" y="641700"/>
          <a:ext cx="616386" cy="1521438"/>
        </a:xfrm>
        <a:custGeom>
          <a:avLst/>
          <a:gdLst/>
          <a:ahLst/>
          <a:cxnLst/>
          <a:rect l="0" t="0" r="0" b="0"/>
          <a:pathLst>
            <a:path>
              <a:moveTo>
                <a:pt x="0" y="0"/>
              </a:moveTo>
              <a:lnTo>
                <a:pt x="0" y="1521438"/>
              </a:lnTo>
              <a:lnTo>
                <a:pt x="616386" y="15214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11236-D3D3-41A2-B4EF-F5BE823438AF}">
      <dsp:nvSpPr>
        <dsp:cNvPr id="0" name=""/>
        <dsp:cNvSpPr/>
      </dsp:nvSpPr>
      <dsp:spPr>
        <a:xfrm>
          <a:off x="1451342" y="1873733"/>
          <a:ext cx="7880605" cy="5788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C" sz="2200" kern="1200" smtClean="0"/>
            <a:t>Diseñar las Interfaces HMI centradas en el usuario</a:t>
          </a:r>
          <a:endParaRPr lang="es-ES" sz="2200" kern="1200"/>
        </a:p>
      </dsp:txBody>
      <dsp:txXfrm>
        <a:off x="1468295" y="1890686"/>
        <a:ext cx="7846699" cy="544906"/>
      </dsp:txXfrm>
    </dsp:sp>
    <dsp:sp modelId="{7F2871A1-4303-4891-990F-4A5812B4F0AE}">
      <dsp:nvSpPr>
        <dsp:cNvPr id="0" name=""/>
        <dsp:cNvSpPr/>
      </dsp:nvSpPr>
      <dsp:spPr>
        <a:xfrm>
          <a:off x="834956" y="641700"/>
          <a:ext cx="616386" cy="2390995"/>
        </a:xfrm>
        <a:custGeom>
          <a:avLst/>
          <a:gdLst/>
          <a:ahLst/>
          <a:cxnLst/>
          <a:rect l="0" t="0" r="0" b="0"/>
          <a:pathLst>
            <a:path>
              <a:moveTo>
                <a:pt x="0" y="0"/>
              </a:moveTo>
              <a:lnTo>
                <a:pt x="0" y="2390995"/>
              </a:lnTo>
              <a:lnTo>
                <a:pt x="616386" y="23909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9FC77-AFDC-4594-A879-E7666B8D8C76}">
      <dsp:nvSpPr>
        <dsp:cNvPr id="0" name=""/>
        <dsp:cNvSpPr/>
      </dsp:nvSpPr>
      <dsp:spPr>
        <a:xfrm>
          <a:off x="1451342" y="2645929"/>
          <a:ext cx="7880605" cy="7735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C" sz="2200" kern="1200" smtClean="0"/>
            <a:t>Implementación del diseño mediante el uso de herramientas avanzadas de la plataforma Development Studio.</a:t>
          </a:r>
          <a:endParaRPr lang="es-ES" sz="2200" kern="1200"/>
        </a:p>
      </dsp:txBody>
      <dsp:txXfrm>
        <a:off x="1473998" y="2668585"/>
        <a:ext cx="7835293" cy="728222"/>
      </dsp:txXfrm>
    </dsp:sp>
    <dsp:sp modelId="{0FFF0081-00B7-4D12-BA94-323860E43CB5}">
      <dsp:nvSpPr>
        <dsp:cNvPr id="0" name=""/>
        <dsp:cNvSpPr/>
      </dsp:nvSpPr>
      <dsp:spPr>
        <a:xfrm>
          <a:off x="834956" y="641700"/>
          <a:ext cx="616386" cy="3357913"/>
        </a:xfrm>
        <a:custGeom>
          <a:avLst/>
          <a:gdLst/>
          <a:ahLst/>
          <a:cxnLst/>
          <a:rect l="0" t="0" r="0" b="0"/>
          <a:pathLst>
            <a:path>
              <a:moveTo>
                <a:pt x="0" y="0"/>
              </a:moveTo>
              <a:lnTo>
                <a:pt x="0" y="3357913"/>
              </a:lnTo>
              <a:lnTo>
                <a:pt x="616386" y="33579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E8EB9-EEBE-44B1-A700-BCDA363E5F06}">
      <dsp:nvSpPr>
        <dsp:cNvPr id="0" name=""/>
        <dsp:cNvSpPr/>
      </dsp:nvSpPr>
      <dsp:spPr>
        <a:xfrm>
          <a:off x="1451342" y="3612847"/>
          <a:ext cx="7880605" cy="7735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C" sz="2200" kern="1200" smtClean="0"/>
            <a:t>Monitorizar el sistema a distancia, desde cualquier dispositivo móvil avanzado.</a:t>
          </a:r>
          <a:endParaRPr lang="es-ES" sz="2200" kern="1200"/>
        </a:p>
      </dsp:txBody>
      <dsp:txXfrm>
        <a:off x="1473998" y="3635503"/>
        <a:ext cx="7835293" cy="728222"/>
      </dsp:txXfrm>
    </dsp:sp>
    <dsp:sp modelId="{4FA65CF2-197F-4143-9E5E-D24EA1FCE499}">
      <dsp:nvSpPr>
        <dsp:cNvPr id="0" name=""/>
        <dsp:cNvSpPr/>
      </dsp:nvSpPr>
      <dsp:spPr>
        <a:xfrm>
          <a:off x="834956" y="641700"/>
          <a:ext cx="616386" cy="4202152"/>
        </a:xfrm>
        <a:custGeom>
          <a:avLst/>
          <a:gdLst/>
          <a:ahLst/>
          <a:cxnLst/>
          <a:rect l="0" t="0" r="0" b="0"/>
          <a:pathLst>
            <a:path>
              <a:moveTo>
                <a:pt x="0" y="0"/>
              </a:moveTo>
              <a:lnTo>
                <a:pt x="0" y="4202152"/>
              </a:lnTo>
              <a:lnTo>
                <a:pt x="616386" y="42021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2DCA4-80BB-4907-83A2-C895E51C5970}">
      <dsp:nvSpPr>
        <dsp:cNvPr id="0" name=""/>
        <dsp:cNvSpPr/>
      </dsp:nvSpPr>
      <dsp:spPr>
        <a:xfrm>
          <a:off x="1451342" y="4579764"/>
          <a:ext cx="7880605" cy="5281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C" sz="2200" kern="1200" smtClean="0"/>
            <a:t>Evaluar la funcionalidad del sistema integrado</a:t>
          </a:r>
          <a:endParaRPr lang="es-ES" sz="2200" kern="1200"/>
        </a:p>
      </dsp:txBody>
      <dsp:txXfrm>
        <a:off x="1466812" y="4595234"/>
        <a:ext cx="7849665" cy="497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52" y="853481"/>
          <a:ext cx="8381094" cy="14325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DESCRIPCIÓN Y CARACTERÍSTICAS DEL SISTEMA HAS-200</a:t>
          </a:r>
          <a:endParaRPr lang="es-ES" sz="4000" b="1" kern="1200" dirty="0"/>
        </a:p>
      </dsp:txBody>
      <dsp:txXfrm>
        <a:off x="42409" y="895438"/>
        <a:ext cx="8297180" cy="13486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01/03/2016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01/03/2016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30</a:t>
            </a:fld>
            <a:endParaRPr lang="es-ES"/>
          </a:p>
        </p:txBody>
      </p:sp>
    </p:spTree>
    <p:extLst>
      <p:ext uri="{BB962C8B-B14F-4D97-AF65-F5344CB8AC3E}">
        <p14:creationId xmlns:p14="http://schemas.microsoft.com/office/powerpoint/2010/main" val="38729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31</a:t>
            </a:fld>
            <a:endParaRPr lang="es-ES"/>
          </a:p>
        </p:txBody>
      </p:sp>
    </p:spTree>
    <p:extLst>
      <p:ext uri="{BB962C8B-B14F-4D97-AF65-F5344CB8AC3E}">
        <p14:creationId xmlns:p14="http://schemas.microsoft.com/office/powerpoint/2010/main" val="94887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32</a:t>
            </a:fld>
            <a:endParaRPr lang="es-ES"/>
          </a:p>
        </p:txBody>
      </p:sp>
    </p:spTree>
    <p:extLst>
      <p:ext uri="{BB962C8B-B14F-4D97-AF65-F5344CB8AC3E}">
        <p14:creationId xmlns:p14="http://schemas.microsoft.com/office/powerpoint/2010/main" val="15771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33</a:t>
            </a:fld>
            <a:endParaRPr lang="es-ES"/>
          </a:p>
        </p:txBody>
      </p:sp>
    </p:spTree>
    <p:extLst>
      <p:ext uri="{BB962C8B-B14F-4D97-AF65-F5344CB8AC3E}">
        <p14:creationId xmlns:p14="http://schemas.microsoft.com/office/powerpoint/2010/main" val="209824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39</a:t>
            </a:fld>
            <a:endParaRPr lang="es-ES"/>
          </a:p>
        </p:txBody>
      </p:sp>
    </p:spTree>
    <p:extLst>
      <p:ext uri="{BB962C8B-B14F-4D97-AF65-F5344CB8AC3E}">
        <p14:creationId xmlns:p14="http://schemas.microsoft.com/office/powerpoint/2010/main" val="25449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Donde </a:t>
            </a:r>
          </a:p>
          <a:p>
            <a:r>
              <a:rPr lang="es-EC" sz="1200" b="1" kern="1200" dirty="0" smtClean="0">
                <a:solidFill>
                  <a:schemeClr val="tx1"/>
                </a:solidFill>
                <a:effectLst/>
                <a:latin typeface="+mn-lt"/>
                <a:ea typeface="+mn-ea"/>
                <a:cs typeface="+mn-cs"/>
              </a:rPr>
              <a:t>A:</a:t>
            </a:r>
            <a:r>
              <a:rPr lang="es-EC" sz="1200" kern="1200" dirty="0" smtClean="0">
                <a:solidFill>
                  <a:schemeClr val="tx1"/>
                </a:solidFill>
                <a:effectLst/>
                <a:latin typeface="+mn-lt"/>
                <a:ea typeface="+mn-ea"/>
                <a:cs typeface="+mn-cs"/>
              </a:rPr>
              <a:t> Representan los botones de ingresos hacia las estaciones de producción, medición, tapado y paletizado.</a:t>
            </a:r>
          </a:p>
          <a:p>
            <a:r>
              <a:rPr lang="es-EC" sz="1200" b="1" kern="1200" dirty="0" smtClean="0">
                <a:solidFill>
                  <a:schemeClr val="tx1"/>
                </a:solidFill>
                <a:effectLst/>
                <a:latin typeface="+mn-lt"/>
                <a:ea typeface="+mn-ea"/>
                <a:cs typeface="+mn-cs"/>
              </a:rPr>
              <a:t>B:</a:t>
            </a:r>
            <a:r>
              <a:rPr lang="es-EC" sz="1200" kern="1200" dirty="0" smtClean="0">
                <a:solidFill>
                  <a:schemeClr val="tx1"/>
                </a:solidFill>
                <a:effectLst/>
                <a:latin typeface="+mn-lt"/>
                <a:ea typeface="+mn-ea"/>
                <a:cs typeface="+mn-cs"/>
              </a:rPr>
              <a:t> Representa la información general del HMI de manera gráfica.</a:t>
            </a:r>
          </a:p>
          <a:p>
            <a:r>
              <a:rPr lang="es-EC" sz="1200" b="1" kern="1200" dirty="0" smtClean="0">
                <a:solidFill>
                  <a:schemeClr val="tx1"/>
                </a:solidFill>
                <a:effectLst/>
                <a:latin typeface="+mn-lt"/>
                <a:ea typeface="+mn-ea"/>
                <a:cs typeface="+mn-cs"/>
              </a:rPr>
              <a:t>C:</a:t>
            </a:r>
            <a:r>
              <a:rPr lang="es-EC" sz="1200" kern="1200" dirty="0" smtClean="0">
                <a:solidFill>
                  <a:schemeClr val="tx1"/>
                </a:solidFill>
                <a:effectLst/>
                <a:latin typeface="+mn-lt"/>
                <a:ea typeface="+mn-ea"/>
                <a:cs typeface="+mn-cs"/>
              </a:rPr>
              <a:t> Se tiene la ya conocida salida rápida de forma intuitiva y común para el estudiante.</a:t>
            </a:r>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43</a:t>
            </a:fld>
            <a:endParaRPr lang="es-ES"/>
          </a:p>
        </p:txBody>
      </p:sp>
    </p:spTree>
    <p:extLst>
      <p:ext uri="{BB962C8B-B14F-4D97-AF65-F5344CB8AC3E}">
        <p14:creationId xmlns:p14="http://schemas.microsoft.com/office/powerpoint/2010/main" val="334898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E:</a:t>
            </a:r>
            <a:r>
              <a:rPr lang="es-EC" sz="1200" kern="1200" dirty="0" smtClean="0">
                <a:solidFill>
                  <a:schemeClr val="tx1"/>
                </a:solidFill>
                <a:effectLst/>
                <a:latin typeface="+mn-lt"/>
                <a:ea typeface="+mn-ea"/>
                <a:cs typeface="+mn-cs"/>
              </a:rPr>
              <a:t> Indica el título de lo que se ha seleccionado.</a:t>
            </a:r>
          </a:p>
          <a:p>
            <a:r>
              <a:rPr lang="es-EC" sz="1200" b="1" kern="1200" dirty="0" smtClean="0">
                <a:solidFill>
                  <a:schemeClr val="tx1"/>
                </a:solidFill>
                <a:effectLst/>
                <a:latin typeface="+mn-lt"/>
                <a:ea typeface="+mn-ea"/>
                <a:cs typeface="+mn-cs"/>
              </a:rPr>
              <a:t>F:</a:t>
            </a:r>
            <a:r>
              <a:rPr lang="es-EC" sz="1200" kern="1200" dirty="0" smtClean="0">
                <a:solidFill>
                  <a:schemeClr val="tx1"/>
                </a:solidFill>
                <a:effectLst/>
                <a:latin typeface="+mn-lt"/>
                <a:ea typeface="+mn-ea"/>
                <a:cs typeface="+mn-cs"/>
              </a:rPr>
              <a:t> Indica el </a:t>
            </a:r>
            <a:r>
              <a:rPr lang="es-EC" sz="1200" kern="1200" dirty="0" err="1" smtClean="0">
                <a:solidFill>
                  <a:schemeClr val="tx1"/>
                </a:solidFill>
                <a:effectLst/>
                <a:latin typeface="+mn-lt"/>
                <a:ea typeface="+mn-ea"/>
                <a:cs typeface="+mn-cs"/>
              </a:rPr>
              <a:t>render</a:t>
            </a:r>
            <a:r>
              <a:rPr lang="es-EC" sz="1200" kern="1200" dirty="0" smtClean="0">
                <a:solidFill>
                  <a:schemeClr val="tx1"/>
                </a:solidFill>
                <a:effectLst/>
                <a:latin typeface="+mn-lt"/>
                <a:ea typeface="+mn-ea"/>
                <a:cs typeface="+mn-cs"/>
              </a:rPr>
              <a:t> de la estación que se ha seleccionado.</a:t>
            </a:r>
          </a:p>
          <a:p>
            <a:r>
              <a:rPr lang="es-EC" sz="1200" b="1" kern="1200" dirty="0" smtClean="0">
                <a:solidFill>
                  <a:schemeClr val="tx1"/>
                </a:solidFill>
                <a:effectLst/>
                <a:latin typeface="+mn-lt"/>
                <a:ea typeface="+mn-ea"/>
                <a:cs typeface="+mn-cs"/>
              </a:rPr>
              <a:t>G:</a:t>
            </a:r>
            <a:r>
              <a:rPr lang="es-EC" sz="1200" kern="1200" dirty="0" smtClean="0">
                <a:solidFill>
                  <a:schemeClr val="tx1"/>
                </a:solidFill>
                <a:effectLst/>
                <a:latin typeface="+mn-lt"/>
                <a:ea typeface="+mn-ea"/>
                <a:cs typeface="+mn-cs"/>
              </a:rPr>
              <a:t> Indica la descripción de lo que se ha seleccionado.</a:t>
            </a:r>
          </a:p>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44</a:t>
            </a:fld>
            <a:endParaRPr lang="es-ES"/>
          </a:p>
        </p:txBody>
      </p:sp>
    </p:spTree>
    <p:extLst>
      <p:ext uri="{BB962C8B-B14F-4D97-AF65-F5344CB8AC3E}">
        <p14:creationId xmlns:p14="http://schemas.microsoft.com/office/powerpoint/2010/main" val="36774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14</a:t>
            </a:fld>
            <a:endParaRPr lang="es-ES"/>
          </a:p>
        </p:txBody>
      </p:sp>
    </p:spTree>
    <p:extLst>
      <p:ext uri="{BB962C8B-B14F-4D97-AF65-F5344CB8AC3E}">
        <p14:creationId xmlns:p14="http://schemas.microsoft.com/office/powerpoint/2010/main" val="313632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18</a:t>
            </a:fld>
            <a:endParaRPr lang="es-ES"/>
          </a:p>
        </p:txBody>
      </p:sp>
    </p:spTree>
    <p:extLst>
      <p:ext uri="{BB962C8B-B14F-4D97-AF65-F5344CB8AC3E}">
        <p14:creationId xmlns:p14="http://schemas.microsoft.com/office/powerpoint/2010/main" val="428335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19</a:t>
            </a:fld>
            <a:endParaRPr lang="es-ES"/>
          </a:p>
        </p:txBody>
      </p:sp>
    </p:spTree>
    <p:extLst>
      <p:ext uri="{BB962C8B-B14F-4D97-AF65-F5344CB8AC3E}">
        <p14:creationId xmlns:p14="http://schemas.microsoft.com/office/powerpoint/2010/main" val="13358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20</a:t>
            </a:fld>
            <a:endParaRPr lang="es-ES"/>
          </a:p>
        </p:txBody>
      </p:sp>
    </p:spTree>
    <p:extLst>
      <p:ext uri="{BB962C8B-B14F-4D97-AF65-F5344CB8AC3E}">
        <p14:creationId xmlns:p14="http://schemas.microsoft.com/office/powerpoint/2010/main" val="374944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25</a:t>
            </a:fld>
            <a:endParaRPr lang="es-ES"/>
          </a:p>
        </p:txBody>
      </p:sp>
    </p:spTree>
    <p:extLst>
      <p:ext uri="{BB962C8B-B14F-4D97-AF65-F5344CB8AC3E}">
        <p14:creationId xmlns:p14="http://schemas.microsoft.com/office/powerpoint/2010/main" val="249576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26</a:t>
            </a:fld>
            <a:endParaRPr lang="es-ES"/>
          </a:p>
        </p:txBody>
      </p:sp>
    </p:spTree>
    <p:extLst>
      <p:ext uri="{BB962C8B-B14F-4D97-AF65-F5344CB8AC3E}">
        <p14:creationId xmlns:p14="http://schemas.microsoft.com/office/powerpoint/2010/main" val="43148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28</a:t>
            </a:fld>
            <a:endParaRPr lang="es-ES"/>
          </a:p>
        </p:txBody>
      </p:sp>
    </p:spTree>
    <p:extLst>
      <p:ext uri="{BB962C8B-B14F-4D97-AF65-F5344CB8AC3E}">
        <p14:creationId xmlns:p14="http://schemas.microsoft.com/office/powerpoint/2010/main" val="130953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303CB458-7C3A-45F9-8815-E28D4955E256}" type="slidenum">
              <a:rPr lang="es-ES" smtClean="0"/>
              <a:pPr/>
              <a:t>29</a:t>
            </a:fld>
            <a:endParaRPr lang="es-ES"/>
          </a:p>
        </p:txBody>
      </p:sp>
    </p:spTree>
    <p:extLst>
      <p:ext uri="{BB962C8B-B14F-4D97-AF65-F5344CB8AC3E}">
        <p14:creationId xmlns:p14="http://schemas.microsoft.com/office/powerpoint/2010/main" val="275529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609600" y="1600206"/>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ángulo 4"/>
          <p:cNvSpPr/>
          <p:nvPr userDrawn="1"/>
        </p:nvSpPr>
        <p:spPr>
          <a:xfrm>
            <a:off x="8839200" y="5867400"/>
            <a:ext cx="3149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Imagen 5" descr="http://blogs.espe.edu.ec/wp-content/uploads/2013/09/LOGO-PRINCIPAL7.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97714" y="5965190"/>
            <a:ext cx="3232573" cy="626110"/>
          </a:xfrm>
          <a:prstGeom prst="rect">
            <a:avLst/>
          </a:prstGeom>
          <a:noFill/>
          <a:ln>
            <a:noFill/>
          </a:ln>
        </p:spPr>
      </p:pic>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47"/>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609600" y="3938597"/>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6197600" y="3938597"/>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609600" y="1600206"/>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6197600" y="3938597"/>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609600" y="1600206"/>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6197600" y="3938597"/>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rotWithShape="1">
          <a:blip r:embed="rId2" cstate="print"/>
          <a:srcRect l="832" b="1437"/>
          <a:stretch/>
        </p:blipFill>
        <p:spPr bwMode="auto">
          <a:xfrm>
            <a:off x="3" y="13063"/>
            <a:ext cx="12244252" cy="6858000"/>
          </a:xfrm>
          <a:prstGeom prst="rect">
            <a:avLst/>
          </a:prstGeom>
          <a:noFill/>
          <a:ln w="9525">
            <a:noFill/>
            <a:miter lim="800000"/>
            <a:headEnd/>
            <a:tailEnd/>
          </a:ln>
        </p:spPr>
      </p:pic>
      <p:sp>
        <p:nvSpPr>
          <p:cNvPr id="7" name="Rectángulo 6"/>
          <p:cNvSpPr/>
          <p:nvPr userDrawn="1"/>
        </p:nvSpPr>
        <p:spPr>
          <a:xfrm>
            <a:off x="203200" y="152400"/>
            <a:ext cx="3962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6" name="Imagen 5" descr="http://blogs.espe.edu.ec/wp-content/uploads/2013/09/LOGO-PRINCIPAL7.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1893" y="231140"/>
            <a:ext cx="3528907" cy="6832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609600" y="6356359"/>
            <a:ext cx="2844800" cy="365125"/>
          </a:xfrm>
          <a:prstGeom prst="rect">
            <a:avLst/>
          </a:prstGeom>
        </p:spPr>
        <p:txBody>
          <a:bodyPr/>
          <a:lstStyle/>
          <a:p>
            <a:r>
              <a:rPr lang="es-ES" smtClean="0"/>
              <a:t>Tema de la presentacion</a:t>
            </a:r>
            <a:endParaRPr lang="es-ES"/>
          </a:p>
        </p:txBody>
      </p:sp>
      <p:sp>
        <p:nvSpPr>
          <p:cNvPr id="5" name="Footer Placeholder 4"/>
          <p:cNvSpPr>
            <a:spLocks noGrp="1"/>
          </p:cNvSpPr>
          <p:nvPr>
            <p:ph type="ftr" sz="quarter" idx="11"/>
          </p:nvPr>
        </p:nvSpPr>
        <p:spPr>
          <a:xfrm>
            <a:off x="4165600" y="6356359"/>
            <a:ext cx="3860800" cy="365125"/>
          </a:xfrm>
          <a:prstGeom prst="rect">
            <a:avLst/>
          </a:prstGeom>
        </p:spPr>
        <p:txBody>
          <a:bodyPr/>
          <a:lstStyle/>
          <a:p>
            <a:r>
              <a:rPr lang="es-ES" smtClean="0"/>
              <a:t>Autor de la presentación</a:t>
            </a:r>
            <a:endParaRPr lang="es-ES"/>
          </a:p>
        </p:txBody>
      </p:sp>
      <p:sp>
        <p:nvSpPr>
          <p:cNvPr id="6" name="Slide Number Placeholder 5"/>
          <p:cNvSpPr>
            <a:spLocks noGrp="1"/>
          </p:cNvSpPr>
          <p:nvPr>
            <p:ph type="sldNum" sz="quarter" idx="12"/>
          </p:nvPr>
        </p:nvSpPr>
        <p:spPr>
          <a:xfrm>
            <a:off x="8737600" y="6356359"/>
            <a:ext cx="2844800" cy="365125"/>
          </a:xfrm>
          <a:prstGeom prst="rect">
            <a:avLst/>
          </a:prstGeom>
        </p:spPr>
        <p:txBody>
          <a:bodyPr/>
          <a:lstStyle/>
          <a:p>
            <a:fld id="{43AF908C-076E-4FB3-8B0D-B1FA4702EDFF}" type="slidenum">
              <a:rPr lang="es-ES" smtClean="0"/>
              <a:t>‹Nº›</a:t>
            </a:fld>
            <a:endParaRPr lang="es-ES"/>
          </a:p>
        </p:txBody>
      </p:sp>
    </p:spTree>
    <p:extLst>
      <p:ext uri="{BB962C8B-B14F-4D97-AF65-F5344CB8AC3E}">
        <p14:creationId xmlns:p14="http://schemas.microsoft.com/office/powerpoint/2010/main" val="3309358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rotWithShape="1">
          <a:blip r:embed="rId11" cstate="print"/>
          <a:srcRect l="972"/>
          <a:stretch/>
        </p:blipFill>
        <p:spPr bwMode="auto">
          <a:xfrm>
            <a:off x="0" y="0"/>
            <a:ext cx="12192000" cy="6858000"/>
          </a:xfrm>
          <a:prstGeom prst="rect">
            <a:avLst/>
          </a:prstGeom>
          <a:noFill/>
          <a:ln w="9525">
            <a:noFill/>
            <a:miter lim="800000"/>
            <a:headEnd/>
            <a:tailEnd/>
          </a:ln>
        </p:spPr>
      </p:pic>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78" algn="ctr" rtl="0" eaLnBrk="1" fontAlgn="base" hangingPunct="1">
        <a:spcBef>
          <a:spcPct val="0"/>
        </a:spcBef>
        <a:spcAft>
          <a:spcPct val="0"/>
        </a:spcAft>
        <a:defRPr sz="4400">
          <a:solidFill>
            <a:schemeClr val="tx1"/>
          </a:solidFill>
          <a:latin typeface="Calibri" pitchFamily="34" charset="0"/>
        </a:defRPr>
      </a:lvl6pPr>
      <a:lvl7pPr marL="914354" algn="ctr" rtl="0" eaLnBrk="1" fontAlgn="base" hangingPunct="1">
        <a:spcBef>
          <a:spcPct val="0"/>
        </a:spcBef>
        <a:spcAft>
          <a:spcPct val="0"/>
        </a:spcAft>
        <a:defRPr sz="4400">
          <a:solidFill>
            <a:schemeClr val="tx1"/>
          </a:solidFill>
          <a:latin typeface="Calibri" pitchFamily="34" charset="0"/>
        </a:defRPr>
      </a:lvl7pPr>
      <a:lvl8pPr marL="1371532" algn="ctr" rtl="0" eaLnBrk="1" fontAlgn="base" hangingPunct="1">
        <a:spcBef>
          <a:spcPct val="0"/>
        </a:spcBef>
        <a:spcAft>
          <a:spcPct val="0"/>
        </a:spcAft>
        <a:defRPr sz="4400">
          <a:solidFill>
            <a:schemeClr val="tx1"/>
          </a:solidFill>
          <a:latin typeface="Calibri" pitchFamily="34" charset="0"/>
        </a:defRPr>
      </a:lvl8pPr>
      <a:lvl9pPr marL="1828709" algn="ctr" rtl="0" eaLnBrk="1" fontAlgn="base" hangingPunct="1">
        <a:spcBef>
          <a:spcPct val="0"/>
        </a:spcBef>
        <a:spcAft>
          <a:spcPct val="0"/>
        </a:spcAft>
        <a:defRPr sz="4400">
          <a:solidFill>
            <a:schemeClr val="tx1"/>
          </a:solidFill>
          <a:latin typeface="Calibri" pitchFamily="34" charset="0"/>
        </a:defRPr>
      </a:lvl9pPr>
    </p:titleStyle>
    <p:bodyStyle>
      <a:lvl1pPr marL="342882" indent="-34288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7.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76400" y="2411105"/>
            <a:ext cx="9410700" cy="124649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500" b="1" dirty="0">
                <a:ln/>
              </a:rPr>
              <a:t>DISEÑO E IMPLEMENTACIÓN DE LAS INTERFACES HUMANO MÁQUINA Y SCADA PARA EL SISTEMA HAS-200 V1.0 DEL LABORATORIO DE MANUFACTURA INTEGRADA POR COMPUTADOR</a:t>
            </a:r>
          </a:p>
        </p:txBody>
      </p:sp>
      <p:sp>
        <p:nvSpPr>
          <p:cNvPr id="6" name="5 Subtítulo"/>
          <p:cNvSpPr>
            <a:spLocks noGrp="1"/>
          </p:cNvSpPr>
          <p:nvPr>
            <p:ph type="subTitle" idx="4294967295"/>
          </p:nvPr>
        </p:nvSpPr>
        <p:spPr>
          <a:xfrm>
            <a:off x="4876800" y="3962400"/>
            <a:ext cx="2832023" cy="1143000"/>
          </a:xfrm>
          <a:prstGeom prst="rect">
            <a:avLst/>
          </a:prstGeom>
        </p:spPr>
        <p:txBody>
          <a:bodyPr>
            <a:normAutofit/>
          </a:bodyPr>
          <a:lstStyle/>
          <a:p>
            <a:pPr marL="0" indent="0">
              <a:buNone/>
            </a:pPr>
            <a:r>
              <a:rPr lang="es-EC" sz="2000" b="1" dirty="0" smtClean="0"/>
              <a:t>AUTORES:</a:t>
            </a:r>
          </a:p>
          <a:p>
            <a:pPr marL="0" indent="0">
              <a:buNone/>
            </a:pPr>
            <a:r>
              <a:rPr lang="es-EC" sz="2000" dirty="0"/>
              <a:t>	</a:t>
            </a:r>
            <a:r>
              <a:rPr lang="es-EC" sz="2000" dirty="0" smtClean="0"/>
              <a:t>Marcelo Álvarez</a:t>
            </a:r>
          </a:p>
          <a:p>
            <a:pPr marL="0" indent="0">
              <a:buNone/>
            </a:pPr>
            <a:r>
              <a:rPr lang="es-EC" sz="2000" dirty="0" smtClean="0"/>
              <a:t>	Richard Robles</a:t>
            </a:r>
            <a:endParaRPr lang="en-US" sz="2000" dirty="0" smtClean="0"/>
          </a:p>
          <a:p>
            <a:endParaRPr lang="es-ES" sz="2000" dirty="0"/>
          </a:p>
        </p:txBody>
      </p:sp>
      <p:sp>
        <p:nvSpPr>
          <p:cNvPr id="4" name="4 Rectángulo"/>
          <p:cNvSpPr/>
          <p:nvPr/>
        </p:nvSpPr>
        <p:spPr>
          <a:xfrm>
            <a:off x="1885950" y="1117937"/>
            <a:ext cx="8801100"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000" b="1" dirty="0" smtClean="0">
                <a:ln/>
              </a:rPr>
              <a:t>CARRERA DE INGENIERÍA EN ELECTRÓNICA, AUTOMATIZACIÓN Y CONTROL</a:t>
            </a:r>
            <a:endParaRPr lang="es-ES" sz="3000" b="1" dirty="0">
              <a:ln/>
            </a:endParaRPr>
          </a:p>
        </p:txBody>
      </p:sp>
      <p:sp>
        <p:nvSpPr>
          <p:cNvPr id="7" name="5 Subtítulo"/>
          <p:cNvSpPr txBox="1">
            <a:spLocks/>
          </p:cNvSpPr>
          <p:nvPr/>
        </p:nvSpPr>
        <p:spPr>
          <a:xfrm>
            <a:off x="4981575" y="5334000"/>
            <a:ext cx="3409950" cy="762000"/>
          </a:xfrm>
          <a:prstGeom prst="rect">
            <a:avLst/>
          </a:prstGeom>
        </p:spPr>
        <p:txBody>
          <a:bodyPr>
            <a:normAutofit/>
          </a:bodyPr>
          <a:lstStyle>
            <a:lvl1pPr marL="342882" indent="-34288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EC" sz="2000" b="1" dirty="0" smtClean="0"/>
              <a:t>DIRECTOR:</a:t>
            </a:r>
          </a:p>
          <a:p>
            <a:pPr marL="0" indent="0">
              <a:buFont typeface="Arial" charset="0"/>
              <a:buNone/>
            </a:pPr>
            <a:r>
              <a:rPr lang="es-EC" sz="2000" dirty="0" smtClean="0"/>
              <a:t>	</a:t>
            </a:r>
            <a:r>
              <a:rPr lang="es-ES" sz="2000" dirty="0" smtClean="0"/>
              <a:t>Ing. Alejandro Chacón</a:t>
            </a:r>
            <a:endParaRPr lang="en-US" sz="2000" dirty="0" smtClean="0"/>
          </a:p>
          <a:p>
            <a:endParaRPr lang="es-E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2146982396"/>
              </p:ext>
            </p:extLst>
          </p:nvPr>
        </p:nvGraphicFramePr>
        <p:xfrm>
          <a:off x="1905000" y="1676400"/>
          <a:ext cx="83820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4565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9408" t="6227" r="3488" b="1466"/>
          <a:stretch/>
        </p:blipFill>
        <p:spPr>
          <a:xfrm>
            <a:off x="3962400" y="990600"/>
            <a:ext cx="7848600" cy="4800600"/>
          </a:xfrm>
          <a:prstGeom prst="rect">
            <a:avLst/>
          </a:prstGeom>
        </p:spPr>
      </p:pic>
      <p:graphicFrame>
        <p:nvGraphicFramePr>
          <p:cNvPr id="7" name="Diagrama 6"/>
          <p:cNvGraphicFramePr/>
          <p:nvPr>
            <p:extLst/>
          </p:nvPr>
        </p:nvGraphicFramePr>
        <p:xfrm>
          <a:off x="304800" y="5181600"/>
          <a:ext cx="5534671"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4 Diagrama"/>
          <p:cNvGraphicFramePr/>
          <p:nvPr>
            <p:extLst>
              <p:ext uri="{D42A27DB-BD31-4B8C-83A1-F6EECF244321}">
                <p14:modId xmlns:p14="http://schemas.microsoft.com/office/powerpoint/2010/main" val="1186651635"/>
              </p:ext>
            </p:extLst>
          </p:nvPr>
        </p:nvGraphicFramePr>
        <p:xfrm>
          <a:off x="485775" y="1154270"/>
          <a:ext cx="2990850" cy="34796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14696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21743" y="752979"/>
            <a:ext cx="71485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sz="3000" b="1" dirty="0" smtClean="0">
                <a:latin typeface="+mn-lt"/>
              </a:rPr>
              <a:t>PRODUCTOS QUE PUEDEN SER FABRICADOS</a:t>
            </a:r>
            <a:endParaRPr lang="en-GB" sz="3000" b="1" dirty="0">
              <a:latin typeface="+mn-lt"/>
            </a:endParaRPr>
          </a:p>
        </p:txBody>
      </p:sp>
      <p:pic>
        <p:nvPicPr>
          <p:cNvPr id="4" name="Picture 13" descr="materia_prima_h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07401"/>
            <a:ext cx="3962400" cy="31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2438400" y="1676400"/>
            <a:ext cx="39624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s-ES" sz="2200" dirty="0">
                <a:latin typeface="+mn-lt"/>
              </a:rPr>
              <a:t> </a:t>
            </a:r>
            <a:r>
              <a:rPr lang="es-ES" sz="2200" dirty="0" smtClean="0">
                <a:latin typeface="+mn-lt"/>
              </a:rPr>
              <a:t>Bote</a:t>
            </a:r>
            <a:endParaRPr lang="es-ES" sz="2200" dirty="0">
              <a:latin typeface="+mn-lt"/>
            </a:endParaRPr>
          </a:p>
          <a:p>
            <a:pPr lvl="1">
              <a:spcBef>
                <a:spcPct val="50000"/>
              </a:spcBef>
              <a:buFontTx/>
              <a:buChar char="•"/>
            </a:pPr>
            <a:r>
              <a:rPr lang="es-ES" sz="2200" dirty="0">
                <a:latin typeface="+mn-lt"/>
              </a:rPr>
              <a:t> </a:t>
            </a:r>
            <a:r>
              <a:rPr lang="es-ES" sz="2200" dirty="0" smtClean="0">
                <a:latin typeface="+mn-lt"/>
              </a:rPr>
              <a:t>Un solo tipo de producto (perlas azules)</a:t>
            </a:r>
            <a:endParaRPr lang="es-ES" sz="2200" dirty="0">
              <a:latin typeface="+mn-lt"/>
            </a:endParaRPr>
          </a:p>
          <a:p>
            <a:pPr>
              <a:spcBef>
                <a:spcPct val="50000"/>
              </a:spcBef>
              <a:buFontTx/>
              <a:buChar char="•"/>
            </a:pPr>
            <a:r>
              <a:rPr lang="es-ES" sz="2200" dirty="0">
                <a:latin typeface="+mn-lt"/>
              </a:rPr>
              <a:t> Perlas de plástico: </a:t>
            </a:r>
          </a:p>
          <a:p>
            <a:pPr lvl="1">
              <a:spcBef>
                <a:spcPct val="50000"/>
              </a:spcBef>
              <a:buFontTx/>
              <a:buChar char="•"/>
            </a:pPr>
            <a:r>
              <a:rPr lang="es-ES" sz="2200" dirty="0">
                <a:latin typeface="+mn-lt"/>
              </a:rPr>
              <a:t> Tres </a:t>
            </a:r>
            <a:r>
              <a:rPr lang="es-ES" sz="2200" dirty="0" smtClean="0">
                <a:latin typeface="+mn-lt"/>
              </a:rPr>
              <a:t> distintos pesos</a:t>
            </a:r>
            <a:endParaRPr lang="es-ES" sz="2200" dirty="0">
              <a:latin typeface="+mn-lt"/>
            </a:endParaRPr>
          </a:p>
          <a:p>
            <a:pPr lvl="1">
              <a:spcBef>
                <a:spcPct val="50000"/>
              </a:spcBef>
              <a:buFontTx/>
              <a:buChar char="•"/>
            </a:pPr>
            <a:r>
              <a:rPr lang="es-ES" sz="2200" dirty="0">
                <a:latin typeface="+mn-lt"/>
              </a:rPr>
              <a:t> </a:t>
            </a:r>
            <a:r>
              <a:rPr lang="es-ES" sz="2200" dirty="0" smtClean="0">
                <a:latin typeface="+mn-lt"/>
              </a:rPr>
              <a:t>15gr-30gr-45gr</a:t>
            </a:r>
            <a:endParaRPr lang="es-ES" sz="2200" dirty="0">
              <a:latin typeface="+mn-lt"/>
            </a:endParaRPr>
          </a:p>
          <a:p>
            <a:pPr>
              <a:spcBef>
                <a:spcPct val="50000"/>
              </a:spcBef>
              <a:buFontTx/>
              <a:buChar char="•"/>
            </a:pPr>
            <a:r>
              <a:rPr lang="es-ES" sz="2200" dirty="0">
                <a:latin typeface="+mn-lt"/>
              </a:rPr>
              <a:t> </a:t>
            </a:r>
            <a:r>
              <a:rPr lang="es-ES" sz="2200" dirty="0" smtClean="0">
                <a:latin typeface="+mn-lt"/>
              </a:rPr>
              <a:t>Tapa</a:t>
            </a:r>
            <a:endParaRPr lang="es-ES" sz="2200" dirty="0">
              <a:latin typeface="+mn-lt"/>
            </a:endParaRPr>
          </a:p>
          <a:p>
            <a:pPr>
              <a:spcBef>
                <a:spcPct val="50000"/>
              </a:spcBef>
              <a:buFontTx/>
              <a:buChar char="•"/>
            </a:pPr>
            <a:r>
              <a:rPr lang="es-ES" sz="2200" dirty="0">
                <a:latin typeface="+mn-lt"/>
              </a:rPr>
              <a:t> Etiqueta </a:t>
            </a:r>
            <a:r>
              <a:rPr lang="es-ES" sz="2200" dirty="0" smtClean="0">
                <a:latin typeface="+mn-lt"/>
              </a:rPr>
              <a:t>adhesiva</a:t>
            </a:r>
            <a:endParaRPr lang="es-ES" sz="2200" dirty="0">
              <a:latin typeface="+mn-lt"/>
            </a:endParaRPr>
          </a:p>
        </p:txBody>
      </p:sp>
      <p:sp>
        <p:nvSpPr>
          <p:cNvPr id="6"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9989924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1077218"/>
          </a:xfrm>
          <a:prstGeom prst="rect">
            <a:avLst/>
          </a:prstGeom>
        </p:spPr>
        <p:txBody>
          <a:bodyPr wrap="square">
            <a:spAutoFit/>
          </a:bodyPr>
          <a:lstStyle/>
          <a:p>
            <a:pPr algn="r"/>
            <a:endPar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	MODO DE OPERACIÓN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Diagrama 4"/>
          <p:cNvGraphicFramePr/>
          <p:nvPr>
            <p:extLst>
              <p:ext uri="{D42A27DB-BD31-4B8C-83A1-F6EECF244321}">
                <p14:modId xmlns:p14="http://schemas.microsoft.com/office/powerpoint/2010/main" val="3964904399"/>
              </p:ext>
            </p:extLst>
          </p:nvPr>
        </p:nvGraphicFramePr>
        <p:xfrm>
          <a:off x="2400300" y="838200"/>
          <a:ext cx="7391400" cy="476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11151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47B793A-6D4A-47A3-A714-66A47D1CDF5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875CAB3-A866-4BD3-8156-13364D46E89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1078686-C357-4D8F-AE51-721AF2D797B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974C8C18-AA57-4754-A1DA-9AAF83814C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FDD485C-ECF3-4A1A-88CE-28F7F7FE1B3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9676919-AFF7-4A1D-A753-E50232B561E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46AEF27B-509B-4988-895B-8B2C21C57F9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CF7FC721-DA66-466F-A41B-4A76B68B411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1D572885-FB63-4714-81C2-89B9C2DAC6B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FAD1335E-2DD3-49A9-805E-7495E19B60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43AF908C-076E-4FB3-8B0D-B1FA4702EDFF}" type="slidenum">
              <a:rPr lang="es-ES" smtClean="0"/>
              <a:pPr/>
              <a:t>14</a:t>
            </a:fld>
            <a:endParaRPr lang="es-ES"/>
          </a:p>
        </p:txBody>
      </p:sp>
      <p:pic>
        <p:nvPicPr>
          <p:cNvPr id="8" name="Picture 11" descr="Piramide_Edmes_in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284" y="666750"/>
            <a:ext cx="36385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621950" y="830604"/>
            <a:ext cx="2721451"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5400" b="1" dirty="0">
                <a:ln w="6600">
                  <a:solidFill>
                    <a:schemeClr val="accent2"/>
                  </a:solidFill>
                  <a:prstDash val="solid"/>
                </a:ln>
                <a:solidFill>
                  <a:srgbClr val="FFFFFF"/>
                </a:solidFill>
                <a:effectLst>
                  <a:outerShdw dist="38100" dir="2700000" algn="tl" rotWithShape="0">
                    <a:schemeClr val="accent2"/>
                  </a:outerShdw>
                </a:effectLst>
              </a:rPr>
              <a:t>3Dsupra </a:t>
            </a:r>
          </a:p>
        </p:txBody>
      </p:sp>
      <p:pic>
        <p:nvPicPr>
          <p:cNvPr id="10" name="Picture 11" descr="HAS-200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736" y="2495550"/>
            <a:ext cx="499554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echa abajo 10"/>
          <p:cNvSpPr/>
          <p:nvPr/>
        </p:nvSpPr>
        <p:spPr>
          <a:xfrm>
            <a:off x="2438400" y="1905000"/>
            <a:ext cx="304800" cy="59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izquierda y arriba 11"/>
          <p:cNvSpPr/>
          <p:nvPr/>
        </p:nvSpPr>
        <p:spPr>
          <a:xfrm>
            <a:off x="7047531" y="3600773"/>
            <a:ext cx="457200" cy="1676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squina doblada 12"/>
          <p:cNvSpPr/>
          <p:nvPr/>
        </p:nvSpPr>
        <p:spPr>
          <a:xfrm>
            <a:off x="7772400" y="3581401"/>
            <a:ext cx="2743200" cy="1695773"/>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a:t> </a:t>
            </a:r>
            <a:r>
              <a:rPr lang="es-ES" dirty="0" smtClean="0">
                <a:latin typeface="Arial" panose="020B0604020202020204" pitchFamily="34" charset="0"/>
              </a:rPr>
              <a:t>Se encarga de recopilar </a:t>
            </a:r>
            <a:r>
              <a:rPr lang="es-ES" dirty="0">
                <a:latin typeface="Arial" panose="020B0604020202020204" pitchFamily="34" charset="0"/>
              </a:rPr>
              <a:t>todos los datos del sistema y gestionar la </a:t>
            </a:r>
            <a:r>
              <a:rPr lang="es-ES" dirty="0" smtClean="0">
                <a:latin typeface="Arial" panose="020B0604020202020204" pitchFamily="34" charset="0"/>
              </a:rPr>
              <a:t>producción</a:t>
            </a:r>
            <a:endParaRPr lang="es-EC" dirty="0"/>
          </a:p>
        </p:txBody>
      </p:sp>
      <p:sp>
        <p:nvSpPr>
          <p:cNvPr id="14" name="Esquina doblada 13"/>
          <p:cNvSpPr/>
          <p:nvPr/>
        </p:nvSpPr>
        <p:spPr>
          <a:xfrm>
            <a:off x="4419600" y="799778"/>
            <a:ext cx="2655484" cy="1638623"/>
          </a:xfrm>
          <a:prstGeom prst="foldedCorner">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sz="1400" dirty="0"/>
              <a:t> </a:t>
            </a:r>
            <a:r>
              <a:rPr lang="es-ES" dirty="0">
                <a:latin typeface="Arial" panose="020B0604020202020204" pitchFamily="34" charset="0"/>
              </a:rPr>
              <a:t>La función de la aplicación es monitorizar cada estación y controlarlas de forma </a:t>
            </a:r>
            <a:r>
              <a:rPr lang="es-ES" dirty="0" smtClean="0">
                <a:latin typeface="Arial" panose="020B0604020202020204" pitchFamily="34" charset="0"/>
              </a:rPr>
              <a:t>local</a:t>
            </a:r>
            <a:endParaRPr lang="es-EC" dirty="0"/>
          </a:p>
        </p:txBody>
      </p:sp>
      <p:sp>
        <p:nvSpPr>
          <p:cNvPr id="16"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	SOFTWARE</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712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110699247"/>
              </p:ext>
            </p:extLst>
          </p:nvPr>
        </p:nvGraphicFramePr>
        <p:xfrm>
          <a:off x="685800" y="838200"/>
          <a:ext cx="594360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	SOFTWARE EDMES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11" descr="Piramide_Edmes_ing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371600"/>
            <a:ext cx="4419600" cy="354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8617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62200" y="685800"/>
            <a:ext cx="7086600" cy="5111779"/>
          </a:xfrm>
          <a:prstGeom prst="rect">
            <a:avLst/>
          </a:prstGeom>
        </p:spPr>
      </p:pic>
      <p:sp>
        <p:nvSpPr>
          <p:cNvPr id="4" name="CuadroTexto 3"/>
          <p:cNvSpPr txBox="1"/>
          <p:nvPr/>
        </p:nvSpPr>
        <p:spPr>
          <a:xfrm>
            <a:off x="2402412" y="5823592"/>
            <a:ext cx="3464988" cy="369332"/>
          </a:xfrm>
          <a:prstGeom prst="rect">
            <a:avLst/>
          </a:prstGeom>
          <a:noFill/>
        </p:spPr>
        <p:txBody>
          <a:bodyPr wrap="none" rtlCol="0">
            <a:spAutoFit/>
          </a:bodyPr>
          <a:lstStyle/>
          <a:p>
            <a:r>
              <a:rPr lang="es-EC" b="1" dirty="0"/>
              <a:t>Fuente: </a:t>
            </a:r>
            <a:r>
              <a:rPr lang="es-EC" dirty="0"/>
              <a:t>SMC Internacional Training</a:t>
            </a:r>
          </a:p>
        </p:txBody>
      </p:sp>
      <p:sp>
        <p:nvSpPr>
          <p:cNvPr id="6"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	SOFTWARE 3DSUPRA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565603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HAS-200</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4 Diagrama"/>
          <p:cNvGraphicFramePr/>
          <p:nvPr>
            <p:extLst>
              <p:ext uri="{D42A27DB-BD31-4B8C-83A1-F6EECF244321}">
                <p14:modId xmlns:p14="http://schemas.microsoft.com/office/powerpoint/2010/main" val="2076853439"/>
              </p:ext>
            </p:extLst>
          </p:nvPr>
        </p:nvGraphicFramePr>
        <p:xfrm>
          <a:off x="1905000" y="1676400"/>
          <a:ext cx="83820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8047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600200" y="6858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NORMA ISA SP 101</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12560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2A80881-FE3D-4C1B-9034-C4C859E9B93E}"/>
                                            </p:graphicEl>
                                          </p:spTgt>
                                        </p:tgtEl>
                                        <p:attrNameLst>
                                          <p:attrName>style.visibility</p:attrName>
                                        </p:attrNameLst>
                                      </p:cBhvr>
                                      <p:to>
                                        <p:strVal val="visible"/>
                                      </p:to>
                                    </p:set>
                                    <p:animEffect transition="in" filter="fade">
                                      <p:cBhvr>
                                        <p:cTn id="7" dur="1000"/>
                                        <p:tgtEl>
                                          <p:spTgt spid="2">
                                            <p:graphicEl>
                                              <a:dgm id="{62A80881-FE3D-4C1B-9034-C4C859E9B93E}"/>
                                            </p:graphicEl>
                                          </p:spTgt>
                                        </p:tgtEl>
                                      </p:cBhvr>
                                    </p:animEffect>
                                    <p:anim calcmode="lin" valueType="num">
                                      <p:cBhvr>
                                        <p:cTn id="8" dur="1000" fill="hold"/>
                                        <p:tgtEl>
                                          <p:spTgt spid="2">
                                            <p:graphicEl>
                                              <a:dgm id="{62A80881-FE3D-4C1B-9034-C4C859E9B93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2A80881-FE3D-4C1B-9034-C4C859E9B93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E828331E-3279-4DC8-B965-F3CBAA79264A}"/>
                                            </p:graphicEl>
                                          </p:spTgt>
                                        </p:tgtEl>
                                        <p:attrNameLst>
                                          <p:attrName>style.visibility</p:attrName>
                                        </p:attrNameLst>
                                      </p:cBhvr>
                                      <p:to>
                                        <p:strVal val="visible"/>
                                      </p:to>
                                    </p:set>
                                    <p:animEffect transition="in" filter="fade">
                                      <p:cBhvr>
                                        <p:cTn id="14" dur="1000"/>
                                        <p:tgtEl>
                                          <p:spTgt spid="2">
                                            <p:graphicEl>
                                              <a:dgm id="{E828331E-3279-4DC8-B965-F3CBAA79264A}"/>
                                            </p:graphicEl>
                                          </p:spTgt>
                                        </p:tgtEl>
                                      </p:cBhvr>
                                    </p:animEffect>
                                    <p:anim calcmode="lin" valueType="num">
                                      <p:cBhvr>
                                        <p:cTn id="15" dur="1000" fill="hold"/>
                                        <p:tgtEl>
                                          <p:spTgt spid="2">
                                            <p:graphicEl>
                                              <a:dgm id="{E828331E-3279-4DC8-B965-F3CBAA79264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E828331E-3279-4DC8-B965-F3CBAA79264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1BEC2D2A-0BFB-44D8-9791-2EEA22CF7B06}"/>
                                            </p:graphicEl>
                                          </p:spTgt>
                                        </p:tgtEl>
                                        <p:attrNameLst>
                                          <p:attrName>style.visibility</p:attrName>
                                        </p:attrNameLst>
                                      </p:cBhvr>
                                      <p:to>
                                        <p:strVal val="visible"/>
                                      </p:to>
                                    </p:set>
                                    <p:animEffect transition="in" filter="fade">
                                      <p:cBhvr>
                                        <p:cTn id="19" dur="1000"/>
                                        <p:tgtEl>
                                          <p:spTgt spid="2">
                                            <p:graphicEl>
                                              <a:dgm id="{1BEC2D2A-0BFB-44D8-9791-2EEA22CF7B06}"/>
                                            </p:graphicEl>
                                          </p:spTgt>
                                        </p:tgtEl>
                                      </p:cBhvr>
                                    </p:animEffect>
                                    <p:anim calcmode="lin" valueType="num">
                                      <p:cBhvr>
                                        <p:cTn id="20" dur="1000" fill="hold"/>
                                        <p:tgtEl>
                                          <p:spTgt spid="2">
                                            <p:graphicEl>
                                              <a:dgm id="{1BEC2D2A-0BFB-44D8-9791-2EEA22CF7B06}"/>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1BEC2D2A-0BFB-44D8-9791-2EEA22CF7B06}"/>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51998BA7-8F6A-4B52-9B58-A1B8F249CA83}"/>
                                            </p:graphicEl>
                                          </p:spTgt>
                                        </p:tgtEl>
                                        <p:attrNameLst>
                                          <p:attrName>style.visibility</p:attrName>
                                        </p:attrNameLst>
                                      </p:cBhvr>
                                      <p:to>
                                        <p:strVal val="visible"/>
                                      </p:to>
                                    </p:set>
                                    <p:animEffect transition="in" filter="fade">
                                      <p:cBhvr>
                                        <p:cTn id="26" dur="1000"/>
                                        <p:tgtEl>
                                          <p:spTgt spid="2">
                                            <p:graphicEl>
                                              <a:dgm id="{51998BA7-8F6A-4B52-9B58-A1B8F249CA83}"/>
                                            </p:graphicEl>
                                          </p:spTgt>
                                        </p:tgtEl>
                                      </p:cBhvr>
                                    </p:animEffect>
                                    <p:anim calcmode="lin" valueType="num">
                                      <p:cBhvr>
                                        <p:cTn id="27" dur="1000" fill="hold"/>
                                        <p:tgtEl>
                                          <p:spTgt spid="2">
                                            <p:graphicEl>
                                              <a:dgm id="{51998BA7-8F6A-4B52-9B58-A1B8F249CA83}"/>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51998BA7-8F6A-4B52-9B58-A1B8F249CA83}"/>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80C7EF2C-7A97-4C8B-89EA-D9ACE10554C3}"/>
                                            </p:graphicEl>
                                          </p:spTgt>
                                        </p:tgtEl>
                                        <p:attrNameLst>
                                          <p:attrName>style.visibility</p:attrName>
                                        </p:attrNameLst>
                                      </p:cBhvr>
                                      <p:to>
                                        <p:strVal val="visible"/>
                                      </p:to>
                                    </p:set>
                                    <p:animEffect transition="in" filter="fade">
                                      <p:cBhvr>
                                        <p:cTn id="31" dur="1000"/>
                                        <p:tgtEl>
                                          <p:spTgt spid="2">
                                            <p:graphicEl>
                                              <a:dgm id="{80C7EF2C-7A97-4C8B-89EA-D9ACE10554C3}"/>
                                            </p:graphicEl>
                                          </p:spTgt>
                                        </p:tgtEl>
                                      </p:cBhvr>
                                    </p:animEffect>
                                    <p:anim calcmode="lin" valueType="num">
                                      <p:cBhvr>
                                        <p:cTn id="32" dur="1000" fill="hold"/>
                                        <p:tgtEl>
                                          <p:spTgt spid="2">
                                            <p:graphicEl>
                                              <a:dgm id="{80C7EF2C-7A97-4C8B-89EA-D9ACE10554C3}"/>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80C7EF2C-7A97-4C8B-89EA-D9ACE10554C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92479" y="838200"/>
            <a:ext cx="10207042" cy="5107457"/>
          </a:xfrm>
          <a:prstGeom prst="rect">
            <a:avLst/>
          </a:prstGeom>
        </p:spPr>
      </p:pic>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NORMA ISA SP 101</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95785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3183263890"/>
              </p:ext>
            </p:extLst>
          </p:nvPr>
        </p:nvGraphicFramePr>
        <p:xfrm>
          <a:off x="1066800" y="685800"/>
          <a:ext cx="9525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2109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E7526F3-7DC0-4CEB-B090-0BD1F202055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C081176-CA0C-4E17-A2AD-A647E0972C0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DF62C19D-CA47-4666-8DE9-415118B127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3384043D-A944-4B69-8844-141CDE045E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08CCA66-5FFC-4EDF-A1CD-CDF8EFEC91D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5AC96EF1-36CE-4BA5-94DD-E423FF5393D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FC9DA596-3F27-42D3-916D-D17C4F24242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EB86058E-A313-4D2A-906D-AA5480DF55C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0DF41CE0-432B-40C5-A60C-93A23FF6F68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07F7AE97-E5FD-4E57-A7AB-999A519721C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00B94DBD-C35E-4218-BF77-CB47F235FFC3}"/>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19742F37-063E-4D7B-9323-811AACCE30D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F1418491-ABD9-4A8A-B9CB-B0A66AD90DD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99BDE210-BE78-4AC2-87A1-BF53B2DA30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600200" y="87868"/>
          <a:ext cx="8991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NORMA ISA SP 101</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81295308"/>
      </p:ext>
    </p:extLst>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FILOSOFÍA 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3461367298"/>
              </p:ext>
            </p:extLst>
          </p:nvPr>
        </p:nvGraphicFramePr>
        <p:xfrm>
          <a:off x="762000" y="-381000"/>
          <a:ext cx="10820400"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719460"/>
      </p:ext>
    </p:extLst>
  </p:cSld>
  <p:clrMapOvr>
    <a:masterClrMapping/>
  </p:clrMapOvr>
  <p:transition spd="med">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71600" y="3429270"/>
            <a:ext cx="6096000" cy="2585323"/>
          </a:xfrm>
          <a:prstGeom prst="rect">
            <a:avLst/>
          </a:prstGeom>
        </p:spPr>
        <p:txBody>
          <a:bodyPr>
            <a:spAutoFit/>
          </a:bodyPr>
          <a:lstStyle/>
          <a:p>
            <a:pPr marL="342900" lvl="0" indent="-342900" algn="just">
              <a:lnSpc>
                <a:spcPct val="150000"/>
              </a:lnSpc>
              <a:buFont typeface="Symbol" panose="05050102010706020507" pitchFamily="18" charset="2"/>
              <a:buChar char=""/>
            </a:pPr>
            <a:r>
              <a:rPr lang="es-EC" dirty="0" smtClean="0">
                <a:ea typeface="Calibri" panose="020F0502020204030204" pitchFamily="34" charset="0"/>
                <a:cs typeface="Arial" panose="020B0604020202020204" pitchFamily="34" charset="0"/>
              </a:rPr>
              <a:t>Controladores </a:t>
            </a:r>
            <a:r>
              <a:rPr lang="es-EC" dirty="0">
                <a:ea typeface="Calibri" panose="020F0502020204030204" pitchFamily="34" charset="0"/>
                <a:cs typeface="Arial" panose="020B0604020202020204" pitchFamily="34" charset="0"/>
              </a:rPr>
              <a:t>Lógicos Programables.</a:t>
            </a:r>
          </a:p>
          <a:p>
            <a:pPr marL="342900" lvl="0" indent="-342900" algn="just">
              <a:lnSpc>
                <a:spcPct val="150000"/>
              </a:lnSpc>
              <a:buFont typeface="Symbol" panose="05050102010706020507" pitchFamily="18" charset="2"/>
              <a:buChar char=""/>
            </a:pPr>
            <a:r>
              <a:rPr lang="es-EC" dirty="0">
                <a:ea typeface="Calibri" panose="020F0502020204030204" pitchFamily="34" charset="0"/>
                <a:cs typeface="Arial" panose="020B0604020202020204" pitchFamily="34" charset="0"/>
              </a:rPr>
              <a:t>Instrumentación Industrial.</a:t>
            </a:r>
          </a:p>
          <a:p>
            <a:pPr marL="342900" lvl="0" indent="-342900" algn="just">
              <a:lnSpc>
                <a:spcPct val="150000"/>
              </a:lnSpc>
              <a:buFont typeface="Symbol" panose="05050102010706020507" pitchFamily="18" charset="2"/>
              <a:buChar char=""/>
            </a:pPr>
            <a:r>
              <a:rPr lang="es-EC" dirty="0" err="1">
                <a:ea typeface="Calibri" panose="020F0502020204030204" pitchFamily="34" charset="0"/>
                <a:cs typeface="Arial" panose="020B0604020202020204" pitchFamily="34" charset="0"/>
              </a:rPr>
              <a:t>Electrofluidos</a:t>
            </a:r>
            <a:r>
              <a:rPr lang="es-EC" dirty="0">
                <a:ea typeface="Calibri" panose="020F0502020204030204" pitchFamily="34" charset="0"/>
                <a:cs typeface="Arial" panose="020B0604020202020204" pitchFamily="34" charset="0"/>
              </a:rPr>
              <a:t>.</a:t>
            </a:r>
          </a:p>
          <a:p>
            <a:pPr marL="342900" lvl="0" indent="-342900" algn="just">
              <a:lnSpc>
                <a:spcPct val="150000"/>
              </a:lnSpc>
              <a:buFont typeface="Symbol" panose="05050102010706020507" pitchFamily="18" charset="2"/>
              <a:buChar char=""/>
            </a:pPr>
            <a:r>
              <a:rPr lang="es-EC" dirty="0">
                <a:ea typeface="Calibri" panose="020F0502020204030204" pitchFamily="34" charset="0"/>
                <a:cs typeface="Arial" panose="020B0604020202020204" pitchFamily="34" charset="0"/>
              </a:rPr>
              <a:t>Control Industrial. </a:t>
            </a:r>
          </a:p>
          <a:p>
            <a:pPr marL="342900" lvl="0" indent="-342900" algn="just">
              <a:lnSpc>
                <a:spcPct val="150000"/>
              </a:lnSpc>
              <a:buFont typeface="Symbol" panose="05050102010706020507" pitchFamily="18" charset="2"/>
              <a:buChar char=""/>
            </a:pPr>
            <a:r>
              <a:rPr lang="es-EC" dirty="0">
                <a:ea typeface="Calibri" panose="020F0502020204030204" pitchFamily="34" charset="0"/>
                <a:cs typeface="Arial" panose="020B0604020202020204" pitchFamily="34" charset="0"/>
              </a:rPr>
              <a:t>Control de Procesos.</a:t>
            </a:r>
          </a:p>
          <a:p>
            <a:pPr marL="342900" lvl="0" indent="-342900" algn="just">
              <a:lnSpc>
                <a:spcPct val="150000"/>
              </a:lnSpc>
              <a:buFont typeface="Symbol" panose="05050102010706020507" pitchFamily="18" charset="2"/>
              <a:buChar char=""/>
            </a:pPr>
            <a:r>
              <a:rPr lang="es-EC" dirty="0">
                <a:ea typeface="Calibri" panose="020F0502020204030204" pitchFamily="34" charset="0"/>
                <a:cs typeface="Arial" panose="020B0604020202020204" pitchFamily="34" charset="0"/>
              </a:rPr>
              <a:t>Redes Industriales.</a:t>
            </a:r>
            <a:endParaRPr lang="es-EC" dirty="0">
              <a:effectLst/>
              <a:ea typeface="Calibri" panose="020F0502020204030204" pitchFamily="34" charset="0"/>
              <a:cs typeface="Arial" panose="020B0604020202020204" pitchFamily="34" charset="0"/>
            </a:endParaRPr>
          </a:p>
        </p:txBody>
      </p:sp>
      <p:grpSp>
        <p:nvGrpSpPr>
          <p:cNvPr id="4" name="Grupo 3"/>
          <p:cNvGrpSpPr/>
          <p:nvPr/>
        </p:nvGrpSpPr>
        <p:grpSpPr>
          <a:xfrm>
            <a:off x="1295400" y="1899756"/>
            <a:ext cx="10006317" cy="1529514"/>
            <a:chOff x="594785" y="100729"/>
            <a:chExt cx="10006317" cy="1598274"/>
          </a:xfrm>
        </p:grpSpPr>
        <p:sp>
          <p:nvSpPr>
            <p:cNvPr id="5" name="Rectángulo redondeado 4"/>
            <p:cNvSpPr/>
            <p:nvPr/>
          </p:nvSpPr>
          <p:spPr>
            <a:xfrm>
              <a:off x="594785" y="276695"/>
              <a:ext cx="10006317" cy="1103523"/>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EC" dirty="0" smtClean="0">
                  <a:ea typeface="Calibri" panose="020F0502020204030204" pitchFamily="34" charset="0"/>
                  <a:cs typeface="Arial" panose="020B0604020202020204" pitchFamily="34" charset="0"/>
                </a:rPr>
                <a:t>El </a:t>
              </a:r>
              <a:r>
                <a:rPr lang="es-EC" dirty="0">
                  <a:ea typeface="Calibri" panose="020F0502020204030204" pitchFamily="34" charset="0"/>
                  <a:cs typeface="Arial" panose="020B0604020202020204" pitchFamily="34" charset="0"/>
                </a:rPr>
                <a:t>objetivo principal de diseño del HMI del sistema HAS-200 se basa en ser centrada en los estudiantes del último nivel de la carrera de Electrónica, Automatización y Control los mismos que tienen una formación en: </a:t>
              </a:r>
            </a:p>
            <a:p>
              <a:endParaRPr lang="es-EC" dirty="0"/>
            </a:p>
          </p:txBody>
        </p:sp>
        <p:sp>
          <p:nvSpPr>
            <p:cNvPr id="6" name="Rectángulo 5"/>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endParaRPr lang="es-ES" sz="2200" kern="1200" dirty="0"/>
            </a:p>
          </p:txBody>
        </p:sp>
      </p:grpSp>
      <p:sp>
        <p:nvSpPr>
          <p:cNvPr id="9"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FILOSOFÍA 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316266" y="1104697"/>
            <a:ext cx="4811445" cy="553998"/>
          </a:xfrm>
          <a:prstGeom prst="rect">
            <a:avLst/>
          </a:prstGeom>
        </p:spPr>
        <p:txBody>
          <a:bodyPr wrap="none">
            <a:spAutoFit/>
          </a:bodyPr>
          <a:lstStyle/>
          <a:p>
            <a:pPr lvl="2" algn="just">
              <a:lnSpc>
                <a:spcPct val="150000"/>
              </a:lnSpc>
            </a:pPr>
            <a:r>
              <a:rPr lang="es-EC" sz="2000" b="1" dirty="0">
                <a:solidFill>
                  <a:schemeClr val="tx2">
                    <a:lumMod val="50000"/>
                  </a:schemeClr>
                </a:solidFill>
                <a:latin typeface="+mj-lt"/>
                <a:ea typeface="Times New Roman" panose="02020603050405020304" pitchFamily="18" charset="0"/>
                <a:cs typeface="Times New Roman" panose="02020603050405020304" pitchFamily="18" charset="0"/>
              </a:rPr>
              <a:t>Fundamentos Técnicos del usuario </a:t>
            </a:r>
          </a:p>
        </p:txBody>
      </p:sp>
    </p:spTree>
    <p:extLst>
      <p:ext uri="{BB962C8B-B14F-4D97-AF65-F5344CB8AC3E}">
        <p14:creationId xmlns:p14="http://schemas.microsoft.com/office/powerpoint/2010/main" val="35290726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295400" y="1899756"/>
            <a:ext cx="9833391" cy="15295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endParaRPr lang="es-ES" sz="2200" kern="1200" dirty="0"/>
          </a:p>
        </p:txBody>
      </p:sp>
      <p:sp>
        <p:nvSpPr>
          <p:cNvPr id="9"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FILOSOFÍA 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3831809993"/>
              </p:ext>
            </p:extLst>
          </p:nvPr>
        </p:nvGraphicFramePr>
        <p:xfrm>
          <a:off x="765591" y="606554"/>
          <a:ext cx="10363200" cy="5224512"/>
        </p:xfrm>
        <a:graphic>
          <a:graphicData uri="http://schemas.openxmlformats.org/drawingml/2006/table">
            <a:tbl>
              <a:tblPr firstRow="1" firstCol="1" bandRow="1">
                <a:tableStyleId>{69012ECD-51FC-41F1-AA8D-1B2483CD663E}</a:tableStyleId>
              </a:tblPr>
              <a:tblGrid>
                <a:gridCol w="4675876"/>
                <a:gridCol w="5687324"/>
              </a:tblGrid>
              <a:tr h="497253">
                <a:tc gridSpan="2">
                  <a:txBody>
                    <a:bodyPr/>
                    <a:lstStyle/>
                    <a:p>
                      <a:pPr algn="ctr">
                        <a:lnSpc>
                          <a:spcPct val="150000"/>
                        </a:lnSpc>
                        <a:spcAft>
                          <a:spcPts val="0"/>
                        </a:spcAft>
                      </a:pPr>
                      <a:r>
                        <a:rPr lang="es-EC" sz="2000" dirty="0">
                          <a:effectLst/>
                        </a:rPr>
                        <a:t>Habilidades cognitivas durante el diseño de Interfaces Gráficas de Usuarios</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r>
              <a:tr h="390754">
                <a:tc>
                  <a:txBody>
                    <a:bodyPr/>
                    <a:lstStyle/>
                    <a:p>
                      <a:pPr algn="ctr">
                        <a:lnSpc>
                          <a:spcPct val="150000"/>
                        </a:lnSpc>
                        <a:spcAft>
                          <a:spcPts val="0"/>
                        </a:spcAft>
                      </a:pPr>
                      <a:r>
                        <a:rPr lang="es-EC" sz="1600" b="1" dirty="0">
                          <a:effectLst/>
                        </a:rPr>
                        <a:t>Consideraciones Cognitivas</a:t>
                      </a:r>
                      <a:endParaRPr lang="es-EC"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600" b="1" dirty="0">
                          <a:effectLst/>
                        </a:rPr>
                        <a:t>Desarrollo con la Interfaz para el HAS-200</a:t>
                      </a:r>
                      <a:endParaRPr lang="es-EC" sz="1800" b="1"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828239">
                <a:tc>
                  <a:txBody>
                    <a:bodyPr/>
                    <a:lstStyle/>
                    <a:p>
                      <a:pPr algn="just">
                        <a:lnSpc>
                          <a:spcPct val="150000"/>
                        </a:lnSpc>
                        <a:spcAft>
                          <a:spcPts val="0"/>
                        </a:spcAft>
                      </a:pPr>
                      <a:r>
                        <a:rPr lang="es-EC" sz="1400" b="0" dirty="0">
                          <a:effectLst/>
                        </a:rPr>
                        <a:t>Las interfaces de usuario requieren ser consistentes.</a:t>
                      </a:r>
                      <a:endParaRPr lang="es-EC" sz="1600" b="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pPr>
                      <a:r>
                        <a:rPr lang="es-EC" sz="1400" dirty="0">
                          <a:effectLst/>
                        </a:rPr>
                        <a:t>Se mostrará las variables relevantes del esquema actual del HAS-200, evitando tener una interfaz difícil de comprender.</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828239">
                <a:tc>
                  <a:txBody>
                    <a:bodyPr/>
                    <a:lstStyle/>
                    <a:p>
                      <a:pPr algn="just">
                        <a:lnSpc>
                          <a:spcPct val="150000"/>
                        </a:lnSpc>
                        <a:spcAft>
                          <a:spcPts val="0"/>
                        </a:spcAft>
                      </a:pPr>
                      <a:r>
                        <a:rPr lang="es-EC" sz="1400" b="0" dirty="0">
                          <a:effectLst/>
                        </a:rPr>
                        <a:t>Cualquier requisito de información debe ser solicitado en un formato que sea común para el usuario.</a:t>
                      </a:r>
                      <a:endParaRPr lang="es-EC" sz="1600" b="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pPr>
                      <a:r>
                        <a:rPr lang="es-EC" sz="1400" dirty="0">
                          <a:effectLst/>
                        </a:rPr>
                        <a:t>El medio de comunicación será familiar al usuario usando plataformas comunes tanto en texto, color y presentación de la información requerida.</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828239">
                <a:tc>
                  <a:txBody>
                    <a:bodyPr/>
                    <a:lstStyle/>
                    <a:p>
                      <a:pPr algn="just">
                        <a:lnSpc>
                          <a:spcPct val="150000"/>
                        </a:lnSpc>
                        <a:spcAft>
                          <a:spcPts val="0"/>
                        </a:spcAft>
                      </a:pPr>
                      <a:r>
                        <a:rPr lang="es-EC" sz="1400" b="0" dirty="0">
                          <a:effectLst/>
                        </a:rPr>
                        <a:t>Pistas visuales y audibles deben brindarse para confirmar al usuario lo que está sucediendo o procesando.</a:t>
                      </a:r>
                      <a:endParaRPr lang="es-EC" sz="1600" b="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pPr>
                      <a:r>
                        <a:rPr lang="es-EC" sz="1400" dirty="0">
                          <a:effectLst/>
                        </a:rPr>
                        <a:t>La información visual será con una etiqueta de información, iconos de uso general y se prevé que para las alarmas de tipo emergentes utilizar una alerta que parpadee</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828239">
                <a:tc>
                  <a:txBody>
                    <a:bodyPr/>
                    <a:lstStyle/>
                    <a:p>
                      <a:pPr algn="just">
                        <a:lnSpc>
                          <a:spcPct val="150000"/>
                        </a:lnSpc>
                        <a:spcAft>
                          <a:spcPts val="0"/>
                        </a:spcAft>
                      </a:pPr>
                      <a:r>
                        <a:rPr lang="es-EC" sz="1400" b="0" dirty="0">
                          <a:effectLst/>
                        </a:rPr>
                        <a:t>Los sistemas e interfaces deben ofrecer mucha mayor retroalimentación acerca de lo que está ocurriendo.</a:t>
                      </a:r>
                      <a:endParaRPr lang="es-EC" sz="1600" b="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pPr>
                      <a:r>
                        <a:rPr lang="es-EC" sz="1400" dirty="0">
                          <a:effectLst/>
                        </a:rPr>
                        <a:t>La interfaz se presentará al estudiante en tiempo real por ende sabrá donde se encuentra el proceso y que está realizando.</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r h="828239">
                <a:tc>
                  <a:txBody>
                    <a:bodyPr/>
                    <a:lstStyle/>
                    <a:p>
                      <a:pPr algn="just">
                        <a:lnSpc>
                          <a:spcPct val="150000"/>
                        </a:lnSpc>
                        <a:spcAft>
                          <a:spcPts val="0"/>
                        </a:spcAft>
                      </a:pPr>
                      <a:r>
                        <a:rPr lang="es-EC" sz="1400" b="0" dirty="0">
                          <a:effectLst/>
                        </a:rPr>
                        <a:t>No solicitar o esperar que la memoria humana realice tareas que serían más fácilmente realizadas por la memoria de la computadora.</a:t>
                      </a:r>
                      <a:endParaRPr lang="es-EC" sz="1600" b="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0"/>
                        </a:spcAft>
                      </a:pPr>
                      <a:r>
                        <a:rPr lang="es-EC" sz="1400" dirty="0">
                          <a:effectLst/>
                        </a:rPr>
                        <a:t>Los procesos que realizará el estudiante es la selección de modos de operación navegación mas no ningún tipo de cálculo etc.</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4229170523"/>
      </p:ext>
    </p:extLst>
  </p:cSld>
  <p:clrMapOvr>
    <a:masterClrMapping/>
  </p:clrMapOvr>
  <p:transition spd="med">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3628533301"/>
              </p:ext>
            </p:extLst>
          </p:nvPr>
        </p:nvGraphicFramePr>
        <p:xfrm>
          <a:off x="1905000" y="1676400"/>
          <a:ext cx="83820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2042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981200" y="8382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REQUERIMIENTOS DE DISEÑO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258787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96BF097-D87C-44E2-AA34-9E4B51B85DB2}"/>
                                            </p:graphicEl>
                                          </p:spTgt>
                                        </p:tgtEl>
                                        <p:attrNameLst>
                                          <p:attrName>style.visibility</p:attrName>
                                        </p:attrNameLst>
                                      </p:cBhvr>
                                      <p:to>
                                        <p:strVal val="visible"/>
                                      </p:to>
                                    </p:set>
                                    <p:anim calcmode="lin" valueType="num">
                                      <p:cBhvr additive="base">
                                        <p:cTn id="7" dur="500" fill="hold"/>
                                        <p:tgtEl>
                                          <p:spTgt spid="4">
                                            <p:graphicEl>
                                              <a:dgm id="{D96BF097-D87C-44E2-AA34-9E4B51B85DB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96BF097-D87C-44E2-AA34-9E4B51B85DB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E3FFE40-F22B-4EC1-8C40-FA3B09B9740B}"/>
                                            </p:graphicEl>
                                          </p:spTgt>
                                        </p:tgtEl>
                                        <p:attrNameLst>
                                          <p:attrName>style.visibility</p:attrName>
                                        </p:attrNameLst>
                                      </p:cBhvr>
                                      <p:to>
                                        <p:strVal val="visible"/>
                                      </p:to>
                                    </p:set>
                                    <p:anim calcmode="lin" valueType="num">
                                      <p:cBhvr additive="base">
                                        <p:cTn id="13" dur="500" fill="hold"/>
                                        <p:tgtEl>
                                          <p:spTgt spid="4">
                                            <p:graphicEl>
                                              <a:dgm id="{5E3FFE40-F22B-4EC1-8C40-FA3B09B9740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E3FFE40-F22B-4EC1-8C40-FA3B09B9740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9B1DC331-C92F-4A0D-BBFA-794584DB707D}"/>
                                            </p:graphicEl>
                                          </p:spTgt>
                                        </p:tgtEl>
                                        <p:attrNameLst>
                                          <p:attrName>style.visibility</p:attrName>
                                        </p:attrNameLst>
                                      </p:cBhvr>
                                      <p:to>
                                        <p:strVal val="visible"/>
                                      </p:to>
                                    </p:set>
                                    <p:anim calcmode="lin" valueType="num">
                                      <p:cBhvr additive="base">
                                        <p:cTn id="17" dur="500" fill="hold"/>
                                        <p:tgtEl>
                                          <p:spTgt spid="4">
                                            <p:graphicEl>
                                              <a:dgm id="{9B1DC331-C92F-4A0D-BBFA-794584DB707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9B1DC331-C92F-4A0D-BBFA-794584DB707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258B08FC-8D74-4A18-AF4A-722C631CA034}"/>
                                            </p:graphicEl>
                                          </p:spTgt>
                                        </p:tgtEl>
                                        <p:attrNameLst>
                                          <p:attrName>style.visibility</p:attrName>
                                        </p:attrNameLst>
                                      </p:cBhvr>
                                      <p:to>
                                        <p:strVal val="visible"/>
                                      </p:to>
                                    </p:set>
                                    <p:anim calcmode="lin" valueType="num">
                                      <p:cBhvr additive="base">
                                        <p:cTn id="23" dur="500" fill="hold"/>
                                        <p:tgtEl>
                                          <p:spTgt spid="4">
                                            <p:graphicEl>
                                              <a:dgm id="{258B08FC-8D74-4A18-AF4A-722C631CA03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258B08FC-8D74-4A18-AF4A-722C631CA034}"/>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8170398F-73A8-41A6-BAEA-75470BDE16AA}"/>
                                            </p:graphicEl>
                                          </p:spTgt>
                                        </p:tgtEl>
                                        <p:attrNameLst>
                                          <p:attrName>style.visibility</p:attrName>
                                        </p:attrNameLst>
                                      </p:cBhvr>
                                      <p:to>
                                        <p:strVal val="visible"/>
                                      </p:to>
                                    </p:set>
                                    <p:anim calcmode="lin" valueType="num">
                                      <p:cBhvr additive="base">
                                        <p:cTn id="27" dur="500" fill="hold"/>
                                        <p:tgtEl>
                                          <p:spTgt spid="4">
                                            <p:graphicEl>
                                              <a:dgm id="{8170398F-73A8-41A6-BAEA-75470BDE16AA}"/>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8170398F-73A8-41A6-BAEA-75470BDE16A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0600" y="1600200"/>
            <a:ext cx="2895600" cy="1785104"/>
          </a:xfrm>
          <a:prstGeom prst="rect">
            <a:avLst/>
          </a:prstGeom>
        </p:spPr>
        <p:txBody>
          <a:bodyPr wrap="square">
            <a:spAutoFit/>
          </a:bodyPr>
          <a:lstStyle/>
          <a:p>
            <a:r>
              <a:rPr lang="es-EC" sz="2200" dirty="0">
                <a:ea typeface="Calibri" panose="020F0502020204030204" pitchFamily="34" charset="0"/>
              </a:rPr>
              <a:t>La tendencia que tiene el HMI es de enseñanza y entrenamiento del sistema altamente automatizado </a:t>
            </a:r>
            <a:r>
              <a:rPr lang="es-EC" sz="2200" dirty="0" smtClean="0">
                <a:ea typeface="Calibri" panose="020F0502020204030204" pitchFamily="34" charset="0"/>
              </a:rPr>
              <a:t>HAS-200.</a:t>
            </a:r>
            <a:endParaRPr lang="es-EC" sz="2200" dirty="0"/>
          </a:p>
        </p:txBody>
      </p:sp>
      <p:graphicFrame>
        <p:nvGraphicFramePr>
          <p:cNvPr id="6" name="Diagrama 5"/>
          <p:cNvGraphicFramePr/>
          <p:nvPr>
            <p:extLst>
              <p:ext uri="{D42A27DB-BD31-4B8C-83A1-F6EECF244321}">
                <p14:modId xmlns:p14="http://schemas.microsoft.com/office/powerpoint/2010/main" val="4115908405"/>
              </p:ext>
            </p:extLst>
          </p:nvPr>
        </p:nvGraphicFramePr>
        <p:xfrm>
          <a:off x="2743200" y="762000"/>
          <a:ext cx="8001000" cy="510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VISIÓN DEL DISEÑO 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1990663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CC139483-C337-41DC-9C10-E7D9A749FE91}"/>
                                            </p:graphicEl>
                                          </p:spTgt>
                                        </p:tgtEl>
                                        <p:attrNameLst>
                                          <p:attrName>style.visibility</p:attrName>
                                        </p:attrNameLst>
                                      </p:cBhvr>
                                      <p:to>
                                        <p:strVal val="visible"/>
                                      </p:to>
                                    </p:set>
                                    <p:animEffect transition="in" filter="barn(inVertical)">
                                      <p:cBhvr>
                                        <p:cTn id="12" dur="500"/>
                                        <p:tgtEl>
                                          <p:spTgt spid="6">
                                            <p:graphicEl>
                                              <a:dgm id="{CC139483-C337-41DC-9C10-E7D9A749FE9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graphicEl>
                                              <a:dgm id="{0DED070C-4DB2-4EA5-9484-D0DAFD795DDA}"/>
                                            </p:graphicEl>
                                          </p:spTgt>
                                        </p:tgtEl>
                                        <p:attrNameLst>
                                          <p:attrName>style.visibility</p:attrName>
                                        </p:attrNameLst>
                                      </p:cBhvr>
                                      <p:to>
                                        <p:strVal val="visible"/>
                                      </p:to>
                                    </p:set>
                                    <p:animEffect transition="in" filter="barn(inVertical)">
                                      <p:cBhvr>
                                        <p:cTn id="17" dur="500"/>
                                        <p:tgtEl>
                                          <p:spTgt spid="6">
                                            <p:graphicEl>
                                              <a:dgm id="{0DED070C-4DB2-4EA5-9484-D0DAFD795DDA}"/>
                                            </p:graphic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graphicEl>
                                              <a:dgm id="{BC47EDAA-532A-45F3-833B-D594F89E47AD}"/>
                                            </p:graphicEl>
                                          </p:spTgt>
                                        </p:tgtEl>
                                        <p:attrNameLst>
                                          <p:attrName>style.visibility</p:attrName>
                                        </p:attrNameLst>
                                      </p:cBhvr>
                                      <p:to>
                                        <p:strVal val="visible"/>
                                      </p:to>
                                    </p:set>
                                    <p:animEffect transition="in" filter="barn(inVertical)">
                                      <p:cBhvr>
                                        <p:cTn id="20" dur="500"/>
                                        <p:tgtEl>
                                          <p:spTgt spid="6">
                                            <p:graphicEl>
                                              <a:dgm id="{BC47EDAA-532A-45F3-833B-D594F89E47A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graphicEl>
                                              <a:dgm id="{1D38F97B-E863-4BD1-9D78-ACBD9CFF1428}"/>
                                            </p:graphicEl>
                                          </p:spTgt>
                                        </p:tgtEl>
                                        <p:attrNameLst>
                                          <p:attrName>style.visibility</p:attrName>
                                        </p:attrNameLst>
                                      </p:cBhvr>
                                      <p:to>
                                        <p:strVal val="visible"/>
                                      </p:to>
                                    </p:set>
                                    <p:animEffect transition="in" filter="barn(inVertical)">
                                      <p:cBhvr>
                                        <p:cTn id="25" dur="500"/>
                                        <p:tgtEl>
                                          <p:spTgt spid="6">
                                            <p:graphicEl>
                                              <a:dgm id="{1D38F97B-E863-4BD1-9D78-ACBD9CFF1428}"/>
                                            </p:graphic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graphicEl>
                                              <a:dgm id="{EE93FAF0-5CA8-49F6-9758-D4B5651883E4}"/>
                                            </p:graphicEl>
                                          </p:spTgt>
                                        </p:tgtEl>
                                        <p:attrNameLst>
                                          <p:attrName>style.visibility</p:attrName>
                                        </p:attrNameLst>
                                      </p:cBhvr>
                                      <p:to>
                                        <p:strVal val="visible"/>
                                      </p:to>
                                    </p:set>
                                    <p:animEffect transition="in" filter="barn(inVertical)">
                                      <p:cBhvr>
                                        <p:cTn id="28" dur="500"/>
                                        <p:tgtEl>
                                          <p:spTgt spid="6">
                                            <p:graphicEl>
                                              <a:dgm id="{EE93FAF0-5CA8-49F6-9758-D4B5651883E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graphicEl>
                                              <a:dgm id="{1F141182-88E1-4313-A5A1-B8A50A902835}"/>
                                            </p:graphicEl>
                                          </p:spTgt>
                                        </p:tgtEl>
                                        <p:attrNameLst>
                                          <p:attrName>style.visibility</p:attrName>
                                        </p:attrNameLst>
                                      </p:cBhvr>
                                      <p:to>
                                        <p:strVal val="visible"/>
                                      </p:to>
                                    </p:set>
                                    <p:animEffect transition="in" filter="barn(inVertical)">
                                      <p:cBhvr>
                                        <p:cTn id="33" dur="500"/>
                                        <p:tgtEl>
                                          <p:spTgt spid="6">
                                            <p:graphicEl>
                                              <a:dgm id="{1F141182-88E1-4313-A5A1-B8A50A902835}"/>
                                            </p:graphic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graphicEl>
                                              <a:dgm id="{D3F4AA56-0CD2-422A-AB6A-63BA311FBE67}"/>
                                            </p:graphicEl>
                                          </p:spTgt>
                                        </p:tgtEl>
                                        <p:attrNameLst>
                                          <p:attrName>style.visibility</p:attrName>
                                        </p:attrNameLst>
                                      </p:cBhvr>
                                      <p:to>
                                        <p:strVal val="visible"/>
                                      </p:to>
                                    </p:set>
                                    <p:animEffect transition="in" filter="barn(inVertical)">
                                      <p:cBhvr>
                                        <p:cTn id="36" dur="500"/>
                                        <p:tgtEl>
                                          <p:spTgt spid="6">
                                            <p:graphicEl>
                                              <a:dgm id="{D3F4AA56-0CD2-422A-AB6A-63BA311FBE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992824" y="609601"/>
            <a:ext cx="4572000" cy="646331"/>
          </a:xfrm>
          <a:prstGeom prst="rect">
            <a:avLst/>
          </a:prstGeom>
        </p:spPr>
        <p:txBody>
          <a:bodyPr>
            <a:spAutoFit/>
          </a:bodyPr>
          <a:lstStyle/>
          <a:p>
            <a:pPr algn="just">
              <a:lnSpc>
                <a:spcPct val="150000"/>
              </a:lnSpc>
            </a:pPr>
            <a:r>
              <a:rPr lang="es-EC" sz="2400" dirty="0">
                <a:solidFill>
                  <a:schemeClr val="accent2">
                    <a:lumMod val="75000"/>
                  </a:schemeClr>
                </a:solidFill>
                <a:ea typeface="Calibri" panose="020F0502020204030204" pitchFamily="34" charset="0"/>
                <a:cs typeface="Times New Roman" panose="02020603050405020304" pitchFamily="18" charset="0"/>
              </a:rPr>
              <a:t> </a:t>
            </a:r>
            <a:r>
              <a:rPr lang="es-EC" sz="2400" b="1" dirty="0">
                <a:solidFill>
                  <a:schemeClr val="accent2">
                    <a:lumMod val="75000"/>
                  </a:schemeClr>
                </a:solidFill>
                <a:ea typeface="Times New Roman" panose="02020603050405020304" pitchFamily="18" charset="0"/>
                <a:cs typeface="Times New Roman" panose="02020603050405020304" pitchFamily="18" charset="0"/>
              </a:rPr>
              <a:t>Requisitos Primarios del HMI</a:t>
            </a:r>
          </a:p>
        </p:txBody>
      </p:sp>
      <p:graphicFrame>
        <p:nvGraphicFramePr>
          <p:cNvPr id="10" name="Diagrama 9"/>
          <p:cNvGraphicFramePr/>
          <p:nvPr>
            <p:extLst>
              <p:ext uri="{D42A27DB-BD31-4B8C-83A1-F6EECF244321}">
                <p14:modId xmlns:p14="http://schemas.microsoft.com/office/powerpoint/2010/main" val="607588481"/>
              </p:ext>
            </p:extLst>
          </p:nvPr>
        </p:nvGraphicFramePr>
        <p:xfrm>
          <a:off x="1828800" y="1351072"/>
          <a:ext cx="8534400" cy="4440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REQUISITOS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69379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graphicEl>
                                              <a:dgm id="{75700A49-6116-47FD-8C49-7CC639412DFD}"/>
                                            </p:graphicEl>
                                          </p:spTgt>
                                        </p:tgtEl>
                                        <p:attrNameLst>
                                          <p:attrName>style.visibility</p:attrName>
                                        </p:attrNameLst>
                                      </p:cBhvr>
                                      <p:to>
                                        <p:strVal val="visible"/>
                                      </p:to>
                                    </p:set>
                                    <p:animEffect transition="in" filter="circle(in)">
                                      <p:cBhvr>
                                        <p:cTn id="12" dur="2000"/>
                                        <p:tgtEl>
                                          <p:spTgt spid="10">
                                            <p:graphicEl>
                                              <a:dgm id="{75700A49-6116-47FD-8C49-7CC639412DFD}"/>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graphicEl>
                                              <a:dgm id="{6355F118-3804-4058-9E75-E0BBAE9713ED}"/>
                                            </p:graphicEl>
                                          </p:spTgt>
                                        </p:tgtEl>
                                        <p:attrNameLst>
                                          <p:attrName>style.visibility</p:attrName>
                                        </p:attrNameLst>
                                      </p:cBhvr>
                                      <p:to>
                                        <p:strVal val="visible"/>
                                      </p:to>
                                    </p:set>
                                    <p:animEffect transition="in" filter="circle(in)">
                                      <p:cBhvr>
                                        <p:cTn id="15" dur="2000"/>
                                        <p:tgtEl>
                                          <p:spTgt spid="10">
                                            <p:graphicEl>
                                              <a:dgm id="{6355F118-3804-4058-9E75-E0BBAE9713ED}"/>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graphicEl>
                                              <a:dgm id="{E57D3401-9826-459B-8713-06E1441FDE62}"/>
                                            </p:graphicEl>
                                          </p:spTgt>
                                        </p:tgtEl>
                                        <p:attrNameLst>
                                          <p:attrName>style.visibility</p:attrName>
                                        </p:attrNameLst>
                                      </p:cBhvr>
                                      <p:to>
                                        <p:strVal val="visible"/>
                                      </p:to>
                                    </p:set>
                                    <p:animEffect transition="in" filter="circle(in)">
                                      <p:cBhvr>
                                        <p:cTn id="18" dur="2000"/>
                                        <p:tgtEl>
                                          <p:spTgt spid="10">
                                            <p:graphicEl>
                                              <a:dgm id="{E57D3401-9826-459B-8713-06E1441FDE62}"/>
                                            </p:graphic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graphicEl>
                                              <a:dgm id="{D399577F-5C78-406D-B80E-2F9CA19E8714}"/>
                                            </p:graphicEl>
                                          </p:spTgt>
                                        </p:tgtEl>
                                        <p:attrNameLst>
                                          <p:attrName>style.visibility</p:attrName>
                                        </p:attrNameLst>
                                      </p:cBhvr>
                                      <p:to>
                                        <p:strVal val="visible"/>
                                      </p:to>
                                    </p:set>
                                    <p:animEffect transition="in" filter="circle(in)">
                                      <p:cBhvr>
                                        <p:cTn id="21" dur="2000"/>
                                        <p:tgtEl>
                                          <p:spTgt spid="10">
                                            <p:graphicEl>
                                              <a:dgm id="{D399577F-5C78-406D-B80E-2F9CA19E8714}"/>
                                            </p:graphic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graphicEl>
                                              <a:dgm id="{C973B94B-2A4F-42F0-B6E4-2082FDC2879C}"/>
                                            </p:graphicEl>
                                          </p:spTgt>
                                        </p:tgtEl>
                                        <p:attrNameLst>
                                          <p:attrName>style.visibility</p:attrName>
                                        </p:attrNameLst>
                                      </p:cBhvr>
                                      <p:to>
                                        <p:strVal val="visible"/>
                                      </p:to>
                                    </p:set>
                                    <p:animEffect transition="in" filter="circle(in)">
                                      <p:cBhvr>
                                        <p:cTn id="24" dur="2000"/>
                                        <p:tgtEl>
                                          <p:spTgt spid="10">
                                            <p:graphicEl>
                                              <a:dgm id="{C973B94B-2A4F-42F0-B6E4-2082FDC2879C}"/>
                                            </p:graphic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graphicEl>
                                              <a:dgm id="{DE7C4FC7-74DC-4629-8011-BC65615CA27B}"/>
                                            </p:graphicEl>
                                          </p:spTgt>
                                        </p:tgtEl>
                                        <p:attrNameLst>
                                          <p:attrName>style.visibility</p:attrName>
                                        </p:attrNameLst>
                                      </p:cBhvr>
                                      <p:to>
                                        <p:strVal val="visible"/>
                                      </p:to>
                                    </p:set>
                                    <p:animEffect transition="in" filter="circle(in)">
                                      <p:cBhvr>
                                        <p:cTn id="27" dur="2000"/>
                                        <p:tgtEl>
                                          <p:spTgt spid="10">
                                            <p:graphicEl>
                                              <a:dgm id="{DE7C4FC7-74DC-4629-8011-BC65615CA2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Sub>
          <a:bldDgm/>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2514600" y="838201"/>
          <a:ext cx="6096000" cy="4807481"/>
        </p:xfrm>
        <a:graphic>
          <a:graphicData uri="http://schemas.openxmlformats.org/drawingml/2006/table">
            <a:tbl>
              <a:tblPr firstRow="1" firstCol="1" bandRow="1">
                <a:tableStyleId>{69012ECD-51FC-41F1-AA8D-1B2483CD663E}</a:tableStyleId>
              </a:tblPr>
              <a:tblGrid>
                <a:gridCol w="2596933"/>
                <a:gridCol w="1129188"/>
                <a:gridCol w="2369879"/>
              </a:tblGrid>
              <a:tr h="396278">
                <a:tc gridSpan="3">
                  <a:txBody>
                    <a:bodyPr/>
                    <a:lstStyle/>
                    <a:p>
                      <a:pPr algn="ctr">
                        <a:lnSpc>
                          <a:spcPct val="150000"/>
                        </a:lnSpc>
                        <a:spcAft>
                          <a:spcPts val="0"/>
                        </a:spcAft>
                      </a:pPr>
                      <a:r>
                        <a:rPr lang="es-EC" sz="2000" dirty="0">
                          <a:effectLst/>
                        </a:rPr>
                        <a:t>Jerarquía de Pantallas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554789">
                <a:tc>
                  <a:txBody>
                    <a:bodyPr/>
                    <a:lstStyle/>
                    <a:p>
                      <a:pPr algn="ctr">
                        <a:lnSpc>
                          <a:spcPct val="150000"/>
                        </a:lnSpc>
                        <a:spcAft>
                          <a:spcPts val="0"/>
                        </a:spcAft>
                      </a:pPr>
                      <a:r>
                        <a:rPr lang="es-EC" sz="1600" dirty="0">
                          <a:effectLst/>
                        </a:rPr>
                        <a:t>Nombre de la pantalla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Tipo de Nivel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Configuración de la Pantalla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15378">
                <a:tc>
                  <a:txBody>
                    <a:bodyPr/>
                    <a:lstStyle/>
                    <a:p>
                      <a:pPr algn="ctr">
                        <a:lnSpc>
                          <a:spcPct val="150000"/>
                        </a:lnSpc>
                        <a:spcAft>
                          <a:spcPts val="0"/>
                        </a:spcAft>
                      </a:pPr>
                      <a:r>
                        <a:rPr lang="es-EC" sz="1600" dirty="0">
                          <a:effectLst/>
                        </a:rPr>
                        <a:t>Presentación Principal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Nivel 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err="1">
                          <a:effectLst/>
                        </a:rPr>
                        <a:t>Replace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22876">
                <a:tc>
                  <a:txBody>
                    <a:bodyPr/>
                    <a:lstStyle/>
                    <a:p>
                      <a:pPr algn="ctr">
                        <a:lnSpc>
                          <a:spcPct val="150000"/>
                        </a:lnSpc>
                        <a:spcAft>
                          <a:spcPts val="0"/>
                        </a:spcAft>
                      </a:pPr>
                      <a:r>
                        <a:rPr lang="es-EC" sz="1600" dirty="0">
                          <a:effectLst/>
                        </a:rPr>
                        <a:t>Información y     Menú</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Nivel 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err="1">
                          <a:effectLst/>
                        </a:rPr>
                        <a:t>Replace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241860">
                <a:tc>
                  <a:txBody>
                    <a:bodyPr/>
                    <a:lstStyle/>
                    <a:p>
                      <a:pPr algn="ctr">
                        <a:lnSpc>
                          <a:spcPct val="150000"/>
                        </a:lnSpc>
                        <a:spcAft>
                          <a:spcPts val="0"/>
                        </a:spcAft>
                      </a:pPr>
                      <a:r>
                        <a:rPr lang="es-EC" sz="1600" dirty="0">
                          <a:effectLst/>
                        </a:rPr>
                        <a:t>Estación Modular (2,5,7,10)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Nivel 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err="1">
                          <a:effectLst/>
                        </a:rPr>
                        <a:t>Replace</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15378">
                <a:tc>
                  <a:txBody>
                    <a:bodyPr/>
                    <a:lstStyle/>
                    <a:p>
                      <a:pPr algn="ctr">
                        <a:lnSpc>
                          <a:spcPct val="150000"/>
                        </a:lnSpc>
                        <a:spcAft>
                          <a:spcPts val="0"/>
                        </a:spcAft>
                      </a:pPr>
                      <a:r>
                        <a:rPr lang="es-EC" sz="1600" dirty="0">
                          <a:effectLst/>
                        </a:rPr>
                        <a:t>Alarmas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Nivel 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Pop up</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JERARQUÍA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38219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3"/>
          <a:stretch>
            <a:fillRect/>
          </a:stretch>
        </p:blipFill>
        <p:spPr>
          <a:xfrm>
            <a:off x="1524000" y="633190"/>
            <a:ext cx="9048750" cy="5224686"/>
          </a:xfrm>
          <a:prstGeom prst="rect">
            <a:avLst/>
          </a:prstGeom>
        </p:spPr>
      </p:pic>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JERARQUÍA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42869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4 Diagrama"/>
          <p:cNvGraphicFramePr/>
          <p:nvPr>
            <p:extLst>
              <p:ext uri="{D42A27DB-BD31-4B8C-83A1-F6EECF244321}">
                <p14:modId xmlns:p14="http://schemas.microsoft.com/office/powerpoint/2010/main" val="2278705026"/>
              </p:ext>
            </p:extLst>
          </p:nvPr>
        </p:nvGraphicFramePr>
        <p:xfrm>
          <a:off x="1295400" y="606554"/>
          <a:ext cx="9601200" cy="510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0777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D848230-38B4-4C6B-91DA-EE91CE8A96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6487651-4574-4A99-8ECF-3D10E08F257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F1FCA82-A236-46FD-843B-5789D8F6EA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7411F46-8DAA-4656-A58D-742CCBF28A3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F189AE37-C8BD-4966-812A-02F5001293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nvPr>
        </p:nvGraphicFramePr>
        <p:xfrm>
          <a:off x="2895600" y="663575"/>
          <a:ext cx="2743201" cy="542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nvPr>
        </p:nvGraphicFramePr>
        <p:xfrm>
          <a:off x="5562600" y="723900"/>
          <a:ext cx="3581399" cy="5365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DE PANTALLA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2807493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graphicEl>
                                              <a:dgm id="{769BD981-BF52-432D-94D4-F74D7D305482}"/>
                                            </p:graphicEl>
                                          </p:spTgt>
                                        </p:tgtEl>
                                        <p:attrNameLst>
                                          <p:attrName>style.visibility</p:attrName>
                                        </p:attrNameLst>
                                      </p:cBhvr>
                                      <p:to>
                                        <p:strVal val="visible"/>
                                      </p:to>
                                    </p:set>
                                    <p:animEffect transition="in" filter="randombar(horizontal)">
                                      <p:cBhvr>
                                        <p:cTn id="7" dur="500"/>
                                        <p:tgtEl>
                                          <p:spTgt spid="9">
                                            <p:graphicEl>
                                              <a:dgm id="{769BD981-BF52-432D-94D4-F74D7D30548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graphicEl>
                                              <a:dgm id="{7ED1542B-5898-477D-99FF-88F6A52049BC}"/>
                                            </p:graphicEl>
                                          </p:spTgt>
                                        </p:tgtEl>
                                        <p:attrNameLst>
                                          <p:attrName>style.visibility</p:attrName>
                                        </p:attrNameLst>
                                      </p:cBhvr>
                                      <p:to>
                                        <p:strVal val="visible"/>
                                      </p:to>
                                    </p:set>
                                    <p:animEffect transition="in" filter="randombar(horizontal)">
                                      <p:cBhvr>
                                        <p:cTn id="12" dur="500"/>
                                        <p:tgtEl>
                                          <p:spTgt spid="9">
                                            <p:graphicEl>
                                              <a:dgm id="{7ED1542B-5898-477D-99FF-88F6A52049BC}"/>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graphicEl>
                                              <a:dgm id="{AA2B1C7D-C896-4FBF-9231-CCE47D9C3891}"/>
                                            </p:graphicEl>
                                          </p:spTgt>
                                        </p:tgtEl>
                                        <p:attrNameLst>
                                          <p:attrName>style.visibility</p:attrName>
                                        </p:attrNameLst>
                                      </p:cBhvr>
                                      <p:to>
                                        <p:strVal val="visible"/>
                                      </p:to>
                                    </p:set>
                                    <p:animEffect transition="in" filter="randombar(horizontal)">
                                      <p:cBhvr>
                                        <p:cTn id="15" dur="500"/>
                                        <p:tgtEl>
                                          <p:spTgt spid="9">
                                            <p:graphicEl>
                                              <a:dgm id="{AA2B1C7D-C896-4FBF-9231-CCE47D9C389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graphicEl>
                                              <a:dgm id="{ED4EB926-663B-463C-97B5-5B56A7B9DB51}"/>
                                            </p:graphicEl>
                                          </p:spTgt>
                                        </p:tgtEl>
                                        <p:attrNameLst>
                                          <p:attrName>style.visibility</p:attrName>
                                        </p:attrNameLst>
                                      </p:cBhvr>
                                      <p:to>
                                        <p:strVal val="visible"/>
                                      </p:to>
                                    </p:set>
                                    <p:animEffect transition="in" filter="randombar(horizontal)">
                                      <p:cBhvr>
                                        <p:cTn id="20" dur="500"/>
                                        <p:tgtEl>
                                          <p:spTgt spid="9">
                                            <p:graphicEl>
                                              <a:dgm id="{ED4EB926-663B-463C-97B5-5B56A7B9DB51}"/>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graphicEl>
                                              <a:dgm id="{A80667EF-DAC8-44AF-9B15-3D5E3031AE94}"/>
                                            </p:graphicEl>
                                          </p:spTgt>
                                        </p:tgtEl>
                                        <p:attrNameLst>
                                          <p:attrName>style.visibility</p:attrName>
                                        </p:attrNameLst>
                                      </p:cBhvr>
                                      <p:to>
                                        <p:strVal val="visible"/>
                                      </p:to>
                                    </p:set>
                                    <p:animEffect transition="in" filter="randombar(horizontal)">
                                      <p:cBhvr>
                                        <p:cTn id="23" dur="500"/>
                                        <p:tgtEl>
                                          <p:spTgt spid="9">
                                            <p:graphicEl>
                                              <a:dgm id="{A80667EF-DAC8-44AF-9B15-3D5E3031AE9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graphicEl>
                                              <a:dgm id="{B63A1F78-FC06-45FC-A9DE-3225C1D50D08}"/>
                                            </p:graphicEl>
                                          </p:spTgt>
                                        </p:tgtEl>
                                        <p:attrNameLst>
                                          <p:attrName>style.visibility</p:attrName>
                                        </p:attrNameLst>
                                      </p:cBhvr>
                                      <p:to>
                                        <p:strVal val="visible"/>
                                      </p:to>
                                    </p:set>
                                    <p:animEffect transition="in" filter="randombar(horizontal)">
                                      <p:cBhvr>
                                        <p:cTn id="28" dur="500"/>
                                        <p:tgtEl>
                                          <p:spTgt spid="9">
                                            <p:graphicEl>
                                              <a:dgm id="{B63A1F78-FC06-45FC-A9DE-3225C1D50D08}"/>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9">
                                            <p:graphicEl>
                                              <a:dgm id="{39B4F99C-1622-4108-8378-E9C1E4944239}"/>
                                            </p:graphicEl>
                                          </p:spTgt>
                                        </p:tgtEl>
                                        <p:attrNameLst>
                                          <p:attrName>style.visibility</p:attrName>
                                        </p:attrNameLst>
                                      </p:cBhvr>
                                      <p:to>
                                        <p:strVal val="visible"/>
                                      </p:to>
                                    </p:set>
                                    <p:animEffect transition="in" filter="randombar(horizontal)">
                                      <p:cBhvr>
                                        <p:cTn id="31" dur="500"/>
                                        <p:tgtEl>
                                          <p:spTgt spid="9">
                                            <p:graphicEl>
                                              <a:dgm id="{39B4F99C-1622-4108-8378-E9C1E494423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graphicEl>
                                              <a:dgm id="{EFEE53EC-3424-41D7-B0D6-389E33477EC7}"/>
                                            </p:graphicEl>
                                          </p:spTgt>
                                        </p:tgtEl>
                                        <p:attrNameLst>
                                          <p:attrName>style.visibility</p:attrName>
                                        </p:attrNameLst>
                                      </p:cBhvr>
                                      <p:to>
                                        <p:strVal val="visible"/>
                                      </p:to>
                                    </p:set>
                                    <p:animEffect transition="in" filter="randombar(horizontal)">
                                      <p:cBhvr>
                                        <p:cTn id="36" dur="500"/>
                                        <p:tgtEl>
                                          <p:spTgt spid="10">
                                            <p:graphicEl>
                                              <a:dgm id="{EFEE53EC-3424-41D7-B0D6-389E33477EC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graphicEl>
                                              <a:dgm id="{0E5FAAEA-486D-4BDC-A2AB-7B143661C57E}"/>
                                            </p:graphicEl>
                                          </p:spTgt>
                                        </p:tgtEl>
                                        <p:attrNameLst>
                                          <p:attrName>style.visibility</p:attrName>
                                        </p:attrNameLst>
                                      </p:cBhvr>
                                      <p:to>
                                        <p:strVal val="visible"/>
                                      </p:to>
                                    </p:set>
                                    <p:animEffect transition="in" filter="randombar(horizontal)">
                                      <p:cBhvr>
                                        <p:cTn id="41" dur="500"/>
                                        <p:tgtEl>
                                          <p:spTgt spid="10">
                                            <p:graphicEl>
                                              <a:dgm id="{0E5FAAEA-486D-4BDC-A2AB-7B143661C57E}"/>
                                            </p:graphic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0">
                                            <p:graphicEl>
                                              <a:dgm id="{6D642ED1-8A12-4330-8D0C-9AFAFDB5E58F}"/>
                                            </p:graphicEl>
                                          </p:spTgt>
                                        </p:tgtEl>
                                        <p:attrNameLst>
                                          <p:attrName>style.visibility</p:attrName>
                                        </p:attrNameLst>
                                      </p:cBhvr>
                                      <p:to>
                                        <p:strVal val="visible"/>
                                      </p:to>
                                    </p:set>
                                    <p:animEffect transition="in" filter="randombar(horizontal)">
                                      <p:cBhvr>
                                        <p:cTn id="44" dur="500"/>
                                        <p:tgtEl>
                                          <p:spTgt spid="10">
                                            <p:graphicEl>
                                              <a:dgm id="{6D642ED1-8A12-4330-8D0C-9AFAFDB5E58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
                                            <p:graphicEl>
                                              <a:dgm id="{DF277978-2CBB-47CF-9808-65582795D3CF}"/>
                                            </p:graphicEl>
                                          </p:spTgt>
                                        </p:tgtEl>
                                        <p:attrNameLst>
                                          <p:attrName>style.visibility</p:attrName>
                                        </p:attrNameLst>
                                      </p:cBhvr>
                                      <p:to>
                                        <p:strVal val="visible"/>
                                      </p:to>
                                    </p:set>
                                    <p:animEffect transition="in" filter="randombar(horizontal)">
                                      <p:cBhvr>
                                        <p:cTn id="49" dur="500"/>
                                        <p:tgtEl>
                                          <p:spTgt spid="10">
                                            <p:graphicEl>
                                              <a:dgm id="{DF277978-2CBB-47CF-9808-65582795D3CF}"/>
                                            </p:graphic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0">
                                            <p:graphicEl>
                                              <a:dgm id="{AFF8E0F5-0BBB-4EE2-B4B0-9D5ADDAF6C6E}"/>
                                            </p:graphicEl>
                                          </p:spTgt>
                                        </p:tgtEl>
                                        <p:attrNameLst>
                                          <p:attrName>style.visibility</p:attrName>
                                        </p:attrNameLst>
                                      </p:cBhvr>
                                      <p:to>
                                        <p:strVal val="visible"/>
                                      </p:to>
                                    </p:set>
                                    <p:animEffect transition="in" filter="randombar(horizontal)">
                                      <p:cBhvr>
                                        <p:cTn id="52" dur="500"/>
                                        <p:tgtEl>
                                          <p:spTgt spid="10">
                                            <p:graphicEl>
                                              <a:dgm id="{AFF8E0F5-0BBB-4EE2-B4B0-9D5ADDAF6C6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0">
                                            <p:graphicEl>
                                              <a:dgm id="{0CD6FEA4-4F22-4B35-836B-C13345FE52F9}"/>
                                            </p:graphicEl>
                                          </p:spTgt>
                                        </p:tgtEl>
                                        <p:attrNameLst>
                                          <p:attrName>style.visibility</p:attrName>
                                        </p:attrNameLst>
                                      </p:cBhvr>
                                      <p:to>
                                        <p:strVal val="visible"/>
                                      </p:to>
                                    </p:set>
                                    <p:animEffect transition="in" filter="randombar(horizontal)">
                                      <p:cBhvr>
                                        <p:cTn id="57" dur="500"/>
                                        <p:tgtEl>
                                          <p:spTgt spid="10">
                                            <p:graphicEl>
                                              <a:dgm id="{0CD6FEA4-4F22-4B35-836B-C13345FE52F9}"/>
                                            </p:graphic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0">
                                            <p:graphicEl>
                                              <a:dgm id="{72290416-8CB4-4B4C-A984-6C031562C9AF}"/>
                                            </p:graphicEl>
                                          </p:spTgt>
                                        </p:tgtEl>
                                        <p:attrNameLst>
                                          <p:attrName>style.visibility</p:attrName>
                                        </p:attrNameLst>
                                      </p:cBhvr>
                                      <p:to>
                                        <p:strVal val="visible"/>
                                      </p:to>
                                    </p:set>
                                    <p:animEffect transition="in" filter="randombar(horizontal)">
                                      <p:cBhvr>
                                        <p:cTn id="60" dur="500"/>
                                        <p:tgtEl>
                                          <p:spTgt spid="10">
                                            <p:graphicEl>
                                              <a:dgm id="{72290416-8CB4-4B4C-A984-6C031562C9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Graphic spid="10"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2286000" y="838200"/>
          <a:ext cx="73914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nvPr>
        </p:nvGraphicFramePr>
        <p:xfrm>
          <a:off x="1524000" y="2819400"/>
          <a:ext cx="89154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Conector recto 8"/>
          <p:cNvCxnSpPr/>
          <p:nvPr/>
        </p:nvCxnSpPr>
        <p:spPr>
          <a:xfrm flipV="1">
            <a:off x="3657600" y="609600"/>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3657600" y="609600"/>
            <a:ext cx="3048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6705600" y="609600"/>
            <a:ext cx="0" cy="228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14"/>
          <p:cNvCxnSpPr/>
          <p:nvPr/>
        </p:nvCxnSpPr>
        <p:spPr>
          <a:xfrm>
            <a:off x="6705600" y="2057400"/>
            <a:ext cx="0" cy="533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 name="Conector recto 16"/>
          <p:cNvCxnSpPr/>
          <p:nvPr/>
        </p:nvCxnSpPr>
        <p:spPr>
          <a:xfrm flipH="1">
            <a:off x="3657600" y="2590800"/>
            <a:ext cx="3048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Conector recto de flecha 19"/>
          <p:cNvCxnSpPr/>
          <p:nvPr/>
        </p:nvCxnSpPr>
        <p:spPr>
          <a:xfrm>
            <a:off x="3657600" y="2590800"/>
            <a:ext cx="0" cy="2286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2" name="Conector recto 21"/>
          <p:cNvCxnSpPr/>
          <p:nvPr/>
        </p:nvCxnSpPr>
        <p:spPr>
          <a:xfrm flipH="1">
            <a:off x="2590800" y="3429000"/>
            <a:ext cx="381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Conector recto 24"/>
          <p:cNvCxnSpPr/>
          <p:nvPr/>
        </p:nvCxnSpPr>
        <p:spPr>
          <a:xfrm flipV="1">
            <a:off x="2590800" y="1447800"/>
            <a:ext cx="0" cy="19812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Conector recto de flecha 26"/>
          <p:cNvCxnSpPr/>
          <p:nvPr/>
        </p:nvCxnSpPr>
        <p:spPr>
          <a:xfrm>
            <a:off x="2590800" y="1447800"/>
            <a:ext cx="38100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1" name="Conector recto 30"/>
          <p:cNvCxnSpPr/>
          <p:nvPr/>
        </p:nvCxnSpPr>
        <p:spPr>
          <a:xfrm flipV="1">
            <a:off x="4114800" y="2743200"/>
            <a:ext cx="457200" cy="228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33" name="Conector recto 32"/>
          <p:cNvCxnSpPr/>
          <p:nvPr/>
        </p:nvCxnSpPr>
        <p:spPr>
          <a:xfrm>
            <a:off x="4572000" y="2743200"/>
            <a:ext cx="48006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5" name="Conector recto 34"/>
          <p:cNvCxnSpPr/>
          <p:nvPr/>
        </p:nvCxnSpPr>
        <p:spPr>
          <a:xfrm flipV="1">
            <a:off x="9372600" y="990600"/>
            <a:ext cx="0" cy="1752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Conector recto de flecha 36"/>
          <p:cNvCxnSpPr/>
          <p:nvPr/>
        </p:nvCxnSpPr>
        <p:spPr>
          <a:xfrm flipH="1">
            <a:off x="7162800" y="990600"/>
            <a:ext cx="220980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Conector recto 38"/>
          <p:cNvCxnSpPr/>
          <p:nvPr/>
        </p:nvCxnSpPr>
        <p:spPr>
          <a:xfrm>
            <a:off x="6705600" y="4114800"/>
            <a:ext cx="0" cy="2057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Conector recto 40"/>
          <p:cNvCxnSpPr/>
          <p:nvPr/>
        </p:nvCxnSpPr>
        <p:spPr>
          <a:xfrm flipH="1">
            <a:off x="3657600" y="6172200"/>
            <a:ext cx="3048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Conector recto de flecha 42"/>
          <p:cNvCxnSpPr/>
          <p:nvPr/>
        </p:nvCxnSpPr>
        <p:spPr>
          <a:xfrm flipV="1">
            <a:off x="3657600" y="4114800"/>
            <a:ext cx="0" cy="20574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NAVEGACIÓN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467950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52600" y="637601"/>
            <a:ext cx="4572000" cy="1938992"/>
          </a:xfrm>
          <a:prstGeom prst="rect">
            <a:avLst/>
          </a:prstGeom>
        </p:spPr>
        <p:txBody>
          <a:bodyPr>
            <a:spAutoFit/>
          </a:bodyPr>
          <a:lstStyle/>
          <a:p>
            <a:pPr algn="just"/>
            <a:r>
              <a:rPr lang="es-EC" sz="2000" dirty="0">
                <a:ea typeface="Calibri" panose="020F0502020204030204" pitchFamily="34" charset="0"/>
              </a:rPr>
              <a:t>Los caracteres de pantalla deberán estar bien definidos y configurados de forma clara y tener una dimensión suficiente disponiendo de un espacio adecuado entre los caracteres y los reglones. </a:t>
            </a:r>
            <a:r>
              <a:rPr lang="es-EC" sz="2000" b="1" dirty="0">
                <a:ea typeface="Calibri" panose="020F0502020204030204" pitchFamily="34" charset="0"/>
              </a:rPr>
              <a:t>(Norma UNE-EN 29241, 1994).</a:t>
            </a:r>
            <a:endParaRPr lang="es-EC" sz="2000" dirty="0"/>
          </a:p>
        </p:txBody>
      </p:sp>
      <p:pic>
        <p:nvPicPr>
          <p:cNvPr id="23" name="Imagen 22"/>
          <p:cNvPicPr/>
          <p:nvPr/>
        </p:nvPicPr>
        <p:blipFill>
          <a:blip r:embed="rId3"/>
          <a:stretch>
            <a:fillRect/>
          </a:stretch>
        </p:blipFill>
        <p:spPr>
          <a:xfrm>
            <a:off x="1828800" y="3200400"/>
            <a:ext cx="3657600" cy="1828800"/>
          </a:xfrm>
          <a:prstGeom prst="rect">
            <a:avLst/>
          </a:prstGeom>
        </p:spPr>
      </p:pic>
      <p:sp>
        <p:nvSpPr>
          <p:cNvPr id="3" name="Rectángulo 2"/>
          <p:cNvSpPr/>
          <p:nvPr/>
        </p:nvSpPr>
        <p:spPr>
          <a:xfrm>
            <a:off x="6019800" y="2438400"/>
            <a:ext cx="4572000" cy="3416320"/>
          </a:xfrm>
          <a:prstGeom prst="rect">
            <a:avLst/>
          </a:prstGeom>
        </p:spPr>
        <p:txBody>
          <a:bodyPr>
            <a:spAutoFit/>
          </a:bodyPr>
          <a:lstStyle/>
          <a:p>
            <a:pPr indent="252095" algn="just">
              <a:lnSpc>
                <a:spcPct val="150000"/>
              </a:lnSpc>
            </a:pPr>
            <a:r>
              <a:rPr lang="es-EC" dirty="0">
                <a:ea typeface="Calibri" panose="020F0502020204030204" pitchFamily="34" charset="0"/>
                <a:cs typeface="Times New Roman" panose="02020603050405020304" pitchFamily="18" charset="0"/>
              </a:rPr>
              <a:t>El tipo de fuente Serif es utilizado en la mayoría de textos por las editoriales por tener una terminación característica en cada letra para encaminar visualmente en la lectura, por el contrario la fuente Sans Serif es más concisa para mejorar la claridad de los textos, por tal motivo se recomienda el uso de este tipo de letra para las interfaces humano máquina.</a:t>
            </a:r>
          </a:p>
        </p:txBody>
      </p:sp>
      <p:sp>
        <p:nvSpPr>
          <p:cNvPr id="8"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FORMATO DE TEXTO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144109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981202" y="838200"/>
          <a:ext cx="8229599" cy="4610383"/>
        </p:xfrm>
        <a:graphic>
          <a:graphicData uri="http://schemas.openxmlformats.org/drawingml/2006/table">
            <a:tbl>
              <a:tblPr firstRow="1" firstCol="1" bandRow="1">
                <a:tableStyleId>{69012ECD-51FC-41F1-AA8D-1B2483CD663E}</a:tableStyleId>
              </a:tblPr>
              <a:tblGrid>
                <a:gridCol w="2052462"/>
                <a:gridCol w="2052462"/>
                <a:gridCol w="2052462"/>
                <a:gridCol w="2072213"/>
              </a:tblGrid>
              <a:tr h="760389">
                <a:tc gridSpan="4">
                  <a:txBody>
                    <a:bodyPr/>
                    <a:lstStyle/>
                    <a:p>
                      <a:pPr algn="ctr">
                        <a:lnSpc>
                          <a:spcPct val="150000"/>
                        </a:lnSpc>
                        <a:spcAft>
                          <a:spcPts val="0"/>
                        </a:spcAft>
                      </a:pPr>
                      <a:r>
                        <a:rPr lang="es-EC" sz="2400" dirty="0">
                          <a:effectLst/>
                        </a:rPr>
                        <a:t>Formato de Texto para el HMI del Sistema HAS-200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611212">
                <a:tc>
                  <a:txBody>
                    <a:bodyPr/>
                    <a:lstStyle/>
                    <a:p>
                      <a:pPr algn="ctr">
                        <a:lnSpc>
                          <a:spcPct val="150000"/>
                        </a:lnSpc>
                        <a:spcAft>
                          <a:spcPts val="0"/>
                        </a:spcAft>
                      </a:pPr>
                      <a:r>
                        <a:rPr lang="es-EC" sz="2000" b="1" dirty="0">
                          <a:effectLst/>
                        </a:rPr>
                        <a:t>Títulos</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b="1" dirty="0">
                          <a:effectLst/>
                        </a:rPr>
                        <a:t>Subtítulos</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b="1" dirty="0">
                          <a:effectLst/>
                        </a:rPr>
                        <a:t>Variables</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b="1" dirty="0">
                          <a:effectLst/>
                        </a:rPr>
                        <a:t>Asistencia/</a:t>
                      </a:r>
                      <a:r>
                        <a:rPr lang="en-US" sz="2000" b="1" dirty="0">
                          <a:effectLst/>
                        </a:rPr>
                        <a:t>Tooltip</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079594">
                <a:tc>
                  <a:txBody>
                    <a:bodyPr/>
                    <a:lstStyle/>
                    <a:p>
                      <a:pPr algn="ctr">
                        <a:lnSpc>
                          <a:spcPct val="150000"/>
                        </a:lnSpc>
                        <a:spcAft>
                          <a:spcPts val="0"/>
                        </a:spcAft>
                      </a:pPr>
                      <a:r>
                        <a:rPr lang="es-EC" sz="2000" b="0" dirty="0">
                          <a:effectLst/>
                        </a:rPr>
                        <a:t>Tipo de letra: </a:t>
                      </a:r>
                      <a:r>
                        <a:rPr lang="es-EC" sz="2000" b="0" dirty="0" err="1">
                          <a:effectLst/>
                        </a:rPr>
                        <a:t>Tahoma</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Tipo de letra: </a:t>
                      </a:r>
                      <a:r>
                        <a:rPr lang="es-EC" sz="2000" dirty="0" err="1">
                          <a:effectLst/>
                        </a:rPr>
                        <a:t>Tahoma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Tipo de letra: </a:t>
                      </a:r>
                      <a:r>
                        <a:rPr lang="es-EC" sz="2000" dirty="0" err="1">
                          <a:effectLst/>
                        </a:rPr>
                        <a:t>Tahoma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a:effectLst/>
                        </a:rPr>
                        <a:t>Tipo de letra: Tahoma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079594">
                <a:tc>
                  <a:txBody>
                    <a:bodyPr/>
                    <a:lstStyle/>
                    <a:p>
                      <a:pPr algn="ctr">
                        <a:lnSpc>
                          <a:spcPct val="150000"/>
                        </a:lnSpc>
                        <a:spcAft>
                          <a:spcPts val="0"/>
                        </a:spcAft>
                      </a:pPr>
                      <a:r>
                        <a:rPr lang="es-EC" sz="2000" b="0" dirty="0">
                          <a:effectLst/>
                        </a:rPr>
                        <a:t>Tamaño de Letra: 16</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Tamaño de Letra: 12</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Tamaño de Letra: 10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a:effectLst/>
                        </a:rPr>
                        <a:t>Tamaño de Letra: 8</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079594">
                <a:tc>
                  <a:txBody>
                    <a:bodyPr/>
                    <a:lstStyle/>
                    <a:p>
                      <a:pPr algn="ctr">
                        <a:lnSpc>
                          <a:spcPct val="150000"/>
                        </a:lnSpc>
                        <a:spcAft>
                          <a:spcPts val="0"/>
                        </a:spcAft>
                      </a:pPr>
                      <a:r>
                        <a:rPr lang="es-EC" sz="2000" b="0" dirty="0">
                          <a:effectLst/>
                        </a:rPr>
                        <a:t>Representación: Negrita</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a:effectLst/>
                        </a:rPr>
                        <a:t>Representación: Negrita</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Representación: Sin Negrita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Representación: Sin Negrita</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FORMATO DE TEXTO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74613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979908" y="990601"/>
            <a:ext cx="8230892" cy="830997"/>
          </a:xfrm>
          <a:prstGeom prst="rect">
            <a:avLst/>
          </a:prstGeom>
        </p:spPr>
        <p:txBody>
          <a:bodyPr wrap="square">
            <a:spAutoFit/>
          </a:bodyPr>
          <a:lstStyle/>
          <a:p>
            <a:r>
              <a:rPr lang="es-EC" sz="2400" dirty="0">
                <a:latin typeface="+mj-lt"/>
                <a:ea typeface="Calibri" panose="020F0502020204030204" pitchFamily="34" charset="0"/>
              </a:rPr>
              <a:t>Determinar qué tipo de colores utilizar dependiendo la situación que se genere y que acción debe tener el estudiante</a:t>
            </a:r>
            <a:endParaRPr lang="es-EC" sz="2400" dirty="0">
              <a:latin typeface="+mj-lt"/>
            </a:endParaRPr>
          </a:p>
        </p:txBody>
      </p:sp>
      <p:graphicFrame>
        <p:nvGraphicFramePr>
          <p:cNvPr id="10" name="Tabla 9"/>
          <p:cNvGraphicFramePr>
            <a:graphicFrameLocks noGrp="1"/>
          </p:cNvGraphicFramePr>
          <p:nvPr>
            <p:extLst/>
          </p:nvPr>
        </p:nvGraphicFramePr>
        <p:xfrm>
          <a:off x="1981200" y="2209800"/>
          <a:ext cx="8229600" cy="3681070"/>
        </p:xfrm>
        <a:graphic>
          <a:graphicData uri="http://schemas.openxmlformats.org/drawingml/2006/table">
            <a:tbl>
              <a:tblPr firstRow="1" firstCol="1" bandRow="1">
                <a:tableStyleId>{69012ECD-51FC-41F1-AA8D-1B2483CD663E}</a:tableStyleId>
              </a:tblPr>
              <a:tblGrid>
                <a:gridCol w="1245961"/>
                <a:gridCol w="1589959"/>
                <a:gridCol w="5393680"/>
              </a:tblGrid>
              <a:tr h="609600">
                <a:tc gridSpan="3">
                  <a:txBody>
                    <a:bodyPr/>
                    <a:lstStyle/>
                    <a:p>
                      <a:pPr algn="ctr">
                        <a:lnSpc>
                          <a:spcPct val="150000"/>
                        </a:lnSpc>
                        <a:spcAft>
                          <a:spcPts val="0"/>
                        </a:spcAft>
                      </a:pPr>
                      <a:r>
                        <a:rPr lang="es-EC" sz="2800" dirty="0">
                          <a:effectLst/>
                        </a:rPr>
                        <a:t>Uso de Colores para las HMI del sistema HAS-200</a:t>
                      </a:r>
                      <a:endParaRPr lang="es-EC"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r>
              <a:tr h="573730">
                <a:tc>
                  <a:txBody>
                    <a:bodyPr/>
                    <a:lstStyle/>
                    <a:p>
                      <a:pPr algn="ctr">
                        <a:lnSpc>
                          <a:spcPct val="150000"/>
                        </a:lnSpc>
                        <a:spcAft>
                          <a:spcPts val="0"/>
                        </a:spcAft>
                      </a:pPr>
                      <a:r>
                        <a:rPr lang="es-EC" sz="2000" b="1" dirty="0">
                          <a:effectLst/>
                        </a:rPr>
                        <a:t>Color</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b="1" dirty="0">
                          <a:effectLst/>
                        </a:rPr>
                        <a:t>Significado</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b="1" dirty="0">
                          <a:effectLst/>
                        </a:rPr>
                        <a:t>Descripción</a:t>
                      </a:r>
                      <a:endParaRPr lang="es-EC"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22420">
                <a:tc>
                  <a:txBody>
                    <a:bodyPr/>
                    <a:lstStyle/>
                    <a:p>
                      <a:pPr algn="ctr">
                        <a:lnSpc>
                          <a:spcPct val="150000"/>
                        </a:lnSpc>
                        <a:spcAft>
                          <a:spcPts val="0"/>
                        </a:spcAft>
                      </a:pPr>
                      <a:r>
                        <a:rPr lang="es-EC" sz="1800" b="0" dirty="0">
                          <a:effectLst/>
                        </a:rPr>
                        <a:t>Rojo</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Emergencia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Para condiciones anormales que no permitan la puesta en marcha del sistema, deben ser de inmediato solucionadas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22420">
                <a:tc>
                  <a:txBody>
                    <a:bodyPr/>
                    <a:lstStyle/>
                    <a:p>
                      <a:pPr algn="ctr">
                        <a:lnSpc>
                          <a:spcPct val="150000"/>
                        </a:lnSpc>
                        <a:spcAft>
                          <a:spcPts val="0"/>
                        </a:spcAft>
                      </a:pPr>
                      <a:r>
                        <a:rPr lang="es-EC" sz="1800" b="0" dirty="0">
                          <a:effectLst/>
                        </a:rPr>
                        <a:t>Naranja</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Advertencia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Permite informar al estudiante que este alerta ante una posible situación anormal a la cual debe darle solución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822420">
                <a:tc>
                  <a:txBody>
                    <a:bodyPr/>
                    <a:lstStyle/>
                    <a:p>
                      <a:pPr algn="ctr">
                        <a:lnSpc>
                          <a:spcPct val="150000"/>
                        </a:lnSpc>
                        <a:spcAft>
                          <a:spcPts val="0"/>
                        </a:spcAft>
                      </a:pPr>
                      <a:r>
                        <a:rPr lang="es-EC" sz="1800" b="0" dirty="0">
                          <a:effectLst/>
                        </a:rPr>
                        <a:t>Verde</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Normal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600" dirty="0">
                          <a:effectLst/>
                        </a:rPr>
                        <a:t>Establece el correcto desempeño de las operaciones y que no existe ninguna novedad en la producción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USO DE COLOR</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62755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600200" y="685800"/>
          <a:ext cx="8991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VARIABLES QUE INTERRUMPEN EL PROCESO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949561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5B5CBFA7-4B51-47D6-A4B3-66ECF4F5ED41}"/>
                                            </p:graphicEl>
                                          </p:spTgt>
                                        </p:tgtEl>
                                        <p:attrNameLst>
                                          <p:attrName>style.visibility</p:attrName>
                                        </p:attrNameLst>
                                      </p:cBhvr>
                                      <p:to>
                                        <p:strVal val="visible"/>
                                      </p:to>
                                    </p:set>
                                    <p:anim calcmode="lin" valueType="num">
                                      <p:cBhvr>
                                        <p:cTn id="7" dur="500" fill="hold"/>
                                        <p:tgtEl>
                                          <p:spTgt spid="2">
                                            <p:graphicEl>
                                              <a:dgm id="{5B5CBFA7-4B51-47D6-A4B3-66ECF4F5ED41}"/>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5B5CBFA7-4B51-47D6-A4B3-66ECF4F5ED41}"/>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5B5CBFA7-4B51-47D6-A4B3-66ECF4F5ED41}"/>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graphicEl>
                                              <a:dgm id="{8BA66550-2B2E-4EA5-900A-A66A9A412008}"/>
                                            </p:graphicEl>
                                          </p:spTgt>
                                        </p:tgtEl>
                                        <p:attrNameLst>
                                          <p:attrName>style.visibility</p:attrName>
                                        </p:attrNameLst>
                                      </p:cBhvr>
                                      <p:to>
                                        <p:strVal val="visible"/>
                                      </p:to>
                                    </p:set>
                                    <p:anim calcmode="lin" valueType="num">
                                      <p:cBhvr>
                                        <p:cTn id="12" dur="500" fill="hold"/>
                                        <p:tgtEl>
                                          <p:spTgt spid="2">
                                            <p:graphicEl>
                                              <a:dgm id="{8BA66550-2B2E-4EA5-900A-A66A9A412008}"/>
                                            </p:graphicEl>
                                          </p:spTgt>
                                        </p:tgtEl>
                                        <p:attrNameLst>
                                          <p:attrName>ppt_w</p:attrName>
                                        </p:attrNameLst>
                                      </p:cBhvr>
                                      <p:tavLst>
                                        <p:tav tm="0">
                                          <p:val>
                                            <p:fltVal val="0"/>
                                          </p:val>
                                        </p:tav>
                                        <p:tav tm="100000">
                                          <p:val>
                                            <p:strVal val="#ppt_w"/>
                                          </p:val>
                                        </p:tav>
                                      </p:tavLst>
                                    </p:anim>
                                    <p:anim calcmode="lin" valueType="num">
                                      <p:cBhvr>
                                        <p:cTn id="13" dur="500" fill="hold"/>
                                        <p:tgtEl>
                                          <p:spTgt spid="2">
                                            <p:graphicEl>
                                              <a:dgm id="{8BA66550-2B2E-4EA5-900A-A66A9A412008}"/>
                                            </p:graphicEl>
                                          </p:spTgt>
                                        </p:tgtEl>
                                        <p:attrNameLst>
                                          <p:attrName>ppt_h</p:attrName>
                                        </p:attrNameLst>
                                      </p:cBhvr>
                                      <p:tavLst>
                                        <p:tav tm="0">
                                          <p:val>
                                            <p:fltVal val="0"/>
                                          </p:val>
                                        </p:tav>
                                        <p:tav tm="100000">
                                          <p:val>
                                            <p:strVal val="#ppt_h"/>
                                          </p:val>
                                        </p:tav>
                                      </p:tavLst>
                                    </p:anim>
                                    <p:animEffect transition="in" filter="fade">
                                      <p:cBhvr>
                                        <p:cTn id="14" dur="500"/>
                                        <p:tgtEl>
                                          <p:spTgt spid="2">
                                            <p:graphicEl>
                                              <a:dgm id="{8BA66550-2B2E-4EA5-900A-A66A9A412008}"/>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E25470B1-321C-478B-9521-9176AAAC47FF}"/>
                                            </p:graphicEl>
                                          </p:spTgt>
                                        </p:tgtEl>
                                        <p:attrNameLst>
                                          <p:attrName>style.visibility</p:attrName>
                                        </p:attrNameLst>
                                      </p:cBhvr>
                                      <p:to>
                                        <p:strVal val="visible"/>
                                      </p:to>
                                    </p:set>
                                    <p:anim calcmode="lin" valueType="num">
                                      <p:cBhvr>
                                        <p:cTn id="19" dur="500" fill="hold"/>
                                        <p:tgtEl>
                                          <p:spTgt spid="2">
                                            <p:graphicEl>
                                              <a:dgm id="{E25470B1-321C-478B-9521-9176AAAC47FF}"/>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E25470B1-321C-478B-9521-9176AAAC47FF}"/>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E25470B1-321C-478B-9521-9176AAAC47FF}"/>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graphicEl>
                                              <a:dgm id="{5F210856-5600-4EE3-8B20-E8775524F212}"/>
                                            </p:graphicEl>
                                          </p:spTgt>
                                        </p:tgtEl>
                                        <p:attrNameLst>
                                          <p:attrName>style.visibility</p:attrName>
                                        </p:attrNameLst>
                                      </p:cBhvr>
                                      <p:to>
                                        <p:strVal val="visible"/>
                                      </p:to>
                                    </p:set>
                                    <p:anim calcmode="lin" valueType="num">
                                      <p:cBhvr>
                                        <p:cTn id="24" dur="500" fill="hold"/>
                                        <p:tgtEl>
                                          <p:spTgt spid="2">
                                            <p:graphicEl>
                                              <a:dgm id="{5F210856-5600-4EE3-8B20-E8775524F212}"/>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F210856-5600-4EE3-8B20-E8775524F212}"/>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5F210856-5600-4EE3-8B20-E8775524F2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752600" y="838201"/>
          <a:ext cx="8763000" cy="4467761"/>
        </p:xfrm>
        <a:graphic>
          <a:graphicData uri="http://schemas.openxmlformats.org/drawingml/2006/table">
            <a:tbl>
              <a:tblPr firstRow="1" firstCol="1" bandRow="1">
                <a:tableStyleId>{69012ECD-51FC-41F1-AA8D-1B2483CD663E}</a:tableStyleId>
              </a:tblPr>
              <a:tblGrid>
                <a:gridCol w="2220544"/>
                <a:gridCol w="2458898"/>
                <a:gridCol w="2041779"/>
                <a:gridCol w="2041779"/>
              </a:tblGrid>
              <a:tr h="867516">
                <a:tc gridSpan="4">
                  <a:txBody>
                    <a:bodyPr/>
                    <a:lstStyle/>
                    <a:p>
                      <a:pPr algn="ctr">
                        <a:lnSpc>
                          <a:spcPct val="150000"/>
                        </a:lnSpc>
                        <a:spcAft>
                          <a:spcPts val="0"/>
                        </a:spcAft>
                      </a:pPr>
                      <a:r>
                        <a:rPr lang="es-EC" sz="2400" dirty="0">
                          <a:effectLst/>
                        </a:rPr>
                        <a:t>Variables Relevantes del Sistema Altamente Automatizado HAS-200</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19873">
                <a:tc>
                  <a:txBody>
                    <a:bodyPr/>
                    <a:lstStyle/>
                    <a:p>
                      <a:pPr algn="ctr">
                        <a:lnSpc>
                          <a:spcPct val="150000"/>
                        </a:lnSpc>
                        <a:spcAft>
                          <a:spcPts val="0"/>
                        </a:spcAft>
                      </a:pPr>
                      <a:r>
                        <a:rPr lang="es-EC" sz="2400" b="1" dirty="0">
                          <a:effectLst/>
                        </a:rPr>
                        <a:t>Producción</a:t>
                      </a:r>
                      <a:endParaRPr lang="es-EC"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400" b="1" dirty="0">
                          <a:effectLst/>
                        </a:rPr>
                        <a:t>Medición</a:t>
                      </a:r>
                      <a:endParaRPr lang="es-EC"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400" b="1" dirty="0">
                          <a:effectLst/>
                        </a:rPr>
                        <a:t>Tapado</a:t>
                      </a:r>
                      <a:endParaRPr lang="es-EC"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400" b="1" dirty="0">
                          <a:effectLst/>
                        </a:rPr>
                        <a:t>Paletizado</a:t>
                      </a:r>
                      <a:endParaRPr lang="es-EC"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98611">
                <a:tc>
                  <a:txBody>
                    <a:bodyPr/>
                    <a:lstStyle/>
                    <a:p>
                      <a:pPr algn="ctr">
                        <a:lnSpc>
                          <a:spcPct val="150000"/>
                        </a:lnSpc>
                        <a:spcAft>
                          <a:spcPts val="0"/>
                        </a:spcAft>
                      </a:pPr>
                      <a:r>
                        <a:rPr lang="es-EC" sz="2000" b="0" dirty="0">
                          <a:effectLst/>
                        </a:rPr>
                        <a:t>Mínimo de botes</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a:effectLst/>
                        </a:rPr>
                        <a:t>Máximo botes rechazados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Sin tapas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Ventosas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6493">
                <a:tc>
                  <a:txBody>
                    <a:bodyPr/>
                    <a:lstStyle/>
                    <a:p>
                      <a:pPr algn="ctr">
                        <a:lnSpc>
                          <a:spcPct val="150000"/>
                        </a:lnSpc>
                        <a:spcAft>
                          <a:spcPts val="0"/>
                        </a:spcAft>
                      </a:pPr>
                      <a:r>
                        <a:rPr lang="es-EC" sz="2000" b="0" dirty="0">
                          <a:effectLst/>
                        </a:rPr>
                        <a:t>Mínimo de granza</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Bote rechazado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Tapa rechazada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Buffer lleno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6493">
                <a:tc>
                  <a:txBody>
                    <a:bodyPr/>
                    <a:lstStyle/>
                    <a:p>
                      <a:pPr algn="ctr">
                        <a:lnSpc>
                          <a:spcPct val="150000"/>
                        </a:lnSpc>
                        <a:spcAft>
                          <a:spcPts val="0"/>
                        </a:spcAft>
                      </a:pPr>
                      <a:r>
                        <a:rPr lang="es-EC" sz="2000" b="0" dirty="0">
                          <a:effectLst/>
                        </a:rPr>
                        <a:t>Código BCR</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Buffer lleno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Mínimo de tapas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Código BCR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6493">
                <a:tc>
                  <a:txBody>
                    <a:bodyPr/>
                    <a:lstStyle/>
                    <a:p>
                      <a:pPr algn="ctr">
                        <a:lnSpc>
                          <a:spcPct val="150000"/>
                        </a:lnSpc>
                        <a:spcAft>
                          <a:spcPts val="0"/>
                        </a:spcAft>
                      </a:pPr>
                      <a:r>
                        <a:rPr lang="es-EC" sz="2000" b="0" dirty="0">
                          <a:effectLst/>
                        </a:rPr>
                        <a:t>Peso en gramos</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Código BCR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Buffer lleno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Lote 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516493">
                <a:tc>
                  <a:txBody>
                    <a:bodyPr/>
                    <a:lstStyle/>
                    <a:p>
                      <a:pPr algn="ctr">
                        <a:lnSpc>
                          <a:spcPct val="150000"/>
                        </a:lnSpc>
                        <a:spcAft>
                          <a:spcPts val="0"/>
                        </a:spcAft>
                      </a:pPr>
                      <a:r>
                        <a:rPr lang="es-EC" sz="2000" b="0" dirty="0">
                          <a:effectLst/>
                        </a:rPr>
                        <a:t>Botes producidos</a:t>
                      </a:r>
                      <a:endParaRPr lang="es-EC" sz="2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Medida del sensor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Código BCR</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2000" dirty="0">
                          <a:effectLst/>
                        </a:rPr>
                        <a:t>Lote 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VARIABLES RELEVANTES DEL PROCESO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42678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676400" y="687640"/>
          <a:ext cx="8763000" cy="5191196"/>
        </p:xfrm>
        <a:graphic>
          <a:graphicData uri="http://schemas.openxmlformats.org/drawingml/2006/table">
            <a:tbl>
              <a:tblPr firstRow="1" firstCol="1" bandRow="1">
                <a:tableStyleId>{69012ECD-51FC-41F1-AA8D-1B2483CD663E}</a:tableStyleId>
              </a:tblPr>
              <a:tblGrid>
                <a:gridCol w="2220544"/>
                <a:gridCol w="2458898"/>
                <a:gridCol w="2041779"/>
                <a:gridCol w="2041779"/>
              </a:tblGrid>
              <a:tr h="401038">
                <a:tc grid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2400" dirty="0" smtClean="0">
                          <a:effectLst/>
                        </a:rPr>
                        <a:t>Variables Relevantes del Sistema Altamente Automatizado HAS-200</a:t>
                      </a:r>
                      <a:endParaRPr lang="es-EC"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50000"/>
                        </a:lnSpc>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50000"/>
                        </a:lnSpc>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50000"/>
                        </a:lnSpc>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01038">
                <a:tc>
                  <a:txBody>
                    <a:bodyPr/>
                    <a:lstStyle/>
                    <a:p>
                      <a:pPr marL="0" algn="ctr" defTabSz="914400" rtl="0" eaLnBrk="1" latinLnBrk="0" hangingPunct="1">
                        <a:lnSpc>
                          <a:spcPct val="150000"/>
                        </a:lnSpc>
                        <a:spcAft>
                          <a:spcPts val="0"/>
                        </a:spcAft>
                      </a:pPr>
                      <a:r>
                        <a:rPr lang="es-EC" sz="2400" b="1" kern="1200" dirty="0">
                          <a:solidFill>
                            <a:schemeClr val="tx1"/>
                          </a:solidFill>
                          <a:effectLst/>
                          <a:latin typeface="+mn-lt"/>
                          <a:ea typeface="+mn-ea"/>
                          <a:cs typeface="+mn-cs"/>
                        </a:rPr>
                        <a:t>Producción</a:t>
                      </a:r>
                    </a:p>
                  </a:txBody>
                  <a:tcPr marL="68580" marR="68580" marT="0" marB="0" anchor="ctr"/>
                </a:tc>
                <a:tc>
                  <a:txBody>
                    <a:bodyPr/>
                    <a:lstStyle/>
                    <a:p>
                      <a:pPr marL="0" algn="ctr" defTabSz="914400" rtl="0" eaLnBrk="1" latinLnBrk="0" hangingPunct="1">
                        <a:lnSpc>
                          <a:spcPct val="150000"/>
                        </a:lnSpc>
                        <a:spcAft>
                          <a:spcPts val="0"/>
                        </a:spcAft>
                      </a:pPr>
                      <a:r>
                        <a:rPr lang="es-EC" sz="2400" b="1" kern="1200" dirty="0">
                          <a:solidFill>
                            <a:schemeClr val="tx1"/>
                          </a:solidFill>
                          <a:effectLst/>
                          <a:latin typeface="+mn-lt"/>
                          <a:ea typeface="+mn-ea"/>
                          <a:cs typeface="+mn-cs"/>
                        </a:rPr>
                        <a:t>Medición</a:t>
                      </a:r>
                    </a:p>
                  </a:txBody>
                  <a:tcPr marL="68580" marR="68580" marT="0" marB="0" anchor="ctr"/>
                </a:tc>
                <a:tc>
                  <a:txBody>
                    <a:bodyPr/>
                    <a:lstStyle/>
                    <a:p>
                      <a:pPr marL="0" algn="ctr" defTabSz="914400" rtl="0" eaLnBrk="1" latinLnBrk="0" hangingPunct="1">
                        <a:lnSpc>
                          <a:spcPct val="150000"/>
                        </a:lnSpc>
                        <a:spcAft>
                          <a:spcPts val="0"/>
                        </a:spcAft>
                      </a:pPr>
                      <a:r>
                        <a:rPr lang="es-EC" sz="2400" b="1" kern="1200" dirty="0">
                          <a:solidFill>
                            <a:schemeClr val="tx1"/>
                          </a:solidFill>
                          <a:effectLst/>
                          <a:latin typeface="+mn-lt"/>
                          <a:ea typeface="+mn-ea"/>
                          <a:cs typeface="+mn-cs"/>
                        </a:rPr>
                        <a:t>Tapado</a:t>
                      </a:r>
                    </a:p>
                  </a:txBody>
                  <a:tcPr marL="68580" marR="68580" marT="0" marB="0" anchor="ctr"/>
                </a:tc>
                <a:tc>
                  <a:txBody>
                    <a:bodyPr/>
                    <a:lstStyle/>
                    <a:p>
                      <a:pPr marL="0" algn="ctr" defTabSz="914400" rtl="0" eaLnBrk="1" latinLnBrk="0" hangingPunct="1">
                        <a:lnSpc>
                          <a:spcPct val="150000"/>
                        </a:lnSpc>
                        <a:spcAft>
                          <a:spcPts val="0"/>
                        </a:spcAft>
                      </a:pPr>
                      <a:r>
                        <a:rPr lang="es-EC" sz="2400" b="1" kern="1200" dirty="0">
                          <a:solidFill>
                            <a:schemeClr val="tx1"/>
                          </a:solidFill>
                          <a:effectLst/>
                          <a:latin typeface="+mn-lt"/>
                          <a:ea typeface="+mn-ea"/>
                          <a:cs typeface="+mn-cs"/>
                        </a:rPr>
                        <a:t>Paletizado</a:t>
                      </a:r>
                    </a:p>
                  </a:txBody>
                  <a:tcPr marL="68580" marR="68580" marT="0" marB="0" anchor="ctr"/>
                </a:tc>
              </a:tr>
              <a:tr h="401038">
                <a:tc>
                  <a:txBody>
                    <a:bodyPr/>
                    <a:lstStyle/>
                    <a:p>
                      <a:pPr marL="0" algn="ctr" defTabSz="914400" rtl="0" eaLnBrk="1" latinLnBrk="0" hangingPunct="1">
                        <a:lnSpc>
                          <a:spcPct val="150000"/>
                        </a:lnSpc>
                        <a:spcAft>
                          <a:spcPts val="0"/>
                        </a:spcAft>
                      </a:pPr>
                      <a:r>
                        <a:rPr lang="es-EC" sz="1600" b="0" kern="1200" dirty="0">
                          <a:solidFill>
                            <a:schemeClr val="tx1"/>
                          </a:solidFill>
                          <a:effectLst/>
                          <a:latin typeface="+mn-lt"/>
                          <a:ea typeface="+mn-ea"/>
                          <a:cs typeface="+mn-cs"/>
                        </a:rPr>
                        <a:t>Bote rechazado</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Botes Medidos</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Botes etiquetados</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Descarga en lote 1</a:t>
                      </a:r>
                    </a:p>
                  </a:txBody>
                  <a:tcPr marL="68580" marR="68580" marT="0" marB="0" anchor="ctr"/>
                </a:tc>
              </a:tr>
              <a:tr h="401038">
                <a:tc>
                  <a:txBody>
                    <a:bodyPr/>
                    <a:lstStyle/>
                    <a:p>
                      <a:pPr marL="0" algn="ctr" defTabSz="914400" rtl="0" eaLnBrk="1" latinLnBrk="0" hangingPunct="1">
                        <a:lnSpc>
                          <a:spcPct val="150000"/>
                        </a:lnSpc>
                        <a:spcAft>
                          <a:spcPts val="0"/>
                        </a:spcAft>
                      </a:pPr>
                      <a:r>
                        <a:rPr lang="es-EC" sz="1600" b="0" kern="1200" dirty="0">
                          <a:solidFill>
                            <a:schemeClr val="tx1"/>
                          </a:solidFill>
                          <a:effectLst/>
                          <a:latin typeface="+mn-lt"/>
                          <a:ea typeface="+mn-ea"/>
                          <a:cs typeface="+mn-cs"/>
                        </a:rPr>
                        <a:t>Tiempo de operación</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Tiempo de Operación</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Tiempo de operación</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Descarga en lote 2</a:t>
                      </a:r>
                    </a:p>
                  </a:txBody>
                  <a:tcPr marL="68580" marR="68580" marT="0" marB="0" anchor="ctr"/>
                </a:tc>
              </a:tr>
              <a:tr h="401038">
                <a:tc rowSpan="2">
                  <a:txBody>
                    <a:bodyPr/>
                    <a:lstStyle/>
                    <a:p>
                      <a:pPr marL="0" algn="ctr" defTabSz="914400" rtl="0" eaLnBrk="1" latinLnBrk="0" hangingPunct="1">
                        <a:lnSpc>
                          <a:spcPct val="150000"/>
                        </a:lnSpc>
                        <a:spcAft>
                          <a:spcPts val="0"/>
                        </a:spcAft>
                      </a:pPr>
                      <a:r>
                        <a:rPr lang="es-EC" sz="1600" b="0" kern="1200" dirty="0">
                          <a:solidFill>
                            <a:schemeClr val="tx1"/>
                          </a:solidFill>
                          <a:effectLst/>
                          <a:latin typeface="+mn-lt"/>
                          <a:ea typeface="+mn-ea"/>
                          <a:cs typeface="+mn-cs"/>
                        </a:rPr>
                        <a:t>Tiempo de producción del ultimo bote</a:t>
                      </a:r>
                    </a:p>
                  </a:txBody>
                  <a:tcPr marL="68580" marR="68580" marT="0" marB="0" anchor="ctr"/>
                </a:tc>
                <a:tc rowSpan="2">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Tiempo de medición del ultimo bote</a:t>
                      </a:r>
                    </a:p>
                  </a:txBody>
                  <a:tcPr marL="68580" marR="68580" marT="0" marB="0" anchor="ctr"/>
                </a:tc>
                <a:tc rowSpan="2">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Información en etiqueta ( Nombre, Fecha)</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Número botes en lote 1</a:t>
                      </a:r>
                    </a:p>
                  </a:txBody>
                  <a:tcPr marL="68580" marR="68580" marT="0" marB="0" anchor="ctr"/>
                </a:tc>
              </a:tr>
              <a:tr h="57073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Número botes en lote 2</a:t>
                      </a:r>
                    </a:p>
                  </a:txBody>
                  <a:tcPr marL="68580" marR="68580" marT="0" marB="0" anchor="ctr"/>
                </a:tc>
              </a:tr>
              <a:tr h="699608">
                <a:tc>
                  <a:txBody>
                    <a:bodyPr/>
                    <a:lstStyle/>
                    <a:p>
                      <a:pPr marL="0" algn="ctr" defTabSz="914400" rtl="0" eaLnBrk="1" latinLnBrk="0" hangingPunct="1">
                        <a:lnSpc>
                          <a:spcPct val="150000"/>
                        </a:lnSpc>
                        <a:spcAft>
                          <a:spcPts val="0"/>
                        </a:spcAft>
                      </a:pPr>
                      <a:r>
                        <a:rPr lang="es-EC" sz="1600" b="0" kern="1200" dirty="0">
                          <a:solidFill>
                            <a:schemeClr val="tx1"/>
                          </a:solidFill>
                          <a:effectLst/>
                          <a:latin typeface="+mn-lt"/>
                          <a:ea typeface="+mn-ea"/>
                          <a:cs typeface="+mn-cs"/>
                        </a:rPr>
                        <a:t>Tipo de producto                 (15 gr, 30gr, 45gr)</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Verificación                            (15 gr 30gr, 45gr)</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Tiempo de tapado del último bote</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Tiempo de paletizado del ultimo bote</a:t>
                      </a:r>
                    </a:p>
                  </a:txBody>
                  <a:tcPr marL="68580" marR="68580" marT="0" marB="0" anchor="ctr"/>
                </a:tc>
              </a:tr>
              <a:tr h="699608">
                <a:tc>
                  <a:txBody>
                    <a:bodyPr/>
                    <a:lstStyle/>
                    <a:p>
                      <a:pPr marL="0" algn="ctr" defTabSz="914400" rtl="0" eaLnBrk="1" latinLnBrk="0" hangingPunct="1">
                        <a:lnSpc>
                          <a:spcPct val="150000"/>
                        </a:lnSpc>
                        <a:spcAft>
                          <a:spcPts val="0"/>
                        </a:spcAft>
                      </a:pPr>
                      <a:r>
                        <a:rPr lang="es-EC" sz="1600" b="0" kern="1200" dirty="0">
                          <a:solidFill>
                            <a:schemeClr val="tx1"/>
                          </a:solidFill>
                          <a:effectLst/>
                          <a:latin typeface="+mn-lt"/>
                          <a:ea typeface="+mn-ea"/>
                          <a:cs typeface="+mn-cs"/>
                        </a:rPr>
                        <a:t>Estación                                   (Apagada, Encendida)</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Estación                                            (Apagada, Encendida)</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Estación                                   (Apagada, Encendida)</a:t>
                      </a:r>
                    </a:p>
                  </a:txBody>
                  <a:tcPr marL="68580" marR="68580" marT="0" marB="0" anchor="ctr"/>
                </a:tc>
                <a:tc>
                  <a:txBody>
                    <a:bodyPr/>
                    <a:lstStyle/>
                    <a:p>
                      <a:pPr marL="0" algn="ctr" defTabSz="914400" rtl="0" eaLnBrk="1" latinLnBrk="0" hangingPunct="1">
                        <a:lnSpc>
                          <a:spcPct val="150000"/>
                        </a:lnSpc>
                        <a:spcAft>
                          <a:spcPts val="0"/>
                        </a:spcAft>
                      </a:pPr>
                      <a:r>
                        <a:rPr lang="es-EC" sz="1600" kern="1200" dirty="0">
                          <a:solidFill>
                            <a:schemeClr val="tx1"/>
                          </a:solidFill>
                          <a:effectLst/>
                          <a:latin typeface="+mn-lt"/>
                          <a:ea typeface="+mn-ea"/>
                          <a:cs typeface="+mn-cs"/>
                        </a:rPr>
                        <a:t>Estación                                   (Apagada, Encendida)</a:t>
                      </a:r>
                    </a:p>
                  </a:txBody>
                  <a:tcPr marL="68580" marR="68580" marT="0" marB="0" anchor="ctr"/>
                </a:tc>
              </a:tr>
            </a:tbl>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VARIABLES RELEVANTES DEL PROCESO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94463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828800" y="838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ALARMAS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588188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7558C3BC-F041-48CE-B1E2-CFEB183CA0F1}"/>
                                            </p:graphicEl>
                                          </p:spTgt>
                                        </p:tgtEl>
                                        <p:attrNameLst>
                                          <p:attrName>style.visibility</p:attrName>
                                        </p:attrNameLst>
                                      </p:cBhvr>
                                      <p:to>
                                        <p:strVal val="visible"/>
                                      </p:to>
                                    </p:set>
                                    <p:anim calcmode="lin" valueType="num">
                                      <p:cBhvr>
                                        <p:cTn id="7" dur="500" fill="hold"/>
                                        <p:tgtEl>
                                          <p:spTgt spid="2">
                                            <p:graphicEl>
                                              <a:dgm id="{7558C3BC-F041-48CE-B1E2-CFEB183CA0F1}"/>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7558C3BC-F041-48CE-B1E2-CFEB183CA0F1}"/>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7558C3BC-F041-48CE-B1E2-CFEB183CA0F1}"/>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A30005F8-CD1A-44BF-B90F-8E07BB0C8540}"/>
                                            </p:graphicEl>
                                          </p:spTgt>
                                        </p:tgtEl>
                                        <p:attrNameLst>
                                          <p:attrName>style.visibility</p:attrName>
                                        </p:attrNameLst>
                                      </p:cBhvr>
                                      <p:to>
                                        <p:strVal val="visible"/>
                                      </p:to>
                                    </p:set>
                                    <p:anim calcmode="lin" valueType="num">
                                      <p:cBhvr>
                                        <p:cTn id="14" dur="500" fill="hold"/>
                                        <p:tgtEl>
                                          <p:spTgt spid="2">
                                            <p:graphicEl>
                                              <a:dgm id="{A30005F8-CD1A-44BF-B90F-8E07BB0C8540}"/>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A30005F8-CD1A-44BF-B90F-8E07BB0C8540}"/>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A30005F8-CD1A-44BF-B90F-8E07BB0C854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75C55B41-F2DA-44AF-B0C9-84D017B5EA16}"/>
                                            </p:graphicEl>
                                          </p:spTgt>
                                        </p:tgtEl>
                                        <p:attrNameLst>
                                          <p:attrName>style.visibility</p:attrName>
                                        </p:attrNameLst>
                                      </p:cBhvr>
                                      <p:to>
                                        <p:strVal val="visible"/>
                                      </p:to>
                                    </p:set>
                                    <p:anim calcmode="lin" valueType="num">
                                      <p:cBhvr>
                                        <p:cTn id="21" dur="500" fill="hold"/>
                                        <p:tgtEl>
                                          <p:spTgt spid="2">
                                            <p:graphicEl>
                                              <a:dgm id="{75C55B41-F2DA-44AF-B0C9-84D017B5EA16}"/>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75C55B41-F2DA-44AF-B0C9-84D017B5EA16}"/>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75C55B41-F2DA-44AF-B0C9-84D017B5EA1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graphicEl>
                                              <a:dgm id="{68C0548F-E5DB-4F1C-BC21-4FFCE1F2005A}"/>
                                            </p:graphicEl>
                                          </p:spTgt>
                                        </p:tgtEl>
                                        <p:attrNameLst>
                                          <p:attrName>style.visibility</p:attrName>
                                        </p:attrNameLst>
                                      </p:cBhvr>
                                      <p:to>
                                        <p:strVal val="visible"/>
                                      </p:to>
                                    </p:set>
                                    <p:anim calcmode="lin" valueType="num">
                                      <p:cBhvr>
                                        <p:cTn id="28" dur="500" fill="hold"/>
                                        <p:tgtEl>
                                          <p:spTgt spid="2">
                                            <p:graphicEl>
                                              <a:dgm id="{68C0548F-E5DB-4F1C-BC21-4FFCE1F2005A}"/>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68C0548F-E5DB-4F1C-BC21-4FFCE1F2005A}"/>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68C0548F-E5DB-4F1C-BC21-4FFCE1F2005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5A92A54A-2EEB-4F01-8F15-2859B760170E}"/>
                                            </p:graphicEl>
                                          </p:spTgt>
                                        </p:tgtEl>
                                        <p:attrNameLst>
                                          <p:attrName>style.visibility</p:attrName>
                                        </p:attrNameLst>
                                      </p:cBhvr>
                                      <p:to>
                                        <p:strVal val="visible"/>
                                      </p:to>
                                    </p:set>
                                    <p:anim calcmode="lin" valueType="num">
                                      <p:cBhvr>
                                        <p:cTn id="35" dur="500" fill="hold"/>
                                        <p:tgtEl>
                                          <p:spTgt spid="2">
                                            <p:graphicEl>
                                              <a:dgm id="{5A92A54A-2EEB-4F01-8F15-2859B760170E}"/>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5A92A54A-2EEB-4F01-8F15-2859B760170E}"/>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5A92A54A-2EEB-4F01-8F15-2859B760170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2BA24622-7FD3-4A10-A705-E22B0938AE43}"/>
                                            </p:graphicEl>
                                          </p:spTgt>
                                        </p:tgtEl>
                                        <p:attrNameLst>
                                          <p:attrName>style.visibility</p:attrName>
                                        </p:attrNameLst>
                                      </p:cBhvr>
                                      <p:to>
                                        <p:strVal val="visible"/>
                                      </p:to>
                                    </p:set>
                                    <p:anim calcmode="lin" valueType="num">
                                      <p:cBhvr>
                                        <p:cTn id="42" dur="500" fill="hold"/>
                                        <p:tgtEl>
                                          <p:spTgt spid="2">
                                            <p:graphicEl>
                                              <a:dgm id="{2BA24622-7FD3-4A10-A705-E22B0938AE43}"/>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2BA24622-7FD3-4A10-A705-E22B0938AE43}"/>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2BA24622-7FD3-4A10-A705-E22B0938AE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28800" y="572185"/>
            <a:ext cx="8382000" cy="1200329"/>
          </a:xfrm>
          <a:prstGeom prst="rect">
            <a:avLst/>
          </a:prstGeom>
        </p:spPr>
        <p:txBody>
          <a:bodyPr wrap="square">
            <a:spAutoFit/>
          </a:bodyPr>
          <a:lstStyle/>
          <a:p>
            <a:pPr algn="just">
              <a:lnSpc>
                <a:spcPct val="150000"/>
              </a:lnSpc>
            </a:pPr>
            <a:r>
              <a:rPr lang="es-EC" sz="2400" dirty="0">
                <a:ea typeface="Calibri" panose="020F0502020204030204" pitchFamily="34" charset="0"/>
                <a:cs typeface="Times New Roman" panose="02020603050405020304" pitchFamily="18" charset="0"/>
              </a:rPr>
              <a:t>Por ser un sistema que consta de diferentes procesos se ha clasificado las alarmas como:</a:t>
            </a: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919261"/>
            <a:ext cx="4689529" cy="2333748"/>
          </a:xfrm>
          <a:prstGeom prst="rect">
            <a:avLst/>
          </a:prstGeom>
          <a:noFill/>
          <a:ln>
            <a:noFill/>
          </a:ln>
        </p:spPr>
      </p:pic>
      <p:sp>
        <p:nvSpPr>
          <p:cNvPr id="3" name="Rectángulo 2"/>
          <p:cNvSpPr/>
          <p:nvPr/>
        </p:nvSpPr>
        <p:spPr>
          <a:xfrm>
            <a:off x="1828800" y="4038600"/>
            <a:ext cx="4572000" cy="1754326"/>
          </a:xfrm>
          <a:prstGeom prst="rect">
            <a:avLst/>
          </a:prstGeom>
        </p:spPr>
        <p:txBody>
          <a:bodyPr>
            <a:spAutoFit/>
          </a:bodyPr>
          <a:lstStyle/>
          <a:p>
            <a:pPr indent="252095" algn="just">
              <a:lnSpc>
                <a:spcPct val="150000"/>
              </a:lnSpc>
            </a:pPr>
            <a:r>
              <a:rPr lang="es-EC" dirty="0">
                <a:latin typeface="Times New Roman" panose="02020603050405020304" pitchFamily="18" charset="0"/>
                <a:ea typeface="Calibri" panose="020F0502020204030204" pitchFamily="34" charset="0"/>
                <a:cs typeface="Times New Roman" panose="02020603050405020304" pitchFamily="18" charset="0"/>
              </a:rPr>
              <a:t>Donde:</a:t>
            </a:r>
          </a:p>
          <a:p>
            <a:pPr indent="252095" algn="just">
              <a:lnSpc>
                <a:spcPct val="150000"/>
              </a:lnSpc>
            </a:pPr>
            <a:r>
              <a:rPr lang="es-EC" dirty="0">
                <a:latin typeface="Times New Roman" panose="02020603050405020304" pitchFamily="18" charset="0"/>
                <a:ea typeface="Calibri" panose="020F0502020204030204" pitchFamily="34" charset="0"/>
                <a:cs typeface="Times New Roman" panose="02020603050405020304" pitchFamily="18" charset="0"/>
              </a:rPr>
              <a:t>A: Informa que tipo de alarma critica es</a:t>
            </a:r>
          </a:p>
          <a:p>
            <a:pPr indent="252095" algn="just">
              <a:lnSpc>
                <a:spcPct val="150000"/>
              </a:lnSpc>
            </a:pPr>
            <a:r>
              <a:rPr lang="es-EC" dirty="0">
                <a:latin typeface="Times New Roman" panose="02020603050405020304" pitchFamily="18" charset="0"/>
                <a:ea typeface="Calibri" panose="020F0502020204030204" pitchFamily="34" charset="0"/>
                <a:cs typeface="Times New Roman" panose="02020603050405020304" pitchFamily="18" charset="0"/>
              </a:rPr>
              <a:t>B: Indica que acción se debe realizar </a:t>
            </a:r>
          </a:p>
          <a:p>
            <a:pPr indent="252095" algn="just">
              <a:lnSpc>
                <a:spcPct val="150000"/>
              </a:lnSpc>
            </a:pPr>
            <a:r>
              <a:rPr lang="es-EC" dirty="0">
                <a:latin typeface="Times New Roman" panose="02020603050405020304" pitchFamily="18" charset="0"/>
                <a:ea typeface="Calibri" panose="020F0502020204030204" pitchFamily="34" charset="0"/>
                <a:cs typeface="Times New Roman" panose="02020603050405020304" pitchFamily="18" charset="0"/>
              </a:rPr>
              <a:t>C: Sugiere que fallas pueden existir </a:t>
            </a:r>
          </a:p>
        </p:txBody>
      </p:sp>
      <p:sp>
        <p:nvSpPr>
          <p:cNvPr id="7" name="Rectángulo 6"/>
          <p:cNvSpPr/>
          <p:nvPr/>
        </p:nvSpPr>
        <p:spPr>
          <a:xfrm>
            <a:off x="2057400" y="2514601"/>
            <a:ext cx="4572000" cy="1200329"/>
          </a:xfrm>
          <a:prstGeom prst="rect">
            <a:avLst/>
          </a:prstGeom>
        </p:spPr>
        <p:txBody>
          <a:bodyPr>
            <a:spAutoFit/>
          </a:bodyPr>
          <a:lstStyle/>
          <a:p>
            <a:pPr marL="342900" indent="-342900" algn="just">
              <a:lnSpc>
                <a:spcPct val="150000"/>
              </a:lnSpc>
              <a:buFont typeface="Symbol" panose="05050102010706020507" pitchFamily="18" charset="2"/>
              <a:buChar char=""/>
            </a:pPr>
            <a:r>
              <a:rPr lang="es-EC" sz="2400" b="1" dirty="0">
                <a:ea typeface="Calibri" panose="020F0502020204030204" pitchFamily="34" charset="0"/>
                <a:cs typeface="Times New Roman" panose="02020603050405020304" pitchFamily="18" charset="0"/>
              </a:rPr>
              <a:t>Criticas</a:t>
            </a:r>
            <a:r>
              <a:rPr lang="es-EC" sz="2400" dirty="0">
                <a:ea typeface="Calibri" panose="020F0502020204030204" pitchFamily="34" charset="0"/>
                <a:cs typeface="Times New Roman" panose="02020603050405020304" pitchFamily="18" charset="0"/>
              </a:rPr>
              <a:t> </a:t>
            </a:r>
          </a:p>
          <a:p>
            <a:pPr marL="342900" indent="-342900" algn="just">
              <a:lnSpc>
                <a:spcPct val="150000"/>
              </a:lnSpc>
              <a:buFont typeface="Symbol" panose="05050102010706020507" pitchFamily="18" charset="2"/>
              <a:buChar char=""/>
            </a:pPr>
            <a:r>
              <a:rPr lang="es-EC" sz="2400" dirty="0">
                <a:ea typeface="Calibri" panose="020F0502020204030204" pitchFamily="34" charset="0"/>
                <a:cs typeface="Times New Roman" panose="02020603050405020304" pitchFamily="18" charset="0"/>
              </a:rPr>
              <a:t>Advertencias </a:t>
            </a:r>
          </a:p>
        </p:txBody>
      </p:sp>
      <p:sp>
        <p:nvSpPr>
          <p:cNvPr id="8" name="Flecha derecha 7"/>
          <p:cNvSpPr/>
          <p:nvPr/>
        </p:nvSpPr>
        <p:spPr>
          <a:xfrm>
            <a:off x="3505200" y="2743201"/>
            <a:ext cx="1066800" cy="3429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9"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ALARMAS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557379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3507716074"/>
              </p:ext>
            </p:extLst>
          </p:nvPr>
        </p:nvGraphicFramePr>
        <p:xfrm>
          <a:off x="1981200" y="10668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340760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D162B09-A967-4919-90B1-65FF5401F7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ABBD616-19D5-4704-995B-499F6AA690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E004AC6C-BD23-4D4E-B352-CAF460BE020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46E487E-9A33-4060-B3FC-7DDF4700EFD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19048290-ABCB-45D6-BE88-293944E1C37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FD6005E6-EB0E-49C0-A222-F0CE117DE0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2076450" y="1524001"/>
            <a:ext cx="8134350" cy="3857625"/>
          </a:xfrm>
          <a:prstGeom prst="rect">
            <a:avLst/>
          </a:prstGeom>
        </p:spPr>
      </p:pic>
      <p:sp>
        <p:nvSpPr>
          <p:cNvPr id="13" name="Rectángulo 12"/>
          <p:cNvSpPr/>
          <p:nvPr/>
        </p:nvSpPr>
        <p:spPr>
          <a:xfrm>
            <a:off x="2076450" y="838201"/>
            <a:ext cx="1846724" cy="461665"/>
          </a:xfrm>
          <a:prstGeom prst="rect">
            <a:avLst/>
          </a:prstGeom>
        </p:spPr>
        <p:txBody>
          <a:bodyPr wrap="none">
            <a:spAutoFit/>
          </a:bodyPr>
          <a:lstStyle/>
          <a:p>
            <a:r>
              <a:rPr lang="es-EC" sz="2400" b="1" dirty="0">
                <a:ea typeface="Calibri" panose="020F0502020204030204" pitchFamily="34" charset="0"/>
                <a:cs typeface="Times New Roman" panose="02020603050405020304" pitchFamily="18" charset="0"/>
              </a:rPr>
              <a:t>Advertencias</a:t>
            </a:r>
            <a:endParaRPr lang="es-EC" sz="2400" b="1" dirty="0"/>
          </a:p>
        </p:txBody>
      </p:sp>
      <p:sp>
        <p:nvSpPr>
          <p:cNvPr id="7"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ALARMAS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970944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67577971"/>
              </p:ext>
            </p:extLst>
          </p:nvPr>
        </p:nvGraphicFramePr>
        <p:xfrm>
          <a:off x="1409700" y="606554"/>
          <a:ext cx="9715500" cy="4194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rotWithShape="1">
          <a:blip r:embed="rId7"/>
          <a:srcRect r="70872" b="87900"/>
          <a:stretch/>
        </p:blipFill>
        <p:spPr bwMode="auto">
          <a:xfrm>
            <a:off x="2590800" y="4800600"/>
            <a:ext cx="5774690" cy="1066800"/>
          </a:xfrm>
          <a:prstGeom prst="rect">
            <a:avLst/>
          </a:prstGeom>
          <a:ln>
            <a:noFill/>
          </a:ln>
          <a:extLst>
            <a:ext uri="{53640926-AAD7-44D8-BBD7-CCE9431645EC}">
              <a14:shadowObscured xmlns:a14="http://schemas.microsoft.com/office/drawing/2010/main"/>
            </a:ext>
          </a:extLst>
        </p:spPr>
      </p:pic>
      <p:sp>
        <p:nvSpPr>
          <p:cNvPr id="8"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ASISTENCIA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021892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DF984828-A72B-4FB1-9159-13B28197E015}"/>
                                            </p:graphicEl>
                                          </p:spTgt>
                                        </p:tgtEl>
                                        <p:attrNameLst>
                                          <p:attrName>style.visibility</p:attrName>
                                        </p:attrNameLst>
                                      </p:cBhvr>
                                      <p:to>
                                        <p:strVal val="visible"/>
                                      </p:to>
                                    </p:set>
                                    <p:animEffect transition="in" filter="wipe(down)">
                                      <p:cBhvr>
                                        <p:cTn id="7" dur="580">
                                          <p:stCondLst>
                                            <p:cond delay="0"/>
                                          </p:stCondLst>
                                        </p:cTn>
                                        <p:tgtEl>
                                          <p:spTgt spid="4">
                                            <p:graphicEl>
                                              <a:dgm id="{DF984828-A72B-4FB1-9159-13B28197E015}"/>
                                            </p:graphicEl>
                                          </p:spTgt>
                                        </p:tgtEl>
                                      </p:cBhvr>
                                    </p:animEffect>
                                    <p:anim calcmode="lin" valueType="num">
                                      <p:cBhvr>
                                        <p:cTn id="8" dur="1822" tmFilter="0,0; 0.14,0.36; 0.43,0.73; 0.71,0.91; 1.0,1.0">
                                          <p:stCondLst>
                                            <p:cond delay="0"/>
                                          </p:stCondLst>
                                        </p:cTn>
                                        <p:tgtEl>
                                          <p:spTgt spid="4">
                                            <p:graphicEl>
                                              <a:dgm id="{DF984828-A72B-4FB1-9159-13B28197E015}"/>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DF984828-A72B-4FB1-9159-13B28197E015}"/>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DF984828-A72B-4FB1-9159-13B28197E015}"/>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DF984828-A72B-4FB1-9159-13B28197E015}"/>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DF984828-A72B-4FB1-9159-13B28197E015}"/>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DF984828-A72B-4FB1-9159-13B28197E015}"/>
                                            </p:graphicEl>
                                          </p:spTgt>
                                        </p:tgtEl>
                                      </p:cBhvr>
                                      <p:to x="100000" y="60000"/>
                                    </p:animScale>
                                    <p:animScale>
                                      <p:cBhvr>
                                        <p:cTn id="14" dur="166" decel="50000">
                                          <p:stCondLst>
                                            <p:cond delay="676"/>
                                          </p:stCondLst>
                                        </p:cTn>
                                        <p:tgtEl>
                                          <p:spTgt spid="4">
                                            <p:graphicEl>
                                              <a:dgm id="{DF984828-A72B-4FB1-9159-13B28197E015}"/>
                                            </p:graphicEl>
                                          </p:spTgt>
                                        </p:tgtEl>
                                      </p:cBhvr>
                                      <p:to x="100000" y="100000"/>
                                    </p:animScale>
                                    <p:animScale>
                                      <p:cBhvr>
                                        <p:cTn id="15" dur="26">
                                          <p:stCondLst>
                                            <p:cond delay="1312"/>
                                          </p:stCondLst>
                                        </p:cTn>
                                        <p:tgtEl>
                                          <p:spTgt spid="4">
                                            <p:graphicEl>
                                              <a:dgm id="{DF984828-A72B-4FB1-9159-13B28197E015}"/>
                                            </p:graphicEl>
                                          </p:spTgt>
                                        </p:tgtEl>
                                      </p:cBhvr>
                                      <p:to x="100000" y="80000"/>
                                    </p:animScale>
                                    <p:animScale>
                                      <p:cBhvr>
                                        <p:cTn id="16" dur="166" decel="50000">
                                          <p:stCondLst>
                                            <p:cond delay="1338"/>
                                          </p:stCondLst>
                                        </p:cTn>
                                        <p:tgtEl>
                                          <p:spTgt spid="4">
                                            <p:graphicEl>
                                              <a:dgm id="{DF984828-A72B-4FB1-9159-13B28197E015}"/>
                                            </p:graphicEl>
                                          </p:spTgt>
                                        </p:tgtEl>
                                      </p:cBhvr>
                                      <p:to x="100000" y="100000"/>
                                    </p:animScale>
                                    <p:animScale>
                                      <p:cBhvr>
                                        <p:cTn id="17" dur="26">
                                          <p:stCondLst>
                                            <p:cond delay="1642"/>
                                          </p:stCondLst>
                                        </p:cTn>
                                        <p:tgtEl>
                                          <p:spTgt spid="4">
                                            <p:graphicEl>
                                              <a:dgm id="{DF984828-A72B-4FB1-9159-13B28197E015}"/>
                                            </p:graphicEl>
                                          </p:spTgt>
                                        </p:tgtEl>
                                      </p:cBhvr>
                                      <p:to x="100000" y="90000"/>
                                    </p:animScale>
                                    <p:animScale>
                                      <p:cBhvr>
                                        <p:cTn id="18" dur="166" decel="50000">
                                          <p:stCondLst>
                                            <p:cond delay="1668"/>
                                          </p:stCondLst>
                                        </p:cTn>
                                        <p:tgtEl>
                                          <p:spTgt spid="4">
                                            <p:graphicEl>
                                              <a:dgm id="{DF984828-A72B-4FB1-9159-13B28197E015}"/>
                                            </p:graphicEl>
                                          </p:spTgt>
                                        </p:tgtEl>
                                      </p:cBhvr>
                                      <p:to x="100000" y="100000"/>
                                    </p:animScale>
                                    <p:animScale>
                                      <p:cBhvr>
                                        <p:cTn id="19" dur="26">
                                          <p:stCondLst>
                                            <p:cond delay="1808"/>
                                          </p:stCondLst>
                                        </p:cTn>
                                        <p:tgtEl>
                                          <p:spTgt spid="4">
                                            <p:graphicEl>
                                              <a:dgm id="{DF984828-A72B-4FB1-9159-13B28197E015}"/>
                                            </p:graphicEl>
                                          </p:spTgt>
                                        </p:tgtEl>
                                      </p:cBhvr>
                                      <p:to x="100000" y="95000"/>
                                    </p:animScale>
                                    <p:animScale>
                                      <p:cBhvr>
                                        <p:cTn id="20" dur="166" decel="50000">
                                          <p:stCondLst>
                                            <p:cond delay="1834"/>
                                          </p:stCondLst>
                                        </p:cTn>
                                        <p:tgtEl>
                                          <p:spTgt spid="4">
                                            <p:graphicEl>
                                              <a:dgm id="{DF984828-A72B-4FB1-9159-13B28197E015}"/>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242FD81B-7CCF-4928-A89B-775CDE8A40FA}"/>
                                            </p:graphicEl>
                                          </p:spTgt>
                                        </p:tgtEl>
                                        <p:attrNameLst>
                                          <p:attrName>style.visibility</p:attrName>
                                        </p:attrNameLst>
                                      </p:cBhvr>
                                      <p:to>
                                        <p:strVal val="visible"/>
                                      </p:to>
                                    </p:set>
                                    <p:animEffect transition="in" filter="wipe(down)">
                                      <p:cBhvr>
                                        <p:cTn id="23" dur="580">
                                          <p:stCondLst>
                                            <p:cond delay="0"/>
                                          </p:stCondLst>
                                        </p:cTn>
                                        <p:tgtEl>
                                          <p:spTgt spid="4">
                                            <p:graphicEl>
                                              <a:dgm id="{242FD81B-7CCF-4928-A89B-775CDE8A40FA}"/>
                                            </p:graphicEl>
                                          </p:spTgt>
                                        </p:tgtEl>
                                      </p:cBhvr>
                                    </p:animEffect>
                                    <p:anim calcmode="lin" valueType="num">
                                      <p:cBhvr>
                                        <p:cTn id="24" dur="1822" tmFilter="0,0; 0.14,0.36; 0.43,0.73; 0.71,0.91; 1.0,1.0">
                                          <p:stCondLst>
                                            <p:cond delay="0"/>
                                          </p:stCondLst>
                                        </p:cTn>
                                        <p:tgtEl>
                                          <p:spTgt spid="4">
                                            <p:graphicEl>
                                              <a:dgm id="{242FD81B-7CCF-4928-A89B-775CDE8A40FA}"/>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242FD81B-7CCF-4928-A89B-775CDE8A40FA}"/>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242FD81B-7CCF-4928-A89B-775CDE8A40FA}"/>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242FD81B-7CCF-4928-A89B-775CDE8A40FA}"/>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242FD81B-7CCF-4928-A89B-775CDE8A40FA}"/>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242FD81B-7CCF-4928-A89B-775CDE8A40FA}"/>
                                            </p:graphicEl>
                                          </p:spTgt>
                                        </p:tgtEl>
                                      </p:cBhvr>
                                      <p:to x="100000" y="60000"/>
                                    </p:animScale>
                                    <p:animScale>
                                      <p:cBhvr>
                                        <p:cTn id="30" dur="166" decel="50000">
                                          <p:stCondLst>
                                            <p:cond delay="676"/>
                                          </p:stCondLst>
                                        </p:cTn>
                                        <p:tgtEl>
                                          <p:spTgt spid="4">
                                            <p:graphicEl>
                                              <a:dgm id="{242FD81B-7CCF-4928-A89B-775CDE8A40FA}"/>
                                            </p:graphicEl>
                                          </p:spTgt>
                                        </p:tgtEl>
                                      </p:cBhvr>
                                      <p:to x="100000" y="100000"/>
                                    </p:animScale>
                                    <p:animScale>
                                      <p:cBhvr>
                                        <p:cTn id="31" dur="26">
                                          <p:stCondLst>
                                            <p:cond delay="1312"/>
                                          </p:stCondLst>
                                        </p:cTn>
                                        <p:tgtEl>
                                          <p:spTgt spid="4">
                                            <p:graphicEl>
                                              <a:dgm id="{242FD81B-7CCF-4928-A89B-775CDE8A40FA}"/>
                                            </p:graphicEl>
                                          </p:spTgt>
                                        </p:tgtEl>
                                      </p:cBhvr>
                                      <p:to x="100000" y="80000"/>
                                    </p:animScale>
                                    <p:animScale>
                                      <p:cBhvr>
                                        <p:cTn id="32" dur="166" decel="50000">
                                          <p:stCondLst>
                                            <p:cond delay="1338"/>
                                          </p:stCondLst>
                                        </p:cTn>
                                        <p:tgtEl>
                                          <p:spTgt spid="4">
                                            <p:graphicEl>
                                              <a:dgm id="{242FD81B-7CCF-4928-A89B-775CDE8A40FA}"/>
                                            </p:graphicEl>
                                          </p:spTgt>
                                        </p:tgtEl>
                                      </p:cBhvr>
                                      <p:to x="100000" y="100000"/>
                                    </p:animScale>
                                    <p:animScale>
                                      <p:cBhvr>
                                        <p:cTn id="33" dur="26">
                                          <p:stCondLst>
                                            <p:cond delay="1642"/>
                                          </p:stCondLst>
                                        </p:cTn>
                                        <p:tgtEl>
                                          <p:spTgt spid="4">
                                            <p:graphicEl>
                                              <a:dgm id="{242FD81B-7CCF-4928-A89B-775CDE8A40FA}"/>
                                            </p:graphicEl>
                                          </p:spTgt>
                                        </p:tgtEl>
                                      </p:cBhvr>
                                      <p:to x="100000" y="90000"/>
                                    </p:animScale>
                                    <p:animScale>
                                      <p:cBhvr>
                                        <p:cTn id="34" dur="166" decel="50000">
                                          <p:stCondLst>
                                            <p:cond delay="1668"/>
                                          </p:stCondLst>
                                        </p:cTn>
                                        <p:tgtEl>
                                          <p:spTgt spid="4">
                                            <p:graphicEl>
                                              <a:dgm id="{242FD81B-7CCF-4928-A89B-775CDE8A40FA}"/>
                                            </p:graphicEl>
                                          </p:spTgt>
                                        </p:tgtEl>
                                      </p:cBhvr>
                                      <p:to x="100000" y="100000"/>
                                    </p:animScale>
                                    <p:animScale>
                                      <p:cBhvr>
                                        <p:cTn id="35" dur="26">
                                          <p:stCondLst>
                                            <p:cond delay="1808"/>
                                          </p:stCondLst>
                                        </p:cTn>
                                        <p:tgtEl>
                                          <p:spTgt spid="4">
                                            <p:graphicEl>
                                              <a:dgm id="{242FD81B-7CCF-4928-A89B-775CDE8A40FA}"/>
                                            </p:graphicEl>
                                          </p:spTgt>
                                        </p:tgtEl>
                                      </p:cBhvr>
                                      <p:to x="100000" y="95000"/>
                                    </p:animScale>
                                    <p:animScale>
                                      <p:cBhvr>
                                        <p:cTn id="36" dur="166" decel="50000">
                                          <p:stCondLst>
                                            <p:cond delay="1834"/>
                                          </p:stCondLst>
                                        </p:cTn>
                                        <p:tgtEl>
                                          <p:spTgt spid="4">
                                            <p:graphicEl>
                                              <a:dgm id="{242FD81B-7CCF-4928-A89B-775CDE8A40FA}"/>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graphicEl>
                                              <a:dgm id="{9EDCC3FE-78EB-4FAC-A1F7-E78AA123D4A2}"/>
                                            </p:graphicEl>
                                          </p:spTgt>
                                        </p:tgtEl>
                                        <p:attrNameLst>
                                          <p:attrName>style.visibility</p:attrName>
                                        </p:attrNameLst>
                                      </p:cBhvr>
                                      <p:to>
                                        <p:strVal val="visible"/>
                                      </p:to>
                                    </p:set>
                                    <p:animEffect transition="in" filter="wipe(down)">
                                      <p:cBhvr>
                                        <p:cTn id="39" dur="580">
                                          <p:stCondLst>
                                            <p:cond delay="0"/>
                                          </p:stCondLst>
                                        </p:cTn>
                                        <p:tgtEl>
                                          <p:spTgt spid="4">
                                            <p:graphicEl>
                                              <a:dgm id="{9EDCC3FE-78EB-4FAC-A1F7-E78AA123D4A2}"/>
                                            </p:graphicEl>
                                          </p:spTgt>
                                        </p:tgtEl>
                                      </p:cBhvr>
                                    </p:animEffect>
                                    <p:anim calcmode="lin" valueType="num">
                                      <p:cBhvr>
                                        <p:cTn id="40" dur="1822" tmFilter="0,0; 0.14,0.36; 0.43,0.73; 0.71,0.91; 1.0,1.0">
                                          <p:stCondLst>
                                            <p:cond delay="0"/>
                                          </p:stCondLst>
                                        </p:cTn>
                                        <p:tgtEl>
                                          <p:spTgt spid="4">
                                            <p:graphicEl>
                                              <a:dgm id="{9EDCC3FE-78EB-4FAC-A1F7-E78AA123D4A2}"/>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graphicEl>
                                              <a:dgm id="{9EDCC3FE-78EB-4FAC-A1F7-E78AA123D4A2}"/>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graphicEl>
                                              <a:dgm id="{9EDCC3FE-78EB-4FAC-A1F7-E78AA123D4A2}"/>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graphicEl>
                                              <a:dgm id="{9EDCC3FE-78EB-4FAC-A1F7-E78AA123D4A2}"/>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graphicEl>
                                              <a:dgm id="{9EDCC3FE-78EB-4FAC-A1F7-E78AA123D4A2}"/>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graphicEl>
                                              <a:dgm id="{9EDCC3FE-78EB-4FAC-A1F7-E78AA123D4A2}"/>
                                            </p:graphicEl>
                                          </p:spTgt>
                                        </p:tgtEl>
                                      </p:cBhvr>
                                      <p:to x="100000" y="60000"/>
                                    </p:animScale>
                                    <p:animScale>
                                      <p:cBhvr>
                                        <p:cTn id="46" dur="166" decel="50000">
                                          <p:stCondLst>
                                            <p:cond delay="676"/>
                                          </p:stCondLst>
                                        </p:cTn>
                                        <p:tgtEl>
                                          <p:spTgt spid="4">
                                            <p:graphicEl>
                                              <a:dgm id="{9EDCC3FE-78EB-4FAC-A1F7-E78AA123D4A2}"/>
                                            </p:graphicEl>
                                          </p:spTgt>
                                        </p:tgtEl>
                                      </p:cBhvr>
                                      <p:to x="100000" y="100000"/>
                                    </p:animScale>
                                    <p:animScale>
                                      <p:cBhvr>
                                        <p:cTn id="47" dur="26">
                                          <p:stCondLst>
                                            <p:cond delay="1312"/>
                                          </p:stCondLst>
                                        </p:cTn>
                                        <p:tgtEl>
                                          <p:spTgt spid="4">
                                            <p:graphicEl>
                                              <a:dgm id="{9EDCC3FE-78EB-4FAC-A1F7-E78AA123D4A2}"/>
                                            </p:graphicEl>
                                          </p:spTgt>
                                        </p:tgtEl>
                                      </p:cBhvr>
                                      <p:to x="100000" y="80000"/>
                                    </p:animScale>
                                    <p:animScale>
                                      <p:cBhvr>
                                        <p:cTn id="48" dur="166" decel="50000">
                                          <p:stCondLst>
                                            <p:cond delay="1338"/>
                                          </p:stCondLst>
                                        </p:cTn>
                                        <p:tgtEl>
                                          <p:spTgt spid="4">
                                            <p:graphicEl>
                                              <a:dgm id="{9EDCC3FE-78EB-4FAC-A1F7-E78AA123D4A2}"/>
                                            </p:graphicEl>
                                          </p:spTgt>
                                        </p:tgtEl>
                                      </p:cBhvr>
                                      <p:to x="100000" y="100000"/>
                                    </p:animScale>
                                    <p:animScale>
                                      <p:cBhvr>
                                        <p:cTn id="49" dur="26">
                                          <p:stCondLst>
                                            <p:cond delay="1642"/>
                                          </p:stCondLst>
                                        </p:cTn>
                                        <p:tgtEl>
                                          <p:spTgt spid="4">
                                            <p:graphicEl>
                                              <a:dgm id="{9EDCC3FE-78EB-4FAC-A1F7-E78AA123D4A2}"/>
                                            </p:graphicEl>
                                          </p:spTgt>
                                        </p:tgtEl>
                                      </p:cBhvr>
                                      <p:to x="100000" y="90000"/>
                                    </p:animScale>
                                    <p:animScale>
                                      <p:cBhvr>
                                        <p:cTn id="50" dur="166" decel="50000">
                                          <p:stCondLst>
                                            <p:cond delay="1668"/>
                                          </p:stCondLst>
                                        </p:cTn>
                                        <p:tgtEl>
                                          <p:spTgt spid="4">
                                            <p:graphicEl>
                                              <a:dgm id="{9EDCC3FE-78EB-4FAC-A1F7-E78AA123D4A2}"/>
                                            </p:graphicEl>
                                          </p:spTgt>
                                        </p:tgtEl>
                                      </p:cBhvr>
                                      <p:to x="100000" y="100000"/>
                                    </p:animScale>
                                    <p:animScale>
                                      <p:cBhvr>
                                        <p:cTn id="51" dur="26">
                                          <p:stCondLst>
                                            <p:cond delay="1808"/>
                                          </p:stCondLst>
                                        </p:cTn>
                                        <p:tgtEl>
                                          <p:spTgt spid="4">
                                            <p:graphicEl>
                                              <a:dgm id="{9EDCC3FE-78EB-4FAC-A1F7-E78AA123D4A2}"/>
                                            </p:graphicEl>
                                          </p:spTgt>
                                        </p:tgtEl>
                                      </p:cBhvr>
                                      <p:to x="100000" y="95000"/>
                                    </p:animScale>
                                    <p:animScale>
                                      <p:cBhvr>
                                        <p:cTn id="52" dur="166" decel="50000">
                                          <p:stCondLst>
                                            <p:cond delay="1834"/>
                                          </p:stCondLst>
                                        </p:cTn>
                                        <p:tgtEl>
                                          <p:spTgt spid="4">
                                            <p:graphicEl>
                                              <a:dgm id="{9EDCC3FE-78EB-4FAC-A1F7-E78AA123D4A2}"/>
                                            </p:graphic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4">
                                            <p:graphicEl>
                                              <a:dgm id="{108FC3B6-ECDB-4AA5-9F97-4DAEFDCA0837}"/>
                                            </p:graphicEl>
                                          </p:spTgt>
                                        </p:tgtEl>
                                        <p:attrNameLst>
                                          <p:attrName>style.visibility</p:attrName>
                                        </p:attrNameLst>
                                      </p:cBhvr>
                                      <p:to>
                                        <p:strVal val="visible"/>
                                      </p:to>
                                    </p:set>
                                    <p:animEffect transition="in" filter="wipe(down)">
                                      <p:cBhvr>
                                        <p:cTn id="57" dur="580">
                                          <p:stCondLst>
                                            <p:cond delay="0"/>
                                          </p:stCondLst>
                                        </p:cTn>
                                        <p:tgtEl>
                                          <p:spTgt spid="4">
                                            <p:graphicEl>
                                              <a:dgm id="{108FC3B6-ECDB-4AA5-9F97-4DAEFDCA0837}"/>
                                            </p:graphicEl>
                                          </p:spTgt>
                                        </p:tgtEl>
                                      </p:cBhvr>
                                    </p:animEffect>
                                    <p:anim calcmode="lin" valueType="num">
                                      <p:cBhvr>
                                        <p:cTn id="58" dur="1822" tmFilter="0,0; 0.14,0.36; 0.43,0.73; 0.71,0.91; 1.0,1.0">
                                          <p:stCondLst>
                                            <p:cond delay="0"/>
                                          </p:stCondLst>
                                        </p:cTn>
                                        <p:tgtEl>
                                          <p:spTgt spid="4">
                                            <p:graphicEl>
                                              <a:dgm id="{108FC3B6-ECDB-4AA5-9F97-4DAEFDCA0837}"/>
                                            </p:graphic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graphicEl>
                                              <a:dgm id="{108FC3B6-ECDB-4AA5-9F97-4DAEFDCA0837}"/>
                                            </p:graphic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graphicEl>
                                              <a:dgm id="{108FC3B6-ECDB-4AA5-9F97-4DAEFDCA0837}"/>
                                            </p:graphic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graphicEl>
                                              <a:dgm id="{108FC3B6-ECDB-4AA5-9F97-4DAEFDCA0837}"/>
                                            </p:graphic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graphicEl>
                                              <a:dgm id="{108FC3B6-ECDB-4AA5-9F97-4DAEFDCA0837}"/>
                                            </p:graphic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graphicEl>
                                              <a:dgm id="{108FC3B6-ECDB-4AA5-9F97-4DAEFDCA0837}"/>
                                            </p:graphicEl>
                                          </p:spTgt>
                                        </p:tgtEl>
                                      </p:cBhvr>
                                      <p:to x="100000" y="60000"/>
                                    </p:animScale>
                                    <p:animScale>
                                      <p:cBhvr>
                                        <p:cTn id="64" dur="166" decel="50000">
                                          <p:stCondLst>
                                            <p:cond delay="676"/>
                                          </p:stCondLst>
                                        </p:cTn>
                                        <p:tgtEl>
                                          <p:spTgt spid="4">
                                            <p:graphicEl>
                                              <a:dgm id="{108FC3B6-ECDB-4AA5-9F97-4DAEFDCA0837}"/>
                                            </p:graphicEl>
                                          </p:spTgt>
                                        </p:tgtEl>
                                      </p:cBhvr>
                                      <p:to x="100000" y="100000"/>
                                    </p:animScale>
                                    <p:animScale>
                                      <p:cBhvr>
                                        <p:cTn id="65" dur="26">
                                          <p:stCondLst>
                                            <p:cond delay="1312"/>
                                          </p:stCondLst>
                                        </p:cTn>
                                        <p:tgtEl>
                                          <p:spTgt spid="4">
                                            <p:graphicEl>
                                              <a:dgm id="{108FC3B6-ECDB-4AA5-9F97-4DAEFDCA0837}"/>
                                            </p:graphicEl>
                                          </p:spTgt>
                                        </p:tgtEl>
                                      </p:cBhvr>
                                      <p:to x="100000" y="80000"/>
                                    </p:animScale>
                                    <p:animScale>
                                      <p:cBhvr>
                                        <p:cTn id="66" dur="166" decel="50000">
                                          <p:stCondLst>
                                            <p:cond delay="1338"/>
                                          </p:stCondLst>
                                        </p:cTn>
                                        <p:tgtEl>
                                          <p:spTgt spid="4">
                                            <p:graphicEl>
                                              <a:dgm id="{108FC3B6-ECDB-4AA5-9F97-4DAEFDCA0837}"/>
                                            </p:graphicEl>
                                          </p:spTgt>
                                        </p:tgtEl>
                                      </p:cBhvr>
                                      <p:to x="100000" y="100000"/>
                                    </p:animScale>
                                    <p:animScale>
                                      <p:cBhvr>
                                        <p:cTn id="67" dur="26">
                                          <p:stCondLst>
                                            <p:cond delay="1642"/>
                                          </p:stCondLst>
                                        </p:cTn>
                                        <p:tgtEl>
                                          <p:spTgt spid="4">
                                            <p:graphicEl>
                                              <a:dgm id="{108FC3B6-ECDB-4AA5-9F97-4DAEFDCA0837}"/>
                                            </p:graphicEl>
                                          </p:spTgt>
                                        </p:tgtEl>
                                      </p:cBhvr>
                                      <p:to x="100000" y="90000"/>
                                    </p:animScale>
                                    <p:animScale>
                                      <p:cBhvr>
                                        <p:cTn id="68" dur="166" decel="50000">
                                          <p:stCondLst>
                                            <p:cond delay="1668"/>
                                          </p:stCondLst>
                                        </p:cTn>
                                        <p:tgtEl>
                                          <p:spTgt spid="4">
                                            <p:graphicEl>
                                              <a:dgm id="{108FC3B6-ECDB-4AA5-9F97-4DAEFDCA0837}"/>
                                            </p:graphicEl>
                                          </p:spTgt>
                                        </p:tgtEl>
                                      </p:cBhvr>
                                      <p:to x="100000" y="100000"/>
                                    </p:animScale>
                                    <p:animScale>
                                      <p:cBhvr>
                                        <p:cTn id="69" dur="26">
                                          <p:stCondLst>
                                            <p:cond delay="1808"/>
                                          </p:stCondLst>
                                        </p:cTn>
                                        <p:tgtEl>
                                          <p:spTgt spid="4">
                                            <p:graphicEl>
                                              <a:dgm id="{108FC3B6-ECDB-4AA5-9F97-4DAEFDCA0837}"/>
                                            </p:graphicEl>
                                          </p:spTgt>
                                        </p:tgtEl>
                                      </p:cBhvr>
                                      <p:to x="100000" y="95000"/>
                                    </p:animScale>
                                    <p:animScale>
                                      <p:cBhvr>
                                        <p:cTn id="70" dur="166" decel="50000">
                                          <p:stCondLst>
                                            <p:cond delay="1834"/>
                                          </p:stCondLst>
                                        </p:cTn>
                                        <p:tgtEl>
                                          <p:spTgt spid="4">
                                            <p:graphicEl>
                                              <a:dgm id="{108FC3B6-ECDB-4AA5-9F97-4DAEFDCA0837}"/>
                                            </p:graphic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4">
                                            <p:graphicEl>
                                              <a:dgm id="{C80E4C17-CFF7-46C9-A652-10BC808F039E}"/>
                                            </p:graphicEl>
                                          </p:spTgt>
                                        </p:tgtEl>
                                        <p:attrNameLst>
                                          <p:attrName>style.visibility</p:attrName>
                                        </p:attrNameLst>
                                      </p:cBhvr>
                                      <p:to>
                                        <p:strVal val="visible"/>
                                      </p:to>
                                    </p:set>
                                    <p:animEffect transition="in" filter="wipe(down)">
                                      <p:cBhvr>
                                        <p:cTn id="73" dur="580">
                                          <p:stCondLst>
                                            <p:cond delay="0"/>
                                          </p:stCondLst>
                                        </p:cTn>
                                        <p:tgtEl>
                                          <p:spTgt spid="4">
                                            <p:graphicEl>
                                              <a:dgm id="{C80E4C17-CFF7-46C9-A652-10BC808F039E}"/>
                                            </p:graphicEl>
                                          </p:spTgt>
                                        </p:tgtEl>
                                      </p:cBhvr>
                                    </p:animEffect>
                                    <p:anim calcmode="lin" valueType="num">
                                      <p:cBhvr>
                                        <p:cTn id="74" dur="1822" tmFilter="0,0; 0.14,0.36; 0.43,0.73; 0.71,0.91; 1.0,1.0">
                                          <p:stCondLst>
                                            <p:cond delay="0"/>
                                          </p:stCondLst>
                                        </p:cTn>
                                        <p:tgtEl>
                                          <p:spTgt spid="4">
                                            <p:graphicEl>
                                              <a:dgm id="{C80E4C17-CFF7-46C9-A652-10BC808F039E}"/>
                                            </p:graphic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4">
                                            <p:graphicEl>
                                              <a:dgm id="{C80E4C17-CFF7-46C9-A652-10BC808F039E}"/>
                                            </p:graphic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4">
                                            <p:graphicEl>
                                              <a:dgm id="{C80E4C17-CFF7-46C9-A652-10BC808F039E}"/>
                                            </p:graphic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4">
                                            <p:graphicEl>
                                              <a:dgm id="{C80E4C17-CFF7-46C9-A652-10BC808F039E}"/>
                                            </p:graphic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4">
                                            <p:graphicEl>
                                              <a:dgm id="{C80E4C17-CFF7-46C9-A652-10BC808F039E}"/>
                                            </p:graphic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4">
                                            <p:graphicEl>
                                              <a:dgm id="{C80E4C17-CFF7-46C9-A652-10BC808F039E}"/>
                                            </p:graphicEl>
                                          </p:spTgt>
                                        </p:tgtEl>
                                      </p:cBhvr>
                                      <p:to x="100000" y="60000"/>
                                    </p:animScale>
                                    <p:animScale>
                                      <p:cBhvr>
                                        <p:cTn id="80" dur="166" decel="50000">
                                          <p:stCondLst>
                                            <p:cond delay="676"/>
                                          </p:stCondLst>
                                        </p:cTn>
                                        <p:tgtEl>
                                          <p:spTgt spid="4">
                                            <p:graphicEl>
                                              <a:dgm id="{C80E4C17-CFF7-46C9-A652-10BC808F039E}"/>
                                            </p:graphicEl>
                                          </p:spTgt>
                                        </p:tgtEl>
                                      </p:cBhvr>
                                      <p:to x="100000" y="100000"/>
                                    </p:animScale>
                                    <p:animScale>
                                      <p:cBhvr>
                                        <p:cTn id="81" dur="26">
                                          <p:stCondLst>
                                            <p:cond delay="1312"/>
                                          </p:stCondLst>
                                        </p:cTn>
                                        <p:tgtEl>
                                          <p:spTgt spid="4">
                                            <p:graphicEl>
                                              <a:dgm id="{C80E4C17-CFF7-46C9-A652-10BC808F039E}"/>
                                            </p:graphicEl>
                                          </p:spTgt>
                                        </p:tgtEl>
                                      </p:cBhvr>
                                      <p:to x="100000" y="80000"/>
                                    </p:animScale>
                                    <p:animScale>
                                      <p:cBhvr>
                                        <p:cTn id="82" dur="166" decel="50000">
                                          <p:stCondLst>
                                            <p:cond delay="1338"/>
                                          </p:stCondLst>
                                        </p:cTn>
                                        <p:tgtEl>
                                          <p:spTgt spid="4">
                                            <p:graphicEl>
                                              <a:dgm id="{C80E4C17-CFF7-46C9-A652-10BC808F039E}"/>
                                            </p:graphicEl>
                                          </p:spTgt>
                                        </p:tgtEl>
                                      </p:cBhvr>
                                      <p:to x="100000" y="100000"/>
                                    </p:animScale>
                                    <p:animScale>
                                      <p:cBhvr>
                                        <p:cTn id="83" dur="26">
                                          <p:stCondLst>
                                            <p:cond delay="1642"/>
                                          </p:stCondLst>
                                        </p:cTn>
                                        <p:tgtEl>
                                          <p:spTgt spid="4">
                                            <p:graphicEl>
                                              <a:dgm id="{C80E4C17-CFF7-46C9-A652-10BC808F039E}"/>
                                            </p:graphicEl>
                                          </p:spTgt>
                                        </p:tgtEl>
                                      </p:cBhvr>
                                      <p:to x="100000" y="90000"/>
                                    </p:animScale>
                                    <p:animScale>
                                      <p:cBhvr>
                                        <p:cTn id="84" dur="166" decel="50000">
                                          <p:stCondLst>
                                            <p:cond delay="1668"/>
                                          </p:stCondLst>
                                        </p:cTn>
                                        <p:tgtEl>
                                          <p:spTgt spid="4">
                                            <p:graphicEl>
                                              <a:dgm id="{C80E4C17-CFF7-46C9-A652-10BC808F039E}"/>
                                            </p:graphicEl>
                                          </p:spTgt>
                                        </p:tgtEl>
                                      </p:cBhvr>
                                      <p:to x="100000" y="100000"/>
                                    </p:animScale>
                                    <p:animScale>
                                      <p:cBhvr>
                                        <p:cTn id="85" dur="26">
                                          <p:stCondLst>
                                            <p:cond delay="1808"/>
                                          </p:stCondLst>
                                        </p:cTn>
                                        <p:tgtEl>
                                          <p:spTgt spid="4">
                                            <p:graphicEl>
                                              <a:dgm id="{C80E4C17-CFF7-46C9-A652-10BC808F039E}"/>
                                            </p:graphicEl>
                                          </p:spTgt>
                                        </p:tgtEl>
                                      </p:cBhvr>
                                      <p:to x="100000" y="95000"/>
                                    </p:animScale>
                                    <p:animScale>
                                      <p:cBhvr>
                                        <p:cTn id="86" dur="166" decel="50000">
                                          <p:stCondLst>
                                            <p:cond delay="1834"/>
                                          </p:stCondLst>
                                        </p:cTn>
                                        <p:tgtEl>
                                          <p:spTgt spid="4">
                                            <p:graphicEl>
                                              <a:dgm id="{C80E4C17-CFF7-46C9-A652-10BC808F039E}"/>
                                            </p:graphic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4">
                                            <p:graphicEl>
                                              <a:dgm id="{DFB01D54-7195-49D6-B495-B3A1E7E38850}"/>
                                            </p:graphicEl>
                                          </p:spTgt>
                                        </p:tgtEl>
                                        <p:attrNameLst>
                                          <p:attrName>style.visibility</p:attrName>
                                        </p:attrNameLst>
                                      </p:cBhvr>
                                      <p:to>
                                        <p:strVal val="visible"/>
                                      </p:to>
                                    </p:set>
                                    <p:animEffect transition="in" filter="wipe(down)">
                                      <p:cBhvr>
                                        <p:cTn id="91" dur="580">
                                          <p:stCondLst>
                                            <p:cond delay="0"/>
                                          </p:stCondLst>
                                        </p:cTn>
                                        <p:tgtEl>
                                          <p:spTgt spid="4">
                                            <p:graphicEl>
                                              <a:dgm id="{DFB01D54-7195-49D6-B495-B3A1E7E38850}"/>
                                            </p:graphicEl>
                                          </p:spTgt>
                                        </p:tgtEl>
                                      </p:cBhvr>
                                    </p:animEffect>
                                    <p:anim calcmode="lin" valueType="num">
                                      <p:cBhvr>
                                        <p:cTn id="92" dur="1822" tmFilter="0,0; 0.14,0.36; 0.43,0.73; 0.71,0.91; 1.0,1.0">
                                          <p:stCondLst>
                                            <p:cond delay="0"/>
                                          </p:stCondLst>
                                        </p:cTn>
                                        <p:tgtEl>
                                          <p:spTgt spid="4">
                                            <p:graphicEl>
                                              <a:dgm id="{DFB01D54-7195-49D6-B495-B3A1E7E38850}"/>
                                            </p:graphic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graphicEl>
                                              <a:dgm id="{DFB01D54-7195-49D6-B495-B3A1E7E38850}"/>
                                            </p:graphic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graphicEl>
                                              <a:dgm id="{DFB01D54-7195-49D6-B495-B3A1E7E38850}"/>
                                            </p:graphic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graphicEl>
                                              <a:dgm id="{DFB01D54-7195-49D6-B495-B3A1E7E38850}"/>
                                            </p:graphic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graphicEl>
                                              <a:dgm id="{DFB01D54-7195-49D6-B495-B3A1E7E38850}"/>
                                            </p:graphic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graphicEl>
                                              <a:dgm id="{DFB01D54-7195-49D6-B495-B3A1E7E38850}"/>
                                            </p:graphicEl>
                                          </p:spTgt>
                                        </p:tgtEl>
                                      </p:cBhvr>
                                      <p:to x="100000" y="60000"/>
                                    </p:animScale>
                                    <p:animScale>
                                      <p:cBhvr>
                                        <p:cTn id="98" dur="166" decel="50000">
                                          <p:stCondLst>
                                            <p:cond delay="676"/>
                                          </p:stCondLst>
                                        </p:cTn>
                                        <p:tgtEl>
                                          <p:spTgt spid="4">
                                            <p:graphicEl>
                                              <a:dgm id="{DFB01D54-7195-49D6-B495-B3A1E7E38850}"/>
                                            </p:graphicEl>
                                          </p:spTgt>
                                        </p:tgtEl>
                                      </p:cBhvr>
                                      <p:to x="100000" y="100000"/>
                                    </p:animScale>
                                    <p:animScale>
                                      <p:cBhvr>
                                        <p:cTn id="99" dur="26">
                                          <p:stCondLst>
                                            <p:cond delay="1312"/>
                                          </p:stCondLst>
                                        </p:cTn>
                                        <p:tgtEl>
                                          <p:spTgt spid="4">
                                            <p:graphicEl>
                                              <a:dgm id="{DFB01D54-7195-49D6-B495-B3A1E7E38850}"/>
                                            </p:graphicEl>
                                          </p:spTgt>
                                        </p:tgtEl>
                                      </p:cBhvr>
                                      <p:to x="100000" y="80000"/>
                                    </p:animScale>
                                    <p:animScale>
                                      <p:cBhvr>
                                        <p:cTn id="100" dur="166" decel="50000">
                                          <p:stCondLst>
                                            <p:cond delay="1338"/>
                                          </p:stCondLst>
                                        </p:cTn>
                                        <p:tgtEl>
                                          <p:spTgt spid="4">
                                            <p:graphicEl>
                                              <a:dgm id="{DFB01D54-7195-49D6-B495-B3A1E7E38850}"/>
                                            </p:graphicEl>
                                          </p:spTgt>
                                        </p:tgtEl>
                                      </p:cBhvr>
                                      <p:to x="100000" y="100000"/>
                                    </p:animScale>
                                    <p:animScale>
                                      <p:cBhvr>
                                        <p:cTn id="101" dur="26">
                                          <p:stCondLst>
                                            <p:cond delay="1642"/>
                                          </p:stCondLst>
                                        </p:cTn>
                                        <p:tgtEl>
                                          <p:spTgt spid="4">
                                            <p:graphicEl>
                                              <a:dgm id="{DFB01D54-7195-49D6-B495-B3A1E7E38850}"/>
                                            </p:graphicEl>
                                          </p:spTgt>
                                        </p:tgtEl>
                                      </p:cBhvr>
                                      <p:to x="100000" y="90000"/>
                                    </p:animScale>
                                    <p:animScale>
                                      <p:cBhvr>
                                        <p:cTn id="102" dur="166" decel="50000">
                                          <p:stCondLst>
                                            <p:cond delay="1668"/>
                                          </p:stCondLst>
                                        </p:cTn>
                                        <p:tgtEl>
                                          <p:spTgt spid="4">
                                            <p:graphicEl>
                                              <a:dgm id="{DFB01D54-7195-49D6-B495-B3A1E7E38850}"/>
                                            </p:graphicEl>
                                          </p:spTgt>
                                        </p:tgtEl>
                                      </p:cBhvr>
                                      <p:to x="100000" y="100000"/>
                                    </p:animScale>
                                    <p:animScale>
                                      <p:cBhvr>
                                        <p:cTn id="103" dur="26">
                                          <p:stCondLst>
                                            <p:cond delay="1808"/>
                                          </p:stCondLst>
                                        </p:cTn>
                                        <p:tgtEl>
                                          <p:spTgt spid="4">
                                            <p:graphicEl>
                                              <a:dgm id="{DFB01D54-7195-49D6-B495-B3A1E7E38850}"/>
                                            </p:graphicEl>
                                          </p:spTgt>
                                        </p:tgtEl>
                                      </p:cBhvr>
                                      <p:to x="100000" y="95000"/>
                                    </p:animScale>
                                    <p:animScale>
                                      <p:cBhvr>
                                        <p:cTn id="104" dur="166" decel="50000">
                                          <p:stCondLst>
                                            <p:cond delay="1834"/>
                                          </p:stCondLst>
                                        </p:cTn>
                                        <p:tgtEl>
                                          <p:spTgt spid="4">
                                            <p:graphicEl>
                                              <a:dgm id="{DFB01D54-7195-49D6-B495-B3A1E7E38850}"/>
                                            </p:graphicEl>
                                          </p:spTgt>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4">
                                            <p:graphicEl>
                                              <a:dgm id="{C0778886-D310-409C-9DFB-F911EA61F93E}"/>
                                            </p:graphicEl>
                                          </p:spTgt>
                                        </p:tgtEl>
                                        <p:attrNameLst>
                                          <p:attrName>style.visibility</p:attrName>
                                        </p:attrNameLst>
                                      </p:cBhvr>
                                      <p:to>
                                        <p:strVal val="visible"/>
                                      </p:to>
                                    </p:set>
                                    <p:animEffect transition="in" filter="wipe(down)">
                                      <p:cBhvr>
                                        <p:cTn id="107" dur="580">
                                          <p:stCondLst>
                                            <p:cond delay="0"/>
                                          </p:stCondLst>
                                        </p:cTn>
                                        <p:tgtEl>
                                          <p:spTgt spid="4">
                                            <p:graphicEl>
                                              <a:dgm id="{C0778886-D310-409C-9DFB-F911EA61F93E}"/>
                                            </p:graphicEl>
                                          </p:spTgt>
                                        </p:tgtEl>
                                      </p:cBhvr>
                                    </p:animEffect>
                                    <p:anim calcmode="lin" valueType="num">
                                      <p:cBhvr>
                                        <p:cTn id="108" dur="1822" tmFilter="0,0; 0.14,0.36; 0.43,0.73; 0.71,0.91; 1.0,1.0">
                                          <p:stCondLst>
                                            <p:cond delay="0"/>
                                          </p:stCondLst>
                                        </p:cTn>
                                        <p:tgtEl>
                                          <p:spTgt spid="4">
                                            <p:graphicEl>
                                              <a:dgm id="{C0778886-D310-409C-9DFB-F911EA61F93E}"/>
                                            </p:graphic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
                                            <p:graphicEl>
                                              <a:dgm id="{C0778886-D310-409C-9DFB-F911EA61F93E}"/>
                                            </p:graphic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
                                            <p:graphicEl>
                                              <a:dgm id="{C0778886-D310-409C-9DFB-F911EA61F93E}"/>
                                            </p:graphic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
                                            <p:graphicEl>
                                              <a:dgm id="{C0778886-D310-409C-9DFB-F911EA61F93E}"/>
                                            </p:graphic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
                                            <p:graphicEl>
                                              <a:dgm id="{C0778886-D310-409C-9DFB-F911EA61F93E}"/>
                                            </p:graphic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4">
                                            <p:graphicEl>
                                              <a:dgm id="{C0778886-D310-409C-9DFB-F911EA61F93E}"/>
                                            </p:graphicEl>
                                          </p:spTgt>
                                        </p:tgtEl>
                                      </p:cBhvr>
                                      <p:to x="100000" y="60000"/>
                                    </p:animScale>
                                    <p:animScale>
                                      <p:cBhvr>
                                        <p:cTn id="114" dur="166" decel="50000">
                                          <p:stCondLst>
                                            <p:cond delay="676"/>
                                          </p:stCondLst>
                                        </p:cTn>
                                        <p:tgtEl>
                                          <p:spTgt spid="4">
                                            <p:graphicEl>
                                              <a:dgm id="{C0778886-D310-409C-9DFB-F911EA61F93E}"/>
                                            </p:graphicEl>
                                          </p:spTgt>
                                        </p:tgtEl>
                                      </p:cBhvr>
                                      <p:to x="100000" y="100000"/>
                                    </p:animScale>
                                    <p:animScale>
                                      <p:cBhvr>
                                        <p:cTn id="115" dur="26">
                                          <p:stCondLst>
                                            <p:cond delay="1312"/>
                                          </p:stCondLst>
                                        </p:cTn>
                                        <p:tgtEl>
                                          <p:spTgt spid="4">
                                            <p:graphicEl>
                                              <a:dgm id="{C0778886-D310-409C-9DFB-F911EA61F93E}"/>
                                            </p:graphicEl>
                                          </p:spTgt>
                                        </p:tgtEl>
                                      </p:cBhvr>
                                      <p:to x="100000" y="80000"/>
                                    </p:animScale>
                                    <p:animScale>
                                      <p:cBhvr>
                                        <p:cTn id="116" dur="166" decel="50000">
                                          <p:stCondLst>
                                            <p:cond delay="1338"/>
                                          </p:stCondLst>
                                        </p:cTn>
                                        <p:tgtEl>
                                          <p:spTgt spid="4">
                                            <p:graphicEl>
                                              <a:dgm id="{C0778886-D310-409C-9DFB-F911EA61F93E}"/>
                                            </p:graphicEl>
                                          </p:spTgt>
                                        </p:tgtEl>
                                      </p:cBhvr>
                                      <p:to x="100000" y="100000"/>
                                    </p:animScale>
                                    <p:animScale>
                                      <p:cBhvr>
                                        <p:cTn id="117" dur="26">
                                          <p:stCondLst>
                                            <p:cond delay="1642"/>
                                          </p:stCondLst>
                                        </p:cTn>
                                        <p:tgtEl>
                                          <p:spTgt spid="4">
                                            <p:graphicEl>
                                              <a:dgm id="{C0778886-D310-409C-9DFB-F911EA61F93E}"/>
                                            </p:graphicEl>
                                          </p:spTgt>
                                        </p:tgtEl>
                                      </p:cBhvr>
                                      <p:to x="100000" y="90000"/>
                                    </p:animScale>
                                    <p:animScale>
                                      <p:cBhvr>
                                        <p:cTn id="118" dur="166" decel="50000">
                                          <p:stCondLst>
                                            <p:cond delay="1668"/>
                                          </p:stCondLst>
                                        </p:cTn>
                                        <p:tgtEl>
                                          <p:spTgt spid="4">
                                            <p:graphicEl>
                                              <a:dgm id="{C0778886-D310-409C-9DFB-F911EA61F93E}"/>
                                            </p:graphicEl>
                                          </p:spTgt>
                                        </p:tgtEl>
                                      </p:cBhvr>
                                      <p:to x="100000" y="100000"/>
                                    </p:animScale>
                                    <p:animScale>
                                      <p:cBhvr>
                                        <p:cTn id="119" dur="26">
                                          <p:stCondLst>
                                            <p:cond delay="1808"/>
                                          </p:stCondLst>
                                        </p:cTn>
                                        <p:tgtEl>
                                          <p:spTgt spid="4">
                                            <p:graphicEl>
                                              <a:dgm id="{C0778886-D310-409C-9DFB-F911EA61F93E}"/>
                                            </p:graphicEl>
                                          </p:spTgt>
                                        </p:tgtEl>
                                      </p:cBhvr>
                                      <p:to x="100000" y="95000"/>
                                    </p:animScale>
                                    <p:animScale>
                                      <p:cBhvr>
                                        <p:cTn id="120" dur="166" decel="50000">
                                          <p:stCondLst>
                                            <p:cond delay="1834"/>
                                          </p:stCondLst>
                                        </p:cTn>
                                        <p:tgtEl>
                                          <p:spTgt spid="4">
                                            <p:graphicEl>
                                              <a:dgm id="{C0778886-D310-409C-9DFB-F911EA61F93E}"/>
                                            </p:graphic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wipe(down)">
                                      <p:cBhvr>
                                        <p:cTn id="125" dur="580">
                                          <p:stCondLst>
                                            <p:cond delay="0"/>
                                          </p:stCondLst>
                                        </p:cTn>
                                        <p:tgtEl>
                                          <p:spTgt spid="7"/>
                                        </p:tgtEl>
                                      </p:cBhvr>
                                    </p:animEffect>
                                    <p:anim calcmode="lin" valueType="num">
                                      <p:cBhvr>
                                        <p:cTn id="1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1" dur="26">
                                          <p:stCondLst>
                                            <p:cond delay="650"/>
                                          </p:stCondLst>
                                        </p:cTn>
                                        <p:tgtEl>
                                          <p:spTgt spid="7"/>
                                        </p:tgtEl>
                                      </p:cBhvr>
                                      <p:to x="100000" y="60000"/>
                                    </p:animScale>
                                    <p:animScale>
                                      <p:cBhvr>
                                        <p:cTn id="132" dur="166" decel="50000">
                                          <p:stCondLst>
                                            <p:cond delay="676"/>
                                          </p:stCondLst>
                                        </p:cTn>
                                        <p:tgtEl>
                                          <p:spTgt spid="7"/>
                                        </p:tgtEl>
                                      </p:cBhvr>
                                      <p:to x="100000" y="100000"/>
                                    </p:animScale>
                                    <p:animScale>
                                      <p:cBhvr>
                                        <p:cTn id="133" dur="26">
                                          <p:stCondLst>
                                            <p:cond delay="1312"/>
                                          </p:stCondLst>
                                        </p:cTn>
                                        <p:tgtEl>
                                          <p:spTgt spid="7"/>
                                        </p:tgtEl>
                                      </p:cBhvr>
                                      <p:to x="100000" y="80000"/>
                                    </p:animScale>
                                    <p:animScale>
                                      <p:cBhvr>
                                        <p:cTn id="134" dur="166" decel="50000">
                                          <p:stCondLst>
                                            <p:cond delay="1338"/>
                                          </p:stCondLst>
                                        </p:cTn>
                                        <p:tgtEl>
                                          <p:spTgt spid="7"/>
                                        </p:tgtEl>
                                      </p:cBhvr>
                                      <p:to x="100000" y="100000"/>
                                    </p:animScale>
                                    <p:animScale>
                                      <p:cBhvr>
                                        <p:cTn id="135" dur="26">
                                          <p:stCondLst>
                                            <p:cond delay="1642"/>
                                          </p:stCondLst>
                                        </p:cTn>
                                        <p:tgtEl>
                                          <p:spTgt spid="7"/>
                                        </p:tgtEl>
                                      </p:cBhvr>
                                      <p:to x="100000" y="90000"/>
                                    </p:animScale>
                                    <p:animScale>
                                      <p:cBhvr>
                                        <p:cTn id="136" dur="166" decel="50000">
                                          <p:stCondLst>
                                            <p:cond delay="1668"/>
                                          </p:stCondLst>
                                        </p:cTn>
                                        <p:tgtEl>
                                          <p:spTgt spid="7"/>
                                        </p:tgtEl>
                                      </p:cBhvr>
                                      <p:to x="100000" y="100000"/>
                                    </p:animScale>
                                    <p:animScale>
                                      <p:cBhvr>
                                        <p:cTn id="137" dur="26">
                                          <p:stCondLst>
                                            <p:cond delay="1808"/>
                                          </p:stCondLst>
                                        </p:cTn>
                                        <p:tgtEl>
                                          <p:spTgt spid="7"/>
                                        </p:tgtEl>
                                      </p:cBhvr>
                                      <p:to x="100000" y="95000"/>
                                    </p:animScale>
                                    <p:animScale>
                                      <p:cBhvr>
                                        <p:cTn id="1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52600" y="0"/>
            <a:ext cx="10439400" cy="584775"/>
          </a:xfrm>
          <a:prstGeom prst="rect">
            <a:avLst/>
          </a:prstGeom>
        </p:spPr>
        <p:txBody>
          <a:bodyPr wrap="square">
            <a:spAutoFit/>
          </a:bodyPr>
          <a:lstStyle/>
          <a:p>
            <a:pPr algn="r"/>
            <a:r>
              <a:rPr lang="es-CO" b="1" spc="50" dirty="0">
                <a:ln w="11430"/>
                <a:gradFill>
                  <a:gsLst>
                    <a:gs pos="25000">
                      <a:schemeClr val="accent2">
                        <a:satMod val="155000"/>
                      </a:schemeClr>
                    </a:gs>
                    <a:gs pos="100000">
                      <a:schemeClr val="accent2">
                        <a:shade val="45000"/>
                        <a:satMod val="165000"/>
                      </a:schemeClr>
                    </a:gs>
                  </a:gsLst>
                  <a:lin ang="5400000"/>
                </a:gradFill>
              </a:rPr>
              <a:t>	</a:t>
            </a:r>
            <a:r>
              <a:rPr lang="es-CO"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APLICACIÓN DE REQUERIMIENTOS FUNCIONALES </a:t>
            </a:r>
          </a:p>
        </p:txBody>
      </p:sp>
      <p:sp>
        <p:nvSpPr>
          <p:cNvPr id="5" name="Rectangle 11"/>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Diagrama 14"/>
          <p:cNvGraphicFramePr/>
          <p:nvPr>
            <p:extLst/>
          </p:nvPr>
        </p:nvGraphicFramePr>
        <p:xfrm>
          <a:off x="2373086" y="3330574"/>
          <a:ext cx="7750629" cy="131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Proceso alternativo 15"/>
          <p:cNvSpPr/>
          <p:nvPr/>
        </p:nvSpPr>
        <p:spPr>
          <a:xfrm>
            <a:off x="3200400" y="1828800"/>
            <a:ext cx="5943600" cy="990600"/>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800" dirty="0"/>
              <a:t>Aplicación de Requerimientos</a:t>
            </a:r>
          </a:p>
        </p:txBody>
      </p:sp>
    </p:spTree>
    <p:extLst>
      <p:ext uri="{BB962C8B-B14F-4D97-AF65-F5344CB8AC3E}">
        <p14:creationId xmlns:p14="http://schemas.microsoft.com/office/powerpoint/2010/main" val="38812833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0E542879-D837-4CB1-A424-D8A516C5F69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4D48BCD7-5597-413C-9EB4-C55B8FE24B5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graphicEl>
                                              <a:dgm id="{AF1C80DE-5D0B-4123-AB90-35D3AA8809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4294967295"/>
          </p:nvPr>
        </p:nvSpPr>
        <p:spPr>
          <a:xfrm>
            <a:off x="10058400" y="6356350"/>
            <a:ext cx="2133600" cy="365125"/>
          </a:xfrm>
          <a:prstGeom prst="rect">
            <a:avLst/>
          </a:prstGeom>
        </p:spPr>
        <p:txBody>
          <a:bodyPr/>
          <a:lstStyle/>
          <a:p>
            <a:fld id="{970440E7-6EC3-4D22-82CC-383AB5DD1DC3}" type="slidenum">
              <a:rPr lang="es-ES" smtClean="0"/>
              <a:pPr/>
              <a:t>43</a:t>
            </a:fld>
            <a:endParaRPr lang="es-ES"/>
          </a:p>
        </p:txBody>
      </p:sp>
      <p:pic>
        <p:nvPicPr>
          <p:cNvPr id="2" name="Imagen 1"/>
          <p:cNvPicPr>
            <a:picLocks noChangeAspect="1"/>
          </p:cNvPicPr>
          <p:nvPr/>
        </p:nvPicPr>
        <p:blipFill>
          <a:blip r:embed="rId3"/>
          <a:stretch>
            <a:fillRect/>
          </a:stretch>
        </p:blipFill>
        <p:spPr>
          <a:xfrm>
            <a:off x="1809750" y="757238"/>
            <a:ext cx="8572500" cy="5343525"/>
          </a:xfrm>
          <a:prstGeom prst="rect">
            <a:avLst/>
          </a:prstGeom>
        </p:spPr>
      </p:pic>
      <p:sp>
        <p:nvSpPr>
          <p:cNvPr id="7" name="3 Rectángulo"/>
          <p:cNvSpPr/>
          <p:nvPr/>
        </p:nvSpPr>
        <p:spPr>
          <a:xfrm>
            <a:off x="1752600" y="0"/>
            <a:ext cx="10439400" cy="584775"/>
          </a:xfrm>
          <a:prstGeom prst="rect">
            <a:avLst/>
          </a:prstGeom>
        </p:spPr>
        <p:txBody>
          <a:bodyPr wrap="square">
            <a:spAutoFit/>
          </a:bodyPr>
          <a:lstStyle/>
          <a:p>
            <a:pPr algn="r"/>
            <a:r>
              <a:rPr lang="es-CO" b="1" spc="50" dirty="0">
                <a:ln w="11430"/>
                <a:gradFill>
                  <a:gsLst>
                    <a:gs pos="25000">
                      <a:schemeClr val="accent2">
                        <a:satMod val="155000"/>
                      </a:schemeClr>
                    </a:gs>
                    <a:gs pos="100000">
                      <a:schemeClr val="accent2">
                        <a:shade val="45000"/>
                        <a:satMod val="165000"/>
                      </a:schemeClr>
                    </a:gs>
                  </a:gsLst>
                  <a:lin ang="5400000"/>
                </a:gradFill>
              </a:rPr>
              <a:t>	</a:t>
            </a:r>
            <a:r>
              <a:rPr lang="es-CO"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APLICACIÓN DE REQUERIMIENTOS FUNCIONALES </a:t>
            </a:r>
          </a:p>
        </p:txBody>
      </p:sp>
    </p:spTree>
    <p:extLst>
      <p:ext uri="{BB962C8B-B14F-4D97-AF65-F5344CB8AC3E}">
        <p14:creationId xmlns:p14="http://schemas.microsoft.com/office/powerpoint/2010/main" val="172007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862138" y="766763"/>
            <a:ext cx="8467725" cy="5324475"/>
          </a:xfrm>
          <a:prstGeom prst="rect">
            <a:avLst/>
          </a:prstGeom>
        </p:spPr>
      </p:pic>
      <p:sp>
        <p:nvSpPr>
          <p:cNvPr id="5" name="3 Rectángulo"/>
          <p:cNvSpPr/>
          <p:nvPr/>
        </p:nvSpPr>
        <p:spPr>
          <a:xfrm>
            <a:off x="1752600" y="0"/>
            <a:ext cx="10439400" cy="584775"/>
          </a:xfrm>
          <a:prstGeom prst="rect">
            <a:avLst/>
          </a:prstGeom>
        </p:spPr>
        <p:txBody>
          <a:bodyPr wrap="square">
            <a:spAutoFit/>
          </a:bodyPr>
          <a:lstStyle/>
          <a:p>
            <a:pPr algn="r"/>
            <a:r>
              <a:rPr lang="es-CO" b="1" spc="50" dirty="0">
                <a:ln w="11430"/>
                <a:gradFill>
                  <a:gsLst>
                    <a:gs pos="25000">
                      <a:schemeClr val="accent2">
                        <a:satMod val="155000"/>
                      </a:schemeClr>
                    </a:gs>
                    <a:gs pos="100000">
                      <a:schemeClr val="accent2">
                        <a:shade val="45000"/>
                        <a:satMod val="165000"/>
                      </a:schemeClr>
                    </a:gs>
                  </a:gsLst>
                  <a:lin ang="5400000"/>
                </a:gradFill>
              </a:rPr>
              <a:t>	</a:t>
            </a:r>
            <a:r>
              <a:rPr lang="es-CO"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APLICACIÓN DE REQUERIMIENTOS FUNCIONALES </a:t>
            </a:r>
          </a:p>
        </p:txBody>
      </p:sp>
    </p:spTree>
    <p:extLst>
      <p:ext uri="{BB962C8B-B14F-4D97-AF65-F5344CB8AC3E}">
        <p14:creationId xmlns:p14="http://schemas.microsoft.com/office/powerpoint/2010/main" val="38413832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905000" y="6858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a:off x="1752600" y="0"/>
            <a:ext cx="10439400" cy="584775"/>
          </a:xfrm>
          <a:prstGeom prst="rect">
            <a:avLst/>
          </a:prstGeom>
        </p:spPr>
        <p:txBody>
          <a:bodyPr wrap="square">
            <a:spAutoFit/>
          </a:bodyPr>
          <a:lstStyle/>
          <a:p>
            <a:pPr algn="r"/>
            <a:r>
              <a:rPr lang="es-CO" b="1" spc="50" dirty="0">
                <a:ln w="11430"/>
                <a:gradFill>
                  <a:gsLst>
                    <a:gs pos="25000">
                      <a:schemeClr val="accent2">
                        <a:satMod val="155000"/>
                      </a:schemeClr>
                    </a:gs>
                    <a:gs pos="100000">
                      <a:schemeClr val="accent2">
                        <a:shade val="45000"/>
                        <a:satMod val="165000"/>
                      </a:schemeClr>
                    </a:gs>
                  </a:gsLst>
                  <a:lin ang="5400000"/>
                </a:gradFill>
              </a:rPr>
              <a:t>	</a:t>
            </a:r>
            <a:r>
              <a:rPr lang="es-CO"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APLICACIÓN DE REQUERIMIENTOS FUNCIONALES </a:t>
            </a:r>
          </a:p>
        </p:txBody>
      </p:sp>
    </p:spTree>
    <p:extLst>
      <p:ext uri="{BB962C8B-B14F-4D97-AF65-F5344CB8AC3E}">
        <p14:creationId xmlns:p14="http://schemas.microsoft.com/office/powerpoint/2010/main" val="3588682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BAA3A60A-D8C3-44AD-A1B5-181E9E769DE6}"/>
                                            </p:graphicEl>
                                          </p:spTgt>
                                        </p:tgtEl>
                                        <p:attrNameLst>
                                          <p:attrName>style.visibility</p:attrName>
                                        </p:attrNameLst>
                                      </p:cBhvr>
                                      <p:to>
                                        <p:strVal val="visible"/>
                                      </p:to>
                                    </p:set>
                                    <p:anim calcmode="lin" valueType="num">
                                      <p:cBhvr additive="base">
                                        <p:cTn id="7" dur="500" fill="hold"/>
                                        <p:tgtEl>
                                          <p:spTgt spid="2">
                                            <p:graphicEl>
                                              <a:dgm id="{BAA3A60A-D8C3-44AD-A1B5-181E9E769DE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BAA3A60A-D8C3-44AD-A1B5-181E9E769DE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4CE5BF9-4FB9-4CF0-B591-931FD4B5B23D}"/>
                                            </p:graphicEl>
                                          </p:spTgt>
                                        </p:tgtEl>
                                        <p:attrNameLst>
                                          <p:attrName>style.visibility</p:attrName>
                                        </p:attrNameLst>
                                      </p:cBhvr>
                                      <p:to>
                                        <p:strVal val="visible"/>
                                      </p:to>
                                    </p:set>
                                    <p:anim calcmode="lin" valueType="num">
                                      <p:cBhvr additive="base">
                                        <p:cTn id="13" dur="500" fill="hold"/>
                                        <p:tgtEl>
                                          <p:spTgt spid="2">
                                            <p:graphicEl>
                                              <a:dgm id="{F4CE5BF9-4FB9-4CF0-B591-931FD4B5B23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4CE5BF9-4FB9-4CF0-B591-931FD4B5B23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20508743-B072-45EF-9BF1-661EFF323230}"/>
                                            </p:graphicEl>
                                          </p:spTgt>
                                        </p:tgtEl>
                                        <p:attrNameLst>
                                          <p:attrName>style.visibility</p:attrName>
                                        </p:attrNameLst>
                                      </p:cBhvr>
                                      <p:to>
                                        <p:strVal val="visible"/>
                                      </p:to>
                                    </p:set>
                                    <p:anim calcmode="lin" valueType="num">
                                      <p:cBhvr additive="base">
                                        <p:cTn id="17" dur="500" fill="hold"/>
                                        <p:tgtEl>
                                          <p:spTgt spid="2">
                                            <p:graphicEl>
                                              <a:dgm id="{20508743-B072-45EF-9BF1-661EFF32323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20508743-B072-45EF-9BF1-661EFF32323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 y="686179"/>
            <a:ext cx="8534400" cy="830997"/>
          </a:xfrm>
          <a:prstGeom prst="rect">
            <a:avLst/>
          </a:prstGeom>
        </p:spPr>
        <p:txBody>
          <a:bodyPr wrap="square">
            <a:spAutoFit/>
          </a:bodyPr>
          <a:lstStyle/>
          <a:p>
            <a:pPr marL="342900" indent="-342900" algn="just">
              <a:lnSpc>
                <a:spcPct val="150000"/>
              </a:lnSpc>
              <a:buFont typeface="Times New Roman" panose="02020603050405020304" pitchFamily="18" charset="0"/>
              <a:buChar char="•"/>
              <a:tabLst>
                <a:tab pos="457200" algn="l"/>
              </a:tabLst>
            </a:pPr>
            <a:r>
              <a:rPr lang="es-EC" sz="1600" b="1" dirty="0">
                <a:latin typeface="+mj-lt"/>
                <a:ea typeface="Calibri" panose="020F0502020204030204" pitchFamily="34" charset="0"/>
                <a:cs typeface="Times New Roman" panose="02020603050405020304" pitchFamily="18" charset="0"/>
              </a:rPr>
              <a:t>El HMI debe dar la impresión de manipular directamente con la estación que se esté trabajando.</a:t>
            </a:r>
          </a:p>
        </p:txBody>
      </p:sp>
      <p:pic>
        <p:nvPicPr>
          <p:cNvPr id="5" name="Imagen 4"/>
          <p:cNvPicPr/>
          <p:nvPr/>
        </p:nvPicPr>
        <p:blipFill>
          <a:blip r:embed="rId2"/>
          <a:stretch>
            <a:fillRect/>
          </a:stretch>
        </p:blipFill>
        <p:spPr>
          <a:xfrm>
            <a:off x="152400" y="1524000"/>
            <a:ext cx="8458200" cy="4617418"/>
          </a:xfrm>
          <a:prstGeom prst="rect">
            <a:avLst/>
          </a:prstGeom>
        </p:spPr>
      </p:pic>
      <p:sp>
        <p:nvSpPr>
          <p:cNvPr id="7" name="3 Rectángulo"/>
          <p:cNvSpPr/>
          <p:nvPr/>
        </p:nvSpPr>
        <p:spPr>
          <a:xfrm>
            <a:off x="1752600" y="0"/>
            <a:ext cx="10439400" cy="584775"/>
          </a:xfrm>
          <a:prstGeom prst="rect">
            <a:avLst/>
          </a:prstGeom>
        </p:spPr>
        <p:txBody>
          <a:bodyPr wrap="square">
            <a:spAutoFit/>
          </a:bodyPr>
          <a:lstStyle/>
          <a:p>
            <a:pPr algn="r"/>
            <a:r>
              <a:rPr lang="es-CO" b="1" spc="50" dirty="0">
                <a:ln w="11430"/>
                <a:gradFill>
                  <a:gsLst>
                    <a:gs pos="25000">
                      <a:schemeClr val="accent2">
                        <a:satMod val="155000"/>
                      </a:schemeClr>
                    </a:gs>
                    <a:gs pos="100000">
                      <a:schemeClr val="accent2">
                        <a:shade val="45000"/>
                        <a:satMod val="165000"/>
                      </a:schemeClr>
                    </a:gs>
                  </a:gsLst>
                  <a:lin ang="5400000"/>
                </a:gradFill>
              </a:rPr>
              <a:t>	</a:t>
            </a:r>
            <a:r>
              <a:rPr lang="es-CO"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APLICACIÓN DE REQUERIMIENTOS FUNCIONALES </a:t>
            </a:r>
          </a:p>
        </p:txBody>
      </p:sp>
    </p:spTree>
    <p:extLst>
      <p:ext uri="{BB962C8B-B14F-4D97-AF65-F5344CB8AC3E}">
        <p14:creationId xmlns:p14="http://schemas.microsoft.com/office/powerpoint/2010/main" val="42042945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453" y="2712740"/>
            <a:ext cx="8381094" cy="1432519"/>
            <a:chOff x="452" y="853481"/>
            <a:chExt cx="8381094" cy="1432519"/>
          </a:xfrm>
        </p:grpSpPr>
        <p:sp>
          <p:nvSpPr>
            <p:cNvPr id="3"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IMPLEMENTACIÓN</a:t>
              </a:r>
              <a:endParaRPr lang="es-ES" sz="4000" b="1" kern="1200" dirty="0"/>
            </a:p>
          </p:txBody>
        </p:sp>
      </p:grpSp>
    </p:spTree>
    <p:extLst>
      <p:ext uri="{BB962C8B-B14F-4D97-AF65-F5344CB8AC3E}">
        <p14:creationId xmlns:p14="http://schemas.microsoft.com/office/powerpoint/2010/main" val="532317575"/>
      </p:ext>
    </p:extLst>
  </p:cSld>
  <p:clrMapOvr>
    <a:masterClrMapping/>
  </p:clrMapOvr>
  <p:transition spd="med">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Diagrama 3"/>
          <p:cNvGraphicFramePr/>
          <p:nvPr>
            <p:extLst>
              <p:ext uri="{D42A27DB-BD31-4B8C-83A1-F6EECF244321}">
                <p14:modId xmlns:p14="http://schemas.microsoft.com/office/powerpoint/2010/main" val="1534217764"/>
              </p:ext>
            </p:extLst>
          </p:nvPr>
        </p:nvGraphicFramePr>
        <p:xfrm>
          <a:off x="1905000" y="685800"/>
          <a:ext cx="7162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914601"/>
      </p:ext>
    </p:extLst>
  </p:cSld>
  <p:clrMapOvr>
    <a:masterClrMapping/>
  </p:clrMapOvr>
  <p:transition spd="med">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MECANIZACIÓN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p:nvPr/>
        </p:nvPicPr>
        <p:blipFill>
          <a:blip r:embed="rId2"/>
          <a:stretch>
            <a:fillRect/>
          </a:stretch>
        </p:blipFill>
        <p:spPr>
          <a:xfrm>
            <a:off x="152400" y="772236"/>
            <a:ext cx="7391400" cy="5171364"/>
          </a:xfrm>
          <a:prstGeom prst="rect">
            <a:avLst/>
          </a:prstGeom>
        </p:spPr>
      </p:pic>
      <p:sp>
        <p:nvSpPr>
          <p:cNvPr id="4" name="Rectángulo 3"/>
          <p:cNvSpPr/>
          <p:nvPr/>
        </p:nvSpPr>
        <p:spPr>
          <a:xfrm>
            <a:off x="7696200" y="2057400"/>
            <a:ext cx="6096000" cy="2308324"/>
          </a:xfrm>
          <a:prstGeom prst="rect">
            <a:avLst/>
          </a:prstGeom>
        </p:spPr>
        <p:txBody>
          <a:bodyPr>
            <a:spAutoFit/>
          </a:bodyPr>
          <a:lstStyle/>
          <a:p>
            <a:pPr indent="144145" algn="just">
              <a:lnSpc>
                <a:spcPct val="150000"/>
              </a:lnSpc>
            </a:pPr>
            <a:r>
              <a:rPr lang="es-EC" sz="1600" dirty="0">
                <a:ea typeface="Calibri" panose="020F0502020204030204" pitchFamily="34" charset="0"/>
                <a:cs typeface="Arial" panose="020B0604020202020204" pitchFamily="34" charset="0"/>
              </a:rPr>
              <a:t>Para la mecanización de cada una de las </a:t>
            </a:r>
            <a:r>
              <a:rPr lang="es-EC" sz="1600" dirty="0" smtClean="0">
                <a:ea typeface="Calibri" panose="020F0502020204030204" pitchFamily="34" charset="0"/>
                <a:cs typeface="Arial" panose="020B0604020202020204" pitchFamily="34" charset="0"/>
              </a:rPr>
              <a:t>estaciones</a:t>
            </a:r>
          </a:p>
          <a:p>
            <a:pPr indent="144145" algn="just">
              <a:lnSpc>
                <a:spcPct val="150000"/>
              </a:lnSpc>
            </a:pPr>
            <a:r>
              <a:rPr lang="es-EC" sz="1600" dirty="0" smtClean="0">
                <a:ea typeface="Calibri" panose="020F0502020204030204" pitchFamily="34" charset="0"/>
                <a:cs typeface="Arial" panose="020B0604020202020204" pitchFamily="34" charset="0"/>
              </a:rPr>
              <a:t> </a:t>
            </a:r>
            <a:r>
              <a:rPr lang="es-EC" sz="1600" dirty="0">
                <a:ea typeface="Calibri" panose="020F0502020204030204" pitchFamily="34" charset="0"/>
                <a:cs typeface="Arial" panose="020B0604020202020204" pitchFamily="34" charset="0"/>
              </a:rPr>
              <a:t>tuvo tres características bien definidas que son: </a:t>
            </a:r>
            <a:endParaRPr lang="es-EC" sz="1600" dirty="0" smtClean="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endParaRPr lang="es-EC" sz="1600" dirty="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EC" sz="1600" dirty="0" smtClean="0">
                <a:ea typeface="Calibri" panose="020F0502020204030204" pitchFamily="34" charset="0"/>
                <a:cs typeface="Arial" panose="020B0604020202020204" pitchFamily="34" charset="0"/>
              </a:rPr>
              <a:t>Desarrollo </a:t>
            </a:r>
            <a:r>
              <a:rPr lang="es-EC" sz="1600" dirty="0">
                <a:ea typeface="Calibri" panose="020F0502020204030204" pitchFamily="34" charset="0"/>
                <a:cs typeface="Arial" panose="020B0604020202020204" pitchFamily="34" charset="0"/>
              </a:rPr>
              <a:t>de Piezas </a:t>
            </a:r>
          </a:p>
          <a:p>
            <a:pPr marL="342900" lvl="0" indent="-342900" algn="just">
              <a:lnSpc>
                <a:spcPct val="150000"/>
              </a:lnSpc>
              <a:buFont typeface="Symbol" panose="05050102010706020507" pitchFamily="18" charset="2"/>
              <a:buChar char=""/>
            </a:pPr>
            <a:r>
              <a:rPr lang="es-EC" sz="1600" dirty="0">
                <a:ea typeface="Calibri" panose="020F0502020204030204" pitchFamily="34" charset="0"/>
                <a:cs typeface="Arial" panose="020B0604020202020204" pitchFamily="34" charset="0"/>
              </a:rPr>
              <a:t>Ensamblaje de Piezas </a:t>
            </a:r>
          </a:p>
          <a:p>
            <a:pPr marL="342900" lvl="0" indent="-342900" algn="just">
              <a:lnSpc>
                <a:spcPct val="150000"/>
              </a:lnSpc>
              <a:buFont typeface="Symbol" panose="05050102010706020507" pitchFamily="18" charset="2"/>
              <a:buChar char=""/>
            </a:pPr>
            <a:r>
              <a:rPr lang="es-EC" sz="1600" dirty="0">
                <a:ea typeface="Calibri" panose="020F0502020204030204" pitchFamily="34" charset="0"/>
                <a:cs typeface="Arial" panose="020B0604020202020204" pitchFamily="34" charset="0"/>
              </a:rPr>
              <a:t>Descripción del tipo de material </a:t>
            </a:r>
            <a:endParaRPr lang="es-EC"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5888154"/>
      </p:ext>
    </p:extLst>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1905476209"/>
              </p:ext>
            </p:extLst>
          </p:nvPr>
        </p:nvGraphicFramePr>
        <p:xfrm>
          <a:off x="1600200" y="914400"/>
          <a:ext cx="8991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DEL PROYECTO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54462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7C3078F-E08E-451C-BABD-F9D2261F98A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220F476-06BB-4D17-9249-3A5AFCDC99C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5FE5DAF0-5022-4024-ADD7-9BF733B146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726E614-C683-4E00-9F83-A04D9D39CD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762000"/>
            <a:ext cx="8001000" cy="5029200"/>
          </a:xfrm>
          <a:prstGeom prst="rect">
            <a:avLst/>
          </a:prstGeom>
          <a:noFill/>
          <a:ln>
            <a:noFill/>
          </a:ln>
        </p:spPr>
      </p:pic>
    </p:spTree>
    <p:extLst>
      <p:ext uri="{BB962C8B-B14F-4D97-AF65-F5344CB8AC3E}">
        <p14:creationId xmlns:p14="http://schemas.microsoft.com/office/powerpoint/2010/main" val="2232488024"/>
      </p:ext>
    </p:extLst>
  </p:cSld>
  <p:clrMapOvr>
    <a:masterClrMapping/>
  </p:clrMapOvr>
  <p:transition spd="med">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Tesis\TESIS IMAGENES FINALES\HMI\Pantalla princip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85800"/>
            <a:ext cx="9067800" cy="5257800"/>
          </a:xfrm>
          <a:prstGeom prst="rect">
            <a:avLst/>
          </a:prstGeom>
          <a:noFill/>
          <a:ln>
            <a:noFill/>
          </a:ln>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PORTADA DEL 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49818630"/>
      </p:ext>
    </p:extLst>
  </p:cSld>
  <p:clrMapOvr>
    <a:masterClrMapping/>
  </p:clrMapOvr>
  <p:transition spd="med">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MENÚ DEL HMI</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D:\Tesis\TESIS IMAGENES FINALES\HMI\Informacion tapad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85800"/>
            <a:ext cx="9296400" cy="5105400"/>
          </a:xfrm>
          <a:prstGeom prst="rect">
            <a:avLst/>
          </a:prstGeom>
          <a:noFill/>
          <a:ln>
            <a:noFill/>
          </a:ln>
        </p:spPr>
      </p:pic>
    </p:spTree>
    <p:extLst>
      <p:ext uri="{BB962C8B-B14F-4D97-AF65-F5344CB8AC3E}">
        <p14:creationId xmlns:p14="http://schemas.microsoft.com/office/powerpoint/2010/main" val="2919365765"/>
      </p:ext>
    </p:extLst>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ESTACIÓN DE PRODUCCIÓN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Imagen 4" descr="D:\Tesis\TESIS IMAGENES FINALES\NUEVA\PRODUCCION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00" y="762000"/>
            <a:ext cx="10134000" cy="5029200"/>
          </a:xfrm>
          <a:prstGeom prst="rect">
            <a:avLst/>
          </a:prstGeom>
          <a:noFill/>
          <a:ln>
            <a:noFill/>
          </a:ln>
        </p:spPr>
      </p:pic>
    </p:spTree>
    <p:extLst>
      <p:ext uri="{BB962C8B-B14F-4D97-AF65-F5344CB8AC3E}">
        <p14:creationId xmlns:p14="http://schemas.microsoft.com/office/powerpoint/2010/main" val="225948437"/>
      </p:ext>
    </p:extLst>
  </p:cSld>
  <p:clrMapOvr>
    <a:masterClrMapping/>
  </p:clrMapOvr>
  <p:transition spd="med">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ESTACIÓN DE MEDICIÓN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D:\Tesis\TESIS IMAGENES FINALES\NUEVA\MEDIC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00" y="762000"/>
            <a:ext cx="10134000" cy="5029200"/>
          </a:xfrm>
          <a:prstGeom prst="rect">
            <a:avLst/>
          </a:prstGeom>
          <a:noFill/>
          <a:ln>
            <a:noFill/>
          </a:ln>
        </p:spPr>
      </p:pic>
    </p:spTree>
    <p:extLst>
      <p:ext uri="{BB962C8B-B14F-4D97-AF65-F5344CB8AC3E}">
        <p14:creationId xmlns:p14="http://schemas.microsoft.com/office/powerpoint/2010/main" val="2705319813"/>
      </p:ext>
    </p:extLst>
  </p:cSld>
  <p:clrMapOvr>
    <a:masterClrMapping/>
  </p:clrMapOvr>
  <p:transition spd="med">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ESTACIÓN DE TAPADO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D:\Tesis\TESIS IMAGENES FINALES\NUEVA\TAPAD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762000"/>
            <a:ext cx="10134599" cy="5029200"/>
          </a:xfrm>
          <a:prstGeom prst="rect">
            <a:avLst/>
          </a:prstGeom>
          <a:noFill/>
          <a:ln>
            <a:noFill/>
          </a:ln>
        </p:spPr>
      </p:pic>
    </p:spTree>
    <p:extLst>
      <p:ext uri="{BB962C8B-B14F-4D97-AF65-F5344CB8AC3E}">
        <p14:creationId xmlns:p14="http://schemas.microsoft.com/office/powerpoint/2010/main" val="255686940"/>
      </p:ext>
    </p:extLst>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ESTACIÓN DE PALETIZADO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D:\Tesis\TESIS IMAGENES FINALES\NUEVA\PALETIZAD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000" y="762000"/>
            <a:ext cx="10134000" cy="5029200"/>
          </a:xfrm>
          <a:prstGeom prst="rect">
            <a:avLst/>
          </a:prstGeom>
          <a:noFill/>
          <a:ln>
            <a:noFill/>
          </a:ln>
        </p:spPr>
      </p:pic>
    </p:spTree>
    <p:extLst>
      <p:ext uri="{BB962C8B-B14F-4D97-AF65-F5344CB8AC3E}">
        <p14:creationId xmlns:p14="http://schemas.microsoft.com/office/powerpoint/2010/main" val="1080919583"/>
      </p:ext>
    </p:extLst>
  </p:cSld>
  <p:clrMapOvr>
    <a:masterClrMapping/>
  </p:clrMapOvr>
  <p:transition spd="med">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2209800" y="914400"/>
            <a:ext cx="7772400" cy="5029200"/>
          </a:xfrm>
          <a:prstGeom prst="rect">
            <a:avLst/>
          </a:prstGeom>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ESQUEMA DE LA RED LAN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19172898"/>
      </p:ext>
    </p:extLst>
  </p:cSld>
  <p:clrMapOvr>
    <a:masterClrMapping/>
  </p:clrMapOvr>
  <p:transitio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6419767"/>
              </p:ext>
            </p:extLst>
          </p:nvPr>
        </p:nvGraphicFramePr>
        <p:xfrm>
          <a:off x="457200" y="685800"/>
          <a:ext cx="5562600" cy="5549954"/>
        </p:xfrm>
        <a:graphic>
          <a:graphicData uri="http://schemas.openxmlformats.org/drawingml/2006/table">
            <a:tbl>
              <a:tblPr firstRow="1" firstCol="1" bandRow="1">
                <a:tableStyleId>{69012ECD-51FC-41F1-AA8D-1B2483CD663E}</a:tableStyleId>
              </a:tblPr>
              <a:tblGrid>
                <a:gridCol w="1775440"/>
                <a:gridCol w="1892245"/>
                <a:gridCol w="1894915"/>
              </a:tblGrid>
              <a:tr h="566410">
                <a:tc>
                  <a:txBody>
                    <a:bodyPr/>
                    <a:lstStyle/>
                    <a:p>
                      <a:pPr algn="ctr">
                        <a:lnSpc>
                          <a:spcPct val="150000"/>
                        </a:lnSpc>
                        <a:spcAft>
                          <a:spcPts val="0"/>
                        </a:spcAft>
                      </a:pPr>
                      <a:r>
                        <a:rPr lang="es-EC" sz="1400" dirty="0">
                          <a:effectLst/>
                        </a:rPr>
                        <a:t>DISPOSITIVO</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DIRECCIÓN IP</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MÁSCARA DE SUBRED</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566410">
                <a:tc>
                  <a:txBody>
                    <a:bodyPr/>
                    <a:lstStyle/>
                    <a:p>
                      <a:pPr algn="ctr">
                        <a:lnSpc>
                          <a:spcPct val="150000"/>
                        </a:lnSpc>
                        <a:spcAft>
                          <a:spcPts val="0"/>
                        </a:spcAft>
                      </a:pPr>
                      <a:r>
                        <a:rPr lang="es-EC" sz="1400" dirty="0">
                          <a:effectLst/>
                        </a:rPr>
                        <a:t>Estación de Producción HAS 202</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130.130.130.2</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255.255.255.0</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566410">
                <a:tc>
                  <a:txBody>
                    <a:bodyPr/>
                    <a:lstStyle/>
                    <a:p>
                      <a:pPr algn="ctr">
                        <a:lnSpc>
                          <a:spcPct val="150000"/>
                        </a:lnSpc>
                        <a:spcAft>
                          <a:spcPts val="0"/>
                        </a:spcAft>
                      </a:pPr>
                      <a:r>
                        <a:rPr lang="es-EC" sz="1400" dirty="0">
                          <a:effectLst/>
                        </a:rPr>
                        <a:t>Estación de Medición Digital HAS 205</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130.130.130.5</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255.255.255.0</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566410">
                <a:tc>
                  <a:txBody>
                    <a:bodyPr/>
                    <a:lstStyle/>
                    <a:p>
                      <a:pPr algn="ctr">
                        <a:lnSpc>
                          <a:spcPct val="150000"/>
                        </a:lnSpc>
                        <a:spcAft>
                          <a:spcPts val="0"/>
                        </a:spcAft>
                      </a:pPr>
                      <a:r>
                        <a:rPr lang="es-EC" sz="1400" dirty="0">
                          <a:effectLst/>
                        </a:rPr>
                        <a:t>Estación de Tapado y Etiquetado HAS 207</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130.130.130.7</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255.255.255.0</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566410">
                <a:tc>
                  <a:txBody>
                    <a:bodyPr/>
                    <a:lstStyle/>
                    <a:p>
                      <a:pPr algn="ctr">
                        <a:lnSpc>
                          <a:spcPct val="150000"/>
                        </a:lnSpc>
                        <a:spcAft>
                          <a:spcPts val="0"/>
                        </a:spcAft>
                      </a:pPr>
                      <a:r>
                        <a:rPr lang="es-EC" sz="1400" dirty="0">
                          <a:effectLst/>
                        </a:rPr>
                        <a:t>Estación de Paletizado HAS 210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130.130.130.10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255.255.255.0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566410">
                <a:tc>
                  <a:txBody>
                    <a:bodyPr/>
                    <a:lstStyle/>
                    <a:p>
                      <a:pPr algn="ctr">
                        <a:lnSpc>
                          <a:spcPct val="150000"/>
                        </a:lnSpc>
                        <a:spcAft>
                          <a:spcPts val="0"/>
                        </a:spcAft>
                      </a:pPr>
                      <a:r>
                        <a:rPr lang="es-EC" sz="1400" dirty="0">
                          <a:effectLst/>
                        </a:rPr>
                        <a:t>Equipo con software </a:t>
                      </a:r>
                      <a:r>
                        <a:rPr lang="es-EC" sz="1400" dirty="0" err="1">
                          <a:effectLst/>
                        </a:rPr>
                        <a:t>EdMes</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130.130.130.100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255.255.255.0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445786">
                <a:tc>
                  <a:txBody>
                    <a:bodyPr/>
                    <a:lstStyle/>
                    <a:p>
                      <a:pPr algn="ctr">
                        <a:lnSpc>
                          <a:spcPct val="150000"/>
                        </a:lnSpc>
                        <a:spcAft>
                          <a:spcPts val="0"/>
                        </a:spcAft>
                      </a:pPr>
                      <a:r>
                        <a:rPr lang="es-EC" sz="1400" dirty="0">
                          <a:effectLst/>
                        </a:rPr>
                        <a:t>Equipo con HMI</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130.130.130.101</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255.255.255.0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445786">
                <a:tc>
                  <a:txBody>
                    <a:bodyPr/>
                    <a:lstStyle/>
                    <a:p>
                      <a:pPr algn="ctr">
                        <a:lnSpc>
                          <a:spcPct val="150000"/>
                        </a:lnSpc>
                        <a:spcAft>
                          <a:spcPts val="0"/>
                        </a:spcAft>
                      </a:pPr>
                      <a:r>
                        <a:rPr lang="es-EC" sz="1400" dirty="0" err="1">
                          <a:effectLst/>
                        </a:rPr>
                        <a:t>Router</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130.130.130.230</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255.255.255.0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445786">
                <a:tc>
                  <a:txBody>
                    <a:bodyPr/>
                    <a:lstStyle/>
                    <a:p>
                      <a:pPr algn="ctr">
                        <a:lnSpc>
                          <a:spcPct val="150000"/>
                        </a:lnSpc>
                        <a:spcAft>
                          <a:spcPts val="0"/>
                        </a:spcAft>
                      </a:pPr>
                      <a:r>
                        <a:rPr lang="es-EC" sz="1400" dirty="0">
                          <a:effectLst/>
                        </a:rPr>
                        <a:t>Cámara IP</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130.130.130.252</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255.255.255.0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r h="445786">
                <a:tc>
                  <a:txBody>
                    <a:bodyPr/>
                    <a:lstStyle/>
                    <a:p>
                      <a:pPr algn="ctr">
                        <a:lnSpc>
                          <a:spcPct val="150000"/>
                        </a:lnSpc>
                        <a:spcAft>
                          <a:spcPts val="0"/>
                        </a:spcAft>
                      </a:pPr>
                      <a:r>
                        <a:rPr lang="es-EC" sz="1400" dirty="0">
                          <a:effectLst/>
                        </a:rPr>
                        <a:t>Servido Web</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a:effectLst/>
                        </a:rPr>
                        <a:t>130.130.130.231</a:t>
                      </a:r>
                      <a:endParaRPr lang="es-EC" sz="1400" b="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c>
                  <a:txBody>
                    <a:bodyPr/>
                    <a:lstStyle/>
                    <a:p>
                      <a:pPr algn="ctr">
                        <a:lnSpc>
                          <a:spcPct val="150000"/>
                        </a:lnSpc>
                        <a:spcAft>
                          <a:spcPts val="0"/>
                        </a:spcAft>
                      </a:pPr>
                      <a:r>
                        <a:rPr lang="es-EC" sz="1400" dirty="0">
                          <a:effectLst/>
                        </a:rPr>
                        <a:t>255.255.255.0</a:t>
                      </a:r>
                      <a:endParaRPr lang="es-EC" sz="1400" b="0" dirty="0">
                        <a:effectLst/>
                        <a:latin typeface="Times New Roman" panose="02020603050405020304" pitchFamily="18" charset="0"/>
                        <a:ea typeface="Calibri" panose="020F0502020204030204" pitchFamily="34" charset="0"/>
                        <a:cs typeface="Arial" panose="020B0604020202020204" pitchFamily="34" charset="0"/>
                      </a:endParaRPr>
                    </a:p>
                  </a:txBody>
                  <a:tcPr marL="59457" marR="59457"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122820551"/>
              </p:ext>
            </p:extLst>
          </p:nvPr>
        </p:nvGraphicFramePr>
        <p:xfrm>
          <a:off x="6858000" y="719455"/>
          <a:ext cx="4724400" cy="2225040"/>
        </p:xfrm>
        <a:graphic>
          <a:graphicData uri="http://schemas.openxmlformats.org/drawingml/2006/table">
            <a:tbl>
              <a:tblPr firstRow="1" firstCol="1" bandRow="1">
                <a:tableStyleId>{69012ECD-51FC-41F1-AA8D-1B2483CD663E}</a:tableStyleId>
              </a:tblPr>
              <a:tblGrid>
                <a:gridCol w="2388212"/>
                <a:gridCol w="2336188"/>
              </a:tblGrid>
              <a:tr h="60960">
                <a:tc gridSpan="2">
                  <a:txBody>
                    <a:bodyPr/>
                    <a:lstStyle/>
                    <a:p>
                      <a:pPr algn="ctr">
                        <a:lnSpc>
                          <a:spcPct val="150000"/>
                        </a:lnSpc>
                        <a:spcAft>
                          <a:spcPts val="0"/>
                        </a:spcAft>
                      </a:pPr>
                      <a:r>
                        <a:rPr lang="es-EC" sz="2000" dirty="0">
                          <a:effectLst/>
                        </a:rPr>
                        <a:t>DIRECCIÓN IP PÚBLICA</a:t>
                      </a:r>
                      <a:endParaRPr lang="es-EC" sz="20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r>
              <a:tr h="441960">
                <a:tc>
                  <a:txBody>
                    <a:bodyPr/>
                    <a:lstStyle/>
                    <a:p>
                      <a:pPr algn="ctr">
                        <a:lnSpc>
                          <a:spcPct val="150000"/>
                        </a:lnSpc>
                        <a:spcAft>
                          <a:spcPts val="0"/>
                        </a:spcAft>
                      </a:pPr>
                      <a:r>
                        <a:rPr lang="es-EC" sz="1600" dirty="0">
                          <a:effectLst/>
                        </a:rPr>
                        <a:t>Dirección IP</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600" dirty="0">
                          <a:effectLst/>
                        </a:rPr>
                        <a:t>190.15.140.28</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41960">
                <a:tc>
                  <a:txBody>
                    <a:bodyPr/>
                    <a:lstStyle/>
                    <a:p>
                      <a:pPr algn="ctr">
                        <a:lnSpc>
                          <a:spcPct val="150000"/>
                        </a:lnSpc>
                        <a:spcAft>
                          <a:spcPts val="0"/>
                        </a:spcAft>
                      </a:pPr>
                      <a:r>
                        <a:rPr lang="es-EC" sz="1600">
                          <a:effectLst/>
                        </a:rPr>
                        <a:t>Máscara de subred</a:t>
                      </a:r>
                      <a:endParaRPr lang="es-EC"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600" dirty="0">
                          <a:effectLst/>
                        </a:rPr>
                        <a:t>255.255.255.0</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41960">
                <a:tc>
                  <a:txBody>
                    <a:bodyPr/>
                    <a:lstStyle/>
                    <a:p>
                      <a:pPr algn="ctr">
                        <a:lnSpc>
                          <a:spcPct val="150000"/>
                        </a:lnSpc>
                        <a:spcAft>
                          <a:spcPts val="0"/>
                        </a:spcAft>
                      </a:pPr>
                      <a:r>
                        <a:rPr lang="es-EC" sz="1600">
                          <a:effectLst/>
                        </a:rPr>
                        <a:t>Default Gateway</a:t>
                      </a:r>
                      <a:endParaRPr lang="es-EC" sz="16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600" dirty="0">
                          <a:effectLst/>
                        </a:rPr>
                        <a:t>190.15.140.1</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41960">
                <a:tc>
                  <a:txBody>
                    <a:bodyPr/>
                    <a:lstStyle/>
                    <a:p>
                      <a:pPr algn="ctr">
                        <a:lnSpc>
                          <a:spcPct val="150000"/>
                        </a:lnSpc>
                        <a:spcAft>
                          <a:spcPts val="0"/>
                        </a:spcAft>
                      </a:pPr>
                      <a:r>
                        <a:rPr lang="es-EC" sz="1600" dirty="0">
                          <a:effectLst/>
                        </a:rPr>
                        <a:t>DNS</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0"/>
                        </a:spcAft>
                      </a:pPr>
                      <a:r>
                        <a:rPr lang="es-EC" sz="1600" dirty="0">
                          <a:effectLst/>
                        </a:rPr>
                        <a:t>8.8.8.8</a:t>
                      </a:r>
                      <a:endParaRPr lang="es-EC" sz="16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CONFIGURACIÓN DE DISPOSITIVOS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3211964"/>
      </p:ext>
    </p:extLst>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DEL SERVIDOR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712938191"/>
              </p:ext>
            </p:extLst>
          </p:nvPr>
        </p:nvGraphicFramePr>
        <p:xfrm>
          <a:off x="228600" y="1143000"/>
          <a:ext cx="5562600" cy="3727547"/>
        </p:xfrm>
        <a:graphic>
          <a:graphicData uri="http://schemas.openxmlformats.org/drawingml/2006/table">
            <a:tbl>
              <a:tblPr firstRow="1" firstCol="1" bandRow="1">
                <a:tableStyleId>{69012ECD-51FC-41F1-AA8D-1B2483CD663E}</a:tableStyleId>
              </a:tblPr>
              <a:tblGrid>
                <a:gridCol w="2780962"/>
                <a:gridCol w="2781638"/>
              </a:tblGrid>
              <a:tr h="676814">
                <a:tc>
                  <a:txBody>
                    <a:bodyPr/>
                    <a:lstStyle/>
                    <a:p>
                      <a:pPr algn="just">
                        <a:lnSpc>
                          <a:spcPct val="150000"/>
                        </a:lnSpc>
                        <a:spcAft>
                          <a:spcPts val="0"/>
                        </a:spcAft>
                      </a:pPr>
                      <a:r>
                        <a:rPr lang="es-EC" sz="1800" dirty="0">
                          <a:effectLst/>
                        </a:rPr>
                        <a:t>Sistema Operativo del Servidor</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800">
                          <a:effectLst/>
                        </a:rPr>
                        <a:t>Windows Server 2012 R2</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14941">
                <a:tc>
                  <a:txBody>
                    <a:bodyPr/>
                    <a:lstStyle/>
                    <a:p>
                      <a:pPr algn="just">
                        <a:lnSpc>
                          <a:spcPct val="150000"/>
                        </a:lnSpc>
                        <a:spcAft>
                          <a:spcPts val="0"/>
                        </a:spcAft>
                      </a:pPr>
                      <a:r>
                        <a:rPr lang="es-EC" sz="1800">
                          <a:effectLst/>
                        </a:rPr>
                        <a:t>IP / Máscara</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800">
                          <a:effectLst/>
                        </a:rPr>
                        <a:t>130.130.130.231 / 24</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14941">
                <a:tc>
                  <a:txBody>
                    <a:bodyPr/>
                    <a:lstStyle/>
                    <a:p>
                      <a:pPr algn="just">
                        <a:lnSpc>
                          <a:spcPct val="150000"/>
                        </a:lnSpc>
                        <a:spcAft>
                          <a:spcPts val="0"/>
                        </a:spcAft>
                      </a:pPr>
                      <a:r>
                        <a:rPr lang="es-EC" sz="1800" dirty="0">
                          <a:effectLst/>
                        </a:rPr>
                        <a:t>Nombre del Equipo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800">
                          <a:effectLst/>
                        </a:rPr>
                        <a:t>SERVIDORESPE</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14941">
                <a:tc>
                  <a:txBody>
                    <a:bodyPr/>
                    <a:lstStyle/>
                    <a:p>
                      <a:pPr algn="just">
                        <a:lnSpc>
                          <a:spcPct val="150000"/>
                        </a:lnSpc>
                        <a:spcAft>
                          <a:spcPts val="0"/>
                        </a:spcAft>
                      </a:pPr>
                      <a:r>
                        <a:rPr lang="es-EC" sz="1800" dirty="0">
                          <a:effectLst/>
                        </a:rPr>
                        <a:t>Nombre de Usuario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800">
                          <a:effectLst/>
                        </a:rPr>
                        <a:t>Administrator</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414941">
                <a:tc>
                  <a:txBody>
                    <a:bodyPr/>
                    <a:lstStyle/>
                    <a:p>
                      <a:pPr algn="just">
                        <a:lnSpc>
                          <a:spcPct val="150000"/>
                        </a:lnSpc>
                        <a:spcAft>
                          <a:spcPts val="0"/>
                        </a:spcAft>
                      </a:pPr>
                      <a:r>
                        <a:rPr lang="es-EC" sz="1800" dirty="0">
                          <a:effectLst/>
                        </a:rPr>
                        <a:t>Clave del Equipo</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800">
                          <a:effectLst/>
                        </a:rPr>
                        <a:t>Investigacion6142</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r h="1244823">
                <a:tc>
                  <a:txBody>
                    <a:bodyPr/>
                    <a:lstStyle/>
                    <a:p>
                      <a:pPr algn="just">
                        <a:lnSpc>
                          <a:spcPct val="150000"/>
                        </a:lnSpc>
                        <a:spcAft>
                          <a:spcPts val="0"/>
                        </a:spcAft>
                      </a:pPr>
                      <a:r>
                        <a:rPr lang="es-EC" sz="1800">
                          <a:effectLst/>
                        </a:rPr>
                        <a:t>Herramientas Necesarias</a:t>
                      </a:r>
                      <a:endParaRPr lang="es-EC" sz="18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l">
                        <a:lnSpc>
                          <a:spcPct val="150000"/>
                        </a:lnSpc>
                        <a:spcAft>
                          <a:spcPts val="0"/>
                        </a:spcAft>
                      </a:pPr>
                      <a:r>
                        <a:rPr lang="en-US" sz="1800" dirty="0">
                          <a:effectLst/>
                        </a:rPr>
                        <a:t>Web Server (IIS)</a:t>
                      </a:r>
                      <a:endParaRPr lang="es-EC" sz="1800" dirty="0">
                        <a:effectLst/>
                      </a:endParaRPr>
                    </a:p>
                    <a:p>
                      <a:pPr algn="l">
                        <a:lnSpc>
                          <a:spcPct val="150000"/>
                        </a:lnSpc>
                        <a:spcAft>
                          <a:spcPts val="0"/>
                        </a:spcAft>
                      </a:pPr>
                      <a:r>
                        <a:rPr lang="en-US" sz="1800" dirty="0">
                          <a:effectLst/>
                        </a:rPr>
                        <a:t>.NET Framework 3.5</a:t>
                      </a:r>
                      <a:endParaRPr lang="es-EC" sz="1800" dirty="0">
                        <a:effectLst/>
                      </a:endParaRPr>
                    </a:p>
                    <a:p>
                      <a:pPr algn="l">
                        <a:lnSpc>
                          <a:spcPct val="150000"/>
                        </a:lnSpc>
                        <a:spcAft>
                          <a:spcPts val="0"/>
                        </a:spcAft>
                      </a:pPr>
                      <a:r>
                        <a:rPr lang="es-EC" sz="1800" dirty="0">
                          <a:effectLst/>
                        </a:rPr>
                        <a:t>.NET Framework 4.5</a:t>
                      </a:r>
                      <a:endParaRPr lang="es-EC" sz="18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4" name="Imagen 3"/>
          <p:cNvPicPr/>
          <p:nvPr/>
        </p:nvPicPr>
        <p:blipFill rotWithShape="1">
          <a:blip r:embed="rId2"/>
          <a:srcRect l="12663" t="1309" r="12672"/>
          <a:stretch/>
        </p:blipFill>
        <p:spPr bwMode="auto">
          <a:xfrm>
            <a:off x="6096000" y="1143000"/>
            <a:ext cx="6019800"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8589838"/>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2178957893"/>
              </p:ext>
            </p:extLst>
          </p:nvPr>
        </p:nvGraphicFramePr>
        <p:xfrm>
          <a:off x="1524000" y="6858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DESCRIPCIÓN DEL PROYECTO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426261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238C1F8-F3DF-42EC-A12E-C7D60DA0F5C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E2CC4B0-83F8-4803-AFE0-89CBFA8607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DEL SERVIDOR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descr="C:\Users\Administrator\Dropbox\Literatura Tesis\correctoservid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8077200" cy="5105400"/>
          </a:xfrm>
          <a:prstGeom prst="rect">
            <a:avLst/>
          </a:prstGeom>
          <a:noFill/>
          <a:ln>
            <a:noFill/>
          </a:ln>
        </p:spPr>
      </p:pic>
      <p:sp>
        <p:nvSpPr>
          <p:cNvPr id="4" name="Rectángulo 3"/>
          <p:cNvSpPr/>
          <p:nvPr/>
        </p:nvSpPr>
        <p:spPr>
          <a:xfrm>
            <a:off x="8534400" y="1066800"/>
            <a:ext cx="3352800" cy="46628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C" dirty="0" smtClean="0">
                <a:ea typeface="Calibri" panose="020F0502020204030204" pitchFamily="34" charset="0"/>
                <a:cs typeface="Arial" panose="020B0604020202020204" pitchFamily="34" charset="0"/>
              </a:rPr>
              <a:t>Terminado el proceso de levantar el servidor web se pueden crear las aplicaciones necesarias dentro de la herramienta IIS.</a:t>
            </a:r>
          </a:p>
          <a:p>
            <a:pPr marL="285750" indent="-285750" algn="just">
              <a:lnSpc>
                <a:spcPct val="150000"/>
              </a:lnSpc>
              <a:buFont typeface="Arial" panose="020B0604020202020204" pitchFamily="34" charset="0"/>
              <a:buChar char="•"/>
            </a:pPr>
            <a:r>
              <a:rPr lang="es-EC" dirty="0" smtClean="0">
                <a:ea typeface="Calibri" panose="020F0502020204030204" pitchFamily="34" charset="0"/>
                <a:cs typeface="Arial" panose="020B0604020202020204" pitchFamily="34" charset="0"/>
              </a:rPr>
              <a:t>Se debe tener en cuenta las direcciones IP con las que se configurará cada una de ellas ya que puede crear conflicto al momento ejecutar los Servidores Virtuales del </a:t>
            </a:r>
            <a:r>
              <a:rPr lang="es-EC" dirty="0" err="1" smtClean="0">
                <a:ea typeface="Calibri" panose="020F0502020204030204" pitchFamily="34" charset="0"/>
                <a:cs typeface="Arial" panose="020B0604020202020204" pitchFamily="34" charset="0"/>
              </a:rPr>
              <a:t>router</a:t>
            </a:r>
            <a:r>
              <a:rPr lang="es-EC" dirty="0" smtClean="0">
                <a:ea typeface="Calibri" panose="020F0502020204030204" pitchFamily="34" charset="0"/>
                <a:cs typeface="Arial" panose="020B0604020202020204" pitchFamily="34" charset="0"/>
              </a:rPr>
              <a:t>.</a:t>
            </a:r>
            <a:endParaRPr lang="es-EC"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5250843"/>
      </p:ext>
    </p:extLst>
  </p:cSld>
  <p:clrMapOvr>
    <a:masterClrMapping/>
  </p:clrMapOvr>
  <p:transition spd="med">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SCADA</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ángulo 2"/>
          <p:cNvSpPr/>
          <p:nvPr/>
        </p:nvSpPr>
        <p:spPr>
          <a:xfrm>
            <a:off x="457200" y="606554"/>
            <a:ext cx="9448800" cy="1338828"/>
          </a:xfrm>
          <a:prstGeom prst="rect">
            <a:avLst/>
          </a:prstGeom>
        </p:spPr>
        <p:txBody>
          <a:bodyPr wrap="square">
            <a:spAutoFit/>
          </a:bodyPr>
          <a:lstStyle/>
          <a:p>
            <a:pPr>
              <a:lnSpc>
                <a:spcPct val="150000"/>
              </a:lnSpc>
            </a:pPr>
            <a:r>
              <a:rPr lang="es-EC" dirty="0" smtClean="0">
                <a:ea typeface="Calibri" panose="020F0502020204030204" pitchFamily="34" charset="0"/>
                <a:cs typeface="Arial" panose="020B0604020202020204" pitchFamily="34" charset="0"/>
              </a:rPr>
              <a:t>Se procede a instalar las herramientas necesarias para el SCADA que son las siguientes: </a:t>
            </a:r>
          </a:p>
          <a:p>
            <a:pPr marL="342900" lvl="0" indent="-342900" algn="just">
              <a:lnSpc>
                <a:spcPct val="150000"/>
              </a:lnSpc>
              <a:buFont typeface="Symbol" panose="05050102010706020507" pitchFamily="18" charset="2"/>
              <a:buChar char=""/>
            </a:pPr>
            <a:r>
              <a:rPr lang="es-EC" dirty="0" smtClean="0">
                <a:ea typeface="Calibri" panose="020F0502020204030204" pitchFamily="34" charset="0"/>
                <a:cs typeface="Arial" panose="020B0604020202020204" pitchFamily="34" charset="0"/>
              </a:rPr>
              <a:t>SQL Server 2012</a:t>
            </a:r>
          </a:p>
          <a:p>
            <a:pPr marL="342900" lvl="0" indent="-342900" algn="just">
              <a:lnSpc>
                <a:spcPct val="150000"/>
              </a:lnSpc>
              <a:buFont typeface="Symbol" panose="05050102010706020507" pitchFamily="18" charset="2"/>
              <a:buChar char=""/>
            </a:pPr>
            <a:r>
              <a:rPr lang="es-EC" dirty="0" smtClean="0">
                <a:ea typeface="Calibri" panose="020F0502020204030204" pitchFamily="34" charset="0"/>
                <a:cs typeface="Arial" panose="020B0604020202020204" pitchFamily="34" charset="0"/>
              </a:rPr>
              <a:t>Wonderware System Platform 2014 R2</a:t>
            </a:r>
            <a:endParaRPr lang="es-EC" dirty="0">
              <a:effectLst/>
              <a:ea typeface="Calibri" panose="020F0502020204030204" pitchFamily="34" charset="0"/>
              <a:cs typeface="Arial" panose="020B0604020202020204" pitchFamily="34" charset="0"/>
            </a:endParaRPr>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48" y="1969962"/>
            <a:ext cx="6386052" cy="4049837"/>
          </a:xfrm>
          <a:prstGeom prst="rect">
            <a:avLst/>
          </a:prstGeom>
          <a:noFill/>
          <a:ln>
            <a:noFill/>
          </a:ln>
        </p:spPr>
      </p:pic>
      <p:pic>
        <p:nvPicPr>
          <p:cNvPr id="5" name="Imagen 4"/>
          <p:cNvPicPr/>
          <p:nvPr/>
        </p:nvPicPr>
        <p:blipFill rotWithShape="1">
          <a:blip r:embed="rId3"/>
          <a:srcRect l="33547" t="28181" r="33588" b="33343"/>
          <a:stretch/>
        </p:blipFill>
        <p:spPr bwMode="auto">
          <a:xfrm>
            <a:off x="7239000" y="1969962"/>
            <a:ext cx="4800600" cy="35164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1443982"/>
      </p:ext>
    </p:extLst>
  </p:cSld>
  <p:clrMapOvr>
    <a:masterClrMapping/>
  </p:clrMapOvr>
  <p:transition spd="med">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ENTORNO DE WONDERWARE INFORMATION SERVER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p:nvPr/>
        </p:nvPicPr>
        <p:blipFill>
          <a:blip r:embed="rId2"/>
          <a:stretch>
            <a:fillRect/>
          </a:stretch>
        </p:blipFill>
        <p:spPr>
          <a:xfrm>
            <a:off x="1066800" y="685800"/>
            <a:ext cx="10287000" cy="5257800"/>
          </a:xfrm>
          <a:prstGeom prst="rect">
            <a:avLst/>
          </a:prstGeom>
        </p:spPr>
      </p:pic>
    </p:spTree>
    <p:extLst>
      <p:ext uri="{BB962C8B-B14F-4D97-AF65-F5344CB8AC3E}">
        <p14:creationId xmlns:p14="http://schemas.microsoft.com/office/powerpoint/2010/main" val="1947114096"/>
      </p:ext>
    </p:extLst>
  </p:cSld>
  <p:clrMapOvr>
    <a:masterClrMapping/>
  </p:clrMapOvr>
  <p:transition spd="med">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J:\1.jp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7772400" cy="4953000"/>
          </a:xfrm>
          <a:prstGeom prst="rect">
            <a:avLst/>
          </a:prstGeom>
          <a:noFill/>
          <a:ln>
            <a:noFill/>
          </a:ln>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DESARROLLO DEL SCADA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29173506"/>
      </p:ext>
    </p:extLst>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0" y="814496"/>
            <a:ext cx="6096000" cy="923330"/>
          </a:xfrm>
          <a:prstGeom prst="rect">
            <a:avLst/>
          </a:prstGeom>
        </p:spPr>
        <p:txBody>
          <a:bodyPr>
            <a:spAutoFit/>
          </a:bodyPr>
          <a:lstStyle/>
          <a:p>
            <a:pPr algn="just"/>
            <a:r>
              <a:rPr lang="es-EC" b="1" dirty="0" smtClean="0">
                <a:ea typeface="Calibri" panose="020F0502020204030204" pitchFamily="34" charset="0"/>
                <a:cs typeface="Arial" panose="020B0604020202020204" pitchFamily="34" charset="0"/>
              </a:rPr>
              <a:t>1.- </a:t>
            </a:r>
            <a:r>
              <a:rPr lang="es-EC" dirty="0" smtClean="0">
                <a:ea typeface="Calibri" panose="020F0502020204030204" pitchFamily="34" charset="0"/>
                <a:cs typeface="Arial" panose="020B0604020202020204" pitchFamily="34" charset="0"/>
              </a:rPr>
              <a:t>Se </a:t>
            </a:r>
            <a:r>
              <a:rPr lang="es-EC" dirty="0">
                <a:ea typeface="Calibri" panose="020F0502020204030204" pitchFamily="34" charset="0"/>
                <a:cs typeface="Arial" panose="020B0604020202020204" pitchFamily="34" charset="0"/>
              </a:rPr>
              <a:t>debe tener en cuenta que mediante el programa </a:t>
            </a:r>
            <a:r>
              <a:rPr lang="es-EC" dirty="0" err="1">
                <a:ea typeface="Calibri" panose="020F0502020204030204" pitchFamily="34" charset="0"/>
                <a:cs typeface="Arial" panose="020B0604020202020204" pitchFamily="34" charset="0"/>
              </a:rPr>
              <a:t>RSLinx</a:t>
            </a:r>
            <a:r>
              <a:rPr lang="es-EC" dirty="0">
                <a:ea typeface="Calibri" panose="020F0502020204030204" pitchFamily="34" charset="0"/>
                <a:cs typeface="Arial" panose="020B0604020202020204" pitchFamily="34" charset="0"/>
              </a:rPr>
              <a:t> </a:t>
            </a:r>
            <a:r>
              <a:rPr lang="es-EC" dirty="0" smtClean="0">
                <a:ea typeface="Calibri" panose="020F0502020204030204" pitchFamily="34" charset="0"/>
                <a:cs typeface="Arial" panose="020B0604020202020204" pitchFamily="34" charset="0"/>
              </a:rPr>
              <a:t>    como </a:t>
            </a:r>
            <a:r>
              <a:rPr lang="es-EC" dirty="0">
                <a:ea typeface="Calibri" panose="020F0502020204030204" pitchFamily="34" charset="0"/>
                <a:cs typeface="Arial" panose="020B0604020202020204" pitchFamily="34" charset="0"/>
              </a:rPr>
              <a:t>servidor OPC se ligará todas variables relevantes del proceso</a:t>
            </a:r>
            <a:endParaRPr lang="es-EC" dirty="0"/>
          </a:p>
        </p:txBody>
      </p:sp>
      <p:sp>
        <p:nvSpPr>
          <p:cNvPr id="3" name="Rectángulo 2"/>
          <p:cNvSpPr/>
          <p:nvPr/>
        </p:nvSpPr>
        <p:spPr>
          <a:xfrm>
            <a:off x="228600" y="2060991"/>
            <a:ext cx="6096000" cy="1200329"/>
          </a:xfrm>
          <a:prstGeom prst="rect">
            <a:avLst/>
          </a:prstGeom>
        </p:spPr>
        <p:txBody>
          <a:bodyPr>
            <a:spAutoFit/>
          </a:bodyPr>
          <a:lstStyle/>
          <a:p>
            <a:pPr algn="just"/>
            <a:r>
              <a:rPr lang="es-EC" b="1" dirty="0" smtClean="0">
                <a:ea typeface="Calibri" panose="020F0502020204030204" pitchFamily="34" charset="0"/>
                <a:cs typeface="Arial" panose="020B0604020202020204" pitchFamily="34" charset="0"/>
              </a:rPr>
              <a:t>2.- </a:t>
            </a:r>
            <a:r>
              <a:rPr lang="es-EC" dirty="0" smtClean="0">
                <a:ea typeface="Calibri" panose="020F0502020204030204" pitchFamily="34" charset="0"/>
                <a:cs typeface="Arial" panose="020B0604020202020204" pitchFamily="34" charset="0"/>
              </a:rPr>
              <a:t>Probado el </a:t>
            </a:r>
            <a:r>
              <a:rPr lang="es-EC" dirty="0">
                <a:ea typeface="Calibri" panose="020F0502020204030204" pitchFamily="34" charset="0"/>
                <a:cs typeface="Arial" panose="020B0604020202020204" pitchFamily="34" charset="0"/>
              </a:rPr>
              <a:t>correcto funcionamiento se debe publicar la aplicación mediante la herramienta </a:t>
            </a:r>
            <a:r>
              <a:rPr lang="es-EC" dirty="0" smtClean="0">
                <a:ea typeface="Calibri" panose="020F0502020204030204" pitchFamily="34" charset="0"/>
                <a:cs typeface="Arial" panose="020B0604020202020204" pitchFamily="34" charset="0"/>
              </a:rPr>
              <a:t>ArchestrA </a:t>
            </a:r>
            <a:r>
              <a:rPr lang="es-EC" dirty="0">
                <a:ea typeface="Calibri" panose="020F0502020204030204" pitchFamily="34" charset="0"/>
                <a:cs typeface="Arial" panose="020B0604020202020204" pitchFamily="34" charset="0"/>
              </a:rPr>
              <a:t>Web </a:t>
            </a:r>
            <a:r>
              <a:rPr lang="es-EC" dirty="0" err="1">
                <a:ea typeface="Calibri" panose="020F0502020204030204" pitchFamily="34" charset="0"/>
                <a:cs typeface="Arial" panose="020B0604020202020204" pitchFamily="34" charset="0"/>
              </a:rPr>
              <a:t>Exporter</a:t>
            </a:r>
            <a:r>
              <a:rPr lang="es-EC" dirty="0">
                <a:ea typeface="Calibri" panose="020F0502020204030204" pitchFamily="34" charset="0"/>
                <a:cs typeface="Arial" panose="020B0604020202020204" pitchFamily="34" charset="0"/>
              </a:rPr>
              <a:t> que se encuentra en la barra de herramientas principal de la interfaz ArchestrA IDE </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6926" y="3429000"/>
            <a:ext cx="6339348" cy="1351141"/>
          </a:xfrm>
          <a:prstGeom prst="rect">
            <a:avLst/>
          </a:prstGeom>
          <a:noFill/>
          <a:ln>
            <a:noFill/>
          </a:ln>
        </p:spPr>
      </p:pic>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PUBLICACIÓN DEL SCADA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ángulo 5"/>
          <p:cNvSpPr/>
          <p:nvPr/>
        </p:nvSpPr>
        <p:spPr>
          <a:xfrm>
            <a:off x="6781800" y="831702"/>
            <a:ext cx="5272548" cy="1200329"/>
          </a:xfrm>
          <a:prstGeom prst="rect">
            <a:avLst/>
          </a:prstGeom>
        </p:spPr>
        <p:txBody>
          <a:bodyPr wrap="square">
            <a:spAutoFit/>
          </a:bodyPr>
          <a:lstStyle/>
          <a:p>
            <a:pPr algn="just"/>
            <a:r>
              <a:rPr lang="es-EC" b="1" dirty="0" smtClean="0">
                <a:ea typeface="Calibri" panose="020F0502020204030204" pitchFamily="34" charset="0"/>
                <a:cs typeface="Arial" panose="020B0604020202020204" pitchFamily="34" charset="0"/>
              </a:rPr>
              <a:t>3.- </a:t>
            </a:r>
            <a:r>
              <a:rPr lang="es-EC" dirty="0" smtClean="0">
                <a:ea typeface="Calibri" panose="020F0502020204030204" pitchFamily="34" charset="0"/>
                <a:cs typeface="Arial" panose="020B0604020202020204" pitchFamily="34" charset="0"/>
              </a:rPr>
              <a:t>Se arrastran </a:t>
            </a:r>
            <a:r>
              <a:rPr lang="es-EC" dirty="0">
                <a:ea typeface="Calibri" panose="020F0502020204030204" pitchFamily="34" charset="0"/>
                <a:cs typeface="Arial" panose="020B0604020202020204" pitchFamily="34" charset="0"/>
              </a:rPr>
              <a:t>las ventanas que se desean utilizar, el ArchestrA Web </a:t>
            </a:r>
            <a:r>
              <a:rPr lang="es-EC" dirty="0" err="1">
                <a:ea typeface="Calibri" panose="020F0502020204030204" pitchFamily="34" charset="0"/>
                <a:cs typeface="Arial" panose="020B0604020202020204" pitchFamily="34" charset="0"/>
              </a:rPr>
              <a:t>Exporter</a:t>
            </a:r>
            <a:r>
              <a:rPr lang="es-EC" dirty="0">
                <a:ea typeface="Calibri" panose="020F0502020204030204" pitchFamily="34" charset="0"/>
                <a:cs typeface="Arial" panose="020B0604020202020204" pitchFamily="34" charset="0"/>
              </a:rPr>
              <a:t> automáticamente convierte las ventanas en archivos .</a:t>
            </a:r>
            <a:r>
              <a:rPr lang="es-EC" dirty="0" err="1">
                <a:ea typeface="Calibri" panose="020F0502020204030204" pitchFamily="34" charset="0"/>
                <a:cs typeface="Arial" panose="020B0604020202020204" pitchFamily="34" charset="0"/>
              </a:rPr>
              <a:t>xml</a:t>
            </a:r>
            <a:r>
              <a:rPr lang="es-EC" dirty="0">
                <a:ea typeface="Calibri" panose="020F0502020204030204" pitchFamily="34" charset="0"/>
                <a:cs typeface="Arial" panose="020B0604020202020204" pitchFamily="34" charset="0"/>
              </a:rPr>
              <a:t> que será el formato con el cual trabajará el Internet Explorer.</a:t>
            </a:r>
            <a:endParaRPr lang="es-EC" dirty="0"/>
          </a:p>
        </p:txBody>
      </p:sp>
      <p:pic>
        <p:nvPicPr>
          <p:cNvPr id="7" name="Imagen 6" descr="F:\5.jpg"/>
          <p:cNvPicPr/>
          <p:nvPr/>
        </p:nvPicPr>
        <p:blipFill rotWithShape="1">
          <a:blip r:embed="rId3" cstate="print">
            <a:extLst>
              <a:ext uri="{28A0092B-C50C-407E-A947-70E740481C1C}">
                <a14:useLocalDpi xmlns:a14="http://schemas.microsoft.com/office/drawing/2010/main" val="0"/>
              </a:ext>
            </a:extLst>
          </a:blip>
          <a:srcRect b="7347"/>
          <a:stretch/>
        </p:blipFill>
        <p:spPr bwMode="auto">
          <a:xfrm>
            <a:off x="6791632" y="2257178"/>
            <a:ext cx="5262716" cy="3457821"/>
          </a:xfrm>
          <a:prstGeom prst="rect">
            <a:avLst/>
          </a:prstGeom>
          <a:noFill/>
          <a:ln>
            <a:noFill/>
          </a:ln>
          <a:extLst>
            <a:ext uri="{53640926-AAD7-44D8-BBD7-CCE9431645EC}">
              <a14:shadowObscured xmlns:a14="http://schemas.microsoft.com/office/drawing/2010/main"/>
            </a:ext>
          </a:extLst>
        </p:spPr>
      </p:pic>
      <p:cxnSp>
        <p:nvCxnSpPr>
          <p:cNvPr id="9" name="Conector recto 8"/>
          <p:cNvCxnSpPr/>
          <p:nvPr/>
        </p:nvCxnSpPr>
        <p:spPr>
          <a:xfrm>
            <a:off x="6553200" y="814496"/>
            <a:ext cx="0" cy="528150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7622306"/>
      </p:ext>
    </p:extLst>
  </p:cSld>
  <p:clrMapOvr>
    <a:masterClrMapping/>
  </p:clrMapOvr>
  <p:transition spd="med">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PUBLICACIÓN DEL SCADA </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ángulo 5"/>
          <p:cNvSpPr/>
          <p:nvPr/>
        </p:nvSpPr>
        <p:spPr>
          <a:xfrm>
            <a:off x="6811298" y="2482655"/>
            <a:ext cx="5272548" cy="1477328"/>
          </a:xfrm>
          <a:prstGeom prst="rect">
            <a:avLst/>
          </a:prstGeom>
        </p:spPr>
        <p:txBody>
          <a:bodyPr wrap="square">
            <a:spAutoFit/>
          </a:bodyPr>
          <a:lstStyle/>
          <a:p>
            <a:pPr algn="just"/>
            <a:r>
              <a:rPr lang="es-EC" b="1" dirty="0">
                <a:ea typeface="Calibri" panose="020F0502020204030204" pitchFamily="34" charset="0"/>
                <a:cs typeface="Arial" panose="020B0604020202020204" pitchFamily="34" charset="0"/>
              </a:rPr>
              <a:t>5.- </a:t>
            </a:r>
            <a:r>
              <a:rPr lang="es-EC" dirty="0">
                <a:ea typeface="Calibri" panose="020F0502020204030204" pitchFamily="34" charset="0"/>
                <a:cs typeface="Arial" panose="020B0604020202020204" pitchFamily="34" charset="0"/>
              </a:rPr>
              <a:t>Uno de los requerimientos para poder ver los cambios de las variables y estados del sistema es que debe estar corriendo la aplicación en el </a:t>
            </a:r>
            <a:r>
              <a:rPr lang="es-EC" dirty="0" err="1">
                <a:ea typeface="Calibri" panose="020F0502020204030204" pitchFamily="34" charset="0"/>
                <a:cs typeface="Arial" panose="020B0604020202020204" pitchFamily="34" charset="0"/>
              </a:rPr>
              <a:t>WindowViewer</a:t>
            </a:r>
            <a:r>
              <a:rPr lang="es-EC" dirty="0">
                <a:ea typeface="Calibri" panose="020F0502020204030204" pitchFamily="34" charset="0"/>
                <a:cs typeface="Arial" panose="020B0604020202020204" pitchFamily="34" charset="0"/>
              </a:rPr>
              <a:t> del InTouch al momento de acceder remotamente al Wonderware Information Server</a:t>
            </a:r>
            <a:endParaRPr lang="es-EC" dirty="0"/>
          </a:p>
        </p:txBody>
      </p:sp>
      <p:cxnSp>
        <p:nvCxnSpPr>
          <p:cNvPr id="9" name="Conector recto 8"/>
          <p:cNvCxnSpPr/>
          <p:nvPr/>
        </p:nvCxnSpPr>
        <p:spPr>
          <a:xfrm>
            <a:off x="6553200" y="814496"/>
            <a:ext cx="0" cy="5281504"/>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ángulo 7"/>
          <p:cNvSpPr/>
          <p:nvPr/>
        </p:nvSpPr>
        <p:spPr>
          <a:xfrm>
            <a:off x="218769" y="774234"/>
            <a:ext cx="6096000" cy="923330"/>
          </a:xfrm>
          <a:prstGeom prst="rect">
            <a:avLst/>
          </a:prstGeom>
        </p:spPr>
        <p:txBody>
          <a:bodyPr>
            <a:spAutoFit/>
          </a:bodyPr>
          <a:lstStyle/>
          <a:p>
            <a:r>
              <a:rPr lang="es-EC" b="1" dirty="0" smtClean="0">
                <a:ea typeface="Calibri" panose="020F0502020204030204" pitchFamily="34" charset="0"/>
                <a:cs typeface="Arial" panose="020B0604020202020204" pitchFamily="34" charset="0"/>
              </a:rPr>
              <a:t>4.- </a:t>
            </a:r>
            <a:r>
              <a:rPr lang="es-EC" dirty="0" smtClean="0">
                <a:ea typeface="Calibri" panose="020F0502020204030204" pitchFamily="34" charset="0"/>
                <a:cs typeface="Arial" panose="020B0604020202020204" pitchFamily="34" charset="0"/>
              </a:rPr>
              <a:t>Al </a:t>
            </a:r>
            <a:r>
              <a:rPr lang="es-EC" dirty="0">
                <a:ea typeface="Calibri" panose="020F0502020204030204" pitchFamily="34" charset="0"/>
                <a:cs typeface="Arial" panose="020B0604020202020204" pitchFamily="34" charset="0"/>
              </a:rPr>
              <a:t>finalizar este proceso nos queda publicar la aplicación para poder visualizarla en el Internet Explorer, para ello se debe dar </a:t>
            </a:r>
            <a:r>
              <a:rPr lang="es-EC" dirty="0" err="1">
                <a:ea typeface="Calibri" panose="020F0502020204030204" pitchFamily="34" charset="0"/>
                <a:cs typeface="Arial" panose="020B0604020202020204" pitchFamily="34" charset="0"/>
              </a:rPr>
              <a:t>click</a:t>
            </a:r>
            <a:r>
              <a:rPr lang="es-EC" dirty="0">
                <a:ea typeface="Calibri" panose="020F0502020204030204" pitchFamily="34" charset="0"/>
                <a:cs typeface="Arial" panose="020B0604020202020204" pitchFamily="34" charset="0"/>
              </a:rPr>
              <a:t> derecho en el proyecto y dar en </a:t>
            </a:r>
            <a:r>
              <a:rPr lang="es-EC" dirty="0" err="1">
                <a:ea typeface="Calibri" panose="020F0502020204030204" pitchFamily="34" charset="0"/>
                <a:cs typeface="Arial" panose="020B0604020202020204" pitchFamily="34" charset="0"/>
              </a:rPr>
              <a:t>publish</a:t>
            </a:r>
            <a:r>
              <a:rPr lang="es-EC" dirty="0">
                <a:ea typeface="Calibri" panose="020F0502020204030204" pitchFamily="34" charset="0"/>
                <a:cs typeface="Arial" panose="020B0604020202020204" pitchFamily="34" charset="0"/>
              </a:rPr>
              <a:t> </a:t>
            </a:r>
            <a:endParaRPr lang="es-EC" dirty="0"/>
          </a:p>
        </p:txBody>
      </p:sp>
      <p:pic>
        <p:nvPicPr>
          <p:cNvPr id="10" name="Imagen 9"/>
          <p:cNvPicPr/>
          <p:nvPr/>
        </p:nvPicPr>
        <p:blipFill rotWithShape="1">
          <a:blip r:embed="rId2">
            <a:extLst>
              <a:ext uri="{28A0092B-C50C-407E-A947-70E740481C1C}">
                <a14:useLocalDpi xmlns:a14="http://schemas.microsoft.com/office/drawing/2010/main" val="0"/>
              </a:ext>
            </a:extLst>
          </a:blip>
          <a:srcRect b="60571"/>
          <a:stretch/>
        </p:blipFill>
        <p:spPr bwMode="auto">
          <a:xfrm>
            <a:off x="221225" y="2058187"/>
            <a:ext cx="6103375" cy="38854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4207447"/>
      </p:ext>
    </p:extLst>
  </p:cSld>
  <p:clrMapOvr>
    <a:masterClrMapping/>
  </p:clrMapOvr>
  <p:transition spd="med">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ImagenesTesis\Estacion Produc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85800"/>
            <a:ext cx="10363200" cy="5257800"/>
          </a:xfrm>
          <a:prstGeom prst="rect">
            <a:avLst/>
          </a:prstGeom>
          <a:noFill/>
          <a:ln>
            <a:noFill/>
          </a:ln>
        </p:spPr>
      </p:pic>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SCADA PRODUCCIÓN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84926732"/>
      </p:ext>
    </p:extLst>
  </p:cSld>
  <p:clrMapOvr>
    <a:masterClrMapping/>
  </p:clrMapOvr>
  <p:transition spd="med">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SCADA MEDICIÓN</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F:\ImagenesTesis\Estacion Medici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85800"/>
            <a:ext cx="10363200" cy="5257800"/>
          </a:xfrm>
          <a:prstGeom prst="rect">
            <a:avLst/>
          </a:prstGeom>
          <a:noFill/>
          <a:ln>
            <a:noFill/>
          </a:ln>
        </p:spPr>
      </p:pic>
    </p:spTree>
    <p:extLst>
      <p:ext uri="{BB962C8B-B14F-4D97-AF65-F5344CB8AC3E}">
        <p14:creationId xmlns:p14="http://schemas.microsoft.com/office/powerpoint/2010/main" val="3672643438"/>
      </p:ext>
    </p:extLst>
  </p:cSld>
  <p:clrMapOvr>
    <a:masterClrMapping/>
  </p:clrMapOvr>
  <p:transition spd="med">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SCADA TAPADO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F:\ImagenesTesis\Estacion Tapad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85800"/>
            <a:ext cx="10363200" cy="5243052"/>
          </a:xfrm>
          <a:prstGeom prst="rect">
            <a:avLst/>
          </a:prstGeom>
          <a:noFill/>
          <a:ln>
            <a:noFill/>
          </a:ln>
        </p:spPr>
      </p:pic>
    </p:spTree>
    <p:extLst>
      <p:ext uri="{BB962C8B-B14F-4D97-AF65-F5344CB8AC3E}">
        <p14:creationId xmlns:p14="http://schemas.microsoft.com/office/powerpoint/2010/main" val="2378684726"/>
      </p:ext>
    </p:extLst>
  </p:cSld>
  <p:clrMapOvr>
    <a:masterClrMapping/>
  </p:clrMapOvr>
  <p:transition spd="med">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SCADA PALETIZADO</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descr="F:\ImagenesTesis\Estacion Paletizad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685800"/>
            <a:ext cx="10363200" cy="5257800"/>
          </a:xfrm>
          <a:prstGeom prst="rect">
            <a:avLst/>
          </a:prstGeom>
          <a:noFill/>
          <a:ln>
            <a:noFill/>
          </a:ln>
        </p:spPr>
      </p:pic>
    </p:spTree>
    <p:extLst>
      <p:ext uri="{BB962C8B-B14F-4D97-AF65-F5344CB8AC3E}">
        <p14:creationId xmlns:p14="http://schemas.microsoft.com/office/powerpoint/2010/main" val="1044025943"/>
      </p:ext>
    </p:extLst>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nvPr>
        </p:nvGraphicFramePr>
        <p:xfrm>
          <a:off x="1905000" y="2209800"/>
          <a:ext cx="83820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72594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453" y="2712740"/>
            <a:ext cx="8381094" cy="1432519"/>
            <a:chOff x="452" y="853481"/>
            <a:chExt cx="8381094" cy="1432519"/>
          </a:xfrm>
        </p:grpSpPr>
        <p:sp>
          <p:nvSpPr>
            <p:cNvPr id="3"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CONCLUSIONES</a:t>
              </a:r>
              <a:endParaRPr lang="es-ES" sz="4000" b="1" kern="1200" dirty="0"/>
            </a:p>
          </p:txBody>
        </p:sp>
      </p:grpSp>
    </p:spTree>
    <p:extLst>
      <p:ext uri="{BB962C8B-B14F-4D97-AF65-F5344CB8AC3E}">
        <p14:creationId xmlns:p14="http://schemas.microsoft.com/office/powerpoint/2010/main" val="1914026518"/>
      </p:ext>
    </p:extLst>
  </p:cSld>
  <p:clrMapOvr>
    <a:masterClrMapping/>
  </p:clrMapOvr>
  <p:transition spd="med">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92841" y="1276800"/>
            <a:ext cx="10006317" cy="1847400"/>
            <a:chOff x="508322" y="14266"/>
            <a:chExt cx="10006317" cy="1771200"/>
          </a:xfrm>
        </p:grpSpPr>
        <p:sp>
          <p:nvSpPr>
            <p:cNvPr id="9" name="Rectángulo redondeado 8"/>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ángulo 9"/>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l" defTabSz="977900">
                <a:lnSpc>
                  <a:spcPct val="90000"/>
                </a:lnSpc>
                <a:spcBef>
                  <a:spcPct val="0"/>
                </a:spcBef>
                <a:spcAft>
                  <a:spcPct val="35000"/>
                </a:spcAft>
              </a:pPr>
              <a:r>
                <a:rPr lang="es-ES" sz="2200" kern="1200" dirty="0" smtClean="0"/>
                <a:t>El presente proyecto de investigación ha llegado a su objetivo principal, demostrando las características necesarias  para diseñar e implementar un HMI centrado en el usuario, utilizando normas internacionales como la ISA SP 101, además de desarrollar un sistema remoto SCADA que se ha trabajado conjuntamente con el software </a:t>
              </a:r>
              <a:r>
                <a:rPr lang="es-ES" sz="2200" kern="1200" dirty="0" err="1" smtClean="0"/>
                <a:t>EdMES</a:t>
              </a:r>
              <a:r>
                <a:rPr lang="es-ES" sz="2200" kern="1200" dirty="0" smtClean="0"/>
                <a:t> del sistema HAS-200.</a:t>
              </a:r>
              <a:endParaRPr lang="es-ES" sz="2200" kern="1200" dirty="0"/>
            </a:p>
          </p:txBody>
        </p:sp>
      </p:grpSp>
      <p:grpSp>
        <p:nvGrpSpPr>
          <p:cNvPr id="11" name="Grupo 10"/>
          <p:cNvGrpSpPr/>
          <p:nvPr/>
        </p:nvGrpSpPr>
        <p:grpSpPr>
          <a:xfrm>
            <a:off x="1092840" y="3429000"/>
            <a:ext cx="10006317" cy="1905000"/>
            <a:chOff x="508322" y="2735867"/>
            <a:chExt cx="10006317" cy="1771200"/>
          </a:xfrm>
        </p:grpSpPr>
        <p:sp>
          <p:nvSpPr>
            <p:cNvPr id="12" name="Rectángulo redondeado 11"/>
            <p:cNvSpPr/>
            <p:nvPr/>
          </p:nvSpPr>
          <p:spPr>
            <a:xfrm>
              <a:off x="508322" y="2735867"/>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594785" y="2822330"/>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algn="l" defTabSz="977900">
                <a:lnSpc>
                  <a:spcPct val="90000"/>
                </a:lnSpc>
                <a:spcBef>
                  <a:spcPct val="0"/>
                </a:spcBef>
                <a:spcAft>
                  <a:spcPct val="35000"/>
                </a:spcAft>
              </a:pPr>
              <a:r>
                <a:rPr lang="es-ES" sz="2200" kern="1200" dirty="0" smtClean="0"/>
                <a:t>El uso de la norma ISA SP 101 ha sido de importante impacto para establecer la operatividad del sistema y a través del uso de la misma se pudo realizar una correcta caracterización del usuario. Se demostró que las directrices que menciona la norma para el diseño e implementación de interfaces humano máquina, cumplen con las características requeridas de alta usabilidad.</a:t>
              </a:r>
              <a:endParaRPr lang="es-ES" sz="2200" kern="1200" dirty="0"/>
            </a:p>
          </p:txBody>
        </p:sp>
      </p:grpSp>
      <p:sp>
        <p:nvSpPr>
          <p:cNvPr id="14"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0288072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92841" y="1276799"/>
            <a:ext cx="10006317" cy="2065737"/>
            <a:chOff x="508322" y="14266"/>
            <a:chExt cx="10006317" cy="1771200"/>
          </a:xfrm>
        </p:grpSpPr>
        <p:sp>
          <p:nvSpPr>
            <p:cNvPr id="9" name="Rectángulo redondeado 8"/>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ángulo 9"/>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r>
                <a:rPr lang="es-ES" sz="2200" dirty="0"/>
                <a:t>El proceso de caracterización del usuario es una de las partes más importantes dentro de la estandarización del sistema, como se pudo evidenciar en la Filosofía del HMI ya que es importante  dejar claro los fundamentos técnicos del usuario, las capacidades cognitivas y </a:t>
              </a:r>
              <a:r>
                <a:rPr lang="es-ES" sz="2200" dirty="0" smtClean="0"/>
                <a:t>las </a:t>
              </a:r>
              <a:r>
                <a:rPr lang="es-ES" sz="2200" dirty="0"/>
                <a:t>tareas que realizará al utilizar la interfaz, tomando en cuenta lo mencionado  anteriormente  facilitó el escoger los componentes que integran la misma.</a:t>
              </a:r>
              <a:endParaRPr lang="es-ES" sz="2200" kern="1200" dirty="0"/>
            </a:p>
          </p:txBody>
        </p:sp>
      </p:grpSp>
      <p:grpSp>
        <p:nvGrpSpPr>
          <p:cNvPr id="11" name="Grupo 10"/>
          <p:cNvGrpSpPr/>
          <p:nvPr/>
        </p:nvGrpSpPr>
        <p:grpSpPr>
          <a:xfrm>
            <a:off x="1066800" y="3715200"/>
            <a:ext cx="10006317" cy="1771200"/>
            <a:chOff x="508322" y="2735867"/>
            <a:chExt cx="10006317" cy="1771200"/>
          </a:xfrm>
        </p:grpSpPr>
        <p:sp>
          <p:nvSpPr>
            <p:cNvPr id="12" name="Rectángulo redondeado 11"/>
            <p:cNvSpPr/>
            <p:nvPr/>
          </p:nvSpPr>
          <p:spPr>
            <a:xfrm>
              <a:off x="508322" y="2735867"/>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594785" y="2822330"/>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r>
                <a:rPr lang="es-ES" sz="2200" dirty="0"/>
                <a:t>La plataforma </a:t>
              </a:r>
              <a:r>
                <a:rPr lang="es-ES" sz="2200" dirty="0" err="1"/>
                <a:t>Wonderware</a:t>
              </a:r>
              <a:r>
                <a:rPr lang="es-ES" sz="2200" dirty="0"/>
                <a:t> </a:t>
              </a:r>
              <a:r>
                <a:rPr lang="es-ES" sz="2200" dirty="0" err="1"/>
                <a:t>Development</a:t>
              </a:r>
              <a:r>
                <a:rPr lang="es-ES" sz="2200" dirty="0"/>
                <a:t> Studio en su versión actual </a:t>
              </a:r>
              <a:r>
                <a:rPr lang="es-ES" sz="2200" dirty="0" err="1"/>
                <a:t>System</a:t>
              </a:r>
              <a:r>
                <a:rPr lang="es-ES" sz="2200" dirty="0"/>
                <a:t> </a:t>
              </a:r>
              <a:r>
                <a:rPr lang="es-ES" sz="2200" dirty="0" err="1"/>
                <a:t>Platform</a:t>
              </a:r>
              <a:r>
                <a:rPr lang="es-ES" sz="2200" dirty="0"/>
                <a:t> 2014 R2 han sido las escogidas para realizar el presente trabajo de investigación, gracias a sus herramientas de desarrollo, monitoreo y comunicación de datos a nivel industrial, fue posible diseñar e implementar un sistema de monitoreo remoto sencillo y altamente sofisticado. </a:t>
              </a:r>
              <a:endParaRPr lang="es-ES" sz="2200" kern="1200" dirty="0"/>
            </a:p>
          </p:txBody>
        </p:sp>
      </p:grpSp>
      <p:sp>
        <p:nvSpPr>
          <p:cNvPr id="14"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90159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92841" y="1276799"/>
            <a:ext cx="10006317" cy="1923601"/>
            <a:chOff x="508322" y="14266"/>
            <a:chExt cx="10006317" cy="1771200"/>
          </a:xfrm>
        </p:grpSpPr>
        <p:sp>
          <p:nvSpPr>
            <p:cNvPr id="3" name="Rectángulo redondeado 2"/>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ectángulo 3"/>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r>
                <a:rPr lang="es-ES" sz="2200" dirty="0"/>
                <a:t>Ocupando la herramienta </a:t>
              </a:r>
              <a:r>
                <a:rPr lang="es-ES" sz="2200" dirty="0" err="1"/>
                <a:t>Wonderware</a:t>
              </a:r>
              <a:r>
                <a:rPr lang="es-ES" sz="2200" dirty="0"/>
                <a:t> </a:t>
              </a:r>
              <a:r>
                <a:rPr lang="es-ES" sz="2200" dirty="0" err="1"/>
                <a:t>Information</a:t>
              </a:r>
              <a:r>
                <a:rPr lang="es-ES" sz="2200" dirty="0"/>
                <a:t> Server fue posible desarrollar el monitoreo web para el sistema HAS-200, sin embargo disponer de esta herramienta liga al uso del navegador Internet Explorer, ya que es el programa que tiene mejor compatibilidad para las aplicaciones desarrolladas con extensión .</a:t>
              </a:r>
              <a:r>
                <a:rPr lang="es-ES" sz="2200" dirty="0" err="1"/>
                <a:t>asp</a:t>
              </a:r>
              <a:endParaRPr lang="es-ES" sz="2200" kern="1200" dirty="0"/>
            </a:p>
          </p:txBody>
        </p:sp>
      </p:grpSp>
      <p:grpSp>
        <p:nvGrpSpPr>
          <p:cNvPr id="5" name="Grupo 4"/>
          <p:cNvGrpSpPr/>
          <p:nvPr/>
        </p:nvGrpSpPr>
        <p:grpSpPr>
          <a:xfrm>
            <a:off x="1092840" y="3657601"/>
            <a:ext cx="10006317" cy="1600200"/>
            <a:chOff x="508322" y="14266"/>
            <a:chExt cx="10006317" cy="1771200"/>
          </a:xfrm>
        </p:grpSpPr>
        <p:sp>
          <p:nvSpPr>
            <p:cNvPr id="6" name="Rectángulo redondeado 5"/>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r>
                <a:rPr lang="es-ES" sz="2200" dirty="0"/>
                <a:t>Debido a la compatibilidad del navegador Internet Explorer con la herramienta </a:t>
              </a:r>
              <a:r>
                <a:rPr lang="es-ES" sz="2200" dirty="0" err="1"/>
                <a:t>Wonderware</a:t>
              </a:r>
              <a:r>
                <a:rPr lang="es-ES" sz="2200" dirty="0"/>
                <a:t> </a:t>
              </a:r>
              <a:r>
                <a:rPr lang="es-ES" sz="2200" dirty="0" err="1"/>
                <a:t>Information</a:t>
              </a:r>
              <a:r>
                <a:rPr lang="es-ES" sz="2200" dirty="0"/>
                <a:t> Server no se puede navegar en dispositivo móviles a menos que se tenga embebido el Windows RT o Windows 10 Mobile en la </a:t>
              </a:r>
              <a:r>
                <a:rPr lang="es-ES" sz="2200" dirty="0" err="1"/>
                <a:t>tablet</a:t>
              </a:r>
              <a:r>
                <a:rPr lang="es-ES" sz="2200" dirty="0"/>
                <a:t> o teléfono inteligente que acceda al SCADA.</a:t>
              </a:r>
              <a:endParaRPr lang="es-ES" sz="2200" kern="1200" dirty="0"/>
            </a:p>
          </p:txBody>
        </p:sp>
      </p:grpSp>
      <p:sp>
        <p:nvSpPr>
          <p:cNvPr id="8"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903999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905453" y="2712740"/>
            <a:ext cx="8381094" cy="1432519"/>
            <a:chOff x="452" y="853481"/>
            <a:chExt cx="8381094" cy="1432519"/>
          </a:xfrm>
        </p:grpSpPr>
        <p:sp>
          <p:nvSpPr>
            <p:cNvPr id="3" name="Rectángulo redondeado 2"/>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 name="Rectángulo 3"/>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RECOMENDACIONES</a:t>
              </a:r>
              <a:endParaRPr lang="es-ES" sz="4000" b="1" kern="1200" dirty="0"/>
            </a:p>
          </p:txBody>
        </p:sp>
      </p:grpSp>
    </p:spTree>
    <p:extLst>
      <p:ext uri="{BB962C8B-B14F-4D97-AF65-F5344CB8AC3E}">
        <p14:creationId xmlns:p14="http://schemas.microsoft.com/office/powerpoint/2010/main" val="1909286741"/>
      </p:ext>
    </p:extLst>
  </p:cSld>
  <p:clrMapOvr>
    <a:masterClrMapping/>
  </p:clrMapOvr>
  <p:transition spd="med">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92841" y="1276799"/>
            <a:ext cx="10006317" cy="1771201"/>
            <a:chOff x="508322" y="14266"/>
            <a:chExt cx="10006317" cy="1771200"/>
          </a:xfrm>
        </p:grpSpPr>
        <p:sp>
          <p:nvSpPr>
            <p:cNvPr id="3" name="Rectángulo redondeado 2"/>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ectángulo 3"/>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r>
                <a:rPr lang="es-ES" sz="2200" dirty="0"/>
                <a:t>La norma ISA SP 101 actualmente se encuentra en fase de desarrollo, es necesario hacer un seguimiento de la misma para adquirirla completa en un futuro, ya que no existe información tan exacta y de gran categoría como la que se menciona en los borradores de la misma.</a:t>
              </a:r>
              <a:endParaRPr lang="es-ES" sz="2200" kern="1200" dirty="0"/>
            </a:p>
          </p:txBody>
        </p:sp>
      </p:grpSp>
      <p:grpSp>
        <p:nvGrpSpPr>
          <p:cNvPr id="5" name="Grupo 4"/>
          <p:cNvGrpSpPr/>
          <p:nvPr/>
        </p:nvGrpSpPr>
        <p:grpSpPr>
          <a:xfrm>
            <a:off x="1092841" y="3352801"/>
            <a:ext cx="10006317" cy="2209800"/>
            <a:chOff x="508322" y="14266"/>
            <a:chExt cx="10006317" cy="1771200"/>
          </a:xfrm>
        </p:grpSpPr>
        <p:sp>
          <p:nvSpPr>
            <p:cNvPr id="6" name="Rectángulo redondeado 5"/>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r>
                <a:rPr lang="es-EC" sz="2400" dirty="0"/>
                <a:t>Plataformas de desarrollo de interfaz humano máquina como </a:t>
              </a:r>
              <a:r>
                <a:rPr lang="es-EC" sz="2400" dirty="0" err="1"/>
                <a:t>System</a:t>
              </a:r>
              <a:r>
                <a:rPr lang="es-EC" sz="2400" dirty="0"/>
                <a:t> </a:t>
              </a:r>
              <a:r>
                <a:rPr lang="es-EC" sz="2400" dirty="0" err="1"/>
                <a:t>Platform</a:t>
              </a:r>
              <a:r>
                <a:rPr lang="es-EC" sz="2400" dirty="0"/>
                <a:t> de </a:t>
              </a:r>
              <a:r>
                <a:rPr lang="es-EC" sz="2400" dirty="0" err="1"/>
                <a:t>Wonderware</a:t>
              </a:r>
              <a:r>
                <a:rPr lang="es-EC" sz="2400" dirty="0"/>
                <a:t> son consideradas a nivel mundial de gran calidad y seguridad, es importante gestionar la actualización de las licencias que posee el laboratorio para seguir realizando futuros trabajos de investigación.</a:t>
              </a:r>
              <a:endParaRPr lang="es-ES" sz="2400" dirty="0"/>
            </a:p>
          </p:txBody>
        </p:sp>
      </p:grpSp>
      <p:sp>
        <p:nvSpPr>
          <p:cNvPr id="8"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371708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92841" y="1276799"/>
            <a:ext cx="10006317" cy="1695001"/>
            <a:chOff x="508322" y="14266"/>
            <a:chExt cx="10006317" cy="1771200"/>
          </a:xfrm>
        </p:grpSpPr>
        <p:sp>
          <p:nvSpPr>
            <p:cNvPr id="3" name="Rectángulo redondeado 2"/>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ectángulo 3"/>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pPr lvl="0" defTabSz="977900">
                <a:lnSpc>
                  <a:spcPct val="90000"/>
                </a:lnSpc>
                <a:spcBef>
                  <a:spcPct val="0"/>
                </a:spcBef>
                <a:spcAft>
                  <a:spcPct val="35000"/>
                </a:spcAft>
              </a:pPr>
              <a:r>
                <a:rPr lang="es-ES" sz="2200" dirty="0"/>
                <a:t>Antes de hacer uso del interfaz humano máquina desarrollada para el laboratorio de Manufactura </a:t>
              </a:r>
              <a:r>
                <a:rPr lang="es-ES" sz="2200" dirty="0" smtClean="0"/>
                <a:t>Integrada </a:t>
              </a:r>
              <a:r>
                <a:rPr lang="es-ES" sz="2200" dirty="0"/>
                <a:t>por Computador, se debe leer el manual de usuario desarrollado para la misma, ya que contiene información importante en cuanto a los requisitos previos para el hardware y manejo de software </a:t>
              </a:r>
              <a:r>
                <a:rPr lang="es-ES" sz="2200" dirty="0" err="1"/>
                <a:t>EdMES</a:t>
              </a:r>
              <a:r>
                <a:rPr lang="es-ES" sz="2200" dirty="0"/>
                <a:t>.</a:t>
              </a:r>
              <a:endParaRPr lang="es-ES" sz="2200" kern="1200" dirty="0"/>
            </a:p>
          </p:txBody>
        </p:sp>
      </p:grpSp>
      <p:grpSp>
        <p:nvGrpSpPr>
          <p:cNvPr id="5" name="Grupo 4"/>
          <p:cNvGrpSpPr/>
          <p:nvPr/>
        </p:nvGrpSpPr>
        <p:grpSpPr>
          <a:xfrm>
            <a:off x="1092841" y="3352800"/>
            <a:ext cx="10006317" cy="2057400"/>
            <a:chOff x="508322" y="14266"/>
            <a:chExt cx="10006317" cy="1771200"/>
          </a:xfrm>
        </p:grpSpPr>
        <p:sp>
          <p:nvSpPr>
            <p:cNvPr id="6" name="Rectángulo redondeado 5"/>
            <p:cNvSpPr/>
            <p:nvPr/>
          </p:nvSpPr>
          <p:spPr>
            <a:xfrm>
              <a:off x="508322" y="14266"/>
              <a:ext cx="10006317" cy="177120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ectángulo 6"/>
            <p:cNvSpPr/>
            <p:nvPr/>
          </p:nvSpPr>
          <p:spPr>
            <a:xfrm>
              <a:off x="594785" y="100729"/>
              <a:ext cx="9833391" cy="1598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8225" tIns="0" rIns="278225" bIns="0" numCol="1" spcCol="1270" anchor="ctr" anchorCtr="0">
              <a:noAutofit/>
            </a:bodyPr>
            <a:lstStyle/>
            <a:p>
              <a:r>
                <a:rPr lang="es-ES" sz="2400" dirty="0"/>
                <a:t>Para un mejor beneficio de la gestión de datos e información del sistema HAS-200 se debe adquirir las 12 estaciones de trabajo para aprovechar al máximo la capacidad que el mismo posee, de la misma manera es de gran importancia adquirir un pack de desarrollo para sistemas MES bien sea de la marca comercial Schneider, Allen Bradley o cualquier otro.</a:t>
              </a:r>
            </a:p>
          </p:txBody>
        </p:sp>
      </p:grpSp>
      <p:sp>
        <p:nvSpPr>
          <p:cNvPr id="8" name="3 Rectángulo"/>
          <p:cNvSpPr/>
          <p:nvPr/>
        </p:nvSpPr>
        <p:spPr>
          <a:xfrm>
            <a:off x="0" y="21779"/>
            <a:ext cx="12192000" cy="584775"/>
          </a:xfrm>
          <a:prstGeom prst="rect">
            <a:avLst/>
          </a:prstGeom>
        </p:spPr>
        <p:txBody>
          <a:bodyPr wrap="square">
            <a:spAutoFit/>
          </a:bodyPr>
          <a:lstStyle/>
          <a:p>
            <a:pPr algn="r"/>
            <a:r>
              <a:rPr lang="es-ES"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RECOMENDACIONES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036582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905453" y="2712740"/>
            <a:ext cx="8381094" cy="1432519"/>
            <a:chOff x="452" y="853481"/>
            <a:chExt cx="8381094" cy="1432519"/>
          </a:xfrm>
        </p:grpSpPr>
        <p:sp>
          <p:nvSpPr>
            <p:cNvPr id="4" name="Rectángulo redondeado 3"/>
            <p:cNvSpPr/>
            <p:nvPr/>
          </p:nvSpPr>
          <p:spPr>
            <a:xfrm>
              <a:off x="452" y="853481"/>
              <a:ext cx="8381094" cy="1432519"/>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Rectángulo 4"/>
            <p:cNvSpPr/>
            <p:nvPr/>
          </p:nvSpPr>
          <p:spPr>
            <a:xfrm>
              <a:off x="42409" y="895438"/>
              <a:ext cx="8297180" cy="1348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dirty="0" smtClean="0"/>
                <a:t>GRACIAS</a:t>
              </a:r>
              <a:endParaRPr lang="es-ES" sz="4000" b="1" kern="1200" dirty="0"/>
            </a:p>
          </p:txBody>
        </p:sp>
      </p:grpSp>
    </p:spTree>
    <p:extLst>
      <p:ext uri="{BB962C8B-B14F-4D97-AF65-F5344CB8AC3E}">
        <p14:creationId xmlns:p14="http://schemas.microsoft.com/office/powerpoint/2010/main" val="1277452958"/>
      </p:ext>
    </p:extLst>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Diagrama"/>
          <p:cNvGraphicFramePr/>
          <p:nvPr>
            <p:extLst>
              <p:ext uri="{D42A27DB-BD31-4B8C-83A1-F6EECF244321}">
                <p14:modId xmlns:p14="http://schemas.microsoft.com/office/powerpoint/2010/main" val="3844779161"/>
              </p:ext>
            </p:extLst>
          </p:nvPr>
        </p:nvGraphicFramePr>
        <p:xfrm>
          <a:off x="1295400" y="606554"/>
          <a:ext cx="9601200" cy="510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476484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D848230-38B4-4C6B-91DA-EE91CE8A96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4059066463"/>
              </p:ext>
            </p:extLst>
          </p:nvPr>
        </p:nvGraphicFramePr>
        <p:xfrm>
          <a:off x="1295400" y="606554"/>
          <a:ext cx="9601200" cy="510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Rectángulo"/>
          <p:cNvSpPr/>
          <p:nvPr/>
        </p:nvSpPr>
        <p:spPr>
          <a:xfrm>
            <a:off x="0" y="21779"/>
            <a:ext cx="12192000" cy="584775"/>
          </a:xfrm>
          <a:prstGeom prst="rect">
            <a:avLst/>
          </a:prstGeom>
        </p:spPr>
        <p:txBody>
          <a:bodyPr wrap="square">
            <a:spAutoFit/>
          </a:bodyPr>
          <a:lstStyle/>
          <a:p>
            <a:pPr algn="r"/>
            <a:r>
              <a:rPr lang="es-EC" sz="3200" b="1" spc="5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305655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6363E3D-278E-4476-A7B5-702FB02F85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FD848230-38B4-4C6B-91DA-EE91CE8A96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2FAEA607-8CC3-45F8-8C4D-B56479ECE28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15711236-D3D3-41A2-B4EF-F5BE823438A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7F2871A1-4303-4891-990F-4A5812B4F0A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C549FC77-AFDC-4594-A879-E7666B8D8C7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0FFF0081-00B7-4D12-BA94-323860E43CB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C8AE8EB9-EEBE-44B1-A700-BCDA363E5F0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4FA65CF2-197F-4143-9E5E-D24EA1FCE49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1142DCA4-80BB-4907-83A2-C895E51C59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527362</TotalTime>
  <Words>3180</Words>
  <Application>Microsoft Office PowerPoint</Application>
  <PresentationFormat>Panorámica</PresentationFormat>
  <Paragraphs>470</Paragraphs>
  <Slides>77</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77</vt:i4>
      </vt:variant>
    </vt:vector>
  </HeadingPairs>
  <TitlesOfParts>
    <vt:vector size="82" baseType="lpstr">
      <vt:lpstr>Arial</vt:lpstr>
      <vt:lpstr>Calibri</vt:lpstr>
      <vt:lpstr>Symbol</vt:lpstr>
      <vt:lpstr>Times New Roman</vt:lpstr>
      <vt:lpstr>Theme1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Usuario</cp:lastModifiedBy>
  <cp:revision>182</cp:revision>
  <dcterms:created xsi:type="dcterms:W3CDTF">2012-08-14T15:29:02Z</dcterms:created>
  <dcterms:modified xsi:type="dcterms:W3CDTF">2016-03-01T15:55:59Z</dcterms:modified>
</cp:coreProperties>
</file>