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sdx" ContentType="application/vnd.ms-visio.drawing"/>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handoutMasterIdLst>
    <p:handoutMasterId r:id="rId45"/>
  </p:handoutMasterIdLst>
  <p:sldIdLst>
    <p:sldId id="256" r:id="rId2"/>
    <p:sldId id="389" r:id="rId3"/>
    <p:sldId id="390" r:id="rId4"/>
    <p:sldId id="489" r:id="rId5"/>
    <p:sldId id="491" r:id="rId6"/>
    <p:sldId id="492" r:id="rId7"/>
    <p:sldId id="395" r:id="rId8"/>
    <p:sldId id="399" r:id="rId9"/>
    <p:sldId id="414" r:id="rId10"/>
    <p:sldId id="493" r:id="rId11"/>
    <p:sldId id="494" r:id="rId12"/>
    <p:sldId id="495" r:id="rId13"/>
    <p:sldId id="504" r:id="rId14"/>
    <p:sldId id="505" r:id="rId15"/>
    <p:sldId id="506" r:id="rId16"/>
    <p:sldId id="497" r:id="rId17"/>
    <p:sldId id="498" r:id="rId18"/>
    <p:sldId id="499" r:id="rId19"/>
    <p:sldId id="500" r:id="rId20"/>
    <p:sldId id="501" r:id="rId21"/>
    <p:sldId id="502" r:id="rId22"/>
    <p:sldId id="503" r:id="rId23"/>
    <p:sldId id="513" r:id="rId24"/>
    <p:sldId id="507" r:id="rId25"/>
    <p:sldId id="508" r:id="rId26"/>
    <p:sldId id="509" r:id="rId27"/>
    <p:sldId id="510" r:id="rId28"/>
    <p:sldId id="511" r:id="rId29"/>
    <p:sldId id="512" r:id="rId30"/>
    <p:sldId id="514" r:id="rId31"/>
    <p:sldId id="515" r:id="rId32"/>
    <p:sldId id="516" r:id="rId33"/>
    <p:sldId id="517" r:id="rId34"/>
    <p:sldId id="518" r:id="rId35"/>
    <p:sldId id="458" r:id="rId36"/>
    <p:sldId id="462" r:id="rId37"/>
    <p:sldId id="463" r:id="rId38"/>
    <p:sldId id="464" r:id="rId39"/>
    <p:sldId id="459" r:id="rId40"/>
    <p:sldId id="461" r:id="rId41"/>
    <p:sldId id="465" r:id="rId42"/>
    <p:sldId id="394" r:id="rId43"/>
  </p:sldIdLst>
  <p:sldSz cx="12192000" cy="6858000"/>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26A4"/>
    <a:srgbClr val="1920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03" autoAdjust="0"/>
    <p:restoredTop sz="94660"/>
  </p:normalViewPr>
  <p:slideViewPr>
    <p:cSldViewPr>
      <p:cViewPr varScale="1">
        <p:scale>
          <a:sx n="68" d="100"/>
          <a:sy n="68" d="100"/>
        </p:scale>
        <p:origin x="72" y="114"/>
      </p:cViewPr>
      <p:guideLst>
        <p:guide orient="horz" pos="2160"/>
        <p:guide pos="3840"/>
      </p:guideLst>
    </p:cSldViewPr>
  </p:slideViewPr>
  <p:notesTextViewPr>
    <p:cViewPr>
      <p:scale>
        <a:sx n="100" d="100"/>
        <a:sy n="100" d="100"/>
      </p:scale>
      <p:origin x="0" y="0"/>
    </p:cViewPr>
  </p:notesTextViewPr>
  <p:notesViewPr>
    <p:cSldViewPr>
      <p:cViewPr varScale="1">
        <p:scale>
          <a:sx n="57" d="100"/>
          <a:sy n="57" d="100"/>
        </p:scale>
        <p:origin x="283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custT="1"/>
      <dgm:spPr/>
      <dgm:t>
        <a:bodyPr/>
        <a:lstStyle/>
        <a:p>
          <a:pPr algn="ctr"/>
          <a:r>
            <a:rPr lang="es-EC" sz="3000" noProof="0" dirty="0" smtClean="0"/>
            <a:t>Temario</a:t>
          </a:r>
          <a:endParaRPr lang="es-EC" sz="3000" noProof="0" dirty="0"/>
        </a:p>
      </dgm:t>
    </dgm:pt>
    <dgm:pt modelId="{5760939A-00E0-4E0F-82AC-14F95E0A4A90}" type="parTrans" cxnId="{E5DF4D7B-2998-4040-B309-23173E1132D4}">
      <dgm:prSet/>
      <dgm:spPr/>
      <dgm:t>
        <a:bodyPr/>
        <a:lstStyle/>
        <a:p>
          <a:pPr algn="ctr"/>
          <a:endParaRPr lang="es-ES" sz="2200"/>
        </a:p>
      </dgm:t>
    </dgm:pt>
    <dgm:pt modelId="{2BAB4B72-4C27-47D9-A895-24F30C6A71EC}" type="sibTrans" cxnId="{E5DF4D7B-2998-4040-B309-23173E1132D4}">
      <dgm:prSet/>
      <dgm:spPr/>
      <dgm:t>
        <a:bodyPr/>
        <a:lstStyle/>
        <a:p>
          <a:pPr algn="ctr"/>
          <a:endParaRPr lang="es-ES" sz="2200"/>
        </a:p>
      </dgm:t>
    </dgm:pt>
    <dgm:pt modelId="{0A4EAFAE-629E-4C4B-9E47-8E06CDE4C949}">
      <dgm:prSet phldrT="[Texto]" custT="1"/>
      <dgm:spPr/>
      <dgm:t>
        <a:bodyPr/>
        <a:lstStyle/>
        <a:p>
          <a:pPr algn="ctr"/>
          <a:r>
            <a:rPr lang="es-ES" sz="2200" dirty="0" smtClean="0"/>
            <a:t>Introducción </a:t>
          </a:r>
          <a:endParaRPr lang="es-ES" sz="2200" dirty="0"/>
        </a:p>
      </dgm:t>
    </dgm:pt>
    <dgm:pt modelId="{60FCF5B0-B4A0-4BA1-B841-33DC98808CD8}" type="parTrans" cxnId="{ECD5C944-458C-4726-8EA6-564A4C5559CE}">
      <dgm:prSet/>
      <dgm:spPr/>
      <dgm:t>
        <a:bodyPr/>
        <a:lstStyle/>
        <a:p>
          <a:endParaRPr lang="es-ES"/>
        </a:p>
      </dgm:t>
    </dgm:pt>
    <dgm:pt modelId="{AA0D91D3-9CBF-4157-9392-B9056F708A05}" type="sibTrans" cxnId="{ECD5C944-458C-4726-8EA6-564A4C5559CE}">
      <dgm:prSet/>
      <dgm:spPr/>
      <dgm:t>
        <a:bodyPr/>
        <a:lstStyle/>
        <a:p>
          <a:endParaRPr lang="es-ES"/>
        </a:p>
      </dgm:t>
    </dgm:pt>
    <dgm:pt modelId="{8EA2C536-C7B3-4E4C-B82D-BDE3395C772A}">
      <dgm:prSet phldrT="[Texto]" custT="1"/>
      <dgm:spPr/>
      <dgm:t>
        <a:bodyPr/>
        <a:lstStyle/>
        <a:p>
          <a:pPr algn="ctr"/>
          <a:r>
            <a:rPr lang="es-ES" sz="2200" dirty="0" smtClean="0"/>
            <a:t>Antecedentes</a:t>
          </a:r>
          <a:endParaRPr lang="es-ES" sz="2200" dirty="0"/>
        </a:p>
      </dgm:t>
    </dgm:pt>
    <dgm:pt modelId="{CF02CD32-46C1-4EAE-AAC3-03481FBF256E}" type="parTrans" cxnId="{7A918CAE-7A05-412B-92CB-1FFF4485C319}">
      <dgm:prSet/>
      <dgm:spPr/>
      <dgm:t>
        <a:bodyPr/>
        <a:lstStyle/>
        <a:p>
          <a:endParaRPr lang="es-ES"/>
        </a:p>
      </dgm:t>
    </dgm:pt>
    <dgm:pt modelId="{D505A433-9DC3-4123-890D-E52947BB6BBE}" type="sibTrans" cxnId="{7A918CAE-7A05-412B-92CB-1FFF4485C319}">
      <dgm:prSet/>
      <dgm:spPr/>
      <dgm:t>
        <a:bodyPr/>
        <a:lstStyle/>
        <a:p>
          <a:endParaRPr lang="es-ES"/>
        </a:p>
      </dgm:t>
    </dgm:pt>
    <dgm:pt modelId="{B1CA5B4E-C709-427E-88B1-BC01D85FAB1D}">
      <dgm:prSet phldrT="[Texto]" custT="1"/>
      <dgm:spPr/>
      <dgm:t>
        <a:bodyPr/>
        <a:lstStyle/>
        <a:p>
          <a:pPr algn="ctr"/>
          <a:r>
            <a:rPr lang="es-ES" sz="2200" dirty="0" smtClean="0"/>
            <a:t>Objetivos</a:t>
          </a:r>
          <a:endParaRPr lang="es-ES" sz="2200" dirty="0"/>
        </a:p>
      </dgm:t>
    </dgm:pt>
    <dgm:pt modelId="{F2725F07-8379-4E53-83C0-6A7DF4875D8B}" type="parTrans" cxnId="{6C265487-7BA1-4D3E-B1B0-C589D806A2DD}">
      <dgm:prSet/>
      <dgm:spPr/>
      <dgm:t>
        <a:bodyPr/>
        <a:lstStyle/>
        <a:p>
          <a:endParaRPr lang="es-ES"/>
        </a:p>
      </dgm:t>
    </dgm:pt>
    <dgm:pt modelId="{22E7D6DF-74C2-4192-8690-33944928CFB9}" type="sibTrans" cxnId="{6C265487-7BA1-4D3E-B1B0-C589D806A2DD}">
      <dgm:prSet/>
      <dgm:spPr/>
      <dgm:t>
        <a:bodyPr/>
        <a:lstStyle/>
        <a:p>
          <a:endParaRPr lang="es-ES"/>
        </a:p>
      </dgm:t>
    </dgm:pt>
    <dgm:pt modelId="{D267688B-86B4-4CD0-B01A-4EBB3C04EC66}">
      <dgm:prSet phldrT="[Texto]" custT="1"/>
      <dgm:spPr/>
      <dgm:t>
        <a:bodyPr/>
        <a:lstStyle/>
        <a:p>
          <a:pPr algn="ctr"/>
          <a:r>
            <a:rPr lang="es-ES" sz="2200" dirty="0" smtClean="0"/>
            <a:t>Descripción del Proyecto</a:t>
          </a:r>
          <a:endParaRPr lang="es-ES" sz="2200" dirty="0"/>
        </a:p>
      </dgm:t>
    </dgm:pt>
    <dgm:pt modelId="{43DA06CB-CFC3-4A44-914A-2CFE4B601F06}" type="parTrans" cxnId="{0A0E8F7A-0084-4B93-8E33-31E04C6DC9A1}">
      <dgm:prSet/>
      <dgm:spPr/>
      <dgm:t>
        <a:bodyPr/>
        <a:lstStyle/>
        <a:p>
          <a:endParaRPr lang="es-ES"/>
        </a:p>
      </dgm:t>
    </dgm:pt>
    <dgm:pt modelId="{DC154D62-724D-45BA-BAA9-4D2A95F2C172}" type="sibTrans" cxnId="{0A0E8F7A-0084-4B93-8E33-31E04C6DC9A1}">
      <dgm:prSet/>
      <dgm:spPr/>
      <dgm:t>
        <a:bodyPr/>
        <a:lstStyle/>
        <a:p>
          <a:endParaRPr lang="es-ES"/>
        </a:p>
      </dgm:t>
    </dgm:pt>
    <dgm:pt modelId="{FC3D83F2-A382-4C3C-B0F5-5F2CD872018D}">
      <dgm:prSet phldrT="[Texto]" custT="1"/>
      <dgm:spPr/>
      <dgm:t>
        <a:bodyPr/>
        <a:lstStyle/>
        <a:p>
          <a:pPr algn="ctr"/>
          <a:r>
            <a:rPr lang="es-ES" sz="2200" dirty="0" smtClean="0"/>
            <a:t>Implementación </a:t>
          </a:r>
          <a:r>
            <a:rPr lang="es-ES" sz="2200" baseline="0" dirty="0" smtClean="0"/>
            <a:t> </a:t>
          </a:r>
          <a:endParaRPr lang="es-ES" sz="2200" dirty="0"/>
        </a:p>
      </dgm:t>
    </dgm:pt>
    <dgm:pt modelId="{83B6AA7B-F5E0-406D-8831-4086506CEBFB}" type="parTrans" cxnId="{71BC1F3A-42F0-4B25-8A7B-79C62D701226}">
      <dgm:prSet/>
      <dgm:spPr/>
      <dgm:t>
        <a:bodyPr/>
        <a:lstStyle/>
        <a:p>
          <a:endParaRPr lang="es-ES"/>
        </a:p>
      </dgm:t>
    </dgm:pt>
    <dgm:pt modelId="{FF11A789-DE6E-440A-A8E3-99FC65C58DFA}" type="sibTrans" cxnId="{71BC1F3A-42F0-4B25-8A7B-79C62D701226}">
      <dgm:prSet/>
      <dgm:spPr/>
      <dgm:t>
        <a:bodyPr/>
        <a:lstStyle/>
        <a:p>
          <a:endParaRPr lang="es-ES"/>
        </a:p>
      </dgm:t>
    </dgm:pt>
    <dgm:pt modelId="{48A5A35E-0125-47CD-BB81-C628DF405AC0}">
      <dgm:prSet phldrT="[Texto]" custT="1"/>
      <dgm:spPr/>
      <dgm:t>
        <a:bodyPr/>
        <a:lstStyle/>
        <a:p>
          <a:pPr algn="ctr"/>
          <a:r>
            <a:rPr lang="es-ES" sz="2200" dirty="0" smtClean="0"/>
            <a:t>Resultados Obtenidos</a:t>
          </a:r>
          <a:endParaRPr lang="es-ES" sz="2200" dirty="0"/>
        </a:p>
      </dgm:t>
    </dgm:pt>
    <dgm:pt modelId="{55095DD5-2EAB-45BC-BDD8-9003397A83EC}" type="parTrans" cxnId="{196478F5-9EB7-4DB0-BD6B-1A08DB92DF3F}">
      <dgm:prSet/>
      <dgm:spPr/>
      <dgm:t>
        <a:bodyPr/>
        <a:lstStyle/>
        <a:p>
          <a:endParaRPr lang="es-ES"/>
        </a:p>
      </dgm:t>
    </dgm:pt>
    <dgm:pt modelId="{A9C71575-CF81-4932-92D5-C0173177D682}" type="sibTrans" cxnId="{196478F5-9EB7-4DB0-BD6B-1A08DB92DF3F}">
      <dgm:prSet/>
      <dgm:spPr/>
      <dgm:t>
        <a:bodyPr/>
        <a:lstStyle/>
        <a:p>
          <a:endParaRPr lang="es-ES"/>
        </a:p>
      </dgm:t>
    </dgm:pt>
    <dgm:pt modelId="{AA9EAAF8-3676-4952-B8C6-C8A91C14A9BE}">
      <dgm:prSet phldrT="[Texto]" custT="1"/>
      <dgm:spPr/>
      <dgm:t>
        <a:bodyPr/>
        <a:lstStyle/>
        <a:p>
          <a:pPr algn="ctr"/>
          <a:r>
            <a:rPr lang="es-ES" sz="2200" dirty="0" smtClean="0"/>
            <a:t>Conclusiones y Recomendaciones</a:t>
          </a:r>
          <a:endParaRPr lang="es-ES" sz="2200" dirty="0"/>
        </a:p>
      </dgm:t>
    </dgm:pt>
    <dgm:pt modelId="{FDAF0D8D-FC8B-42DB-99C1-2E3CBFBA0F73}" type="parTrans" cxnId="{D2B3E3A7-5783-4660-B2B9-7B7E296ED7BB}">
      <dgm:prSet/>
      <dgm:spPr/>
      <dgm:t>
        <a:bodyPr/>
        <a:lstStyle/>
        <a:p>
          <a:endParaRPr lang="es-ES"/>
        </a:p>
      </dgm:t>
    </dgm:pt>
    <dgm:pt modelId="{8452C2CF-066D-48BB-A3E4-A65EBEFFA404}" type="sibTrans" cxnId="{D2B3E3A7-5783-4660-B2B9-7B7E296ED7BB}">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552233"/>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pt>
    <dgm:pt modelId="{1E7526F3-7DC0-4CEB-B090-0BD1F2020551}" type="pres">
      <dgm:prSet presAssocID="{CF02CD32-46C1-4EAE-AAC3-03481FBF256E}" presName="Name13" presStyleLbl="parChTrans1D2" presStyleIdx="0" presStyleCnt="7"/>
      <dgm:spPr/>
      <dgm:t>
        <a:bodyPr/>
        <a:lstStyle/>
        <a:p>
          <a:endParaRPr lang="es-ES"/>
        </a:p>
      </dgm:t>
    </dgm:pt>
    <dgm:pt modelId="{2C081176-CA0C-4E17-A2AD-A647E0972C0E}" type="pres">
      <dgm:prSet presAssocID="{8EA2C536-C7B3-4E4C-B82D-BDE3395C772A}" presName="childText" presStyleLbl="bgAcc1" presStyleIdx="0" presStyleCnt="7" custScaleX="994261" custScaleY="107631">
        <dgm:presLayoutVars>
          <dgm:bulletEnabled val="1"/>
        </dgm:presLayoutVars>
      </dgm:prSet>
      <dgm:spPr/>
      <dgm:t>
        <a:bodyPr/>
        <a:lstStyle/>
        <a:p>
          <a:endParaRPr lang="es-ES"/>
        </a:p>
      </dgm:t>
    </dgm:pt>
    <dgm:pt modelId="{DF62C19D-CA47-4666-8DE9-415118B1276C}" type="pres">
      <dgm:prSet presAssocID="{F2725F07-8379-4E53-83C0-6A7DF4875D8B}" presName="Name13" presStyleLbl="parChTrans1D2" presStyleIdx="1" presStyleCnt="7"/>
      <dgm:spPr/>
      <dgm:t>
        <a:bodyPr/>
        <a:lstStyle/>
        <a:p>
          <a:endParaRPr lang="es-ES"/>
        </a:p>
      </dgm:t>
    </dgm:pt>
    <dgm:pt modelId="{3384043D-A944-4B69-8844-141CDE045E17}" type="pres">
      <dgm:prSet presAssocID="{B1CA5B4E-C709-427E-88B1-BC01D85FAB1D}" presName="childText" presStyleLbl="bgAcc1" presStyleIdx="1" presStyleCnt="7" custScaleX="994261" custScaleY="107631">
        <dgm:presLayoutVars>
          <dgm:bulletEnabled val="1"/>
        </dgm:presLayoutVars>
      </dgm:prSet>
      <dgm:spPr/>
      <dgm:t>
        <a:bodyPr/>
        <a:lstStyle/>
        <a:p>
          <a:endParaRPr lang="es-ES"/>
        </a:p>
      </dgm:t>
    </dgm:pt>
    <dgm:pt modelId="{F08CCA66-5FFC-4EDF-A1CD-CDF8EFEC91D2}" type="pres">
      <dgm:prSet presAssocID="{60FCF5B0-B4A0-4BA1-B841-33DC98808CD8}" presName="Name13" presStyleLbl="parChTrans1D2" presStyleIdx="2" presStyleCnt="7"/>
      <dgm:spPr/>
      <dgm:t>
        <a:bodyPr/>
        <a:lstStyle/>
        <a:p>
          <a:endParaRPr lang="es-ES"/>
        </a:p>
      </dgm:t>
    </dgm:pt>
    <dgm:pt modelId="{5AC96EF1-36CE-4BA5-94DD-E423FF5393D8}" type="pres">
      <dgm:prSet presAssocID="{0A4EAFAE-629E-4C4B-9E47-8E06CDE4C949}" presName="childText" presStyleLbl="bgAcc1" presStyleIdx="2" presStyleCnt="7" custScaleX="994261" custScaleY="107631" custLinFactNeighborX="4377" custLinFactNeighborY="14850">
        <dgm:presLayoutVars>
          <dgm:bulletEnabled val="1"/>
        </dgm:presLayoutVars>
      </dgm:prSet>
      <dgm:spPr/>
      <dgm:t>
        <a:bodyPr/>
        <a:lstStyle/>
        <a:p>
          <a:endParaRPr lang="es-ES"/>
        </a:p>
      </dgm:t>
    </dgm:pt>
    <dgm:pt modelId="{FC9DA596-3F27-42D3-916D-D17C4F242428}" type="pres">
      <dgm:prSet presAssocID="{43DA06CB-CFC3-4A44-914A-2CFE4B601F06}" presName="Name13" presStyleLbl="parChTrans1D2" presStyleIdx="3" presStyleCnt="7"/>
      <dgm:spPr/>
      <dgm:t>
        <a:bodyPr/>
        <a:lstStyle/>
        <a:p>
          <a:endParaRPr lang="es-ES"/>
        </a:p>
      </dgm:t>
    </dgm:pt>
    <dgm:pt modelId="{EB86058E-A313-4D2A-906D-AA5480DF55C9}" type="pres">
      <dgm:prSet presAssocID="{D267688B-86B4-4CD0-B01A-4EBB3C04EC66}" presName="childText" presStyleLbl="bgAcc1" presStyleIdx="3" presStyleCnt="7" custScaleX="994261" custScaleY="107631">
        <dgm:presLayoutVars>
          <dgm:bulletEnabled val="1"/>
        </dgm:presLayoutVars>
      </dgm:prSet>
      <dgm:spPr/>
      <dgm:t>
        <a:bodyPr/>
        <a:lstStyle/>
        <a:p>
          <a:endParaRPr lang="es-ES"/>
        </a:p>
      </dgm:t>
    </dgm:pt>
    <dgm:pt modelId="{0DF41CE0-432B-40C5-A60C-93A23FF6F684}" type="pres">
      <dgm:prSet presAssocID="{83B6AA7B-F5E0-406D-8831-4086506CEBFB}" presName="Name13" presStyleLbl="parChTrans1D2" presStyleIdx="4" presStyleCnt="7"/>
      <dgm:spPr/>
      <dgm:t>
        <a:bodyPr/>
        <a:lstStyle/>
        <a:p>
          <a:endParaRPr lang="es-ES"/>
        </a:p>
      </dgm:t>
    </dgm:pt>
    <dgm:pt modelId="{07F7AE97-E5FD-4E57-A7AB-999A519721C6}" type="pres">
      <dgm:prSet presAssocID="{FC3D83F2-A382-4C3C-B0F5-5F2CD872018D}" presName="childText" presStyleLbl="bgAcc1" presStyleIdx="4" presStyleCnt="7" custScaleX="994261" custScaleY="107631">
        <dgm:presLayoutVars>
          <dgm:bulletEnabled val="1"/>
        </dgm:presLayoutVars>
      </dgm:prSet>
      <dgm:spPr/>
      <dgm:t>
        <a:bodyPr/>
        <a:lstStyle/>
        <a:p>
          <a:endParaRPr lang="es-ES"/>
        </a:p>
      </dgm:t>
    </dgm:pt>
    <dgm:pt modelId="{00B94DBD-C35E-4218-BF77-CB47F235FFC3}" type="pres">
      <dgm:prSet presAssocID="{55095DD5-2EAB-45BC-BDD8-9003397A83EC}" presName="Name13" presStyleLbl="parChTrans1D2" presStyleIdx="5" presStyleCnt="7"/>
      <dgm:spPr/>
      <dgm:t>
        <a:bodyPr/>
        <a:lstStyle/>
        <a:p>
          <a:endParaRPr lang="es-ES"/>
        </a:p>
      </dgm:t>
    </dgm:pt>
    <dgm:pt modelId="{19742F37-063E-4D7B-9323-811AACCE30D6}" type="pres">
      <dgm:prSet presAssocID="{48A5A35E-0125-47CD-BB81-C628DF405AC0}" presName="childText" presStyleLbl="bgAcc1" presStyleIdx="5" presStyleCnt="7" custScaleX="994261" custScaleY="107631">
        <dgm:presLayoutVars>
          <dgm:bulletEnabled val="1"/>
        </dgm:presLayoutVars>
      </dgm:prSet>
      <dgm:spPr/>
      <dgm:t>
        <a:bodyPr/>
        <a:lstStyle/>
        <a:p>
          <a:endParaRPr lang="es-ES"/>
        </a:p>
      </dgm:t>
    </dgm:pt>
    <dgm:pt modelId="{F1418491-ABD9-4A8A-B9CB-B0A66AD90DD8}" type="pres">
      <dgm:prSet presAssocID="{FDAF0D8D-FC8B-42DB-99C1-2E3CBFBA0F73}" presName="Name13" presStyleLbl="parChTrans1D2" presStyleIdx="6" presStyleCnt="7"/>
      <dgm:spPr/>
      <dgm:t>
        <a:bodyPr/>
        <a:lstStyle/>
        <a:p>
          <a:endParaRPr lang="es-ES"/>
        </a:p>
      </dgm:t>
    </dgm:pt>
    <dgm:pt modelId="{99BDE210-BE78-4AC2-87A1-BF53B2DA3079}" type="pres">
      <dgm:prSet presAssocID="{AA9EAAF8-3676-4952-B8C6-C8A91C14A9BE}" presName="childText" presStyleLbl="bgAcc1" presStyleIdx="6" presStyleCnt="7" custScaleX="994261" custScaleY="107631">
        <dgm:presLayoutVars>
          <dgm:bulletEnabled val="1"/>
        </dgm:presLayoutVars>
      </dgm:prSet>
      <dgm:spPr/>
      <dgm:t>
        <a:bodyPr/>
        <a:lstStyle/>
        <a:p>
          <a:endParaRPr lang="es-ES"/>
        </a:p>
      </dgm:t>
    </dgm:pt>
  </dgm:ptLst>
  <dgm:cxnLst>
    <dgm:cxn modelId="{672B2CAC-6D05-4DDD-A513-D00B04A01D36}" type="presOf" srcId="{83B6AA7B-F5E0-406D-8831-4086506CEBFB}" destId="{0DF41CE0-432B-40C5-A60C-93A23FF6F684}" srcOrd="0" destOrd="0" presId="urn:microsoft.com/office/officeart/2005/8/layout/hierarchy3"/>
    <dgm:cxn modelId="{18B71239-322A-479C-811F-8E73AB97D180}" type="presOf" srcId="{43DA06CB-CFC3-4A44-914A-2CFE4B601F06}" destId="{FC9DA596-3F27-42D3-916D-D17C4F242428}" srcOrd="0" destOrd="0" presId="urn:microsoft.com/office/officeart/2005/8/layout/hierarchy3"/>
    <dgm:cxn modelId="{B8A390B0-F1A7-4293-A580-580B1115F463}" type="presOf" srcId="{60FCF5B0-B4A0-4BA1-B841-33DC98808CD8}" destId="{F08CCA66-5FFC-4EDF-A1CD-CDF8EFEC91D2}" srcOrd="0" destOrd="0" presId="urn:microsoft.com/office/officeart/2005/8/layout/hierarchy3"/>
    <dgm:cxn modelId="{0A0E8F7A-0084-4B93-8E33-31E04C6DC9A1}" srcId="{CB9964DC-5E01-4879-9733-CDEE2AB1D1F7}" destId="{D267688B-86B4-4CD0-B01A-4EBB3C04EC66}" srcOrd="3" destOrd="0" parTransId="{43DA06CB-CFC3-4A44-914A-2CFE4B601F06}" sibTransId="{DC154D62-724D-45BA-BAA9-4D2A95F2C172}"/>
    <dgm:cxn modelId="{99646468-84CA-4D42-B918-4BD63AFDDB23}" type="presOf" srcId="{CB9964DC-5E01-4879-9733-CDEE2AB1D1F7}" destId="{C7DDC059-89DD-4F99-A10D-9C975D60C8D8}" srcOrd="1" destOrd="0" presId="urn:microsoft.com/office/officeart/2005/8/layout/hierarchy3"/>
    <dgm:cxn modelId="{CB40F2C9-DC7D-46E2-A476-BEEAE8B63107}" type="presOf" srcId="{55095DD5-2EAB-45BC-BDD8-9003397A83EC}" destId="{00B94DBD-C35E-4218-BF77-CB47F235FFC3}" srcOrd="0" destOrd="0" presId="urn:microsoft.com/office/officeart/2005/8/layout/hierarchy3"/>
    <dgm:cxn modelId="{71BC1F3A-42F0-4B25-8A7B-79C62D701226}" srcId="{CB9964DC-5E01-4879-9733-CDEE2AB1D1F7}" destId="{FC3D83F2-A382-4C3C-B0F5-5F2CD872018D}" srcOrd="4" destOrd="0" parTransId="{83B6AA7B-F5E0-406D-8831-4086506CEBFB}" sibTransId="{FF11A789-DE6E-440A-A8E3-99FC65C58DFA}"/>
    <dgm:cxn modelId="{24409080-61CF-4761-9AB9-D41C079CE85B}" type="presOf" srcId="{48A5A35E-0125-47CD-BB81-C628DF405AC0}" destId="{19742F37-063E-4D7B-9323-811AACCE30D6}" srcOrd="0" destOrd="0" presId="urn:microsoft.com/office/officeart/2005/8/layout/hierarchy3"/>
    <dgm:cxn modelId="{6C265487-7BA1-4D3E-B1B0-C589D806A2DD}" srcId="{CB9964DC-5E01-4879-9733-CDEE2AB1D1F7}" destId="{B1CA5B4E-C709-427E-88B1-BC01D85FAB1D}" srcOrd="1" destOrd="0" parTransId="{F2725F07-8379-4E53-83C0-6A7DF4875D8B}" sibTransId="{22E7D6DF-74C2-4192-8690-33944928CFB9}"/>
    <dgm:cxn modelId="{D2B3E3A7-5783-4660-B2B9-7B7E296ED7BB}" srcId="{CB9964DC-5E01-4879-9733-CDEE2AB1D1F7}" destId="{AA9EAAF8-3676-4952-B8C6-C8A91C14A9BE}" srcOrd="6" destOrd="0" parTransId="{FDAF0D8D-FC8B-42DB-99C1-2E3CBFBA0F73}" sibTransId="{8452C2CF-066D-48BB-A3E4-A65EBEFFA404}"/>
    <dgm:cxn modelId="{5CE636DB-7BBE-43A5-9B83-790126DC3256}" type="presOf" srcId="{AA9EAAF8-3676-4952-B8C6-C8A91C14A9BE}" destId="{99BDE210-BE78-4AC2-87A1-BF53B2DA3079}" srcOrd="0" destOrd="0" presId="urn:microsoft.com/office/officeart/2005/8/layout/hierarchy3"/>
    <dgm:cxn modelId="{196478F5-9EB7-4DB0-BD6B-1A08DB92DF3F}" srcId="{CB9964DC-5E01-4879-9733-CDEE2AB1D1F7}" destId="{48A5A35E-0125-47CD-BB81-C628DF405AC0}" srcOrd="5" destOrd="0" parTransId="{55095DD5-2EAB-45BC-BDD8-9003397A83EC}" sibTransId="{A9C71575-CF81-4932-92D5-C0173177D682}"/>
    <dgm:cxn modelId="{A2621119-CB7A-4A2A-84FD-3E5A85A968D8}" type="presOf" srcId="{8EA2C536-C7B3-4E4C-B82D-BDE3395C772A}" destId="{2C081176-CA0C-4E17-A2AD-A647E0972C0E}"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4272C467-CFA4-4EF3-BDF6-DB348C68D526}" type="presOf" srcId="{CF02CD32-46C1-4EAE-AAC3-03481FBF256E}" destId="{1E7526F3-7DC0-4CEB-B090-0BD1F2020551}" srcOrd="0" destOrd="0" presId="urn:microsoft.com/office/officeart/2005/8/layout/hierarchy3"/>
    <dgm:cxn modelId="{ECD5C944-458C-4726-8EA6-564A4C5559CE}" srcId="{CB9964DC-5E01-4879-9733-CDEE2AB1D1F7}" destId="{0A4EAFAE-629E-4C4B-9E47-8E06CDE4C949}" srcOrd="2" destOrd="0" parTransId="{60FCF5B0-B4A0-4BA1-B841-33DC98808CD8}" sibTransId="{AA0D91D3-9CBF-4157-9392-B9056F708A05}"/>
    <dgm:cxn modelId="{16B03DD6-9CFF-432F-8137-8ECC869CE4BC}" type="presOf" srcId="{FC3D83F2-A382-4C3C-B0F5-5F2CD872018D}" destId="{07F7AE97-E5FD-4E57-A7AB-999A519721C6}" srcOrd="0" destOrd="0" presId="urn:microsoft.com/office/officeart/2005/8/layout/hierarchy3"/>
    <dgm:cxn modelId="{75D78E45-F97C-46BA-A2D8-D49DA89F2A10}" type="presOf" srcId="{0A4EAFAE-629E-4C4B-9E47-8E06CDE4C949}" destId="{5AC96EF1-36CE-4BA5-94DD-E423FF5393D8}" srcOrd="0" destOrd="0" presId="urn:microsoft.com/office/officeart/2005/8/layout/hierarchy3"/>
    <dgm:cxn modelId="{D8065C79-4B7D-48C3-8540-78C654236A04}" type="presOf" srcId="{D267688B-86B4-4CD0-B01A-4EBB3C04EC66}" destId="{EB86058E-A313-4D2A-906D-AA5480DF55C9}" srcOrd="0" destOrd="0" presId="urn:microsoft.com/office/officeart/2005/8/layout/hierarchy3"/>
    <dgm:cxn modelId="{6A9848D6-2580-4255-A057-05643025BE02}" type="presOf" srcId="{F2725F07-8379-4E53-83C0-6A7DF4875D8B}" destId="{DF62C19D-CA47-4666-8DE9-415118B1276C}" srcOrd="0" destOrd="0" presId="urn:microsoft.com/office/officeart/2005/8/layout/hierarchy3"/>
    <dgm:cxn modelId="{7A918CAE-7A05-412B-92CB-1FFF4485C319}" srcId="{CB9964DC-5E01-4879-9733-CDEE2AB1D1F7}" destId="{8EA2C536-C7B3-4E4C-B82D-BDE3395C772A}" srcOrd="0" destOrd="0" parTransId="{CF02CD32-46C1-4EAE-AAC3-03481FBF256E}" sibTransId="{D505A433-9DC3-4123-890D-E52947BB6BBE}"/>
    <dgm:cxn modelId="{C12B1FF8-AA27-4EF0-A8E8-4198A19EA8F5}" type="presOf" srcId="{FDAF0D8D-FC8B-42DB-99C1-2E3CBFBA0F73}" destId="{F1418491-ABD9-4A8A-B9CB-B0A66AD90DD8}" srcOrd="0" destOrd="0" presId="urn:microsoft.com/office/officeart/2005/8/layout/hierarchy3"/>
    <dgm:cxn modelId="{538C6EBE-35ED-41C3-8F71-B93C9CBBA0C7}" type="presOf" srcId="{7061F2FC-F2AB-4DE3-98B0-886576B4E2C6}" destId="{D433476B-D68D-4328-ADAC-B2895D3D50CF}" srcOrd="0" destOrd="0" presId="urn:microsoft.com/office/officeart/2005/8/layout/hierarchy3"/>
    <dgm:cxn modelId="{0720A076-21C4-4E71-9B6A-F4BFA1A8DD34}" type="presOf" srcId="{B1CA5B4E-C709-427E-88B1-BC01D85FAB1D}" destId="{3384043D-A944-4B69-8844-141CDE045E17}" srcOrd="0" destOrd="0" presId="urn:microsoft.com/office/officeart/2005/8/layout/hierarchy3"/>
    <dgm:cxn modelId="{44D15618-5BF3-454E-93F4-94089E68A473}" type="presOf" srcId="{CB9964DC-5E01-4879-9733-CDEE2AB1D1F7}" destId="{ECB1CA3E-26B8-4A39-AEF8-6F06E506D3C7}" srcOrd="0" destOrd="0" presId="urn:microsoft.com/office/officeart/2005/8/layout/hierarchy3"/>
    <dgm:cxn modelId="{FF671D0F-4D34-42CC-8817-37F1D54995E2}" type="presParOf" srcId="{D433476B-D68D-4328-ADAC-B2895D3D50CF}" destId="{1E58A3BC-F1F7-40EE-89AA-32E802ED4BF7}" srcOrd="0" destOrd="0" presId="urn:microsoft.com/office/officeart/2005/8/layout/hierarchy3"/>
    <dgm:cxn modelId="{4BF51259-AB5C-4698-91E4-0E3917E2D10B}" type="presParOf" srcId="{1E58A3BC-F1F7-40EE-89AA-32E802ED4BF7}" destId="{D21DF85A-45CA-4CE0-B0ED-CF4615475EE0}" srcOrd="0" destOrd="0" presId="urn:microsoft.com/office/officeart/2005/8/layout/hierarchy3"/>
    <dgm:cxn modelId="{5A5418F2-3ACD-437F-ACFA-5A54A41D670C}" type="presParOf" srcId="{D21DF85A-45CA-4CE0-B0ED-CF4615475EE0}" destId="{ECB1CA3E-26B8-4A39-AEF8-6F06E506D3C7}" srcOrd="0" destOrd="0" presId="urn:microsoft.com/office/officeart/2005/8/layout/hierarchy3"/>
    <dgm:cxn modelId="{EE848BBE-115D-4944-B735-4FB09F24C6FA}" type="presParOf" srcId="{D21DF85A-45CA-4CE0-B0ED-CF4615475EE0}" destId="{C7DDC059-89DD-4F99-A10D-9C975D60C8D8}" srcOrd="1" destOrd="0" presId="urn:microsoft.com/office/officeart/2005/8/layout/hierarchy3"/>
    <dgm:cxn modelId="{3D7419FD-7E47-4B61-BA78-CF7BEAF53EA2}" type="presParOf" srcId="{1E58A3BC-F1F7-40EE-89AA-32E802ED4BF7}" destId="{F784BE88-3DB9-4E87-AFCA-2ED0BF00DEA1}" srcOrd="1" destOrd="0" presId="urn:microsoft.com/office/officeart/2005/8/layout/hierarchy3"/>
    <dgm:cxn modelId="{36391BE1-7F2E-406C-8EAC-1C3396CA1DE9}" type="presParOf" srcId="{F784BE88-3DB9-4E87-AFCA-2ED0BF00DEA1}" destId="{1E7526F3-7DC0-4CEB-B090-0BD1F2020551}" srcOrd="0" destOrd="0" presId="urn:microsoft.com/office/officeart/2005/8/layout/hierarchy3"/>
    <dgm:cxn modelId="{69123E55-5BFF-4ABF-AD9A-BFA9650D543D}" type="presParOf" srcId="{F784BE88-3DB9-4E87-AFCA-2ED0BF00DEA1}" destId="{2C081176-CA0C-4E17-A2AD-A647E0972C0E}" srcOrd="1" destOrd="0" presId="urn:microsoft.com/office/officeart/2005/8/layout/hierarchy3"/>
    <dgm:cxn modelId="{49D2FE42-F43E-45F0-A2A1-DA724A2E72DF}" type="presParOf" srcId="{F784BE88-3DB9-4E87-AFCA-2ED0BF00DEA1}" destId="{DF62C19D-CA47-4666-8DE9-415118B1276C}" srcOrd="2" destOrd="0" presId="urn:microsoft.com/office/officeart/2005/8/layout/hierarchy3"/>
    <dgm:cxn modelId="{64BA6C1C-F7E4-480F-A7AB-78663859A58A}" type="presParOf" srcId="{F784BE88-3DB9-4E87-AFCA-2ED0BF00DEA1}" destId="{3384043D-A944-4B69-8844-141CDE045E17}" srcOrd="3" destOrd="0" presId="urn:microsoft.com/office/officeart/2005/8/layout/hierarchy3"/>
    <dgm:cxn modelId="{9854AA34-EBAC-43D8-B4EF-DA20F73EFE03}" type="presParOf" srcId="{F784BE88-3DB9-4E87-AFCA-2ED0BF00DEA1}" destId="{F08CCA66-5FFC-4EDF-A1CD-CDF8EFEC91D2}" srcOrd="4" destOrd="0" presId="urn:microsoft.com/office/officeart/2005/8/layout/hierarchy3"/>
    <dgm:cxn modelId="{8AE1F20F-31E1-488C-A42A-4DA99025375D}" type="presParOf" srcId="{F784BE88-3DB9-4E87-AFCA-2ED0BF00DEA1}" destId="{5AC96EF1-36CE-4BA5-94DD-E423FF5393D8}" srcOrd="5" destOrd="0" presId="urn:microsoft.com/office/officeart/2005/8/layout/hierarchy3"/>
    <dgm:cxn modelId="{66AD7F57-1296-4FD3-97D7-594FD2C59BD1}" type="presParOf" srcId="{F784BE88-3DB9-4E87-AFCA-2ED0BF00DEA1}" destId="{FC9DA596-3F27-42D3-916D-D17C4F242428}" srcOrd="6" destOrd="0" presId="urn:microsoft.com/office/officeart/2005/8/layout/hierarchy3"/>
    <dgm:cxn modelId="{2EE17702-837B-4B0B-B49A-898E3B6E6374}" type="presParOf" srcId="{F784BE88-3DB9-4E87-AFCA-2ED0BF00DEA1}" destId="{EB86058E-A313-4D2A-906D-AA5480DF55C9}" srcOrd="7" destOrd="0" presId="urn:microsoft.com/office/officeart/2005/8/layout/hierarchy3"/>
    <dgm:cxn modelId="{D5F17CCD-8A41-4002-B552-70BB367D4601}" type="presParOf" srcId="{F784BE88-3DB9-4E87-AFCA-2ED0BF00DEA1}" destId="{0DF41CE0-432B-40C5-A60C-93A23FF6F684}" srcOrd="8" destOrd="0" presId="urn:microsoft.com/office/officeart/2005/8/layout/hierarchy3"/>
    <dgm:cxn modelId="{74B1B9D7-0C7F-431B-BA48-D73DAB81EFF1}" type="presParOf" srcId="{F784BE88-3DB9-4E87-AFCA-2ED0BF00DEA1}" destId="{07F7AE97-E5FD-4E57-A7AB-999A519721C6}" srcOrd="9" destOrd="0" presId="urn:microsoft.com/office/officeart/2005/8/layout/hierarchy3"/>
    <dgm:cxn modelId="{C06585BB-C590-485A-8255-8AE64CAD6653}" type="presParOf" srcId="{F784BE88-3DB9-4E87-AFCA-2ED0BF00DEA1}" destId="{00B94DBD-C35E-4218-BF77-CB47F235FFC3}" srcOrd="10" destOrd="0" presId="urn:microsoft.com/office/officeart/2005/8/layout/hierarchy3"/>
    <dgm:cxn modelId="{6CE28BD9-DDF6-47E5-83AD-F24E37929128}" type="presParOf" srcId="{F784BE88-3DB9-4E87-AFCA-2ED0BF00DEA1}" destId="{19742F37-063E-4D7B-9323-811AACCE30D6}" srcOrd="11" destOrd="0" presId="urn:microsoft.com/office/officeart/2005/8/layout/hierarchy3"/>
    <dgm:cxn modelId="{8DF03DB2-5864-45B7-B05A-4C877DED3BF5}" type="presParOf" srcId="{F784BE88-3DB9-4E87-AFCA-2ED0BF00DEA1}" destId="{F1418491-ABD9-4A8A-B9CB-B0A66AD90DD8}" srcOrd="12" destOrd="0" presId="urn:microsoft.com/office/officeart/2005/8/layout/hierarchy3"/>
    <dgm:cxn modelId="{DABD4305-8060-441E-AD63-719C42446EBA}" type="presParOf" srcId="{F784BE88-3DB9-4E87-AFCA-2ED0BF00DEA1}" destId="{99BDE210-BE78-4AC2-87A1-BF53B2DA3079}" srcOrd="1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EB5CCE8-9EA1-44EF-BD2F-71CBDFBBA580}" type="doc">
      <dgm:prSet loTypeId="urn:microsoft.com/office/officeart/2005/8/layout/arrow5" loCatId="process" qsTypeId="urn:microsoft.com/office/officeart/2005/8/quickstyle/simple1" qsCatId="simple" csTypeId="urn:microsoft.com/office/officeart/2005/8/colors/accent1_2" csCatId="accent1" phldr="1"/>
      <dgm:spPr/>
      <dgm:t>
        <a:bodyPr/>
        <a:lstStyle/>
        <a:p>
          <a:endParaRPr lang="es-EC"/>
        </a:p>
      </dgm:t>
    </dgm:pt>
    <dgm:pt modelId="{C412236B-C2FA-4D7D-A914-0338087ED7AA}">
      <dgm:prSet phldrT="[Texto]" custT="1">
        <dgm:style>
          <a:lnRef idx="2">
            <a:schemeClr val="accent3">
              <a:shade val="50000"/>
            </a:schemeClr>
          </a:lnRef>
          <a:fillRef idx="1">
            <a:schemeClr val="accent3"/>
          </a:fillRef>
          <a:effectRef idx="0">
            <a:schemeClr val="accent3"/>
          </a:effectRef>
          <a:fontRef idx="minor">
            <a:schemeClr val="lt1"/>
          </a:fontRef>
        </dgm:style>
      </dgm:prSet>
      <dgm:spPr>
        <a:xfrm rot="16200000">
          <a:off x="396" y="36367"/>
          <a:ext cx="1959265" cy="1959265"/>
        </a:xfrm>
        <a:solidFill>
          <a:srgbClr val="9BBB59"/>
        </a:solidFill>
        <a:ln w="25400" cap="flat" cmpd="sng" algn="ctr">
          <a:solidFill>
            <a:srgbClr val="9BBB59">
              <a:shade val="50000"/>
            </a:srgbClr>
          </a:solidFill>
          <a:prstDash val="solid"/>
        </a:ln>
        <a:effectLst/>
      </dgm:spPr>
      <dgm:t>
        <a:bodyPr/>
        <a:lstStyle/>
        <a:p>
          <a:r>
            <a:rPr lang="es-EC" sz="2000" b="1" dirty="0" smtClean="0">
              <a:solidFill>
                <a:sysClr val="windowText" lastClr="000000"/>
              </a:solidFill>
              <a:latin typeface="Lucida Sans Unicode"/>
              <a:ea typeface="+mn-ea"/>
              <a:cs typeface="+mn-cs"/>
            </a:rPr>
            <a:t>TCP/IP</a:t>
          </a:r>
          <a:endParaRPr lang="es-EC" sz="2000" b="1" dirty="0">
            <a:solidFill>
              <a:sysClr val="windowText" lastClr="000000"/>
            </a:solidFill>
            <a:latin typeface="Lucida Sans Unicode"/>
            <a:ea typeface="+mn-ea"/>
            <a:cs typeface="+mn-cs"/>
          </a:endParaRPr>
        </a:p>
      </dgm:t>
    </dgm:pt>
    <dgm:pt modelId="{6B09D42F-FE25-409D-97EE-DCB4B5C72EA8}" type="parTrans" cxnId="{7627EAB8-2219-4569-8CC7-19A7332C12AF}">
      <dgm:prSet/>
      <dgm:spPr/>
      <dgm:t>
        <a:bodyPr/>
        <a:lstStyle/>
        <a:p>
          <a:endParaRPr lang="es-EC">
            <a:solidFill>
              <a:schemeClr val="tx1"/>
            </a:solidFill>
          </a:endParaRPr>
        </a:p>
      </dgm:t>
    </dgm:pt>
    <dgm:pt modelId="{AE15CE43-F9B1-41B9-AD69-309C74EA3BFA}" type="sibTrans" cxnId="{7627EAB8-2219-4569-8CC7-19A7332C12AF}">
      <dgm:prSet/>
      <dgm:spPr/>
      <dgm:t>
        <a:bodyPr/>
        <a:lstStyle/>
        <a:p>
          <a:endParaRPr lang="es-EC">
            <a:solidFill>
              <a:schemeClr val="tx1"/>
            </a:solidFill>
          </a:endParaRPr>
        </a:p>
      </dgm:t>
    </dgm:pt>
    <dgm:pt modelId="{ABBBC32A-C433-4D7A-84B0-9AAC7B751769}">
      <dgm:prSet phldrT="[Texto]" custT="1">
        <dgm:style>
          <a:lnRef idx="3">
            <a:schemeClr val="lt1"/>
          </a:lnRef>
          <a:fillRef idx="1">
            <a:schemeClr val="accent2"/>
          </a:fillRef>
          <a:effectRef idx="1">
            <a:schemeClr val="accent2"/>
          </a:effectRef>
          <a:fontRef idx="minor">
            <a:schemeClr val="lt1"/>
          </a:fontRef>
        </dgm:style>
      </dgm:prSet>
      <dgm:spPr>
        <a:xfrm rot="5400000">
          <a:off x="2060954" y="36367"/>
          <a:ext cx="1959265" cy="1959265"/>
        </a:xfrm>
        <a:solidFill>
          <a:srgbClr val="C0504D"/>
        </a:solidFill>
        <a:ln w="38100" cap="flat" cmpd="sng" algn="ctr">
          <a:solidFill>
            <a:sysClr val="window" lastClr="FFFFFF"/>
          </a:solidFill>
          <a:prstDash val="solid"/>
        </a:ln>
        <a:effectLst>
          <a:outerShdw blurRad="130000" dist="101600" dir="2700000" algn="tl" rotWithShape="0">
            <a:srgbClr val="000000">
              <a:alpha val="35000"/>
            </a:srgbClr>
          </a:outerShdw>
        </a:effectLst>
      </dgm:spPr>
      <dgm:t>
        <a:bodyPr/>
        <a:lstStyle/>
        <a:p>
          <a:r>
            <a:rPr lang="es-EC" sz="2000" b="1" dirty="0" smtClean="0">
              <a:solidFill>
                <a:sysClr val="window" lastClr="FFFFFF"/>
              </a:solidFill>
              <a:latin typeface="Lucida Sans Unicode"/>
              <a:ea typeface="+mn-ea"/>
              <a:cs typeface="+mn-cs"/>
            </a:rPr>
            <a:t>S7: ISO-</a:t>
          </a:r>
          <a:r>
            <a:rPr lang="es-EC" sz="2000" b="1" dirty="0" err="1" smtClean="0">
              <a:solidFill>
                <a:sysClr val="window" lastClr="FFFFFF"/>
              </a:solidFill>
              <a:latin typeface="Lucida Sans Unicode"/>
              <a:ea typeface="+mn-ea"/>
              <a:cs typeface="+mn-cs"/>
            </a:rPr>
            <a:t>On</a:t>
          </a:r>
          <a:r>
            <a:rPr lang="es-EC" sz="2000" b="1" dirty="0" smtClean="0">
              <a:solidFill>
                <a:sysClr val="window" lastClr="FFFFFF"/>
              </a:solidFill>
              <a:latin typeface="Lucida Sans Unicode"/>
              <a:ea typeface="+mn-ea"/>
              <a:cs typeface="+mn-cs"/>
            </a:rPr>
            <a:t>-TCP</a:t>
          </a:r>
          <a:endParaRPr lang="es-EC" sz="2000" b="1" dirty="0">
            <a:solidFill>
              <a:sysClr val="window" lastClr="FFFFFF"/>
            </a:solidFill>
            <a:latin typeface="Lucida Sans Unicode"/>
            <a:ea typeface="+mn-ea"/>
            <a:cs typeface="+mn-cs"/>
          </a:endParaRPr>
        </a:p>
      </dgm:t>
    </dgm:pt>
    <dgm:pt modelId="{CA1C6B03-7E2E-4DA3-8DF2-79C352098C75}" type="parTrans" cxnId="{CD92CF72-E47F-4996-BC69-031671C736BE}">
      <dgm:prSet/>
      <dgm:spPr/>
      <dgm:t>
        <a:bodyPr/>
        <a:lstStyle/>
        <a:p>
          <a:endParaRPr lang="es-EC">
            <a:solidFill>
              <a:schemeClr val="tx1"/>
            </a:solidFill>
          </a:endParaRPr>
        </a:p>
      </dgm:t>
    </dgm:pt>
    <dgm:pt modelId="{FBCA9FCF-03B4-4EDD-9177-9B07CB3F7385}" type="sibTrans" cxnId="{CD92CF72-E47F-4996-BC69-031671C736BE}">
      <dgm:prSet/>
      <dgm:spPr/>
      <dgm:t>
        <a:bodyPr/>
        <a:lstStyle/>
        <a:p>
          <a:endParaRPr lang="es-EC">
            <a:solidFill>
              <a:schemeClr val="tx1"/>
            </a:solidFill>
          </a:endParaRPr>
        </a:p>
      </dgm:t>
    </dgm:pt>
    <dgm:pt modelId="{33867D36-4C53-4618-8B06-2A5EDF94FFBE}" type="pres">
      <dgm:prSet presAssocID="{FEB5CCE8-9EA1-44EF-BD2F-71CBDFBBA580}" presName="diagram" presStyleCnt="0">
        <dgm:presLayoutVars>
          <dgm:dir/>
          <dgm:resizeHandles val="exact"/>
        </dgm:presLayoutVars>
      </dgm:prSet>
      <dgm:spPr/>
      <dgm:t>
        <a:bodyPr/>
        <a:lstStyle/>
        <a:p>
          <a:endParaRPr lang="es-EC"/>
        </a:p>
      </dgm:t>
    </dgm:pt>
    <dgm:pt modelId="{03E21536-2C40-41F0-9F72-7D3C0BDC525E}" type="pres">
      <dgm:prSet presAssocID="{C412236B-C2FA-4D7D-A914-0338087ED7AA}" presName="arrow" presStyleLbl="node1" presStyleIdx="0" presStyleCnt="2">
        <dgm:presLayoutVars>
          <dgm:bulletEnabled val="1"/>
        </dgm:presLayoutVars>
      </dgm:prSet>
      <dgm:spPr>
        <a:prstGeom prst="downArrow">
          <a:avLst>
            <a:gd name="adj1" fmla="val 50000"/>
            <a:gd name="adj2" fmla="val 35000"/>
          </a:avLst>
        </a:prstGeom>
      </dgm:spPr>
      <dgm:t>
        <a:bodyPr/>
        <a:lstStyle/>
        <a:p>
          <a:endParaRPr lang="es-EC"/>
        </a:p>
      </dgm:t>
    </dgm:pt>
    <dgm:pt modelId="{0AB474FB-4983-4B5F-90BD-B82515B773F4}" type="pres">
      <dgm:prSet presAssocID="{ABBBC32A-C433-4D7A-84B0-9AAC7B751769}" presName="arrow" presStyleLbl="node1" presStyleIdx="1" presStyleCnt="2" custScaleY="100289" custRadScaleRad="74422">
        <dgm:presLayoutVars>
          <dgm:bulletEnabled val="1"/>
        </dgm:presLayoutVars>
      </dgm:prSet>
      <dgm:spPr>
        <a:prstGeom prst="downArrow">
          <a:avLst>
            <a:gd name="adj1" fmla="val 50000"/>
            <a:gd name="adj2" fmla="val 35000"/>
          </a:avLst>
        </a:prstGeom>
      </dgm:spPr>
      <dgm:t>
        <a:bodyPr/>
        <a:lstStyle/>
        <a:p>
          <a:endParaRPr lang="es-EC"/>
        </a:p>
      </dgm:t>
    </dgm:pt>
  </dgm:ptLst>
  <dgm:cxnLst>
    <dgm:cxn modelId="{7627EAB8-2219-4569-8CC7-19A7332C12AF}" srcId="{FEB5CCE8-9EA1-44EF-BD2F-71CBDFBBA580}" destId="{C412236B-C2FA-4D7D-A914-0338087ED7AA}" srcOrd="0" destOrd="0" parTransId="{6B09D42F-FE25-409D-97EE-DCB4B5C72EA8}" sibTransId="{AE15CE43-F9B1-41B9-AD69-309C74EA3BFA}"/>
    <dgm:cxn modelId="{B362F05E-0AAE-4E0A-9737-80AAE55E0DFA}" type="presOf" srcId="{ABBBC32A-C433-4D7A-84B0-9AAC7B751769}" destId="{0AB474FB-4983-4B5F-90BD-B82515B773F4}" srcOrd="0" destOrd="0" presId="urn:microsoft.com/office/officeart/2005/8/layout/arrow5"/>
    <dgm:cxn modelId="{CD92CF72-E47F-4996-BC69-031671C736BE}" srcId="{FEB5CCE8-9EA1-44EF-BD2F-71CBDFBBA580}" destId="{ABBBC32A-C433-4D7A-84B0-9AAC7B751769}" srcOrd="1" destOrd="0" parTransId="{CA1C6B03-7E2E-4DA3-8DF2-79C352098C75}" sibTransId="{FBCA9FCF-03B4-4EDD-9177-9B07CB3F7385}"/>
    <dgm:cxn modelId="{2842161F-237B-4CAB-A638-5F0BB0E52A33}" type="presOf" srcId="{C412236B-C2FA-4D7D-A914-0338087ED7AA}" destId="{03E21536-2C40-41F0-9F72-7D3C0BDC525E}" srcOrd="0" destOrd="0" presId="urn:microsoft.com/office/officeart/2005/8/layout/arrow5"/>
    <dgm:cxn modelId="{87ABDFF0-BE60-4BC7-B1FE-734F0477563C}" type="presOf" srcId="{FEB5CCE8-9EA1-44EF-BD2F-71CBDFBBA580}" destId="{33867D36-4C53-4618-8B06-2A5EDF94FFBE}" srcOrd="0" destOrd="0" presId="urn:microsoft.com/office/officeart/2005/8/layout/arrow5"/>
    <dgm:cxn modelId="{809309EC-8020-48CB-A995-903FADD1E1B1}" type="presParOf" srcId="{33867D36-4C53-4618-8B06-2A5EDF94FFBE}" destId="{03E21536-2C40-41F0-9F72-7D3C0BDC525E}" srcOrd="0" destOrd="0" presId="urn:microsoft.com/office/officeart/2005/8/layout/arrow5"/>
    <dgm:cxn modelId="{CDA5CCFA-3C71-4311-BE63-DEBDE4CC8FE5}" type="presParOf" srcId="{33867D36-4C53-4618-8B06-2A5EDF94FFBE}" destId="{0AB474FB-4983-4B5F-90BD-B82515B773F4}" srcOrd="1" destOrd="0" presId="urn:microsoft.com/office/officeart/2005/8/layout/arrow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s-ES" sz="4000" dirty="0" smtClean="0"/>
            <a:t>CARACTERÍSTICAS DEL SOFTWARE</a:t>
          </a:r>
          <a:endParaRPr lang="es-ES" sz="4000" b="1" dirty="0"/>
        </a:p>
      </dgm:t>
    </dgm:pt>
    <dgm:pt modelId="{5760939A-00E0-4E0F-82AC-14F95E0A4A90}" type="parTrans" cxnId="{E5DF4D7B-2998-4040-B309-23173E1132D4}">
      <dgm:prSet/>
      <dgm:spPr/>
      <dgm:t>
        <a:bodyPr/>
        <a:lstStyle/>
        <a:p>
          <a:endParaRPr lang="es-ES" sz="4000" b="1"/>
        </a:p>
      </dgm:t>
    </dgm:pt>
    <dgm:pt modelId="{2BAB4B72-4C27-47D9-A895-24F30C6A71EC}" type="sibTrans" cxnId="{E5DF4D7B-2998-4040-B309-23173E1132D4}">
      <dgm:prSet/>
      <dgm:spPr/>
      <dgm:t>
        <a:bodyPr/>
        <a:lstStyle/>
        <a:p>
          <a:endParaRPr lang="es-ES" sz="4000" b="1"/>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885526" custScaleY="302713" custLinFactNeighborY="17717"/>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Lst>
  <dgm:cxnLst>
    <dgm:cxn modelId="{E5DF4D7B-2998-4040-B309-23173E1132D4}" srcId="{7061F2FC-F2AB-4DE3-98B0-886576B4E2C6}" destId="{CB9964DC-5E01-4879-9733-CDEE2AB1D1F7}" srcOrd="0" destOrd="0" parTransId="{5760939A-00E0-4E0F-82AC-14F95E0A4A90}" sibTransId="{2BAB4B72-4C27-47D9-A895-24F30C6A71EC}"/>
    <dgm:cxn modelId="{3F938D99-7CE3-4FBD-BF63-F3AE962BB39E}" type="presOf" srcId="{CB9964DC-5E01-4879-9733-CDEE2AB1D1F7}" destId="{ECB1CA3E-26B8-4A39-AEF8-6F06E506D3C7}" srcOrd="0" destOrd="0" presId="urn:microsoft.com/office/officeart/2005/8/layout/hierarchy3"/>
    <dgm:cxn modelId="{1DB62ABA-2E6D-4160-9085-4D4BED886E99}" type="presOf" srcId="{7061F2FC-F2AB-4DE3-98B0-886576B4E2C6}" destId="{D433476B-D68D-4328-ADAC-B2895D3D50CF}" srcOrd="0" destOrd="0" presId="urn:microsoft.com/office/officeart/2005/8/layout/hierarchy3"/>
    <dgm:cxn modelId="{357C5777-0055-4ACA-80B0-46E9BA7D93F0}" type="presOf" srcId="{CB9964DC-5E01-4879-9733-CDEE2AB1D1F7}" destId="{C7DDC059-89DD-4F99-A10D-9C975D60C8D8}" srcOrd="1" destOrd="0" presId="urn:microsoft.com/office/officeart/2005/8/layout/hierarchy3"/>
    <dgm:cxn modelId="{AAA07707-D93D-4E3C-8C2C-51A11CFB5713}" type="presParOf" srcId="{D433476B-D68D-4328-ADAC-B2895D3D50CF}" destId="{1E58A3BC-F1F7-40EE-89AA-32E802ED4BF7}" srcOrd="0" destOrd="0" presId="urn:microsoft.com/office/officeart/2005/8/layout/hierarchy3"/>
    <dgm:cxn modelId="{A05690B4-56FC-4EE2-8872-FAEF420372F4}" type="presParOf" srcId="{1E58A3BC-F1F7-40EE-89AA-32E802ED4BF7}" destId="{D21DF85A-45CA-4CE0-B0ED-CF4615475EE0}" srcOrd="0" destOrd="0" presId="urn:microsoft.com/office/officeart/2005/8/layout/hierarchy3"/>
    <dgm:cxn modelId="{4D1D43F6-FF18-4A63-BB23-648C22108DB3}" type="presParOf" srcId="{D21DF85A-45CA-4CE0-B0ED-CF4615475EE0}" destId="{ECB1CA3E-26B8-4A39-AEF8-6F06E506D3C7}" srcOrd="0" destOrd="0" presId="urn:microsoft.com/office/officeart/2005/8/layout/hierarchy3"/>
    <dgm:cxn modelId="{2E2D8A24-D698-4C80-B7F5-60583B84B1C7}" type="presParOf" srcId="{D21DF85A-45CA-4CE0-B0ED-CF4615475EE0}" destId="{C7DDC059-89DD-4F99-A10D-9C975D60C8D8}" srcOrd="1" destOrd="0" presId="urn:microsoft.com/office/officeart/2005/8/layout/hierarchy3"/>
    <dgm:cxn modelId="{BACCB9E5-CCCA-4107-80EF-4F8D5CC1B90A}"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EB5CCE8-9EA1-44EF-BD2F-71CBDFBBA580}" type="doc">
      <dgm:prSet loTypeId="urn:microsoft.com/office/officeart/2005/8/layout/arrow5" loCatId="process" qsTypeId="urn:microsoft.com/office/officeart/2005/8/quickstyle/simple1" qsCatId="simple" csTypeId="urn:microsoft.com/office/officeart/2005/8/colors/accent1_2" csCatId="accent1" phldr="1"/>
      <dgm:spPr/>
      <dgm:t>
        <a:bodyPr/>
        <a:lstStyle/>
        <a:p>
          <a:endParaRPr lang="es-EC"/>
        </a:p>
      </dgm:t>
    </dgm:pt>
    <dgm:pt modelId="{C412236B-C2FA-4D7D-A914-0338087ED7AA}">
      <dgm:prSet phldrT="[Texto]" custT="1">
        <dgm:style>
          <a:lnRef idx="2">
            <a:schemeClr val="accent3">
              <a:shade val="50000"/>
            </a:schemeClr>
          </a:lnRef>
          <a:fillRef idx="1">
            <a:schemeClr val="accent3"/>
          </a:fillRef>
          <a:effectRef idx="0">
            <a:schemeClr val="accent3"/>
          </a:effectRef>
          <a:fontRef idx="minor">
            <a:schemeClr val="lt1"/>
          </a:fontRef>
        </dgm:style>
      </dgm:prSet>
      <dgm:spPr>
        <a:xfrm rot="16200000">
          <a:off x="396" y="36367"/>
          <a:ext cx="1959265" cy="1959265"/>
        </a:xfrm>
        <a:solidFill>
          <a:srgbClr val="9BBB59"/>
        </a:solidFill>
        <a:ln w="25400" cap="flat" cmpd="sng" algn="ctr">
          <a:solidFill>
            <a:srgbClr val="9BBB59">
              <a:shade val="50000"/>
            </a:srgbClr>
          </a:solidFill>
          <a:prstDash val="solid"/>
        </a:ln>
        <a:effectLst/>
      </dgm:spPr>
      <dgm:t>
        <a:bodyPr/>
        <a:lstStyle/>
        <a:p>
          <a:r>
            <a:rPr lang="es-EC" sz="1500" b="1" dirty="0" smtClean="0">
              <a:solidFill>
                <a:sysClr val="windowText" lastClr="000000"/>
              </a:solidFill>
              <a:latin typeface="Lucida Sans Unicode"/>
              <a:ea typeface="+mn-ea"/>
              <a:cs typeface="+mn-cs"/>
            </a:rPr>
            <a:t>LOCAL</a:t>
          </a:r>
          <a:endParaRPr lang="es-EC" sz="1500" b="1" dirty="0">
            <a:solidFill>
              <a:sysClr val="windowText" lastClr="000000"/>
            </a:solidFill>
            <a:latin typeface="Lucida Sans Unicode"/>
            <a:ea typeface="+mn-ea"/>
            <a:cs typeface="+mn-cs"/>
          </a:endParaRPr>
        </a:p>
      </dgm:t>
    </dgm:pt>
    <dgm:pt modelId="{6B09D42F-FE25-409D-97EE-DCB4B5C72EA8}" type="parTrans" cxnId="{7627EAB8-2219-4569-8CC7-19A7332C12AF}">
      <dgm:prSet/>
      <dgm:spPr/>
      <dgm:t>
        <a:bodyPr/>
        <a:lstStyle/>
        <a:p>
          <a:endParaRPr lang="es-EC">
            <a:solidFill>
              <a:schemeClr val="tx1"/>
            </a:solidFill>
          </a:endParaRPr>
        </a:p>
      </dgm:t>
    </dgm:pt>
    <dgm:pt modelId="{AE15CE43-F9B1-41B9-AD69-309C74EA3BFA}" type="sibTrans" cxnId="{7627EAB8-2219-4569-8CC7-19A7332C12AF}">
      <dgm:prSet/>
      <dgm:spPr/>
      <dgm:t>
        <a:bodyPr/>
        <a:lstStyle/>
        <a:p>
          <a:endParaRPr lang="es-EC">
            <a:solidFill>
              <a:schemeClr val="tx1"/>
            </a:solidFill>
          </a:endParaRPr>
        </a:p>
      </dgm:t>
    </dgm:pt>
    <dgm:pt modelId="{ABBBC32A-C433-4D7A-84B0-9AAC7B751769}">
      <dgm:prSet phldrT="[Texto]" custT="1">
        <dgm:style>
          <a:lnRef idx="3">
            <a:schemeClr val="lt1"/>
          </a:lnRef>
          <a:fillRef idx="1">
            <a:schemeClr val="accent2"/>
          </a:fillRef>
          <a:effectRef idx="1">
            <a:schemeClr val="accent2"/>
          </a:effectRef>
          <a:fontRef idx="minor">
            <a:schemeClr val="lt1"/>
          </a:fontRef>
        </dgm:style>
      </dgm:prSet>
      <dgm:spPr>
        <a:xfrm rot="5400000">
          <a:off x="2060954" y="36367"/>
          <a:ext cx="1959265" cy="1959265"/>
        </a:xfrm>
        <a:solidFill>
          <a:srgbClr val="C0504D"/>
        </a:solidFill>
        <a:ln w="38100" cap="flat" cmpd="sng" algn="ctr">
          <a:solidFill>
            <a:sysClr val="window" lastClr="FFFFFF"/>
          </a:solidFill>
          <a:prstDash val="solid"/>
        </a:ln>
        <a:effectLst>
          <a:outerShdw blurRad="130000" dist="101600" dir="2700000" algn="tl" rotWithShape="0">
            <a:srgbClr val="000000">
              <a:alpha val="35000"/>
            </a:srgbClr>
          </a:outerShdw>
        </a:effectLst>
      </dgm:spPr>
      <dgm:t>
        <a:bodyPr/>
        <a:lstStyle/>
        <a:p>
          <a:r>
            <a:rPr lang="es-EC" sz="1400" b="1" dirty="0" smtClean="0">
              <a:solidFill>
                <a:sysClr val="window" lastClr="FFFFFF"/>
              </a:solidFill>
              <a:latin typeface="Lucida Sans Unicode"/>
              <a:ea typeface="+mn-ea"/>
              <a:cs typeface="+mn-cs"/>
            </a:rPr>
            <a:t>REMOTO</a:t>
          </a:r>
          <a:endParaRPr lang="es-EC" sz="1400" b="1" dirty="0">
            <a:solidFill>
              <a:sysClr val="window" lastClr="FFFFFF"/>
            </a:solidFill>
            <a:latin typeface="Lucida Sans Unicode"/>
            <a:ea typeface="+mn-ea"/>
            <a:cs typeface="+mn-cs"/>
          </a:endParaRPr>
        </a:p>
      </dgm:t>
    </dgm:pt>
    <dgm:pt modelId="{CA1C6B03-7E2E-4DA3-8DF2-79C352098C75}" type="parTrans" cxnId="{CD92CF72-E47F-4996-BC69-031671C736BE}">
      <dgm:prSet/>
      <dgm:spPr/>
      <dgm:t>
        <a:bodyPr/>
        <a:lstStyle/>
        <a:p>
          <a:endParaRPr lang="es-EC">
            <a:solidFill>
              <a:schemeClr val="tx1"/>
            </a:solidFill>
          </a:endParaRPr>
        </a:p>
      </dgm:t>
    </dgm:pt>
    <dgm:pt modelId="{FBCA9FCF-03B4-4EDD-9177-9B07CB3F7385}" type="sibTrans" cxnId="{CD92CF72-E47F-4996-BC69-031671C736BE}">
      <dgm:prSet/>
      <dgm:spPr/>
      <dgm:t>
        <a:bodyPr/>
        <a:lstStyle/>
        <a:p>
          <a:endParaRPr lang="es-EC">
            <a:solidFill>
              <a:schemeClr val="tx1"/>
            </a:solidFill>
          </a:endParaRPr>
        </a:p>
      </dgm:t>
    </dgm:pt>
    <dgm:pt modelId="{33867D36-4C53-4618-8B06-2A5EDF94FFBE}" type="pres">
      <dgm:prSet presAssocID="{FEB5CCE8-9EA1-44EF-BD2F-71CBDFBBA580}" presName="diagram" presStyleCnt="0">
        <dgm:presLayoutVars>
          <dgm:dir/>
          <dgm:resizeHandles val="exact"/>
        </dgm:presLayoutVars>
      </dgm:prSet>
      <dgm:spPr/>
      <dgm:t>
        <a:bodyPr/>
        <a:lstStyle/>
        <a:p>
          <a:endParaRPr lang="es-EC"/>
        </a:p>
      </dgm:t>
    </dgm:pt>
    <dgm:pt modelId="{03E21536-2C40-41F0-9F72-7D3C0BDC525E}" type="pres">
      <dgm:prSet presAssocID="{C412236B-C2FA-4D7D-A914-0338087ED7AA}" presName="arrow" presStyleLbl="node1" presStyleIdx="0" presStyleCnt="2">
        <dgm:presLayoutVars>
          <dgm:bulletEnabled val="1"/>
        </dgm:presLayoutVars>
      </dgm:prSet>
      <dgm:spPr>
        <a:prstGeom prst="downArrow">
          <a:avLst>
            <a:gd name="adj1" fmla="val 50000"/>
            <a:gd name="adj2" fmla="val 35000"/>
          </a:avLst>
        </a:prstGeom>
      </dgm:spPr>
      <dgm:t>
        <a:bodyPr/>
        <a:lstStyle/>
        <a:p>
          <a:endParaRPr lang="es-EC"/>
        </a:p>
      </dgm:t>
    </dgm:pt>
    <dgm:pt modelId="{0AB474FB-4983-4B5F-90BD-B82515B773F4}" type="pres">
      <dgm:prSet presAssocID="{ABBBC32A-C433-4D7A-84B0-9AAC7B751769}" presName="arrow" presStyleLbl="node1" presStyleIdx="1" presStyleCnt="2" custScaleY="100289" custRadScaleRad="74422">
        <dgm:presLayoutVars>
          <dgm:bulletEnabled val="1"/>
        </dgm:presLayoutVars>
      </dgm:prSet>
      <dgm:spPr>
        <a:prstGeom prst="downArrow">
          <a:avLst>
            <a:gd name="adj1" fmla="val 50000"/>
            <a:gd name="adj2" fmla="val 35000"/>
          </a:avLst>
        </a:prstGeom>
      </dgm:spPr>
      <dgm:t>
        <a:bodyPr/>
        <a:lstStyle/>
        <a:p>
          <a:endParaRPr lang="es-EC"/>
        </a:p>
      </dgm:t>
    </dgm:pt>
  </dgm:ptLst>
  <dgm:cxnLst>
    <dgm:cxn modelId="{7627EAB8-2219-4569-8CC7-19A7332C12AF}" srcId="{FEB5CCE8-9EA1-44EF-BD2F-71CBDFBBA580}" destId="{C412236B-C2FA-4D7D-A914-0338087ED7AA}" srcOrd="0" destOrd="0" parTransId="{6B09D42F-FE25-409D-97EE-DCB4B5C72EA8}" sibTransId="{AE15CE43-F9B1-41B9-AD69-309C74EA3BFA}"/>
    <dgm:cxn modelId="{7FA8F568-E869-4581-A838-45DEC783C496}" type="presOf" srcId="{FEB5CCE8-9EA1-44EF-BD2F-71CBDFBBA580}" destId="{33867D36-4C53-4618-8B06-2A5EDF94FFBE}" srcOrd="0" destOrd="0" presId="urn:microsoft.com/office/officeart/2005/8/layout/arrow5"/>
    <dgm:cxn modelId="{1EB9599C-223E-410A-9834-237196BAA85B}" type="presOf" srcId="{ABBBC32A-C433-4D7A-84B0-9AAC7B751769}" destId="{0AB474FB-4983-4B5F-90BD-B82515B773F4}" srcOrd="0" destOrd="0" presId="urn:microsoft.com/office/officeart/2005/8/layout/arrow5"/>
    <dgm:cxn modelId="{CD92CF72-E47F-4996-BC69-031671C736BE}" srcId="{FEB5CCE8-9EA1-44EF-BD2F-71CBDFBBA580}" destId="{ABBBC32A-C433-4D7A-84B0-9AAC7B751769}" srcOrd="1" destOrd="0" parTransId="{CA1C6B03-7E2E-4DA3-8DF2-79C352098C75}" sibTransId="{FBCA9FCF-03B4-4EDD-9177-9B07CB3F7385}"/>
    <dgm:cxn modelId="{F8EC988B-FE81-4CE3-BDF4-5605C8180B6E}" type="presOf" srcId="{C412236B-C2FA-4D7D-A914-0338087ED7AA}" destId="{03E21536-2C40-41F0-9F72-7D3C0BDC525E}" srcOrd="0" destOrd="0" presId="urn:microsoft.com/office/officeart/2005/8/layout/arrow5"/>
    <dgm:cxn modelId="{4E3F6F2A-2B2B-469E-A171-56DEBF2E3BB0}" type="presParOf" srcId="{33867D36-4C53-4618-8B06-2A5EDF94FFBE}" destId="{03E21536-2C40-41F0-9F72-7D3C0BDC525E}" srcOrd="0" destOrd="0" presId="urn:microsoft.com/office/officeart/2005/8/layout/arrow5"/>
    <dgm:cxn modelId="{0AF5D141-353F-4501-A3D4-5FCAD0F6C9F9}" type="presParOf" srcId="{33867D36-4C53-4618-8B06-2A5EDF94FFBE}" destId="{0AB474FB-4983-4B5F-90BD-B82515B773F4}" srcOrd="1" destOrd="0" presId="urn:microsoft.com/office/officeart/2005/8/layout/arrow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82B4AC8-2A45-4306-8663-C2E92E5BF992}" type="doc">
      <dgm:prSet loTypeId="urn:microsoft.com/office/officeart/2005/8/layout/arrow6" loCatId="process" qsTypeId="urn:microsoft.com/office/officeart/2005/8/quickstyle/simple1" qsCatId="simple" csTypeId="urn:microsoft.com/office/officeart/2005/8/colors/accent1_2" csCatId="accent1" phldr="1"/>
      <dgm:spPr/>
      <dgm:t>
        <a:bodyPr/>
        <a:lstStyle/>
        <a:p>
          <a:endParaRPr lang="en-US"/>
        </a:p>
      </dgm:t>
    </dgm:pt>
    <dgm:pt modelId="{1CC40E71-1E82-493E-8389-15AF0B2B22E3}">
      <dgm:prSet phldrT="[Texto]" custT="1"/>
      <dgm:spPr>
        <a:solidFill>
          <a:srgbClr val="FF6600"/>
        </a:solidFill>
      </dgm:spPr>
      <dgm:t>
        <a:bodyPr/>
        <a:lstStyle/>
        <a:p>
          <a:r>
            <a:rPr lang="en-US" sz="2800" dirty="0" smtClean="0"/>
            <a:t>Manual</a:t>
          </a:r>
          <a:endParaRPr lang="en-US" sz="2800" dirty="0"/>
        </a:p>
      </dgm:t>
    </dgm:pt>
    <dgm:pt modelId="{6C44DB9D-12D0-4A72-8AA3-CB5C642CC3FE}" type="parTrans" cxnId="{7E3F24B7-7294-4489-AF49-D4CF51F6B43F}">
      <dgm:prSet/>
      <dgm:spPr/>
      <dgm:t>
        <a:bodyPr/>
        <a:lstStyle/>
        <a:p>
          <a:endParaRPr lang="en-US"/>
        </a:p>
      </dgm:t>
    </dgm:pt>
    <dgm:pt modelId="{C82ECF8C-0C00-4581-8739-2D35AAA8D038}" type="sibTrans" cxnId="{7E3F24B7-7294-4489-AF49-D4CF51F6B43F}">
      <dgm:prSet/>
      <dgm:spPr/>
      <dgm:t>
        <a:bodyPr/>
        <a:lstStyle/>
        <a:p>
          <a:endParaRPr lang="en-US"/>
        </a:p>
      </dgm:t>
    </dgm:pt>
    <dgm:pt modelId="{6CEB4606-D23C-4269-8A45-67A38407A83C}">
      <dgm:prSet phldrT="[Texto]"/>
      <dgm:spPr/>
      <dgm:t>
        <a:bodyPr/>
        <a:lstStyle/>
        <a:p>
          <a:r>
            <a:rPr lang="es-ES" dirty="0" smtClean="0"/>
            <a:t>Automático</a:t>
          </a:r>
          <a:endParaRPr lang="en-US" dirty="0"/>
        </a:p>
      </dgm:t>
    </dgm:pt>
    <dgm:pt modelId="{BD1293DB-4086-4A9E-8945-E9FE65AADE5B}" type="parTrans" cxnId="{426D624B-118F-41E8-8559-7179F7195AA6}">
      <dgm:prSet/>
      <dgm:spPr/>
      <dgm:t>
        <a:bodyPr/>
        <a:lstStyle/>
        <a:p>
          <a:endParaRPr lang="en-US"/>
        </a:p>
      </dgm:t>
    </dgm:pt>
    <dgm:pt modelId="{EED9C715-86C5-4782-BC51-DE503FFBB95D}" type="sibTrans" cxnId="{426D624B-118F-41E8-8559-7179F7195AA6}">
      <dgm:prSet/>
      <dgm:spPr/>
      <dgm:t>
        <a:bodyPr/>
        <a:lstStyle/>
        <a:p>
          <a:endParaRPr lang="en-US"/>
        </a:p>
      </dgm:t>
    </dgm:pt>
    <dgm:pt modelId="{582CC04D-E00C-4A4D-B8D0-3FDFAE7B83C1}" type="pres">
      <dgm:prSet presAssocID="{182B4AC8-2A45-4306-8663-C2E92E5BF992}" presName="compositeShape" presStyleCnt="0">
        <dgm:presLayoutVars>
          <dgm:chMax val="2"/>
          <dgm:dir/>
          <dgm:resizeHandles val="exact"/>
        </dgm:presLayoutVars>
      </dgm:prSet>
      <dgm:spPr/>
      <dgm:t>
        <a:bodyPr/>
        <a:lstStyle/>
        <a:p>
          <a:endParaRPr lang="en-US"/>
        </a:p>
      </dgm:t>
    </dgm:pt>
    <dgm:pt modelId="{6C1E3040-2E3E-4F98-8ABC-CBDE71DCE1C9}" type="pres">
      <dgm:prSet presAssocID="{182B4AC8-2A45-4306-8663-C2E92E5BF992}" presName="ribbon" presStyleLbl="node1" presStyleIdx="0" presStyleCnt="1" custLinFactNeighborY="-3265"/>
      <dgm:spPr>
        <a:solidFill>
          <a:schemeClr val="accent4">
            <a:lumMod val="50000"/>
            <a:lumOff val="50000"/>
          </a:schemeClr>
        </a:solidFill>
      </dgm:spPr>
    </dgm:pt>
    <dgm:pt modelId="{DEA0CFD0-50C2-4250-B362-A85A59C24AF6}" type="pres">
      <dgm:prSet presAssocID="{182B4AC8-2A45-4306-8663-C2E92E5BF992}" presName="leftArrowText" presStyleLbl="node1" presStyleIdx="0" presStyleCnt="1">
        <dgm:presLayoutVars>
          <dgm:chMax val="0"/>
          <dgm:bulletEnabled val="1"/>
        </dgm:presLayoutVars>
      </dgm:prSet>
      <dgm:spPr/>
      <dgm:t>
        <a:bodyPr/>
        <a:lstStyle/>
        <a:p>
          <a:endParaRPr lang="en-US"/>
        </a:p>
      </dgm:t>
    </dgm:pt>
    <dgm:pt modelId="{E3E265AB-6A73-4E81-A7ED-196FDB30BA69}" type="pres">
      <dgm:prSet presAssocID="{182B4AC8-2A45-4306-8663-C2E92E5BF992}" presName="rightArrowText" presStyleLbl="node1" presStyleIdx="0" presStyleCnt="1">
        <dgm:presLayoutVars>
          <dgm:chMax val="0"/>
          <dgm:bulletEnabled val="1"/>
        </dgm:presLayoutVars>
      </dgm:prSet>
      <dgm:spPr/>
      <dgm:t>
        <a:bodyPr/>
        <a:lstStyle/>
        <a:p>
          <a:endParaRPr lang="en-US"/>
        </a:p>
      </dgm:t>
    </dgm:pt>
  </dgm:ptLst>
  <dgm:cxnLst>
    <dgm:cxn modelId="{5531CDD7-5FBA-4CFA-B181-32FF2F406074}" type="presOf" srcId="{182B4AC8-2A45-4306-8663-C2E92E5BF992}" destId="{582CC04D-E00C-4A4D-B8D0-3FDFAE7B83C1}" srcOrd="0" destOrd="0" presId="urn:microsoft.com/office/officeart/2005/8/layout/arrow6"/>
    <dgm:cxn modelId="{426D624B-118F-41E8-8559-7179F7195AA6}" srcId="{182B4AC8-2A45-4306-8663-C2E92E5BF992}" destId="{6CEB4606-D23C-4269-8A45-67A38407A83C}" srcOrd="1" destOrd="0" parTransId="{BD1293DB-4086-4A9E-8945-E9FE65AADE5B}" sibTransId="{EED9C715-86C5-4782-BC51-DE503FFBB95D}"/>
    <dgm:cxn modelId="{477C4916-86AF-405D-BA36-B50C0C7D8639}" type="presOf" srcId="{6CEB4606-D23C-4269-8A45-67A38407A83C}" destId="{E3E265AB-6A73-4E81-A7ED-196FDB30BA69}" srcOrd="0" destOrd="0" presId="urn:microsoft.com/office/officeart/2005/8/layout/arrow6"/>
    <dgm:cxn modelId="{E86E3981-6731-414A-ADD8-1F71D4582972}" type="presOf" srcId="{1CC40E71-1E82-493E-8389-15AF0B2B22E3}" destId="{DEA0CFD0-50C2-4250-B362-A85A59C24AF6}" srcOrd="0" destOrd="0" presId="urn:microsoft.com/office/officeart/2005/8/layout/arrow6"/>
    <dgm:cxn modelId="{7E3F24B7-7294-4489-AF49-D4CF51F6B43F}" srcId="{182B4AC8-2A45-4306-8663-C2E92E5BF992}" destId="{1CC40E71-1E82-493E-8389-15AF0B2B22E3}" srcOrd="0" destOrd="0" parTransId="{6C44DB9D-12D0-4A72-8AA3-CB5C642CC3FE}" sibTransId="{C82ECF8C-0C00-4581-8739-2D35AAA8D038}"/>
    <dgm:cxn modelId="{9F7CA8FA-0A64-4F4D-B845-6385290AAA84}" type="presParOf" srcId="{582CC04D-E00C-4A4D-B8D0-3FDFAE7B83C1}" destId="{6C1E3040-2E3E-4F98-8ABC-CBDE71DCE1C9}" srcOrd="0" destOrd="0" presId="urn:microsoft.com/office/officeart/2005/8/layout/arrow6"/>
    <dgm:cxn modelId="{F5DB7369-E5CA-4BEA-AC0B-BD9531104774}" type="presParOf" srcId="{582CC04D-E00C-4A4D-B8D0-3FDFAE7B83C1}" destId="{DEA0CFD0-50C2-4250-B362-A85A59C24AF6}" srcOrd="1" destOrd="0" presId="urn:microsoft.com/office/officeart/2005/8/layout/arrow6"/>
    <dgm:cxn modelId="{86E3DEDD-F20D-4425-8F74-C1E0BE6F49D6}" type="presParOf" srcId="{582CC04D-E00C-4A4D-B8D0-3FDFAE7B83C1}" destId="{E3E265AB-6A73-4E81-A7ED-196FDB30BA69}" srcOrd="2" destOrd="0" presId="urn:microsoft.com/office/officeart/2005/8/layout/arrow6"/>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s-ES" sz="4000" dirty="0" smtClean="0"/>
            <a:t>RESULTADOS OBTENIDOS</a:t>
          </a:r>
          <a:endParaRPr lang="es-ES" sz="4000" b="1" dirty="0"/>
        </a:p>
      </dgm:t>
    </dgm:pt>
    <dgm:pt modelId="{5760939A-00E0-4E0F-82AC-14F95E0A4A90}" type="parTrans" cxnId="{E5DF4D7B-2998-4040-B309-23173E1132D4}">
      <dgm:prSet/>
      <dgm:spPr/>
      <dgm:t>
        <a:bodyPr/>
        <a:lstStyle/>
        <a:p>
          <a:endParaRPr lang="es-ES" sz="4000" b="1"/>
        </a:p>
      </dgm:t>
    </dgm:pt>
    <dgm:pt modelId="{2BAB4B72-4C27-47D9-A895-24F30C6A71EC}" type="sibTrans" cxnId="{E5DF4D7B-2998-4040-B309-23173E1132D4}">
      <dgm:prSet/>
      <dgm:spPr/>
      <dgm:t>
        <a:bodyPr/>
        <a:lstStyle/>
        <a:p>
          <a:endParaRPr lang="es-ES" sz="4000" b="1"/>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885526" custScaleY="302713" custLinFactNeighborY="17717"/>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Lst>
  <dgm:cxnLst>
    <dgm:cxn modelId="{E5DF4D7B-2998-4040-B309-23173E1132D4}" srcId="{7061F2FC-F2AB-4DE3-98B0-886576B4E2C6}" destId="{CB9964DC-5E01-4879-9733-CDEE2AB1D1F7}" srcOrd="0" destOrd="0" parTransId="{5760939A-00E0-4E0F-82AC-14F95E0A4A90}" sibTransId="{2BAB4B72-4C27-47D9-A895-24F30C6A71EC}"/>
    <dgm:cxn modelId="{BAD8404B-9D34-4B5C-8998-11A7CA02DFA0}" type="presOf" srcId="{CB9964DC-5E01-4879-9733-CDEE2AB1D1F7}" destId="{C7DDC059-89DD-4F99-A10D-9C975D60C8D8}" srcOrd="1" destOrd="0" presId="urn:microsoft.com/office/officeart/2005/8/layout/hierarchy3"/>
    <dgm:cxn modelId="{2EE3F3F8-4AF8-4C63-A5E3-F512FBB5DB10}" type="presOf" srcId="{CB9964DC-5E01-4879-9733-CDEE2AB1D1F7}" destId="{ECB1CA3E-26B8-4A39-AEF8-6F06E506D3C7}" srcOrd="0" destOrd="0" presId="urn:microsoft.com/office/officeart/2005/8/layout/hierarchy3"/>
    <dgm:cxn modelId="{4FF42EF8-8D43-4B02-AE98-5ADAD4ECD8C2}" type="presOf" srcId="{7061F2FC-F2AB-4DE3-98B0-886576B4E2C6}" destId="{D433476B-D68D-4328-ADAC-B2895D3D50CF}" srcOrd="0" destOrd="0" presId="urn:microsoft.com/office/officeart/2005/8/layout/hierarchy3"/>
    <dgm:cxn modelId="{CF37034F-6AA3-46F6-8AB2-AD4804683AB3}" type="presParOf" srcId="{D433476B-D68D-4328-ADAC-B2895D3D50CF}" destId="{1E58A3BC-F1F7-40EE-89AA-32E802ED4BF7}" srcOrd="0" destOrd="0" presId="urn:microsoft.com/office/officeart/2005/8/layout/hierarchy3"/>
    <dgm:cxn modelId="{879A33AE-0716-4081-9878-68F92DA8F51C}" type="presParOf" srcId="{1E58A3BC-F1F7-40EE-89AA-32E802ED4BF7}" destId="{D21DF85A-45CA-4CE0-B0ED-CF4615475EE0}" srcOrd="0" destOrd="0" presId="urn:microsoft.com/office/officeart/2005/8/layout/hierarchy3"/>
    <dgm:cxn modelId="{5C9D7751-B4DB-436F-87E6-8E6625A403E3}" type="presParOf" srcId="{D21DF85A-45CA-4CE0-B0ED-CF4615475EE0}" destId="{ECB1CA3E-26B8-4A39-AEF8-6F06E506D3C7}" srcOrd="0" destOrd="0" presId="urn:microsoft.com/office/officeart/2005/8/layout/hierarchy3"/>
    <dgm:cxn modelId="{C82F84F5-73C5-478D-9516-82248496FDB1}" type="presParOf" srcId="{D21DF85A-45CA-4CE0-B0ED-CF4615475EE0}" destId="{C7DDC059-89DD-4F99-A10D-9C975D60C8D8}" srcOrd="1" destOrd="0" presId="urn:microsoft.com/office/officeart/2005/8/layout/hierarchy3"/>
    <dgm:cxn modelId="{4DFC4867-BC57-413C-9AEC-46E0DDD96594}"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s-ES" sz="3000" dirty="0" smtClean="0"/>
            <a:t>Antecedentes</a:t>
          </a:r>
          <a:endParaRPr lang="es-ES" sz="3000" dirty="0"/>
        </a:p>
      </dgm:t>
    </dgm:pt>
    <dgm:pt modelId="{5760939A-00E0-4E0F-82AC-14F95E0A4A90}" type="parTrans" cxnId="{E5DF4D7B-2998-4040-B309-23173E1132D4}">
      <dgm:prSet/>
      <dgm:spPr/>
      <dgm:t>
        <a:bodyPr/>
        <a:lstStyle/>
        <a:p>
          <a:endParaRPr lang="es-ES" sz="2000"/>
        </a:p>
      </dgm:t>
    </dgm:pt>
    <dgm:pt modelId="{2BAB4B72-4C27-47D9-A895-24F30C6A71EC}" type="sibTrans" cxnId="{E5DF4D7B-2998-4040-B309-23173E1132D4}">
      <dgm:prSet/>
      <dgm:spPr/>
      <dgm:t>
        <a:bodyPr/>
        <a:lstStyle/>
        <a:p>
          <a:endParaRPr lang="es-ES" sz="2000"/>
        </a:p>
      </dgm:t>
    </dgm:pt>
    <dgm:pt modelId="{CB994CE2-DA46-4C67-804E-0A3FD5A3E07E}">
      <dgm:prSet phldrT="[Texto]" custT="1"/>
      <dgm:spPr/>
      <dgm:t>
        <a:bodyPr/>
        <a:lstStyle/>
        <a:p>
          <a:pPr algn="just"/>
          <a:r>
            <a:rPr lang="es-EC" sz="2200" dirty="0" smtClean="0"/>
            <a:t>El Batallón de I.M No 12 “ESMERALDAS”, </a:t>
          </a:r>
          <a:r>
            <a:rPr lang="es-EC" sz="2200" dirty="0" err="1" smtClean="0"/>
            <a:t>BIMESM</a:t>
          </a:r>
          <a:r>
            <a:rPr lang="es-EC" sz="2200" dirty="0" smtClean="0"/>
            <a:t>, es una unidad operativa de la Armada del Ecuador que cumple operaciones militares en la Frontera Norte, siendo su principal misión la defensa del complejo Hidrocarburífero.</a:t>
          </a:r>
          <a:endParaRPr lang="es-ES" sz="2200" dirty="0"/>
        </a:p>
      </dgm:t>
    </dgm:pt>
    <dgm:pt modelId="{2E55A9CA-0EF4-4DCE-A655-01EC44FAE58D}" type="parTrans" cxnId="{3A2F2356-4B7D-4D81-BB8C-FF25D612CC39}">
      <dgm:prSet/>
      <dgm:spPr/>
      <dgm:t>
        <a:bodyPr/>
        <a:lstStyle/>
        <a:p>
          <a:endParaRPr lang="es-ES" sz="2000"/>
        </a:p>
      </dgm:t>
    </dgm:pt>
    <dgm:pt modelId="{4AB5D9A4-D4A7-4208-9BC9-B672660972CF}" type="sibTrans" cxnId="{3A2F2356-4B7D-4D81-BB8C-FF25D612CC39}">
      <dgm:prSet/>
      <dgm:spPr/>
      <dgm:t>
        <a:bodyPr/>
        <a:lstStyle/>
        <a:p>
          <a:endParaRPr lang="es-ES" sz="2000"/>
        </a:p>
      </dgm:t>
    </dgm:pt>
    <dgm:pt modelId="{58A6E87A-8272-40EF-9E59-1CB38BB3FD69}">
      <dgm:prSet phldrT="[Texto]" custT="1"/>
      <dgm:spPr/>
      <dgm:t>
        <a:bodyPr anchor="ctr"/>
        <a:lstStyle/>
        <a:p>
          <a:pPr algn="just"/>
          <a:r>
            <a:rPr lang="es-EC" sz="2200" dirty="0" smtClean="0"/>
            <a:t>Cuenta aproximadamente con 500 hombres, entre oficiales, tripulantes y conscriptos, distribuidos en dos instalaciones: el </a:t>
          </a:r>
          <a:r>
            <a:rPr lang="es-EC" sz="2200" dirty="0" err="1" smtClean="0"/>
            <a:t>BIMESM</a:t>
          </a:r>
          <a:r>
            <a:rPr lang="es-EC" sz="2200" dirty="0" smtClean="0"/>
            <a:t> y el CALIME.</a:t>
          </a:r>
          <a:endParaRPr lang="es-ES" sz="2200" dirty="0"/>
        </a:p>
      </dgm:t>
    </dgm:pt>
    <dgm:pt modelId="{841D5FD9-F9B1-4A43-B22A-46B5B26D92B6}" type="parTrans" cxnId="{13BBA631-67D6-4ABE-9512-60B79B7EBB26}">
      <dgm:prSet/>
      <dgm:spPr/>
      <dgm:t>
        <a:bodyPr/>
        <a:lstStyle/>
        <a:p>
          <a:endParaRPr lang="es-ES" sz="2000"/>
        </a:p>
      </dgm:t>
    </dgm:pt>
    <dgm:pt modelId="{59617F11-4D5C-47FE-8F2F-5A00A6F4CA5B}" type="sibTrans" cxnId="{13BBA631-67D6-4ABE-9512-60B79B7EBB26}">
      <dgm:prSet/>
      <dgm:spPr/>
      <dgm:t>
        <a:bodyPr/>
        <a:lstStyle/>
        <a:p>
          <a:endParaRPr lang="es-ES" sz="2000"/>
        </a:p>
      </dgm:t>
    </dgm:pt>
    <dgm:pt modelId="{A4235138-A6D3-4EF9-B613-C39BC98DF087}">
      <dgm:prSet phldrT="[Texto]" custT="1"/>
      <dgm:spPr/>
      <dgm:t>
        <a:bodyPr/>
        <a:lstStyle/>
        <a:p>
          <a:pPr algn="just"/>
          <a:r>
            <a:rPr lang="es-EC" sz="2200" dirty="0" smtClean="0"/>
            <a:t>Su ubicación estratégica dificulta la provisión del servicio de agua por las grandes distancias desde el cuarto de bombas hasta los reservorios entre (4 y 7.5 kilómetros).</a:t>
          </a:r>
          <a:endParaRPr lang="es-ES" sz="2200" dirty="0"/>
        </a:p>
      </dgm:t>
    </dgm:pt>
    <dgm:pt modelId="{2850BFF3-FC36-41D2-A775-3C1DD23C8F66}" type="parTrans" cxnId="{8DE0AF61-1BD9-4CFB-BF9A-49D22EEA12FD}">
      <dgm:prSet/>
      <dgm:spPr/>
      <dgm:t>
        <a:bodyPr/>
        <a:lstStyle/>
        <a:p>
          <a:endParaRPr lang="es-ES"/>
        </a:p>
      </dgm:t>
    </dgm:pt>
    <dgm:pt modelId="{53D6AE6E-064C-4801-B509-C38CE86BDC6A}" type="sibTrans" cxnId="{8DE0AF61-1BD9-4CFB-BF9A-49D22EEA12FD}">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283708" custScaleY="61145" custLinFactNeighborX="-1638" custLinFactNeighborY="-20689"/>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 modelId="{16363E3D-278E-4476-A7B5-702FB02F858A}" type="pres">
      <dgm:prSet presAssocID="{2E55A9CA-0EF4-4DCE-A655-01EC44FAE58D}" presName="Name13" presStyleLbl="parChTrans1D2" presStyleIdx="0" presStyleCnt="3"/>
      <dgm:spPr/>
      <dgm:t>
        <a:bodyPr/>
        <a:lstStyle/>
        <a:p>
          <a:endParaRPr lang="es-ES"/>
        </a:p>
      </dgm:t>
    </dgm:pt>
    <dgm:pt modelId="{FD848230-38B4-4C6B-91DA-EE91CE8A965F}" type="pres">
      <dgm:prSet presAssocID="{CB994CE2-DA46-4C67-804E-0A3FD5A3E07E}" presName="childText" presStyleLbl="bgAcc1" presStyleIdx="0" presStyleCnt="3" custScaleX="573920" custScaleY="136700">
        <dgm:presLayoutVars>
          <dgm:bulletEnabled val="1"/>
        </dgm:presLayoutVars>
      </dgm:prSet>
      <dgm:spPr/>
      <dgm:t>
        <a:bodyPr/>
        <a:lstStyle/>
        <a:p>
          <a:endParaRPr lang="es-ES"/>
        </a:p>
      </dgm:t>
    </dgm:pt>
    <dgm:pt modelId="{86487651-4574-4A99-8ECF-3D10E08F257D}" type="pres">
      <dgm:prSet presAssocID="{841D5FD9-F9B1-4A43-B22A-46B5B26D92B6}" presName="Name13" presStyleLbl="parChTrans1D2" presStyleIdx="1" presStyleCnt="3"/>
      <dgm:spPr/>
      <dgm:t>
        <a:bodyPr/>
        <a:lstStyle/>
        <a:p>
          <a:endParaRPr lang="es-ES"/>
        </a:p>
      </dgm:t>
    </dgm:pt>
    <dgm:pt modelId="{3F1FCA82-A236-46FD-843B-5789D8F6EA82}" type="pres">
      <dgm:prSet presAssocID="{58A6E87A-8272-40EF-9E59-1CB38BB3FD69}" presName="childText" presStyleLbl="bgAcc1" presStyleIdx="1" presStyleCnt="3" custScaleX="573920" custScaleY="135130">
        <dgm:presLayoutVars>
          <dgm:bulletEnabled val="1"/>
        </dgm:presLayoutVars>
      </dgm:prSet>
      <dgm:spPr/>
      <dgm:t>
        <a:bodyPr/>
        <a:lstStyle/>
        <a:p>
          <a:endParaRPr lang="es-ES"/>
        </a:p>
      </dgm:t>
    </dgm:pt>
    <dgm:pt modelId="{27411F46-8DAA-4656-A58D-742CCBF28A38}" type="pres">
      <dgm:prSet presAssocID="{2850BFF3-FC36-41D2-A775-3C1DD23C8F66}" presName="Name13" presStyleLbl="parChTrans1D2" presStyleIdx="2" presStyleCnt="3"/>
      <dgm:spPr/>
      <dgm:t>
        <a:bodyPr/>
        <a:lstStyle/>
        <a:p>
          <a:endParaRPr lang="es-ES"/>
        </a:p>
      </dgm:t>
    </dgm:pt>
    <dgm:pt modelId="{F189AE37-C8BD-4966-812A-02F5001293F8}" type="pres">
      <dgm:prSet presAssocID="{A4235138-A6D3-4EF9-B613-C39BC98DF087}" presName="childText" presStyleLbl="bgAcc1" presStyleIdx="2" presStyleCnt="3" custScaleX="573920" custScaleY="94778">
        <dgm:presLayoutVars>
          <dgm:bulletEnabled val="1"/>
        </dgm:presLayoutVars>
      </dgm:prSet>
      <dgm:spPr/>
      <dgm:t>
        <a:bodyPr/>
        <a:lstStyle/>
        <a:p>
          <a:endParaRPr lang="es-ES"/>
        </a:p>
      </dgm:t>
    </dgm:pt>
  </dgm:ptLst>
  <dgm:cxnLst>
    <dgm:cxn modelId="{197ECF71-63DE-4DEF-B842-0472BA91BA4F}" type="presOf" srcId="{58A6E87A-8272-40EF-9E59-1CB38BB3FD69}" destId="{3F1FCA82-A236-46FD-843B-5789D8F6EA82}" srcOrd="0" destOrd="0" presId="urn:microsoft.com/office/officeart/2005/8/layout/hierarchy3"/>
    <dgm:cxn modelId="{25C8530E-D3F5-4C36-87DE-CE4E04BE5AF2}" type="presOf" srcId="{2850BFF3-FC36-41D2-A775-3C1DD23C8F66}" destId="{27411F46-8DAA-4656-A58D-742CCBF28A38}" srcOrd="0" destOrd="0" presId="urn:microsoft.com/office/officeart/2005/8/layout/hierarchy3"/>
    <dgm:cxn modelId="{CB77B8EB-9083-4DEC-9422-2B80278B79E5}" type="presOf" srcId="{CB994CE2-DA46-4C67-804E-0A3FD5A3E07E}" destId="{FD848230-38B4-4C6B-91DA-EE91CE8A965F}" srcOrd="0" destOrd="0" presId="urn:microsoft.com/office/officeart/2005/8/layout/hierarchy3"/>
    <dgm:cxn modelId="{13BBA631-67D6-4ABE-9512-60B79B7EBB26}" srcId="{CB9964DC-5E01-4879-9733-CDEE2AB1D1F7}" destId="{58A6E87A-8272-40EF-9E59-1CB38BB3FD69}" srcOrd="1" destOrd="0" parTransId="{841D5FD9-F9B1-4A43-B22A-46B5B26D92B6}" sibTransId="{59617F11-4D5C-47FE-8F2F-5A00A6F4CA5B}"/>
    <dgm:cxn modelId="{E5DF4D7B-2998-4040-B309-23173E1132D4}" srcId="{7061F2FC-F2AB-4DE3-98B0-886576B4E2C6}" destId="{CB9964DC-5E01-4879-9733-CDEE2AB1D1F7}" srcOrd="0" destOrd="0" parTransId="{5760939A-00E0-4E0F-82AC-14F95E0A4A90}" sibTransId="{2BAB4B72-4C27-47D9-A895-24F30C6A71EC}"/>
    <dgm:cxn modelId="{319E5422-8BFC-4EF7-B48D-A22746BDE215}" type="presOf" srcId="{7061F2FC-F2AB-4DE3-98B0-886576B4E2C6}" destId="{D433476B-D68D-4328-ADAC-B2895D3D50CF}" srcOrd="0" destOrd="0" presId="urn:microsoft.com/office/officeart/2005/8/layout/hierarchy3"/>
    <dgm:cxn modelId="{24B110C2-322A-40D9-BE3A-65FB6EAE07A7}" type="presOf" srcId="{A4235138-A6D3-4EF9-B613-C39BC98DF087}" destId="{F189AE37-C8BD-4966-812A-02F5001293F8}" srcOrd="0" destOrd="0" presId="urn:microsoft.com/office/officeart/2005/8/layout/hierarchy3"/>
    <dgm:cxn modelId="{3A7955B1-3AE7-45E8-8717-5E829AC7FE07}" type="presOf" srcId="{CB9964DC-5E01-4879-9733-CDEE2AB1D1F7}" destId="{ECB1CA3E-26B8-4A39-AEF8-6F06E506D3C7}" srcOrd="0" destOrd="0" presId="urn:microsoft.com/office/officeart/2005/8/layout/hierarchy3"/>
    <dgm:cxn modelId="{3F6427D4-D3EE-4A20-BAD9-4A390688A01F}" type="presOf" srcId="{841D5FD9-F9B1-4A43-B22A-46B5B26D92B6}" destId="{86487651-4574-4A99-8ECF-3D10E08F257D}" srcOrd="0" destOrd="0" presId="urn:microsoft.com/office/officeart/2005/8/layout/hierarchy3"/>
    <dgm:cxn modelId="{8DE0AF61-1BD9-4CFB-BF9A-49D22EEA12FD}" srcId="{CB9964DC-5E01-4879-9733-CDEE2AB1D1F7}" destId="{A4235138-A6D3-4EF9-B613-C39BC98DF087}" srcOrd="2" destOrd="0" parTransId="{2850BFF3-FC36-41D2-A775-3C1DD23C8F66}" sibTransId="{53D6AE6E-064C-4801-B509-C38CE86BDC6A}"/>
    <dgm:cxn modelId="{6950E36B-3181-40A5-A6B4-360FF5265D01}" type="presOf" srcId="{2E55A9CA-0EF4-4DCE-A655-01EC44FAE58D}" destId="{16363E3D-278E-4476-A7B5-702FB02F858A}" srcOrd="0" destOrd="0" presId="urn:microsoft.com/office/officeart/2005/8/layout/hierarchy3"/>
    <dgm:cxn modelId="{3A2F2356-4B7D-4D81-BB8C-FF25D612CC39}" srcId="{CB9964DC-5E01-4879-9733-CDEE2AB1D1F7}" destId="{CB994CE2-DA46-4C67-804E-0A3FD5A3E07E}" srcOrd="0" destOrd="0" parTransId="{2E55A9CA-0EF4-4DCE-A655-01EC44FAE58D}" sibTransId="{4AB5D9A4-D4A7-4208-9BC9-B672660972CF}"/>
    <dgm:cxn modelId="{8B325ABC-C740-4358-9760-C56FD788B5B6}" type="presOf" srcId="{CB9964DC-5E01-4879-9733-CDEE2AB1D1F7}" destId="{C7DDC059-89DD-4F99-A10D-9C975D60C8D8}" srcOrd="1" destOrd="0" presId="urn:microsoft.com/office/officeart/2005/8/layout/hierarchy3"/>
    <dgm:cxn modelId="{D928002D-9687-45D6-82FC-C2E926B2CA0E}" type="presParOf" srcId="{D433476B-D68D-4328-ADAC-B2895D3D50CF}" destId="{1E58A3BC-F1F7-40EE-89AA-32E802ED4BF7}" srcOrd="0" destOrd="0" presId="urn:microsoft.com/office/officeart/2005/8/layout/hierarchy3"/>
    <dgm:cxn modelId="{97A1778B-1EFE-4804-88F0-FBA18BD690C7}" type="presParOf" srcId="{1E58A3BC-F1F7-40EE-89AA-32E802ED4BF7}" destId="{D21DF85A-45CA-4CE0-B0ED-CF4615475EE0}" srcOrd="0" destOrd="0" presId="urn:microsoft.com/office/officeart/2005/8/layout/hierarchy3"/>
    <dgm:cxn modelId="{8EDB7F45-1D3C-43A8-9884-4B8E28A053E5}" type="presParOf" srcId="{D21DF85A-45CA-4CE0-B0ED-CF4615475EE0}" destId="{ECB1CA3E-26B8-4A39-AEF8-6F06E506D3C7}" srcOrd="0" destOrd="0" presId="urn:microsoft.com/office/officeart/2005/8/layout/hierarchy3"/>
    <dgm:cxn modelId="{AE078BC8-EBDE-4D78-82F0-BB3A1CCA7E52}" type="presParOf" srcId="{D21DF85A-45CA-4CE0-B0ED-CF4615475EE0}" destId="{C7DDC059-89DD-4F99-A10D-9C975D60C8D8}" srcOrd="1" destOrd="0" presId="urn:microsoft.com/office/officeart/2005/8/layout/hierarchy3"/>
    <dgm:cxn modelId="{AB675529-E5C8-4803-97F5-57CD50A06DBE}" type="presParOf" srcId="{1E58A3BC-F1F7-40EE-89AA-32E802ED4BF7}" destId="{F784BE88-3DB9-4E87-AFCA-2ED0BF00DEA1}" srcOrd="1" destOrd="0" presId="urn:microsoft.com/office/officeart/2005/8/layout/hierarchy3"/>
    <dgm:cxn modelId="{023705F7-09A2-4910-8A19-44022228F22D}" type="presParOf" srcId="{F784BE88-3DB9-4E87-AFCA-2ED0BF00DEA1}" destId="{16363E3D-278E-4476-A7B5-702FB02F858A}" srcOrd="0" destOrd="0" presId="urn:microsoft.com/office/officeart/2005/8/layout/hierarchy3"/>
    <dgm:cxn modelId="{C58C6CFF-0598-47BB-8C5B-0050F689A2F9}" type="presParOf" srcId="{F784BE88-3DB9-4E87-AFCA-2ED0BF00DEA1}" destId="{FD848230-38B4-4C6B-91DA-EE91CE8A965F}" srcOrd="1" destOrd="0" presId="urn:microsoft.com/office/officeart/2005/8/layout/hierarchy3"/>
    <dgm:cxn modelId="{B127231A-78A9-4A21-941A-CFD93DC252BC}" type="presParOf" srcId="{F784BE88-3DB9-4E87-AFCA-2ED0BF00DEA1}" destId="{86487651-4574-4A99-8ECF-3D10E08F257D}" srcOrd="2" destOrd="0" presId="urn:microsoft.com/office/officeart/2005/8/layout/hierarchy3"/>
    <dgm:cxn modelId="{7559F0F4-63D3-4156-A60B-F5B5B564D21A}" type="presParOf" srcId="{F784BE88-3DB9-4E87-AFCA-2ED0BF00DEA1}" destId="{3F1FCA82-A236-46FD-843B-5789D8F6EA82}" srcOrd="3" destOrd="0" presId="urn:microsoft.com/office/officeart/2005/8/layout/hierarchy3"/>
    <dgm:cxn modelId="{6A39E958-EE66-490D-94E7-7F6C7BA5308A}" type="presParOf" srcId="{F784BE88-3DB9-4E87-AFCA-2ED0BF00DEA1}" destId="{27411F46-8DAA-4656-A58D-742CCBF28A38}" srcOrd="4" destOrd="0" presId="urn:microsoft.com/office/officeart/2005/8/layout/hierarchy3"/>
    <dgm:cxn modelId="{999838FF-E5B1-48F6-9736-4043AFC0C905}" type="presParOf" srcId="{F784BE88-3DB9-4E87-AFCA-2ED0BF00DEA1}" destId="{F189AE37-C8BD-4966-812A-02F5001293F8}"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s-ES" sz="3000" dirty="0" smtClean="0"/>
            <a:t>Antecedentes</a:t>
          </a:r>
          <a:endParaRPr lang="es-ES" sz="3000" dirty="0"/>
        </a:p>
      </dgm:t>
    </dgm:pt>
    <dgm:pt modelId="{5760939A-00E0-4E0F-82AC-14F95E0A4A90}" type="parTrans" cxnId="{E5DF4D7B-2998-4040-B309-23173E1132D4}">
      <dgm:prSet/>
      <dgm:spPr/>
      <dgm:t>
        <a:bodyPr/>
        <a:lstStyle/>
        <a:p>
          <a:endParaRPr lang="es-ES" sz="2000"/>
        </a:p>
      </dgm:t>
    </dgm:pt>
    <dgm:pt modelId="{2BAB4B72-4C27-47D9-A895-24F30C6A71EC}" type="sibTrans" cxnId="{E5DF4D7B-2998-4040-B309-23173E1132D4}">
      <dgm:prSet/>
      <dgm:spPr/>
      <dgm:t>
        <a:bodyPr/>
        <a:lstStyle/>
        <a:p>
          <a:endParaRPr lang="es-ES" sz="2000"/>
        </a:p>
      </dgm:t>
    </dgm:pt>
    <dgm:pt modelId="{CB994CE2-DA46-4C67-804E-0A3FD5A3E07E}">
      <dgm:prSet phldrT="[Texto]" custT="1"/>
      <dgm:spPr/>
      <dgm:t>
        <a:bodyPr/>
        <a:lstStyle/>
        <a:p>
          <a:pPr algn="just"/>
          <a:r>
            <a:rPr lang="es-EC" sz="2200" dirty="0" smtClean="0"/>
            <a:t>En 2013 el batallón ejecutó un proyecto integral para reemplazar los 7.5 kilómetros de acometida existente. </a:t>
          </a:r>
          <a:endParaRPr lang="es-ES" sz="2200" dirty="0"/>
        </a:p>
      </dgm:t>
    </dgm:pt>
    <dgm:pt modelId="{2E55A9CA-0EF4-4DCE-A655-01EC44FAE58D}" type="parTrans" cxnId="{3A2F2356-4B7D-4D81-BB8C-FF25D612CC39}">
      <dgm:prSet/>
      <dgm:spPr/>
      <dgm:t>
        <a:bodyPr/>
        <a:lstStyle/>
        <a:p>
          <a:endParaRPr lang="es-ES" sz="2000"/>
        </a:p>
      </dgm:t>
    </dgm:pt>
    <dgm:pt modelId="{4AB5D9A4-D4A7-4208-9BC9-B672660972CF}" type="sibTrans" cxnId="{3A2F2356-4B7D-4D81-BB8C-FF25D612CC39}">
      <dgm:prSet/>
      <dgm:spPr/>
      <dgm:t>
        <a:bodyPr/>
        <a:lstStyle/>
        <a:p>
          <a:endParaRPr lang="es-ES" sz="2000"/>
        </a:p>
      </dgm:t>
    </dgm:pt>
    <dgm:pt modelId="{58A6E87A-8272-40EF-9E59-1CB38BB3FD69}">
      <dgm:prSet phldrT="[Texto]" custT="1"/>
      <dgm:spPr/>
      <dgm:t>
        <a:bodyPr anchor="ctr"/>
        <a:lstStyle/>
        <a:p>
          <a:pPr algn="just"/>
          <a:r>
            <a:rPr lang="es-EC" sz="2200" dirty="0" smtClean="0"/>
            <a:t>Instalar una bomba sumergible, e implementar un sistema de control automático para operar el sistema de agua las 24 horas del día.</a:t>
          </a:r>
          <a:endParaRPr lang="es-ES" sz="2200" dirty="0"/>
        </a:p>
      </dgm:t>
    </dgm:pt>
    <dgm:pt modelId="{841D5FD9-F9B1-4A43-B22A-46B5B26D92B6}" type="parTrans" cxnId="{13BBA631-67D6-4ABE-9512-60B79B7EBB26}">
      <dgm:prSet/>
      <dgm:spPr/>
      <dgm:t>
        <a:bodyPr/>
        <a:lstStyle/>
        <a:p>
          <a:endParaRPr lang="es-ES" sz="2000"/>
        </a:p>
      </dgm:t>
    </dgm:pt>
    <dgm:pt modelId="{59617F11-4D5C-47FE-8F2F-5A00A6F4CA5B}" type="sibTrans" cxnId="{13BBA631-67D6-4ABE-9512-60B79B7EBB26}">
      <dgm:prSet/>
      <dgm:spPr/>
      <dgm:t>
        <a:bodyPr/>
        <a:lstStyle/>
        <a:p>
          <a:endParaRPr lang="es-ES" sz="2000"/>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283708" custScaleY="61145" custLinFactNeighborX="-1638" custLinFactNeighborY="-20689"/>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 modelId="{16363E3D-278E-4476-A7B5-702FB02F858A}" type="pres">
      <dgm:prSet presAssocID="{2E55A9CA-0EF4-4DCE-A655-01EC44FAE58D}" presName="Name13" presStyleLbl="parChTrans1D2" presStyleIdx="0" presStyleCnt="2"/>
      <dgm:spPr/>
      <dgm:t>
        <a:bodyPr/>
        <a:lstStyle/>
        <a:p>
          <a:endParaRPr lang="es-ES"/>
        </a:p>
      </dgm:t>
    </dgm:pt>
    <dgm:pt modelId="{FD848230-38B4-4C6B-91DA-EE91CE8A965F}" type="pres">
      <dgm:prSet presAssocID="{CB994CE2-DA46-4C67-804E-0A3FD5A3E07E}" presName="childText" presStyleLbl="bgAcc1" presStyleIdx="0" presStyleCnt="2" custScaleX="573920" custScaleY="117345" custLinFactNeighborY="-22034">
        <dgm:presLayoutVars>
          <dgm:bulletEnabled val="1"/>
        </dgm:presLayoutVars>
      </dgm:prSet>
      <dgm:spPr/>
      <dgm:t>
        <a:bodyPr/>
        <a:lstStyle/>
        <a:p>
          <a:endParaRPr lang="es-ES"/>
        </a:p>
      </dgm:t>
    </dgm:pt>
    <dgm:pt modelId="{86487651-4574-4A99-8ECF-3D10E08F257D}" type="pres">
      <dgm:prSet presAssocID="{841D5FD9-F9B1-4A43-B22A-46B5B26D92B6}" presName="Name13" presStyleLbl="parChTrans1D2" presStyleIdx="1" presStyleCnt="2"/>
      <dgm:spPr/>
      <dgm:t>
        <a:bodyPr/>
        <a:lstStyle/>
        <a:p>
          <a:endParaRPr lang="es-ES"/>
        </a:p>
      </dgm:t>
    </dgm:pt>
    <dgm:pt modelId="{3F1FCA82-A236-46FD-843B-5789D8F6EA82}" type="pres">
      <dgm:prSet presAssocID="{58A6E87A-8272-40EF-9E59-1CB38BB3FD69}" presName="childText" presStyleLbl="bgAcc1" presStyleIdx="1" presStyleCnt="2" custScaleX="573920" custScaleY="96502" custLinFactNeighborY="-33199">
        <dgm:presLayoutVars>
          <dgm:bulletEnabled val="1"/>
        </dgm:presLayoutVars>
      </dgm:prSet>
      <dgm:spPr/>
      <dgm:t>
        <a:bodyPr/>
        <a:lstStyle/>
        <a:p>
          <a:endParaRPr lang="es-ES"/>
        </a:p>
      </dgm:t>
    </dgm:pt>
  </dgm:ptLst>
  <dgm:cxnLst>
    <dgm:cxn modelId="{6198A4F5-F4B9-4351-86B4-D288A72A2735}" type="presOf" srcId="{58A6E87A-8272-40EF-9E59-1CB38BB3FD69}" destId="{3F1FCA82-A236-46FD-843B-5789D8F6EA82}" srcOrd="0" destOrd="0" presId="urn:microsoft.com/office/officeart/2005/8/layout/hierarchy3"/>
    <dgm:cxn modelId="{5C46D8D2-A916-45BC-9766-74298673F017}" type="presOf" srcId="{CB994CE2-DA46-4C67-804E-0A3FD5A3E07E}" destId="{FD848230-38B4-4C6B-91DA-EE91CE8A965F}" srcOrd="0" destOrd="0" presId="urn:microsoft.com/office/officeart/2005/8/layout/hierarchy3"/>
    <dgm:cxn modelId="{13BBA631-67D6-4ABE-9512-60B79B7EBB26}" srcId="{CB9964DC-5E01-4879-9733-CDEE2AB1D1F7}" destId="{58A6E87A-8272-40EF-9E59-1CB38BB3FD69}" srcOrd="1" destOrd="0" parTransId="{841D5FD9-F9B1-4A43-B22A-46B5B26D92B6}" sibTransId="{59617F11-4D5C-47FE-8F2F-5A00A6F4CA5B}"/>
    <dgm:cxn modelId="{E5DF4D7B-2998-4040-B309-23173E1132D4}" srcId="{7061F2FC-F2AB-4DE3-98B0-886576B4E2C6}" destId="{CB9964DC-5E01-4879-9733-CDEE2AB1D1F7}" srcOrd="0" destOrd="0" parTransId="{5760939A-00E0-4E0F-82AC-14F95E0A4A90}" sibTransId="{2BAB4B72-4C27-47D9-A895-24F30C6A71EC}"/>
    <dgm:cxn modelId="{AFD3309E-BDCD-4EA2-B706-866B4563191E}" type="presOf" srcId="{2E55A9CA-0EF4-4DCE-A655-01EC44FAE58D}" destId="{16363E3D-278E-4476-A7B5-702FB02F858A}" srcOrd="0" destOrd="0" presId="urn:microsoft.com/office/officeart/2005/8/layout/hierarchy3"/>
    <dgm:cxn modelId="{4EBD7903-5339-41EB-BE33-BC24C598707A}" type="presOf" srcId="{CB9964DC-5E01-4879-9733-CDEE2AB1D1F7}" destId="{ECB1CA3E-26B8-4A39-AEF8-6F06E506D3C7}" srcOrd="0" destOrd="0" presId="urn:microsoft.com/office/officeart/2005/8/layout/hierarchy3"/>
    <dgm:cxn modelId="{E45C3EBC-C8AD-49CC-801D-82FCED5BB09A}" type="presOf" srcId="{841D5FD9-F9B1-4A43-B22A-46B5B26D92B6}" destId="{86487651-4574-4A99-8ECF-3D10E08F257D}" srcOrd="0" destOrd="0" presId="urn:microsoft.com/office/officeart/2005/8/layout/hierarchy3"/>
    <dgm:cxn modelId="{7D58E71D-D828-45F7-AB4C-D1C246D66F46}" type="presOf" srcId="{7061F2FC-F2AB-4DE3-98B0-886576B4E2C6}" destId="{D433476B-D68D-4328-ADAC-B2895D3D50CF}" srcOrd="0" destOrd="0" presId="urn:microsoft.com/office/officeart/2005/8/layout/hierarchy3"/>
    <dgm:cxn modelId="{3A2F2356-4B7D-4D81-BB8C-FF25D612CC39}" srcId="{CB9964DC-5E01-4879-9733-CDEE2AB1D1F7}" destId="{CB994CE2-DA46-4C67-804E-0A3FD5A3E07E}" srcOrd="0" destOrd="0" parTransId="{2E55A9CA-0EF4-4DCE-A655-01EC44FAE58D}" sibTransId="{4AB5D9A4-D4A7-4208-9BC9-B672660972CF}"/>
    <dgm:cxn modelId="{66C7B524-BFE0-4C96-9D18-73BD079133A2}" type="presOf" srcId="{CB9964DC-5E01-4879-9733-CDEE2AB1D1F7}" destId="{C7DDC059-89DD-4F99-A10D-9C975D60C8D8}" srcOrd="1" destOrd="0" presId="urn:microsoft.com/office/officeart/2005/8/layout/hierarchy3"/>
    <dgm:cxn modelId="{16A3315A-A410-4376-A8DB-B73D7482462D}" type="presParOf" srcId="{D433476B-D68D-4328-ADAC-B2895D3D50CF}" destId="{1E58A3BC-F1F7-40EE-89AA-32E802ED4BF7}" srcOrd="0" destOrd="0" presId="urn:microsoft.com/office/officeart/2005/8/layout/hierarchy3"/>
    <dgm:cxn modelId="{A127706E-1F50-4CDD-BC29-78987F6A1409}" type="presParOf" srcId="{1E58A3BC-F1F7-40EE-89AA-32E802ED4BF7}" destId="{D21DF85A-45CA-4CE0-B0ED-CF4615475EE0}" srcOrd="0" destOrd="0" presId="urn:microsoft.com/office/officeart/2005/8/layout/hierarchy3"/>
    <dgm:cxn modelId="{59345271-31E5-4DD2-8A1D-5CD4DE0635FA}" type="presParOf" srcId="{D21DF85A-45CA-4CE0-B0ED-CF4615475EE0}" destId="{ECB1CA3E-26B8-4A39-AEF8-6F06E506D3C7}" srcOrd="0" destOrd="0" presId="urn:microsoft.com/office/officeart/2005/8/layout/hierarchy3"/>
    <dgm:cxn modelId="{B16D463C-FB1F-438E-A190-B1DCE58F5475}" type="presParOf" srcId="{D21DF85A-45CA-4CE0-B0ED-CF4615475EE0}" destId="{C7DDC059-89DD-4F99-A10D-9C975D60C8D8}" srcOrd="1" destOrd="0" presId="urn:microsoft.com/office/officeart/2005/8/layout/hierarchy3"/>
    <dgm:cxn modelId="{D11F030D-BEBB-439E-96A1-283E03F1B094}" type="presParOf" srcId="{1E58A3BC-F1F7-40EE-89AA-32E802ED4BF7}" destId="{F784BE88-3DB9-4E87-AFCA-2ED0BF00DEA1}" srcOrd="1" destOrd="0" presId="urn:microsoft.com/office/officeart/2005/8/layout/hierarchy3"/>
    <dgm:cxn modelId="{879B000A-C047-46D5-831E-76559C9722BB}" type="presParOf" srcId="{F784BE88-3DB9-4E87-AFCA-2ED0BF00DEA1}" destId="{16363E3D-278E-4476-A7B5-702FB02F858A}" srcOrd="0" destOrd="0" presId="urn:microsoft.com/office/officeart/2005/8/layout/hierarchy3"/>
    <dgm:cxn modelId="{D5D1A8F0-0493-4065-8844-8F6FEA04D555}" type="presParOf" srcId="{F784BE88-3DB9-4E87-AFCA-2ED0BF00DEA1}" destId="{FD848230-38B4-4C6B-91DA-EE91CE8A965F}" srcOrd="1" destOrd="0" presId="urn:microsoft.com/office/officeart/2005/8/layout/hierarchy3"/>
    <dgm:cxn modelId="{22F61AD6-E5E2-4F24-8F3C-6BFE904089EB}" type="presParOf" srcId="{F784BE88-3DB9-4E87-AFCA-2ED0BF00DEA1}" destId="{86487651-4574-4A99-8ECF-3D10E08F257D}" srcOrd="2" destOrd="0" presId="urn:microsoft.com/office/officeart/2005/8/layout/hierarchy3"/>
    <dgm:cxn modelId="{F5469061-4181-4029-9D9B-6630E21F24D7}" type="presParOf" srcId="{F784BE88-3DB9-4E87-AFCA-2ED0BF00DEA1}" destId="{3F1FCA82-A236-46FD-843B-5789D8F6EA82}"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s-ES" sz="3000" dirty="0" smtClean="0"/>
            <a:t>Objetivo General</a:t>
          </a:r>
          <a:endParaRPr lang="es-ES" sz="3000" dirty="0"/>
        </a:p>
      </dgm:t>
    </dgm:pt>
    <dgm:pt modelId="{5760939A-00E0-4E0F-82AC-14F95E0A4A90}" type="parTrans" cxnId="{E5DF4D7B-2998-4040-B309-23173E1132D4}">
      <dgm:prSet/>
      <dgm:spPr/>
      <dgm:t>
        <a:bodyPr/>
        <a:lstStyle/>
        <a:p>
          <a:endParaRPr lang="es-ES" sz="2000"/>
        </a:p>
      </dgm:t>
    </dgm:pt>
    <dgm:pt modelId="{2BAB4B72-4C27-47D9-A895-24F30C6A71EC}" type="sibTrans" cxnId="{E5DF4D7B-2998-4040-B309-23173E1132D4}">
      <dgm:prSet/>
      <dgm:spPr/>
      <dgm:t>
        <a:bodyPr/>
        <a:lstStyle/>
        <a:p>
          <a:endParaRPr lang="es-ES" sz="2000"/>
        </a:p>
      </dgm:t>
    </dgm:pt>
    <dgm:pt modelId="{CB994CE2-DA46-4C67-804E-0A3FD5A3E07E}">
      <dgm:prSet phldrT="[Texto]" custT="1"/>
      <dgm:spPr/>
      <dgm:t>
        <a:bodyPr/>
        <a:lstStyle/>
        <a:p>
          <a:pPr algn="just"/>
          <a:r>
            <a:rPr lang="es-EC" sz="2200" dirty="0" smtClean="0"/>
            <a:t>Optimizar el consumo de agua, en el sistema de bombeo de agua potable del batallón de I.M No. 12 Esmeraldas, mediante el diseño y desarrollo de un sistema de control automático.</a:t>
          </a:r>
          <a:endParaRPr lang="es-ES" sz="2200" dirty="0"/>
        </a:p>
      </dgm:t>
    </dgm:pt>
    <dgm:pt modelId="{2E55A9CA-0EF4-4DCE-A655-01EC44FAE58D}" type="parTrans" cxnId="{3A2F2356-4B7D-4D81-BB8C-FF25D612CC39}">
      <dgm:prSet/>
      <dgm:spPr/>
      <dgm:t>
        <a:bodyPr/>
        <a:lstStyle/>
        <a:p>
          <a:endParaRPr lang="es-ES" sz="2000"/>
        </a:p>
      </dgm:t>
    </dgm:pt>
    <dgm:pt modelId="{4AB5D9A4-D4A7-4208-9BC9-B672660972CF}" type="sibTrans" cxnId="{3A2F2356-4B7D-4D81-BB8C-FF25D612CC39}">
      <dgm:prSet/>
      <dgm:spPr/>
      <dgm:t>
        <a:bodyPr/>
        <a:lstStyle/>
        <a:p>
          <a:endParaRPr lang="es-ES" sz="2000"/>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283708" custScaleY="61145" custLinFactNeighborX="-1638" custLinFactNeighborY="-20689"/>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 modelId="{16363E3D-278E-4476-A7B5-702FB02F858A}" type="pres">
      <dgm:prSet presAssocID="{2E55A9CA-0EF4-4DCE-A655-01EC44FAE58D}" presName="Name13" presStyleLbl="parChTrans1D2" presStyleIdx="0" presStyleCnt="1"/>
      <dgm:spPr/>
      <dgm:t>
        <a:bodyPr/>
        <a:lstStyle/>
        <a:p>
          <a:endParaRPr lang="es-ES"/>
        </a:p>
      </dgm:t>
    </dgm:pt>
    <dgm:pt modelId="{FD848230-38B4-4C6B-91DA-EE91CE8A965F}" type="pres">
      <dgm:prSet presAssocID="{CB994CE2-DA46-4C67-804E-0A3FD5A3E07E}" presName="childText" presStyleLbl="bgAcc1" presStyleIdx="0" presStyleCnt="1" custScaleX="573920" custScaleY="135549">
        <dgm:presLayoutVars>
          <dgm:bulletEnabled val="1"/>
        </dgm:presLayoutVars>
      </dgm:prSet>
      <dgm:spPr/>
      <dgm:t>
        <a:bodyPr/>
        <a:lstStyle/>
        <a:p>
          <a:endParaRPr lang="es-ES"/>
        </a:p>
      </dgm:t>
    </dgm:pt>
  </dgm:ptLst>
  <dgm:cxnLst>
    <dgm:cxn modelId="{1AD14656-80F7-4A3A-8DF2-2CDEA657FA43}" type="presOf" srcId="{7061F2FC-F2AB-4DE3-98B0-886576B4E2C6}" destId="{D433476B-D68D-4328-ADAC-B2895D3D50CF}"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16D80156-1C62-43F0-A0A2-E34544B99CDF}" type="presOf" srcId="{CB9964DC-5E01-4879-9733-CDEE2AB1D1F7}" destId="{C7DDC059-89DD-4F99-A10D-9C975D60C8D8}" srcOrd="1" destOrd="0" presId="urn:microsoft.com/office/officeart/2005/8/layout/hierarchy3"/>
    <dgm:cxn modelId="{21F94F66-BB0E-4A64-A6F6-D7F83912B659}" type="presOf" srcId="{CB9964DC-5E01-4879-9733-CDEE2AB1D1F7}" destId="{ECB1CA3E-26B8-4A39-AEF8-6F06E506D3C7}" srcOrd="0" destOrd="0" presId="urn:microsoft.com/office/officeart/2005/8/layout/hierarchy3"/>
    <dgm:cxn modelId="{48B61011-1EEE-457D-928D-BA2F6D0A6383}" type="presOf" srcId="{2E55A9CA-0EF4-4DCE-A655-01EC44FAE58D}" destId="{16363E3D-278E-4476-A7B5-702FB02F858A}" srcOrd="0" destOrd="0" presId="urn:microsoft.com/office/officeart/2005/8/layout/hierarchy3"/>
    <dgm:cxn modelId="{A22ED27B-71E4-401D-BB42-467C1F66C630}" type="presOf" srcId="{CB994CE2-DA46-4C67-804E-0A3FD5A3E07E}" destId="{FD848230-38B4-4C6B-91DA-EE91CE8A965F}" srcOrd="0" destOrd="0" presId="urn:microsoft.com/office/officeart/2005/8/layout/hierarchy3"/>
    <dgm:cxn modelId="{3A2F2356-4B7D-4D81-BB8C-FF25D612CC39}" srcId="{CB9964DC-5E01-4879-9733-CDEE2AB1D1F7}" destId="{CB994CE2-DA46-4C67-804E-0A3FD5A3E07E}" srcOrd="0" destOrd="0" parTransId="{2E55A9CA-0EF4-4DCE-A655-01EC44FAE58D}" sibTransId="{4AB5D9A4-D4A7-4208-9BC9-B672660972CF}"/>
    <dgm:cxn modelId="{860FD684-0AE0-4F9C-8E4D-C65D0CC511B3}" type="presParOf" srcId="{D433476B-D68D-4328-ADAC-B2895D3D50CF}" destId="{1E58A3BC-F1F7-40EE-89AA-32E802ED4BF7}" srcOrd="0" destOrd="0" presId="urn:microsoft.com/office/officeart/2005/8/layout/hierarchy3"/>
    <dgm:cxn modelId="{E81C8042-D20F-446F-9B02-248CED629C4F}" type="presParOf" srcId="{1E58A3BC-F1F7-40EE-89AA-32E802ED4BF7}" destId="{D21DF85A-45CA-4CE0-B0ED-CF4615475EE0}" srcOrd="0" destOrd="0" presId="urn:microsoft.com/office/officeart/2005/8/layout/hierarchy3"/>
    <dgm:cxn modelId="{D6C3CB6A-8FDD-4266-9528-0B428E8044ED}" type="presParOf" srcId="{D21DF85A-45CA-4CE0-B0ED-CF4615475EE0}" destId="{ECB1CA3E-26B8-4A39-AEF8-6F06E506D3C7}" srcOrd="0" destOrd="0" presId="urn:microsoft.com/office/officeart/2005/8/layout/hierarchy3"/>
    <dgm:cxn modelId="{3B8FDC4B-2630-491D-9A5B-A3EFAF00159E}" type="presParOf" srcId="{D21DF85A-45CA-4CE0-B0ED-CF4615475EE0}" destId="{C7DDC059-89DD-4F99-A10D-9C975D60C8D8}" srcOrd="1" destOrd="0" presId="urn:microsoft.com/office/officeart/2005/8/layout/hierarchy3"/>
    <dgm:cxn modelId="{63B1370D-C605-41E9-834A-7F1EAB1F086A}" type="presParOf" srcId="{1E58A3BC-F1F7-40EE-89AA-32E802ED4BF7}" destId="{F784BE88-3DB9-4E87-AFCA-2ED0BF00DEA1}" srcOrd="1" destOrd="0" presId="urn:microsoft.com/office/officeart/2005/8/layout/hierarchy3"/>
    <dgm:cxn modelId="{4B2CFF5C-F556-44F3-9044-69CF159175B0}" type="presParOf" srcId="{F784BE88-3DB9-4E87-AFCA-2ED0BF00DEA1}" destId="{16363E3D-278E-4476-A7B5-702FB02F858A}" srcOrd="0" destOrd="0" presId="urn:microsoft.com/office/officeart/2005/8/layout/hierarchy3"/>
    <dgm:cxn modelId="{7307B766-5F8B-4B05-AEA4-76D4D6E8B7CB}" type="presParOf" srcId="{F784BE88-3DB9-4E87-AFCA-2ED0BF00DEA1}" destId="{FD848230-38B4-4C6B-91DA-EE91CE8A965F}"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s-ES" sz="3000" dirty="0" smtClean="0"/>
            <a:t>Objetivos Específicos</a:t>
          </a:r>
          <a:endParaRPr lang="es-ES" sz="3000" dirty="0"/>
        </a:p>
      </dgm:t>
    </dgm:pt>
    <dgm:pt modelId="{5760939A-00E0-4E0F-82AC-14F95E0A4A90}" type="parTrans" cxnId="{E5DF4D7B-2998-4040-B309-23173E1132D4}">
      <dgm:prSet/>
      <dgm:spPr/>
      <dgm:t>
        <a:bodyPr/>
        <a:lstStyle/>
        <a:p>
          <a:endParaRPr lang="es-ES" sz="2000"/>
        </a:p>
      </dgm:t>
    </dgm:pt>
    <dgm:pt modelId="{2BAB4B72-4C27-47D9-A895-24F30C6A71EC}" type="sibTrans" cxnId="{E5DF4D7B-2998-4040-B309-23173E1132D4}">
      <dgm:prSet/>
      <dgm:spPr/>
      <dgm:t>
        <a:bodyPr/>
        <a:lstStyle/>
        <a:p>
          <a:endParaRPr lang="es-ES" sz="2000"/>
        </a:p>
      </dgm:t>
    </dgm:pt>
    <dgm:pt modelId="{CB994CE2-DA46-4C67-804E-0A3FD5A3E07E}">
      <dgm:prSet phldrT="[Texto]" custT="1"/>
      <dgm:spPr/>
      <dgm:t>
        <a:bodyPr/>
        <a:lstStyle/>
        <a:p>
          <a:pPr algn="l"/>
          <a:r>
            <a:rPr lang="es-EC" sz="1800" dirty="0" smtClean="0"/>
            <a:t>Identificar las necesidades y requisitos del sistema de bombeo de agua potable, para su optimización.</a:t>
          </a:r>
          <a:endParaRPr lang="es-ES" sz="1800" dirty="0"/>
        </a:p>
      </dgm:t>
    </dgm:pt>
    <dgm:pt modelId="{2E55A9CA-0EF4-4DCE-A655-01EC44FAE58D}" type="parTrans" cxnId="{3A2F2356-4B7D-4D81-BB8C-FF25D612CC39}">
      <dgm:prSet/>
      <dgm:spPr/>
      <dgm:t>
        <a:bodyPr/>
        <a:lstStyle/>
        <a:p>
          <a:endParaRPr lang="es-ES" sz="2000"/>
        </a:p>
      </dgm:t>
    </dgm:pt>
    <dgm:pt modelId="{4AB5D9A4-D4A7-4208-9BC9-B672660972CF}" type="sibTrans" cxnId="{3A2F2356-4B7D-4D81-BB8C-FF25D612CC39}">
      <dgm:prSet/>
      <dgm:spPr/>
      <dgm:t>
        <a:bodyPr/>
        <a:lstStyle/>
        <a:p>
          <a:endParaRPr lang="es-ES" sz="2000"/>
        </a:p>
      </dgm:t>
    </dgm:pt>
    <dgm:pt modelId="{EC87EB5F-CFCA-435B-A4C5-4B6F017282C5}">
      <dgm:prSet custT="1"/>
      <dgm:spPr/>
      <dgm:t>
        <a:bodyPr/>
        <a:lstStyle/>
        <a:p>
          <a:pPr algn="l"/>
          <a:r>
            <a:rPr lang="es-EC" sz="1800" dirty="0" smtClean="0"/>
            <a:t>Garantizar un sistema de control automático confiable, mediante el desarrollo de una ingeniería básica y de detalle ceñida a normas internacionales.</a:t>
          </a:r>
          <a:endParaRPr lang="es-ES" sz="1800" dirty="0"/>
        </a:p>
      </dgm:t>
    </dgm:pt>
    <dgm:pt modelId="{52D671BF-4B87-4735-B221-9BD6E677D457}" type="parTrans" cxnId="{2CC7D140-BCB4-4E05-8D96-567CEB4F8E16}">
      <dgm:prSet/>
      <dgm:spPr/>
      <dgm:t>
        <a:bodyPr/>
        <a:lstStyle/>
        <a:p>
          <a:endParaRPr lang="es-ES"/>
        </a:p>
      </dgm:t>
    </dgm:pt>
    <dgm:pt modelId="{02443EBB-9EDE-4A70-BE38-E0B7784ED6C9}" type="sibTrans" cxnId="{2CC7D140-BCB4-4E05-8D96-567CEB4F8E16}">
      <dgm:prSet/>
      <dgm:spPr/>
      <dgm:t>
        <a:bodyPr/>
        <a:lstStyle/>
        <a:p>
          <a:endParaRPr lang="es-ES"/>
        </a:p>
      </dgm:t>
    </dgm:pt>
    <dgm:pt modelId="{2F51C1BC-1D8D-41A9-8C8C-9819690B8253}">
      <dgm:prSet custT="1"/>
      <dgm:spPr/>
      <dgm:t>
        <a:bodyPr/>
        <a:lstStyle/>
        <a:p>
          <a:pPr algn="l"/>
          <a:r>
            <a:rPr lang="es-EC" sz="1800" dirty="0" smtClean="0"/>
            <a:t>Mejorar la eficiencia del sistema de control automático a través del diseño de una lógica de control adecuada a las necesidades del sistema de provisión de agua.</a:t>
          </a:r>
          <a:endParaRPr lang="es-ES" sz="1800" dirty="0"/>
        </a:p>
      </dgm:t>
    </dgm:pt>
    <dgm:pt modelId="{621B0CA7-368B-4418-BA83-C736B1C969DF}" type="parTrans" cxnId="{8FC7316F-8B9B-42C6-AF19-744C081FDFDE}">
      <dgm:prSet/>
      <dgm:spPr/>
      <dgm:t>
        <a:bodyPr/>
        <a:lstStyle/>
        <a:p>
          <a:endParaRPr lang="es-ES"/>
        </a:p>
      </dgm:t>
    </dgm:pt>
    <dgm:pt modelId="{16717BD2-DAD3-4EF5-B722-9FEA8221C497}" type="sibTrans" cxnId="{8FC7316F-8B9B-42C6-AF19-744C081FDFDE}">
      <dgm:prSet/>
      <dgm:spPr/>
      <dgm:t>
        <a:bodyPr/>
        <a:lstStyle/>
        <a:p>
          <a:endParaRPr lang="es-ES"/>
        </a:p>
      </dgm:t>
    </dgm:pt>
    <dgm:pt modelId="{C9624F4B-8963-4722-B10A-2A321A3E4198}">
      <dgm:prSet custT="1"/>
      <dgm:spPr/>
      <dgm:t>
        <a:bodyPr/>
        <a:lstStyle/>
        <a:p>
          <a:pPr algn="l"/>
          <a:r>
            <a:rPr lang="es-EC" sz="1800" dirty="0" smtClean="0"/>
            <a:t>Facilitar la operación del sistema mediante del uso de interfaces HMI normalizadas y amigables con el operador.</a:t>
          </a:r>
          <a:endParaRPr lang="es-ES" sz="1800" dirty="0"/>
        </a:p>
      </dgm:t>
    </dgm:pt>
    <dgm:pt modelId="{D99FAC48-0589-4ADD-9131-976ACD490C55}" type="parTrans" cxnId="{D0ED9D00-C861-40BF-8FA1-CC2C671BB36E}">
      <dgm:prSet/>
      <dgm:spPr/>
      <dgm:t>
        <a:bodyPr/>
        <a:lstStyle/>
        <a:p>
          <a:endParaRPr lang="es-ES"/>
        </a:p>
      </dgm:t>
    </dgm:pt>
    <dgm:pt modelId="{CDC4E561-38AA-40A0-AD00-9E3B63CD6D05}" type="sibTrans" cxnId="{D0ED9D00-C861-40BF-8FA1-CC2C671BB36E}">
      <dgm:prSet/>
      <dgm:spPr/>
      <dgm:t>
        <a:bodyPr/>
        <a:lstStyle/>
        <a:p>
          <a:endParaRPr lang="es-ES"/>
        </a:p>
      </dgm:t>
    </dgm:pt>
    <dgm:pt modelId="{C3C7070E-1660-4E4F-AC95-6BE95821BB63}">
      <dgm:prSet custT="1"/>
      <dgm:spPr/>
      <dgm:t>
        <a:bodyPr/>
        <a:lstStyle/>
        <a:p>
          <a:pPr algn="l"/>
          <a:r>
            <a:rPr lang="es-EC" sz="1800" dirty="0" smtClean="0"/>
            <a:t>Garantizar el correcto funcionamiento del sistema mediante las pruebas y análisis de resultados.</a:t>
          </a:r>
          <a:endParaRPr lang="es-ES" sz="1800" dirty="0"/>
        </a:p>
      </dgm:t>
    </dgm:pt>
    <dgm:pt modelId="{B90D4129-71A0-4257-B115-7DF0CD3AB381}" type="parTrans" cxnId="{6EB89BD3-8168-43A8-93F0-48BE6FB1CAC5}">
      <dgm:prSet/>
      <dgm:spPr/>
      <dgm:t>
        <a:bodyPr/>
        <a:lstStyle/>
        <a:p>
          <a:endParaRPr lang="es-ES"/>
        </a:p>
      </dgm:t>
    </dgm:pt>
    <dgm:pt modelId="{18BE17A4-92E8-4BE5-9716-EC10478F1BBD}" type="sibTrans" cxnId="{6EB89BD3-8168-43A8-93F0-48BE6FB1CAC5}">
      <dgm:prSet/>
      <dgm:spPr/>
      <dgm:t>
        <a:bodyPr/>
        <a:lstStyle/>
        <a:p>
          <a:endParaRPr lang="es-ES"/>
        </a:p>
      </dgm:t>
    </dgm:pt>
    <dgm:pt modelId="{1969A8A7-C988-45E7-AE28-8621B041BA9D}">
      <dgm:prSet custT="1"/>
      <dgm:spPr/>
      <dgm:t>
        <a:bodyPr/>
        <a:lstStyle/>
        <a:p>
          <a:pPr algn="just"/>
          <a:r>
            <a:rPr lang="es-EC" sz="1800" dirty="0" smtClean="0"/>
            <a:t>Facilitar el mantenimiento del sistema a través de una documentación apropiada del mismo.</a:t>
          </a:r>
          <a:endParaRPr lang="es-ES" sz="1800" dirty="0"/>
        </a:p>
      </dgm:t>
    </dgm:pt>
    <dgm:pt modelId="{47788FF6-86EC-4A9A-A9DE-AF4C732EAFBA}" type="parTrans" cxnId="{B5141A07-1D2E-4BCE-830D-6E614FC09AB0}">
      <dgm:prSet/>
      <dgm:spPr/>
      <dgm:t>
        <a:bodyPr/>
        <a:lstStyle/>
        <a:p>
          <a:endParaRPr lang="es-EC"/>
        </a:p>
      </dgm:t>
    </dgm:pt>
    <dgm:pt modelId="{5ED9929F-D0E8-4E0D-B04D-7A424376C9B5}" type="sibTrans" cxnId="{B5141A07-1D2E-4BCE-830D-6E614FC09AB0}">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382042" custScaleY="82957" custLinFactNeighborX="-1638" custLinFactNeighborY="-20689"/>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 modelId="{16363E3D-278E-4476-A7B5-702FB02F858A}" type="pres">
      <dgm:prSet presAssocID="{2E55A9CA-0EF4-4DCE-A655-01EC44FAE58D}" presName="Name13" presStyleLbl="parChTrans1D2" presStyleIdx="0" presStyleCnt="6"/>
      <dgm:spPr/>
      <dgm:t>
        <a:bodyPr/>
        <a:lstStyle/>
        <a:p>
          <a:endParaRPr lang="es-ES"/>
        </a:p>
      </dgm:t>
    </dgm:pt>
    <dgm:pt modelId="{FD848230-38B4-4C6B-91DA-EE91CE8A965F}" type="pres">
      <dgm:prSet presAssocID="{CB994CE2-DA46-4C67-804E-0A3FD5A3E07E}" presName="childText" presStyleLbl="bgAcc1" presStyleIdx="0" presStyleCnt="6" custScaleX="636736" custScaleY="94518">
        <dgm:presLayoutVars>
          <dgm:bulletEnabled val="1"/>
        </dgm:presLayoutVars>
      </dgm:prSet>
      <dgm:spPr/>
      <dgm:t>
        <a:bodyPr/>
        <a:lstStyle/>
        <a:p>
          <a:endParaRPr lang="es-ES"/>
        </a:p>
      </dgm:t>
    </dgm:pt>
    <dgm:pt modelId="{2FAEA607-8CC3-45F8-8C4D-B56479ECE286}" type="pres">
      <dgm:prSet presAssocID="{52D671BF-4B87-4735-B221-9BD6E677D457}" presName="Name13" presStyleLbl="parChTrans1D2" presStyleIdx="1" presStyleCnt="6"/>
      <dgm:spPr/>
      <dgm:t>
        <a:bodyPr/>
        <a:lstStyle/>
        <a:p>
          <a:endParaRPr lang="es-ES"/>
        </a:p>
      </dgm:t>
    </dgm:pt>
    <dgm:pt modelId="{15711236-D3D3-41A2-B4EF-F5BE823438AF}" type="pres">
      <dgm:prSet presAssocID="{EC87EB5F-CFCA-435B-A4C5-4B6F017282C5}" presName="childText" presStyleLbl="bgAcc1" presStyleIdx="1" presStyleCnt="6" custScaleX="636737" custScaleY="131854">
        <dgm:presLayoutVars>
          <dgm:bulletEnabled val="1"/>
        </dgm:presLayoutVars>
      </dgm:prSet>
      <dgm:spPr/>
      <dgm:t>
        <a:bodyPr/>
        <a:lstStyle/>
        <a:p>
          <a:endParaRPr lang="es-ES"/>
        </a:p>
      </dgm:t>
    </dgm:pt>
    <dgm:pt modelId="{7F2871A1-4303-4891-990F-4A5812B4F0AE}" type="pres">
      <dgm:prSet presAssocID="{621B0CA7-368B-4418-BA83-C736B1C969DF}" presName="Name13" presStyleLbl="parChTrans1D2" presStyleIdx="2" presStyleCnt="6"/>
      <dgm:spPr/>
      <dgm:t>
        <a:bodyPr/>
        <a:lstStyle/>
        <a:p>
          <a:endParaRPr lang="es-ES"/>
        </a:p>
      </dgm:t>
    </dgm:pt>
    <dgm:pt modelId="{C549FC77-AFDC-4594-A879-E7666B8D8C76}" type="pres">
      <dgm:prSet presAssocID="{2F51C1BC-1D8D-41A9-8C8C-9819690B8253}" presName="childText" presStyleLbl="bgAcc1" presStyleIdx="2" presStyleCnt="6" custScaleX="636737" custScaleY="121742">
        <dgm:presLayoutVars>
          <dgm:bulletEnabled val="1"/>
        </dgm:presLayoutVars>
      </dgm:prSet>
      <dgm:spPr/>
      <dgm:t>
        <a:bodyPr/>
        <a:lstStyle/>
        <a:p>
          <a:endParaRPr lang="es-ES"/>
        </a:p>
      </dgm:t>
    </dgm:pt>
    <dgm:pt modelId="{0FFF0081-00B7-4D12-BA94-323860E43CB5}" type="pres">
      <dgm:prSet presAssocID="{D99FAC48-0589-4ADD-9131-976ACD490C55}" presName="Name13" presStyleLbl="parChTrans1D2" presStyleIdx="3" presStyleCnt="6"/>
      <dgm:spPr/>
      <dgm:t>
        <a:bodyPr/>
        <a:lstStyle/>
        <a:p>
          <a:endParaRPr lang="es-ES"/>
        </a:p>
      </dgm:t>
    </dgm:pt>
    <dgm:pt modelId="{C8AE8EB9-EEBE-44B1-A700-BCDA363E5F06}" type="pres">
      <dgm:prSet presAssocID="{C9624F4B-8963-4722-B10A-2A321A3E4198}" presName="childText" presStyleLbl="bgAcc1" presStyleIdx="3" presStyleCnt="6" custScaleX="636737">
        <dgm:presLayoutVars>
          <dgm:bulletEnabled val="1"/>
        </dgm:presLayoutVars>
      </dgm:prSet>
      <dgm:spPr/>
      <dgm:t>
        <a:bodyPr/>
        <a:lstStyle/>
        <a:p>
          <a:endParaRPr lang="es-ES"/>
        </a:p>
      </dgm:t>
    </dgm:pt>
    <dgm:pt modelId="{4FA65CF2-197F-4143-9E5E-D24EA1FCE499}" type="pres">
      <dgm:prSet presAssocID="{B90D4129-71A0-4257-B115-7DF0CD3AB381}" presName="Name13" presStyleLbl="parChTrans1D2" presStyleIdx="4" presStyleCnt="6"/>
      <dgm:spPr/>
      <dgm:t>
        <a:bodyPr/>
        <a:lstStyle/>
        <a:p>
          <a:endParaRPr lang="es-ES"/>
        </a:p>
      </dgm:t>
    </dgm:pt>
    <dgm:pt modelId="{1142DCA4-80BB-4907-83A2-C895E51C5970}" type="pres">
      <dgm:prSet presAssocID="{C3C7070E-1660-4E4F-AC95-6BE95821BB63}" presName="childText" presStyleLbl="bgAcc1" presStyleIdx="4" presStyleCnt="6" custScaleX="636737" custScaleY="86927">
        <dgm:presLayoutVars>
          <dgm:bulletEnabled val="1"/>
        </dgm:presLayoutVars>
      </dgm:prSet>
      <dgm:spPr/>
      <dgm:t>
        <a:bodyPr/>
        <a:lstStyle/>
        <a:p>
          <a:endParaRPr lang="es-ES"/>
        </a:p>
      </dgm:t>
    </dgm:pt>
    <dgm:pt modelId="{1941DCEB-9B03-4BA4-967C-01B44128404D}" type="pres">
      <dgm:prSet presAssocID="{47788FF6-86EC-4A9A-A9DE-AF4C732EAFBA}" presName="Name13" presStyleLbl="parChTrans1D2" presStyleIdx="5" presStyleCnt="6"/>
      <dgm:spPr/>
      <dgm:t>
        <a:bodyPr/>
        <a:lstStyle/>
        <a:p>
          <a:endParaRPr lang="es-EC"/>
        </a:p>
      </dgm:t>
    </dgm:pt>
    <dgm:pt modelId="{32B43008-899C-4256-92BA-220E5F8FF525}" type="pres">
      <dgm:prSet presAssocID="{1969A8A7-C988-45E7-AE28-8621B041BA9D}" presName="childText" presStyleLbl="bgAcc1" presStyleIdx="5" presStyleCnt="6" custScaleX="636737" custScaleY="68281">
        <dgm:presLayoutVars>
          <dgm:bulletEnabled val="1"/>
        </dgm:presLayoutVars>
      </dgm:prSet>
      <dgm:spPr/>
      <dgm:t>
        <a:bodyPr/>
        <a:lstStyle/>
        <a:p>
          <a:endParaRPr lang="es-EC"/>
        </a:p>
      </dgm:t>
    </dgm:pt>
  </dgm:ptLst>
  <dgm:cxnLst>
    <dgm:cxn modelId="{9DE632DE-C1CC-4AF0-8B32-98BA19BFF950}" type="presOf" srcId="{CB9964DC-5E01-4879-9733-CDEE2AB1D1F7}" destId="{ECB1CA3E-26B8-4A39-AEF8-6F06E506D3C7}" srcOrd="0" destOrd="0" presId="urn:microsoft.com/office/officeart/2005/8/layout/hierarchy3"/>
    <dgm:cxn modelId="{D0ED9D00-C861-40BF-8FA1-CC2C671BB36E}" srcId="{CB9964DC-5E01-4879-9733-CDEE2AB1D1F7}" destId="{C9624F4B-8963-4722-B10A-2A321A3E4198}" srcOrd="3" destOrd="0" parTransId="{D99FAC48-0589-4ADD-9131-976ACD490C55}" sibTransId="{CDC4E561-38AA-40A0-AD00-9E3B63CD6D05}"/>
    <dgm:cxn modelId="{2CC7D140-BCB4-4E05-8D96-567CEB4F8E16}" srcId="{CB9964DC-5E01-4879-9733-CDEE2AB1D1F7}" destId="{EC87EB5F-CFCA-435B-A4C5-4B6F017282C5}" srcOrd="1" destOrd="0" parTransId="{52D671BF-4B87-4735-B221-9BD6E677D457}" sibTransId="{02443EBB-9EDE-4A70-BE38-E0B7784ED6C9}"/>
    <dgm:cxn modelId="{B5141A07-1D2E-4BCE-830D-6E614FC09AB0}" srcId="{CB9964DC-5E01-4879-9733-CDEE2AB1D1F7}" destId="{1969A8A7-C988-45E7-AE28-8621B041BA9D}" srcOrd="5" destOrd="0" parTransId="{47788FF6-86EC-4A9A-A9DE-AF4C732EAFBA}" sibTransId="{5ED9929F-D0E8-4E0D-B04D-7A424376C9B5}"/>
    <dgm:cxn modelId="{0DFAB851-9D89-4A6C-A4EE-9A0A80EE4DB5}" type="presOf" srcId="{52D671BF-4B87-4735-B221-9BD6E677D457}" destId="{2FAEA607-8CC3-45F8-8C4D-B56479ECE286}" srcOrd="0" destOrd="0" presId="urn:microsoft.com/office/officeart/2005/8/layout/hierarchy3"/>
    <dgm:cxn modelId="{8FC7316F-8B9B-42C6-AF19-744C081FDFDE}" srcId="{CB9964DC-5E01-4879-9733-CDEE2AB1D1F7}" destId="{2F51C1BC-1D8D-41A9-8C8C-9819690B8253}" srcOrd="2" destOrd="0" parTransId="{621B0CA7-368B-4418-BA83-C736B1C969DF}" sibTransId="{16717BD2-DAD3-4EF5-B722-9FEA8221C497}"/>
    <dgm:cxn modelId="{74C8FBA7-808A-4258-82C5-C6698F6648A5}" type="presOf" srcId="{1969A8A7-C988-45E7-AE28-8621B041BA9D}" destId="{32B43008-899C-4256-92BA-220E5F8FF525}" srcOrd="0" destOrd="0" presId="urn:microsoft.com/office/officeart/2005/8/layout/hierarchy3"/>
    <dgm:cxn modelId="{E3CAA5E8-C03E-48A9-BD8F-775C5A15895F}" type="presOf" srcId="{CB994CE2-DA46-4C67-804E-0A3FD5A3E07E}" destId="{FD848230-38B4-4C6B-91DA-EE91CE8A965F}" srcOrd="0" destOrd="0" presId="urn:microsoft.com/office/officeart/2005/8/layout/hierarchy3"/>
    <dgm:cxn modelId="{FA309B98-454D-4F66-B79B-FC1FAB5079A1}" type="presOf" srcId="{621B0CA7-368B-4418-BA83-C736B1C969DF}" destId="{7F2871A1-4303-4891-990F-4A5812B4F0AE}" srcOrd="0" destOrd="0" presId="urn:microsoft.com/office/officeart/2005/8/layout/hierarchy3"/>
    <dgm:cxn modelId="{6EB89BD3-8168-43A8-93F0-48BE6FB1CAC5}" srcId="{CB9964DC-5E01-4879-9733-CDEE2AB1D1F7}" destId="{C3C7070E-1660-4E4F-AC95-6BE95821BB63}" srcOrd="4" destOrd="0" parTransId="{B90D4129-71A0-4257-B115-7DF0CD3AB381}" sibTransId="{18BE17A4-92E8-4BE5-9716-EC10478F1BBD}"/>
    <dgm:cxn modelId="{DD461279-68D3-4F44-B468-A34E0F12094C}" type="presOf" srcId="{EC87EB5F-CFCA-435B-A4C5-4B6F017282C5}" destId="{15711236-D3D3-41A2-B4EF-F5BE823438AF}"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DBD358F3-5E5F-4295-BC3D-DF911862D53E}" type="presOf" srcId="{B90D4129-71A0-4257-B115-7DF0CD3AB381}" destId="{4FA65CF2-197F-4143-9E5E-D24EA1FCE499}" srcOrd="0" destOrd="0" presId="urn:microsoft.com/office/officeart/2005/8/layout/hierarchy3"/>
    <dgm:cxn modelId="{332702E8-7854-40F0-B7F3-93987E08AD0B}" type="presOf" srcId="{D99FAC48-0589-4ADD-9131-976ACD490C55}" destId="{0FFF0081-00B7-4D12-BA94-323860E43CB5}" srcOrd="0" destOrd="0" presId="urn:microsoft.com/office/officeart/2005/8/layout/hierarchy3"/>
    <dgm:cxn modelId="{627B0E29-EB5A-4E30-8F44-4769F4AF3686}" type="presOf" srcId="{C9624F4B-8963-4722-B10A-2A321A3E4198}" destId="{C8AE8EB9-EEBE-44B1-A700-BCDA363E5F06}" srcOrd="0" destOrd="0" presId="urn:microsoft.com/office/officeart/2005/8/layout/hierarchy3"/>
    <dgm:cxn modelId="{0061BC0B-F34F-47DF-8B6C-B96043085DD9}" type="presOf" srcId="{47788FF6-86EC-4A9A-A9DE-AF4C732EAFBA}" destId="{1941DCEB-9B03-4BA4-967C-01B44128404D}" srcOrd="0" destOrd="0" presId="urn:microsoft.com/office/officeart/2005/8/layout/hierarchy3"/>
    <dgm:cxn modelId="{D2D7834A-1C42-4A27-B8FC-452831B2A2B2}" type="presOf" srcId="{C3C7070E-1660-4E4F-AC95-6BE95821BB63}" destId="{1142DCA4-80BB-4907-83A2-C895E51C5970}" srcOrd="0" destOrd="0" presId="urn:microsoft.com/office/officeart/2005/8/layout/hierarchy3"/>
    <dgm:cxn modelId="{D603EF8A-C09B-481A-AB63-C9AD88A83A87}" type="presOf" srcId="{CB9964DC-5E01-4879-9733-CDEE2AB1D1F7}" destId="{C7DDC059-89DD-4F99-A10D-9C975D60C8D8}" srcOrd="1" destOrd="0" presId="urn:microsoft.com/office/officeart/2005/8/layout/hierarchy3"/>
    <dgm:cxn modelId="{334EE9D1-29CB-470B-9F46-5877298305AB}" type="presOf" srcId="{7061F2FC-F2AB-4DE3-98B0-886576B4E2C6}" destId="{D433476B-D68D-4328-ADAC-B2895D3D50CF}" srcOrd="0" destOrd="0" presId="urn:microsoft.com/office/officeart/2005/8/layout/hierarchy3"/>
    <dgm:cxn modelId="{E7B1B7D0-5908-48F3-8B6D-EF6463FD76BA}" type="presOf" srcId="{2E55A9CA-0EF4-4DCE-A655-01EC44FAE58D}" destId="{16363E3D-278E-4476-A7B5-702FB02F858A}" srcOrd="0" destOrd="0" presId="urn:microsoft.com/office/officeart/2005/8/layout/hierarchy3"/>
    <dgm:cxn modelId="{6DD93717-742B-4196-BD0A-A6B33B573F92}" type="presOf" srcId="{2F51C1BC-1D8D-41A9-8C8C-9819690B8253}" destId="{C549FC77-AFDC-4594-A879-E7666B8D8C76}" srcOrd="0" destOrd="0" presId="urn:microsoft.com/office/officeart/2005/8/layout/hierarchy3"/>
    <dgm:cxn modelId="{3A2F2356-4B7D-4D81-BB8C-FF25D612CC39}" srcId="{CB9964DC-5E01-4879-9733-CDEE2AB1D1F7}" destId="{CB994CE2-DA46-4C67-804E-0A3FD5A3E07E}" srcOrd="0" destOrd="0" parTransId="{2E55A9CA-0EF4-4DCE-A655-01EC44FAE58D}" sibTransId="{4AB5D9A4-D4A7-4208-9BC9-B672660972CF}"/>
    <dgm:cxn modelId="{3D6BD854-7C98-40C9-939C-23E0E8F63983}" type="presParOf" srcId="{D433476B-D68D-4328-ADAC-B2895D3D50CF}" destId="{1E58A3BC-F1F7-40EE-89AA-32E802ED4BF7}" srcOrd="0" destOrd="0" presId="urn:microsoft.com/office/officeart/2005/8/layout/hierarchy3"/>
    <dgm:cxn modelId="{E5213D2B-7D55-469B-8432-A3E6C9E23258}" type="presParOf" srcId="{1E58A3BC-F1F7-40EE-89AA-32E802ED4BF7}" destId="{D21DF85A-45CA-4CE0-B0ED-CF4615475EE0}" srcOrd="0" destOrd="0" presId="urn:microsoft.com/office/officeart/2005/8/layout/hierarchy3"/>
    <dgm:cxn modelId="{EF80AF1C-D02C-4C43-9682-F524DF49EF36}" type="presParOf" srcId="{D21DF85A-45CA-4CE0-B0ED-CF4615475EE0}" destId="{ECB1CA3E-26B8-4A39-AEF8-6F06E506D3C7}" srcOrd="0" destOrd="0" presId="urn:microsoft.com/office/officeart/2005/8/layout/hierarchy3"/>
    <dgm:cxn modelId="{BA645888-51BF-4B75-B48D-E0123A8C318C}" type="presParOf" srcId="{D21DF85A-45CA-4CE0-B0ED-CF4615475EE0}" destId="{C7DDC059-89DD-4F99-A10D-9C975D60C8D8}" srcOrd="1" destOrd="0" presId="urn:microsoft.com/office/officeart/2005/8/layout/hierarchy3"/>
    <dgm:cxn modelId="{CE324981-F191-462F-9949-BF89AFBF1273}" type="presParOf" srcId="{1E58A3BC-F1F7-40EE-89AA-32E802ED4BF7}" destId="{F784BE88-3DB9-4E87-AFCA-2ED0BF00DEA1}" srcOrd="1" destOrd="0" presId="urn:microsoft.com/office/officeart/2005/8/layout/hierarchy3"/>
    <dgm:cxn modelId="{46B62245-DBE6-4550-A02A-C89055B335B6}" type="presParOf" srcId="{F784BE88-3DB9-4E87-AFCA-2ED0BF00DEA1}" destId="{16363E3D-278E-4476-A7B5-702FB02F858A}" srcOrd="0" destOrd="0" presId="urn:microsoft.com/office/officeart/2005/8/layout/hierarchy3"/>
    <dgm:cxn modelId="{5F176E1F-3F2B-4166-800E-78FC45C68396}" type="presParOf" srcId="{F784BE88-3DB9-4E87-AFCA-2ED0BF00DEA1}" destId="{FD848230-38B4-4C6B-91DA-EE91CE8A965F}" srcOrd="1" destOrd="0" presId="urn:microsoft.com/office/officeart/2005/8/layout/hierarchy3"/>
    <dgm:cxn modelId="{758D6D81-117B-4476-BEDC-B70C82882783}" type="presParOf" srcId="{F784BE88-3DB9-4E87-AFCA-2ED0BF00DEA1}" destId="{2FAEA607-8CC3-45F8-8C4D-B56479ECE286}" srcOrd="2" destOrd="0" presId="urn:microsoft.com/office/officeart/2005/8/layout/hierarchy3"/>
    <dgm:cxn modelId="{D43BFB99-BBD7-433A-A298-20761FD93FE3}" type="presParOf" srcId="{F784BE88-3DB9-4E87-AFCA-2ED0BF00DEA1}" destId="{15711236-D3D3-41A2-B4EF-F5BE823438AF}" srcOrd="3" destOrd="0" presId="urn:microsoft.com/office/officeart/2005/8/layout/hierarchy3"/>
    <dgm:cxn modelId="{2FA4AA2E-7DFD-46F7-A897-F4E897BCED18}" type="presParOf" srcId="{F784BE88-3DB9-4E87-AFCA-2ED0BF00DEA1}" destId="{7F2871A1-4303-4891-990F-4A5812B4F0AE}" srcOrd="4" destOrd="0" presId="urn:microsoft.com/office/officeart/2005/8/layout/hierarchy3"/>
    <dgm:cxn modelId="{42E68B32-6036-4ECB-8CF2-464D020753A2}" type="presParOf" srcId="{F784BE88-3DB9-4E87-AFCA-2ED0BF00DEA1}" destId="{C549FC77-AFDC-4594-A879-E7666B8D8C76}" srcOrd="5" destOrd="0" presId="urn:microsoft.com/office/officeart/2005/8/layout/hierarchy3"/>
    <dgm:cxn modelId="{C569993A-AA4D-46D6-892D-43D0281BF25C}" type="presParOf" srcId="{F784BE88-3DB9-4E87-AFCA-2ED0BF00DEA1}" destId="{0FFF0081-00B7-4D12-BA94-323860E43CB5}" srcOrd="6" destOrd="0" presId="urn:microsoft.com/office/officeart/2005/8/layout/hierarchy3"/>
    <dgm:cxn modelId="{E0CCE350-3AE7-45FA-95C3-3D7F8C2B8055}" type="presParOf" srcId="{F784BE88-3DB9-4E87-AFCA-2ED0BF00DEA1}" destId="{C8AE8EB9-EEBE-44B1-A700-BCDA363E5F06}" srcOrd="7" destOrd="0" presId="urn:microsoft.com/office/officeart/2005/8/layout/hierarchy3"/>
    <dgm:cxn modelId="{25671E6A-E10D-4DDE-98D2-BDA2C569A615}" type="presParOf" srcId="{F784BE88-3DB9-4E87-AFCA-2ED0BF00DEA1}" destId="{4FA65CF2-197F-4143-9E5E-D24EA1FCE499}" srcOrd="8" destOrd="0" presId="urn:microsoft.com/office/officeart/2005/8/layout/hierarchy3"/>
    <dgm:cxn modelId="{F7628A63-A5BB-476D-9D2F-365D17132766}" type="presParOf" srcId="{F784BE88-3DB9-4E87-AFCA-2ED0BF00DEA1}" destId="{1142DCA4-80BB-4907-83A2-C895E51C5970}" srcOrd="9" destOrd="0" presId="urn:microsoft.com/office/officeart/2005/8/layout/hierarchy3"/>
    <dgm:cxn modelId="{19E99132-91C7-42FA-A327-ADEB473612CB}" type="presParOf" srcId="{F784BE88-3DB9-4E87-AFCA-2ED0BF00DEA1}" destId="{1941DCEB-9B03-4BA4-967C-01B44128404D}" srcOrd="10" destOrd="0" presId="urn:microsoft.com/office/officeart/2005/8/layout/hierarchy3"/>
    <dgm:cxn modelId="{1911C860-FDDA-48F8-8BA5-E898CC960387}" type="presParOf" srcId="{F784BE88-3DB9-4E87-AFCA-2ED0BF00DEA1}" destId="{32B43008-899C-4256-92BA-220E5F8FF525}" srcOrd="1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061F2FC-F2AB-4DE3-98B0-886576B4E2C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s-ES" sz="2600" dirty="0" smtClean="0"/>
            <a:t>CONTROL</a:t>
          </a:r>
          <a:endParaRPr lang="es-ES" sz="2600" dirty="0"/>
        </a:p>
      </dgm:t>
    </dgm:pt>
    <dgm:pt modelId="{5760939A-00E0-4E0F-82AC-14F95E0A4A90}" type="parTrans" cxnId="{E5DF4D7B-2998-4040-B309-23173E1132D4}">
      <dgm:prSet/>
      <dgm:spPr/>
      <dgm:t>
        <a:bodyPr/>
        <a:lstStyle/>
        <a:p>
          <a:endParaRPr lang="es-ES" sz="2000"/>
        </a:p>
      </dgm:t>
    </dgm:pt>
    <dgm:pt modelId="{2BAB4B72-4C27-47D9-A895-24F30C6A71EC}" type="sibTrans" cxnId="{E5DF4D7B-2998-4040-B309-23173E1132D4}">
      <dgm:prSet/>
      <dgm:spPr/>
      <dgm:t>
        <a:bodyPr/>
        <a:lstStyle/>
        <a:p>
          <a:endParaRPr lang="es-ES" sz="2000"/>
        </a:p>
      </dgm:t>
    </dgm:pt>
    <dgm:pt modelId="{CE7D33A0-9E0D-427E-B334-AD18786D5105}">
      <dgm:prSet phldrT="[Texto]" custT="1"/>
      <dgm:spPr/>
      <dgm:t>
        <a:bodyPr/>
        <a:lstStyle/>
        <a:p>
          <a:r>
            <a:rPr lang="es-EC" sz="2600" u="none" dirty="0" smtClean="0"/>
            <a:t>El sistema de provisión de agua del </a:t>
          </a:r>
          <a:r>
            <a:rPr lang="es-EC" sz="2600" u="none" dirty="0" err="1" smtClean="0"/>
            <a:t>BIMESM</a:t>
          </a:r>
          <a:r>
            <a:rPr lang="es-EC" sz="2600" u="none" dirty="0" smtClean="0"/>
            <a:t> a optimizar cuenta con varios instrumentos existentes. Equipos en mal estado y otros que necesitan mantenimiento.</a:t>
          </a:r>
          <a:endParaRPr lang="es-ES" sz="2600" dirty="0"/>
        </a:p>
      </dgm:t>
    </dgm:pt>
    <dgm:pt modelId="{CECFF6BF-9065-463B-B2FA-FF08024B0663}" type="parTrans" cxnId="{056415CD-6924-4C7A-980B-DB91AE12DF73}">
      <dgm:prSet/>
      <dgm:spPr/>
      <dgm:t>
        <a:bodyPr/>
        <a:lstStyle/>
        <a:p>
          <a:endParaRPr lang="es-ES"/>
        </a:p>
      </dgm:t>
    </dgm:pt>
    <dgm:pt modelId="{AC2AF0F0-5CB7-4FA9-A021-8D4F37D6C065}" type="sibTrans" cxnId="{056415CD-6924-4C7A-980B-DB91AE12DF73}">
      <dgm:prSet/>
      <dgm:spPr/>
      <dgm:t>
        <a:bodyPr/>
        <a:lstStyle/>
        <a:p>
          <a:endParaRPr lang="es-ES"/>
        </a:p>
      </dgm:t>
    </dgm:pt>
    <dgm:pt modelId="{E9CC7F82-7737-4799-8299-1A4678B3E603}">
      <dgm:prSet phldrT="[Texto]" custT="1"/>
      <dgm:spPr/>
      <dgm:t>
        <a:bodyPr/>
        <a:lstStyle/>
        <a:p>
          <a:r>
            <a:rPr lang="es-EC" sz="2600" dirty="0" smtClean="0"/>
            <a:t>El sistema  de suministro de agua para el </a:t>
          </a:r>
          <a:r>
            <a:rPr lang="es-EC" sz="2600" dirty="0" err="1" smtClean="0"/>
            <a:t>BIMESM</a:t>
          </a:r>
          <a:r>
            <a:rPr lang="es-EC" sz="2600" dirty="0" smtClean="0"/>
            <a:t> no posee un control automático óptimo ni totalmente funcional, por lo cual se diseñará e implementará un sistema robusto fiable y eficaz, que se adapte a las necesidades del sistema.</a:t>
          </a:r>
          <a:endParaRPr lang="es-ES" sz="2600" b="1" dirty="0"/>
        </a:p>
      </dgm:t>
    </dgm:pt>
    <dgm:pt modelId="{A0BD2A64-644F-4B3D-A67C-C3924ED74804}" type="sibTrans" cxnId="{DB63E938-F2B1-40C1-B042-A7A2138C1127}">
      <dgm:prSet/>
      <dgm:spPr/>
      <dgm:t>
        <a:bodyPr/>
        <a:lstStyle/>
        <a:p>
          <a:endParaRPr lang="es-ES"/>
        </a:p>
      </dgm:t>
    </dgm:pt>
    <dgm:pt modelId="{13C091A3-EAA7-418E-8C48-5C323705EAC3}" type="parTrans" cxnId="{DB63E938-F2B1-40C1-B042-A7A2138C1127}">
      <dgm:prSet/>
      <dgm:spPr/>
      <dgm:t>
        <a:bodyPr/>
        <a:lstStyle/>
        <a:p>
          <a:endParaRPr lang="es-ES"/>
        </a:p>
      </dgm:t>
    </dgm:pt>
    <dgm:pt modelId="{62CD5536-CFCB-46BB-9268-D3115CDFC8B3}">
      <dgm:prSet phldrT="[Texto]" custT="1"/>
      <dgm:spPr/>
      <dgm:t>
        <a:bodyPr/>
        <a:lstStyle/>
        <a:p>
          <a:r>
            <a:rPr lang="es-ES" sz="2600" dirty="0" smtClean="0"/>
            <a:t>INSTRUMENTACIÓN</a:t>
          </a:r>
          <a:endParaRPr lang="es-ES" sz="2600" dirty="0"/>
        </a:p>
      </dgm:t>
    </dgm:pt>
    <dgm:pt modelId="{B878C93A-B833-4FC9-85FD-ACD86EB518AB}" type="sibTrans" cxnId="{5AF2A7D7-0539-4F1E-8B12-6E0A02D28149}">
      <dgm:prSet/>
      <dgm:spPr/>
      <dgm:t>
        <a:bodyPr/>
        <a:lstStyle/>
        <a:p>
          <a:endParaRPr lang="es-ES"/>
        </a:p>
      </dgm:t>
    </dgm:pt>
    <dgm:pt modelId="{62B999CC-D46E-4262-A88C-2BE29097C0B2}" type="parTrans" cxnId="{5AF2A7D7-0539-4F1E-8B12-6E0A02D28149}">
      <dgm:prSet/>
      <dgm:spPr/>
      <dgm:t>
        <a:bodyPr/>
        <a:lstStyle/>
        <a:p>
          <a:endParaRPr lang="es-ES"/>
        </a:p>
      </dgm:t>
    </dgm:pt>
    <dgm:pt modelId="{235C8709-67D5-4241-AFCE-32A8EF117E66}" type="pres">
      <dgm:prSet presAssocID="{7061F2FC-F2AB-4DE3-98B0-886576B4E2C6}" presName="linear" presStyleCnt="0">
        <dgm:presLayoutVars>
          <dgm:animLvl val="lvl"/>
          <dgm:resizeHandles val="exact"/>
        </dgm:presLayoutVars>
      </dgm:prSet>
      <dgm:spPr/>
      <dgm:t>
        <a:bodyPr/>
        <a:lstStyle/>
        <a:p>
          <a:endParaRPr lang="en-US"/>
        </a:p>
      </dgm:t>
    </dgm:pt>
    <dgm:pt modelId="{77C3078F-E08E-451C-BABD-F9D2261F98A4}" type="pres">
      <dgm:prSet presAssocID="{CB9964DC-5E01-4879-9733-CDEE2AB1D1F7}" presName="parentText" presStyleLbl="node1" presStyleIdx="0" presStyleCnt="2" custScaleY="57386">
        <dgm:presLayoutVars>
          <dgm:chMax val="0"/>
          <dgm:bulletEnabled val="1"/>
        </dgm:presLayoutVars>
      </dgm:prSet>
      <dgm:spPr/>
      <dgm:t>
        <a:bodyPr/>
        <a:lstStyle/>
        <a:p>
          <a:endParaRPr lang="en-US"/>
        </a:p>
      </dgm:t>
    </dgm:pt>
    <dgm:pt modelId="{5FE5DAF0-5022-4024-ADD7-9BF733B14668}" type="pres">
      <dgm:prSet presAssocID="{CB9964DC-5E01-4879-9733-CDEE2AB1D1F7}" presName="childText" presStyleLbl="revTx" presStyleIdx="0" presStyleCnt="2" custScaleY="116262">
        <dgm:presLayoutVars>
          <dgm:bulletEnabled val="1"/>
        </dgm:presLayoutVars>
      </dgm:prSet>
      <dgm:spPr/>
      <dgm:t>
        <a:bodyPr/>
        <a:lstStyle/>
        <a:p>
          <a:endParaRPr lang="en-US"/>
        </a:p>
      </dgm:t>
    </dgm:pt>
    <dgm:pt modelId="{2220F476-06BB-4D17-9249-3A5AFCDC99CF}" type="pres">
      <dgm:prSet presAssocID="{62CD5536-CFCB-46BB-9268-D3115CDFC8B3}" presName="parentText" presStyleLbl="node1" presStyleIdx="1" presStyleCnt="2" custScaleY="52912">
        <dgm:presLayoutVars>
          <dgm:chMax val="0"/>
          <dgm:bulletEnabled val="1"/>
        </dgm:presLayoutVars>
      </dgm:prSet>
      <dgm:spPr/>
      <dgm:t>
        <a:bodyPr/>
        <a:lstStyle/>
        <a:p>
          <a:endParaRPr lang="es-ES"/>
        </a:p>
      </dgm:t>
    </dgm:pt>
    <dgm:pt modelId="{1726E614-C683-4E00-9F83-A04D9D39CDAF}" type="pres">
      <dgm:prSet presAssocID="{62CD5536-CFCB-46BB-9268-D3115CDFC8B3}" presName="childText" presStyleLbl="revTx" presStyleIdx="1" presStyleCnt="2">
        <dgm:presLayoutVars>
          <dgm:bulletEnabled val="1"/>
        </dgm:presLayoutVars>
      </dgm:prSet>
      <dgm:spPr/>
      <dgm:t>
        <a:bodyPr/>
        <a:lstStyle/>
        <a:p>
          <a:endParaRPr lang="es-ES"/>
        </a:p>
      </dgm:t>
    </dgm:pt>
  </dgm:ptLst>
  <dgm:cxnLst>
    <dgm:cxn modelId="{056415CD-6924-4C7A-980B-DB91AE12DF73}" srcId="{62CD5536-CFCB-46BB-9268-D3115CDFC8B3}" destId="{CE7D33A0-9E0D-427E-B334-AD18786D5105}" srcOrd="0" destOrd="0" parTransId="{CECFF6BF-9065-463B-B2FA-FF08024B0663}" sibTransId="{AC2AF0F0-5CB7-4FA9-A021-8D4F37D6C065}"/>
    <dgm:cxn modelId="{E5DF4D7B-2998-4040-B309-23173E1132D4}" srcId="{7061F2FC-F2AB-4DE3-98B0-886576B4E2C6}" destId="{CB9964DC-5E01-4879-9733-CDEE2AB1D1F7}" srcOrd="0" destOrd="0" parTransId="{5760939A-00E0-4E0F-82AC-14F95E0A4A90}" sibTransId="{2BAB4B72-4C27-47D9-A895-24F30C6A71EC}"/>
    <dgm:cxn modelId="{DB63E938-F2B1-40C1-B042-A7A2138C1127}" srcId="{CB9964DC-5E01-4879-9733-CDEE2AB1D1F7}" destId="{E9CC7F82-7737-4799-8299-1A4678B3E603}" srcOrd="0" destOrd="0" parTransId="{13C091A3-EAA7-418E-8C48-5C323705EAC3}" sibTransId="{A0BD2A64-644F-4B3D-A67C-C3924ED74804}"/>
    <dgm:cxn modelId="{9C0CCCBC-B4F5-4748-88E2-DF91D72731F8}" type="presOf" srcId="{CE7D33A0-9E0D-427E-B334-AD18786D5105}" destId="{1726E614-C683-4E00-9F83-A04D9D39CDAF}" srcOrd="0" destOrd="0" presId="urn:microsoft.com/office/officeart/2005/8/layout/vList2"/>
    <dgm:cxn modelId="{5AF2A7D7-0539-4F1E-8B12-6E0A02D28149}" srcId="{7061F2FC-F2AB-4DE3-98B0-886576B4E2C6}" destId="{62CD5536-CFCB-46BB-9268-D3115CDFC8B3}" srcOrd="1" destOrd="0" parTransId="{62B999CC-D46E-4262-A88C-2BE29097C0B2}" sibTransId="{B878C93A-B833-4FC9-85FD-ACD86EB518AB}"/>
    <dgm:cxn modelId="{386EE7FD-23BD-4A1B-A751-9369BE6A9E08}" type="presOf" srcId="{7061F2FC-F2AB-4DE3-98B0-886576B4E2C6}" destId="{235C8709-67D5-4241-AFCE-32A8EF117E66}" srcOrd="0" destOrd="0" presId="urn:microsoft.com/office/officeart/2005/8/layout/vList2"/>
    <dgm:cxn modelId="{40721171-54EF-4B5A-9B10-FE8572C12F4B}" type="presOf" srcId="{E9CC7F82-7737-4799-8299-1A4678B3E603}" destId="{5FE5DAF0-5022-4024-ADD7-9BF733B14668}" srcOrd="0" destOrd="0" presId="urn:microsoft.com/office/officeart/2005/8/layout/vList2"/>
    <dgm:cxn modelId="{B97DBAB3-2B48-4DA3-B955-BE0B40ECC48B}" type="presOf" srcId="{CB9964DC-5E01-4879-9733-CDEE2AB1D1F7}" destId="{77C3078F-E08E-451C-BABD-F9D2261F98A4}" srcOrd="0" destOrd="0" presId="urn:microsoft.com/office/officeart/2005/8/layout/vList2"/>
    <dgm:cxn modelId="{7D6B28F3-EBCB-4A97-AB59-EE5D3F9ECF44}" type="presOf" srcId="{62CD5536-CFCB-46BB-9268-D3115CDFC8B3}" destId="{2220F476-06BB-4D17-9249-3A5AFCDC99CF}" srcOrd="0" destOrd="0" presId="urn:microsoft.com/office/officeart/2005/8/layout/vList2"/>
    <dgm:cxn modelId="{7A54D3EF-D761-491A-AE89-9A9228691FFC}" type="presParOf" srcId="{235C8709-67D5-4241-AFCE-32A8EF117E66}" destId="{77C3078F-E08E-451C-BABD-F9D2261F98A4}" srcOrd="0" destOrd="0" presId="urn:microsoft.com/office/officeart/2005/8/layout/vList2"/>
    <dgm:cxn modelId="{F6A230A2-A841-4394-B9FE-25C4B4813594}" type="presParOf" srcId="{235C8709-67D5-4241-AFCE-32A8EF117E66}" destId="{5FE5DAF0-5022-4024-ADD7-9BF733B14668}" srcOrd="1" destOrd="0" presId="urn:microsoft.com/office/officeart/2005/8/layout/vList2"/>
    <dgm:cxn modelId="{8733C3FB-19FA-417B-9E5D-A6DF8E2CBC25}" type="presParOf" srcId="{235C8709-67D5-4241-AFCE-32A8EF117E66}" destId="{2220F476-06BB-4D17-9249-3A5AFCDC99CF}" srcOrd="2" destOrd="0" presId="urn:microsoft.com/office/officeart/2005/8/layout/vList2"/>
    <dgm:cxn modelId="{F50FDA71-6F0B-4C21-9B35-33ED911C8E86}" type="presParOf" srcId="{235C8709-67D5-4241-AFCE-32A8EF117E66}" destId="{1726E614-C683-4E00-9F83-A04D9D39CDAF}"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061F2FC-F2AB-4DE3-98B0-886576B4E2C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96A069BB-9C16-4369-8BFC-26E2AC452626}">
      <dgm:prSet custT="1"/>
      <dgm:spPr/>
      <dgm:t>
        <a:bodyPr/>
        <a:lstStyle/>
        <a:p>
          <a:r>
            <a:rPr lang="es-ES" sz="3000" dirty="0" smtClean="0"/>
            <a:t>Sistema de distribución de agua </a:t>
          </a:r>
          <a:r>
            <a:rPr lang="es-ES" sz="3000" dirty="0" err="1" smtClean="0"/>
            <a:t>BIMESM</a:t>
          </a:r>
          <a:endParaRPr lang="es-ES" sz="3000" dirty="0"/>
        </a:p>
      </dgm:t>
    </dgm:pt>
    <dgm:pt modelId="{3AC9D440-6799-4433-9BB6-31448D1B198B}" type="parTrans" cxnId="{C53BFDF3-00A3-4EA0-B4D3-D72A1E910CEA}">
      <dgm:prSet/>
      <dgm:spPr/>
      <dgm:t>
        <a:bodyPr/>
        <a:lstStyle/>
        <a:p>
          <a:endParaRPr lang="es-ES"/>
        </a:p>
      </dgm:t>
    </dgm:pt>
    <dgm:pt modelId="{1439962A-8B19-40FB-A2F8-38AA6E5F49DC}" type="sibTrans" cxnId="{C53BFDF3-00A3-4EA0-B4D3-D72A1E910CEA}">
      <dgm:prSet/>
      <dgm:spPr/>
      <dgm:t>
        <a:bodyPr/>
        <a:lstStyle/>
        <a:p>
          <a:endParaRPr lang="es-ES"/>
        </a:p>
      </dgm:t>
    </dgm:pt>
    <dgm:pt modelId="{6567BBD4-9EFE-4AEB-9CE7-D1F39C6E4D0C}" type="pres">
      <dgm:prSet presAssocID="{7061F2FC-F2AB-4DE3-98B0-886576B4E2C6}" presName="linear" presStyleCnt="0">
        <dgm:presLayoutVars>
          <dgm:animLvl val="lvl"/>
          <dgm:resizeHandles val="exact"/>
        </dgm:presLayoutVars>
      </dgm:prSet>
      <dgm:spPr/>
      <dgm:t>
        <a:bodyPr/>
        <a:lstStyle/>
        <a:p>
          <a:endParaRPr lang="es-ES"/>
        </a:p>
      </dgm:t>
    </dgm:pt>
    <dgm:pt modelId="{9238C1F8-F3DF-42EC-A12E-C7D60DA0F5C2}" type="pres">
      <dgm:prSet presAssocID="{96A069BB-9C16-4369-8BFC-26E2AC452626}" presName="parentText" presStyleLbl="node1" presStyleIdx="0" presStyleCnt="1" custScaleY="128038" custLinFactNeighborX="6383" custLinFactNeighborY="-22455">
        <dgm:presLayoutVars>
          <dgm:chMax val="0"/>
          <dgm:bulletEnabled val="1"/>
        </dgm:presLayoutVars>
      </dgm:prSet>
      <dgm:spPr/>
      <dgm:t>
        <a:bodyPr/>
        <a:lstStyle/>
        <a:p>
          <a:endParaRPr lang="es-ES"/>
        </a:p>
      </dgm:t>
    </dgm:pt>
  </dgm:ptLst>
  <dgm:cxnLst>
    <dgm:cxn modelId="{ED2786C1-63B7-483D-93CC-AFC05494F7BC}" type="presOf" srcId="{96A069BB-9C16-4369-8BFC-26E2AC452626}" destId="{9238C1F8-F3DF-42EC-A12E-C7D60DA0F5C2}" srcOrd="0" destOrd="0" presId="urn:microsoft.com/office/officeart/2005/8/layout/vList2"/>
    <dgm:cxn modelId="{B5629DA6-CB17-4C93-BA43-7805D824EEA9}" type="presOf" srcId="{7061F2FC-F2AB-4DE3-98B0-886576B4E2C6}" destId="{6567BBD4-9EFE-4AEB-9CE7-D1F39C6E4D0C}" srcOrd="0" destOrd="0" presId="urn:microsoft.com/office/officeart/2005/8/layout/vList2"/>
    <dgm:cxn modelId="{C53BFDF3-00A3-4EA0-B4D3-D72A1E910CEA}" srcId="{7061F2FC-F2AB-4DE3-98B0-886576B4E2C6}" destId="{96A069BB-9C16-4369-8BFC-26E2AC452626}" srcOrd="0" destOrd="0" parTransId="{3AC9D440-6799-4433-9BB6-31448D1B198B}" sibTransId="{1439962A-8B19-40FB-A2F8-38AA6E5F49DC}"/>
    <dgm:cxn modelId="{59BD3995-4A0E-4139-9372-47E35068CEDF}" type="presParOf" srcId="{6567BBD4-9EFE-4AEB-9CE7-D1F39C6E4D0C}" destId="{9238C1F8-F3DF-42EC-A12E-C7D60DA0F5C2}"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s-ES" sz="4000" dirty="0" smtClean="0"/>
            <a:t>DESCRIPCIÓN Y CARACTERÍSTICAS DEL HARDWARE</a:t>
          </a:r>
          <a:endParaRPr lang="es-ES" sz="4000" b="1" dirty="0"/>
        </a:p>
      </dgm:t>
    </dgm:pt>
    <dgm:pt modelId="{5760939A-00E0-4E0F-82AC-14F95E0A4A90}" type="parTrans" cxnId="{E5DF4D7B-2998-4040-B309-23173E1132D4}">
      <dgm:prSet/>
      <dgm:spPr/>
      <dgm:t>
        <a:bodyPr/>
        <a:lstStyle/>
        <a:p>
          <a:endParaRPr lang="es-ES" sz="4000" b="1"/>
        </a:p>
      </dgm:t>
    </dgm:pt>
    <dgm:pt modelId="{2BAB4B72-4C27-47D9-A895-24F30C6A71EC}" type="sibTrans" cxnId="{E5DF4D7B-2998-4040-B309-23173E1132D4}">
      <dgm:prSet/>
      <dgm:spPr/>
      <dgm:t>
        <a:bodyPr/>
        <a:lstStyle/>
        <a:p>
          <a:endParaRPr lang="es-ES" sz="4000" b="1"/>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885526" custScaleY="302713" custLinFactNeighborY="17717"/>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Lst>
  <dgm:cxnLst>
    <dgm:cxn modelId="{E5DF4D7B-2998-4040-B309-23173E1132D4}" srcId="{7061F2FC-F2AB-4DE3-98B0-886576B4E2C6}" destId="{CB9964DC-5E01-4879-9733-CDEE2AB1D1F7}" srcOrd="0" destOrd="0" parTransId="{5760939A-00E0-4E0F-82AC-14F95E0A4A90}" sibTransId="{2BAB4B72-4C27-47D9-A895-24F30C6A71EC}"/>
    <dgm:cxn modelId="{9B061ECC-945E-4829-81FA-489F1596507A}" type="presOf" srcId="{CB9964DC-5E01-4879-9733-CDEE2AB1D1F7}" destId="{ECB1CA3E-26B8-4A39-AEF8-6F06E506D3C7}" srcOrd="0" destOrd="0" presId="urn:microsoft.com/office/officeart/2005/8/layout/hierarchy3"/>
    <dgm:cxn modelId="{5EE44551-1980-4C33-9E53-878F3262C213}" type="presOf" srcId="{7061F2FC-F2AB-4DE3-98B0-886576B4E2C6}" destId="{D433476B-D68D-4328-ADAC-B2895D3D50CF}" srcOrd="0" destOrd="0" presId="urn:microsoft.com/office/officeart/2005/8/layout/hierarchy3"/>
    <dgm:cxn modelId="{AD2520D4-96E4-4F0A-835A-34886F154086}" type="presOf" srcId="{CB9964DC-5E01-4879-9733-CDEE2AB1D1F7}" destId="{C7DDC059-89DD-4F99-A10D-9C975D60C8D8}" srcOrd="1" destOrd="0" presId="urn:microsoft.com/office/officeart/2005/8/layout/hierarchy3"/>
    <dgm:cxn modelId="{3CE1B277-E689-4C95-950A-32ED61A066FB}" type="presParOf" srcId="{D433476B-D68D-4328-ADAC-B2895D3D50CF}" destId="{1E58A3BC-F1F7-40EE-89AA-32E802ED4BF7}" srcOrd="0" destOrd="0" presId="urn:microsoft.com/office/officeart/2005/8/layout/hierarchy3"/>
    <dgm:cxn modelId="{00927BEF-F34A-43C8-8E18-0AB21B4A9C7F}" type="presParOf" srcId="{1E58A3BC-F1F7-40EE-89AA-32E802ED4BF7}" destId="{D21DF85A-45CA-4CE0-B0ED-CF4615475EE0}" srcOrd="0" destOrd="0" presId="urn:microsoft.com/office/officeart/2005/8/layout/hierarchy3"/>
    <dgm:cxn modelId="{4B0A21DC-7FF3-4192-8A5C-07D92B7A76EC}" type="presParOf" srcId="{D21DF85A-45CA-4CE0-B0ED-CF4615475EE0}" destId="{ECB1CA3E-26B8-4A39-AEF8-6F06E506D3C7}" srcOrd="0" destOrd="0" presId="urn:microsoft.com/office/officeart/2005/8/layout/hierarchy3"/>
    <dgm:cxn modelId="{7F976345-E6D2-4233-8954-6AD5125862CD}" type="presParOf" srcId="{D21DF85A-45CA-4CE0-B0ED-CF4615475EE0}" destId="{C7DDC059-89DD-4F99-A10D-9C975D60C8D8}" srcOrd="1" destOrd="0" presId="urn:microsoft.com/office/officeart/2005/8/layout/hierarchy3"/>
    <dgm:cxn modelId="{5514FD57-D131-4770-9EA4-4A19F7A62DB7}"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01FCD3C-66D5-44D5-9EF5-F71D7335F140}" type="doc">
      <dgm:prSet loTypeId="urn:microsoft.com/office/officeart/2005/8/layout/list1" loCatId="list" qsTypeId="urn:microsoft.com/office/officeart/2005/8/quickstyle/3d3" qsCatId="3D" csTypeId="urn:microsoft.com/office/officeart/2005/8/colors/colorful5" csCatId="colorful" phldr="1"/>
      <dgm:spPr/>
      <dgm:t>
        <a:bodyPr/>
        <a:lstStyle/>
        <a:p>
          <a:endParaRPr lang="es-EC"/>
        </a:p>
      </dgm:t>
    </dgm:pt>
    <dgm:pt modelId="{32F86375-9575-4F78-BD87-27372B1EAB6E}">
      <dgm:prSet phldrT="[Texto]" custT="1"/>
      <dgm:spPr>
        <a:solidFill>
          <a:srgbClr val="FFFF00"/>
        </a:solidFill>
      </dgm:spPr>
      <dgm:t>
        <a:bodyPr/>
        <a:lstStyle/>
        <a:p>
          <a:r>
            <a:rPr lang="es-ES" sz="1800" dirty="0" smtClean="0">
              <a:solidFill>
                <a:schemeClr val="tx1"/>
              </a:solidFill>
            </a:rPr>
            <a:t>Compactos, modulares, escalables y flexibles</a:t>
          </a:r>
          <a:endParaRPr lang="es-EC" sz="1800" dirty="0">
            <a:solidFill>
              <a:schemeClr val="tx1"/>
            </a:solidFill>
            <a:effectLst/>
          </a:endParaRPr>
        </a:p>
      </dgm:t>
    </dgm:pt>
    <dgm:pt modelId="{312712EB-E56D-4282-9E8B-C4814BF28211}" type="parTrans" cxnId="{91F5149B-00A9-45BD-91C5-688265F5766B}">
      <dgm:prSet/>
      <dgm:spPr/>
      <dgm:t>
        <a:bodyPr/>
        <a:lstStyle/>
        <a:p>
          <a:endParaRPr lang="es-EC"/>
        </a:p>
      </dgm:t>
    </dgm:pt>
    <dgm:pt modelId="{58351ECF-4258-4EB1-90CA-B3544637FB9B}" type="sibTrans" cxnId="{91F5149B-00A9-45BD-91C5-688265F5766B}">
      <dgm:prSet/>
      <dgm:spPr/>
      <dgm:t>
        <a:bodyPr/>
        <a:lstStyle/>
        <a:p>
          <a:endParaRPr lang="es-EC"/>
        </a:p>
      </dgm:t>
    </dgm:pt>
    <dgm:pt modelId="{D1ACE32F-3F9A-4FD3-A0C7-6446317FDA5D}">
      <dgm:prSet phldrT="[Texto]" custT="1"/>
      <dgm:spPr>
        <a:solidFill>
          <a:srgbClr val="FFCC99"/>
        </a:solidFill>
      </dgm:spPr>
      <dgm:t>
        <a:bodyPr/>
        <a:lstStyle/>
        <a:p>
          <a:r>
            <a:rPr lang="es-EC" sz="1800" dirty="0" smtClean="0">
              <a:solidFill>
                <a:schemeClr val="tx1"/>
              </a:solidFill>
              <a:effectLst/>
            </a:rPr>
            <a:t>8 módulos de señales y 3 módulos de comunicaciones</a:t>
          </a:r>
          <a:endParaRPr lang="es-EC" sz="1800" dirty="0">
            <a:solidFill>
              <a:schemeClr val="tx1"/>
            </a:solidFill>
            <a:effectLst/>
          </a:endParaRPr>
        </a:p>
      </dgm:t>
    </dgm:pt>
    <dgm:pt modelId="{F59BC96F-88B5-44D2-BF8A-052149E03B67}" type="parTrans" cxnId="{415A98C2-693F-4776-ABC3-F42630DE82A7}">
      <dgm:prSet/>
      <dgm:spPr/>
      <dgm:t>
        <a:bodyPr/>
        <a:lstStyle/>
        <a:p>
          <a:endParaRPr lang="es-EC"/>
        </a:p>
      </dgm:t>
    </dgm:pt>
    <dgm:pt modelId="{37867A04-8001-47C3-92F1-FC955C553C32}" type="sibTrans" cxnId="{415A98C2-693F-4776-ABC3-F42630DE82A7}">
      <dgm:prSet/>
      <dgm:spPr/>
      <dgm:t>
        <a:bodyPr/>
        <a:lstStyle/>
        <a:p>
          <a:endParaRPr lang="es-EC"/>
        </a:p>
      </dgm:t>
    </dgm:pt>
    <dgm:pt modelId="{48942150-CAB7-4ACA-A900-A5CB4E8131AB}" type="pres">
      <dgm:prSet presAssocID="{A01FCD3C-66D5-44D5-9EF5-F71D7335F140}" presName="linear" presStyleCnt="0">
        <dgm:presLayoutVars>
          <dgm:dir/>
          <dgm:animLvl val="lvl"/>
          <dgm:resizeHandles val="exact"/>
        </dgm:presLayoutVars>
      </dgm:prSet>
      <dgm:spPr/>
      <dgm:t>
        <a:bodyPr/>
        <a:lstStyle/>
        <a:p>
          <a:endParaRPr lang="es-EC"/>
        </a:p>
      </dgm:t>
    </dgm:pt>
    <dgm:pt modelId="{013A306A-8AFD-4BF7-814A-F871D7918F50}" type="pres">
      <dgm:prSet presAssocID="{32F86375-9575-4F78-BD87-27372B1EAB6E}" presName="parentLin" presStyleCnt="0"/>
      <dgm:spPr/>
    </dgm:pt>
    <dgm:pt modelId="{8BE204AA-8195-4EDF-9F48-231BEB28D4D4}" type="pres">
      <dgm:prSet presAssocID="{32F86375-9575-4F78-BD87-27372B1EAB6E}" presName="parentLeftMargin" presStyleLbl="node1" presStyleIdx="0" presStyleCnt="2"/>
      <dgm:spPr/>
      <dgm:t>
        <a:bodyPr/>
        <a:lstStyle/>
        <a:p>
          <a:endParaRPr lang="es-EC"/>
        </a:p>
      </dgm:t>
    </dgm:pt>
    <dgm:pt modelId="{643F04A7-B21E-45AA-9B04-DDD836016604}" type="pres">
      <dgm:prSet presAssocID="{32F86375-9575-4F78-BD87-27372B1EAB6E}" presName="parentText" presStyleLbl="node1" presStyleIdx="0" presStyleCnt="2" custScaleX="114608" custScaleY="118309" custLinFactNeighborX="-18011">
        <dgm:presLayoutVars>
          <dgm:chMax val="0"/>
          <dgm:bulletEnabled val="1"/>
        </dgm:presLayoutVars>
      </dgm:prSet>
      <dgm:spPr/>
      <dgm:t>
        <a:bodyPr/>
        <a:lstStyle/>
        <a:p>
          <a:endParaRPr lang="es-EC"/>
        </a:p>
      </dgm:t>
    </dgm:pt>
    <dgm:pt modelId="{D8C828E4-A3D7-43C9-8530-733E180199C5}" type="pres">
      <dgm:prSet presAssocID="{32F86375-9575-4F78-BD87-27372B1EAB6E}" presName="negativeSpace" presStyleCnt="0"/>
      <dgm:spPr/>
    </dgm:pt>
    <dgm:pt modelId="{81F65127-899C-4FF4-B1B1-6DF25411FF2B}" type="pres">
      <dgm:prSet presAssocID="{32F86375-9575-4F78-BD87-27372B1EAB6E}" presName="childText" presStyleLbl="conFgAcc1" presStyleIdx="0" presStyleCnt="2" custScaleX="71429" custScaleY="99286" custLinFactNeighborX="-2857">
        <dgm:presLayoutVars>
          <dgm:bulletEnabled val="1"/>
        </dgm:presLayoutVars>
      </dgm:prSet>
      <dgm:spPr>
        <a:noFill/>
      </dgm:spPr>
      <dgm:t>
        <a:bodyPr/>
        <a:lstStyle/>
        <a:p>
          <a:endParaRPr lang="en-US"/>
        </a:p>
      </dgm:t>
    </dgm:pt>
    <dgm:pt modelId="{E77C9E46-775A-4CD6-B28B-E6347CEDF1E0}" type="pres">
      <dgm:prSet presAssocID="{58351ECF-4258-4EB1-90CA-B3544637FB9B}" presName="spaceBetweenRectangles" presStyleCnt="0"/>
      <dgm:spPr/>
    </dgm:pt>
    <dgm:pt modelId="{70444908-9FAE-4511-BEA3-2CD6742A80F8}" type="pres">
      <dgm:prSet presAssocID="{D1ACE32F-3F9A-4FD3-A0C7-6446317FDA5D}" presName="parentLin" presStyleCnt="0"/>
      <dgm:spPr/>
    </dgm:pt>
    <dgm:pt modelId="{5A8995F1-E90F-4E42-A249-AC932F437416}" type="pres">
      <dgm:prSet presAssocID="{D1ACE32F-3F9A-4FD3-A0C7-6446317FDA5D}" presName="parentLeftMargin" presStyleLbl="node1" presStyleIdx="0" presStyleCnt="2"/>
      <dgm:spPr/>
      <dgm:t>
        <a:bodyPr/>
        <a:lstStyle/>
        <a:p>
          <a:endParaRPr lang="es-EC"/>
        </a:p>
      </dgm:t>
    </dgm:pt>
    <dgm:pt modelId="{8A5FC112-FB6B-439C-8621-A275D4E9C9CB}" type="pres">
      <dgm:prSet presAssocID="{D1ACE32F-3F9A-4FD3-A0C7-6446317FDA5D}" presName="parentText" presStyleLbl="node1" presStyleIdx="1" presStyleCnt="2" custScaleX="114281">
        <dgm:presLayoutVars>
          <dgm:chMax val="0"/>
          <dgm:bulletEnabled val="1"/>
        </dgm:presLayoutVars>
      </dgm:prSet>
      <dgm:spPr/>
      <dgm:t>
        <a:bodyPr/>
        <a:lstStyle/>
        <a:p>
          <a:endParaRPr lang="es-EC"/>
        </a:p>
      </dgm:t>
    </dgm:pt>
    <dgm:pt modelId="{F1A6BCAA-C3CB-431E-855D-B6AE811769BF}" type="pres">
      <dgm:prSet presAssocID="{D1ACE32F-3F9A-4FD3-A0C7-6446317FDA5D}" presName="negativeSpace" presStyleCnt="0"/>
      <dgm:spPr/>
    </dgm:pt>
    <dgm:pt modelId="{FC275409-1DE3-48FD-8263-1DFA69DA0AEC}" type="pres">
      <dgm:prSet presAssocID="{D1ACE32F-3F9A-4FD3-A0C7-6446317FDA5D}" presName="childText" presStyleLbl="conFgAcc1" presStyleIdx="1" presStyleCnt="2" custScaleX="71429" custScaleY="99286" custLinFactNeighborX="-2857">
        <dgm:presLayoutVars>
          <dgm:bulletEnabled val="1"/>
        </dgm:presLayoutVars>
      </dgm:prSet>
      <dgm:spPr>
        <a:noFill/>
      </dgm:spPr>
      <dgm:t>
        <a:bodyPr/>
        <a:lstStyle/>
        <a:p>
          <a:endParaRPr lang="en-US"/>
        </a:p>
      </dgm:t>
    </dgm:pt>
  </dgm:ptLst>
  <dgm:cxnLst>
    <dgm:cxn modelId="{D77BA1E9-615D-4952-BBA0-350C7CE37034}" type="presOf" srcId="{32F86375-9575-4F78-BD87-27372B1EAB6E}" destId="{8BE204AA-8195-4EDF-9F48-231BEB28D4D4}" srcOrd="0" destOrd="0" presId="urn:microsoft.com/office/officeart/2005/8/layout/list1"/>
    <dgm:cxn modelId="{57B51D2F-F782-47A9-A9B1-16FFD60AED2F}" type="presOf" srcId="{A01FCD3C-66D5-44D5-9EF5-F71D7335F140}" destId="{48942150-CAB7-4ACA-A900-A5CB4E8131AB}" srcOrd="0" destOrd="0" presId="urn:microsoft.com/office/officeart/2005/8/layout/list1"/>
    <dgm:cxn modelId="{91F5149B-00A9-45BD-91C5-688265F5766B}" srcId="{A01FCD3C-66D5-44D5-9EF5-F71D7335F140}" destId="{32F86375-9575-4F78-BD87-27372B1EAB6E}" srcOrd="0" destOrd="0" parTransId="{312712EB-E56D-4282-9E8B-C4814BF28211}" sibTransId="{58351ECF-4258-4EB1-90CA-B3544637FB9B}"/>
    <dgm:cxn modelId="{415A98C2-693F-4776-ABC3-F42630DE82A7}" srcId="{A01FCD3C-66D5-44D5-9EF5-F71D7335F140}" destId="{D1ACE32F-3F9A-4FD3-A0C7-6446317FDA5D}" srcOrd="1" destOrd="0" parTransId="{F59BC96F-88B5-44D2-BF8A-052149E03B67}" sibTransId="{37867A04-8001-47C3-92F1-FC955C553C32}"/>
    <dgm:cxn modelId="{F7B86C49-1EFF-4ADC-9503-2301B1FD4475}" type="presOf" srcId="{D1ACE32F-3F9A-4FD3-A0C7-6446317FDA5D}" destId="{8A5FC112-FB6B-439C-8621-A275D4E9C9CB}" srcOrd="1" destOrd="0" presId="urn:microsoft.com/office/officeart/2005/8/layout/list1"/>
    <dgm:cxn modelId="{F0F4DCB2-F666-4253-BFD1-3C87A9B0EA68}" type="presOf" srcId="{D1ACE32F-3F9A-4FD3-A0C7-6446317FDA5D}" destId="{5A8995F1-E90F-4E42-A249-AC932F437416}" srcOrd="0" destOrd="0" presId="urn:microsoft.com/office/officeart/2005/8/layout/list1"/>
    <dgm:cxn modelId="{09595EF7-F5CB-4BC3-A47D-A2325E66F6EC}" type="presOf" srcId="{32F86375-9575-4F78-BD87-27372B1EAB6E}" destId="{643F04A7-B21E-45AA-9B04-DDD836016604}" srcOrd="1" destOrd="0" presId="urn:microsoft.com/office/officeart/2005/8/layout/list1"/>
    <dgm:cxn modelId="{9D556505-3F14-4E23-9595-A8F167131217}" type="presParOf" srcId="{48942150-CAB7-4ACA-A900-A5CB4E8131AB}" destId="{013A306A-8AFD-4BF7-814A-F871D7918F50}" srcOrd="0" destOrd="0" presId="urn:microsoft.com/office/officeart/2005/8/layout/list1"/>
    <dgm:cxn modelId="{5EA778A0-E734-48DE-A5ED-6455B3C6E1FC}" type="presParOf" srcId="{013A306A-8AFD-4BF7-814A-F871D7918F50}" destId="{8BE204AA-8195-4EDF-9F48-231BEB28D4D4}" srcOrd="0" destOrd="0" presId="urn:microsoft.com/office/officeart/2005/8/layout/list1"/>
    <dgm:cxn modelId="{F7C50EB7-9509-4BF3-B1E9-3EE701343F04}" type="presParOf" srcId="{013A306A-8AFD-4BF7-814A-F871D7918F50}" destId="{643F04A7-B21E-45AA-9B04-DDD836016604}" srcOrd="1" destOrd="0" presId="urn:microsoft.com/office/officeart/2005/8/layout/list1"/>
    <dgm:cxn modelId="{7FF5F4DC-A5FF-4BA7-9995-C204E18045F3}" type="presParOf" srcId="{48942150-CAB7-4ACA-A900-A5CB4E8131AB}" destId="{D8C828E4-A3D7-43C9-8530-733E180199C5}" srcOrd="1" destOrd="0" presId="urn:microsoft.com/office/officeart/2005/8/layout/list1"/>
    <dgm:cxn modelId="{8D3989EB-FE39-4F92-A8C3-FCFAF2F3BCC0}" type="presParOf" srcId="{48942150-CAB7-4ACA-A900-A5CB4E8131AB}" destId="{81F65127-899C-4FF4-B1B1-6DF25411FF2B}" srcOrd="2" destOrd="0" presId="urn:microsoft.com/office/officeart/2005/8/layout/list1"/>
    <dgm:cxn modelId="{6FD81545-16F2-474E-BB34-4E0145EFD0D4}" type="presParOf" srcId="{48942150-CAB7-4ACA-A900-A5CB4E8131AB}" destId="{E77C9E46-775A-4CD6-B28B-E6347CEDF1E0}" srcOrd="3" destOrd="0" presId="urn:microsoft.com/office/officeart/2005/8/layout/list1"/>
    <dgm:cxn modelId="{BA1923A5-DDEA-4E0D-B138-54C481DCD639}" type="presParOf" srcId="{48942150-CAB7-4ACA-A900-A5CB4E8131AB}" destId="{70444908-9FAE-4511-BEA3-2CD6742A80F8}" srcOrd="4" destOrd="0" presId="urn:microsoft.com/office/officeart/2005/8/layout/list1"/>
    <dgm:cxn modelId="{A979B662-1BA4-488C-9F3F-1B06817515C9}" type="presParOf" srcId="{70444908-9FAE-4511-BEA3-2CD6742A80F8}" destId="{5A8995F1-E90F-4E42-A249-AC932F437416}" srcOrd="0" destOrd="0" presId="urn:microsoft.com/office/officeart/2005/8/layout/list1"/>
    <dgm:cxn modelId="{290242CE-7687-462C-98A1-76699DB09B0C}" type="presParOf" srcId="{70444908-9FAE-4511-BEA3-2CD6742A80F8}" destId="{8A5FC112-FB6B-439C-8621-A275D4E9C9CB}" srcOrd="1" destOrd="0" presId="urn:microsoft.com/office/officeart/2005/8/layout/list1"/>
    <dgm:cxn modelId="{CA894062-C543-4CB0-B282-BACE931E97B8}" type="presParOf" srcId="{48942150-CAB7-4ACA-A900-A5CB4E8131AB}" destId="{F1A6BCAA-C3CB-431E-855D-B6AE811769BF}" srcOrd="5" destOrd="0" presId="urn:microsoft.com/office/officeart/2005/8/layout/list1"/>
    <dgm:cxn modelId="{6AF1ACA1-530B-49A2-8516-B7D22765F2B9}" type="presParOf" srcId="{48942150-CAB7-4ACA-A900-A5CB4E8131AB}" destId="{FC275409-1DE3-48FD-8263-1DFA69DA0AEC}" srcOrd="6"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333558" y="513"/>
          <a:ext cx="5399995" cy="48892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lvl="0" algn="ctr" defTabSz="1333500">
            <a:lnSpc>
              <a:spcPct val="90000"/>
            </a:lnSpc>
            <a:spcBef>
              <a:spcPct val="0"/>
            </a:spcBef>
            <a:spcAft>
              <a:spcPct val="35000"/>
            </a:spcAft>
          </a:pPr>
          <a:r>
            <a:rPr lang="es-EC" sz="3000" kern="1200" noProof="0" dirty="0" smtClean="0"/>
            <a:t>Temario</a:t>
          </a:r>
          <a:endParaRPr lang="es-EC" sz="3000" kern="1200" noProof="0" dirty="0"/>
        </a:p>
      </dsp:txBody>
      <dsp:txXfrm>
        <a:off x="347878" y="14833"/>
        <a:ext cx="5371355" cy="460283"/>
      </dsp:txXfrm>
    </dsp:sp>
    <dsp:sp modelId="{1E7526F3-7DC0-4CEB-B090-0BD1F2020551}">
      <dsp:nvSpPr>
        <dsp:cNvPr id="0" name=""/>
        <dsp:cNvSpPr/>
      </dsp:nvSpPr>
      <dsp:spPr>
        <a:xfrm>
          <a:off x="873558" y="489436"/>
          <a:ext cx="539999" cy="385347"/>
        </a:xfrm>
        <a:custGeom>
          <a:avLst/>
          <a:gdLst/>
          <a:ahLst/>
          <a:cxnLst/>
          <a:rect l="0" t="0" r="0" b="0"/>
          <a:pathLst>
            <a:path>
              <a:moveTo>
                <a:pt x="0" y="0"/>
              </a:moveTo>
              <a:lnTo>
                <a:pt x="0" y="385347"/>
              </a:lnTo>
              <a:lnTo>
                <a:pt x="539999" y="38534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081176-CA0C-4E17-A2AD-A647E0972C0E}">
      <dsp:nvSpPr>
        <dsp:cNvPr id="0" name=""/>
        <dsp:cNvSpPr/>
      </dsp:nvSpPr>
      <dsp:spPr>
        <a:xfrm>
          <a:off x="1413557" y="611667"/>
          <a:ext cx="7777883" cy="52623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s-ES" sz="2200" kern="1200" dirty="0" smtClean="0"/>
            <a:t>Antecedentes</a:t>
          </a:r>
          <a:endParaRPr lang="es-ES" sz="2200" kern="1200" dirty="0"/>
        </a:p>
      </dsp:txBody>
      <dsp:txXfrm>
        <a:off x="1428970" y="627080"/>
        <a:ext cx="7747057" cy="495407"/>
      </dsp:txXfrm>
    </dsp:sp>
    <dsp:sp modelId="{DF62C19D-CA47-4666-8DE9-415118B1276C}">
      <dsp:nvSpPr>
        <dsp:cNvPr id="0" name=""/>
        <dsp:cNvSpPr/>
      </dsp:nvSpPr>
      <dsp:spPr>
        <a:xfrm>
          <a:off x="873558" y="489436"/>
          <a:ext cx="539999" cy="1033811"/>
        </a:xfrm>
        <a:custGeom>
          <a:avLst/>
          <a:gdLst/>
          <a:ahLst/>
          <a:cxnLst/>
          <a:rect l="0" t="0" r="0" b="0"/>
          <a:pathLst>
            <a:path>
              <a:moveTo>
                <a:pt x="0" y="0"/>
              </a:moveTo>
              <a:lnTo>
                <a:pt x="0" y="1033811"/>
              </a:lnTo>
              <a:lnTo>
                <a:pt x="539999" y="103381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84043D-A944-4B69-8844-141CDE045E17}">
      <dsp:nvSpPr>
        <dsp:cNvPr id="0" name=""/>
        <dsp:cNvSpPr/>
      </dsp:nvSpPr>
      <dsp:spPr>
        <a:xfrm>
          <a:off x="1413557" y="1260131"/>
          <a:ext cx="7777883" cy="52623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s-ES" sz="2200" kern="1200" dirty="0" smtClean="0"/>
            <a:t>Objetivos</a:t>
          </a:r>
          <a:endParaRPr lang="es-ES" sz="2200" kern="1200" dirty="0"/>
        </a:p>
      </dsp:txBody>
      <dsp:txXfrm>
        <a:off x="1428970" y="1275544"/>
        <a:ext cx="7747057" cy="495407"/>
      </dsp:txXfrm>
    </dsp:sp>
    <dsp:sp modelId="{F08CCA66-5FFC-4EDF-A1CD-CDF8EFEC91D2}">
      <dsp:nvSpPr>
        <dsp:cNvPr id="0" name=""/>
        <dsp:cNvSpPr/>
      </dsp:nvSpPr>
      <dsp:spPr>
        <a:xfrm>
          <a:off x="873558" y="489436"/>
          <a:ext cx="574239" cy="1754881"/>
        </a:xfrm>
        <a:custGeom>
          <a:avLst/>
          <a:gdLst/>
          <a:ahLst/>
          <a:cxnLst/>
          <a:rect l="0" t="0" r="0" b="0"/>
          <a:pathLst>
            <a:path>
              <a:moveTo>
                <a:pt x="0" y="0"/>
              </a:moveTo>
              <a:lnTo>
                <a:pt x="0" y="1754881"/>
              </a:lnTo>
              <a:lnTo>
                <a:pt x="574239" y="175488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C96EF1-36CE-4BA5-94DD-E423FF5393D8}">
      <dsp:nvSpPr>
        <dsp:cNvPr id="0" name=""/>
        <dsp:cNvSpPr/>
      </dsp:nvSpPr>
      <dsp:spPr>
        <a:xfrm>
          <a:off x="1447798" y="1981201"/>
          <a:ext cx="7777883" cy="52623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s-ES" sz="2200" kern="1200" dirty="0" smtClean="0"/>
            <a:t>Introducción </a:t>
          </a:r>
          <a:endParaRPr lang="es-ES" sz="2200" kern="1200" dirty="0"/>
        </a:p>
      </dsp:txBody>
      <dsp:txXfrm>
        <a:off x="1463211" y="1996614"/>
        <a:ext cx="7747057" cy="495407"/>
      </dsp:txXfrm>
    </dsp:sp>
    <dsp:sp modelId="{FC9DA596-3F27-42D3-916D-D17C4F242428}">
      <dsp:nvSpPr>
        <dsp:cNvPr id="0" name=""/>
        <dsp:cNvSpPr/>
      </dsp:nvSpPr>
      <dsp:spPr>
        <a:xfrm>
          <a:off x="873558" y="489436"/>
          <a:ext cx="539999" cy="2330740"/>
        </a:xfrm>
        <a:custGeom>
          <a:avLst/>
          <a:gdLst/>
          <a:ahLst/>
          <a:cxnLst/>
          <a:rect l="0" t="0" r="0" b="0"/>
          <a:pathLst>
            <a:path>
              <a:moveTo>
                <a:pt x="0" y="0"/>
              </a:moveTo>
              <a:lnTo>
                <a:pt x="0" y="2330740"/>
              </a:lnTo>
              <a:lnTo>
                <a:pt x="539999" y="233074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86058E-A313-4D2A-906D-AA5480DF55C9}">
      <dsp:nvSpPr>
        <dsp:cNvPr id="0" name=""/>
        <dsp:cNvSpPr/>
      </dsp:nvSpPr>
      <dsp:spPr>
        <a:xfrm>
          <a:off x="1413557" y="2557060"/>
          <a:ext cx="7777883" cy="52623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s-ES" sz="2200" kern="1200" dirty="0" smtClean="0"/>
            <a:t>Descripción del Proyecto</a:t>
          </a:r>
          <a:endParaRPr lang="es-ES" sz="2200" kern="1200" dirty="0"/>
        </a:p>
      </dsp:txBody>
      <dsp:txXfrm>
        <a:off x="1428970" y="2572473"/>
        <a:ext cx="7747057" cy="495407"/>
      </dsp:txXfrm>
    </dsp:sp>
    <dsp:sp modelId="{0DF41CE0-432B-40C5-A60C-93A23FF6F684}">
      <dsp:nvSpPr>
        <dsp:cNvPr id="0" name=""/>
        <dsp:cNvSpPr/>
      </dsp:nvSpPr>
      <dsp:spPr>
        <a:xfrm>
          <a:off x="873558" y="489436"/>
          <a:ext cx="539999" cy="2979204"/>
        </a:xfrm>
        <a:custGeom>
          <a:avLst/>
          <a:gdLst/>
          <a:ahLst/>
          <a:cxnLst/>
          <a:rect l="0" t="0" r="0" b="0"/>
          <a:pathLst>
            <a:path>
              <a:moveTo>
                <a:pt x="0" y="0"/>
              </a:moveTo>
              <a:lnTo>
                <a:pt x="0" y="2979204"/>
              </a:lnTo>
              <a:lnTo>
                <a:pt x="539999" y="297920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F7AE97-E5FD-4E57-A7AB-999A519721C6}">
      <dsp:nvSpPr>
        <dsp:cNvPr id="0" name=""/>
        <dsp:cNvSpPr/>
      </dsp:nvSpPr>
      <dsp:spPr>
        <a:xfrm>
          <a:off x="1413557" y="3205524"/>
          <a:ext cx="7777883" cy="52623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s-ES" sz="2200" kern="1200" dirty="0" smtClean="0"/>
            <a:t>Implementación </a:t>
          </a:r>
          <a:r>
            <a:rPr lang="es-ES" sz="2200" kern="1200" baseline="0" dirty="0" smtClean="0"/>
            <a:t> </a:t>
          </a:r>
          <a:endParaRPr lang="es-ES" sz="2200" kern="1200" dirty="0"/>
        </a:p>
      </dsp:txBody>
      <dsp:txXfrm>
        <a:off x="1428970" y="3220937"/>
        <a:ext cx="7747057" cy="495407"/>
      </dsp:txXfrm>
    </dsp:sp>
    <dsp:sp modelId="{00B94DBD-C35E-4218-BF77-CB47F235FFC3}">
      <dsp:nvSpPr>
        <dsp:cNvPr id="0" name=""/>
        <dsp:cNvSpPr/>
      </dsp:nvSpPr>
      <dsp:spPr>
        <a:xfrm>
          <a:off x="873558" y="489436"/>
          <a:ext cx="539999" cy="3627669"/>
        </a:xfrm>
        <a:custGeom>
          <a:avLst/>
          <a:gdLst/>
          <a:ahLst/>
          <a:cxnLst/>
          <a:rect l="0" t="0" r="0" b="0"/>
          <a:pathLst>
            <a:path>
              <a:moveTo>
                <a:pt x="0" y="0"/>
              </a:moveTo>
              <a:lnTo>
                <a:pt x="0" y="3627669"/>
              </a:lnTo>
              <a:lnTo>
                <a:pt x="539999" y="362766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742F37-063E-4D7B-9323-811AACCE30D6}">
      <dsp:nvSpPr>
        <dsp:cNvPr id="0" name=""/>
        <dsp:cNvSpPr/>
      </dsp:nvSpPr>
      <dsp:spPr>
        <a:xfrm>
          <a:off x="1413557" y="3853989"/>
          <a:ext cx="7777883" cy="52623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s-ES" sz="2200" kern="1200" dirty="0" smtClean="0"/>
            <a:t>Resultados Obtenidos</a:t>
          </a:r>
          <a:endParaRPr lang="es-ES" sz="2200" kern="1200" dirty="0"/>
        </a:p>
      </dsp:txBody>
      <dsp:txXfrm>
        <a:off x="1428970" y="3869402"/>
        <a:ext cx="7747057" cy="495407"/>
      </dsp:txXfrm>
    </dsp:sp>
    <dsp:sp modelId="{F1418491-ABD9-4A8A-B9CB-B0A66AD90DD8}">
      <dsp:nvSpPr>
        <dsp:cNvPr id="0" name=""/>
        <dsp:cNvSpPr/>
      </dsp:nvSpPr>
      <dsp:spPr>
        <a:xfrm>
          <a:off x="873558" y="489436"/>
          <a:ext cx="539999" cy="4276133"/>
        </a:xfrm>
        <a:custGeom>
          <a:avLst/>
          <a:gdLst/>
          <a:ahLst/>
          <a:cxnLst/>
          <a:rect l="0" t="0" r="0" b="0"/>
          <a:pathLst>
            <a:path>
              <a:moveTo>
                <a:pt x="0" y="0"/>
              </a:moveTo>
              <a:lnTo>
                <a:pt x="0" y="4276133"/>
              </a:lnTo>
              <a:lnTo>
                <a:pt x="539999" y="427613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BDE210-BE78-4AC2-87A1-BF53B2DA3079}">
      <dsp:nvSpPr>
        <dsp:cNvPr id="0" name=""/>
        <dsp:cNvSpPr/>
      </dsp:nvSpPr>
      <dsp:spPr>
        <a:xfrm>
          <a:off x="1413557" y="4502453"/>
          <a:ext cx="7777883" cy="52623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s-ES" sz="2200" kern="1200" dirty="0" smtClean="0"/>
            <a:t>Conclusiones y Recomendaciones</a:t>
          </a:r>
          <a:endParaRPr lang="es-ES" sz="2200" kern="1200" dirty="0"/>
        </a:p>
      </dsp:txBody>
      <dsp:txXfrm>
        <a:off x="1428970" y="4517866"/>
        <a:ext cx="7747057" cy="49540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E21536-2C40-41F0-9F72-7D3C0BDC525E}">
      <dsp:nvSpPr>
        <dsp:cNvPr id="0" name=""/>
        <dsp:cNvSpPr/>
      </dsp:nvSpPr>
      <dsp:spPr>
        <a:xfrm rot="16200000">
          <a:off x="370" y="2588"/>
          <a:ext cx="1780971" cy="1780971"/>
        </a:xfrm>
        <a:prstGeom prst="downArrow">
          <a:avLst>
            <a:gd name="adj1" fmla="val 50000"/>
            <a:gd name="adj2" fmla="val 35000"/>
          </a:avLst>
        </a:prstGeom>
        <a:solidFill>
          <a:srgbClr val="9BBB59"/>
        </a:solidFill>
        <a:ln w="25400" cap="flat" cmpd="sng" algn="ctr">
          <a:solidFill>
            <a:srgbClr val="9BBB59">
              <a:shade val="50000"/>
            </a:srgb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s-EC" sz="2000" b="1" kern="1200" dirty="0" smtClean="0">
              <a:solidFill>
                <a:sysClr val="windowText" lastClr="000000"/>
              </a:solidFill>
              <a:latin typeface="Lucida Sans Unicode"/>
              <a:ea typeface="+mn-ea"/>
              <a:cs typeface="+mn-cs"/>
            </a:rPr>
            <a:t>TCP/IP</a:t>
          </a:r>
          <a:endParaRPr lang="es-EC" sz="2000" b="1" kern="1200" dirty="0">
            <a:solidFill>
              <a:sysClr val="windowText" lastClr="000000"/>
            </a:solidFill>
            <a:latin typeface="Lucida Sans Unicode"/>
            <a:ea typeface="+mn-ea"/>
            <a:cs typeface="+mn-cs"/>
          </a:endParaRPr>
        </a:p>
      </dsp:txBody>
      <dsp:txXfrm rot="5400000">
        <a:off x="370" y="447831"/>
        <a:ext cx="1469301" cy="890485"/>
      </dsp:txXfrm>
    </dsp:sp>
    <dsp:sp modelId="{0AB474FB-4983-4B5F-90BD-B82515B773F4}">
      <dsp:nvSpPr>
        <dsp:cNvPr id="0" name=""/>
        <dsp:cNvSpPr/>
      </dsp:nvSpPr>
      <dsp:spPr>
        <a:xfrm rot="5400000">
          <a:off x="2102796" y="14"/>
          <a:ext cx="1780971" cy="1786118"/>
        </a:xfrm>
        <a:prstGeom prst="downArrow">
          <a:avLst>
            <a:gd name="adj1" fmla="val 50000"/>
            <a:gd name="adj2" fmla="val 35000"/>
          </a:avLst>
        </a:prstGeom>
        <a:solidFill>
          <a:srgbClr val="C0504D"/>
        </a:solidFill>
        <a:ln w="38100" cap="flat" cmpd="sng" algn="ctr">
          <a:solidFill>
            <a:sysClr val="window" lastClr="FFFFFF"/>
          </a:solidFill>
          <a:prstDash val="solid"/>
        </a:ln>
        <a:effectLst>
          <a:outerShdw blurRad="130000" dist="101600" dir="2700000" algn="tl" rotWithShape="0">
            <a:srgbClr val="000000">
              <a:alpha val="35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s-EC" sz="2000" b="1" kern="1200" dirty="0" smtClean="0">
              <a:solidFill>
                <a:sysClr val="window" lastClr="FFFFFF"/>
              </a:solidFill>
              <a:latin typeface="Lucida Sans Unicode"/>
              <a:ea typeface="+mn-ea"/>
              <a:cs typeface="+mn-cs"/>
            </a:rPr>
            <a:t>S7: ISO-</a:t>
          </a:r>
          <a:r>
            <a:rPr lang="es-EC" sz="2000" b="1" kern="1200" dirty="0" err="1" smtClean="0">
              <a:solidFill>
                <a:sysClr val="window" lastClr="FFFFFF"/>
              </a:solidFill>
              <a:latin typeface="Lucida Sans Unicode"/>
              <a:ea typeface="+mn-ea"/>
              <a:cs typeface="+mn-cs"/>
            </a:rPr>
            <a:t>On</a:t>
          </a:r>
          <a:r>
            <a:rPr lang="es-EC" sz="2000" b="1" kern="1200" dirty="0" smtClean="0">
              <a:solidFill>
                <a:sysClr val="window" lastClr="FFFFFF"/>
              </a:solidFill>
              <a:latin typeface="Lucida Sans Unicode"/>
              <a:ea typeface="+mn-ea"/>
              <a:cs typeface="+mn-cs"/>
            </a:rPr>
            <a:t>-TCP</a:t>
          </a:r>
          <a:endParaRPr lang="es-EC" sz="2000" b="1" kern="1200" dirty="0">
            <a:solidFill>
              <a:sysClr val="window" lastClr="FFFFFF"/>
            </a:solidFill>
            <a:latin typeface="Lucida Sans Unicode"/>
            <a:ea typeface="+mn-ea"/>
            <a:cs typeface="+mn-cs"/>
          </a:endParaRPr>
        </a:p>
      </dsp:txBody>
      <dsp:txXfrm rot="-5400000">
        <a:off x="2411893" y="447830"/>
        <a:ext cx="1474448" cy="89048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452" y="853481"/>
          <a:ext cx="8381094" cy="143251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50800" rIns="76200" bIns="50800" numCol="1" spcCol="1270" anchor="ctr" anchorCtr="0">
          <a:noAutofit/>
        </a:bodyPr>
        <a:lstStyle/>
        <a:p>
          <a:pPr lvl="0" algn="ctr" defTabSz="1778000">
            <a:lnSpc>
              <a:spcPct val="90000"/>
            </a:lnSpc>
            <a:spcBef>
              <a:spcPct val="0"/>
            </a:spcBef>
            <a:spcAft>
              <a:spcPct val="35000"/>
            </a:spcAft>
          </a:pPr>
          <a:r>
            <a:rPr lang="es-ES" sz="4000" kern="1200" dirty="0" smtClean="0"/>
            <a:t>CARACTERÍSTICAS DEL SOFTWARE</a:t>
          </a:r>
          <a:endParaRPr lang="es-ES" sz="4000" b="1" kern="1200" dirty="0"/>
        </a:p>
      </dsp:txBody>
      <dsp:txXfrm>
        <a:off x="42409" y="895438"/>
        <a:ext cx="8297180" cy="134860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E21536-2C40-41F0-9F72-7D3C0BDC525E}">
      <dsp:nvSpPr>
        <dsp:cNvPr id="0" name=""/>
        <dsp:cNvSpPr/>
      </dsp:nvSpPr>
      <dsp:spPr>
        <a:xfrm rot="16200000">
          <a:off x="665" y="2329"/>
          <a:ext cx="1264329" cy="1264329"/>
        </a:xfrm>
        <a:prstGeom prst="downArrow">
          <a:avLst>
            <a:gd name="adj1" fmla="val 50000"/>
            <a:gd name="adj2" fmla="val 35000"/>
          </a:avLst>
        </a:prstGeom>
        <a:solidFill>
          <a:srgbClr val="9BBB59"/>
        </a:solidFill>
        <a:ln w="25400" cap="flat" cmpd="sng" algn="ctr">
          <a:solidFill>
            <a:srgbClr val="9BBB59">
              <a:shade val="50000"/>
            </a:srgb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b="1" kern="1200" dirty="0" smtClean="0">
              <a:solidFill>
                <a:sysClr val="windowText" lastClr="000000"/>
              </a:solidFill>
              <a:latin typeface="Lucida Sans Unicode"/>
              <a:ea typeface="+mn-ea"/>
              <a:cs typeface="+mn-cs"/>
            </a:rPr>
            <a:t>LOCAL</a:t>
          </a:r>
          <a:endParaRPr lang="es-EC" sz="1500" b="1" kern="1200" dirty="0">
            <a:solidFill>
              <a:sysClr val="windowText" lastClr="000000"/>
            </a:solidFill>
            <a:latin typeface="Lucida Sans Unicode"/>
            <a:ea typeface="+mn-ea"/>
            <a:cs typeface="+mn-cs"/>
          </a:endParaRPr>
        </a:p>
      </dsp:txBody>
      <dsp:txXfrm rot="5400000">
        <a:off x="665" y="318411"/>
        <a:ext cx="1043071" cy="632165"/>
      </dsp:txXfrm>
    </dsp:sp>
    <dsp:sp modelId="{0AB474FB-4983-4B5F-90BD-B82515B773F4}">
      <dsp:nvSpPr>
        <dsp:cNvPr id="0" name=""/>
        <dsp:cNvSpPr/>
      </dsp:nvSpPr>
      <dsp:spPr>
        <a:xfrm rot="5400000">
          <a:off x="2164881" y="502"/>
          <a:ext cx="1264329" cy="1267983"/>
        </a:xfrm>
        <a:prstGeom prst="downArrow">
          <a:avLst>
            <a:gd name="adj1" fmla="val 50000"/>
            <a:gd name="adj2" fmla="val 35000"/>
          </a:avLst>
        </a:prstGeom>
        <a:solidFill>
          <a:srgbClr val="C0504D"/>
        </a:solidFill>
        <a:ln w="38100" cap="flat" cmpd="sng" algn="ctr">
          <a:solidFill>
            <a:sysClr val="window" lastClr="FFFFFF"/>
          </a:solidFill>
          <a:prstDash val="solid"/>
        </a:ln>
        <a:effectLst>
          <a:outerShdw blurRad="130000" dist="101600" dir="2700000" algn="tl" rotWithShape="0">
            <a:srgbClr val="000000">
              <a:alpha val="35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EC" sz="1400" b="1" kern="1200" dirty="0" smtClean="0">
              <a:solidFill>
                <a:sysClr val="window" lastClr="FFFFFF"/>
              </a:solidFill>
              <a:latin typeface="Lucida Sans Unicode"/>
              <a:ea typeface="+mn-ea"/>
              <a:cs typeface="+mn-cs"/>
            </a:rPr>
            <a:t>REMOTO</a:t>
          </a:r>
          <a:endParaRPr lang="es-EC" sz="1400" b="1" kern="1200" dirty="0">
            <a:solidFill>
              <a:sysClr val="window" lastClr="FFFFFF"/>
            </a:solidFill>
            <a:latin typeface="Lucida Sans Unicode"/>
            <a:ea typeface="+mn-ea"/>
            <a:cs typeface="+mn-cs"/>
          </a:endParaRPr>
        </a:p>
      </dsp:txBody>
      <dsp:txXfrm rot="-5400000">
        <a:off x="2384312" y="318411"/>
        <a:ext cx="1046725" cy="63216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1E3040-2E3E-4F98-8ABC-CBDE71DCE1C9}">
      <dsp:nvSpPr>
        <dsp:cNvPr id="0" name=""/>
        <dsp:cNvSpPr/>
      </dsp:nvSpPr>
      <dsp:spPr>
        <a:xfrm>
          <a:off x="0" y="0"/>
          <a:ext cx="4027361" cy="1610944"/>
        </a:xfrm>
        <a:prstGeom prst="leftRightRibbon">
          <a:avLst/>
        </a:prstGeom>
        <a:solidFill>
          <a:schemeClr val="accent4">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A0CFD0-50C2-4250-B362-A85A59C24AF6}">
      <dsp:nvSpPr>
        <dsp:cNvPr id="0" name=""/>
        <dsp:cNvSpPr/>
      </dsp:nvSpPr>
      <dsp:spPr>
        <a:xfrm>
          <a:off x="483283" y="294779"/>
          <a:ext cx="1329029" cy="78936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106680" numCol="1" spcCol="1270" anchor="ctr" anchorCtr="0">
          <a:noAutofit/>
        </a:bodyPr>
        <a:lstStyle/>
        <a:p>
          <a:pPr lvl="0" algn="ctr" defTabSz="1244600">
            <a:lnSpc>
              <a:spcPct val="90000"/>
            </a:lnSpc>
            <a:spcBef>
              <a:spcPct val="0"/>
            </a:spcBef>
            <a:spcAft>
              <a:spcPct val="35000"/>
            </a:spcAft>
          </a:pPr>
          <a:r>
            <a:rPr lang="en-US" sz="2800" kern="1200" dirty="0" smtClean="0"/>
            <a:t>Manual</a:t>
          </a:r>
          <a:endParaRPr lang="en-US" sz="2800" kern="1200" dirty="0"/>
        </a:p>
      </dsp:txBody>
      <dsp:txXfrm>
        <a:off x="483283" y="294779"/>
        <a:ext cx="1329029" cy="789362"/>
      </dsp:txXfrm>
    </dsp:sp>
    <dsp:sp modelId="{E3E265AB-6A73-4E81-A7ED-196FDB30BA69}">
      <dsp:nvSpPr>
        <dsp:cNvPr id="0" name=""/>
        <dsp:cNvSpPr/>
      </dsp:nvSpPr>
      <dsp:spPr>
        <a:xfrm>
          <a:off x="2013680" y="552530"/>
          <a:ext cx="1570670" cy="78936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2456" rIns="0" bIns="99060" numCol="1" spcCol="1270" anchor="ctr" anchorCtr="0">
          <a:noAutofit/>
        </a:bodyPr>
        <a:lstStyle/>
        <a:p>
          <a:pPr lvl="0" algn="ctr" defTabSz="1155700">
            <a:lnSpc>
              <a:spcPct val="90000"/>
            </a:lnSpc>
            <a:spcBef>
              <a:spcPct val="0"/>
            </a:spcBef>
            <a:spcAft>
              <a:spcPct val="35000"/>
            </a:spcAft>
          </a:pPr>
          <a:r>
            <a:rPr lang="es-ES" sz="2600" kern="1200" dirty="0" smtClean="0"/>
            <a:t>Automático</a:t>
          </a:r>
          <a:endParaRPr lang="en-US" sz="2600" kern="1200" dirty="0"/>
        </a:p>
      </dsp:txBody>
      <dsp:txXfrm>
        <a:off x="2013680" y="552530"/>
        <a:ext cx="1570670" cy="78936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452" y="853481"/>
          <a:ext cx="8381094" cy="143251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50800" rIns="76200" bIns="50800" numCol="1" spcCol="1270" anchor="ctr" anchorCtr="0">
          <a:noAutofit/>
        </a:bodyPr>
        <a:lstStyle/>
        <a:p>
          <a:pPr lvl="0" algn="ctr" defTabSz="1778000">
            <a:lnSpc>
              <a:spcPct val="90000"/>
            </a:lnSpc>
            <a:spcBef>
              <a:spcPct val="0"/>
            </a:spcBef>
            <a:spcAft>
              <a:spcPct val="35000"/>
            </a:spcAft>
          </a:pPr>
          <a:r>
            <a:rPr lang="es-ES" sz="4000" kern="1200" dirty="0" smtClean="0"/>
            <a:t>RESULTADOS OBTENIDOS</a:t>
          </a:r>
          <a:endParaRPr lang="es-ES" sz="4000" b="1" kern="1200" dirty="0"/>
        </a:p>
      </dsp:txBody>
      <dsp:txXfrm>
        <a:off x="42409" y="895438"/>
        <a:ext cx="8297180" cy="13486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25610"/>
          <a:ext cx="5273638" cy="56828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lvl="0" algn="ctr" defTabSz="1333500">
            <a:lnSpc>
              <a:spcPct val="90000"/>
            </a:lnSpc>
            <a:spcBef>
              <a:spcPct val="0"/>
            </a:spcBef>
            <a:spcAft>
              <a:spcPct val="35000"/>
            </a:spcAft>
          </a:pPr>
          <a:r>
            <a:rPr lang="es-ES" sz="3000" kern="1200" dirty="0" smtClean="0"/>
            <a:t>Antecedentes</a:t>
          </a:r>
          <a:endParaRPr lang="es-ES" sz="3000" kern="1200" dirty="0"/>
        </a:p>
      </dsp:txBody>
      <dsp:txXfrm>
        <a:off x="16645" y="42255"/>
        <a:ext cx="5240348" cy="534999"/>
      </dsp:txXfrm>
    </dsp:sp>
    <dsp:sp modelId="{16363E3D-278E-4476-A7B5-702FB02F858A}">
      <dsp:nvSpPr>
        <dsp:cNvPr id="0" name=""/>
        <dsp:cNvSpPr/>
      </dsp:nvSpPr>
      <dsp:spPr>
        <a:xfrm>
          <a:off x="527363" y="593900"/>
          <a:ext cx="533330" cy="1059893"/>
        </a:xfrm>
        <a:custGeom>
          <a:avLst/>
          <a:gdLst/>
          <a:ahLst/>
          <a:cxnLst/>
          <a:rect l="0" t="0" r="0" b="0"/>
          <a:pathLst>
            <a:path>
              <a:moveTo>
                <a:pt x="0" y="0"/>
              </a:moveTo>
              <a:lnTo>
                <a:pt x="0" y="1059893"/>
              </a:lnTo>
              <a:lnTo>
                <a:pt x="533330" y="105989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848230-38B4-4C6B-91DA-EE91CE8A965F}">
      <dsp:nvSpPr>
        <dsp:cNvPr id="0" name=""/>
        <dsp:cNvSpPr/>
      </dsp:nvSpPr>
      <dsp:spPr>
        <a:xfrm>
          <a:off x="1060693" y="1018539"/>
          <a:ext cx="8534539" cy="127050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just" defTabSz="977900">
            <a:lnSpc>
              <a:spcPct val="90000"/>
            </a:lnSpc>
            <a:spcBef>
              <a:spcPct val="0"/>
            </a:spcBef>
            <a:spcAft>
              <a:spcPct val="35000"/>
            </a:spcAft>
          </a:pPr>
          <a:r>
            <a:rPr lang="es-EC" sz="2200" kern="1200" dirty="0" smtClean="0"/>
            <a:t>El Batallón de I.M No 12 “ESMERALDAS”, </a:t>
          </a:r>
          <a:r>
            <a:rPr lang="es-EC" sz="2200" kern="1200" dirty="0" err="1" smtClean="0"/>
            <a:t>BIMESM</a:t>
          </a:r>
          <a:r>
            <a:rPr lang="es-EC" sz="2200" kern="1200" dirty="0" smtClean="0"/>
            <a:t>, es una unidad operativa de la Armada del Ecuador que cumple operaciones militares en la Frontera Norte, siendo su principal misión la defensa del complejo Hidrocarburífero.</a:t>
          </a:r>
          <a:endParaRPr lang="es-ES" sz="2200" kern="1200" dirty="0"/>
        </a:p>
      </dsp:txBody>
      <dsp:txXfrm>
        <a:off x="1097905" y="1055751"/>
        <a:ext cx="8460115" cy="1196083"/>
      </dsp:txXfrm>
    </dsp:sp>
    <dsp:sp modelId="{86487651-4574-4A99-8ECF-3D10E08F257D}">
      <dsp:nvSpPr>
        <dsp:cNvPr id="0" name=""/>
        <dsp:cNvSpPr/>
      </dsp:nvSpPr>
      <dsp:spPr>
        <a:xfrm>
          <a:off x="527363" y="593900"/>
          <a:ext cx="533330" cy="2555458"/>
        </a:xfrm>
        <a:custGeom>
          <a:avLst/>
          <a:gdLst/>
          <a:ahLst/>
          <a:cxnLst/>
          <a:rect l="0" t="0" r="0" b="0"/>
          <a:pathLst>
            <a:path>
              <a:moveTo>
                <a:pt x="0" y="0"/>
              </a:moveTo>
              <a:lnTo>
                <a:pt x="0" y="2555458"/>
              </a:lnTo>
              <a:lnTo>
                <a:pt x="533330" y="25554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F1FCA82-A236-46FD-843B-5789D8F6EA82}">
      <dsp:nvSpPr>
        <dsp:cNvPr id="0" name=""/>
        <dsp:cNvSpPr/>
      </dsp:nvSpPr>
      <dsp:spPr>
        <a:xfrm>
          <a:off x="1060693" y="2521400"/>
          <a:ext cx="8534539" cy="125591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just" defTabSz="977900">
            <a:lnSpc>
              <a:spcPct val="90000"/>
            </a:lnSpc>
            <a:spcBef>
              <a:spcPct val="0"/>
            </a:spcBef>
            <a:spcAft>
              <a:spcPct val="35000"/>
            </a:spcAft>
          </a:pPr>
          <a:r>
            <a:rPr lang="es-EC" sz="2200" kern="1200" dirty="0" smtClean="0"/>
            <a:t>Cuenta aproximadamente con 500 hombres, entre oficiales, tripulantes y conscriptos, distribuidos en dos instalaciones: el </a:t>
          </a:r>
          <a:r>
            <a:rPr lang="es-EC" sz="2200" kern="1200" dirty="0" err="1" smtClean="0"/>
            <a:t>BIMESM</a:t>
          </a:r>
          <a:r>
            <a:rPr lang="es-EC" sz="2200" kern="1200" dirty="0" smtClean="0"/>
            <a:t> y el CALIME.</a:t>
          </a:r>
          <a:endParaRPr lang="es-ES" sz="2200" kern="1200" dirty="0"/>
        </a:p>
      </dsp:txBody>
      <dsp:txXfrm>
        <a:off x="1097477" y="2558184"/>
        <a:ext cx="8460971" cy="1182347"/>
      </dsp:txXfrm>
    </dsp:sp>
    <dsp:sp modelId="{27411F46-8DAA-4656-A58D-742CCBF28A38}">
      <dsp:nvSpPr>
        <dsp:cNvPr id="0" name=""/>
        <dsp:cNvSpPr/>
      </dsp:nvSpPr>
      <dsp:spPr>
        <a:xfrm>
          <a:off x="527363" y="593900"/>
          <a:ext cx="533330" cy="3856209"/>
        </a:xfrm>
        <a:custGeom>
          <a:avLst/>
          <a:gdLst/>
          <a:ahLst/>
          <a:cxnLst/>
          <a:rect l="0" t="0" r="0" b="0"/>
          <a:pathLst>
            <a:path>
              <a:moveTo>
                <a:pt x="0" y="0"/>
              </a:moveTo>
              <a:lnTo>
                <a:pt x="0" y="3856209"/>
              </a:lnTo>
              <a:lnTo>
                <a:pt x="533330" y="385620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189AE37-C8BD-4966-812A-02F5001293F8}">
      <dsp:nvSpPr>
        <dsp:cNvPr id="0" name=""/>
        <dsp:cNvSpPr/>
      </dsp:nvSpPr>
      <dsp:spPr>
        <a:xfrm>
          <a:off x="1060693" y="4009669"/>
          <a:ext cx="8534539" cy="88087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just" defTabSz="977900">
            <a:lnSpc>
              <a:spcPct val="90000"/>
            </a:lnSpc>
            <a:spcBef>
              <a:spcPct val="0"/>
            </a:spcBef>
            <a:spcAft>
              <a:spcPct val="35000"/>
            </a:spcAft>
          </a:pPr>
          <a:r>
            <a:rPr lang="es-EC" sz="2200" kern="1200" dirty="0" smtClean="0"/>
            <a:t>Su ubicación estratégica dificulta la provisión del servicio de agua por las grandes distancias desde el cuarto de bombas hasta los reservorios entre (4 y 7.5 kilómetros).</a:t>
          </a:r>
          <a:endParaRPr lang="es-ES" sz="2200" kern="1200" dirty="0"/>
        </a:p>
      </dsp:txBody>
      <dsp:txXfrm>
        <a:off x="1086493" y="4035469"/>
        <a:ext cx="8482939" cy="8292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54618" y="0"/>
          <a:ext cx="5187185" cy="55897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lvl="0" algn="ctr" defTabSz="1333500">
            <a:lnSpc>
              <a:spcPct val="90000"/>
            </a:lnSpc>
            <a:spcBef>
              <a:spcPct val="0"/>
            </a:spcBef>
            <a:spcAft>
              <a:spcPct val="35000"/>
            </a:spcAft>
          </a:pPr>
          <a:r>
            <a:rPr lang="es-ES" sz="3000" kern="1200" dirty="0" smtClean="0"/>
            <a:t>Antecedentes</a:t>
          </a:r>
          <a:endParaRPr lang="es-ES" sz="3000" kern="1200" dirty="0"/>
        </a:p>
      </dsp:txBody>
      <dsp:txXfrm>
        <a:off x="70990" y="16372"/>
        <a:ext cx="5154441" cy="526229"/>
      </dsp:txXfrm>
    </dsp:sp>
    <dsp:sp modelId="{16363E3D-278E-4476-A7B5-702FB02F858A}">
      <dsp:nvSpPr>
        <dsp:cNvPr id="0" name=""/>
        <dsp:cNvSpPr/>
      </dsp:nvSpPr>
      <dsp:spPr>
        <a:xfrm>
          <a:off x="573336" y="558973"/>
          <a:ext cx="548666" cy="563884"/>
        </a:xfrm>
        <a:custGeom>
          <a:avLst/>
          <a:gdLst/>
          <a:ahLst/>
          <a:cxnLst/>
          <a:rect l="0" t="0" r="0" b="0"/>
          <a:pathLst>
            <a:path>
              <a:moveTo>
                <a:pt x="0" y="0"/>
              </a:moveTo>
              <a:lnTo>
                <a:pt x="0" y="563884"/>
              </a:lnTo>
              <a:lnTo>
                <a:pt x="548666" y="56388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848230-38B4-4C6B-91DA-EE91CE8A965F}">
      <dsp:nvSpPr>
        <dsp:cNvPr id="0" name=""/>
        <dsp:cNvSpPr/>
      </dsp:nvSpPr>
      <dsp:spPr>
        <a:xfrm>
          <a:off x="1122003" y="586487"/>
          <a:ext cx="8394629" cy="107274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just" defTabSz="977900">
            <a:lnSpc>
              <a:spcPct val="90000"/>
            </a:lnSpc>
            <a:spcBef>
              <a:spcPct val="0"/>
            </a:spcBef>
            <a:spcAft>
              <a:spcPct val="35000"/>
            </a:spcAft>
          </a:pPr>
          <a:r>
            <a:rPr lang="es-EC" sz="2200" kern="1200" dirty="0" smtClean="0"/>
            <a:t>En 2013 el batallón ejecutó un proyecto integral para reemplazar los 7.5 kilómetros de acometida existente. </a:t>
          </a:r>
          <a:endParaRPr lang="es-ES" sz="2200" kern="1200" dirty="0"/>
        </a:p>
      </dsp:txBody>
      <dsp:txXfrm>
        <a:off x="1153422" y="617906"/>
        <a:ext cx="8331791" cy="1009902"/>
      </dsp:txXfrm>
    </dsp:sp>
    <dsp:sp modelId="{86487651-4574-4A99-8ECF-3D10E08F257D}">
      <dsp:nvSpPr>
        <dsp:cNvPr id="0" name=""/>
        <dsp:cNvSpPr/>
      </dsp:nvSpPr>
      <dsp:spPr>
        <a:xfrm>
          <a:off x="573336" y="558973"/>
          <a:ext cx="548666" cy="1667830"/>
        </a:xfrm>
        <a:custGeom>
          <a:avLst/>
          <a:gdLst/>
          <a:ahLst/>
          <a:cxnLst/>
          <a:rect l="0" t="0" r="0" b="0"/>
          <a:pathLst>
            <a:path>
              <a:moveTo>
                <a:pt x="0" y="0"/>
              </a:moveTo>
              <a:lnTo>
                <a:pt x="0" y="1667830"/>
              </a:lnTo>
              <a:lnTo>
                <a:pt x="548666" y="166783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F1FCA82-A236-46FD-843B-5789D8F6EA82}">
      <dsp:nvSpPr>
        <dsp:cNvPr id="0" name=""/>
        <dsp:cNvSpPr/>
      </dsp:nvSpPr>
      <dsp:spPr>
        <a:xfrm>
          <a:off x="1122003" y="1785704"/>
          <a:ext cx="8394629" cy="88219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just" defTabSz="977900">
            <a:lnSpc>
              <a:spcPct val="90000"/>
            </a:lnSpc>
            <a:spcBef>
              <a:spcPct val="0"/>
            </a:spcBef>
            <a:spcAft>
              <a:spcPct val="35000"/>
            </a:spcAft>
          </a:pPr>
          <a:r>
            <a:rPr lang="es-EC" sz="2200" kern="1200" dirty="0" smtClean="0"/>
            <a:t>Instalar una bomba sumergible, e implementar un sistema de control automático para operar el sistema de agua las 24 horas del día.</a:t>
          </a:r>
          <a:endParaRPr lang="es-ES" sz="2200" kern="1200" dirty="0"/>
        </a:p>
      </dsp:txBody>
      <dsp:txXfrm>
        <a:off x="1147842" y="1811543"/>
        <a:ext cx="8342951" cy="8305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1331710"/>
          <a:ext cx="5273638" cy="56828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lvl="0" algn="ctr" defTabSz="1333500">
            <a:lnSpc>
              <a:spcPct val="90000"/>
            </a:lnSpc>
            <a:spcBef>
              <a:spcPct val="0"/>
            </a:spcBef>
            <a:spcAft>
              <a:spcPct val="35000"/>
            </a:spcAft>
          </a:pPr>
          <a:r>
            <a:rPr lang="es-ES" sz="3000" kern="1200" dirty="0" smtClean="0"/>
            <a:t>Objetivo General</a:t>
          </a:r>
          <a:endParaRPr lang="es-ES" sz="3000" kern="1200" dirty="0"/>
        </a:p>
      </dsp:txBody>
      <dsp:txXfrm>
        <a:off x="16645" y="1348355"/>
        <a:ext cx="5240348" cy="534999"/>
      </dsp:txXfrm>
    </dsp:sp>
    <dsp:sp modelId="{16363E3D-278E-4476-A7B5-702FB02F858A}">
      <dsp:nvSpPr>
        <dsp:cNvPr id="0" name=""/>
        <dsp:cNvSpPr/>
      </dsp:nvSpPr>
      <dsp:spPr>
        <a:xfrm>
          <a:off x="527363" y="1899999"/>
          <a:ext cx="533330" cy="1054544"/>
        </a:xfrm>
        <a:custGeom>
          <a:avLst/>
          <a:gdLst/>
          <a:ahLst/>
          <a:cxnLst/>
          <a:rect l="0" t="0" r="0" b="0"/>
          <a:pathLst>
            <a:path>
              <a:moveTo>
                <a:pt x="0" y="0"/>
              </a:moveTo>
              <a:lnTo>
                <a:pt x="0" y="1054544"/>
              </a:lnTo>
              <a:lnTo>
                <a:pt x="533330" y="105454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848230-38B4-4C6B-91DA-EE91CE8A965F}">
      <dsp:nvSpPr>
        <dsp:cNvPr id="0" name=""/>
        <dsp:cNvSpPr/>
      </dsp:nvSpPr>
      <dsp:spPr>
        <a:xfrm>
          <a:off x="1060693" y="2324639"/>
          <a:ext cx="8534539" cy="125981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just" defTabSz="977900">
            <a:lnSpc>
              <a:spcPct val="90000"/>
            </a:lnSpc>
            <a:spcBef>
              <a:spcPct val="0"/>
            </a:spcBef>
            <a:spcAft>
              <a:spcPct val="35000"/>
            </a:spcAft>
          </a:pPr>
          <a:r>
            <a:rPr lang="es-EC" sz="2200" kern="1200" dirty="0" smtClean="0"/>
            <a:t>Optimizar el consumo de agua, en el sistema de bombeo de agua potable del batallón de I.M No. 12 Esmeraldas, mediante el diseño y desarrollo de un sistema de control automático.</a:t>
          </a:r>
          <a:endParaRPr lang="es-ES" sz="2200" kern="1200" dirty="0"/>
        </a:p>
      </dsp:txBody>
      <dsp:txXfrm>
        <a:off x="1097592" y="2361538"/>
        <a:ext cx="8460741" cy="118601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963176" y="0"/>
          <a:ext cx="5076335" cy="55114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lvl="0" algn="ctr" defTabSz="1333500">
            <a:lnSpc>
              <a:spcPct val="90000"/>
            </a:lnSpc>
            <a:spcBef>
              <a:spcPct val="0"/>
            </a:spcBef>
            <a:spcAft>
              <a:spcPct val="35000"/>
            </a:spcAft>
          </a:pPr>
          <a:r>
            <a:rPr lang="es-ES" sz="3000" kern="1200" dirty="0" smtClean="0"/>
            <a:t>Objetivos Específicos</a:t>
          </a:r>
          <a:endParaRPr lang="es-ES" sz="3000" kern="1200" dirty="0"/>
        </a:p>
      </dsp:txBody>
      <dsp:txXfrm>
        <a:off x="979318" y="16142"/>
        <a:ext cx="5044051" cy="518856"/>
      </dsp:txXfrm>
    </dsp:sp>
    <dsp:sp modelId="{16363E3D-278E-4476-A7B5-702FB02F858A}">
      <dsp:nvSpPr>
        <dsp:cNvPr id="0" name=""/>
        <dsp:cNvSpPr/>
      </dsp:nvSpPr>
      <dsp:spPr>
        <a:xfrm>
          <a:off x="1470809" y="551140"/>
          <a:ext cx="529398" cy="483378"/>
        </a:xfrm>
        <a:custGeom>
          <a:avLst/>
          <a:gdLst/>
          <a:ahLst/>
          <a:cxnLst/>
          <a:rect l="0" t="0" r="0" b="0"/>
          <a:pathLst>
            <a:path>
              <a:moveTo>
                <a:pt x="0" y="0"/>
              </a:moveTo>
              <a:lnTo>
                <a:pt x="0" y="483378"/>
              </a:lnTo>
              <a:lnTo>
                <a:pt x="529398" y="4833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848230-38B4-4C6B-91DA-EE91CE8A965F}">
      <dsp:nvSpPr>
        <dsp:cNvPr id="0" name=""/>
        <dsp:cNvSpPr/>
      </dsp:nvSpPr>
      <dsp:spPr>
        <a:xfrm>
          <a:off x="2000208" y="720544"/>
          <a:ext cx="6768440" cy="62794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pPr>
          <a:r>
            <a:rPr lang="es-EC" sz="1800" kern="1200" dirty="0" smtClean="0"/>
            <a:t>Identificar las necesidades y requisitos del sistema de bombeo de agua potable, para su optimización.</a:t>
          </a:r>
          <a:endParaRPr lang="es-ES" sz="1800" kern="1200" dirty="0"/>
        </a:p>
      </dsp:txBody>
      <dsp:txXfrm>
        <a:off x="2018600" y="738936"/>
        <a:ext cx="6731656" cy="591164"/>
      </dsp:txXfrm>
    </dsp:sp>
    <dsp:sp modelId="{2FAEA607-8CC3-45F8-8C4D-B56479ECE286}">
      <dsp:nvSpPr>
        <dsp:cNvPr id="0" name=""/>
        <dsp:cNvSpPr/>
      </dsp:nvSpPr>
      <dsp:spPr>
        <a:xfrm>
          <a:off x="1470809" y="551140"/>
          <a:ext cx="529398" cy="1401442"/>
        </a:xfrm>
        <a:custGeom>
          <a:avLst/>
          <a:gdLst/>
          <a:ahLst/>
          <a:cxnLst/>
          <a:rect l="0" t="0" r="0" b="0"/>
          <a:pathLst>
            <a:path>
              <a:moveTo>
                <a:pt x="0" y="0"/>
              </a:moveTo>
              <a:lnTo>
                <a:pt x="0" y="1401442"/>
              </a:lnTo>
              <a:lnTo>
                <a:pt x="529398" y="140144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711236-D3D3-41A2-B4EF-F5BE823438AF}">
      <dsp:nvSpPr>
        <dsp:cNvPr id="0" name=""/>
        <dsp:cNvSpPr/>
      </dsp:nvSpPr>
      <dsp:spPr>
        <a:xfrm>
          <a:off x="2000208" y="1514584"/>
          <a:ext cx="6768450" cy="87599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pPr>
          <a:r>
            <a:rPr lang="es-EC" sz="1800" kern="1200" dirty="0" smtClean="0"/>
            <a:t>Garantizar un sistema de control automático confiable, mediante el desarrollo de una ingeniería básica y de detalle ceñida a normas internacionales.</a:t>
          </a:r>
          <a:endParaRPr lang="es-ES" sz="1800" kern="1200" dirty="0"/>
        </a:p>
      </dsp:txBody>
      <dsp:txXfrm>
        <a:off x="2025865" y="1540241"/>
        <a:ext cx="6717136" cy="824682"/>
      </dsp:txXfrm>
    </dsp:sp>
    <dsp:sp modelId="{7F2871A1-4303-4891-990F-4A5812B4F0AE}">
      <dsp:nvSpPr>
        <dsp:cNvPr id="0" name=""/>
        <dsp:cNvSpPr/>
      </dsp:nvSpPr>
      <dsp:spPr>
        <a:xfrm>
          <a:off x="1470809" y="551140"/>
          <a:ext cx="529398" cy="2409941"/>
        </a:xfrm>
        <a:custGeom>
          <a:avLst/>
          <a:gdLst/>
          <a:ahLst/>
          <a:cxnLst/>
          <a:rect l="0" t="0" r="0" b="0"/>
          <a:pathLst>
            <a:path>
              <a:moveTo>
                <a:pt x="0" y="0"/>
              </a:moveTo>
              <a:lnTo>
                <a:pt x="0" y="2409941"/>
              </a:lnTo>
              <a:lnTo>
                <a:pt x="529398" y="240994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49FC77-AFDC-4594-A879-E7666B8D8C76}">
      <dsp:nvSpPr>
        <dsp:cNvPr id="0" name=""/>
        <dsp:cNvSpPr/>
      </dsp:nvSpPr>
      <dsp:spPr>
        <a:xfrm>
          <a:off x="2000208" y="2556673"/>
          <a:ext cx="6768450" cy="80881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pPr>
          <a:r>
            <a:rPr lang="es-EC" sz="1800" kern="1200" dirty="0" smtClean="0"/>
            <a:t>Mejorar la eficiencia del sistema de control automático a través del diseño de una lógica de control adecuada a las necesidades del sistema de provisión de agua.</a:t>
          </a:r>
          <a:endParaRPr lang="es-ES" sz="1800" kern="1200" dirty="0"/>
        </a:p>
      </dsp:txBody>
      <dsp:txXfrm>
        <a:off x="2023897" y="2580362"/>
        <a:ext cx="6721072" cy="761437"/>
      </dsp:txXfrm>
    </dsp:sp>
    <dsp:sp modelId="{0FFF0081-00B7-4D12-BA94-323860E43CB5}">
      <dsp:nvSpPr>
        <dsp:cNvPr id="0" name=""/>
        <dsp:cNvSpPr/>
      </dsp:nvSpPr>
      <dsp:spPr>
        <a:xfrm>
          <a:off x="1470809" y="551140"/>
          <a:ext cx="529398" cy="3312625"/>
        </a:xfrm>
        <a:custGeom>
          <a:avLst/>
          <a:gdLst/>
          <a:ahLst/>
          <a:cxnLst/>
          <a:rect l="0" t="0" r="0" b="0"/>
          <a:pathLst>
            <a:path>
              <a:moveTo>
                <a:pt x="0" y="0"/>
              </a:moveTo>
              <a:lnTo>
                <a:pt x="0" y="3312625"/>
              </a:lnTo>
              <a:lnTo>
                <a:pt x="529398" y="331262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8AE8EB9-EEBE-44B1-A700-BCDA363E5F06}">
      <dsp:nvSpPr>
        <dsp:cNvPr id="0" name=""/>
        <dsp:cNvSpPr/>
      </dsp:nvSpPr>
      <dsp:spPr>
        <a:xfrm>
          <a:off x="2000208" y="3531581"/>
          <a:ext cx="6768450" cy="66436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pPr>
          <a:r>
            <a:rPr lang="es-EC" sz="1800" kern="1200" dirty="0" smtClean="0"/>
            <a:t>Facilitar la operación del sistema mediante del uso de interfaces HMI normalizadas y amigables con el operador.</a:t>
          </a:r>
          <a:endParaRPr lang="es-ES" sz="1800" kern="1200" dirty="0"/>
        </a:p>
      </dsp:txBody>
      <dsp:txXfrm>
        <a:off x="2019667" y="3551040"/>
        <a:ext cx="6729532" cy="625450"/>
      </dsp:txXfrm>
    </dsp:sp>
    <dsp:sp modelId="{4FA65CF2-197F-4143-9E5E-D24EA1FCE499}">
      <dsp:nvSpPr>
        <dsp:cNvPr id="0" name=""/>
        <dsp:cNvSpPr/>
      </dsp:nvSpPr>
      <dsp:spPr>
        <a:xfrm>
          <a:off x="1470809" y="551140"/>
          <a:ext cx="529398" cy="4099660"/>
        </a:xfrm>
        <a:custGeom>
          <a:avLst/>
          <a:gdLst/>
          <a:ahLst/>
          <a:cxnLst/>
          <a:rect l="0" t="0" r="0" b="0"/>
          <a:pathLst>
            <a:path>
              <a:moveTo>
                <a:pt x="0" y="0"/>
              </a:moveTo>
              <a:lnTo>
                <a:pt x="0" y="4099660"/>
              </a:lnTo>
              <a:lnTo>
                <a:pt x="529398" y="409966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142DCA4-80BB-4907-83A2-C895E51C5970}">
      <dsp:nvSpPr>
        <dsp:cNvPr id="0" name=""/>
        <dsp:cNvSpPr/>
      </dsp:nvSpPr>
      <dsp:spPr>
        <a:xfrm>
          <a:off x="2000208" y="4362042"/>
          <a:ext cx="6768450" cy="57751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pPr>
          <a:r>
            <a:rPr lang="es-EC" sz="1800" kern="1200" dirty="0" smtClean="0"/>
            <a:t>Garantizar el correcto funcionamiento del sistema mediante las pruebas y análisis de resultados.</a:t>
          </a:r>
          <a:endParaRPr lang="es-ES" sz="1800" kern="1200" dirty="0"/>
        </a:p>
      </dsp:txBody>
      <dsp:txXfrm>
        <a:off x="2017123" y="4378957"/>
        <a:ext cx="6734620" cy="543685"/>
      </dsp:txXfrm>
    </dsp:sp>
    <dsp:sp modelId="{1941DCEB-9B03-4BA4-967C-01B44128404D}">
      <dsp:nvSpPr>
        <dsp:cNvPr id="0" name=""/>
        <dsp:cNvSpPr/>
      </dsp:nvSpPr>
      <dsp:spPr>
        <a:xfrm>
          <a:off x="1470809" y="551140"/>
          <a:ext cx="529398" cy="4781328"/>
        </a:xfrm>
        <a:custGeom>
          <a:avLst/>
          <a:gdLst/>
          <a:ahLst/>
          <a:cxnLst/>
          <a:rect l="0" t="0" r="0" b="0"/>
          <a:pathLst>
            <a:path>
              <a:moveTo>
                <a:pt x="0" y="0"/>
              </a:moveTo>
              <a:lnTo>
                <a:pt x="0" y="4781328"/>
              </a:lnTo>
              <a:lnTo>
                <a:pt x="529398" y="478132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2B43008-899C-4256-92BA-220E5F8FF525}">
      <dsp:nvSpPr>
        <dsp:cNvPr id="0" name=""/>
        <dsp:cNvSpPr/>
      </dsp:nvSpPr>
      <dsp:spPr>
        <a:xfrm>
          <a:off x="2000208" y="5105650"/>
          <a:ext cx="6768450" cy="45363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just" defTabSz="800100">
            <a:lnSpc>
              <a:spcPct val="90000"/>
            </a:lnSpc>
            <a:spcBef>
              <a:spcPct val="0"/>
            </a:spcBef>
            <a:spcAft>
              <a:spcPct val="35000"/>
            </a:spcAft>
          </a:pPr>
          <a:r>
            <a:rPr lang="es-EC" sz="1800" kern="1200" dirty="0" smtClean="0"/>
            <a:t>Facilitar el mantenimiento del sistema a través de una documentación apropiada del mismo.</a:t>
          </a:r>
          <a:endParaRPr lang="es-ES" sz="1800" kern="1200" dirty="0"/>
        </a:p>
      </dsp:txBody>
      <dsp:txXfrm>
        <a:off x="2013495" y="5118937"/>
        <a:ext cx="6741876" cy="42706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C3078F-E08E-451C-BABD-F9D2261F98A4}">
      <dsp:nvSpPr>
        <dsp:cNvPr id="0" name=""/>
        <dsp:cNvSpPr/>
      </dsp:nvSpPr>
      <dsp:spPr>
        <a:xfrm>
          <a:off x="0" y="279215"/>
          <a:ext cx="8991600" cy="69827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s-ES" sz="2600" kern="1200" dirty="0" smtClean="0"/>
            <a:t>CONTROL</a:t>
          </a:r>
          <a:endParaRPr lang="es-ES" sz="2600" kern="1200" dirty="0"/>
        </a:p>
      </dsp:txBody>
      <dsp:txXfrm>
        <a:off x="34087" y="313302"/>
        <a:ext cx="8923426" cy="630098"/>
      </dsp:txXfrm>
    </dsp:sp>
    <dsp:sp modelId="{5FE5DAF0-5022-4024-ADD7-9BF733B14668}">
      <dsp:nvSpPr>
        <dsp:cNvPr id="0" name=""/>
        <dsp:cNvSpPr/>
      </dsp:nvSpPr>
      <dsp:spPr>
        <a:xfrm>
          <a:off x="0" y="977488"/>
          <a:ext cx="8991600" cy="1798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483" tIns="33020" rIns="184912" bIns="33020" numCol="1" spcCol="1270" anchor="t" anchorCtr="0">
          <a:noAutofit/>
        </a:bodyPr>
        <a:lstStyle/>
        <a:p>
          <a:pPr marL="228600" lvl="1" indent="-228600" algn="l" defTabSz="1155700">
            <a:lnSpc>
              <a:spcPct val="90000"/>
            </a:lnSpc>
            <a:spcBef>
              <a:spcPct val="0"/>
            </a:spcBef>
            <a:spcAft>
              <a:spcPct val="20000"/>
            </a:spcAft>
            <a:buChar char="••"/>
          </a:pPr>
          <a:r>
            <a:rPr lang="es-EC" sz="2600" kern="1200" dirty="0" smtClean="0"/>
            <a:t>El sistema  de suministro de agua para el </a:t>
          </a:r>
          <a:r>
            <a:rPr lang="es-EC" sz="2600" kern="1200" dirty="0" err="1" smtClean="0"/>
            <a:t>BIMESM</a:t>
          </a:r>
          <a:r>
            <a:rPr lang="es-EC" sz="2600" kern="1200" dirty="0" smtClean="0"/>
            <a:t> no posee un control automático óptimo ni totalmente funcional, por lo cual se diseñará e implementará un sistema robusto fiable y eficaz, que se adapte a las necesidades del sistema.</a:t>
          </a:r>
          <a:endParaRPr lang="es-ES" sz="2600" b="1" kern="1200" dirty="0"/>
        </a:p>
      </dsp:txBody>
      <dsp:txXfrm>
        <a:off x="0" y="977488"/>
        <a:ext cx="8991600" cy="1798950"/>
      </dsp:txXfrm>
    </dsp:sp>
    <dsp:sp modelId="{2220F476-06BB-4D17-9249-3A5AFCDC99CF}">
      <dsp:nvSpPr>
        <dsp:cNvPr id="0" name=""/>
        <dsp:cNvSpPr/>
      </dsp:nvSpPr>
      <dsp:spPr>
        <a:xfrm>
          <a:off x="0" y="2776439"/>
          <a:ext cx="8991600" cy="64383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s-ES" sz="2600" kern="1200" dirty="0" smtClean="0"/>
            <a:t>INSTRUMENTACIÓN</a:t>
          </a:r>
          <a:endParaRPr lang="es-ES" sz="2600" kern="1200" dirty="0"/>
        </a:p>
      </dsp:txBody>
      <dsp:txXfrm>
        <a:off x="31429" y="2807868"/>
        <a:ext cx="8928742" cy="580975"/>
      </dsp:txXfrm>
    </dsp:sp>
    <dsp:sp modelId="{1726E614-C683-4E00-9F83-A04D9D39CDAF}">
      <dsp:nvSpPr>
        <dsp:cNvPr id="0" name=""/>
        <dsp:cNvSpPr/>
      </dsp:nvSpPr>
      <dsp:spPr>
        <a:xfrm>
          <a:off x="0" y="3420272"/>
          <a:ext cx="8991600" cy="1177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483" tIns="33020" rIns="184912" bIns="33020" numCol="1" spcCol="1270" anchor="t" anchorCtr="0">
          <a:noAutofit/>
        </a:bodyPr>
        <a:lstStyle/>
        <a:p>
          <a:pPr marL="228600" lvl="1" indent="-228600" algn="l" defTabSz="1155700">
            <a:lnSpc>
              <a:spcPct val="90000"/>
            </a:lnSpc>
            <a:spcBef>
              <a:spcPct val="0"/>
            </a:spcBef>
            <a:spcAft>
              <a:spcPct val="20000"/>
            </a:spcAft>
            <a:buChar char="••"/>
          </a:pPr>
          <a:r>
            <a:rPr lang="es-EC" sz="2600" u="none" kern="1200" dirty="0" smtClean="0"/>
            <a:t>El sistema de provisión de agua del </a:t>
          </a:r>
          <a:r>
            <a:rPr lang="es-EC" sz="2600" u="none" kern="1200" dirty="0" err="1" smtClean="0"/>
            <a:t>BIMESM</a:t>
          </a:r>
          <a:r>
            <a:rPr lang="es-EC" sz="2600" u="none" kern="1200" dirty="0" smtClean="0"/>
            <a:t> a optimizar cuenta con varios instrumentos existentes. Equipos en mal estado y otros que necesitan mantenimiento.</a:t>
          </a:r>
          <a:endParaRPr lang="es-ES" sz="2600" kern="1200" dirty="0"/>
        </a:p>
      </dsp:txBody>
      <dsp:txXfrm>
        <a:off x="0" y="3420272"/>
        <a:ext cx="8991600" cy="117731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38C1F8-F3DF-42EC-A12E-C7D60DA0F5C2}">
      <dsp:nvSpPr>
        <dsp:cNvPr id="0" name=""/>
        <dsp:cNvSpPr/>
      </dsp:nvSpPr>
      <dsp:spPr>
        <a:xfrm>
          <a:off x="0" y="0"/>
          <a:ext cx="7162800" cy="72580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s-ES" sz="3000" kern="1200" dirty="0" smtClean="0"/>
            <a:t>Sistema de distribución de agua </a:t>
          </a:r>
          <a:r>
            <a:rPr lang="es-ES" sz="3000" kern="1200" dirty="0" err="1" smtClean="0"/>
            <a:t>BIMESM</a:t>
          </a:r>
          <a:endParaRPr lang="es-ES" sz="3000" kern="1200" dirty="0"/>
        </a:p>
      </dsp:txBody>
      <dsp:txXfrm>
        <a:off x="35431" y="35431"/>
        <a:ext cx="7091938" cy="65494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452" y="853481"/>
          <a:ext cx="8381094" cy="143251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50800" rIns="76200" bIns="50800" numCol="1" spcCol="1270" anchor="ctr" anchorCtr="0">
          <a:noAutofit/>
        </a:bodyPr>
        <a:lstStyle/>
        <a:p>
          <a:pPr lvl="0" algn="ctr" defTabSz="1778000">
            <a:lnSpc>
              <a:spcPct val="90000"/>
            </a:lnSpc>
            <a:spcBef>
              <a:spcPct val="0"/>
            </a:spcBef>
            <a:spcAft>
              <a:spcPct val="35000"/>
            </a:spcAft>
          </a:pPr>
          <a:r>
            <a:rPr lang="es-ES" sz="4000" kern="1200" dirty="0" smtClean="0"/>
            <a:t>DESCRIPCIÓN Y CARACTERÍSTICAS DEL HARDWARE</a:t>
          </a:r>
          <a:endParaRPr lang="es-ES" sz="4000" b="1" kern="1200" dirty="0"/>
        </a:p>
      </dsp:txBody>
      <dsp:txXfrm>
        <a:off x="42409" y="895438"/>
        <a:ext cx="8297180" cy="134860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F65127-899C-4FF4-B1B1-6DF25411FF2B}">
      <dsp:nvSpPr>
        <dsp:cNvPr id="0" name=""/>
        <dsp:cNvSpPr/>
      </dsp:nvSpPr>
      <dsp:spPr>
        <a:xfrm>
          <a:off x="0" y="337856"/>
          <a:ext cx="3374591" cy="400321"/>
        </a:xfrm>
        <a:prstGeom prst="rect">
          <a:avLst/>
        </a:prstGeom>
        <a:no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643F04A7-B21E-45AA-9B04-DDD836016604}">
      <dsp:nvSpPr>
        <dsp:cNvPr id="0" name=""/>
        <dsp:cNvSpPr/>
      </dsp:nvSpPr>
      <dsp:spPr>
        <a:xfrm>
          <a:off x="193485" y="15219"/>
          <a:ext cx="3786476" cy="558797"/>
        </a:xfrm>
        <a:prstGeom prst="roundRect">
          <a:avLst/>
        </a:prstGeom>
        <a:solidFill>
          <a:srgbClr val="FFFF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5000" tIns="0" rIns="125000" bIns="0" numCol="1" spcCol="1270" anchor="ctr" anchorCtr="0">
          <a:noAutofit/>
        </a:bodyPr>
        <a:lstStyle/>
        <a:p>
          <a:pPr lvl="0" algn="l" defTabSz="800100">
            <a:lnSpc>
              <a:spcPct val="90000"/>
            </a:lnSpc>
            <a:spcBef>
              <a:spcPct val="0"/>
            </a:spcBef>
            <a:spcAft>
              <a:spcPct val="35000"/>
            </a:spcAft>
          </a:pPr>
          <a:r>
            <a:rPr lang="es-ES" sz="1800" kern="1200" dirty="0" smtClean="0">
              <a:solidFill>
                <a:schemeClr val="tx1"/>
              </a:solidFill>
            </a:rPr>
            <a:t>Compactos, modulares, escalables y flexibles</a:t>
          </a:r>
          <a:endParaRPr lang="es-EC" sz="1800" kern="1200" dirty="0">
            <a:solidFill>
              <a:schemeClr val="tx1"/>
            </a:solidFill>
            <a:effectLst/>
          </a:endParaRPr>
        </a:p>
      </dsp:txBody>
      <dsp:txXfrm>
        <a:off x="220763" y="42497"/>
        <a:ext cx="3731920" cy="504241"/>
      </dsp:txXfrm>
    </dsp:sp>
    <dsp:sp modelId="{FC275409-1DE3-48FD-8263-1DFA69DA0AEC}">
      <dsp:nvSpPr>
        <dsp:cNvPr id="0" name=""/>
        <dsp:cNvSpPr/>
      </dsp:nvSpPr>
      <dsp:spPr>
        <a:xfrm>
          <a:off x="0" y="1060737"/>
          <a:ext cx="3374591" cy="400321"/>
        </a:xfrm>
        <a:prstGeom prst="rect">
          <a:avLst/>
        </a:prstGeom>
        <a:no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8A5FC112-FB6B-439C-8621-A275D4E9C9CB}">
      <dsp:nvSpPr>
        <dsp:cNvPr id="0" name=""/>
        <dsp:cNvSpPr/>
      </dsp:nvSpPr>
      <dsp:spPr>
        <a:xfrm>
          <a:off x="235989" y="824577"/>
          <a:ext cx="3775673" cy="472320"/>
        </a:xfrm>
        <a:prstGeom prst="roundRect">
          <a:avLst/>
        </a:prstGeom>
        <a:solidFill>
          <a:srgbClr val="FFCC99"/>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5000" tIns="0" rIns="125000" bIns="0" numCol="1" spcCol="1270" anchor="ctr" anchorCtr="0">
          <a:noAutofit/>
        </a:bodyPr>
        <a:lstStyle/>
        <a:p>
          <a:pPr lvl="0" algn="l" defTabSz="800100">
            <a:lnSpc>
              <a:spcPct val="90000"/>
            </a:lnSpc>
            <a:spcBef>
              <a:spcPct val="0"/>
            </a:spcBef>
            <a:spcAft>
              <a:spcPct val="35000"/>
            </a:spcAft>
          </a:pPr>
          <a:r>
            <a:rPr lang="es-EC" sz="1800" kern="1200" dirty="0" smtClean="0">
              <a:solidFill>
                <a:schemeClr val="tx1"/>
              </a:solidFill>
              <a:effectLst/>
            </a:rPr>
            <a:t>8 módulos de señales y 3 módulos de comunicaciones</a:t>
          </a:r>
          <a:endParaRPr lang="es-EC" sz="1800" kern="1200" dirty="0">
            <a:solidFill>
              <a:schemeClr val="tx1"/>
            </a:solidFill>
            <a:effectLst/>
          </a:endParaRPr>
        </a:p>
      </dsp:txBody>
      <dsp:txXfrm>
        <a:off x="259046" y="847634"/>
        <a:ext cx="3729559" cy="42620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1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image" Target="../media/image2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image" Target="../media/image28.emf"/><Relationship Id="rId4" Type="http://schemas.openxmlformats.org/officeDocument/2006/relationships/image" Target="../media/image3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59A0059-2925-4C41-9472-DA7896AE44C0}" type="datetimeFigureOut">
              <a:rPr lang="es-ES" smtClean="0"/>
              <a:t>07/03/2016</a:t>
            </a:fld>
            <a:endParaRPr lang="es-ES"/>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CE90096-80A3-440E-9350-9E32FEFA4505}" type="slidenum">
              <a:rPr lang="es-ES" smtClean="0"/>
              <a:t>‹Nº›</a:t>
            </a:fld>
            <a:endParaRPr lang="es-ES"/>
          </a:p>
        </p:txBody>
      </p:sp>
    </p:spTree>
    <p:extLst>
      <p:ext uri="{BB962C8B-B14F-4D97-AF65-F5344CB8AC3E}">
        <p14:creationId xmlns:p14="http://schemas.microsoft.com/office/powerpoint/2010/main" val="104317658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0F86A1-04FC-41B3-8814-61C279CB4662}" type="datetimeFigureOut">
              <a:rPr lang="es-ES" smtClean="0"/>
              <a:t>07/03/2016</a:t>
            </a:fld>
            <a:endParaRPr lang="es-ES"/>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3CB458-7C3A-45F9-8815-E28D4955E256}" type="slidenum">
              <a:rPr lang="es-ES" smtClean="0"/>
              <a:t>‹Nº›</a:t>
            </a:fld>
            <a:endParaRPr lang="es-ES"/>
          </a:p>
        </p:txBody>
      </p:sp>
    </p:spTree>
    <p:extLst>
      <p:ext uri="{BB962C8B-B14F-4D97-AF65-F5344CB8AC3E}">
        <p14:creationId xmlns:p14="http://schemas.microsoft.com/office/powerpoint/2010/main" val="363193608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1</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0994" name="Rectangle 2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5pPr>
            <a:lvl6pPr marL="25146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6pPr>
            <a:lvl7pPr marL="29718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7pPr>
            <a:lvl8pPr marL="34290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8pPr>
            <a:lvl9pPr marL="38862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9pPr>
          </a:lstStyle>
          <a:p>
            <a:pPr eaLnBrk="1" hangingPunct="1"/>
            <a:fld id="{E0E28C33-6EE6-4042-BF41-ADC48745413C}" type="slidenum">
              <a:rPr lang="en-GB" sz="1200" smtClean="0">
                <a:solidFill>
                  <a:srgbClr val="000000"/>
                </a:solidFill>
              </a:rPr>
              <a:pPr eaLnBrk="1" hangingPunct="1"/>
              <a:t>19</a:t>
            </a:fld>
            <a:endParaRPr lang="en-GB" sz="1200" smtClean="0">
              <a:solidFill>
                <a:srgbClr val="000000"/>
              </a:solidFill>
            </a:endParaRPr>
          </a:p>
        </p:txBody>
      </p:sp>
      <p:sp>
        <p:nvSpPr>
          <p:cNvPr id="340995" name="Text Box 1"/>
          <p:cNvSpPr txBox="1">
            <a:spLocks noChangeArrowheads="1"/>
          </p:cNvSpPr>
          <p:nvPr/>
        </p:nvSpPr>
        <p:spPr bwMode="auto">
          <a:xfrm>
            <a:off x="2143125" y="685800"/>
            <a:ext cx="2571750" cy="3431117"/>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defRPr sz="2400">
                <a:solidFill>
                  <a:schemeClr val="bg1"/>
                </a:solidFill>
                <a:latin typeface="Times New Roman" pitchFamily="18" charset="0"/>
                <a:ea typeface="Arial Unicode MS" pitchFamily="34" charset="-128"/>
                <a:cs typeface="Arial Unicode MS" pitchFamily="34" charset="-128"/>
              </a:defRPr>
            </a:lvl5pPr>
            <a:lvl6pPr marL="25146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6pPr>
            <a:lvl7pPr marL="29718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7pPr>
            <a:lvl8pPr marL="34290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8pPr>
            <a:lvl9pPr marL="38862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9pPr>
          </a:lstStyle>
          <a:p>
            <a:pPr eaLnBrk="1" hangingPunct="1"/>
            <a:endParaRPr lang="en-US"/>
          </a:p>
        </p:txBody>
      </p:sp>
      <p:sp>
        <p:nvSpPr>
          <p:cNvPr id="340996" name="Rectangle 2"/>
          <p:cNvSpPr>
            <a:spLocks noGrp="1" noChangeArrowheads="1"/>
          </p:cNvSpPr>
          <p:nvPr>
            <p:ph type="body"/>
          </p:nvPr>
        </p:nvSpPr>
        <p:spPr>
          <a:xfrm>
            <a:off x="914401" y="4343400"/>
            <a:ext cx="5013722" cy="408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C" smtClean="0"/>
          </a:p>
        </p:txBody>
      </p:sp>
    </p:spTree>
    <p:extLst>
      <p:ext uri="{BB962C8B-B14F-4D97-AF65-F5344CB8AC3E}">
        <p14:creationId xmlns:p14="http://schemas.microsoft.com/office/powerpoint/2010/main" val="1323332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0994" name="Rectangle 2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5pPr>
            <a:lvl6pPr marL="25146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6pPr>
            <a:lvl7pPr marL="29718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7pPr>
            <a:lvl8pPr marL="34290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8pPr>
            <a:lvl9pPr marL="38862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9pPr>
          </a:lstStyle>
          <a:p>
            <a:pPr eaLnBrk="1" hangingPunct="1"/>
            <a:fld id="{E0E28C33-6EE6-4042-BF41-ADC48745413C}" type="slidenum">
              <a:rPr lang="en-GB" sz="1200" smtClean="0">
                <a:solidFill>
                  <a:srgbClr val="000000"/>
                </a:solidFill>
              </a:rPr>
              <a:pPr eaLnBrk="1" hangingPunct="1"/>
              <a:t>20</a:t>
            </a:fld>
            <a:endParaRPr lang="en-GB" sz="1200" smtClean="0">
              <a:solidFill>
                <a:srgbClr val="000000"/>
              </a:solidFill>
            </a:endParaRPr>
          </a:p>
        </p:txBody>
      </p:sp>
      <p:sp>
        <p:nvSpPr>
          <p:cNvPr id="340995" name="Text Box 1"/>
          <p:cNvSpPr txBox="1">
            <a:spLocks noChangeArrowheads="1"/>
          </p:cNvSpPr>
          <p:nvPr/>
        </p:nvSpPr>
        <p:spPr bwMode="auto">
          <a:xfrm>
            <a:off x="2143125" y="685800"/>
            <a:ext cx="2571750" cy="3431117"/>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defRPr sz="2400">
                <a:solidFill>
                  <a:schemeClr val="bg1"/>
                </a:solidFill>
                <a:latin typeface="Times New Roman" pitchFamily="18" charset="0"/>
                <a:ea typeface="Arial Unicode MS" pitchFamily="34" charset="-128"/>
                <a:cs typeface="Arial Unicode MS" pitchFamily="34" charset="-128"/>
              </a:defRPr>
            </a:lvl5pPr>
            <a:lvl6pPr marL="25146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6pPr>
            <a:lvl7pPr marL="29718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7pPr>
            <a:lvl8pPr marL="34290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8pPr>
            <a:lvl9pPr marL="38862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9pPr>
          </a:lstStyle>
          <a:p>
            <a:pPr eaLnBrk="1" hangingPunct="1"/>
            <a:endParaRPr lang="en-US"/>
          </a:p>
        </p:txBody>
      </p:sp>
      <p:sp>
        <p:nvSpPr>
          <p:cNvPr id="340996" name="Rectangle 2"/>
          <p:cNvSpPr>
            <a:spLocks noGrp="1" noChangeArrowheads="1"/>
          </p:cNvSpPr>
          <p:nvPr>
            <p:ph type="body"/>
          </p:nvPr>
        </p:nvSpPr>
        <p:spPr>
          <a:xfrm>
            <a:off x="914401" y="4343400"/>
            <a:ext cx="5013722" cy="408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C" smtClean="0"/>
          </a:p>
        </p:txBody>
      </p:sp>
    </p:spTree>
    <p:extLst>
      <p:ext uri="{BB962C8B-B14F-4D97-AF65-F5344CB8AC3E}">
        <p14:creationId xmlns:p14="http://schemas.microsoft.com/office/powerpoint/2010/main" val="210362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0994" name="Rectangle 2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5pPr>
            <a:lvl6pPr marL="25146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6pPr>
            <a:lvl7pPr marL="29718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7pPr>
            <a:lvl8pPr marL="34290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8pPr>
            <a:lvl9pPr marL="38862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9pPr>
          </a:lstStyle>
          <a:p>
            <a:pPr eaLnBrk="1" hangingPunct="1"/>
            <a:fld id="{E0E28C33-6EE6-4042-BF41-ADC48745413C}" type="slidenum">
              <a:rPr lang="en-GB" sz="1200" smtClean="0">
                <a:solidFill>
                  <a:srgbClr val="000000"/>
                </a:solidFill>
              </a:rPr>
              <a:pPr eaLnBrk="1" hangingPunct="1"/>
              <a:t>21</a:t>
            </a:fld>
            <a:endParaRPr lang="en-GB" sz="1200" smtClean="0">
              <a:solidFill>
                <a:srgbClr val="000000"/>
              </a:solidFill>
            </a:endParaRPr>
          </a:p>
        </p:txBody>
      </p:sp>
      <p:sp>
        <p:nvSpPr>
          <p:cNvPr id="340995" name="Text Box 1"/>
          <p:cNvSpPr txBox="1">
            <a:spLocks noChangeArrowheads="1"/>
          </p:cNvSpPr>
          <p:nvPr/>
        </p:nvSpPr>
        <p:spPr bwMode="auto">
          <a:xfrm>
            <a:off x="2143125" y="685800"/>
            <a:ext cx="2571750" cy="3431117"/>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defRPr sz="2400">
                <a:solidFill>
                  <a:schemeClr val="bg1"/>
                </a:solidFill>
                <a:latin typeface="Times New Roman" pitchFamily="18" charset="0"/>
                <a:ea typeface="Arial Unicode MS" pitchFamily="34" charset="-128"/>
                <a:cs typeface="Arial Unicode MS" pitchFamily="34" charset="-128"/>
              </a:defRPr>
            </a:lvl5pPr>
            <a:lvl6pPr marL="25146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6pPr>
            <a:lvl7pPr marL="29718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7pPr>
            <a:lvl8pPr marL="34290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8pPr>
            <a:lvl9pPr marL="38862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9pPr>
          </a:lstStyle>
          <a:p>
            <a:pPr eaLnBrk="1" hangingPunct="1"/>
            <a:endParaRPr lang="en-US"/>
          </a:p>
        </p:txBody>
      </p:sp>
      <p:sp>
        <p:nvSpPr>
          <p:cNvPr id="340996" name="Rectangle 2"/>
          <p:cNvSpPr>
            <a:spLocks noGrp="1" noChangeArrowheads="1"/>
          </p:cNvSpPr>
          <p:nvPr>
            <p:ph type="body"/>
          </p:nvPr>
        </p:nvSpPr>
        <p:spPr>
          <a:xfrm>
            <a:off x="914401" y="4343400"/>
            <a:ext cx="5013722" cy="408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C" smtClean="0"/>
          </a:p>
        </p:txBody>
      </p:sp>
    </p:spTree>
    <p:extLst>
      <p:ext uri="{BB962C8B-B14F-4D97-AF65-F5344CB8AC3E}">
        <p14:creationId xmlns:p14="http://schemas.microsoft.com/office/powerpoint/2010/main" val="1626992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0994" name="Rectangle 2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5pPr>
            <a:lvl6pPr marL="25146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6pPr>
            <a:lvl7pPr marL="29718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7pPr>
            <a:lvl8pPr marL="34290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8pPr>
            <a:lvl9pPr marL="38862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9pPr>
          </a:lstStyle>
          <a:p>
            <a:pPr eaLnBrk="1" hangingPunct="1"/>
            <a:fld id="{E0E28C33-6EE6-4042-BF41-ADC48745413C}" type="slidenum">
              <a:rPr lang="en-GB" sz="1200" smtClean="0">
                <a:solidFill>
                  <a:srgbClr val="000000"/>
                </a:solidFill>
              </a:rPr>
              <a:pPr eaLnBrk="1" hangingPunct="1"/>
              <a:t>22</a:t>
            </a:fld>
            <a:endParaRPr lang="en-GB" sz="1200" smtClean="0">
              <a:solidFill>
                <a:srgbClr val="000000"/>
              </a:solidFill>
            </a:endParaRPr>
          </a:p>
        </p:txBody>
      </p:sp>
      <p:sp>
        <p:nvSpPr>
          <p:cNvPr id="340995" name="Text Box 1"/>
          <p:cNvSpPr txBox="1">
            <a:spLocks noChangeArrowheads="1"/>
          </p:cNvSpPr>
          <p:nvPr/>
        </p:nvSpPr>
        <p:spPr bwMode="auto">
          <a:xfrm>
            <a:off x="2143125" y="685800"/>
            <a:ext cx="2571750" cy="3431117"/>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defRPr sz="2400">
                <a:solidFill>
                  <a:schemeClr val="bg1"/>
                </a:solidFill>
                <a:latin typeface="Times New Roman" pitchFamily="18" charset="0"/>
                <a:ea typeface="Arial Unicode MS" pitchFamily="34" charset="-128"/>
                <a:cs typeface="Arial Unicode MS" pitchFamily="34" charset="-128"/>
              </a:defRPr>
            </a:lvl5pPr>
            <a:lvl6pPr marL="25146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6pPr>
            <a:lvl7pPr marL="29718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7pPr>
            <a:lvl8pPr marL="34290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8pPr>
            <a:lvl9pPr marL="38862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9pPr>
          </a:lstStyle>
          <a:p>
            <a:pPr eaLnBrk="1" hangingPunct="1"/>
            <a:endParaRPr lang="en-US"/>
          </a:p>
        </p:txBody>
      </p:sp>
      <p:sp>
        <p:nvSpPr>
          <p:cNvPr id="340996" name="Rectangle 2"/>
          <p:cNvSpPr>
            <a:spLocks noGrp="1" noChangeArrowheads="1"/>
          </p:cNvSpPr>
          <p:nvPr>
            <p:ph type="body"/>
          </p:nvPr>
        </p:nvSpPr>
        <p:spPr>
          <a:xfrm>
            <a:off x="914401" y="4343400"/>
            <a:ext cx="5013722" cy="408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C" dirty="0" smtClean="0"/>
          </a:p>
        </p:txBody>
      </p:sp>
    </p:spTree>
    <p:extLst>
      <p:ext uri="{BB962C8B-B14F-4D97-AF65-F5344CB8AC3E}">
        <p14:creationId xmlns:p14="http://schemas.microsoft.com/office/powerpoint/2010/main" val="185553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0994" name="Rectangle 2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5pPr>
            <a:lvl6pPr marL="25146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6pPr>
            <a:lvl7pPr marL="29718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7pPr>
            <a:lvl8pPr marL="34290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8pPr>
            <a:lvl9pPr marL="38862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9pPr>
          </a:lstStyle>
          <a:p>
            <a:pPr eaLnBrk="1" hangingPunct="1"/>
            <a:fld id="{E0E28C33-6EE6-4042-BF41-ADC48745413C}" type="slidenum">
              <a:rPr lang="en-GB" sz="1200" smtClean="0">
                <a:solidFill>
                  <a:srgbClr val="000000"/>
                </a:solidFill>
              </a:rPr>
              <a:pPr eaLnBrk="1" hangingPunct="1"/>
              <a:t>24</a:t>
            </a:fld>
            <a:endParaRPr lang="en-GB" sz="1200" smtClean="0">
              <a:solidFill>
                <a:srgbClr val="000000"/>
              </a:solidFill>
            </a:endParaRPr>
          </a:p>
        </p:txBody>
      </p:sp>
      <p:sp>
        <p:nvSpPr>
          <p:cNvPr id="340995" name="Text Box 1"/>
          <p:cNvSpPr txBox="1">
            <a:spLocks noChangeArrowheads="1"/>
          </p:cNvSpPr>
          <p:nvPr/>
        </p:nvSpPr>
        <p:spPr bwMode="auto">
          <a:xfrm>
            <a:off x="2143125" y="685800"/>
            <a:ext cx="2571750" cy="3431117"/>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defRPr sz="2400">
                <a:solidFill>
                  <a:schemeClr val="bg1"/>
                </a:solidFill>
                <a:latin typeface="Times New Roman" pitchFamily="18" charset="0"/>
                <a:ea typeface="Arial Unicode MS" pitchFamily="34" charset="-128"/>
                <a:cs typeface="Arial Unicode MS" pitchFamily="34" charset="-128"/>
              </a:defRPr>
            </a:lvl5pPr>
            <a:lvl6pPr marL="25146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6pPr>
            <a:lvl7pPr marL="29718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7pPr>
            <a:lvl8pPr marL="34290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8pPr>
            <a:lvl9pPr marL="38862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9pPr>
          </a:lstStyle>
          <a:p>
            <a:pPr eaLnBrk="1" hangingPunct="1"/>
            <a:endParaRPr lang="en-US"/>
          </a:p>
        </p:txBody>
      </p:sp>
      <p:sp>
        <p:nvSpPr>
          <p:cNvPr id="340996" name="Rectangle 2"/>
          <p:cNvSpPr>
            <a:spLocks noGrp="1" noChangeArrowheads="1"/>
          </p:cNvSpPr>
          <p:nvPr>
            <p:ph type="body"/>
          </p:nvPr>
        </p:nvSpPr>
        <p:spPr>
          <a:xfrm>
            <a:off x="914401" y="4343400"/>
            <a:ext cx="5013722" cy="408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C" smtClean="0"/>
          </a:p>
        </p:txBody>
      </p:sp>
    </p:spTree>
    <p:extLst>
      <p:ext uri="{BB962C8B-B14F-4D97-AF65-F5344CB8AC3E}">
        <p14:creationId xmlns:p14="http://schemas.microsoft.com/office/powerpoint/2010/main" val="2755382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0994" name="Rectangle 2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5pPr>
            <a:lvl6pPr marL="25146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6pPr>
            <a:lvl7pPr marL="29718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7pPr>
            <a:lvl8pPr marL="34290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8pPr>
            <a:lvl9pPr marL="38862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9pPr>
          </a:lstStyle>
          <a:p>
            <a:pPr eaLnBrk="1" hangingPunct="1"/>
            <a:fld id="{E0E28C33-6EE6-4042-BF41-ADC48745413C}" type="slidenum">
              <a:rPr lang="en-GB" sz="1200" smtClean="0">
                <a:solidFill>
                  <a:srgbClr val="000000"/>
                </a:solidFill>
              </a:rPr>
              <a:pPr eaLnBrk="1" hangingPunct="1"/>
              <a:t>25</a:t>
            </a:fld>
            <a:endParaRPr lang="en-GB" sz="1200" smtClean="0">
              <a:solidFill>
                <a:srgbClr val="000000"/>
              </a:solidFill>
            </a:endParaRPr>
          </a:p>
        </p:txBody>
      </p:sp>
      <p:sp>
        <p:nvSpPr>
          <p:cNvPr id="340995" name="Text Box 1"/>
          <p:cNvSpPr txBox="1">
            <a:spLocks noChangeArrowheads="1"/>
          </p:cNvSpPr>
          <p:nvPr/>
        </p:nvSpPr>
        <p:spPr bwMode="auto">
          <a:xfrm>
            <a:off x="2143125" y="685800"/>
            <a:ext cx="2571750" cy="3431117"/>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defRPr sz="2400">
                <a:solidFill>
                  <a:schemeClr val="bg1"/>
                </a:solidFill>
                <a:latin typeface="Times New Roman" pitchFamily="18" charset="0"/>
                <a:ea typeface="Arial Unicode MS" pitchFamily="34" charset="-128"/>
                <a:cs typeface="Arial Unicode MS" pitchFamily="34" charset="-128"/>
              </a:defRPr>
            </a:lvl5pPr>
            <a:lvl6pPr marL="25146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6pPr>
            <a:lvl7pPr marL="29718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7pPr>
            <a:lvl8pPr marL="34290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8pPr>
            <a:lvl9pPr marL="38862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9pPr>
          </a:lstStyle>
          <a:p>
            <a:pPr eaLnBrk="1" hangingPunct="1"/>
            <a:endParaRPr lang="en-US"/>
          </a:p>
        </p:txBody>
      </p:sp>
      <p:sp>
        <p:nvSpPr>
          <p:cNvPr id="340996" name="Rectangle 2"/>
          <p:cNvSpPr>
            <a:spLocks noGrp="1" noChangeArrowheads="1"/>
          </p:cNvSpPr>
          <p:nvPr>
            <p:ph type="body"/>
          </p:nvPr>
        </p:nvSpPr>
        <p:spPr>
          <a:xfrm>
            <a:off x="914401" y="4343400"/>
            <a:ext cx="5013722" cy="408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C" smtClean="0"/>
          </a:p>
        </p:txBody>
      </p:sp>
    </p:spTree>
    <p:extLst>
      <p:ext uri="{BB962C8B-B14F-4D97-AF65-F5344CB8AC3E}">
        <p14:creationId xmlns:p14="http://schemas.microsoft.com/office/powerpoint/2010/main" val="27838299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0994" name="Rectangle 2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5pPr>
            <a:lvl6pPr marL="25146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6pPr>
            <a:lvl7pPr marL="29718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7pPr>
            <a:lvl8pPr marL="34290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8pPr>
            <a:lvl9pPr marL="38862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9pPr>
          </a:lstStyle>
          <a:p>
            <a:pPr eaLnBrk="1" hangingPunct="1"/>
            <a:fld id="{E0E28C33-6EE6-4042-BF41-ADC48745413C}" type="slidenum">
              <a:rPr lang="en-GB" sz="1200" smtClean="0">
                <a:solidFill>
                  <a:srgbClr val="000000"/>
                </a:solidFill>
              </a:rPr>
              <a:pPr eaLnBrk="1" hangingPunct="1"/>
              <a:t>26</a:t>
            </a:fld>
            <a:endParaRPr lang="en-GB" sz="1200" smtClean="0">
              <a:solidFill>
                <a:srgbClr val="000000"/>
              </a:solidFill>
            </a:endParaRPr>
          </a:p>
        </p:txBody>
      </p:sp>
      <p:sp>
        <p:nvSpPr>
          <p:cNvPr id="340995" name="Text Box 1"/>
          <p:cNvSpPr txBox="1">
            <a:spLocks noChangeArrowheads="1"/>
          </p:cNvSpPr>
          <p:nvPr/>
        </p:nvSpPr>
        <p:spPr bwMode="auto">
          <a:xfrm>
            <a:off x="2143125" y="685800"/>
            <a:ext cx="2571750" cy="3431117"/>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defRPr sz="2400">
                <a:solidFill>
                  <a:schemeClr val="bg1"/>
                </a:solidFill>
                <a:latin typeface="Times New Roman" pitchFamily="18" charset="0"/>
                <a:ea typeface="Arial Unicode MS" pitchFamily="34" charset="-128"/>
                <a:cs typeface="Arial Unicode MS" pitchFamily="34" charset="-128"/>
              </a:defRPr>
            </a:lvl5pPr>
            <a:lvl6pPr marL="25146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6pPr>
            <a:lvl7pPr marL="29718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7pPr>
            <a:lvl8pPr marL="34290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8pPr>
            <a:lvl9pPr marL="38862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9pPr>
          </a:lstStyle>
          <a:p>
            <a:pPr eaLnBrk="1" hangingPunct="1"/>
            <a:endParaRPr lang="en-US"/>
          </a:p>
        </p:txBody>
      </p:sp>
      <p:sp>
        <p:nvSpPr>
          <p:cNvPr id="340996" name="Rectangle 2"/>
          <p:cNvSpPr>
            <a:spLocks noGrp="1" noChangeArrowheads="1"/>
          </p:cNvSpPr>
          <p:nvPr>
            <p:ph type="body"/>
          </p:nvPr>
        </p:nvSpPr>
        <p:spPr>
          <a:xfrm>
            <a:off x="914401" y="4343400"/>
            <a:ext cx="5013722" cy="408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C" smtClean="0"/>
          </a:p>
        </p:txBody>
      </p:sp>
    </p:spTree>
    <p:extLst>
      <p:ext uri="{BB962C8B-B14F-4D97-AF65-F5344CB8AC3E}">
        <p14:creationId xmlns:p14="http://schemas.microsoft.com/office/powerpoint/2010/main" val="1494412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0994" name="Rectangle 2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5pPr>
            <a:lvl6pPr marL="25146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6pPr>
            <a:lvl7pPr marL="29718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7pPr>
            <a:lvl8pPr marL="34290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8pPr>
            <a:lvl9pPr marL="38862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9pPr>
          </a:lstStyle>
          <a:p>
            <a:pPr eaLnBrk="1" hangingPunct="1"/>
            <a:fld id="{E0E28C33-6EE6-4042-BF41-ADC48745413C}" type="slidenum">
              <a:rPr lang="en-GB" sz="1200" smtClean="0">
                <a:solidFill>
                  <a:srgbClr val="000000"/>
                </a:solidFill>
              </a:rPr>
              <a:pPr eaLnBrk="1" hangingPunct="1"/>
              <a:t>27</a:t>
            </a:fld>
            <a:endParaRPr lang="en-GB" sz="1200" smtClean="0">
              <a:solidFill>
                <a:srgbClr val="000000"/>
              </a:solidFill>
            </a:endParaRPr>
          </a:p>
        </p:txBody>
      </p:sp>
      <p:sp>
        <p:nvSpPr>
          <p:cNvPr id="340995" name="Text Box 1"/>
          <p:cNvSpPr txBox="1">
            <a:spLocks noChangeArrowheads="1"/>
          </p:cNvSpPr>
          <p:nvPr/>
        </p:nvSpPr>
        <p:spPr bwMode="auto">
          <a:xfrm>
            <a:off x="2143125" y="685800"/>
            <a:ext cx="2571750" cy="3431117"/>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defRPr sz="2400">
                <a:solidFill>
                  <a:schemeClr val="bg1"/>
                </a:solidFill>
                <a:latin typeface="Times New Roman" pitchFamily="18" charset="0"/>
                <a:ea typeface="Arial Unicode MS" pitchFamily="34" charset="-128"/>
                <a:cs typeface="Arial Unicode MS" pitchFamily="34" charset="-128"/>
              </a:defRPr>
            </a:lvl5pPr>
            <a:lvl6pPr marL="25146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6pPr>
            <a:lvl7pPr marL="29718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7pPr>
            <a:lvl8pPr marL="34290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8pPr>
            <a:lvl9pPr marL="38862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9pPr>
          </a:lstStyle>
          <a:p>
            <a:pPr eaLnBrk="1" hangingPunct="1"/>
            <a:endParaRPr lang="en-US"/>
          </a:p>
        </p:txBody>
      </p:sp>
      <p:sp>
        <p:nvSpPr>
          <p:cNvPr id="340996" name="Rectangle 2"/>
          <p:cNvSpPr>
            <a:spLocks noGrp="1" noChangeArrowheads="1"/>
          </p:cNvSpPr>
          <p:nvPr>
            <p:ph type="body"/>
          </p:nvPr>
        </p:nvSpPr>
        <p:spPr>
          <a:xfrm>
            <a:off x="914401" y="4343400"/>
            <a:ext cx="5013722" cy="408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C" smtClean="0"/>
          </a:p>
        </p:txBody>
      </p:sp>
    </p:spTree>
    <p:extLst>
      <p:ext uri="{BB962C8B-B14F-4D97-AF65-F5344CB8AC3E}">
        <p14:creationId xmlns:p14="http://schemas.microsoft.com/office/powerpoint/2010/main" val="3735882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0994" name="Rectangle 2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5pPr>
            <a:lvl6pPr marL="25146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6pPr>
            <a:lvl7pPr marL="29718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7pPr>
            <a:lvl8pPr marL="34290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8pPr>
            <a:lvl9pPr marL="38862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9pPr>
          </a:lstStyle>
          <a:p>
            <a:pPr eaLnBrk="1" hangingPunct="1"/>
            <a:fld id="{E0E28C33-6EE6-4042-BF41-ADC48745413C}" type="slidenum">
              <a:rPr lang="en-GB" sz="1200" smtClean="0">
                <a:solidFill>
                  <a:srgbClr val="000000"/>
                </a:solidFill>
              </a:rPr>
              <a:pPr eaLnBrk="1" hangingPunct="1"/>
              <a:t>28</a:t>
            </a:fld>
            <a:endParaRPr lang="en-GB" sz="1200" smtClean="0">
              <a:solidFill>
                <a:srgbClr val="000000"/>
              </a:solidFill>
            </a:endParaRPr>
          </a:p>
        </p:txBody>
      </p:sp>
      <p:sp>
        <p:nvSpPr>
          <p:cNvPr id="340995" name="Text Box 1"/>
          <p:cNvSpPr txBox="1">
            <a:spLocks noChangeArrowheads="1"/>
          </p:cNvSpPr>
          <p:nvPr/>
        </p:nvSpPr>
        <p:spPr bwMode="auto">
          <a:xfrm>
            <a:off x="2143125" y="685800"/>
            <a:ext cx="2571750" cy="3431117"/>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defRPr sz="2400">
                <a:solidFill>
                  <a:schemeClr val="bg1"/>
                </a:solidFill>
                <a:latin typeface="Times New Roman" pitchFamily="18" charset="0"/>
                <a:ea typeface="Arial Unicode MS" pitchFamily="34" charset="-128"/>
                <a:cs typeface="Arial Unicode MS" pitchFamily="34" charset="-128"/>
              </a:defRPr>
            </a:lvl5pPr>
            <a:lvl6pPr marL="25146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6pPr>
            <a:lvl7pPr marL="29718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7pPr>
            <a:lvl8pPr marL="34290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8pPr>
            <a:lvl9pPr marL="38862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9pPr>
          </a:lstStyle>
          <a:p>
            <a:pPr eaLnBrk="1" hangingPunct="1"/>
            <a:endParaRPr lang="en-US"/>
          </a:p>
        </p:txBody>
      </p:sp>
      <p:sp>
        <p:nvSpPr>
          <p:cNvPr id="340996" name="Rectangle 2"/>
          <p:cNvSpPr>
            <a:spLocks noGrp="1" noChangeArrowheads="1"/>
          </p:cNvSpPr>
          <p:nvPr>
            <p:ph type="body"/>
          </p:nvPr>
        </p:nvSpPr>
        <p:spPr>
          <a:xfrm>
            <a:off x="914401" y="4343400"/>
            <a:ext cx="5013722" cy="408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C" smtClean="0"/>
          </a:p>
        </p:txBody>
      </p:sp>
    </p:spTree>
    <p:extLst>
      <p:ext uri="{BB962C8B-B14F-4D97-AF65-F5344CB8AC3E}">
        <p14:creationId xmlns:p14="http://schemas.microsoft.com/office/powerpoint/2010/main" val="3534338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0994" name="Rectangle 2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5pPr>
            <a:lvl6pPr marL="25146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6pPr>
            <a:lvl7pPr marL="29718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7pPr>
            <a:lvl8pPr marL="34290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8pPr>
            <a:lvl9pPr marL="38862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9pPr>
          </a:lstStyle>
          <a:p>
            <a:pPr eaLnBrk="1" hangingPunct="1"/>
            <a:fld id="{E0E28C33-6EE6-4042-BF41-ADC48745413C}" type="slidenum">
              <a:rPr lang="en-GB" sz="1200" smtClean="0">
                <a:solidFill>
                  <a:srgbClr val="000000"/>
                </a:solidFill>
              </a:rPr>
              <a:pPr eaLnBrk="1" hangingPunct="1"/>
              <a:t>29</a:t>
            </a:fld>
            <a:endParaRPr lang="en-GB" sz="1200" smtClean="0">
              <a:solidFill>
                <a:srgbClr val="000000"/>
              </a:solidFill>
            </a:endParaRPr>
          </a:p>
        </p:txBody>
      </p:sp>
      <p:sp>
        <p:nvSpPr>
          <p:cNvPr id="340995" name="Text Box 1"/>
          <p:cNvSpPr txBox="1">
            <a:spLocks noChangeArrowheads="1"/>
          </p:cNvSpPr>
          <p:nvPr/>
        </p:nvSpPr>
        <p:spPr bwMode="auto">
          <a:xfrm>
            <a:off x="2143125" y="685800"/>
            <a:ext cx="2571750" cy="3431117"/>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defRPr sz="2400">
                <a:solidFill>
                  <a:schemeClr val="bg1"/>
                </a:solidFill>
                <a:latin typeface="Times New Roman" pitchFamily="18" charset="0"/>
                <a:ea typeface="Arial Unicode MS" pitchFamily="34" charset="-128"/>
                <a:cs typeface="Arial Unicode MS" pitchFamily="34" charset="-128"/>
              </a:defRPr>
            </a:lvl5pPr>
            <a:lvl6pPr marL="25146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6pPr>
            <a:lvl7pPr marL="29718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7pPr>
            <a:lvl8pPr marL="34290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8pPr>
            <a:lvl9pPr marL="38862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9pPr>
          </a:lstStyle>
          <a:p>
            <a:pPr eaLnBrk="1" hangingPunct="1"/>
            <a:endParaRPr lang="en-US"/>
          </a:p>
        </p:txBody>
      </p:sp>
      <p:sp>
        <p:nvSpPr>
          <p:cNvPr id="340996" name="Rectangle 2"/>
          <p:cNvSpPr>
            <a:spLocks noGrp="1" noChangeArrowheads="1"/>
          </p:cNvSpPr>
          <p:nvPr>
            <p:ph type="body"/>
          </p:nvPr>
        </p:nvSpPr>
        <p:spPr>
          <a:xfrm>
            <a:off x="914401" y="4343400"/>
            <a:ext cx="5013722" cy="408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C" smtClean="0"/>
          </a:p>
        </p:txBody>
      </p:sp>
    </p:spTree>
    <p:extLst>
      <p:ext uri="{BB962C8B-B14F-4D97-AF65-F5344CB8AC3E}">
        <p14:creationId xmlns:p14="http://schemas.microsoft.com/office/powerpoint/2010/main" val="2227185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0994" name="Rectangle 2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5pPr>
            <a:lvl6pPr marL="25146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6pPr>
            <a:lvl7pPr marL="29718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7pPr>
            <a:lvl8pPr marL="34290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8pPr>
            <a:lvl9pPr marL="38862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9pPr>
          </a:lstStyle>
          <a:p>
            <a:pPr eaLnBrk="1" hangingPunct="1"/>
            <a:fld id="{E0E28C33-6EE6-4042-BF41-ADC48745413C}" type="slidenum">
              <a:rPr lang="en-GB" sz="1200" smtClean="0">
                <a:solidFill>
                  <a:srgbClr val="000000"/>
                </a:solidFill>
              </a:rPr>
              <a:pPr eaLnBrk="1" hangingPunct="1"/>
              <a:t>10</a:t>
            </a:fld>
            <a:endParaRPr lang="en-GB" sz="1200" smtClean="0">
              <a:solidFill>
                <a:srgbClr val="000000"/>
              </a:solidFill>
            </a:endParaRPr>
          </a:p>
        </p:txBody>
      </p:sp>
      <p:sp>
        <p:nvSpPr>
          <p:cNvPr id="340995" name="Text Box 1"/>
          <p:cNvSpPr txBox="1">
            <a:spLocks noChangeArrowheads="1"/>
          </p:cNvSpPr>
          <p:nvPr/>
        </p:nvSpPr>
        <p:spPr bwMode="auto">
          <a:xfrm>
            <a:off x="2143125" y="685800"/>
            <a:ext cx="2571750" cy="3431117"/>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defRPr sz="2400">
                <a:solidFill>
                  <a:schemeClr val="bg1"/>
                </a:solidFill>
                <a:latin typeface="Times New Roman" pitchFamily="18" charset="0"/>
                <a:ea typeface="Arial Unicode MS" pitchFamily="34" charset="-128"/>
                <a:cs typeface="Arial Unicode MS" pitchFamily="34" charset="-128"/>
              </a:defRPr>
            </a:lvl5pPr>
            <a:lvl6pPr marL="25146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6pPr>
            <a:lvl7pPr marL="29718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7pPr>
            <a:lvl8pPr marL="34290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8pPr>
            <a:lvl9pPr marL="38862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9pPr>
          </a:lstStyle>
          <a:p>
            <a:pPr eaLnBrk="1" hangingPunct="1"/>
            <a:endParaRPr lang="en-US"/>
          </a:p>
        </p:txBody>
      </p:sp>
      <p:sp>
        <p:nvSpPr>
          <p:cNvPr id="340996" name="Rectangle 2"/>
          <p:cNvSpPr>
            <a:spLocks noGrp="1" noChangeArrowheads="1"/>
          </p:cNvSpPr>
          <p:nvPr>
            <p:ph type="body"/>
          </p:nvPr>
        </p:nvSpPr>
        <p:spPr>
          <a:xfrm>
            <a:off x="914401" y="4343400"/>
            <a:ext cx="5013722" cy="408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C" smtClean="0"/>
          </a:p>
        </p:txBody>
      </p:sp>
    </p:spTree>
    <p:extLst>
      <p:ext uri="{BB962C8B-B14F-4D97-AF65-F5344CB8AC3E}">
        <p14:creationId xmlns:p14="http://schemas.microsoft.com/office/powerpoint/2010/main" val="7093892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0994" name="Rectangle 2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5pPr>
            <a:lvl6pPr marL="25146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6pPr>
            <a:lvl7pPr marL="29718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7pPr>
            <a:lvl8pPr marL="34290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8pPr>
            <a:lvl9pPr marL="38862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9pPr>
          </a:lstStyle>
          <a:p>
            <a:pPr eaLnBrk="1" hangingPunct="1"/>
            <a:fld id="{E0E28C33-6EE6-4042-BF41-ADC48745413C}" type="slidenum">
              <a:rPr lang="en-GB" sz="1200" smtClean="0">
                <a:solidFill>
                  <a:srgbClr val="000000"/>
                </a:solidFill>
              </a:rPr>
              <a:pPr eaLnBrk="1" hangingPunct="1"/>
              <a:t>30</a:t>
            </a:fld>
            <a:endParaRPr lang="en-GB" sz="1200" smtClean="0">
              <a:solidFill>
                <a:srgbClr val="000000"/>
              </a:solidFill>
            </a:endParaRPr>
          </a:p>
        </p:txBody>
      </p:sp>
      <p:sp>
        <p:nvSpPr>
          <p:cNvPr id="340995" name="Text Box 1"/>
          <p:cNvSpPr txBox="1">
            <a:spLocks noChangeArrowheads="1"/>
          </p:cNvSpPr>
          <p:nvPr/>
        </p:nvSpPr>
        <p:spPr bwMode="auto">
          <a:xfrm>
            <a:off x="2143125" y="685800"/>
            <a:ext cx="2571750" cy="3431117"/>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defRPr sz="2400">
                <a:solidFill>
                  <a:schemeClr val="bg1"/>
                </a:solidFill>
                <a:latin typeface="Times New Roman" pitchFamily="18" charset="0"/>
                <a:ea typeface="Arial Unicode MS" pitchFamily="34" charset="-128"/>
                <a:cs typeface="Arial Unicode MS" pitchFamily="34" charset="-128"/>
              </a:defRPr>
            </a:lvl5pPr>
            <a:lvl6pPr marL="25146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6pPr>
            <a:lvl7pPr marL="29718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7pPr>
            <a:lvl8pPr marL="34290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8pPr>
            <a:lvl9pPr marL="38862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9pPr>
          </a:lstStyle>
          <a:p>
            <a:pPr eaLnBrk="1" hangingPunct="1"/>
            <a:endParaRPr lang="en-US"/>
          </a:p>
        </p:txBody>
      </p:sp>
      <p:sp>
        <p:nvSpPr>
          <p:cNvPr id="340996" name="Rectangle 2"/>
          <p:cNvSpPr>
            <a:spLocks noGrp="1" noChangeArrowheads="1"/>
          </p:cNvSpPr>
          <p:nvPr>
            <p:ph type="body"/>
          </p:nvPr>
        </p:nvSpPr>
        <p:spPr>
          <a:xfrm>
            <a:off x="914401" y="4343400"/>
            <a:ext cx="5013722" cy="408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C" smtClean="0"/>
          </a:p>
        </p:txBody>
      </p:sp>
    </p:spTree>
    <p:extLst>
      <p:ext uri="{BB962C8B-B14F-4D97-AF65-F5344CB8AC3E}">
        <p14:creationId xmlns:p14="http://schemas.microsoft.com/office/powerpoint/2010/main" val="22808246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0994" name="Rectangle 2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5pPr>
            <a:lvl6pPr marL="25146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6pPr>
            <a:lvl7pPr marL="29718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7pPr>
            <a:lvl8pPr marL="34290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8pPr>
            <a:lvl9pPr marL="38862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9pPr>
          </a:lstStyle>
          <a:p>
            <a:pPr eaLnBrk="1" hangingPunct="1"/>
            <a:fld id="{E0E28C33-6EE6-4042-BF41-ADC48745413C}" type="slidenum">
              <a:rPr lang="en-GB" sz="1200" smtClean="0">
                <a:solidFill>
                  <a:srgbClr val="000000"/>
                </a:solidFill>
              </a:rPr>
              <a:pPr eaLnBrk="1" hangingPunct="1"/>
              <a:t>31</a:t>
            </a:fld>
            <a:endParaRPr lang="en-GB" sz="1200" smtClean="0">
              <a:solidFill>
                <a:srgbClr val="000000"/>
              </a:solidFill>
            </a:endParaRPr>
          </a:p>
        </p:txBody>
      </p:sp>
      <p:sp>
        <p:nvSpPr>
          <p:cNvPr id="340995" name="Text Box 1"/>
          <p:cNvSpPr txBox="1">
            <a:spLocks noChangeArrowheads="1"/>
          </p:cNvSpPr>
          <p:nvPr/>
        </p:nvSpPr>
        <p:spPr bwMode="auto">
          <a:xfrm>
            <a:off x="2143125" y="685800"/>
            <a:ext cx="2571750" cy="3431117"/>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defRPr sz="2400">
                <a:solidFill>
                  <a:schemeClr val="bg1"/>
                </a:solidFill>
                <a:latin typeface="Times New Roman" pitchFamily="18" charset="0"/>
                <a:ea typeface="Arial Unicode MS" pitchFamily="34" charset="-128"/>
                <a:cs typeface="Arial Unicode MS" pitchFamily="34" charset="-128"/>
              </a:defRPr>
            </a:lvl5pPr>
            <a:lvl6pPr marL="25146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6pPr>
            <a:lvl7pPr marL="29718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7pPr>
            <a:lvl8pPr marL="34290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8pPr>
            <a:lvl9pPr marL="38862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9pPr>
          </a:lstStyle>
          <a:p>
            <a:pPr eaLnBrk="1" hangingPunct="1"/>
            <a:endParaRPr lang="en-US"/>
          </a:p>
        </p:txBody>
      </p:sp>
      <p:sp>
        <p:nvSpPr>
          <p:cNvPr id="340996" name="Rectangle 2"/>
          <p:cNvSpPr>
            <a:spLocks noGrp="1" noChangeArrowheads="1"/>
          </p:cNvSpPr>
          <p:nvPr>
            <p:ph type="body"/>
          </p:nvPr>
        </p:nvSpPr>
        <p:spPr>
          <a:xfrm>
            <a:off x="914401" y="4343400"/>
            <a:ext cx="5013722" cy="408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C" smtClean="0"/>
          </a:p>
        </p:txBody>
      </p:sp>
    </p:spTree>
    <p:extLst>
      <p:ext uri="{BB962C8B-B14F-4D97-AF65-F5344CB8AC3E}">
        <p14:creationId xmlns:p14="http://schemas.microsoft.com/office/powerpoint/2010/main" val="29068570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0994" name="Rectangle 2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5pPr>
            <a:lvl6pPr marL="25146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6pPr>
            <a:lvl7pPr marL="29718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7pPr>
            <a:lvl8pPr marL="34290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8pPr>
            <a:lvl9pPr marL="38862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9pPr>
          </a:lstStyle>
          <a:p>
            <a:pPr eaLnBrk="1" hangingPunct="1"/>
            <a:fld id="{E0E28C33-6EE6-4042-BF41-ADC48745413C}" type="slidenum">
              <a:rPr lang="en-GB" sz="1200" smtClean="0">
                <a:solidFill>
                  <a:srgbClr val="000000"/>
                </a:solidFill>
              </a:rPr>
              <a:pPr eaLnBrk="1" hangingPunct="1"/>
              <a:t>32</a:t>
            </a:fld>
            <a:endParaRPr lang="en-GB" sz="1200" smtClean="0">
              <a:solidFill>
                <a:srgbClr val="000000"/>
              </a:solidFill>
            </a:endParaRPr>
          </a:p>
        </p:txBody>
      </p:sp>
      <p:sp>
        <p:nvSpPr>
          <p:cNvPr id="340995" name="Text Box 1"/>
          <p:cNvSpPr txBox="1">
            <a:spLocks noChangeArrowheads="1"/>
          </p:cNvSpPr>
          <p:nvPr/>
        </p:nvSpPr>
        <p:spPr bwMode="auto">
          <a:xfrm>
            <a:off x="2143125" y="685800"/>
            <a:ext cx="2571750" cy="3431117"/>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defRPr sz="2400">
                <a:solidFill>
                  <a:schemeClr val="bg1"/>
                </a:solidFill>
                <a:latin typeface="Times New Roman" pitchFamily="18" charset="0"/>
                <a:ea typeface="Arial Unicode MS" pitchFamily="34" charset="-128"/>
                <a:cs typeface="Arial Unicode MS" pitchFamily="34" charset="-128"/>
              </a:defRPr>
            </a:lvl5pPr>
            <a:lvl6pPr marL="25146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6pPr>
            <a:lvl7pPr marL="29718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7pPr>
            <a:lvl8pPr marL="34290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8pPr>
            <a:lvl9pPr marL="38862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9pPr>
          </a:lstStyle>
          <a:p>
            <a:pPr eaLnBrk="1" hangingPunct="1"/>
            <a:endParaRPr lang="en-US"/>
          </a:p>
        </p:txBody>
      </p:sp>
      <p:sp>
        <p:nvSpPr>
          <p:cNvPr id="340996" name="Rectangle 2"/>
          <p:cNvSpPr>
            <a:spLocks noGrp="1" noChangeArrowheads="1"/>
          </p:cNvSpPr>
          <p:nvPr>
            <p:ph type="body"/>
          </p:nvPr>
        </p:nvSpPr>
        <p:spPr>
          <a:xfrm>
            <a:off x="914401" y="4343400"/>
            <a:ext cx="5013722" cy="408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C" smtClean="0"/>
          </a:p>
        </p:txBody>
      </p:sp>
    </p:spTree>
    <p:extLst>
      <p:ext uri="{BB962C8B-B14F-4D97-AF65-F5344CB8AC3E}">
        <p14:creationId xmlns:p14="http://schemas.microsoft.com/office/powerpoint/2010/main" val="42195279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0994" name="Rectangle 2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5pPr>
            <a:lvl6pPr marL="25146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6pPr>
            <a:lvl7pPr marL="29718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7pPr>
            <a:lvl8pPr marL="34290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8pPr>
            <a:lvl9pPr marL="38862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9pPr>
          </a:lstStyle>
          <a:p>
            <a:pPr eaLnBrk="1" hangingPunct="1"/>
            <a:fld id="{E0E28C33-6EE6-4042-BF41-ADC48745413C}" type="slidenum">
              <a:rPr lang="en-GB" sz="1200" smtClean="0">
                <a:solidFill>
                  <a:srgbClr val="000000"/>
                </a:solidFill>
              </a:rPr>
              <a:pPr eaLnBrk="1" hangingPunct="1"/>
              <a:t>33</a:t>
            </a:fld>
            <a:endParaRPr lang="en-GB" sz="1200" smtClean="0">
              <a:solidFill>
                <a:srgbClr val="000000"/>
              </a:solidFill>
            </a:endParaRPr>
          </a:p>
        </p:txBody>
      </p:sp>
      <p:sp>
        <p:nvSpPr>
          <p:cNvPr id="340995" name="Text Box 1"/>
          <p:cNvSpPr txBox="1">
            <a:spLocks noChangeArrowheads="1"/>
          </p:cNvSpPr>
          <p:nvPr/>
        </p:nvSpPr>
        <p:spPr bwMode="auto">
          <a:xfrm>
            <a:off x="2143125" y="685800"/>
            <a:ext cx="2571750" cy="3431117"/>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defRPr sz="2400">
                <a:solidFill>
                  <a:schemeClr val="bg1"/>
                </a:solidFill>
                <a:latin typeface="Times New Roman" pitchFamily="18" charset="0"/>
                <a:ea typeface="Arial Unicode MS" pitchFamily="34" charset="-128"/>
                <a:cs typeface="Arial Unicode MS" pitchFamily="34" charset="-128"/>
              </a:defRPr>
            </a:lvl5pPr>
            <a:lvl6pPr marL="25146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6pPr>
            <a:lvl7pPr marL="29718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7pPr>
            <a:lvl8pPr marL="34290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8pPr>
            <a:lvl9pPr marL="38862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9pPr>
          </a:lstStyle>
          <a:p>
            <a:pPr eaLnBrk="1" hangingPunct="1"/>
            <a:endParaRPr lang="en-US"/>
          </a:p>
        </p:txBody>
      </p:sp>
      <p:sp>
        <p:nvSpPr>
          <p:cNvPr id="340996" name="Rectangle 2"/>
          <p:cNvSpPr>
            <a:spLocks noGrp="1" noChangeArrowheads="1"/>
          </p:cNvSpPr>
          <p:nvPr>
            <p:ph type="body"/>
          </p:nvPr>
        </p:nvSpPr>
        <p:spPr>
          <a:xfrm>
            <a:off x="914401" y="4343400"/>
            <a:ext cx="5013722" cy="408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C" smtClean="0"/>
          </a:p>
        </p:txBody>
      </p:sp>
    </p:spTree>
    <p:extLst>
      <p:ext uri="{BB962C8B-B14F-4D97-AF65-F5344CB8AC3E}">
        <p14:creationId xmlns:p14="http://schemas.microsoft.com/office/powerpoint/2010/main" val="28812980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0994" name="Rectangle 2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5pPr>
            <a:lvl6pPr marL="25146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6pPr>
            <a:lvl7pPr marL="29718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7pPr>
            <a:lvl8pPr marL="34290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8pPr>
            <a:lvl9pPr marL="38862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9pPr>
          </a:lstStyle>
          <a:p>
            <a:pPr eaLnBrk="1" hangingPunct="1"/>
            <a:fld id="{E0E28C33-6EE6-4042-BF41-ADC48745413C}" type="slidenum">
              <a:rPr lang="en-GB" sz="1200" smtClean="0">
                <a:solidFill>
                  <a:srgbClr val="000000"/>
                </a:solidFill>
              </a:rPr>
              <a:pPr eaLnBrk="1" hangingPunct="1"/>
              <a:t>34</a:t>
            </a:fld>
            <a:endParaRPr lang="en-GB" sz="1200" smtClean="0">
              <a:solidFill>
                <a:srgbClr val="000000"/>
              </a:solidFill>
            </a:endParaRPr>
          </a:p>
        </p:txBody>
      </p:sp>
      <p:sp>
        <p:nvSpPr>
          <p:cNvPr id="340995" name="Text Box 1"/>
          <p:cNvSpPr txBox="1">
            <a:spLocks noChangeArrowheads="1"/>
          </p:cNvSpPr>
          <p:nvPr/>
        </p:nvSpPr>
        <p:spPr bwMode="auto">
          <a:xfrm>
            <a:off x="2143125" y="685800"/>
            <a:ext cx="2571750" cy="3431117"/>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defRPr sz="2400">
                <a:solidFill>
                  <a:schemeClr val="bg1"/>
                </a:solidFill>
                <a:latin typeface="Times New Roman" pitchFamily="18" charset="0"/>
                <a:ea typeface="Arial Unicode MS" pitchFamily="34" charset="-128"/>
                <a:cs typeface="Arial Unicode MS" pitchFamily="34" charset="-128"/>
              </a:defRPr>
            </a:lvl5pPr>
            <a:lvl6pPr marL="25146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6pPr>
            <a:lvl7pPr marL="29718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7pPr>
            <a:lvl8pPr marL="34290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8pPr>
            <a:lvl9pPr marL="38862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9pPr>
          </a:lstStyle>
          <a:p>
            <a:pPr eaLnBrk="1" hangingPunct="1"/>
            <a:endParaRPr lang="en-US"/>
          </a:p>
        </p:txBody>
      </p:sp>
      <p:sp>
        <p:nvSpPr>
          <p:cNvPr id="340996" name="Rectangle 2"/>
          <p:cNvSpPr>
            <a:spLocks noGrp="1" noChangeArrowheads="1"/>
          </p:cNvSpPr>
          <p:nvPr>
            <p:ph type="body"/>
          </p:nvPr>
        </p:nvSpPr>
        <p:spPr>
          <a:xfrm>
            <a:off x="914401" y="4343400"/>
            <a:ext cx="5013722" cy="408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C" dirty="0" smtClean="0"/>
          </a:p>
        </p:txBody>
      </p:sp>
    </p:spTree>
    <p:extLst>
      <p:ext uri="{BB962C8B-B14F-4D97-AF65-F5344CB8AC3E}">
        <p14:creationId xmlns:p14="http://schemas.microsoft.com/office/powerpoint/2010/main" val="170252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0994" name="Rectangle 2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5pPr>
            <a:lvl6pPr marL="25146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6pPr>
            <a:lvl7pPr marL="29718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7pPr>
            <a:lvl8pPr marL="34290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8pPr>
            <a:lvl9pPr marL="38862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9pPr>
          </a:lstStyle>
          <a:p>
            <a:pPr eaLnBrk="1" hangingPunct="1"/>
            <a:fld id="{E0E28C33-6EE6-4042-BF41-ADC48745413C}" type="slidenum">
              <a:rPr lang="en-GB" sz="1200" smtClean="0">
                <a:solidFill>
                  <a:srgbClr val="000000"/>
                </a:solidFill>
              </a:rPr>
              <a:pPr eaLnBrk="1" hangingPunct="1"/>
              <a:t>11</a:t>
            </a:fld>
            <a:endParaRPr lang="en-GB" sz="1200" smtClean="0">
              <a:solidFill>
                <a:srgbClr val="000000"/>
              </a:solidFill>
            </a:endParaRPr>
          </a:p>
        </p:txBody>
      </p:sp>
      <p:sp>
        <p:nvSpPr>
          <p:cNvPr id="340995" name="Text Box 1"/>
          <p:cNvSpPr txBox="1">
            <a:spLocks noChangeArrowheads="1"/>
          </p:cNvSpPr>
          <p:nvPr/>
        </p:nvSpPr>
        <p:spPr bwMode="auto">
          <a:xfrm>
            <a:off x="2143125" y="685800"/>
            <a:ext cx="2571750" cy="3431117"/>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defRPr sz="2400">
                <a:solidFill>
                  <a:schemeClr val="bg1"/>
                </a:solidFill>
                <a:latin typeface="Times New Roman" pitchFamily="18" charset="0"/>
                <a:ea typeface="Arial Unicode MS" pitchFamily="34" charset="-128"/>
                <a:cs typeface="Arial Unicode MS" pitchFamily="34" charset="-128"/>
              </a:defRPr>
            </a:lvl5pPr>
            <a:lvl6pPr marL="25146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6pPr>
            <a:lvl7pPr marL="29718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7pPr>
            <a:lvl8pPr marL="34290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8pPr>
            <a:lvl9pPr marL="38862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9pPr>
          </a:lstStyle>
          <a:p>
            <a:pPr eaLnBrk="1" hangingPunct="1"/>
            <a:endParaRPr lang="en-US"/>
          </a:p>
        </p:txBody>
      </p:sp>
      <p:sp>
        <p:nvSpPr>
          <p:cNvPr id="340996" name="Rectangle 2"/>
          <p:cNvSpPr>
            <a:spLocks noGrp="1" noChangeArrowheads="1"/>
          </p:cNvSpPr>
          <p:nvPr>
            <p:ph type="body"/>
          </p:nvPr>
        </p:nvSpPr>
        <p:spPr>
          <a:xfrm>
            <a:off x="914401" y="4343400"/>
            <a:ext cx="5013722" cy="408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C" smtClean="0"/>
          </a:p>
        </p:txBody>
      </p:sp>
    </p:spTree>
    <p:extLst>
      <p:ext uri="{BB962C8B-B14F-4D97-AF65-F5344CB8AC3E}">
        <p14:creationId xmlns:p14="http://schemas.microsoft.com/office/powerpoint/2010/main" val="1595222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0994" name="Rectangle 2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5pPr>
            <a:lvl6pPr marL="25146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6pPr>
            <a:lvl7pPr marL="29718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7pPr>
            <a:lvl8pPr marL="34290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8pPr>
            <a:lvl9pPr marL="38862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9pPr>
          </a:lstStyle>
          <a:p>
            <a:pPr eaLnBrk="1" hangingPunct="1"/>
            <a:fld id="{E0E28C33-6EE6-4042-BF41-ADC48745413C}" type="slidenum">
              <a:rPr lang="en-GB" sz="1200" smtClean="0">
                <a:solidFill>
                  <a:srgbClr val="000000"/>
                </a:solidFill>
              </a:rPr>
              <a:pPr eaLnBrk="1" hangingPunct="1"/>
              <a:t>12</a:t>
            </a:fld>
            <a:endParaRPr lang="en-GB" sz="1200" smtClean="0">
              <a:solidFill>
                <a:srgbClr val="000000"/>
              </a:solidFill>
            </a:endParaRPr>
          </a:p>
        </p:txBody>
      </p:sp>
      <p:sp>
        <p:nvSpPr>
          <p:cNvPr id="340995" name="Text Box 1"/>
          <p:cNvSpPr txBox="1">
            <a:spLocks noChangeArrowheads="1"/>
          </p:cNvSpPr>
          <p:nvPr/>
        </p:nvSpPr>
        <p:spPr bwMode="auto">
          <a:xfrm>
            <a:off x="2143125" y="685800"/>
            <a:ext cx="2571750" cy="3431117"/>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defRPr sz="2400">
                <a:solidFill>
                  <a:schemeClr val="bg1"/>
                </a:solidFill>
                <a:latin typeface="Times New Roman" pitchFamily="18" charset="0"/>
                <a:ea typeface="Arial Unicode MS" pitchFamily="34" charset="-128"/>
                <a:cs typeface="Arial Unicode MS" pitchFamily="34" charset="-128"/>
              </a:defRPr>
            </a:lvl5pPr>
            <a:lvl6pPr marL="25146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6pPr>
            <a:lvl7pPr marL="29718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7pPr>
            <a:lvl8pPr marL="34290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8pPr>
            <a:lvl9pPr marL="38862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9pPr>
          </a:lstStyle>
          <a:p>
            <a:pPr eaLnBrk="1" hangingPunct="1"/>
            <a:endParaRPr lang="en-US"/>
          </a:p>
        </p:txBody>
      </p:sp>
      <p:sp>
        <p:nvSpPr>
          <p:cNvPr id="340996" name="Rectangle 2"/>
          <p:cNvSpPr>
            <a:spLocks noGrp="1" noChangeArrowheads="1"/>
          </p:cNvSpPr>
          <p:nvPr>
            <p:ph type="body"/>
          </p:nvPr>
        </p:nvSpPr>
        <p:spPr>
          <a:xfrm>
            <a:off x="914401" y="4343400"/>
            <a:ext cx="5013722" cy="408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C" smtClean="0"/>
          </a:p>
        </p:txBody>
      </p:sp>
    </p:spTree>
    <p:extLst>
      <p:ext uri="{BB962C8B-B14F-4D97-AF65-F5344CB8AC3E}">
        <p14:creationId xmlns:p14="http://schemas.microsoft.com/office/powerpoint/2010/main" val="825874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0994" name="Rectangle 2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5pPr>
            <a:lvl6pPr marL="25146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6pPr>
            <a:lvl7pPr marL="29718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7pPr>
            <a:lvl8pPr marL="34290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8pPr>
            <a:lvl9pPr marL="38862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9pPr>
          </a:lstStyle>
          <a:p>
            <a:pPr eaLnBrk="1" hangingPunct="1"/>
            <a:fld id="{E0E28C33-6EE6-4042-BF41-ADC48745413C}" type="slidenum">
              <a:rPr lang="en-GB" sz="1200" smtClean="0">
                <a:solidFill>
                  <a:srgbClr val="000000"/>
                </a:solidFill>
              </a:rPr>
              <a:pPr eaLnBrk="1" hangingPunct="1"/>
              <a:t>13</a:t>
            </a:fld>
            <a:endParaRPr lang="en-GB" sz="1200" smtClean="0">
              <a:solidFill>
                <a:srgbClr val="000000"/>
              </a:solidFill>
            </a:endParaRPr>
          </a:p>
        </p:txBody>
      </p:sp>
      <p:sp>
        <p:nvSpPr>
          <p:cNvPr id="340995" name="Text Box 1"/>
          <p:cNvSpPr txBox="1">
            <a:spLocks noChangeArrowheads="1"/>
          </p:cNvSpPr>
          <p:nvPr/>
        </p:nvSpPr>
        <p:spPr bwMode="auto">
          <a:xfrm>
            <a:off x="2143125" y="685800"/>
            <a:ext cx="2571750" cy="3431117"/>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defRPr sz="2400">
                <a:solidFill>
                  <a:schemeClr val="bg1"/>
                </a:solidFill>
                <a:latin typeface="Times New Roman" pitchFamily="18" charset="0"/>
                <a:ea typeface="Arial Unicode MS" pitchFamily="34" charset="-128"/>
                <a:cs typeface="Arial Unicode MS" pitchFamily="34" charset="-128"/>
              </a:defRPr>
            </a:lvl5pPr>
            <a:lvl6pPr marL="25146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6pPr>
            <a:lvl7pPr marL="29718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7pPr>
            <a:lvl8pPr marL="34290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8pPr>
            <a:lvl9pPr marL="38862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9pPr>
          </a:lstStyle>
          <a:p>
            <a:pPr eaLnBrk="1" hangingPunct="1"/>
            <a:endParaRPr lang="en-US"/>
          </a:p>
        </p:txBody>
      </p:sp>
      <p:sp>
        <p:nvSpPr>
          <p:cNvPr id="340996" name="Rectangle 2"/>
          <p:cNvSpPr>
            <a:spLocks noGrp="1" noChangeArrowheads="1"/>
          </p:cNvSpPr>
          <p:nvPr>
            <p:ph type="body"/>
          </p:nvPr>
        </p:nvSpPr>
        <p:spPr>
          <a:xfrm>
            <a:off x="914401" y="4343400"/>
            <a:ext cx="5013722" cy="408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C" smtClean="0"/>
          </a:p>
        </p:txBody>
      </p:sp>
    </p:spTree>
    <p:extLst>
      <p:ext uri="{BB962C8B-B14F-4D97-AF65-F5344CB8AC3E}">
        <p14:creationId xmlns:p14="http://schemas.microsoft.com/office/powerpoint/2010/main" val="977028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0994" name="Rectangle 2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5pPr>
            <a:lvl6pPr marL="25146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6pPr>
            <a:lvl7pPr marL="29718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7pPr>
            <a:lvl8pPr marL="34290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8pPr>
            <a:lvl9pPr marL="38862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9pPr>
          </a:lstStyle>
          <a:p>
            <a:pPr eaLnBrk="1" hangingPunct="1"/>
            <a:fld id="{E0E28C33-6EE6-4042-BF41-ADC48745413C}" type="slidenum">
              <a:rPr lang="en-GB" sz="1200" smtClean="0">
                <a:solidFill>
                  <a:srgbClr val="000000"/>
                </a:solidFill>
              </a:rPr>
              <a:pPr eaLnBrk="1" hangingPunct="1"/>
              <a:t>14</a:t>
            </a:fld>
            <a:endParaRPr lang="en-GB" sz="1200" smtClean="0">
              <a:solidFill>
                <a:srgbClr val="000000"/>
              </a:solidFill>
            </a:endParaRPr>
          </a:p>
        </p:txBody>
      </p:sp>
      <p:sp>
        <p:nvSpPr>
          <p:cNvPr id="340995" name="Text Box 1"/>
          <p:cNvSpPr txBox="1">
            <a:spLocks noChangeArrowheads="1"/>
          </p:cNvSpPr>
          <p:nvPr/>
        </p:nvSpPr>
        <p:spPr bwMode="auto">
          <a:xfrm>
            <a:off x="2143125" y="685800"/>
            <a:ext cx="2571750" cy="3431117"/>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defRPr sz="2400">
                <a:solidFill>
                  <a:schemeClr val="bg1"/>
                </a:solidFill>
                <a:latin typeface="Times New Roman" pitchFamily="18" charset="0"/>
                <a:ea typeface="Arial Unicode MS" pitchFamily="34" charset="-128"/>
                <a:cs typeface="Arial Unicode MS" pitchFamily="34" charset="-128"/>
              </a:defRPr>
            </a:lvl5pPr>
            <a:lvl6pPr marL="25146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6pPr>
            <a:lvl7pPr marL="29718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7pPr>
            <a:lvl8pPr marL="34290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8pPr>
            <a:lvl9pPr marL="38862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9pPr>
          </a:lstStyle>
          <a:p>
            <a:pPr eaLnBrk="1" hangingPunct="1"/>
            <a:endParaRPr lang="en-US"/>
          </a:p>
        </p:txBody>
      </p:sp>
      <p:sp>
        <p:nvSpPr>
          <p:cNvPr id="340996" name="Rectangle 2"/>
          <p:cNvSpPr>
            <a:spLocks noGrp="1" noChangeArrowheads="1"/>
          </p:cNvSpPr>
          <p:nvPr>
            <p:ph type="body"/>
          </p:nvPr>
        </p:nvSpPr>
        <p:spPr>
          <a:xfrm>
            <a:off x="914401" y="4343400"/>
            <a:ext cx="5013722" cy="408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C" smtClean="0"/>
          </a:p>
        </p:txBody>
      </p:sp>
    </p:spTree>
    <p:extLst>
      <p:ext uri="{BB962C8B-B14F-4D97-AF65-F5344CB8AC3E}">
        <p14:creationId xmlns:p14="http://schemas.microsoft.com/office/powerpoint/2010/main" val="2433253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0994" name="Rectangle 2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5pPr>
            <a:lvl6pPr marL="25146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6pPr>
            <a:lvl7pPr marL="29718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7pPr>
            <a:lvl8pPr marL="34290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8pPr>
            <a:lvl9pPr marL="38862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9pPr>
          </a:lstStyle>
          <a:p>
            <a:pPr eaLnBrk="1" hangingPunct="1"/>
            <a:fld id="{E0E28C33-6EE6-4042-BF41-ADC48745413C}" type="slidenum">
              <a:rPr lang="en-GB" sz="1200" smtClean="0">
                <a:solidFill>
                  <a:srgbClr val="000000"/>
                </a:solidFill>
              </a:rPr>
              <a:pPr eaLnBrk="1" hangingPunct="1"/>
              <a:t>16</a:t>
            </a:fld>
            <a:endParaRPr lang="en-GB" sz="1200" smtClean="0">
              <a:solidFill>
                <a:srgbClr val="000000"/>
              </a:solidFill>
            </a:endParaRPr>
          </a:p>
        </p:txBody>
      </p:sp>
      <p:sp>
        <p:nvSpPr>
          <p:cNvPr id="340995" name="Text Box 1"/>
          <p:cNvSpPr txBox="1">
            <a:spLocks noChangeArrowheads="1"/>
          </p:cNvSpPr>
          <p:nvPr/>
        </p:nvSpPr>
        <p:spPr bwMode="auto">
          <a:xfrm>
            <a:off x="2143125" y="685800"/>
            <a:ext cx="2571750" cy="3431117"/>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defRPr sz="2400">
                <a:solidFill>
                  <a:schemeClr val="bg1"/>
                </a:solidFill>
                <a:latin typeface="Times New Roman" pitchFamily="18" charset="0"/>
                <a:ea typeface="Arial Unicode MS" pitchFamily="34" charset="-128"/>
                <a:cs typeface="Arial Unicode MS" pitchFamily="34" charset="-128"/>
              </a:defRPr>
            </a:lvl5pPr>
            <a:lvl6pPr marL="25146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6pPr>
            <a:lvl7pPr marL="29718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7pPr>
            <a:lvl8pPr marL="34290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8pPr>
            <a:lvl9pPr marL="38862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9pPr>
          </a:lstStyle>
          <a:p>
            <a:pPr eaLnBrk="1" hangingPunct="1"/>
            <a:endParaRPr lang="en-US"/>
          </a:p>
        </p:txBody>
      </p:sp>
      <p:sp>
        <p:nvSpPr>
          <p:cNvPr id="340996" name="Rectangle 2"/>
          <p:cNvSpPr>
            <a:spLocks noGrp="1" noChangeArrowheads="1"/>
          </p:cNvSpPr>
          <p:nvPr>
            <p:ph type="body"/>
          </p:nvPr>
        </p:nvSpPr>
        <p:spPr>
          <a:xfrm>
            <a:off x="914401" y="4343400"/>
            <a:ext cx="5013722" cy="408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C" smtClean="0"/>
          </a:p>
        </p:txBody>
      </p:sp>
    </p:spTree>
    <p:extLst>
      <p:ext uri="{BB962C8B-B14F-4D97-AF65-F5344CB8AC3E}">
        <p14:creationId xmlns:p14="http://schemas.microsoft.com/office/powerpoint/2010/main" val="4282377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0994" name="Rectangle 2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5pPr>
            <a:lvl6pPr marL="25146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6pPr>
            <a:lvl7pPr marL="29718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7pPr>
            <a:lvl8pPr marL="34290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8pPr>
            <a:lvl9pPr marL="38862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9pPr>
          </a:lstStyle>
          <a:p>
            <a:pPr eaLnBrk="1" hangingPunct="1"/>
            <a:fld id="{E0E28C33-6EE6-4042-BF41-ADC48745413C}" type="slidenum">
              <a:rPr lang="en-GB" sz="1200" smtClean="0">
                <a:solidFill>
                  <a:srgbClr val="000000"/>
                </a:solidFill>
              </a:rPr>
              <a:pPr eaLnBrk="1" hangingPunct="1"/>
              <a:t>17</a:t>
            </a:fld>
            <a:endParaRPr lang="en-GB" sz="1200" smtClean="0">
              <a:solidFill>
                <a:srgbClr val="000000"/>
              </a:solidFill>
            </a:endParaRPr>
          </a:p>
        </p:txBody>
      </p:sp>
      <p:sp>
        <p:nvSpPr>
          <p:cNvPr id="340995" name="Text Box 1"/>
          <p:cNvSpPr txBox="1">
            <a:spLocks noChangeArrowheads="1"/>
          </p:cNvSpPr>
          <p:nvPr/>
        </p:nvSpPr>
        <p:spPr bwMode="auto">
          <a:xfrm>
            <a:off x="2143125" y="685800"/>
            <a:ext cx="2571750" cy="3431117"/>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defRPr sz="2400">
                <a:solidFill>
                  <a:schemeClr val="bg1"/>
                </a:solidFill>
                <a:latin typeface="Times New Roman" pitchFamily="18" charset="0"/>
                <a:ea typeface="Arial Unicode MS" pitchFamily="34" charset="-128"/>
                <a:cs typeface="Arial Unicode MS" pitchFamily="34" charset="-128"/>
              </a:defRPr>
            </a:lvl5pPr>
            <a:lvl6pPr marL="25146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6pPr>
            <a:lvl7pPr marL="29718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7pPr>
            <a:lvl8pPr marL="34290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8pPr>
            <a:lvl9pPr marL="38862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9pPr>
          </a:lstStyle>
          <a:p>
            <a:pPr eaLnBrk="1" hangingPunct="1"/>
            <a:endParaRPr lang="en-US"/>
          </a:p>
        </p:txBody>
      </p:sp>
      <p:sp>
        <p:nvSpPr>
          <p:cNvPr id="340996" name="Rectangle 2"/>
          <p:cNvSpPr>
            <a:spLocks noGrp="1" noChangeArrowheads="1"/>
          </p:cNvSpPr>
          <p:nvPr>
            <p:ph type="body"/>
          </p:nvPr>
        </p:nvSpPr>
        <p:spPr>
          <a:xfrm>
            <a:off x="914401" y="4343400"/>
            <a:ext cx="5013722" cy="408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C" smtClean="0"/>
          </a:p>
        </p:txBody>
      </p:sp>
    </p:spTree>
    <p:extLst>
      <p:ext uri="{BB962C8B-B14F-4D97-AF65-F5344CB8AC3E}">
        <p14:creationId xmlns:p14="http://schemas.microsoft.com/office/powerpoint/2010/main" val="4145286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0994" name="Rectangle 2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5pPr>
            <a:lvl6pPr marL="25146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6pPr>
            <a:lvl7pPr marL="29718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7pPr>
            <a:lvl8pPr marL="34290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8pPr>
            <a:lvl9pPr marL="3886200" indent="-228600" defTabSz="449263" eaLnBrk="0" fontAlgn="base" hangingPunct="0">
              <a:lnSpc>
                <a:spcPct val="49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sz="2400">
                <a:solidFill>
                  <a:schemeClr val="bg1"/>
                </a:solidFill>
                <a:latin typeface="Times New Roman" pitchFamily="18" charset="0"/>
                <a:ea typeface="Arial Unicode MS" pitchFamily="34" charset="-128"/>
                <a:cs typeface="Arial Unicode MS" pitchFamily="34" charset="-128"/>
              </a:defRPr>
            </a:lvl9pPr>
          </a:lstStyle>
          <a:p>
            <a:pPr eaLnBrk="1" hangingPunct="1"/>
            <a:fld id="{E0E28C33-6EE6-4042-BF41-ADC48745413C}" type="slidenum">
              <a:rPr lang="en-GB" sz="1200" smtClean="0">
                <a:solidFill>
                  <a:srgbClr val="000000"/>
                </a:solidFill>
              </a:rPr>
              <a:pPr eaLnBrk="1" hangingPunct="1"/>
              <a:t>18</a:t>
            </a:fld>
            <a:endParaRPr lang="en-GB" sz="1200" smtClean="0">
              <a:solidFill>
                <a:srgbClr val="000000"/>
              </a:solidFill>
            </a:endParaRPr>
          </a:p>
        </p:txBody>
      </p:sp>
      <p:sp>
        <p:nvSpPr>
          <p:cNvPr id="340995" name="Text Box 1"/>
          <p:cNvSpPr txBox="1">
            <a:spLocks noChangeArrowheads="1"/>
          </p:cNvSpPr>
          <p:nvPr/>
        </p:nvSpPr>
        <p:spPr bwMode="auto">
          <a:xfrm>
            <a:off x="2143125" y="685800"/>
            <a:ext cx="2571750" cy="3431117"/>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defRPr sz="2400">
                <a:solidFill>
                  <a:schemeClr val="bg1"/>
                </a:solidFill>
                <a:latin typeface="Times New Roman" pitchFamily="18" charset="0"/>
                <a:ea typeface="Arial Unicode MS" pitchFamily="34" charset="-128"/>
                <a:cs typeface="Arial Unicode MS" pitchFamily="34" charset="-128"/>
              </a:defRPr>
            </a:lvl5pPr>
            <a:lvl6pPr marL="25146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6pPr>
            <a:lvl7pPr marL="29718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7pPr>
            <a:lvl8pPr marL="34290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8pPr>
            <a:lvl9pPr marL="3886200" indent="-228600" defTabSz="449263" eaLnBrk="0" fontAlgn="base" hangingPunct="0">
              <a:lnSpc>
                <a:spcPct val="49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9pPr>
          </a:lstStyle>
          <a:p>
            <a:pPr eaLnBrk="1" hangingPunct="1"/>
            <a:endParaRPr lang="en-US"/>
          </a:p>
        </p:txBody>
      </p:sp>
      <p:sp>
        <p:nvSpPr>
          <p:cNvPr id="340996" name="Rectangle 2"/>
          <p:cNvSpPr>
            <a:spLocks noGrp="1" noChangeArrowheads="1"/>
          </p:cNvSpPr>
          <p:nvPr>
            <p:ph type="body"/>
          </p:nvPr>
        </p:nvSpPr>
        <p:spPr>
          <a:xfrm>
            <a:off x="914401" y="4343400"/>
            <a:ext cx="5013722" cy="408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C" dirty="0" smtClean="0"/>
          </a:p>
        </p:txBody>
      </p:sp>
    </p:spTree>
    <p:extLst>
      <p:ext uri="{BB962C8B-B14F-4D97-AF65-F5344CB8AC3E}">
        <p14:creationId xmlns:p14="http://schemas.microsoft.com/office/powerpoint/2010/main" val="2240063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s-EC"/>
          </a:p>
        </p:txBody>
      </p:sp>
      <p:sp>
        <p:nvSpPr>
          <p:cNvPr id="3" name="2 Marcador de contenido"/>
          <p:cNvSpPr>
            <a:spLocks noGrp="1"/>
          </p:cNvSpPr>
          <p:nvPr>
            <p:ph idx="1"/>
          </p:nvPr>
        </p:nvSpPr>
        <p:spPr>
          <a:xfrm>
            <a:off x="609600" y="1600206"/>
            <a:ext cx="10972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5" name="Rectángulo 4"/>
          <p:cNvSpPr/>
          <p:nvPr userDrawn="1"/>
        </p:nvSpPr>
        <p:spPr>
          <a:xfrm>
            <a:off x="8839200" y="5867400"/>
            <a:ext cx="31496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Imagen 5" descr="http://blogs.espe.edu.ec/wp-content/uploads/2013/09/LOGO-PRINCIPAL7.png"/>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97714" y="5965190"/>
            <a:ext cx="3232573" cy="626110"/>
          </a:xfrm>
          <a:prstGeom prst="rect">
            <a:avLst/>
          </a:prstGeom>
          <a:noFill/>
          <a:ln>
            <a:noFill/>
          </a:ln>
        </p:spPr>
      </p:pic>
    </p:spTree>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609600" y="274647"/>
            <a:ext cx="109728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fourObj" preserve="1">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609600" y="274638"/>
            <a:ext cx="10972800" cy="1143000"/>
          </a:xfrm>
          <a:prstGeom prst="rect">
            <a:avLst/>
          </a:prstGeom>
        </p:spPr>
        <p:txBody>
          <a:bodyPr/>
          <a:lstStyle/>
          <a:p>
            <a:r>
              <a:rPr lang="en-US" smtClean="0"/>
              <a:t>Click to edit Master title style</a:t>
            </a:r>
            <a:endParaRPr lang="es-EC"/>
          </a:p>
        </p:txBody>
      </p:sp>
      <p:sp>
        <p:nvSpPr>
          <p:cNvPr id="3" name="2 Marcador de contenido"/>
          <p:cNvSpPr>
            <a:spLocks noGrp="1"/>
          </p:cNvSpPr>
          <p:nvPr>
            <p:ph sz="quarter" idx="1"/>
          </p:nvPr>
        </p:nvSpPr>
        <p:spPr>
          <a:xfrm>
            <a:off x="609600" y="1600200"/>
            <a:ext cx="53848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3 Marcador de contenido"/>
          <p:cNvSpPr>
            <a:spLocks noGrp="1"/>
          </p:cNvSpPr>
          <p:nvPr>
            <p:ph sz="quarter" idx="2"/>
          </p:nvPr>
        </p:nvSpPr>
        <p:spPr>
          <a:xfrm>
            <a:off x="6197600" y="1600200"/>
            <a:ext cx="53848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5" name="4 Marcador de contenido"/>
          <p:cNvSpPr>
            <a:spLocks noGrp="1"/>
          </p:cNvSpPr>
          <p:nvPr>
            <p:ph sz="quarter" idx="3"/>
          </p:nvPr>
        </p:nvSpPr>
        <p:spPr>
          <a:xfrm>
            <a:off x="609600" y="3938597"/>
            <a:ext cx="53848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6" name="5 Marcador de contenido"/>
          <p:cNvSpPr>
            <a:spLocks noGrp="1"/>
          </p:cNvSpPr>
          <p:nvPr>
            <p:ph sz="quarter" idx="4"/>
          </p:nvPr>
        </p:nvSpPr>
        <p:spPr>
          <a:xfrm>
            <a:off x="6197600" y="3938597"/>
            <a:ext cx="53848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s-EC"/>
          </a:p>
        </p:txBody>
      </p:sp>
      <p:sp>
        <p:nvSpPr>
          <p:cNvPr id="3" name="2 Marcador de contenido"/>
          <p:cNvSpPr>
            <a:spLocks noGrp="1"/>
          </p:cNvSpPr>
          <p:nvPr>
            <p:ph sz="half" idx="1"/>
          </p:nvPr>
        </p:nvSpPr>
        <p:spPr>
          <a:xfrm>
            <a:off x="609600" y="1600206"/>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3 Marcador de contenido"/>
          <p:cNvSpPr>
            <a:spLocks noGrp="1"/>
          </p:cNvSpPr>
          <p:nvPr>
            <p:ph sz="half" idx="2"/>
          </p:nvPr>
        </p:nvSpPr>
        <p:spPr>
          <a:xfrm>
            <a:off x="6197600" y="1600206"/>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s-EC"/>
          </a:p>
        </p:txBody>
      </p:sp>
      <p:sp>
        <p:nvSpPr>
          <p:cNvPr id="3" name="2 Marcador de contenido"/>
          <p:cNvSpPr>
            <a:spLocks noGrp="1"/>
          </p:cNvSpPr>
          <p:nvPr>
            <p:ph sz="half" idx="1"/>
          </p:nvPr>
        </p:nvSpPr>
        <p:spPr>
          <a:xfrm>
            <a:off x="609600" y="1600206"/>
            <a:ext cx="5384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3 Marcador de contenido"/>
          <p:cNvSpPr>
            <a:spLocks noGrp="1"/>
          </p:cNvSpPr>
          <p:nvPr>
            <p:ph sz="quarter" idx="2"/>
          </p:nvPr>
        </p:nvSpPr>
        <p:spPr>
          <a:xfrm>
            <a:off x="6197600" y="1600200"/>
            <a:ext cx="53848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5" name="4 Marcador de contenido"/>
          <p:cNvSpPr>
            <a:spLocks noGrp="1"/>
          </p:cNvSpPr>
          <p:nvPr>
            <p:ph sz="quarter" idx="3"/>
          </p:nvPr>
        </p:nvSpPr>
        <p:spPr>
          <a:xfrm>
            <a:off x="6197600" y="3938597"/>
            <a:ext cx="53848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xAndTwoObj" preserve="1">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s-EC"/>
          </a:p>
        </p:txBody>
      </p:sp>
      <p:sp>
        <p:nvSpPr>
          <p:cNvPr id="3" name="2 Marcador de texto"/>
          <p:cNvSpPr>
            <a:spLocks noGrp="1"/>
          </p:cNvSpPr>
          <p:nvPr>
            <p:ph type="body" sz="half" idx="1"/>
          </p:nvPr>
        </p:nvSpPr>
        <p:spPr>
          <a:xfrm>
            <a:off x="609600" y="1600206"/>
            <a:ext cx="5384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3 Marcador de contenido"/>
          <p:cNvSpPr>
            <a:spLocks noGrp="1"/>
          </p:cNvSpPr>
          <p:nvPr>
            <p:ph sz="quarter" idx="2"/>
          </p:nvPr>
        </p:nvSpPr>
        <p:spPr>
          <a:xfrm>
            <a:off x="6197600" y="1600200"/>
            <a:ext cx="53848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5" name="4 Marcador de contenido"/>
          <p:cNvSpPr>
            <a:spLocks noGrp="1"/>
          </p:cNvSpPr>
          <p:nvPr>
            <p:ph sz="quarter" idx="3"/>
          </p:nvPr>
        </p:nvSpPr>
        <p:spPr>
          <a:xfrm>
            <a:off x="6197600" y="3938597"/>
            <a:ext cx="53848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pic>
        <p:nvPicPr>
          <p:cNvPr id="2" name="Picture 11"/>
          <p:cNvPicPr>
            <a:picLocks noChangeAspect="1" noChangeArrowheads="1"/>
          </p:cNvPicPr>
          <p:nvPr userDrawn="1"/>
        </p:nvPicPr>
        <p:blipFill rotWithShape="1">
          <a:blip r:embed="rId2" cstate="print"/>
          <a:srcRect l="832" b="1437"/>
          <a:stretch/>
        </p:blipFill>
        <p:spPr bwMode="auto">
          <a:xfrm>
            <a:off x="3" y="13063"/>
            <a:ext cx="12244252" cy="6858000"/>
          </a:xfrm>
          <a:prstGeom prst="rect">
            <a:avLst/>
          </a:prstGeom>
          <a:noFill/>
          <a:ln w="9525">
            <a:noFill/>
            <a:miter lim="800000"/>
            <a:headEnd/>
            <a:tailEnd/>
          </a:ln>
        </p:spPr>
      </p:pic>
      <p:sp>
        <p:nvSpPr>
          <p:cNvPr id="7" name="Rectángulo 6"/>
          <p:cNvSpPr/>
          <p:nvPr userDrawn="1"/>
        </p:nvSpPr>
        <p:spPr>
          <a:xfrm>
            <a:off x="203200" y="152400"/>
            <a:ext cx="39624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6" name="Imagen 5" descr="http://blogs.espe.edu.ec/wp-content/uploads/2013/09/LOGO-PRINCIPAL7.png"/>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31893" y="231140"/>
            <a:ext cx="3528907" cy="68326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9218" name="Picture 8"/>
          <p:cNvPicPr>
            <a:picLocks noChangeAspect="1" noChangeArrowheads="1"/>
          </p:cNvPicPr>
          <p:nvPr/>
        </p:nvPicPr>
        <p:blipFill rotWithShape="1">
          <a:blip r:embed="rId10" cstate="print"/>
          <a:srcRect l="972"/>
          <a:stretch/>
        </p:blipFill>
        <p:spPr bwMode="auto">
          <a:xfrm>
            <a:off x="0" y="0"/>
            <a:ext cx="12192000" cy="6858000"/>
          </a:xfrm>
          <a:prstGeom prst="rect">
            <a:avLst/>
          </a:prstGeom>
          <a:noFill/>
          <a:ln w="9525">
            <a:noFill/>
            <a:miter lim="800000"/>
            <a:headEnd/>
            <a:tailEnd/>
          </a:ln>
        </p:spPr>
      </p:pic>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dirty="0" smtClean="0"/>
              <a:t>Haga clic para modificar el estilo de título del patrón</a:t>
            </a:r>
            <a:endParaRPr lang="es-E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ransition spd="med">
    <p:randomBar dir="vert"/>
  </p:transition>
  <p:hf hdr="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178" algn="ctr" rtl="0" eaLnBrk="1" fontAlgn="base" hangingPunct="1">
        <a:spcBef>
          <a:spcPct val="0"/>
        </a:spcBef>
        <a:spcAft>
          <a:spcPct val="0"/>
        </a:spcAft>
        <a:defRPr sz="4400">
          <a:solidFill>
            <a:schemeClr val="tx1"/>
          </a:solidFill>
          <a:latin typeface="Calibri" pitchFamily="34" charset="0"/>
        </a:defRPr>
      </a:lvl6pPr>
      <a:lvl7pPr marL="914354" algn="ctr" rtl="0" eaLnBrk="1" fontAlgn="base" hangingPunct="1">
        <a:spcBef>
          <a:spcPct val="0"/>
        </a:spcBef>
        <a:spcAft>
          <a:spcPct val="0"/>
        </a:spcAft>
        <a:defRPr sz="4400">
          <a:solidFill>
            <a:schemeClr val="tx1"/>
          </a:solidFill>
          <a:latin typeface="Calibri" pitchFamily="34" charset="0"/>
        </a:defRPr>
      </a:lvl7pPr>
      <a:lvl8pPr marL="1371532" algn="ctr" rtl="0" eaLnBrk="1" fontAlgn="base" hangingPunct="1">
        <a:spcBef>
          <a:spcPct val="0"/>
        </a:spcBef>
        <a:spcAft>
          <a:spcPct val="0"/>
        </a:spcAft>
        <a:defRPr sz="4400">
          <a:solidFill>
            <a:schemeClr val="tx1"/>
          </a:solidFill>
          <a:latin typeface="Calibri" pitchFamily="34" charset="0"/>
        </a:defRPr>
      </a:lvl8pPr>
      <a:lvl9pPr marL="1828709" algn="ctr" rtl="0" eaLnBrk="1" fontAlgn="base" hangingPunct="1">
        <a:spcBef>
          <a:spcPct val="0"/>
        </a:spcBef>
        <a:spcAft>
          <a:spcPct val="0"/>
        </a:spcAft>
        <a:defRPr sz="4400">
          <a:solidFill>
            <a:schemeClr val="tx1"/>
          </a:solidFill>
          <a:latin typeface="Calibri" pitchFamily="34" charset="0"/>
        </a:defRPr>
      </a:lvl9pPr>
    </p:titleStyle>
    <p:bodyStyle>
      <a:lvl1pPr marL="342882" indent="-342882"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13" indent="-285737"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2942" indent="-228589"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120" indent="-228589"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298" indent="-228589"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9.xml"/><Relationship Id="rId3" Type="http://schemas.openxmlformats.org/officeDocument/2006/relationships/notesSlide" Target="../notesSlides/notesSlide2.xml"/><Relationship Id="rId7" Type="http://schemas.openxmlformats.org/officeDocument/2006/relationships/diagramLayout" Target="../diagrams/layout9.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diagramData" Target="../diagrams/data9.xml"/><Relationship Id="rId5" Type="http://schemas.openxmlformats.org/officeDocument/2006/relationships/image" Target="../media/image7.emf"/><Relationship Id="rId10" Type="http://schemas.microsoft.com/office/2007/relationships/diagramDrawing" Target="../diagrams/drawing9.xml"/><Relationship Id="rId4" Type="http://schemas.openxmlformats.org/officeDocument/2006/relationships/package" Target="../embeddings/Dibujo_de_Microsoft_Visio1.vsdx"/><Relationship Id="rId9" Type="http://schemas.openxmlformats.org/officeDocument/2006/relationships/diagramColors" Target="../diagrams/colors9.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emf"/></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image" Target="../media/image14.png"/><Relationship Id="rId7" Type="http://schemas.openxmlformats.org/officeDocument/2006/relationships/diagramQuickStyle" Target="../diagrams/quickStyle10.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Layout" Target="../diagrams/layout10.xml"/><Relationship Id="rId5" Type="http://schemas.openxmlformats.org/officeDocument/2006/relationships/diagramData" Target="../diagrams/data10.xml"/><Relationship Id="rId4" Type="http://schemas.openxmlformats.org/officeDocument/2006/relationships/image" Target="../media/image15.png"/><Relationship Id="rId9" Type="http://schemas.microsoft.com/office/2007/relationships/diagramDrawing" Target="../diagrams/drawing10.xml"/></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2.xml"/><Relationship Id="rId13" Type="http://schemas.openxmlformats.org/officeDocument/2006/relationships/diagramQuickStyle" Target="../diagrams/quickStyle13.xml"/><Relationship Id="rId3" Type="http://schemas.openxmlformats.org/officeDocument/2006/relationships/image" Target="../media/image17.png"/><Relationship Id="rId7" Type="http://schemas.openxmlformats.org/officeDocument/2006/relationships/diagramQuickStyle" Target="../diagrams/quickStyle12.xml"/><Relationship Id="rId12" Type="http://schemas.openxmlformats.org/officeDocument/2006/relationships/diagramLayout" Target="../diagrams/layout13.xml"/><Relationship Id="rId17" Type="http://schemas.openxmlformats.org/officeDocument/2006/relationships/image" Target="../media/image21.jpeg"/><Relationship Id="rId2" Type="http://schemas.openxmlformats.org/officeDocument/2006/relationships/notesSlide" Target="../notesSlides/notesSlide7.xml"/><Relationship Id="rId16"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diagramLayout" Target="../diagrams/layout12.xml"/><Relationship Id="rId11" Type="http://schemas.openxmlformats.org/officeDocument/2006/relationships/diagramData" Target="../diagrams/data13.xml"/><Relationship Id="rId5" Type="http://schemas.openxmlformats.org/officeDocument/2006/relationships/diagramData" Target="../diagrams/data12.xml"/><Relationship Id="rId15" Type="http://schemas.microsoft.com/office/2007/relationships/diagramDrawing" Target="../diagrams/drawing13.xml"/><Relationship Id="rId10" Type="http://schemas.openxmlformats.org/officeDocument/2006/relationships/image" Target="../media/image19.jpeg"/><Relationship Id="rId4" Type="http://schemas.openxmlformats.org/officeDocument/2006/relationships/image" Target="../media/image18.png"/><Relationship Id="rId9" Type="http://schemas.microsoft.com/office/2007/relationships/diagramDrawing" Target="../diagrams/drawing12.xml"/><Relationship Id="rId14" Type="http://schemas.openxmlformats.org/officeDocument/2006/relationships/diagramColors" Target="../diagrams/colors1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22.emf"/><Relationship Id="rId5" Type="http://schemas.openxmlformats.org/officeDocument/2006/relationships/package" Target="../embeddings/Dibujo_de_Microsoft_Visio2.vsdx"/><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6.emf"/><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package" Target="../embeddings/Dibujo_de_Microsoft_Visio4.vsdx"/><Relationship Id="rId5" Type="http://schemas.openxmlformats.org/officeDocument/2006/relationships/image" Target="../media/image25.emf"/><Relationship Id="rId4" Type="http://schemas.openxmlformats.org/officeDocument/2006/relationships/package" Target="../embeddings/Dibujo_de_Microsoft_Visio3.vsdx"/></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vmlDrawing" Target="../drawings/vmlDrawing4.vml"/><Relationship Id="rId5" Type="http://schemas.openxmlformats.org/officeDocument/2006/relationships/image" Target="../media/image27.emf"/><Relationship Id="rId4" Type="http://schemas.openxmlformats.org/officeDocument/2006/relationships/package" Target="../embeddings/Dibujo_de_Microsoft_Visio5.vsdx"/></Relationships>
</file>

<file path=ppt/slides/_rels/slide21.xml.rels><?xml version="1.0" encoding="UTF-8" standalone="yes"?>
<Relationships xmlns="http://schemas.openxmlformats.org/package/2006/relationships"><Relationship Id="rId8" Type="http://schemas.openxmlformats.org/officeDocument/2006/relationships/package" Target="../embeddings/Dibujo_de_Microsoft_Visio8.vsdx"/><Relationship Id="rId3" Type="http://schemas.openxmlformats.org/officeDocument/2006/relationships/notesSlide" Target="../notesSlides/notesSlide12.xml"/><Relationship Id="rId7" Type="http://schemas.openxmlformats.org/officeDocument/2006/relationships/image" Target="../media/image29.emf"/><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package" Target="../embeddings/Dibujo_de_Microsoft_Visio7.vsdx"/><Relationship Id="rId11" Type="http://schemas.openxmlformats.org/officeDocument/2006/relationships/image" Target="../media/image31.emf"/><Relationship Id="rId5" Type="http://schemas.openxmlformats.org/officeDocument/2006/relationships/image" Target="../media/image28.emf"/><Relationship Id="rId10" Type="http://schemas.openxmlformats.org/officeDocument/2006/relationships/package" Target="../embeddings/Dibujo_de_Microsoft_Visio9.vsdx"/><Relationship Id="rId4" Type="http://schemas.openxmlformats.org/officeDocument/2006/relationships/package" Target="../embeddings/Dibujo_de_Microsoft_Visio6.vsdx"/><Relationship Id="rId9" Type="http://schemas.openxmlformats.org/officeDocument/2006/relationships/image" Target="../media/image30.emf"/></Relationships>
</file>

<file path=ppt/slides/_rels/slide2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43.jpeg"/><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6.jpeg"/><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jpeg"/><Relationship Id="rId3" Type="http://schemas.openxmlformats.org/officeDocument/2006/relationships/image" Target="../media/image52.jpeg"/><Relationship Id="rId7" Type="http://schemas.openxmlformats.org/officeDocument/2006/relationships/image" Target="../media/image56.jpeg"/><Relationship Id="rId12" Type="http://schemas.openxmlformats.org/officeDocument/2006/relationships/image" Target="../media/image61.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5.jpeg"/><Relationship Id="rId11" Type="http://schemas.openxmlformats.org/officeDocument/2006/relationships/image" Target="../media/image60.jpeg"/><Relationship Id="rId5" Type="http://schemas.openxmlformats.org/officeDocument/2006/relationships/image" Target="../media/image54.jpeg"/><Relationship Id="rId10" Type="http://schemas.openxmlformats.org/officeDocument/2006/relationships/image" Target="../media/image59.jpeg"/><Relationship Id="rId4" Type="http://schemas.openxmlformats.org/officeDocument/2006/relationships/image" Target="../media/image53.jpeg"/><Relationship Id="rId9" Type="http://schemas.openxmlformats.org/officeDocument/2006/relationships/image" Target="../media/image5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5.emf"/><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6.emf"/><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676400" y="2411105"/>
            <a:ext cx="9410700" cy="1384995"/>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lvl="0"/>
            <a:r>
              <a:rPr lang="es-EC" sz="2800" b="1" dirty="0"/>
              <a:t>“DISEÑO E IMPLEMENTACIÓN DE UN SISTEMA DE CONTROL AUTOMÁTICO PARA LA OPTIMIZACIÓN DEL CONSUMO DE AGUA POTABLE DEL BATALLÓN DE I.M No. 12 ESMERALDAS” </a:t>
            </a:r>
          </a:p>
        </p:txBody>
      </p:sp>
      <p:sp>
        <p:nvSpPr>
          <p:cNvPr id="6" name="5 Subtítulo"/>
          <p:cNvSpPr>
            <a:spLocks noGrp="1"/>
          </p:cNvSpPr>
          <p:nvPr>
            <p:ph type="subTitle" idx="4294967295"/>
          </p:nvPr>
        </p:nvSpPr>
        <p:spPr>
          <a:xfrm>
            <a:off x="4876800" y="3962400"/>
            <a:ext cx="3048000" cy="1143000"/>
          </a:xfrm>
          <a:prstGeom prst="rect">
            <a:avLst/>
          </a:prstGeom>
        </p:spPr>
        <p:txBody>
          <a:bodyPr>
            <a:normAutofit/>
          </a:bodyPr>
          <a:lstStyle/>
          <a:p>
            <a:pPr marL="0" indent="0">
              <a:buNone/>
            </a:pPr>
            <a:r>
              <a:rPr lang="es-EC" sz="2000" b="1" dirty="0" smtClean="0"/>
              <a:t>AUTOR:</a:t>
            </a:r>
          </a:p>
          <a:p>
            <a:pPr marL="0" indent="0">
              <a:buNone/>
            </a:pPr>
            <a:r>
              <a:rPr lang="es-EC" sz="2000" dirty="0"/>
              <a:t>	</a:t>
            </a:r>
            <a:r>
              <a:rPr lang="es-EC" sz="2000" dirty="0" smtClean="0"/>
              <a:t>Damián Pérez M.</a:t>
            </a:r>
          </a:p>
          <a:p>
            <a:pPr marL="0" indent="0">
              <a:buNone/>
            </a:pPr>
            <a:r>
              <a:rPr lang="es-EC" sz="2000" dirty="0" smtClean="0"/>
              <a:t>	</a:t>
            </a:r>
            <a:endParaRPr lang="es-ES" sz="2000" dirty="0"/>
          </a:p>
        </p:txBody>
      </p:sp>
      <p:sp>
        <p:nvSpPr>
          <p:cNvPr id="4" name="4 Rectángulo"/>
          <p:cNvSpPr/>
          <p:nvPr/>
        </p:nvSpPr>
        <p:spPr>
          <a:xfrm>
            <a:off x="1885950" y="1117937"/>
            <a:ext cx="8801100" cy="101566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3000" b="1" dirty="0" smtClean="0">
                <a:ln/>
              </a:rPr>
              <a:t>CARRERA DE INGENIERÍA EN ELECTRÓNICA, AUTOMATIZACIÓN Y CONTROL</a:t>
            </a:r>
            <a:endParaRPr lang="es-ES" sz="3000" b="1" dirty="0">
              <a:ln/>
            </a:endParaRPr>
          </a:p>
        </p:txBody>
      </p:sp>
      <p:sp>
        <p:nvSpPr>
          <p:cNvPr id="7" name="5 Subtítulo"/>
          <p:cNvSpPr txBox="1">
            <a:spLocks/>
          </p:cNvSpPr>
          <p:nvPr/>
        </p:nvSpPr>
        <p:spPr>
          <a:xfrm>
            <a:off x="4981575" y="5334000"/>
            <a:ext cx="3409950" cy="762000"/>
          </a:xfrm>
          <a:prstGeom prst="rect">
            <a:avLst/>
          </a:prstGeom>
        </p:spPr>
        <p:txBody>
          <a:bodyPr>
            <a:normAutofit/>
          </a:bodyPr>
          <a:lstStyle>
            <a:lvl1pPr marL="342882" indent="-342882"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13" indent="-285737"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2942" indent="-228589"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120" indent="-228589"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298" indent="-228589"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s-EC" sz="2000" b="1" dirty="0" smtClean="0"/>
              <a:t>DIRECTOR:</a:t>
            </a:r>
          </a:p>
          <a:p>
            <a:pPr marL="0" indent="0">
              <a:buFont typeface="Arial" charset="0"/>
              <a:buNone/>
            </a:pPr>
            <a:r>
              <a:rPr lang="es-EC" sz="2000" dirty="0" smtClean="0"/>
              <a:t>	</a:t>
            </a:r>
            <a:r>
              <a:rPr lang="es-ES" sz="2000" dirty="0" smtClean="0"/>
              <a:t>Ing. Hugo Ortiz</a:t>
            </a:r>
            <a:endParaRPr lang="en-US" sz="2000" dirty="0" smtClean="0"/>
          </a:p>
          <a:p>
            <a:endParaRPr lang="es-ES" sz="20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7 Rectángulo"/>
          <p:cNvSpPr/>
          <p:nvPr/>
        </p:nvSpPr>
        <p:spPr bwMode="auto">
          <a:xfrm>
            <a:off x="0" y="848472"/>
            <a:ext cx="12192000" cy="5476128"/>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7000"/>
              </a:lnSpc>
              <a:spcBef>
                <a:spcPct val="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endParaRPr>
          </a:p>
        </p:txBody>
      </p:sp>
      <p:sp>
        <p:nvSpPr>
          <p:cNvPr id="8" name="TextBox 17"/>
          <p:cNvSpPr txBox="1"/>
          <p:nvPr/>
        </p:nvSpPr>
        <p:spPr>
          <a:xfrm>
            <a:off x="231459" y="1049820"/>
            <a:ext cx="4891871" cy="830997"/>
          </a:xfrm>
          <a:prstGeom prst="rect">
            <a:avLst/>
          </a:prstGeom>
          <a:solidFill>
            <a:schemeClr val="accent6">
              <a:lumMod val="50000"/>
            </a:schemeClr>
          </a:solidFill>
          <a:scene3d>
            <a:camera prst="orthographicFront"/>
            <a:lightRig rig="threePt" dir="t"/>
          </a:scene3d>
          <a:sp3d>
            <a:bevelT w="165100" prst="coolSlant"/>
          </a:sp3d>
        </p:spPr>
        <p:txBody>
          <a:bodyPr wrap="square" rtlCol="0">
            <a:spAutoFit/>
          </a:bodyPr>
          <a:lstStyle>
            <a:defPPr>
              <a:defRPr lang="pt-BR"/>
            </a:defPPr>
            <a:lvl1pPr algn="ctr">
              <a:defRPr sz="3600" b="1">
                <a:solidFill>
                  <a:schemeClr val="bg1"/>
                </a:solidFill>
              </a:defRPr>
            </a:lvl1pPr>
          </a:lstStyle>
          <a:p>
            <a:r>
              <a:rPr lang="es-EC" sz="2400" dirty="0" smtClean="0">
                <a:solidFill>
                  <a:srgbClr val="FFFFFF"/>
                </a:solidFill>
              </a:rPr>
              <a:t>NIVEL CONTROL: PLC SIEMENS S7-1200</a:t>
            </a:r>
            <a:endParaRPr lang="es-EC" sz="2400" dirty="0">
              <a:solidFill>
                <a:srgbClr val="FFFFFF"/>
              </a:solidFill>
            </a:endParaRPr>
          </a:p>
        </p:txBody>
      </p:sp>
      <p:sp>
        <p:nvSpPr>
          <p:cNvPr id="2"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3" name="Objeto 2"/>
          <p:cNvGraphicFramePr>
            <a:graphicFrameLocks noChangeAspect="1"/>
          </p:cNvGraphicFramePr>
          <p:nvPr>
            <p:extLst/>
          </p:nvPr>
        </p:nvGraphicFramePr>
        <p:xfrm>
          <a:off x="510988" y="2156990"/>
          <a:ext cx="4768269" cy="3584903"/>
        </p:xfrm>
        <a:graphic>
          <a:graphicData uri="http://schemas.openxmlformats.org/presentationml/2006/ole">
            <mc:AlternateContent xmlns:mc="http://schemas.openxmlformats.org/markup-compatibility/2006">
              <mc:Choice xmlns:v="urn:schemas-microsoft-com:vml" Requires="v">
                <p:oleObj spid="_x0000_s1033" name="Visio" r:id="rId4" imgW="5876955" imgH="4448248" progId="Visio.Drawing.15">
                  <p:embed/>
                </p:oleObj>
              </mc:Choice>
              <mc:Fallback>
                <p:oleObj name="Visio" r:id="rId4" imgW="5876955" imgH="4448248" progId="Visio.Drawing.1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988" y="2156990"/>
                        <a:ext cx="4768269" cy="3584903"/>
                      </a:xfrm>
                      <a:prstGeom prst="rect">
                        <a:avLst/>
                      </a:prstGeom>
                      <a:noFill/>
                    </p:spPr>
                  </p:pic>
                </p:oleObj>
              </mc:Fallback>
            </mc:AlternateContent>
          </a:graphicData>
        </a:graphic>
      </p:graphicFrame>
      <p:sp>
        <p:nvSpPr>
          <p:cNvPr id="14" name="15 CuadroTexto"/>
          <p:cNvSpPr txBox="1"/>
          <p:nvPr/>
        </p:nvSpPr>
        <p:spPr>
          <a:xfrm>
            <a:off x="8366441" y="2685114"/>
            <a:ext cx="3692275" cy="646331"/>
          </a:xfrm>
          <a:prstGeom prst="rect">
            <a:avLst/>
          </a:prstGeom>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ln>
            <a:solidFill>
              <a:srgbClr val="C00000"/>
            </a:solidFill>
          </a:ln>
          <a:scene3d>
            <a:camera prst="orthographicFront"/>
            <a:lightRig rig="threePt" dir="t"/>
          </a:scene3d>
          <a:sp3d>
            <a:bevelT w="165100" prst="coolSlant"/>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s-EC" kern="0" dirty="0" smtClean="0">
                <a:solidFill>
                  <a:sysClr val="windowText" lastClr="000000"/>
                </a:solidFill>
              </a:rPr>
              <a:t>Industrial Ethernet / </a:t>
            </a:r>
            <a:r>
              <a:rPr lang="es-EC" kern="0" dirty="0" err="1" smtClean="0">
                <a:solidFill>
                  <a:sysClr val="windowText" lastClr="000000"/>
                </a:solidFill>
              </a:rPr>
              <a:t>Profinet</a:t>
            </a:r>
            <a:r>
              <a:rPr lang="es-EC" kern="0" dirty="0" smtClean="0">
                <a:solidFill>
                  <a:sysClr val="windowText" lastClr="000000"/>
                </a:solidFill>
              </a:rPr>
              <a:t> (puerto integrado)</a:t>
            </a:r>
            <a:endParaRPr kumimoji="0" lang="es-EC" b="0" i="0" u="none" strike="noStrike" kern="0" cap="none" spc="0" normalizeH="0" baseline="0" noProof="0" dirty="0">
              <a:ln>
                <a:noFill/>
              </a:ln>
              <a:solidFill>
                <a:sysClr val="windowText" lastClr="000000"/>
              </a:solidFill>
              <a:effectLst/>
              <a:uLnTx/>
              <a:uFillTx/>
            </a:endParaRPr>
          </a:p>
        </p:txBody>
      </p:sp>
      <p:sp>
        <p:nvSpPr>
          <p:cNvPr id="16" name="17 CuadroTexto"/>
          <p:cNvSpPr txBox="1"/>
          <p:nvPr/>
        </p:nvSpPr>
        <p:spPr>
          <a:xfrm>
            <a:off x="8366441" y="3408570"/>
            <a:ext cx="3692275" cy="369332"/>
          </a:xfrm>
          <a:prstGeom prst="rect">
            <a:avLst/>
          </a:prstGeom>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ln>
            <a:solidFill>
              <a:srgbClr val="C00000"/>
            </a:solidFill>
          </a:ln>
          <a:scene3d>
            <a:camera prst="orthographicFront"/>
            <a:lightRig rig="threePt" dir="t"/>
          </a:scene3d>
          <a:sp3d>
            <a:bevelT w="165100" prst="coolSlant"/>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C" b="0" i="0" u="none" strike="noStrike" kern="0" cap="none" spc="0" normalizeH="0" baseline="0" noProof="0" dirty="0" err="1" smtClean="0">
                <a:ln>
                  <a:noFill/>
                </a:ln>
                <a:solidFill>
                  <a:sysClr val="windowText" lastClr="000000"/>
                </a:solidFill>
                <a:effectLst/>
                <a:uLnTx/>
                <a:uFillTx/>
              </a:rPr>
              <a:t>Profibus</a:t>
            </a:r>
            <a:r>
              <a:rPr kumimoji="0" lang="es-EC" b="0" i="0" u="none" strike="noStrike" kern="0" cap="none" spc="0" normalizeH="0" noProof="0" dirty="0" smtClean="0">
                <a:ln>
                  <a:noFill/>
                </a:ln>
                <a:solidFill>
                  <a:sysClr val="windowText" lastClr="000000"/>
                </a:solidFill>
                <a:effectLst/>
                <a:uLnTx/>
                <a:uFillTx/>
              </a:rPr>
              <a:t> Maestro / Esclavo</a:t>
            </a:r>
            <a:endParaRPr kumimoji="0" lang="es-EC" b="0" i="0" u="none" strike="noStrike" kern="0" cap="none" spc="0" normalizeH="0" baseline="0" noProof="0" dirty="0">
              <a:ln>
                <a:noFill/>
              </a:ln>
              <a:solidFill>
                <a:sysClr val="windowText" lastClr="000000"/>
              </a:solidFill>
              <a:effectLst/>
              <a:uLnTx/>
              <a:uFillTx/>
            </a:endParaRPr>
          </a:p>
        </p:txBody>
      </p:sp>
      <p:sp>
        <p:nvSpPr>
          <p:cNvPr id="17" name="22 Abrir llave"/>
          <p:cNvSpPr/>
          <p:nvPr/>
        </p:nvSpPr>
        <p:spPr bwMode="auto">
          <a:xfrm>
            <a:off x="8048804" y="2574918"/>
            <a:ext cx="472888" cy="2642542"/>
          </a:xfrm>
          <a:prstGeom prst="leftBrace">
            <a:avLst/>
          </a:prstGeom>
          <a:no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7000"/>
              </a:lnSpc>
              <a:spcBef>
                <a:spcPct val="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endParaRPr>
          </a:p>
        </p:txBody>
      </p:sp>
      <p:sp>
        <p:nvSpPr>
          <p:cNvPr id="18" name="17 CuadroTexto"/>
          <p:cNvSpPr txBox="1"/>
          <p:nvPr/>
        </p:nvSpPr>
        <p:spPr>
          <a:xfrm>
            <a:off x="8364093" y="3861770"/>
            <a:ext cx="3692275" cy="369332"/>
          </a:xfrm>
          <a:prstGeom prst="rect">
            <a:avLst/>
          </a:prstGeom>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ln>
            <a:solidFill>
              <a:srgbClr val="C00000"/>
            </a:solidFill>
          </a:ln>
          <a:scene3d>
            <a:camera prst="orthographicFront"/>
            <a:lightRig rig="threePt" dir="t"/>
          </a:scene3d>
          <a:sp3d>
            <a:bevelT w="165100" prst="coolSlant"/>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C" b="0" i="0" u="none" strike="noStrike" kern="0" cap="none" spc="0" normalizeH="0" baseline="0" noProof="0" dirty="0" smtClean="0">
                <a:ln>
                  <a:noFill/>
                </a:ln>
                <a:solidFill>
                  <a:sysClr val="windowText" lastClr="000000"/>
                </a:solidFill>
                <a:effectLst/>
                <a:uLnTx/>
                <a:uFillTx/>
              </a:rPr>
              <a:t>MODBUS RTU</a:t>
            </a:r>
            <a:endParaRPr kumimoji="0" lang="es-EC" b="0" i="0" u="none" strike="noStrike" kern="0" cap="none" spc="0" normalizeH="0" baseline="0" noProof="0" dirty="0">
              <a:ln>
                <a:noFill/>
              </a:ln>
              <a:solidFill>
                <a:sysClr val="windowText" lastClr="000000"/>
              </a:solidFill>
              <a:effectLst/>
              <a:uLnTx/>
              <a:uFillTx/>
            </a:endParaRPr>
          </a:p>
        </p:txBody>
      </p:sp>
      <p:sp>
        <p:nvSpPr>
          <p:cNvPr id="19" name="17 CuadroTexto"/>
          <p:cNvSpPr txBox="1"/>
          <p:nvPr/>
        </p:nvSpPr>
        <p:spPr>
          <a:xfrm>
            <a:off x="8389882" y="4301527"/>
            <a:ext cx="3692275" cy="369332"/>
          </a:xfrm>
          <a:prstGeom prst="rect">
            <a:avLst/>
          </a:prstGeom>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ln>
            <a:solidFill>
              <a:srgbClr val="C00000"/>
            </a:solidFill>
          </a:ln>
          <a:scene3d>
            <a:camera prst="orthographicFront"/>
            <a:lightRig rig="threePt" dir="t"/>
          </a:scene3d>
          <a:sp3d>
            <a:bevelT w="165100" prst="coolSlant"/>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C" b="0" i="0" u="none" strike="noStrike" kern="0" cap="none" spc="0" normalizeH="0" baseline="0" noProof="0" dirty="0" smtClean="0">
                <a:ln>
                  <a:noFill/>
                </a:ln>
                <a:solidFill>
                  <a:sysClr val="windowText" lastClr="000000"/>
                </a:solidFill>
                <a:effectLst/>
                <a:uLnTx/>
                <a:uFillTx/>
              </a:rPr>
              <a:t>MODBUS</a:t>
            </a:r>
            <a:r>
              <a:rPr kumimoji="0" lang="es-EC" b="0" i="0" u="none" strike="noStrike" kern="0" cap="none" spc="0" normalizeH="0" noProof="0" dirty="0" smtClean="0">
                <a:ln>
                  <a:noFill/>
                </a:ln>
                <a:solidFill>
                  <a:sysClr val="windowText" lastClr="000000"/>
                </a:solidFill>
                <a:effectLst/>
                <a:uLnTx/>
                <a:uFillTx/>
              </a:rPr>
              <a:t> TCP (puerto integrado)</a:t>
            </a:r>
            <a:endParaRPr kumimoji="0" lang="es-EC" b="0" i="0" u="none" strike="noStrike" kern="0" cap="none" spc="0" normalizeH="0" baseline="0" noProof="0" dirty="0">
              <a:ln>
                <a:noFill/>
              </a:ln>
              <a:solidFill>
                <a:sysClr val="windowText" lastClr="000000"/>
              </a:solidFill>
              <a:effectLst/>
              <a:uLnTx/>
              <a:uFillTx/>
            </a:endParaRPr>
          </a:p>
        </p:txBody>
      </p:sp>
      <p:sp>
        <p:nvSpPr>
          <p:cNvPr id="20" name="17 CuadroTexto"/>
          <p:cNvSpPr txBox="1"/>
          <p:nvPr/>
        </p:nvSpPr>
        <p:spPr>
          <a:xfrm>
            <a:off x="8387534" y="4730629"/>
            <a:ext cx="3694623" cy="369332"/>
          </a:xfrm>
          <a:prstGeom prst="rect">
            <a:avLst/>
          </a:prstGeom>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ln>
            <a:solidFill>
              <a:srgbClr val="C00000"/>
            </a:solidFill>
          </a:ln>
          <a:scene3d>
            <a:camera prst="orthographicFront"/>
            <a:lightRig rig="threePt" dir="t"/>
          </a:scene3d>
          <a:sp3d>
            <a:bevelT w="165100" prst="coolSlant"/>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C" b="0" i="0" u="none" strike="noStrike" kern="0" cap="none" spc="0" normalizeH="0" baseline="0" noProof="0" dirty="0" smtClean="0">
                <a:ln>
                  <a:noFill/>
                </a:ln>
                <a:solidFill>
                  <a:sysClr val="windowText" lastClr="000000"/>
                </a:solidFill>
                <a:effectLst/>
                <a:uLnTx/>
                <a:uFillTx/>
              </a:rPr>
              <a:t>AS-Interface</a:t>
            </a:r>
            <a:endParaRPr kumimoji="0" lang="es-EC" b="0" i="0" u="none" strike="noStrike" kern="0" cap="none" spc="0" normalizeH="0" baseline="0" noProof="0" dirty="0">
              <a:ln>
                <a:noFill/>
              </a:ln>
              <a:solidFill>
                <a:sysClr val="windowText" lastClr="000000"/>
              </a:solidFill>
              <a:effectLst/>
              <a:uLnTx/>
              <a:uFillTx/>
            </a:endParaRPr>
          </a:p>
        </p:txBody>
      </p:sp>
      <p:sp>
        <p:nvSpPr>
          <p:cNvPr id="21" name="11 CuadroTexto"/>
          <p:cNvSpPr txBox="1"/>
          <p:nvPr/>
        </p:nvSpPr>
        <p:spPr>
          <a:xfrm>
            <a:off x="5747688" y="5382161"/>
            <a:ext cx="6291912" cy="1323439"/>
          </a:xfrm>
          <a:prstGeom prst="rect">
            <a:avLst/>
          </a:prstGeom>
          <a:gradFill flip="none" rotWithShape="1">
            <a:gsLst>
              <a:gs pos="0">
                <a:srgbClr val="99FF66">
                  <a:shade val="30000"/>
                  <a:satMod val="115000"/>
                </a:srgbClr>
              </a:gs>
              <a:gs pos="50000">
                <a:srgbClr val="99FF66">
                  <a:shade val="67500"/>
                  <a:satMod val="115000"/>
                </a:srgbClr>
              </a:gs>
              <a:gs pos="100000">
                <a:srgbClr val="99FF66">
                  <a:shade val="100000"/>
                  <a:satMod val="115000"/>
                </a:srgbClr>
              </a:gs>
            </a:gsLst>
            <a:path path="circle">
              <a:fillToRect t="100000" r="100000"/>
            </a:path>
            <a:tileRect l="-100000" b="-100000"/>
          </a:gradFill>
          <a:ln>
            <a:solidFill>
              <a:srgbClr val="FFC000"/>
            </a:solidFill>
          </a:ln>
          <a:scene3d>
            <a:camera prst="orthographicFront"/>
            <a:lightRig rig="threePt" dir="t"/>
          </a:scene3d>
          <a:sp3d>
            <a:bevelT w="165100" prst="coolSlant"/>
          </a:sp3d>
        </p:spPr>
        <p:txBody>
          <a:bodyPr wrap="square" rtlCol="0">
            <a:spAutoFit/>
          </a:bodyPr>
          <a:lstStyle/>
          <a:p>
            <a:pPr lvl="0" algn="just">
              <a:defRPr/>
            </a:pPr>
            <a:r>
              <a:rPr lang="es-ES" sz="2000" dirty="0"/>
              <a:t>La interfaz </a:t>
            </a:r>
            <a:r>
              <a:rPr lang="es-ES" sz="2000" dirty="0" err="1"/>
              <a:t>Profinet</a:t>
            </a:r>
            <a:r>
              <a:rPr lang="es-ES" sz="2000" dirty="0"/>
              <a:t> </a:t>
            </a:r>
            <a:r>
              <a:rPr lang="es-ES" sz="2000" dirty="0" smtClean="0"/>
              <a:t>permite </a:t>
            </a:r>
            <a:r>
              <a:rPr lang="es-ES" sz="2000" dirty="0"/>
              <a:t>implementar redes de control en arquitecturas </a:t>
            </a:r>
            <a:r>
              <a:rPr lang="es-ES" sz="2000" dirty="0" smtClean="0"/>
              <a:t>descentralizadas, programación </a:t>
            </a:r>
            <a:r>
              <a:rPr lang="es-ES" sz="2000" dirty="0"/>
              <a:t>del PLC, comunicación PLC-HMI y </a:t>
            </a:r>
            <a:r>
              <a:rPr lang="es-ES" sz="2000" dirty="0" smtClean="0"/>
              <a:t>PLC-PLC, comunicación </a:t>
            </a:r>
            <a:r>
              <a:rPr lang="es-ES" sz="2000" dirty="0"/>
              <a:t>con equipos terceros bajo el protocolo </a:t>
            </a:r>
            <a:r>
              <a:rPr lang="es-ES" sz="2000" dirty="0" smtClean="0"/>
              <a:t>TCP/IP.</a:t>
            </a:r>
            <a:endParaRPr kumimoji="0" lang="es-EC" sz="2000" b="1" i="0" u="none" strike="noStrike" kern="0" cap="none" spc="0" normalizeH="0" baseline="0" noProof="0" dirty="0">
              <a:ln>
                <a:noFill/>
              </a:ln>
              <a:solidFill>
                <a:sysClr val="windowText" lastClr="000000"/>
              </a:solidFill>
              <a:effectLst/>
              <a:uLnTx/>
              <a:uFillTx/>
            </a:endParaRPr>
          </a:p>
        </p:txBody>
      </p:sp>
      <p:graphicFrame>
        <p:nvGraphicFramePr>
          <p:cNvPr id="22" name="7 Diagrama"/>
          <p:cNvGraphicFramePr/>
          <p:nvPr>
            <p:extLst/>
          </p:nvPr>
        </p:nvGraphicFramePr>
        <p:xfrm>
          <a:off x="6735996" y="993767"/>
          <a:ext cx="4724400" cy="147627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3" name="17 Rectángulo"/>
          <p:cNvSpPr/>
          <p:nvPr/>
        </p:nvSpPr>
        <p:spPr>
          <a:xfrm>
            <a:off x="5474526" y="3471876"/>
            <a:ext cx="2419350" cy="830997"/>
          </a:xfrm>
          <a:prstGeom prst="rect">
            <a:avLst/>
          </a:prstGeom>
          <a:ln w="19050">
            <a:solidFill>
              <a:schemeClr val="tx1"/>
            </a:solidFill>
          </a:ln>
        </p:spPr>
        <p:style>
          <a:lnRef idx="0">
            <a:schemeClr val="accent3"/>
          </a:lnRef>
          <a:fillRef idx="3">
            <a:schemeClr val="accent3"/>
          </a:fillRef>
          <a:effectRef idx="3">
            <a:schemeClr val="accent3"/>
          </a:effectRef>
          <a:fontRef idx="minor">
            <a:schemeClr val="lt1"/>
          </a:fontRef>
        </p:style>
        <p:txBody>
          <a:bodyPr wrap="square">
            <a:spAutoFit/>
          </a:bodyPr>
          <a:lstStyle/>
          <a:p>
            <a:pPr algn="just"/>
            <a:r>
              <a:rPr lang="es-EC" sz="2400" dirty="0" smtClean="0">
                <a:solidFill>
                  <a:srgbClr val="000000"/>
                </a:solidFill>
              </a:rPr>
              <a:t>Protocolos de comunicaciones</a:t>
            </a:r>
            <a:endParaRPr lang="es-EC" sz="2400" b="1" dirty="0">
              <a:ln w="19050">
                <a:noFill/>
              </a:ln>
              <a:solidFill>
                <a:srgbClr val="000000"/>
              </a:solidFill>
              <a:cs typeface="Arial" pitchFamily="34" charset="0"/>
            </a:endParaRPr>
          </a:p>
        </p:txBody>
      </p:sp>
      <p:sp>
        <p:nvSpPr>
          <p:cNvPr id="24" name="3 Rectángulo"/>
          <p:cNvSpPr/>
          <p:nvPr/>
        </p:nvSpPr>
        <p:spPr>
          <a:xfrm>
            <a:off x="0" y="21779"/>
            <a:ext cx="12192000" cy="584775"/>
          </a:xfrm>
          <a:prstGeom prst="rect">
            <a:avLst/>
          </a:prstGeom>
        </p:spPr>
        <p:txBody>
          <a:bodyPr wrap="square">
            <a:spAutoFit/>
          </a:bodyPr>
          <a:lstStyle/>
          <a:p>
            <a:pPr algn="r"/>
            <a:r>
              <a:rPr lang="es-EC" sz="3200" b="1" spc="51"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CARACTERÍSTICAS DEL HARDWARE</a:t>
            </a:r>
            <a:endParaRPr lang="es-ES" sz="32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812905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00"/>
                                        <p:tgtEl>
                                          <p:spTgt spid="16"/>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P spid="19" grpId="0" animBg="1"/>
      <p:bldP spid="20" grpId="0" animBg="1"/>
      <p:bldP spid="21" grpId="0" animBg="1"/>
      <p:bldGraphic spid="22" grpId="0">
        <p:bldAsOne/>
      </p:bldGraphic>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7 Rectángulo"/>
          <p:cNvSpPr/>
          <p:nvPr/>
        </p:nvSpPr>
        <p:spPr bwMode="auto">
          <a:xfrm>
            <a:off x="-5105" y="830678"/>
            <a:ext cx="11968505" cy="5112922"/>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7000"/>
              </a:lnSpc>
              <a:spcBef>
                <a:spcPct val="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endParaRPr>
          </a:p>
        </p:txBody>
      </p:sp>
      <p:sp>
        <p:nvSpPr>
          <p:cNvPr id="8" name="TextBox 17"/>
          <p:cNvSpPr txBox="1"/>
          <p:nvPr/>
        </p:nvSpPr>
        <p:spPr>
          <a:xfrm>
            <a:off x="3996636" y="996031"/>
            <a:ext cx="3197541" cy="461665"/>
          </a:xfrm>
          <a:prstGeom prst="rect">
            <a:avLst/>
          </a:prstGeom>
          <a:solidFill>
            <a:schemeClr val="accent6">
              <a:lumMod val="50000"/>
            </a:schemeClr>
          </a:solidFill>
          <a:scene3d>
            <a:camera prst="orthographicFront"/>
            <a:lightRig rig="threePt" dir="t"/>
          </a:scene3d>
          <a:sp3d>
            <a:bevelT w="165100" prst="coolSlant"/>
          </a:sp3d>
        </p:spPr>
        <p:txBody>
          <a:bodyPr wrap="square" rtlCol="0">
            <a:spAutoFit/>
          </a:bodyPr>
          <a:lstStyle>
            <a:defPPr>
              <a:defRPr lang="pt-BR"/>
            </a:defPPr>
            <a:lvl1pPr algn="ctr">
              <a:defRPr sz="3600" b="1">
                <a:solidFill>
                  <a:schemeClr val="bg1"/>
                </a:solidFill>
              </a:defRPr>
            </a:lvl1pPr>
          </a:lstStyle>
          <a:p>
            <a:r>
              <a:rPr lang="es-EC" sz="2400" dirty="0" smtClean="0">
                <a:solidFill>
                  <a:srgbClr val="FFFFFF"/>
                </a:solidFill>
              </a:rPr>
              <a:t>NIVEL CAMPO</a:t>
            </a:r>
            <a:endParaRPr lang="es-EC" sz="2400" dirty="0">
              <a:solidFill>
                <a:srgbClr val="FFFFFF"/>
              </a:solidFill>
            </a:endParaRPr>
          </a:p>
        </p:txBody>
      </p:sp>
      <p:pic>
        <p:nvPicPr>
          <p:cNvPr id="26626" name="Picture 2" descr=" MagFlux magnetic flowmete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0"/>
            <a:ext cx="2647866" cy="2206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27 Rectángulo"/>
          <p:cNvSpPr/>
          <p:nvPr/>
        </p:nvSpPr>
        <p:spPr>
          <a:xfrm>
            <a:off x="131231" y="3657600"/>
            <a:ext cx="4146176" cy="2585323"/>
          </a:xfrm>
          <a:prstGeom prst="rect">
            <a:avLst/>
          </a:prstGeom>
        </p:spPr>
        <p:txBody>
          <a:bodyPr wrap="square">
            <a:spAutoFit/>
          </a:bodyPr>
          <a:lstStyle/>
          <a:p>
            <a:r>
              <a:rPr lang="es-EC" b="1" dirty="0" smtClean="0"/>
              <a:t>Medidor Flujo MJK </a:t>
            </a:r>
            <a:r>
              <a:rPr lang="es-EC" b="1" dirty="0" err="1" smtClean="0"/>
              <a:t>MagFlux</a:t>
            </a:r>
            <a:r>
              <a:rPr lang="es-EC" b="1" dirty="0" smtClean="0"/>
              <a:t> 7200</a:t>
            </a:r>
          </a:p>
          <a:p>
            <a:pPr marL="285750" indent="-285750">
              <a:buFont typeface="Arial" panose="020B0604020202020204" pitchFamily="34" charset="0"/>
              <a:buChar char="•"/>
            </a:pPr>
            <a:r>
              <a:rPr lang="es-EC" dirty="0" smtClean="0"/>
              <a:t>Diámetro 2 1/2”</a:t>
            </a:r>
          </a:p>
          <a:p>
            <a:pPr marL="285750" indent="-285750">
              <a:buFont typeface="Arial" panose="020B0604020202020204" pitchFamily="34" charset="0"/>
              <a:buChar char="•"/>
            </a:pPr>
            <a:r>
              <a:rPr lang="es-EC" dirty="0" smtClean="0"/>
              <a:t>Caudales promedios 18 l/s</a:t>
            </a:r>
          </a:p>
          <a:p>
            <a:pPr marL="285750" indent="-285750">
              <a:buFont typeface="Arial" panose="020B0604020202020204" pitchFamily="34" charset="0"/>
              <a:buChar char="•"/>
            </a:pPr>
            <a:r>
              <a:rPr lang="es-EC" dirty="0" smtClean="0"/>
              <a:t>Interfaz </a:t>
            </a:r>
            <a:r>
              <a:rPr lang="es-EC" dirty="0" err="1" smtClean="0"/>
              <a:t>Modbus</a:t>
            </a:r>
            <a:r>
              <a:rPr lang="es-EC" dirty="0" smtClean="0"/>
              <a:t> RTU / RS485</a:t>
            </a:r>
          </a:p>
          <a:p>
            <a:pPr marL="285750" indent="-285750">
              <a:buFont typeface="Arial" panose="020B0604020202020204" pitchFamily="34" charset="0"/>
              <a:buChar char="•"/>
            </a:pPr>
            <a:r>
              <a:rPr lang="es-EC" dirty="0" smtClean="0"/>
              <a:t>Memoria: flujo directo, reverso, absoluto, totalizadores</a:t>
            </a:r>
          </a:p>
          <a:p>
            <a:pPr marL="285750" indent="-285750">
              <a:buFont typeface="Arial" panose="020B0604020202020204" pitchFamily="34" charset="0"/>
              <a:buChar char="•"/>
            </a:pPr>
            <a:r>
              <a:rPr lang="es-EC" dirty="0" smtClean="0"/>
              <a:t>2 salidas digitales: óptica y relé</a:t>
            </a:r>
          </a:p>
          <a:p>
            <a:pPr marL="285750" indent="-285750">
              <a:buFont typeface="Arial" panose="020B0604020202020204" pitchFamily="34" charset="0"/>
              <a:buChar char="•"/>
            </a:pPr>
            <a:r>
              <a:rPr lang="es-EC" dirty="0" smtClean="0"/>
              <a:t>Salida 4-20 </a:t>
            </a:r>
            <a:r>
              <a:rPr lang="es-EC" dirty="0" err="1" smtClean="0"/>
              <a:t>mA</a:t>
            </a:r>
            <a:endParaRPr lang="es-EC" dirty="0"/>
          </a:p>
          <a:p>
            <a:endParaRPr lang="en-US" dirty="0" smtClean="0"/>
          </a:p>
        </p:txBody>
      </p:sp>
      <p:pic>
        <p:nvPicPr>
          <p:cNvPr id="15" name="Imagen 14"/>
          <p:cNvPicPr/>
          <p:nvPr/>
        </p:nvPicPr>
        <p:blipFill rotWithShape="1">
          <a:blip r:embed="rId4">
            <a:extLst>
              <a:ext uri="{28A0092B-C50C-407E-A947-70E740481C1C}">
                <a14:useLocalDpi xmlns:a14="http://schemas.microsoft.com/office/drawing/2010/main" val="0"/>
              </a:ext>
            </a:extLst>
          </a:blip>
          <a:srcRect l="25232"/>
          <a:stretch/>
        </p:blipFill>
        <p:spPr bwMode="auto">
          <a:xfrm>
            <a:off x="4648200" y="1699016"/>
            <a:ext cx="2026024" cy="1729984"/>
          </a:xfrm>
          <a:prstGeom prst="rect">
            <a:avLst/>
          </a:prstGeom>
          <a:noFill/>
          <a:ln>
            <a:noFill/>
          </a:ln>
        </p:spPr>
      </p:pic>
      <p:sp>
        <p:nvSpPr>
          <p:cNvPr id="16" name="27 Rectángulo"/>
          <p:cNvSpPr/>
          <p:nvPr/>
        </p:nvSpPr>
        <p:spPr>
          <a:xfrm>
            <a:off x="4001701" y="3657600"/>
            <a:ext cx="4146176" cy="1477328"/>
          </a:xfrm>
          <a:prstGeom prst="rect">
            <a:avLst/>
          </a:prstGeom>
        </p:spPr>
        <p:txBody>
          <a:bodyPr wrap="square">
            <a:spAutoFit/>
          </a:bodyPr>
          <a:lstStyle/>
          <a:p>
            <a:r>
              <a:rPr lang="es-EC" b="1" dirty="0"/>
              <a:t>Sensor </a:t>
            </a:r>
            <a:r>
              <a:rPr lang="es-EC" b="1" dirty="0" smtClean="0"/>
              <a:t>nivel </a:t>
            </a:r>
            <a:r>
              <a:rPr lang="es-EC" b="1" dirty="0" err="1"/>
              <a:t>Toughsonic</a:t>
            </a:r>
            <a:r>
              <a:rPr lang="es-EC" b="1" dirty="0"/>
              <a:t> </a:t>
            </a:r>
            <a:r>
              <a:rPr lang="es-EC" b="1" dirty="0" smtClean="0"/>
              <a:t>TS-30S2-IV</a:t>
            </a:r>
          </a:p>
          <a:p>
            <a:pPr marL="285750" indent="-285750">
              <a:buFont typeface="Arial" panose="020B0604020202020204" pitchFamily="34" charset="0"/>
              <a:buChar char="•"/>
            </a:pPr>
            <a:r>
              <a:rPr lang="es-EC" dirty="0" smtClean="0"/>
              <a:t>Ultrasónico</a:t>
            </a:r>
          </a:p>
          <a:p>
            <a:pPr marL="285750" indent="-285750">
              <a:buFont typeface="Arial" panose="020B0604020202020204" pitchFamily="34" charset="0"/>
              <a:buChar char="•"/>
            </a:pPr>
            <a:r>
              <a:rPr lang="es-EC" dirty="0" smtClean="0"/>
              <a:t>2 salidas: 0-10 VDC, 4-20 </a:t>
            </a:r>
            <a:r>
              <a:rPr lang="es-EC" dirty="0" err="1" smtClean="0"/>
              <a:t>mA</a:t>
            </a:r>
            <a:endParaRPr lang="es-EC" dirty="0" smtClean="0"/>
          </a:p>
          <a:p>
            <a:pPr marL="285750" indent="-285750">
              <a:buFont typeface="Arial" panose="020B0604020202020204" pitchFamily="34" charset="0"/>
              <a:buChar char="•"/>
            </a:pPr>
            <a:r>
              <a:rPr lang="es-EC" dirty="0" smtClean="0"/>
              <a:t>Mediciones de 0,3 a 3 </a:t>
            </a:r>
            <a:r>
              <a:rPr lang="es-EC" dirty="0" err="1" smtClean="0"/>
              <a:t>mts</a:t>
            </a:r>
            <a:endParaRPr lang="es-EC" dirty="0" smtClean="0"/>
          </a:p>
          <a:p>
            <a:pPr marL="285750" indent="-285750">
              <a:buFont typeface="Arial" panose="020B0604020202020204" pitchFamily="34" charset="0"/>
              <a:buChar char="•"/>
            </a:pPr>
            <a:r>
              <a:rPr lang="es-EC" dirty="0" smtClean="0"/>
              <a:t>Fuente externa</a:t>
            </a:r>
            <a:endParaRPr lang="es-EC" dirty="0"/>
          </a:p>
        </p:txBody>
      </p:sp>
      <p:pic>
        <p:nvPicPr>
          <p:cNvPr id="17" name="Imagen 16"/>
          <p:cNvPicPr/>
          <p:nvPr/>
        </p:nvPicPr>
        <p:blipFill rotWithShape="1">
          <a:blip r:embed="rId5"/>
          <a:srcRect l="35786" t="35821" r="38977" b="41068"/>
          <a:stretch/>
        </p:blipFill>
        <p:spPr bwMode="auto">
          <a:xfrm>
            <a:off x="8773121" y="1699016"/>
            <a:ext cx="2979608" cy="1625290"/>
          </a:xfrm>
          <a:prstGeom prst="rect">
            <a:avLst/>
          </a:prstGeom>
          <a:ln>
            <a:noFill/>
          </a:ln>
          <a:extLst>
            <a:ext uri="{53640926-AAD7-44D8-BBD7-CCE9431645EC}">
              <a14:shadowObscured xmlns:a14="http://schemas.microsoft.com/office/drawing/2010/main"/>
            </a:ext>
          </a:extLst>
        </p:spPr>
      </p:pic>
      <p:sp>
        <p:nvSpPr>
          <p:cNvPr id="18" name="27 Rectángulo"/>
          <p:cNvSpPr/>
          <p:nvPr/>
        </p:nvSpPr>
        <p:spPr>
          <a:xfrm>
            <a:off x="8295794" y="3657600"/>
            <a:ext cx="3806558" cy="1754326"/>
          </a:xfrm>
          <a:prstGeom prst="rect">
            <a:avLst/>
          </a:prstGeom>
        </p:spPr>
        <p:txBody>
          <a:bodyPr wrap="square">
            <a:spAutoFit/>
          </a:bodyPr>
          <a:lstStyle/>
          <a:p>
            <a:r>
              <a:rPr lang="es-EC" b="1" dirty="0" err="1" smtClean="0"/>
              <a:t>Switch</a:t>
            </a:r>
            <a:r>
              <a:rPr lang="es-EC" b="1" dirty="0" smtClean="0"/>
              <a:t> nivel OMRON </a:t>
            </a:r>
            <a:r>
              <a:rPr lang="es-ES" b="1" dirty="0"/>
              <a:t>61F-GP-V50</a:t>
            </a:r>
            <a:endParaRPr lang="es-EC" b="1" dirty="0" smtClean="0"/>
          </a:p>
          <a:p>
            <a:pPr marL="285750" indent="-285750">
              <a:buFont typeface="Arial" panose="020B0604020202020204" pitchFamily="34" charset="0"/>
              <a:buChar char="•"/>
            </a:pPr>
            <a:r>
              <a:rPr lang="es-EC" dirty="0" smtClean="0"/>
              <a:t>Desborde</a:t>
            </a:r>
          </a:p>
          <a:p>
            <a:pPr marL="285750" indent="-285750">
              <a:buFont typeface="Arial" panose="020B0604020202020204" pitchFamily="34" charset="0"/>
              <a:buChar char="•"/>
            </a:pPr>
            <a:r>
              <a:rPr lang="es-EC" dirty="0" smtClean="0"/>
              <a:t>Electrodos </a:t>
            </a:r>
            <a:r>
              <a:rPr lang="es-ES" dirty="0" smtClean="0"/>
              <a:t>PS-31</a:t>
            </a:r>
            <a:endParaRPr lang="es-EC" dirty="0" smtClean="0"/>
          </a:p>
          <a:p>
            <a:pPr marL="285750" indent="-285750">
              <a:buFont typeface="Arial" panose="020B0604020202020204" pitchFamily="34" charset="0"/>
              <a:buChar char="•"/>
            </a:pPr>
            <a:r>
              <a:rPr lang="es-EC" dirty="0" err="1" smtClean="0"/>
              <a:t>Biestable</a:t>
            </a:r>
            <a:endParaRPr lang="es-EC" dirty="0" smtClean="0"/>
          </a:p>
          <a:p>
            <a:pPr marL="285750" indent="-285750">
              <a:buFont typeface="Arial" panose="020B0604020202020204" pitchFamily="34" charset="0"/>
              <a:buChar char="•"/>
            </a:pPr>
            <a:r>
              <a:rPr lang="es-EC" dirty="0" smtClean="0"/>
              <a:t>Corriente 3mA amplificada por </a:t>
            </a:r>
            <a:r>
              <a:rPr lang="es-EC" dirty="0" err="1" smtClean="0"/>
              <a:t>Relay</a:t>
            </a:r>
            <a:endParaRPr lang="es-EC" dirty="0"/>
          </a:p>
        </p:txBody>
      </p:sp>
      <p:sp>
        <p:nvSpPr>
          <p:cNvPr id="19" name="3 Rectángulo"/>
          <p:cNvSpPr/>
          <p:nvPr/>
        </p:nvSpPr>
        <p:spPr>
          <a:xfrm>
            <a:off x="0" y="21779"/>
            <a:ext cx="12192000" cy="584775"/>
          </a:xfrm>
          <a:prstGeom prst="rect">
            <a:avLst/>
          </a:prstGeom>
        </p:spPr>
        <p:txBody>
          <a:bodyPr wrap="square">
            <a:spAutoFit/>
          </a:bodyPr>
          <a:lstStyle/>
          <a:p>
            <a:pPr algn="r"/>
            <a:r>
              <a:rPr lang="es-EC" sz="3200" b="1" spc="51"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CARACTERÍSTICAS DEL HARDWARE</a:t>
            </a:r>
            <a:endParaRPr lang="es-ES" sz="32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599662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circle(in)">
                                      <p:cBhvr>
                                        <p:cTn id="21" dur="1000"/>
                                        <p:tgtEl>
                                          <p:spTgt spid="17"/>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ircle(in)">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7 Rectángulo"/>
          <p:cNvSpPr/>
          <p:nvPr/>
        </p:nvSpPr>
        <p:spPr bwMode="auto">
          <a:xfrm>
            <a:off x="330449" y="762000"/>
            <a:ext cx="11816105" cy="5099923"/>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7000"/>
              </a:lnSpc>
              <a:spcBef>
                <a:spcPct val="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endParaRPr>
          </a:p>
        </p:txBody>
      </p:sp>
      <p:sp>
        <p:nvSpPr>
          <p:cNvPr id="8" name="TextBox 17"/>
          <p:cNvSpPr txBox="1"/>
          <p:nvPr/>
        </p:nvSpPr>
        <p:spPr>
          <a:xfrm>
            <a:off x="4270059" y="762000"/>
            <a:ext cx="3197541" cy="461665"/>
          </a:xfrm>
          <a:prstGeom prst="rect">
            <a:avLst/>
          </a:prstGeom>
          <a:solidFill>
            <a:schemeClr val="accent6">
              <a:lumMod val="50000"/>
            </a:schemeClr>
          </a:solidFill>
          <a:scene3d>
            <a:camera prst="orthographicFront"/>
            <a:lightRig rig="threePt" dir="t"/>
          </a:scene3d>
          <a:sp3d>
            <a:bevelT w="165100" prst="coolSlant"/>
          </a:sp3d>
        </p:spPr>
        <p:txBody>
          <a:bodyPr wrap="square" rtlCol="0">
            <a:spAutoFit/>
          </a:bodyPr>
          <a:lstStyle>
            <a:defPPr>
              <a:defRPr lang="pt-BR"/>
            </a:defPPr>
            <a:lvl1pPr algn="ctr">
              <a:defRPr sz="3600" b="1">
                <a:solidFill>
                  <a:schemeClr val="bg1"/>
                </a:solidFill>
              </a:defRPr>
            </a:lvl1pPr>
          </a:lstStyle>
          <a:p>
            <a:r>
              <a:rPr lang="es-EC" sz="2400" dirty="0" smtClean="0">
                <a:solidFill>
                  <a:srgbClr val="FFFFFF"/>
                </a:solidFill>
              </a:rPr>
              <a:t>NIVEL CAMPO</a:t>
            </a:r>
            <a:endParaRPr lang="es-EC" sz="2400" dirty="0">
              <a:solidFill>
                <a:srgbClr val="FFFFFF"/>
              </a:solidFill>
            </a:endParaRPr>
          </a:p>
        </p:txBody>
      </p:sp>
      <p:sp>
        <p:nvSpPr>
          <p:cNvPr id="14" name="27 Rectángulo"/>
          <p:cNvSpPr/>
          <p:nvPr/>
        </p:nvSpPr>
        <p:spPr>
          <a:xfrm>
            <a:off x="477995" y="3302675"/>
            <a:ext cx="3865405" cy="2031325"/>
          </a:xfrm>
          <a:prstGeom prst="rect">
            <a:avLst/>
          </a:prstGeom>
        </p:spPr>
        <p:txBody>
          <a:bodyPr wrap="square">
            <a:spAutoFit/>
          </a:bodyPr>
          <a:lstStyle/>
          <a:p>
            <a:r>
              <a:rPr lang="es-EC" b="1" dirty="0"/>
              <a:t>Transmisor de presión SIEMENS SITRANS P Series </a:t>
            </a:r>
            <a:r>
              <a:rPr lang="es-EC" b="1" dirty="0" smtClean="0"/>
              <a:t>Z</a:t>
            </a:r>
          </a:p>
          <a:p>
            <a:pPr marL="285750" indent="-285750">
              <a:buFont typeface="Arial" panose="020B0604020202020204" pitchFamily="34" charset="0"/>
              <a:buChar char="•"/>
            </a:pPr>
            <a:r>
              <a:rPr lang="es-EC" dirty="0" smtClean="0"/>
              <a:t>Silicón </a:t>
            </a:r>
            <a:r>
              <a:rPr lang="es-EC" dirty="0" err="1" smtClean="0"/>
              <a:t>piezo</a:t>
            </a:r>
            <a:r>
              <a:rPr lang="es-EC" dirty="0" smtClean="0"/>
              <a:t> resistivo</a:t>
            </a:r>
          </a:p>
          <a:p>
            <a:pPr marL="285750" indent="-285750">
              <a:buFont typeface="Arial" panose="020B0604020202020204" pitchFamily="34" charset="0"/>
              <a:buChar char="•"/>
            </a:pPr>
            <a:r>
              <a:rPr lang="es-EC" dirty="0" smtClean="0"/>
              <a:t>Salida 4-20 </a:t>
            </a:r>
            <a:r>
              <a:rPr lang="es-EC" dirty="0" err="1" smtClean="0"/>
              <a:t>mA</a:t>
            </a:r>
            <a:r>
              <a:rPr lang="es-EC" dirty="0" smtClean="0"/>
              <a:t> y 0-10 VDC</a:t>
            </a:r>
          </a:p>
          <a:p>
            <a:pPr marL="285750" indent="-285750">
              <a:buFont typeface="Arial" panose="020B0604020202020204" pitchFamily="34" charset="0"/>
              <a:buChar char="•"/>
            </a:pPr>
            <a:r>
              <a:rPr lang="es-EC" dirty="0" smtClean="0"/>
              <a:t>Voltaje de salida es directamente proporcional a la p de entrada</a:t>
            </a:r>
            <a:endParaRPr lang="es-EC" dirty="0"/>
          </a:p>
          <a:p>
            <a:endParaRPr lang="en-US" dirty="0" smtClean="0"/>
          </a:p>
        </p:txBody>
      </p:sp>
      <p:sp>
        <p:nvSpPr>
          <p:cNvPr id="16" name="27 Rectángulo"/>
          <p:cNvSpPr/>
          <p:nvPr/>
        </p:nvSpPr>
        <p:spPr>
          <a:xfrm>
            <a:off x="8201042" y="3276600"/>
            <a:ext cx="3945512" cy="2585323"/>
          </a:xfrm>
          <a:prstGeom prst="rect">
            <a:avLst/>
          </a:prstGeom>
        </p:spPr>
        <p:txBody>
          <a:bodyPr wrap="square">
            <a:spAutoFit/>
          </a:bodyPr>
          <a:lstStyle/>
          <a:p>
            <a:r>
              <a:rPr lang="es-EC" b="1" dirty="0" smtClean="0"/>
              <a:t>Medidor de parámetros eléctricos M2M ABB</a:t>
            </a:r>
          </a:p>
          <a:p>
            <a:pPr marL="285750" indent="-285750">
              <a:buFont typeface="Arial" panose="020B0604020202020204" pitchFamily="34" charset="0"/>
              <a:buChar char="•"/>
            </a:pPr>
            <a:r>
              <a:rPr lang="es-ES" dirty="0" smtClean="0"/>
              <a:t>Mediciones para monofásicos </a:t>
            </a:r>
            <a:r>
              <a:rPr lang="es-ES" dirty="0"/>
              <a:t>y/o trifásicos: voltaje, corriente, frecuencia, factor de potencia, potencia activa y reactiva, </a:t>
            </a:r>
            <a:r>
              <a:rPr lang="es-ES" dirty="0" err="1" smtClean="0"/>
              <a:t>etc</a:t>
            </a:r>
            <a:endParaRPr lang="es-ES" dirty="0" smtClean="0"/>
          </a:p>
          <a:p>
            <a:pPr marL="285750" indent="-285750">
              <a:buFont typeface="Arial" panose="020B0604020202020204" pitchFamily="34" charset="0"/>
              <a:buChar char="•"/>
            </a:pPr>
            <a:r>
              <a:rPr lang="es-ES" dirty="0" smtClean="0"/>
              <a:t>Mapa memoria</a:t>
            </a:r>
          </a:p>
          <a:p>
            <a:pPr marL="285750" indent="-285750">
              <a:buFont typeface="Arial" panose="020B0604020202020204" pitchFamily="34" charset="0"/>
              <a:buChar char="•"/>
            </a:pPr>
            <a:r>
              <a:rPr lang="es-ES" dirty="0" smtClean="0"/>
              <a:t>Interfaz RS-485: </a:t>
            </a:r>
            <a:r>
              <a:rPr lang="es-ES" dirty="0" err="1"/>
              <a:t>Modbus</a:t>
            </a:r>
            <a:r>
              <a:rPr lang="es-ES" dirty="0"/>
              <a:t> RTU, </a:t>
            </a:r>
            <a:r>
              <a:rPr lang="es-ES" dirty="0" err="1"/>
              <a:t>Modbus</a:t>
            </a:r>
            <a:r>
              <a:rPr lang="es-ES" dirty="0"/>
              <a:t> TCP/IP y </a:t>
            </a:r>
            <a:r>
              <a:rPr lang="es-ES" dirty="0" err="1"/>
              <a:t>Profibus</a:t>
            </a:r>
            <a:r>
              <a:rPr lang="es-ES" dirty="0"/>
              <a:t> DP</a:t>
            </a:r>
            <a:endParaRPr lang="es-EC" dirty="0"/>
          </a:p>
        </p:txBody>
      </p:sp>
      <p:sp>
        <p:nvSpPr>
          <p:cNvPr id="18" name="27 Rectángulo"/>
          <p:cNvSpPr/>
          <p:nvPr/>
        </p:nvSpPr>
        <p:spPr>
          <a:xfrm>
            <a:off x="4114800" y="3276600"/>
            <a:ext cx="3806558" cy="1754326"/>
          </a:xfrm>
          <a:prstGeom prst="rect">
            <a:avLst/>
          </a:prstGeom>
        </p:spPr>
        <p:txBody>
          <a:bodyPr wrap="square">
            <a:spAutoFit/>
          </a:bodyPr>
          <a:lstStyle/>
          <a:p>
            <a:r>
              <a:rPr lang="es-EC" b="1" dirty="0" smtClean="0"/>
              <a:t>Actuador rotatorio BELIMO </a:t>
            </a:r>
            <a:r>
              <a:rPr lang="es-ES" b="1" dirty="0"/>
              <a:t>SY1-24-3-T</a:t>
            </a:r>
            <a:endParaRPr lang="es-EC" b="1" dirty="0" smtClean="0"/>
          </a:p>
          <a:p>
            <a:pPr marL="285750" indent="-285750">
              <a:buFont typeface="Arial" panose="020B0604020202020204" pitchFamily="34" charset="0"/>
              <a:buChar char="•"/>
            </a:pPr>
            <a:r>
              <a:rPr lang="es-EC" dirty="0" smtClean="0"/>
              <a:t>Válvulas mariposa</a:t>
            </a:r>
          </a:p>
          <a:p>
            <a:pPr marL="285750" indent="-285750">
              <a:buFont typeface="Arial" panose="020B0604020202020204" pitchFamily="34" charset="0"/>
              <a:buChar char="•"/>
            </a:pPr>
            <a:r>
              <a:rPr lang="es-EC" dirty="0" smtClean="0"/>
              <a:t>Control ON-OFF</a:t>
            </a:r>
          </a:p>
          <a:p>
            <a:pPr marL="285750" indent="-285750">
              <a:buFont typeface="Arial" panose="020B0604020202020204" pitchFamily="34" charset="0"/>
              <a:buChar char="•"/>
            </a:pPr>
            <a:r>
              <a:rPr lang="es-EC" dirty="0" smtClean="0"/>
              <a:t>24 VDC alimentación</a:t>
            </a:r>
          </a:p>
          <a:p>
            <a:pPr marL="285750" indent="-285750">
              <a:buFont typeface="Arial" panose="020B0604020202020204" pitchFamily="34" charset="0"/>
              <a:buChar char="•"/>
            </a:pPr>
            <a:r>
              <a:rPr lang="es-EC" dirty="0" smtClean="0"/>
              <a:t>Torque 25Nm</a:t>
            </a:r>
            <a:endParaRPr lang="es-EC" dirty="0"/>
          </a:p>
        </p:txBody>
      </p:sp>
      <p:pic>
        <p:nvPicPr>
          <p:cNvPr id="19" name="Imagen 18"/>
          <p:cNvPicPr/>
          <p:nvPr/>
        </p:nvPicPr>
        <p:blipFill rotWithShape="1">
          <a:blip r:embed="rId3"/>
          <a:srcRect t="14737" b="14344"/>
          <a:stretch/>
        </p:blipFill>
        <p:spPr bwMode="auto">
          <a:xfrm>
            <a:off x="520588" y="1447800"/>
            <a:ext cx="3476048" cy="1535554"/>
          </a:xfrm>
          <a:prstGeom prst="rect">
            <a:avLst/>
          </a:prstGeom>
          <a:ln>
            <a:noFill/>
          </a:ln>
          <a:extLst>
            <a:ext uri="{53640926-AAD7-44D8-BBD7-CCE9431645EC}">
              <a14:shadowObscured xmlns:a14="http://schemas.microsoft.com/office/drawing/2010/main"/>
            </a:ext>
          </a:extLst>
        </p:spPr>
      </p:pic>
      <p:pic>
        <p:nvPicPr>
          <p:cNvPr id="20" name="Imagen 19" descr="http://abbib.cloudapp.net/public/default/product/9AAC100498/preview"/>
          <p:cNvPicPr/>
          <p:nvPr/>
        </p:nvPicPr>
        <p:blipFill rotWithShape="1">
          <a:blip r:embed="rId4">
            <a:extLst>
              <a:ext uri="{28A0092B-C50C-407E-A947-70E740481C1C}">
                <a14:useLocalDpi xmlns:a14="http://schemas.microsoft.com/office/drawing/2010/main" val="0"/>
              </a:ext>
            </a:extLst>
          </a:blip>
          <a:srcRect l="12671" t="3621" r="11537" b="22856"/>
          <a:stretch/>
        </p:blipFill>
        <p:spPr bwMode="auto">
          <a:xfrm>
            <a:off x="9144000" y="1206520"/>
            <a:ext cx="2139079" cy="1993880"/>
          </a:xfrm>
          <a:prstGeom prst="rect">
            <a:avLst/>
          </a:prstGeom>
          <a:noFill/>
          <a:ln>
            <a:noFill/>
          </a:ln>
          <a:extLst>
            <a:ext uri="{53640926-AAD7-44D8-BBD7-CCE9431645EC}">
              <a14:shadowObscured xmlns:a14="http://schemas.microsoft.com/office/drawing/2010/main"/>
            </a:ext>
          </a:extLst>
        </p:spPr>
      </p:pic>
      <p:pic>
        <p:nvPicPr>
          <p:cNvPr id="21" name="Imagen 20"/>
          <p:cNvPicPr/>
          <p:nvPr/>
        </p:nvPicPr>
        <p:blipFill rotWithShape="1">
          <a:blip r:embed="rId5"/>
          <a:srcRect l="41538" t="11378" r="46644" b="65579"/>
          <a:stretch/>
        </p:blipFill>
        <p:spPr bwMode="auto">
          <a:xfrm>
            <a:off x="4760456" y="1358920"/>
            <a:ext cx="1716544" cy="1765280"/>
          </a:xfrm>
          <a:prstGeom prst="rect">
            <a:avLst/>
          </a:prstGeom>
          <a:ln>
            <a:noFill/>
          </a:ln>
          <a:extLst>
            <a:ext uri="{53640926-AAD7-44D8-BBD7-CCE9431645EC}">
              <a14:shadowObscured xmlns:a14="http://schemas.microsoft.com/office/drawing/2010/main"/>
            </a:ext>
          </a:extLst>
        </p:spPr>
      </p:pic>
      <p:sp>
        <p:nvSpPr>
          <p:cNvPr id="15" name="3 Rectángulo"/>
          <p:cNvSpPr/>
          <p:nvPr/>
        </p:nvSpPr>
        <p:spPr>
          <a:xfrm>
            <a:off x="0" y="21779"/>
            <a:ext cx="12192000" cy="584775"/>
          </a:xfrm>
          <a:prstGeom prst="rect">
            <a:avLst/>
          </a:prstGeom>
        </p:spPr>
        <p:txBody>
          <a:bodyPr wrap="square">
            <a:spAutoFit/>
          </a:bodyPr>
          <a:lstStyle/>
          <a:p>
            <a:pPr algn="r"/>
            <a:r>
              <a:rPr lang="es-EC" sz="3200" b="1" spc="51"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CARACTERÍSTICAS DEL HARDWARE</a:t>
            </a:r>
            <a:endParaRPr lang="es-ES" sz="32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428870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7 Rectángulo"/>
          <p:cNvSpPr/>
          <p:nvPr/>
        </p:nvSpPr>
        <p:spPr bwMode="auto">
          <a:xfrm>
            <a:off x="-5105" y="685800"/>
            <a:ext cx="12192000" cy="5150402"/>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7000"/>
              </a:lnSpc>
              <a:spcBef>
                <a:spcPct val="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endParaRPr>
          </a:p>
        </p:txBody>
      </p:sp>
      <p:sp>
        <p:nvSpPr>
          <p:cNvPr id="8" name="TextBox 17"/>
          <p:cNvSpPr txBox="1"/>
          <p:nvPr/>
        </p:nvSpPr>
        <p:spPr>
          <a:xfrm>
            <a:off x="887505" y="996031"/>
            <a:ext cx="9923929" cy="461665"/>
          </a:xfrm>
          <a:prstGeom prst="rect">
            <a:avLst/>
          </a:prstGeom>
          <a:solidFill>
            <a:schemeClr val="accent6">
              <a:lumMod val="50000"/>
            </a:schemeClr>
          </a:solidFill>
          <a:scene3d>
            <a:camera prst="orthographicFront"/>
            <a:lightRig rig="threePt" dir="t"/>
          </a:scene3d>
          <a:sp3d>
            <a:bevelT w="165100" prst="coolSlant"/>
          </a:sp3d>
        </p:spPr>
        <p:txBody>
          <a:bodyPr wrap="square" rtlCol="0">
            <a:spAutoFit/>
          </a:bodyPr>
          <a:lstStyle>
            <a:defPPr>
              <a:defRPr lang="pt-BR"/>
            </a:defPPr>
            <a:lvl1pPr algn="ctr">
              <a:defRPr sz="3600" b="1">
                <a:solidFill>
                  <a:schemeClr val="bg1"/>
                </a:solidFill>
              </a:defRPr>
            </a:lvl1pPr>
          </a:lstStyle>
          <a:p>
            <a:r>
              <a:rPr lang="es-EC" sz="2400" dirty="0" smtClean="0">
                <a:solidFill>
                  <a:srgbClr val="FFFFFF"/>
                </a:solidFill>
              </a:rPr>
              <a:t>PROTOCOLO DE COMUNICACIÓN VIA ETHERNET: S7 PROTOCOL</a:t>
            </a:r>
            <a:endParaRPr lang="es-EC" sz="2400" dirty="0">
              <a:solidFill>
                <a:srgbClr val="FFFFFF"/>
              </a:solidFill>
            </a:endParaRPr>
          </a:p>
        </p:txBody>
      </p:sp>
      <p:pic>
        <p:nvPicPr>
          <p:cNvPr id="15" name="Imagen 14" descr="http://snap7.sourceforge.net/siemens_comm_file/image001.png"/>
          <p:cNvPicPr/>
          <p:nvPr/>
        </p:nvPicPr>
        <p:blipFill rotWithShape="1">
          <a:blip r:embed="rId3">
            <a:extLst>
              <a:ext uri="{28A0092B-C50C-407E-A947-70E740481C1C}">
                <a14:useLocalDpi xmlns:a14="http://schemas.microsoft.com/office/drawing/2010/main" val="0"/>
              </a:ext>
            </a:extLst>
          </a:blip>
          <a:srcRect b="18491"/>
          <a:stretch/>
        </p:blipFill>
        <p:spPr bwMode="auto">
          <a:xfrm>
            <a:off x="872067" y="4094310"/>
            <a:ext cx="5336365" cy="1889631"/>
          </a:xfrm>
          <a:prstGeom prst="rect">
            <a:avLst/>
          </a:prstGeom>
          <a:noFill/>
          <a:ln>
            <a:noFill/>
          </a:ln>
          <a:extLst>
            <a:ext uri="{53640926-AAD7-44D8-BBD7-CCE9431645EC}">
              <a14:shadowObscured xmlns:a14="http://schemas.microsoft.com/office/drawing/2010/main"/>
            </a:ext>
          </a:extLst>
        </p:spPr>
      </p:pic>
      <p:pic>
        <p:nvPicPr>
          <p:cNvPr id="17" name="Imagen 16"/>
          <p:cNvPicPr/>
          <p:nvPr/>
        </p:nvPicPr>
        <p:blipFill rotWithShape="1">
          <a:blip r:embed="rId4"/>
          <a:srcRect l="58797" t="34384" r="4950" b="15325"/>
          <a:stretch/>
        </p:blipFill>
        <p:spPr bwMode="auto">
          <a:xfrm>
            <a:off x="7382790" y="1860470"/>
            <a:ext cx="4329598" cy="3383883"/>
          </a:xfrm>
          <a:prstGeom prst="rect">
            <a:avLst/>
          </a:prstGeom>
          <a:ln>
            <a:noFill/>
          </a:ln>
          <a:extLst>
            <a:ext uri="{53640926-AAD7-44D8-BBD7-CCE9431645EC}">
              <a14:shadowObscured xmlns:a14="http://schemas.microsoft.com/office/drawing/2010/main"/>
            </a:ext>
          </a:extLst>
        </p:spPr>
      </p:pic>
      <p:graphicFrame>
        <p:nvGraphicFramePr>
          <p:cNvPr id="22" name="26 Diagrama"/>
          <p:cNvGraphicFramePr/>
          <p:nvPr>
            <p:extLst/>
          </p:nvPr>
        </p:nvGraphicFramePr>
        <p:xfrm>
          <a:off x="952749" y="1516887"/>
          <a:ext cx="4192447" cy="178614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3" name="TextBox 72"/>
          <p:cNvSpPr txBox="1"/>
          <p:nvPr/>
        </p:nvSpPr>
        <p:spPr>
          <a:xfrm>
            <a:off x="3062975" y="3458711"/>
            <a:ext cx="2194824" cy="369332"/>
          </a:xfrm>
          <a:prstGeom prst="rect">
            <a:avLst/>
          </a:prstGeom>
          <a:solidFill>
            <a:srgbClr val="99FF66"/>
          </a:solidFill>
          <a:scene3d>
            <a:camera prst="orthographicFront"/>
            <a:lightRig rig="threePt" dir="t"/>
          </a:scene3d>
          <a:sp3d prstMaterial="dkEdge">
            <a:bevelT w="152400" h="152400"/>
            <a:bevelB w="152400" h="152400"/>
          </a:sp3d>
        </p:spPr>
        <p:txBody>
          <a:bodyPr wrap="square" rtlCol="0">
            <a:spAutoFit/>
          </a:bodyPr>
          <a:lstStyle/>
          <a:p>
            <a:pPr algn="ctr"/>
            <a:r>
              <a:rPr lang="es-EC" sz="1800" dirty="0" err="1" smtClean="0">
                <a:solidFill>
                  <a:srgbClr val="002060"/>
                </a:solidFill>
              </a:rPr>
              <a:t>Function</a:t>
            </a:r>
            <a:r>
              <a:rPr lang="es-EC" sz="1800" dirty="0" smtClean="0">
                <a:solidFill>
                  <a:srgbClr val="002060"/>
                </a:solidFill>
              </a:rPr>
              <a:t> </a:t>
            </a:r>
            <a:r>
              <a:rPr lang="es-EC" sz="1800" dirty="0" err="1" smtClean="0">
                <a:solidFill>
                  <a:srgbClr val="002060"/>
                </a:solidFill>
              </a:rPr>
              <a:t>Oriented</a:t>
            </a:r>
            <a:endParaRPr lang="es-EC" sz="1800" b="1" dirty="0" smtClean="0">
              <a:solidFill>
                <a:srgbClr val="002060"/>
              </a:solidFill>
            </a:endParaRPr>
          </a:p>
        </p:txBody>
      </p:sp>
      <p:sp>
        <p:nvSpPr>
          <p:cNvPr id="24" name="TextBox 72"/>
          <p:cNvSpPr txBox="1"/>
          <p:nvPr/>
        </p:nvSpPr>
        <p:spPr>
          <a:xfrm>
            <a:off x="646992" y="3449747"/>
            <a:ext cx="2194824" cy="369332"/>
          </a:xfrm>
          <a:prstGeom prst="rect">
            <a:avLst/>
          </a:prstGeom>
          <a:solidFill>
            <a:srgbClr val="99FF66"/>
          </a:solidFill>
          <a:scene3d>
            <a:camera prst="orthographicFront"/>
            <a:lightRig rig="threePt" dir="t"/>
          </a:scene3d>
          <a:sp3d prstMaterial="dkEdge">
            <a:bevelT w="152400" h="152400"/>
            <a:bevelB w="152400" h="152400"/>
          </a:sp3d>
        </p:spPr>
        <p:txBody>
          <a:bodyPr wrap="square" rtlCol="0">
            <a:spAutoFit/>
          </a:bodyPr>
          <a:lstStyle/>
          <a:p>
            <a:pPr algn="ctr"/>
            <a:r>
              <a:rPr lang="es-EC" sz="1800" dirty="0" err="1" smtClean="0">
                <a:solidFill>
                  <a:srgbClr val="002060"/>
                </a:solidFill>
              </a:rPr>
              <a:t>Stream</a:t>
            </a:r>
            <a:r>
              <a:rPr lang="es-EC" sz="1800" dirty="0" smtClean="0">
                <a:solidFill>
                  <a:srgbClr val="002060"/>
                </a:solidFill>
              </a:rPr>
              <a:t> </a:t>
            </a:r>
            <a:r>
              <a:rPr lang="es-EC" sz="1800" dirty="0" err="1" smtClean="0">
                <a:solidFill>
                  <a:srgbClr val="002060"/>
                </a:solidFill>
              </a:rPr>
              <a:t>Oriented</a:t>
            </a:r>
            <a:endParaRPr lang="es-EC" sz="1800" b="1" dirty="0" smtClean="0">
              <a:solidFill>
                <a:srgbClr val="002060"/>
              </a:solidFill>
            </a:endParaRPr>
          </a:p>
        </p:txBody>
      </p:sp>
      <p:sp>
        <p:nvSpPr>
          <p:cNvPr id="25" name="17 Rectángulo"/>
          <p:cNvSpPr/>
          <p:nvPr/>
        </p:nvSpPr>
        <p:spPr>
          <a:xfrm>
            <a:off x="7867648" y="5334000"/>
            <a:ext cx="3831291" cy="461665"/>
          </a:xfrm>
          <a:prstGeom prst="rect">
            <a:avLst/>
          </a:prstGeom>
          <a:ln w="19050">
            <a:solidFill>
              <a:schemeClr val="tx1"/>
            </a:solidFill>
          </a:ln>
        </p:spPr>
        <p:style>
          <a:lnRef idx="0">
            <a:schemeClr val="accent3"/>
          </a:lnRef>
          <a:fillRef idx="3">
            <a:schemeClr val="accent3"/>
          </a:fillRef>
          <a:effectRef idx="3">
            <a:schemeClr val="accent3"/>
          </a:effectRef>
          <a:fontRef idx="minor">
            <a:schemeClr val="lt1"/>
          </a:fontRef>
        </p:style>
        <p:txBody>
          <a:bodyPr wrap="square">
            <a:spAutoFit/>
          </a:bodyPr>
          <a:lstStyle/>
          <a:p>
            <a:pPr algn="just"/>
            <a:r>
              <a:rPr lang="es-EC" sz="2400" dirty="0" smtClean="0">
                <a:solidFill>
                  <a:srgbClr val="000000"/>
                </a:solidFill>
              </a:rPr>
              <a:t>Bloque de comunicaciones</a:t>
            </a:r>
            <a:endParaRPr lang="es-EC" sz="2400" b="1" dirty="0">
              <a:ln w="19050">
                <a:noFill/>
              </a:ln>
              <a:solidFill>
                <a:srgbClr val="000000"/>
              </a:solidFill>
              <a:cs typeface="Arial" pitchFamily="34" charset="0"/>
            </a:endParaRPr>
          </a:p>
        </p:txBody>
      </p:sp>
      <p:sp>
        <p:nvSpPr>
          <p:cNvPr id="16" name="3 Rectángulo"/>
          <p:cNvSpPr/>
          <p:nvPr/>
        </p:nvSpPr>
        <p:spPr>
          <a:xfrm>
            <a:off x="0" y="0"/>
            <a:ext cx="12192000" cy="584775"/>
          </a:xfrm>
          <a:prstGeom prst="rect">
            <a:avLst/>
          </a:prstGeom>
        </p:spPr>
        <p:txBody>
          <a:bodyPr wrap="square">
            <a:spAutoFit/>
          </a:bodyPr>
          <a:lstStyle/>
          <a:p>
            <a:pPr algn="r"/>
            <a:r>
              <a:rPr lang="es-EC" sz="3200" b="1" spc="51"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CARACTERÍSTICAS DEL HARDWARE</a:t>
            </a:r>
            <a:endParaRPr lang="es-ES" sz="32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479790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7 Rectángulo"/>
          <p:cNvSpPr/>
          <p:nvPr/>
        </p:nvSpPr>
        <p:spPr bwMode="auto">
          <a:xfrm>
            <a:off x="0" y="848472"/>
            <a:ext cx="12192000" cy="6019800"/>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7000"/>
              </a:lnSpc>
              <a:spcBef>
                <a:spcPct val="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endParaRPr>
          </a:p>
        </p:txBody>
      </p:sp>
      <p:sp>
        <p:nvSpPr>
          <p:cNvPr id="6" name="5 Marcador de número de diapositiva"/>
          <p:cNvSpPr>
            <a:spLocks noGrp="1"/>
          </p:cNvSpPr>
          <p:nvPr>
            <p:ph type="sldNum" sz="quarter" idx="4294967295"/>
          </p:nvPr>
        </p:nvSpPr>
        <p:spPr>
          <a:xfrm>
            <a:off x="9474199" y="6554576"/>
            <a:ext cx="2766484" cy="471488"/>
          </a:xfrm>
          <a:prstGeom prst="rect">
            <a:avLst/>
          </a:prstGeom>
        </p:spPr>
        <p:txBody>
          <a:bodyPr/>
          <a:lstStyle/>
          <a:p>
            <a:pPr>
              <a:defRPr/>
            </a:pPr>
            <a:fld id="{519F18F8-3C2D-44B6-9C88-59CEF01E2A0B}" type="slidenum">
              <a:rPr lang="en-GB"/>
              <a:pPr>
                <a:defRPr/>
              </a:pPr>
              <a:t>14</a:t>
            </a:fld>
            <a:endParaRPr lang="en-GB" dirty="0"/>
          </a:p>
        </p:txBody>
      </p:sp>
      <p:pic>
        <p:nvPicPr>
          <p:cNvPr id="8" name="Imagen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96" y="914352"/>
            <a:ext cx="8527122" cy="5986516"/>
          </a:xfrm>
          <a:prstGeom prst="rect">
            <a:avLst/>
          </a:prstGeom>
          <a:noFill/>
          <a:ln>
            <a:noFill/>
          </a:ln>
        </p:spPr>
      </p:pic>
      <p:sp>
        <p:nvSpPr>
          <p:cNvPr id="15" name="TextBox 72"/>
          <p:cNvSpPr txBox="1"/>
          <p:nvPr/>
        </p:nvSpPr>
        <p:spPr>
          <a:xfrm>
            <a:off x="8618099" y="1807567"/>
            <a:ext cx="3431331" cy="369332"/>
          </a:xfrm>
          <a:prstGeom prst="rect">
            <a:avLst/>
          </a:prstGeom>
          <a:solidFill>
            <a:srgbClr val="7030A0"/>
          </a:solidFill>
          <a:scene3d>
            <a:camera prst="orthographicFront"/>
            <a:lightRig rig="threePt" dir="t"/>
          </a:scene3d>
          <a:sp3d prstMaterial="dkEdge">
            <a:bevelT w="152400" h="152400"/>
            <a:bevelB w="152400" h="152400"/>
          </a:sp3d>
        </p:spPr>
        <p:txBody>
          <a:bodyPr wrap="square" rtlCol="0">
            <a:spAutoFit/>
          </a:bodyPr>
          <a:lstStyle/>
          <a:p>
            <a:pPr algn="ctr"/>
            <a:r>
              <a:rPr lang="es-EC" sz="1800" b="1" dirty="0" smtClean="0">
                <a:solidFill>
                  <a:srgbClr val="FFFF00"/>
                </a:solidFill>
              </a:rPr>
              <a:t>3 niveles pirámide</a:t>
            </a:r>
          </a:p>
        </p:txBody>
      </p:sp>
      <p:sp>
        <p:nvSpPr>
          <p:cNvPr id="16" name="TextBox 72"/>
          <p:cNvSpPr txBox="1"/>
          <p:nvPr/>
        </p:nvSpPr>
        <p:spPr>
          <a:xfrm>
            <a:off x="8618099" y="2276435"/>
            <a:ext cx="3431331" cy="369332"/>
          </a:xfrm>
          <a:prstGeom prst="rect">
            <a:avLst/>
          </a:prstGeom>
          <a:solidFill>
            <a:schemeClr val="accent5">
              <a:lumMod val="10000"/>
            </a:schemeClr>
          </a:solidFill>
          <a:scene3d>
            <a:camera prst="orthographicFront"/>
            <a:lightRig rig="threePt" dir="t"/>
          </a:scene3d>
          <a:sp3d prstMaterial="dkEdge">
            <a:bevelT w="152400" h="152400"/>
            <a:bevelB w="152400" h="152400"/>
          </a:sp3d>
        </p:spPr>
        <p:txBody>
          <a:bodyPr wrap="square" rtlCol="0">
            <a:spAutoFit/>
          </a:bodyPr>
          <a:lstStyle/>
          <a:p>
            <a:pPr algn="ctr"/>
            <a:r>
              <a:rPr lang="es-EC" sz="1800" dirty="0" smtClean="0">
                <a:solidFill>
                  <a:srgbClr val="FFFF00"/>
                </a:solidFill>
              </a:rPr>
              <a:t>PLC SIEMENES S7-1200</a:t>
            </a:r>
            <a:endParaRPr lang="es-EC" sz="1800" b="1" dirty="0" smtClean="0">
              <a:solidFill>
                <a:srgbClr val="FFFF00"/>
              </a:solidFill>
            </a:endParaRPr>
          </a:p>
        </p:txBody>
      </p:sp>
      <p:sp>
        <p:nvSpPr>
          <p:cNvPr id="17" name="TextBox 72"/>
          <p:cNvSpPr txBox="1"/>
          <p:nvPr/>
        </p:nvSpPr>
        <p:spPr>
          <a:xfrm>
            <a:off x="8618099" y="2721967"/>
            <a:ext cx="3431331" cy="369332"/>
          </a:xfrm>
          <a:prstGeom prst="rect">
            <a:avLst/>
          </a:prstGeom>
          <a:solidFill>
            <a:srgbClr val="FF9999"/>
          </a:solidFill>
          <a:scene3d>
            <a:camera prst="orthographicFront"/>
            <a:lightRig rig="threePt" dir="t"/>
          </a:scene3d>
          <a:sp3d prstMaterial="dkEdge">
            <a:bevelT w="152400" h="152400"/>
            <a:bevelB w="152400" h="152400"/>
          </a:sp3d>
        </p:spPr>
        <p:txBody>
          <a:bodyPr wrap="square" rtlCol="0">
            <a:spAutoFit/>
          </a:bodyPr>
          <a:lstStyle/>
          <a:p>
            <a:pPr algn="ctr"/>
            <a:r>
              <a:rPr lang="es-EC" b="1" dirty="0" smtClean="0">
                <a:solidFill>
                  <a:srgbClr val="002060"/>
                </a:solidFill>
              </a:rPr>
              <a:t>Red Ethernet estrella</a:t>
            </a:r>
            <a:endParaRPr lang="es-EC" sz="1800" b="1" dirty="0" smtClean="0">
              <a:solidFill>
                <a:srgbClr val="002060"/>
              </a:solidFill>
            </a:endParaRPr>
          </a:p>
        </p:txBody>
      </p:sp>
      <p:sp>
        <p:nvSpPr>
          <p:cNvPr id="18" name="TextBox 72"/>
          <p:cNvSpPr txBox="1"/>
          <p:nvPr/>
        </p:nvSpPr>
        <p:spPr>
          <a:xfrm>
            <a:off x="8618099" y="3179167"/>
            <a:ext cx="3431331" cy="369332"/>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path path="circle">
              <a:fillToRect l="100000" b="100000"/>
            </a:path>
            <a:tileRect t="-100000" r="-100000"/>
          </a:gradFill>
          <a:scene3d>
            <a:camera prst="orthographicFront"/>
            <a:lightRig rig="threePt" dir="t"/>
          </a:scene3d>
          <a:sp3d prstMaterial="dkEdge">
            <a:bevelT w="152400" h="152400"/>
            <a:bevelB w="152400" h="152400"/>
          </a:sp3d>
        </p:spPr>
        <p:txBody>
          <a:bodyPr wrap="square" rtlCol="0">
            <a:spAutoFit/>
          </a:bodyPr>
          <a:lstStyle/>
          <a:p>
            <a:pPr algn="ctr"/>
            <a:r>
              <a:rPr lang="es-EC" sz="1800" dirty="0" smtClean="0">
                <a:solidFill>
                  <a:srgbClr val="002060"/>
                </a:solidFill>
              </a:rPr>
              <a:t>PLC maestro y 4 esclavos</a:t>
            </a:r>
            <a:endParaRPr lang="es-EC" sz="1800" b="1" dirty="0" smtClean="0">
              <a:solidFill>
                <a:srgbClr val="002060"/>
              </a:solidFill>
            </a:endParaRPr>
          </a:p>
        </p:txBody>
      </p:sp>
      <p:sp>
        <p:nvSpPr>
          <p:cNvPr id="19" name="TextBox 72"/>
          <p:cNvSpPr txBox="1"/>
          <p:nvPr/>
        </p:nvSpPr>
        <p:spPr>
          <a:xfrm>
            <a:off x="8618099" y="3636367"/>
            <a:ext cx="3431331" cy="369332"/>
          </a:xfrm>
          <a:prstGeom prst="rect">
            <a:avLst/>
          </a:prstGeom>
          <a:solidFill>
            <a:srgbClr val="99FF66"/>
          </a:solidFill>
          <a:scene3d>
            <a:camera prst="orthographicFront"/>
            <a:lightRig rig="threePt" dir="t"/>
          </a:scene3d>
          <a:sp3d prstMaterial="dkEdge">
            <a:bevelT w="152400" h="152400"/>
            <a:bevelB w="152400" h="152400"/>
          </a:sp3d>
        </p:spPr>
        <p:txBody>
          <a:bodyPr wrap="square" rtlCol="0">
            <a:spAutoFit/>
          </a:bodyPr>
          <a:lstStyle/>
          <a:p>
            <a:pPr algn="ctr"/>
            <a:r>
              <a:rPr lang="es-EC" sz="1800" dirty="0" smtClean="0">
                <a:solidFill>
                  <a:srgbClr val="002060"/>
                </a:solidFill>
              </a:rPr>
              <a:t>Comunicaciones ISO-</a:t>
            </a:r>
            <a:r>
              <a:rPr lang="es-EC" sz="1800" dirty="0" err="1" smtClean="0">
                <a:solidFill>
                  <a:srgbClr val="002060"/>
                </a:solidFill>
              </a:rPr>
              <a:t>on</a:t>
            </a:r>
            <a:r>
              <a:rPr lang="es-EC" sz="1800" dirty="0" smtClean="0">
                <a:solidFill>
                  <a:srgbClr val="002060"/>
                </a:solidFill>
              </a:rPr>
              <a:t>-TCP</a:t>
            </a:r>
            <a:endParaRPr lang="es-EC" sz="1800" b="1" dirty="0" smtClean="0">
              <a:solidFill>
                <a:srgbClr val="002060"/>
              </a:solidFill>
            </a:endParaRPr>
          </a:p>
        </p:txBody>
      </p:sp>
      <p:sp>
        <p:nvSpPr>
          <p:cNvPr id="20" name="TextBox 72"/>
          <p:cNvSpPr txBox="1"/>
          <p:nvPr/>
        </p:nvSpPr>
        <p:spPr>
          <a:xfrm>
            <a:off x="8618099" y="4093567"/>
            <a:ext cx="3431331" cy="369332"/>
          </a:xfrm>
          <a:prstGeom prst="rect">
            <a:avLst/>
          </a:prstGeom>
          <a:solidFill>
            <a:srgbClr val="7030A0"/>
          </a:solidFill>
          <a:scene3d>
            <a:camera prst="orthographicFront"/>
            <a:lightRig rig="threePt" dir="t"/>
          </a:scene3d>
          <a:sp3d prstMaterial="dkEdge">
            <a:bevelT w="152400" h="152400"/>
            <a:bevelB w="152400" h="152400"/>
          </a:sp3d>
        </p:spPr>
        <p:txBody>
          <a:bodyPr wrap="square" rtlCol="0">
            <a:spAutoFit/>
          </a:bodyPr>
          <a:lstStyle/>
          <a:p>
            <a:pPr algn="ctr"/>
            <a:r>
              <a:rPr lang="es-EC" sz="1800" b="1" dirty="0" smtClean="0">
                <a:solidFill>
                  <a:srgbClr val="FFFF00"/>
                </a:solidFill>
              </a:rPr>
              <a:t>Arquitectura distribuida</a:t>
            </a:r>
          </a:p>
        </p:txBody>
      </p:sp>
      <p:sp>
        <p:nvSpPr>
          <p:cNvPr id="21" name="TextBox 72"/>
          <p:cNvSpPr txBox="1"/>
          <p:nvPr/>
        </p:nvSpPr>
        <p:spPr>
          <a:xfrm>
            <a:off x="8618099" y="4550767"/>
            <a:ext cx="3431331" cy="646331"/>
          </a:xfrm>
          <a:prstGeom prst="rect">
            <a:avLst/>
          </a:prstGeom>
          <a:solidFill>
            <a:schemeClr val="accent5">
              <a:lumMod val="10000"/>
            </a:schemeClr>
          </a:solidFill>
          <a:scene3d>
            <a:camera prst="orthographicFront"/>
            <a:lightRig rig="threePt" dir="t"/>
          </a:scene3d>
          <a:sp3d prstMaterial="dkEdge">
            <a:bevelT w="152400" h="152400"/>
            <a:bevelB w="152400" h="152400"/>
          </a:sp3d>
        </p:spPr>
        <p:txBody>
          <a:bodyPr wrap="square" rtlCol="0">
            <a:spAutoFit/>
          </a:bodyPr>
          <a:lstStyle/>
          <a:p>
            <a:pPr algn="ctr"/>
            <a:r>
              <a:rPr lang="es-EC" sz="1800" dirty="0" smtClean="0">
                <a:solidFill>
                  <a:srgbClr val="FFFF00"/>
                </a:solidFill>
              </a:rPr>
              <a:t>Comunicaciones Inalámbricas red Ethernet TCP/IP</a:t>
            </a:r>
            <a:endParaRPr lang="es-EC" sz="1800" b="1" dirty="0" smtClean="0">
              <a:solidFill>
                <a:srgbClr val="FFFF00"/>
              </a:solidFill>
            </a:endParaRPr>
          </a:p>
        </p:txBody>
      </p:sp>
      <p:sp>
        <p:nvSpPr>
          <p:cNvPr id="25" name="39 CuadroTexto"/>
          <p:cNvSpPr txBox="1"/>
          <p:nvPr/>
        </p:nvSpPr>
        <p:spPr>
          <a:xfrm>
            <a:off x="8827316" y="969693"/>
            <a:ext cx="3032989" cy="707886"/>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8100000" scaled="1"/>
            <a:tileRect/>
          </a:gradFill>
          <a:scene3d>
            <a:camera prst="orthographicFront"/>
            <a:lightRig rig="threePt" dir="t"/>
          </a:scene3d>
          <a:sp3d>
            <a:bevelT w="165100" prst="coolSlant"/>
          </a:sp3d>
        </p:spPr>
        <p:txBody>
          <a:bodyPr wrap="square" rtlCol="0">
            <a:spAutoFit/>
          </a:bodyPr>
          <a:lstStyle/>
          <a:p>
            <a:pPr algn="ctr"/>
            <a:r>
              <a:rPr lang="es-EC" sz="2000" b="1" u="sng" dirty="0" smtClean="0"/>
              <a:t>ARQUITECTURA DE CONTROL</a:t>
            </a:r>
            <a:endParaRPr lang="es-EC" sz="2000" b="1" dirty="0" smtClean="0"/>
          </a:p>
        </p:txBody>
      </p:sp>
      <p:graphicFrame>
        <p:nvGraphicFramePr>
          <p:cNvPr id="2" name="Tabla 1"/>
          <p:cNvGraphicFramePr>
            <a:graphicFrameLocks noGrp="1"/>
          </p:cNvGraphicFramePr>
          <p:nvPr>
            <p:extLst/>
          </p:nvPr>
        </p:nvGraphicFramePr>
        <p:xfrm>
          <a:off x="6986351" y="5319164"/>
          <a:ext cx="5140654" cy="1472184"/>
        </p:xfrm>
        <a:graphic>
          <a:graphicData uri="http://schemas.openxmlformats.org/drawingml/2006/table">
            <a:tbl>
              <a:tblPr firstRow="1" firstCol="1" bandRow="1">
                <a:tableStyleId>{5C22544A-7EE6-4342-B048-85BDC9FD1C3A}</a:tableStyleId>
              </a:tblPr>
              <a:tblGrid>
                <a:gridCol w="704169"/>
                <a:gridCol w="1144733"/>
                <a:gridCol w="1873868"/>
                <a:gridCol w="1417884"/>
              </a:tblGrid>
              <a:tr h="208750">
                <a:tc>
                  <a:txBody>
                    <a:bodyPr/>
                    <a:lstStyle/>
                    <a:p>
                      <a:pPr algn="ctr">
                        <a:lnSpc>
                          <a:spcPct val="115000"/>
                        </a:lnSpc>
                        <a:spcAft>
                          <a:spcPts val="0"/>
                        </a:spcAft>
                      </a:pPr>
                      <a:r>
                        <a:rPr lang="en-US" sz="1400">
                          <a:effectLst/>
                        </a:rPr>
                        <a:t>Ord</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Tipo PLC</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Ubicación</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IP</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08750">
                <a:tc>
                  <a:txBody>
                    <a:bodyPr/>
                    <a:lstStyle/>
                    <a:p>
                      <a:pPr algn="ctr">
                        <a:lnSpc>
                          <a:spcPct val="115000"/>
                        </a:lnSpc>
                        <a:spcAft>
                          <a:spcPts val="0"/>
                        </a:spcAft>
                      </a:pPr>
                      <a:r>
                        <a:rPr lang="en-US" sz="1400">
                          <a:effectLst/>
                        </a:rPr>
                        <a:t>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US" sz="1400">
                          <a:effectLst/>
                        </a:rPr>
                        <a:t>Maestro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US" sz="1400">
                          <a:effectLst/>
                        </a:rPr>
                        <a:t>Centro de mando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US" sz="1400">
                          <a:effectLst/>
                        </a:rPr>
                        <a:t>192.168.101.10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08750">
                <a:tc>
                  <a:txBody>
                    <a:bodyPr/>
                    <a:lstStyle/>
                    <a:p>
                      <a:pPr algn="ctr">
                        <a:lnSpc>
                          <a:spcPct val="115000"/>
                        </a:lnSpc>
                        <a:spcAft>
                          <a:spcPts val="0"/>
                        </a:spcAft>
                      </a:pPr>
                      <a:r>
                        <a:rPr lang="en-US" sz="1400">
                          <a:effectLst/>
                        </a:rPr>
                        <a:t>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US" sz="1400">
                          <a:effectLst/>
                        </a:rPr>
                        <a:t>Esclavo 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US" sz="1400">
                          <a:effectLst/>
                        </a:rPr>
                        <a:t>Estación de bombeo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US" sz="1400">
                          <a:effectLst/>
                        </a:rPr>
                        <a:t>192.168.101.11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08750">
                <a:tc>
                  <a:txBody>
                    <a:bodyPr/>
                    <a:lstStyle/>
                    <a:p>
                      <a:pPr algn="ctr">
                        <a:lnSpc>
                          <a:spcPct val="115000"/>
                        </a:lnSpc>
                        <a:spcAft>
                          <a:spcPts val="0"/>
                        </a:spcAft>
                      </a:pPr>
                      <a:r>
                        <a:rPr lang="en-US" sz="1400">
                          <a:effectLst/>
                        </a:rPr>
                        <a:t>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US" sz="1400">
                          <a:effectLst/>
                        </a:rPr>
                        <a:t>Esclavo 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US" sz="1400">
                          <a:effectLst/>
                        </a:rPr>
                        <a:t>Derivación</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US" sz="1400">
                          <a:effectLst/>
                        </a:rPr>
                        <a:t>192.168.101.12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08750">
                <a:tc>
                  <a:txBody>
                    <a:bodyPr/>
                    <a:lstStyle/>
                    <a:p>
                      <a:pPr algn="ctr">
                        <a:lnSpc>
                          <a:spcPct val="115000"/>
                        </a:lnSpc>
                        <a:spcAft>
                          <a:spcPts val="0"/>
                        </a:spcAft>
                      </a:pPr>
                      <a:r>
                        <a:rPr lang="en-US" sz="1400">
                          <a:effectLst/>
                        </a:rPr>
                        <a:t>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US" sz="1400">
                          <a:effectLst/>
                        </a:rPr>
                        <a:t>Esclavo 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US" sz="1400">
                          <a:effectLst/>
                        </a:rPr>
                        <a:t>Calime</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US" sz="1400">
                          <a:effectLst/>
                        </a:rPr>
                        <a:t>192.168.101.13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08750">
                <a:tc>
                  <a:txBody>
                    <a:bodyPr/>
                    <a:lstStyle/>
                    <a:p>
                      <a:pPr algn="ctr">
                        <a:lnSpc>
                          <a:spcPct val="115000"/>
                        </a:lnSpc>
                        <a:spcAft>
                          <a:spcPts val="0"/>
                        </a:spcAft>
                      </a:pPr>
                      <a:r>
                        <a:rPr lang="en-US" sz="1400">
                          <a:effectLst/>
                        </a:rPr>
                        <a:t>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US" sz="1400">
                          <a:effectLst/>
                        </a:rPr>
                        <a:t>Esclavo 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US" sz="1400">
                          <a:effectLst/>
                        </a:rPr>
                        <a:t>Gate 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US" sz="1400" dirty="0">
                          <a:effectLst/>
                        </a:rPr>
                        <a:t>192.168.101.14</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22" name="3 Rectángulo"/>
          <p:cNvSpPr/>
          <p:nvPr/>
        </p:nvSpPr>
        <p:spPr>
          <a:xfrm>
            <a:off x="0" y="21779"/>
            <a:ext cx="12192000" cy="584775"/>
          </a:xfrm>
          <a:prstGeom prst="rect">
            <a:avLst/>
          </a:prstGeom>
        </p:spPr>
        <p:txBody>
          <a:bodyPr wrap="square">
            <a:spAutoFit/>
          </a:bodyPr>
          <a:lstStyle/>
          <a:p>
            <a:pPr algn="r"/>
            <a:r>
              <a:rPr lang="es-EC" sz="3200" b="1" spc="51"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CARACTERÍSTICAS DEL HARDWARE</a:t>
            </a:r>
            <a:endParaRPr lang="es-ES" sz="32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463639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4 Diagrama"/>
          <p:cNvGraphicFramePr/>
          <p:nvPr>
            <p:extLst>
              <p:ext uri="{D42A27DB-BD31-4B8C-83A1-F6EECF244321}">
                <p14:modId xmlns:p14="http://schemas.microsoft.com/office/powerpoint/2010/main" val="1128551049"/>
              </p:ext>
            </p:extLst>
          </p:nvPr>
        </p:nvGraphicFramePr>
        <p:xfrm>
          <a:off x="1905000" y="1676400"/>
          <a:ext cx="8382000" cy="2971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1744565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ECB1CA3E-26B8-4A39-AEF8-6F06E506D3C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lvl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7 Rectángulo"/>
          <p:cNvSpPr/>
          <p:nvPr/>
        </p:nvSpPr>
        <p:spPr bwMode="auto">
          <a:xfrm>
            <a:off x="0" y="609601"/>
            <a:ext cx="12192000" cy="5227934"/>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7000"/>
              </a:lnSpc>
              <a:spcBef>
                <a:spcPct val="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endParaRPr>
          </a:p>
        </p:txBody>
      </p:sp>
      <p:sp>
        <p:nvSpPr>
          <p:cNvPr id="6" name="5 Marcador de número de diapositiva"/>
          <p:cNvSpPr>
            <a:spLocks noGrp="1"/>
          </p:cNvSpPr>
          <p:nvPr>
            <p:ph type="sldNum" sz="quarter" idx="4294967295"/>
          </p:nvPr>
        </p:nvSpPr>
        <p:spPr>
          <a:xfrm>
            <a:off x="9474199" y="6554576"/>
            <a:ext cx="2766484" cy="471488"/>
          </a:xfrm>
          <a:prstGeom prst="rect">
            <a:avLst/>
          </a:prstGeom>
        </p:spPr>
        <p:txBody>
          <a:bodyPr/>
          <a:lstStyle/>
          <a:p>
            <a:pPr>
              <a:defRPr/>
            </a:pPr>
            <a:fld id="{519F18F8-3C2D-44B6-9C88-59CEF01E2A0B}" type="slidenum">
              <a:rPr lang="en-GB"/>
              <a:pPr>
                <a:defRPr/>
              </a:pPr>
              <a:t>16</a:t>
            </a:fld>
            <a:endParaRPr lang="en-GB" dirty="0"/>
          </a:p>
        </p:txBody>
      </p:sp>
      <p:sp>
        <p:nvSpPr>
          <p:cNvPr id="8" name="TextBox 17"/>
          <p:cNvSpPr txBox="1"/>
          <p:nvPr/>
        </p:nvSpPr>
        <p:spPr>
          <a:xfrm>
            <a:off x="954849" y="609600"/>
            <a:ext cx="10361972" cy="461665"/>
          </a:xfrm>
          <a:prstGeom prst="rect">
            <a:avLst/>
          </a:prstGeom>
          <a:solidFill>
            <a:schemeClr val="accent6">
              <a:lumMod val="50000"/>
            </a:schemeClr>
          </a:solidFill>
          <a:scene3d>
            <a:camera prst="orthographicFront"/>
            <a:lightRig rig="threePt" dir="t"/>
          </a:scene3d>
          <a:sp3d>
            <a:bevelT w="165100" prst="coolSlant"/>
          </a:sp3d>
        </p:spPr>
        <p:txBody>
          <a:bodyPr wrap="square" rtlCol="0">
            <a:spAutoFit/>
          </a:bodyPr>
          <a:lstStyle>
            <a:defPPr>
              <a:defRPr lang="pt-BR"/>
            </a:defPPr>
            <a:lvl1pPr algn="ctr">
              <a:defRPr sz="3600" b="1">
                <a:solidFill>
                  <a:schemeClr val="bg1"/>
                </a:solidFill>
              </a:defRPr>
            </a:lvl1pPr>
          </a:lstStyle>
          <a:p>
            <a:r>
              <a:rPr lang="es-EC" sz="2400" dirty="0" smtClean="0">
                <a:solidFill>
                  <a:srgbClr val="FFFFFF"/>
                </a:solidFill>
              </a:rPr>
              <a:t>Lógica de programación: Modo de Operación</a:t>
            </a:r>
            <a:endParaRPr lang="es-EC" sz="2400" dirty="0">
              <a:solidFill>
                <a:srgbClr val="FFFFFF"/>
              </a:solidFill>
            </a:endParaRPr>
          </a:p>
        </p:txBody>
      </p:sp>
      <p:sp>
        <p:nvSpPr>
          <p:cNvPr id="3"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7" name="Rectangle 3"/>
          <p:cNvSpPr>
            <a:spLocks noChangeArrowheads="1"/>
          </p:cNvSpPr>
          <p:nvPr/>
        </p:nvSpPr>
        <p:spPr bwMode="auto">
          <a:xfrm>
            <a:off x="2838854" y="506480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800" b="0" i="0" u="none" strike="noStrike" cap="none" normalizeH="0" baseline="0" smtClean="0">
                <a:ln>
                  <a:noFill/>
                </a:ln>
                <a:solidFill>
                  <a:schemeClr val="tx1"/>
                </a:solidFill>
                <a:effectLst/>
                <a:latin typeface="Arial" panose="020B0604020202020204" pitchFamily="34" charset="0"/>
              </a:rPr>
              <a:t/>
            </a:r>
            <a:br>
              <a:rPr kumimoji="0" lang="es-EC" altLang="es-EC" sz="1800" b="0" i="0" u="none" strike="noStrike" cap="none" normalizeH="0" baseline="0" smtClean="0">
                <a:ln>
                  <a:noFill/>
                </a:ln>
                <a:solidFill>
                  <a:schemeClr val="tx1"/>
                </a:solidFill>
                <a:effectLst/>
                <a:latin typeface="Arial" panose="020B0604020202020204" pitchFamily="34" charset="0"/>
              </a:rPr>
            </a:b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pic>
        <p:nvPicPr>
          <p:cNvPr id="16" name="Imagen 1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3139" y="1175790"/>
            <a:ext cx="5294437" cy="2786610"/>
          </a:xfrm>
          <a:prstGeom prst="rect">
            <a:avLst/>
          </a:prstGeom>
          <a:noFill/>
          <a:ln>
            <a:noFill/>
          </a:ln>
        </p:spPr>
      </p:pic>
      <p:pic>
        <p:nvPicPr>
          <p:cNvPr id="17" name="Imagen 16"/>
          <p:cNvPicPr>
            <a:picLocks noChangeAspect="1"/>
          </p:cNvPicPr>
          <p:nvPr/>
        </p:nvPicPr>
        <p:blipFill rotWithShape="1">
          <a:blip r:embed="rId4"/>
          <a:srcRect l="59577" t="19669" r="22440" b="66176"/>
          <a:stretch/>
        </p:blipFill>
        <p:spPr>
          <a:xfrm>
            <a:off x="193464" y="1295400"/>
            <a:ext cx="4031463" cy="1784039"/>
          </a:xfrm>
          <a:prstGeom prst="rect">
            <a:avLst/>
          </a:prstGeom>
        </p:spPr>
      </p:pic>
      <p:graphicFrame>
        <p:nvGraphicFramePr>
          <p:cNvPr id="18" name="26 Diagrama"/>
          <p:cNvGraphicFramePr/>
          <p:nvPr>
            <p:extLst>
              <p:ext uri="{D42A27DB-BD31-4B8C-83A1-F6EECF244321}">
                <p14:modId xmlns:p14="http://schemas.microsoft.com/office/powerpoint/2010/main" val="3356415267"/>
              </p:ext>
            </p:extLst>
          </p:nvPr>
        </p:nvGraphicFramePr>
        <p:xfrm>
          <a:off x="1524000" y="2971800"/>
          <a:ext cx="3747247" cy="12689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9" name="Imagen 18" descr="C:\Users\Usuario\Desktop\TERRENO\foto0721.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8047" y="4343400"/>
            <a:ext cx="2229642" cy="1494134"/>
          </a:xfrm>
          <a:prstGeom prst="rect">
            <a:avLst/>
          </a:prstGeom>
          <a:ln w="38100" cap="sq">
            <a:noFill/>
            <a:prstDash val="solid"/>
            <a:miter lim="800000"/>
          </a:ln>
          <a:effectLst>
            <a:outerShdw blurRad="50800" dist="38100" dir="2700000" algn="tl" rotWithShape="0">
              <a:srgbClr val="000000">
                <a:alpha val="43000"/>
              </a:srgbClr>
            </a:outerShdw>
          </a:effectLst>
        </p:spPr>
      </p:pic>
      <p:graphicFrame>
        <p:nvGraphicFramePr>
          <p:cNvPr id="20" name="7 Diagrama"/>
          <p:cNvGraphicFramePr/>
          <p:nvPr>
            <p:extLst>
              <p:ext uri="{D42A27DB-BD31-4B8C-83A1-F6EECF244321}">
                <p14:modId xmlns:p14="http://schemas.microsoft.com/office/powerpoint/2010/main" val="1063659299"/>
              </p:ext>
            </p:extLst>
          </p:nvPr>
        </p:nvGraphicFramePr>
        <p:xfrm>
          <a:off x="7289459" y="4038600"/>
          <a:ext cx="4027361" cy="1636672"/>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16392" name="Picture 8" descr="Resultado de imagen para scada"/>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26663" y="4572000"/>
            <a:ext cx="2327350" cy="1096062"/>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Resultado de imagen para botones paro y arranqu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156993" y="1295400"/>
            <a:ext cx="1600200" cy="1600200"/>
          </a:xfrm>
          <a:prstGeom prst="rect">
            <a:avLst/>
          </a:prstGeom>
          <a:noFill/>
          <a:extLst>
            <a:ext uri="{909E8E84-426E-40DD-AFC4-6F175D3DCCD1}">
              <a14:hiddenFill xmlns:a14="http://schemas.microsoft.com/office/drawing/2010/main">
                <a:solidFill>
                  <a:srgbClr val="FFFFFF"/>
                </a:solidFill>
              </a14:hiddenFill>
            </a:ext>
          </a:extLst>
        </p:spPr>
      </p:pic>
      <p:sp>
        <p:nvSpPr>
          <p:cNvPr id="21" name="3 Rectángulo"/>
          <p:cNvSpPr/>
          <p:nvPr/>
        </p:nvSpPr>
        <p:spPr>
          <a:xfrm>
            <a:off x="0" y="21779"/>
            <a:ext cx="12192000" cy="584775"/>
          </a:xfrm>
          <a:prstGeom prst="rect">
            <a:avLst/>
          </a:prstGeom>
        </p:spPr>
        <p:txBody>
          <a:bodyPr wrap="square">
            <a:spAutoFit/>
          </a:bodyPr>
          <a:lstStyle/>
          <a:p>
            <a:pPr algn="r"/>
            <a:r>
              <a:rPr lang="es-EC" sz="3200" b="1" spc="51"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CARACTERÍSTICAS DE SOFTWARE</a:t>
            </a:r>
            <a:endParaRPr lang="es-ES" sz="32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5700252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9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6392"/>
                                        </p:tgtEl>
                                        <p:attrNameLst>
                                          <p:attrName>style.visibility</p:attrName>
                                        </p:attrNameLst>
                                      </p:cBhvr>
                                      <p:to>
                                        <p:strVal val="visible"/>
                                      </p:to>
                                    </p:set>
                                    <p:anim calcmode="lin" valueType="num">
                                      <p:cBhvr additive="base">
                                        <p:cTn id="15" dur="500" fill="hold"/>
                                        <p:tgtEl>
                                          <p:spTgt spid="16392"/>
                                        </p:tgtEl>
                                        <p:attrNameLst>
                                          <p:attrName>ppt_x</p:attrName>
                                        </p:attrNameLst>
                                      </p:cBhvr>
                                      <p:tavLst>
                                        <p:tav tm="0">
                                          <p:val>
                                            <p:strVal val="#ppt_x"/>
                                          </p:val>
                                        </p:tav>
                                        <p:tav tm="100000">
                                          <p:val>
                                            <p:strVal val="#ppt_x"/>
                                          </p:val>
                                        </p:tav>
                                      </p:tavLst>
                                    </p:anim>
                                    <p:anim calcmode="lin" valueType="num">
                                      <p:cBhvr additive="base">
                                        <p:cTn id="16" dur="500" fill="hold"/>
                                        <p:tgtEl>
                                          <p:spTgt spid="1639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7 Rectángulo"/>
          <p:cNvSpPr/>
          <p:nvPr/>
        </p:nvSpPr>
        <p:spPr bwMode="auto">
          <a:xfrm>
            <a:off x="0" y="609600"/>
            <a:ext cx="12192000" cy="5287408"/>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7000"/>
              </a:lnSpc>
              <a:spcBef>
                <a:spcPct val="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endParaRPr>
          </a:p>
        </p:txBody>
      </p:sp>
      <p:sp>
        <p:nvSpPr>
          <p:cNvPr id="8" name="TextBox 17"/>
          <p:cNvSpPr txBox="1"/>
          <p:nvPr/>
        </p:nvSpPr>
        <p:spPr>
          <a:xfrm>
            <a:off x="954849" y="762000"/>
            <a:ext cx="10361972" cy="461665"/>
          </a:xfrm>
          <a:prstGeom prst="rect">
            <a:avLst/>
          </a:prstGeom>
          <a:solidFill>
            <a:schemeClr val="accent6">
              <a:lumMod val="50000"/>
            </a:schemeClr>
          </a:solidFill>
          <a:scene3d>
            <a:camera prst="orthographicFront"/>
            <a:lightRig rig="threePt" dir="t"/>
          </a:scene3d>
          <a:sp3d>
            <a:bevelT w="165100" prst="coolSlant"/>
          </a:sp3d>
        </p:spPr>
        <p:txBody>
          <a:bodyPr wrap="square" rtlCol="0">
            <a:spAutoFit/>
          </a:bodyPr>
          <a:lstStyle>
            <a:defPPr>
              <a:defRPr lang="pt-BR"/>
            </a:defPPr>
            <a:lvl1pPr algn="ctr">
              <a:defRPr sz="3600" b="1">
                <a:solidFill>
                  <a:schemeClr val="bg1"/>
                </a:solidFill>
              </a:defRPr>
            </a:lvl1pPr>
          </a:lstStyle>
          <a:p>
            <a:r>
              <a:rPr lang="es-EC" sz="2400" dirty="0" smtClean="0">
                <a:solidFill>
                  <a:srgbClr val="FFFFFF"/>
                </a:solidFill>
              </a:rPr>
              <a:t>Lógica de programación: Bombeo respecto a niveles de agua</a:t>
            </a:r>
            <a:endParaRPr lang="es-EC" sz="2400" dirty="0">
              <a:solidFill>
                <a:srgbClr val="FFFFFF"/>
              </a:solidFill>
            </a:endParaRPr>
          </a:p>
        </p:txBody>
      </p:sp>
      <p:pic>
        <p:nvPicPr>
          <p:cNvPr id="2" name="Imagen 1"/>
          <p:cNvPicPr>
            <a:picLocks noChangeAspect="1"/>
          </p:cNvPicPr>
          <p:nvPr/>
        </p:nvPicPr>
        <p:blipFill>
          <a:blip r:embed="rId4"/>
          <a:stretch>
            <a:fillRect/>
          </a:stretch>
        </p:blipFill>
        <p:spPr>
          <a:xfrm>
            <a:off x="2124526" y="1371600"/>
            <a:ext cx="3563579" cy="3341626"/>
          </a:xfrm>
          <a:prstGeom prst="rect">
            <a:avLst/>
          </a:prstGeom>
        </p:spPr>
      </p:pic>
      <p:sp>
        <p:nvSpPr>
          <p:cNvPr id="3"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4" name="Objeto 3"/>
          <p:cNvGraphicFramePr>
            <a:graphicFrameLocks noChangeAspect="1"/>
          </p:cNvGraphicFramePr>
          <p:nvPr>
            <p:extLst>
              <p:ext uri="{D42A27DB-BD31-4B8C-83A1-F6EECF244321}">
                <p14:modId xmlns:p14="http://schemas.microsoft.com/office/powerpoint/2010/main" val="2609448065"/>
              </p:ext>
            </p:extLst>
          </p:nvPr>
        </p:nvGraphicFramePr>
        <p:xfrm>
          <a:off x="6394385" y="1357828"/>
          <a:ext cx="3241984" cy="3290372"/>
        </p:xfrm>
        <a:graphic>
          <a:graphicData uri="http://schemas.openxmlformats.org/presentationml/2006/ole">
            <mc:AlternateContent xmlns:mc="http://schemas.openxmlformats.org/markup-compatibility/2006">
              <mc:Choice xmlns:v="urn:schemas-microsoft-com:vml" Requires="v">
                <p:oleObj spid="_x0000_s2058" name="Visio" r:id="rId5" imgW="4486199" imgH="2885903" progId="Visio.Drawing.15">
                  <p:embed/>
                </p:oleObj>
              </mc:Choice>
              <mc:Fallback>
                <p:oleObj name="Visio" r:id="rId5" imgW="4486199" imgH="2885903" progId="Visio.Drawing.1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4385" y="1357828"/>
                        <a:ext cx="3241984" cy="3290372"/>
                      </a:xfrm>
                      <a:prstGeom prst="rect">
                        <a:avLst/>
                      </a:prstGeom>
                      <a:noFill/>
                    </p:spPr>
                  </p:pic>
                </p:oleObj>
              </mc:Fallback>
            </mc:AlternateContent>
          </a:graphicData>
        </a:graphic>
      </p:graphicFrame>
      <p:graphicFrame>
        <p:nvGraphicFramePr>
          <p:cNvPr id="5" name="Tabla 4"/>
          <p:cNvGraphicFramePr>
            <a:graphicFrameLocks noGrp="1"/>
          </p:cNvGraphicFramePr>
          <p:nvPr>
            <p:extLst>
              <p:ext uri="{D42A27DB-BD31-4B8C-83A1-F6EECF244321}">
                <p14:modId xmlns:p14="http://schemas.microsoft.com/office/powerpoint/2010/main" val="64727995"/>
              </p:ext>
            </p:extLst>
          </p:nvPr>
        </p:nvGraphicFramePr>
        <p:xfrm>
          <a:off x="2838695" y="4648200"/>
          <a:ext cx="7191571" cy="1141415"/>
        </p:xfrm>
        <a:graphic>
          <a:graphicData uri="http://schemas.openxmlformats.org/drawingml/2006/table">
            <a:tbl>
              <a:tblPr firstRow="1" firstCol="1" bandRow="1">
                <a:tableStyleId>{00A15C55-8517-42AA-B614-E9B94910E393}</a:tableStyleId>
              </a:tblPr>
              <a:tblGrid>
                <a:gridCol w="2251598"/>
                <a:gridCol w="1080089"/>
                <a:gridCol w="964971"/>
                <a:gridCol w="964971"/>
                <a:gridCol w="964971"/>
                <a:gridCol w="964971"/>
              </a:tblGrid>
              <a:tr h="0">
                <a:tc rowSpan="2">
                  <a:txBody>
                    <a:bodyPr/>
                    <a:lstStyle/>
                    <a:p>
                      <a:pPr algn="ctr">
                        <a:lnSpc>
                          <a:spcPct val="107000"/>
                        </a:lnSpc>
                        <a:spcAft>
                          <a:spcPts val="0"/>
                        </a:spcAft>
                      </a:pPr>
                      <a:r>
                        <a:rPr lang="es-ES" sz="1400" dirty="0">
                          <a:effectLst/>
                        </a:rPr>
                        <a:t>Cisterna</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2">
                  <a:txBody>
                    <a:bodyPr/>
                    <a:lstStyle/>
                    <a:p>
                      <a:pPr algn="ctr">
                        <a:lnSpc>
                          <a:spcPct val="107000"/>
                        </a:lnSpc>
                        <a:spcAft>
                          <a:spcPts val="0"/>
                        </a:spcAft>
                      </a:pPr>
                      <a:r>
                        <a:rPr lang="es-ES" sz="1400">
                          <a:effectLst/>
                        </a:rPr>
                        <a:t>Desborde</a:t>
                      </a:r>
                      <a:endParaRPr lang="es-EC" sz="1400">
                        <a:effectLst/>
                      </a:endParaRPr>
                    </a:p>
                    <a:p>
                      <a:pPr algn="ctr">
                        <a:lnSpc>
                          <a:spcPct val="107000"/>
                        </a:lnSpc>
                        <a:spcAft>
                          <a:spcPts val="0"/>
                        </a:spcAft>
                      </a:pPr>
                      <a:r>
                        <a:rPr lang="es-ES" sz="1400">
                          <a:effectLst/>
                        </a:rPr>
                        <a:t>cm</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07000"/>
                        </a:lnSpc>
                        <a:spcAft>
                          <a:spcPts val="0"/>
                        </a:spcAft>
                      </a:pPr>
                      <a:r>
                        <a:rPr lang="es-ES" sz="1400" dirty="0">
                          <a:effectLst/>
                        </a:rPr>
                        <a:t>Bombas </a:t>
                      </a:r>
                      <a:r>
                        <a:rPr lang="es-ES" sz="1400" dirty="0" err="1">
                          <a:effectLst/>
                        </a:rPr>
                        <a:t>ON</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gridSpan="2">
                  <a:txBody>
                    <a:bodyPr/>
                    <a:lstStyle/>
                    <a:p>
                      <a:pPr algn="ctr">
                        <a:lnSpc>
                          <a:spcPct val="107000"/>
                        </a:lnSpc>
                        <a:spcAft>
                          <a:spcPts val="0"/>
                        </a:spcAft>
                      </a:pPr>
                      <a:r>
                        <a:rPr lang="es-ES" sz="1400">
                          <a:effectLst/>
                        </a:rPr>
                        <a:t>Bombas OFF</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r>
              <a:tr h="0">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S" sz="1400" dirty="0">
                          <a:solidFill>
                            <a:schemeClr val="bg1"/>
                          </a:solidFill>
                          <a:effectLst/>
                        </a:rPr>
                        <a:t>%</a:t>
                      </a:r>
                      <a:endParaRPr lang="es-EC"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gn="ctr">
                        <a:lnSpc>
                          <a:spcPct val="107000"/>
                        </a:lnSpc>
                        <a:spcAft>
                          <a:spcPts val="0"/>
                        </a:spcAft>
                      </a:pPr>
                      <a:r>
                        <a:rPr lang="es-ES" sz="1400" dirty="0">
                          <a:solidFill>
                            <a:schemeClr val="bg1"/>
                          </a:solidFill>
                          <a:effectLst/>
                        </a:rPr>
                        <a:t>cm</a:t>
                      </a:r>
                      <a:endParaRPr lang="es-EC"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gn="ctr">
                        <a:lnSpc>
                          <a:spcPct val="107000"/>
                        </a:lnSpc>
                        <a:spcAft>
                          <a:spcPts val="0"/>
                        </a:spcAft>
                      </a:pPr>
                      <a:r>
                        <a:rPr lang="es-ES" sz="1400" dirty="0">
                          <a:solidFill>
                            <a:schemeClr val="bg1"/>
                          </a:solidFill>
                          <a:effectLst/>
                        </a:rPr>
                        <a:t>%</a:t>
                      </a:r>
                      <a:endParaRPr lang="es-EC"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gn="ctr">
                        <a:lnSpc>
                          <a:spcPct val="107000"/>
                        </a:lnSpc>
                        <a:spcAft>
                          <a:spcPts val="0"/>
                        </a:spcAft>
                      </a:pPr>
                      <a:r>
                        <a:rPr lang="es-ES" sz="1400" dirty="0">
                          <a:solidFill>
                            <a:schemeClr val="bg1"/>
                          </a:solidFill>
                          <a:effectLst/>
                        </a:rPr>
                        <a:t>Cm</a:t>
                      </a:r>
                      <a:endParaRPr lang="es-EC"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r>
              <a:tr h="0">
                <a:tc>
                  <a:txBody>
                    <a:bodyPr/>
                    <a:lstStyle/>
                    <a:p>
                      <a:pPr>
                        <a:lnSpc>
                          <a:spcPct val="107000"/>
                        </a:lnSpc>
                        <a:spcAft>
                          <a:spcPts val="0"/>
                        </a:spcAft>
                      </a:pPr>
                      <a:r>
                        <a:rPr lang="es-ES" sz="1400">
                          <a:effectLst/>
                        </a:rPr>
                        <a:t>Estación de bombeo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400">
                          <a:effectLst/>
                        </a:rPr>
                        <a:t>200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400">
                          <a:effectLst/>
                        </a:rPr>
                        <a:t>70%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400">
                          <a:effectLst/>
                        </a:rPr>
                        <a:t>140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400">
                          <a:effectLst/>
                        </a:rPr>
                        <a:t>50%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400">
                          <a:effectLst/>
                        </a:rPr>
                        <a:t>100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s-ES" sz="1400">
                          <a:effectLst/>
                        </a:rPr>
                        <a:t>Gate 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400">
                          <a:effectLst/>
                        </a:rPr>
                        <a:t>175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400">
                          <a:effectLst/>
                        </a:rPr>
                        <a:t>34,3%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400" dirty="0">
                          <a:effectLst/>
                        </a:rPr>
                        <a:t>60</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400">
                          <a:effectLst/>
                        </a:rPr>
                        <a:t>97,2%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400">
                          <a:effectLst/>
                        </a:rPr>
                        <a:t>170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s-ES" sz="1400">
                          <a:effectLst/>
                        </a:rPr>
                        <a:t>CALIME</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400">
                          <a:effectLst/>
                        </a:rPr>
                        <a:t>180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400">
                          <a:effectLst/>
                        </a:rPr>
                        <a:t>33,3%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400">
                          <a:effectLst/>
                        </a:rPr>
                        <a:t>60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400">
                          <a:effectLst/>
                        </a:rPr>
                        <a:t>97%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400" dirty="0">
                          <a:effectLst/>
                        </a:rPr>
                        <a:t>175</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7" name="Rectangle 3"/>
          <p:cNvSpPr>
            <a:spLocks noChangeArrowheads="1"/>
          </p:cNvSpPr>
          <p:nvPr/>
        </p:nvSpPr>
        <p:spPr bwMode="auto">
          <a:xfrm>
            <a:off x="2838854" y="506480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800" b="0" i="0" u="none" strike="noStrike" cap="none" normalizeH="0" baseline="0" smtClean="0">
                <a:ln>
                  <a:noFill/>
                </a:ln>
                <a:solidFill>
                  <a:schemeClr val="tx1"/>
                </a:solidFill>
                <a:effectLst/>
                <a:latin typeface="Arial" panose="020B0604020202020204" pitchFamily="34" charset="0"/>
              </a:rPr>
              <a:t/>
            </a:r>
            <a:br>
              <a:rPr kumimoji="0" lang="es-EC" altLang="es-EC" sz="1800" b="0" i="0" u="none" strike="noStrike" cap="none" normalizeH="0" baseline="0" smtClean="0">
                <a:ln>
                  <a:noFill/>
                </a:ln>
                <a:solidFill>
                  <a:schemeClr val="tx1"/>
                </a:solidFill>
                <a:effectLst/>
                <a:latin typeface="Arial" panose="020B0604020202020204" pitchFamily="34" charset="0"/>
              </a:rPr>
            </a:b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14" name="3 Rectángulo"/>
          <p:cNvSpPr/>
          <p:nvPr/>
        </p:nvSpPr>
        <p:spPr>
          <a:xfrm>
            <a:off x="0" y="21779"/>
            <a:ext cx="12192000" cy="584775"/>
          </a:xfrm>
          <a:prstGeom prst="rect">
            <a:avLst/>
          </a:prstGeom>
        </p:spPr>
        <p:txBody>
          <a:bodyPr wrap="square">
            <a:spAutoFit/>
          </a:bodyPr>
          <a:lstStyle/>
          <a:p>
            <a:pPr algn="r"/>
            <a:r>
              <a:rPr lang="es-EC" sz="3200" b="1" spc="51"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CARACTERÍSTICAS DE SOFTWARE</a:t>
            </a:r>
            <a:endParaRPr lang="es-ES" sz="32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5138213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7 Rectángulo"/>
          <p:cNvSpPr/>
          <p:nvPr/>
        </p:nvSpPr>
        <p:spPr bwMode="auto">
          <a:xfrm>
            <a:off x="0" y="848472"/>
            <a:ext cx="12192000" cy="5018928"/>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7000"/>
              </a:lnSpc>
              <a:spcBef>
                <a:spcPct val="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endParaRPr>
          </a:p>
        </p:txBody>
      </p:sp>
      <p:sp>
        <p:nvSpPr>
          <p:cNvPr id="8" name="TextBox 17"/>
          <p:cNvSpPr txBox="1"/>
          <p:nvPr/>
        </p:nvSpPr>
        <p:spPr>
          <a:xfrm>
            <a:off x="954849" y="948874"/>
            <a:ext cx="10361972" cy="461665"/>
          </a:xfrm>
          <a:prstGeom prst="rect">
            <a:avLst/>
          </a:prstGeom>
          <a:solidFill>
            <a:schemeClr val="accent6">
              <a:lumMod val="50000"/>
            </a:schemeClr>
          </a:solidFill>
          <a:scene3d>
            <a:camera prst="orthographicFront"/>
            <a:lightRig rig="threePt" dir="t"/>
          </a:scene3d>
          <a:sp3d>
            <a:bevelT w="165100" prst="coolSlant"/>
          </a:sp3d>
        </p:spPr>
        <p:txBody>
          <a:bodyPr wrap="square" rtlCol="0">
            <a:spAutoFit/>
          </a:bodyPr>
          <a:lstStyle>
            <a:defPPr>
              <a:defRPr lang="pt-BR"/>
            </a:defPPr>
            <a:lvl1pPr algn="ctr">
              <a:defRPr sz="3600" b="1">
                <a:solidFill>
                  <a:schemeClr val="bg1"/>
                </a:solidFill>
              </a:defRPr>
            </a:lvl1pPr>
          </a:lstStyle>
          <a:p>
            <a:r>
              <a:rPr lang="es-EC" sz="2400" dirty="0" smtClean="0">
                <a:solidFill>
                  <a:srgbClr val="FFFFFF"/>
                </a:solidFill>
              </a:rPr>
              <a:t>Lógica de programación: Bombeo respecto a niveles de agua</a:t>
            </a:r>
            <a:endParaRPr lang="es-EC" sz="2400" dirty="0">
              <a:solidFill>
                <a:srgbClr val="FFFFFF"/>
              </a:solidFill>
            </a:endParaRPr>
          </a:p>
        </p:txBody>
      </p:sp>
      <p:sp>
        <p:nvSpPr>
          <p:cNvPr id="3"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7" name="Rectangle 3"/>
          <p:cNvSpPr>
            <a:spLocks noChangeArrowheads="1"/>
          </p:cNvSpPr>
          <p:nvPr/>
        </p:nvSpPr>
        <p:spPr bwMode="auto">
          <a:xfrm>
            <a:off x="2838854" y="506480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800" b="0" i="0" u="none" strike="noStrike" cap="none" normalizeH="0" baseline="0" smtClean="0">
                <a:ln>
                  <a:noFill/>
                </a:ln>
                <a:solidFill>
                  <a:schemeClr val="tx1"/>
                </a:solidFill>
                <a:effectLst/>
                <a:latin typeface="Arial" panose="020B0604020202020204" pitchFamily="34" charset="0"/>
              </a:rPr>
              <a:t/>
            </a:r>
            <a:br>
              <a:rPr kumimoji="0" lang="es-EC" altLang="es-EC" sz="1800" b="0" i="0" u="none" strike="noStrike" cap="none" normalizeH="0" baseline="0" smtClean="0">
                <a:ln>
                  <a:noFill/>
                </a:ln>
                <a:solidFill>
                  <a:schemeClr val="tx1"/>
                </a:solidFill>
                <a:effectLst/>
                <a:latin typeface="Arial" panose="020B0604020202020204" pitchFamily="34" charset="0"/>
              </a:rPr>
            </a:b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pic>
        <p:nvPicPr>
          <p:cNvPr id="14" name="Imagen 13"/>
          <p:cNvPicPr/>
          <p:nvPr/>
        </p:nvPicPr>
        <p:blipFill rotWithShape="1">
          <a:blip r:embed="rId3"/>
          <a:srcRect l="15522" t="7531" r="15158" b="35682"/>
          <a:stretch/>
        </p:blipFill>
        <p:spPr bwMode="auto">
          <a:xfrm>
            <a:off x="2563900" y="1731188"/>
            <a:ext cx="7677380" cy="3938092"/>
          </a:xfrm>
          <a:prstGeom prst="rect">
            <a:avLst/>
          </a:prstGeom>
          <a:ln>
            <a:noFill/>
          </a:ln>
          <a:extLst>
            <a:ext uri="{53640926-AAD7-44D8-BBD7-CCE9431645EC}">
              <a14:shadowObscured xmlns:a14="http://schemas.microsoft.com/office/drawing/2010/main"/>
            </a:ext>
          </a:extLst>
        </p:spPr>
      </p:pic>
      <p:sp>
        <p:nvSpPr>
          <p:cNvPr id="15" name="3 Rectángulo"/>
          <p:cNvSpPr/>
          <p:nvPr/>
        </p:nvSpPr>
        <p:spPr>
          <a:xfrm>
            <a:off x="0" y="21779"/>
            <a:ext cx="12192000" cy="584775"/>
          </a:xfrm>
          <a:prstGeom prst="rect">
            <a:avLst/>
          </a:prstGeom>
        </p:spPr>
        <p:txBody>
          <a:bodyPr wrap="square">
            <a:spAutoFit/>
          </a:bodyPr>
          <a:lstStyle/>
          <a:p>
            <a:pPr algn="r"/>
            <a:r>
              <a:rPr lang="es-EC" sz="3200" b="1" spc="51"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CARACTERÍSTICAS DE SOFTWARE</a:t>
            </a:r>
            <a:endParaRPr lang="es-ES" sz="32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131829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7"/>
          <p:cNvSpPr txBox="1"/>
          <p:nvPr/>
        </p:nvSpPr>
        <p:spPr>
          <a:xfrm>
            <a:off x="954849" y="948874"/>
            <a:ext cx="10361972" cy="461665"/>
          </a:xfrm>
          <a:prstGeom prst="rect">
            <a:avLst/>
          </a:prstGeom>
          <a:solidFill>
            <a:schemeClr val="accent6">
              <a:lumMod val="50000"/>
            </a:schemeClr>
          </a:solidFill>
          <a:scene3d>
            <a:camera prst="orthographicFront"/>
            <a:lightRig rig="threePt" dir="t"/>
          </a:scene3d>
          <a:sp3d>
            <a:bevelT w="165100" prst="coolSlant"/>
          </a:sp3d>
        </p:spPr>
        <p:txBody>
          <a:bodyPr wrap="square" rtlCol="0">
            <a:spAutoFit/>
          </a:bodyPr>
          <a:lstStyle>
            <a:defPPr>
              <a:defRPr lang="pt-BR"/>
            </a:defPPr>
            <a:lvl1pPr algn="ctr">
              <a:defRPr sz="3600" b="1">
                <a:solidFill>
                  <a:schemeClr val="bg1"/>
                </a:solidFill>
              </a:defRPr>
            </a:lvl1pPr>
          </a:lstStyle>
          <a:p>
            <a:r>
              <a:rPr lang="es-EC" sz="2400" dirty="0" smtClean="0">
                <a:solidFill>
                  <a:srgbClr val="FFFFFF"/>
                </a:solidFill>
              </a:rPr>
              <a:t>Lógica de programación: Bombeo respecto a voltajes de línea</a:t>
            </a:r>
            <a:endParaRPr lang="es-EC" sz="2400" dirty="0">
              <a:solidFill>
                <a:srgbClr val="FFFFFF"/>
              </a:solidFill>
            </a:endParaRPr>
          </a:p>
        </p:txBody>
      </p:sp>
      <p:sp>
        <p:nvSpPr>
          <p:cNvPr id="3"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7" name="Rectangle 3"/>
          <p:cNvSpPr>
            <a:spLocks noChangeArrowheads="1"/>
          </p:cNvSpPr>
          <p:nvPr/>
        </p:nvSpPr>
        <p:spPr bwMode="auto">
          <a:xfrm>
            <a:off x="2838854" y="506480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800" b="0" i="0" u="none" strike="noStrike" cap="none" normalizeH="0" baseline="0" smtClean="0">
                <a:ln>
                  <a:noFill/>
                </a:ln>
                <a:solidFill>
                  <a:schemeClr val="tx1"/>
                </a:solidFill>
                <a:effectLst/>
                <a:latin typeface="Arial" panose="020B0604020202020204" pitchFamily="34" charset="0"/>
              </a:rPr>
              <a:t/>
            </a:r>
            <a:br>
              <a:rPr kumimoji="0" lang="es-EC" altLang="es-EC" sz="1800" b="0" i="0" u="none" strike="noStrike" cap="none" normalizeH="0" baseline="0" smtClean="0">
                <a:ln>
                  <a:noFill/>
                </a:ln>
                <a:solidFill>
                  <a:schemeClr val="tx1"/>
                </a:solidFill>
                <a:effectLst/>
                <a:latin typeface="Arial" panose="020B0604020202020204" pitchFamily="34" charset="0"/>
              </a:rPr>
            </a:b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2"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4" name="Objeto 3"/>
          <p:cNvGraphicFramePr>
            <a:graphicFrameLocks noChangeAspect="1"/>
          </p:cNvGraphicFramePr>
          <p:nvPr>
            <p:extLst/>
          </p:nvPr>
        </p:nvGraphicFramePr>
        <p:xfrm>
          <a:off x="51873" y="1958817"/>
          <a:ext cx="5551955" cy="3105989"/>
        </p:xfrm>
        <a:graphic>
          <a:graphicData uri="http://schemas.openxmlformats.org/presentationml/2006/ole">
            <mc:AlternateContent xmlns:mc="http://schemas.openxmlformats.org/markup-compatibility/2006">
              <mc:Choice xmlns:v="urn:schemas-microsoft-com:vml" Requires="v">
                <p:oleObj spid="_x0000_s3088" name="Visio" r:id="rId4" imgW="2695653" imgH="1266705" progId="Visio.Drawing.15">
                  <p:embed/>
                </p:oleObj>
              </mc:Choice>
              <mc:Fallback>
                <p:oleObj name="Visio" r:id="rId4" imgW="2695653" imgH="1266705" progId="Visio.Drawing.1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73" y="1958817"/>
                        <a:ext cx="5551955" cy="3105989"/>
                      </a:xfrm>
                      <a:prstGeom prst="rect">
                        <a:avLst/>
                      </a:prstGeom>
                      <a:noFill/>
                    </p:spPr>
                  </p:pic>
                </p:oleObj>
              </mc:Fallback>
            </mc:AlternateContent>
          </a:graphicData>
        </a:graphic>
      </p:graphicFrame>
      <p:sp>
        <p:nvSpPr>
          <p:cNvPr id="5" name="Rectangle 5"/>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5" name="Objeto 14"/>
          <p:cNvGraphicFramePr>
            <a:graphicFrameLocks noChangeAspect="1"/>
          </p:cNvGraphicFramePr>
          <p:nvPr>
            <p:extLst/>
          </p:nvPr>
        </p:nvGraphicFramePr>
        <p:xfrm>
          <a:off x="5647637" y="1655324"/>
          <a:ext cx="6024410" cy="4221485"/>
        </p:xfrm>
        <a:graphic>
          <a:graphicData uri="http://schemas.openxmlformats.org/presentationml/2006/ole">
            <mc:AlternateContent xmlns:mc="http://schemas.openxmlformats.org/markup-compatibility/2006">
              <mc:Choice xmlns:v="urn:schemas-microsoft-com:vml" Requires="v">
                <p:oleObj spid="_x0000_s3089" name="Visio" r:id="rId6" imgW="4143522" imgH="2324187" progId="Visio.Drawing.15">
                  <p:embed/>
                </p:oleObj>
              </mc:Choice>
              <mc:Fallback>
                <p:oleObj name="Visio" r:id="rId6" imgW="4143522" imgH="2324187" progId="Visio.Drawing.15">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47637" y="1655324"/>
                        <a:ext cx="6024410" cy="4221485"/>
                      </a:xfrm>
                      <a:prstGeom prst="rect">
                        <a:avLst/>
                      </a:prstGeom>
                      <a:noFill/>
                    </p:spPr>
                  </p:pic>
                </p:oleObj>
              </mc:Fallback>
            </mc:AlternateContent>
          </a:graphicData>
        </a:graphic>
      </p:graphicFrame>
      <p:sp>
        <p:nvSpPr>
          <p:cNvPr id="16" name="3 Rectángulo"/>
          <p:cNvSpPr/>
          <p:nvPr/>
        </p:nvSpPr>
        <p:spPr>
          <a:xfrm>
            <a:off x="0" y="21779"/>
            <a:ext cx="12192000" cy="584775"/>
          </a:xfrm>
          <a:prstGeom prst="rect">
            <a:avLst/>
          </a:prstGeom>
        </p:spPr>
        <p:txBody>
          <a:bodyPr wrap="square">
            <a:spAutoFit/>
          </a:bodyPr>
          <a:lstStyle/>
          <a:p>
            <a:pPr algn="r"/>
            <a:r>
              <a:rPr lang="es-EC" sz="3200" b="1" spc="51"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CARACTERÍSTICAS DE SOFTWARE</a:t>
            </a:r>
            <a:endParaRPr lang="es-ES" sz="32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126764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4 Diagrama"/>
          <p:cNvGraphicFramePr/>
          <p:nvPr>
            <p:extLst>
              <p:ext uri="{D42A27DB-BD31-4B8C-83A1-F6EECF244321}">
                <p14:modId xmlns:p14="http://schemas.microsoft.com/office/powerpoint/2010/main" val="3812862459"/>
              </p:ext>
            </p:extLst>
          </p:nvPr>
        </p:nvGraphicFramePr>
        <p:xfrm>
          <a:off x="1066800" y="685800"/>
          <a:ext cx="95250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6721096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1E7526F3-7DC0-4CEB-B090-0BD1F2020551}"/>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graphicEl>
                                              <a:dgm id="{2C081176-CA0C-4E17-A2AD-A647E0972C0E}"/>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graphicEl>
                                              <a:dgm id="{DF62C19D-CA47-4666-8DE9-415118B1276C}"/>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graphicEl>
                                              <a:dgm id="{3384043D-A944-4B69-8844-141CDE045E1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F08CCA66-5FFC-4EDF-A1CD-CDF8EFEC91D2}"/>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graphicEl>
                                              <a:dgm id="{5AC96EF1-36CE-4BA5-94DD-E423FF5393D8}"/>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graphicEl>
                                              <a:dgm id="{FC9DA596-3F27-42D3-916D-D17C4F242428}"/>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graphicEl>
                                              <a:dgm id="{EB86058E-A313-4D2A-906D-AA5480DF55C9}"/>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graphicEl>
                                              <a:dgm id="{0DF41CE0-432B-40C5-A60C-93A23FF6F684}"/>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graphicEl>
                                              <a:dgm id="{07F7AE97-E5FD-4E57-A7AB-999A519721C6}"/>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graphicEl>
                                              <a:dgm id="{00B94DBD-C35E-4218-BF77-CB47F235FFC3}"/>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
                                            <p:graphicEl>
                                              <a:dgm id="{19742F37-063E-4D7B-9323-811AACCE30D6}"/>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graphicEl>
                                              <a:dgm id="{F1418491-ABD9-4A8A-B9CB-B0A66AD90DD8}"/>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
                                            <p:graphicEl>
                                              <a:dgm id="{99BDE210-BE78-4AC2-87A1-BF53B2DA307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lvl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Box 17"/>
          <p:cNvSpPr txBox="1"/>
          <p:nvPr/>
        </p:nvSpPr>
        <p:spPr>
          <a:xfrm>
            <a:off x="954849" y="948874"/>
            <a:ext cx="10361972" cy="461665"/>
          </a:xfrm>
          <a:prstGeom prst="rect">
            <a:avLst/>
          </a:prstGeom>
          <a:solidFill>
            <a:schemeClr val="accent6">
              <a:lumMod val="50000"/>
            </a:schemeClr>
          </a:solidFill>
          <a:scene3d>
            <a:camera prst="orthographicFront"/>
            <a:lightRig rig="threePt" dir="t"/>
          </a:scene3d>
          <a:sp3d>
            <a:bevelT w="165100" prst="coolSlant"/>
          </a:sp3d>
        </p:spPr>
        <p:txBody>
          <a:bodyPr wrap="square" rtlCol="0">
            <a:spAutoFit/>
          </a:bodyPr>
          <a:lstStyle>
            <a:defPPr>
              <a:defRPr lang="pt-BR"/>
            </a:defPPr>
            <a:lvl1pPr algn="ctr">
              <a:defRPr sz="3600" b="1">
                <a:solidFill>
                  <a:schemeClr val="bg1"/>
                </a:solidFill>
              </a:defRPr>
            </a:lvl1pPr>
          </a:lstStyle>
          <a:p>
            <a:r>
              <a:rPr lang="es-EC" sz="2400" dirty="0" smtClean="0">
                <a:solidFill>
                  <a:srgbClr val="FFFFFF"/>
                </a:solidFill>
              </a:rPr>
              <a:t>Lógica de programación: Bombeo respecto a corrientes de línea</a:t>
            </a:r>
            <a:endParaRPr lang="es-EC" sz="2400" dirty="0">
              <a:solidFill>
                <a:srgbClr val="FFFFFF"/>
              </a:solidFill>
            </a:endParaRPr>
          </a:p>
        </p:txBody>
      </p:sp>
      <p:sp>
        <p:nvSpPr>
          <p:cNvPr id="3"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7" name="Rectangle 3"/>
          <p:cNvSpPr>
            <a:spLocks noChangeArrowheads="1"/>
          </p:cNvSpPr>
          <p:nvPr/>
        </p:nvSpPr>
        <p:spPr bwMode="auto">
          <a:xfrm>
            <a:off x="2838854" y="506480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800" b="0" i="0" u="none" strike="noStrike" cap="none" normalizeH="0" baseline="0" smtClean="0">
                <a:ln>
                  <a:noFill/>
                </a:ln>
                <a:solidFill>
                  <a:schemeClr val="tx1"/>
                </a:solidFill>
                <a:effectLst/>
                <a:latin typeface="Arial" panose="020B0604020202020204" pitchFamily="34" charset="0"/>
              </a:rPr>
              <a:t/>
            </a:r>
            <a:br>
              <a:rPr kumimoji="0" lang="es-EC" altLang="es-EC" sz="1800" b="0" i="0" u="none" strike="noStrike" cap="none" normalizeH="0" baseline="0" smtClean="0">
                <a:ln>
                  <a:noFill/>
                </a:ln>
                <a:solidFill>
                  <a:schemeClr val="tx1"/>
                </a:solidFill>
                <a:effectLst/>
                <a:latin typeface="Arial" panose="020B0604020202020204" pitchFamily="34" charset="0"/>
              </a:rPr>
            </a:b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2"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5" name="Rectangle 5"/>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4" name="Rectangle 2"/>
          <p:cNvSpPr>
            <a:spLocks noChangeArrowheads="1"/>
          </p:cNvSpPr>
          <p:nvPr/>
        </p:nvSpPr>
        <p:spPr bwMode="auto">
          <a:xfrm>
            <a:off x="0" y="-4380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6" name="Objeto 15"/>
          <p:cNvGraphicFramePr>
            <a:graphicFrameLocks noChangeAspect="1"/>
          </p:cNvGraphicFramePr>
          <p:nvPr>
            <p:extLst/>
          </p:nvPr>
        </p:nvGraphicFramePr>
        <p:xfrm>
          <a:off x="2402034" y="1904621"/>
          <a:ext cx="7132699" cy="3311610"/>
        </p:xfrm>
        <a:graphic>
          <a:graphicData uri="http://schemas.openxmlformats.org/presentationml/2006/ole">
            <mc:AlternateContent xmlns:mc="http://schemas.openxmlformats.org/markup-compatibility/2006">
              <mc:Choice xmlns:v="urn:schemas-microsoft-com:vml" Requires="v">
                <p:oleObj spid="_x0000_s4105" name="Visio" r:id="rId4" imgW="2743310" imgH="1266705" progId="Visio.Drawing.15">
                  <p:embed/>
                </p:oleObj>
              </mc:Choice>
              <mc:Fallback>
                <p:oleObj name="Visio" r:id="rId4" imgW="2743310" imgH="1266705" progId="Visio.Drawing.1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2034" y="1904621"/>
                        <a:ext cx="7132699" cy="3311610"/>
                      </a:xfrm>
                      <a:prstGeom prst="rect">
                        <a:avLst/>
                      </a:prstGeom>
                      <a:noFill/>
                    </p:spPr>
                  </p:pic>
                </p:oleObj>
              </mc:Fallback>
            </mc:AlternateContent>
          </a:graphicData>
        </a:graphic>
      </p:graphicFrame>
      <p:sp>
        <p:nvSpPr>
          <p:cNvPr id="15" name="3 Rectángulo"/>
          <p:cNvSpPr/>
          <p:nvPr/>
        </p:nvSpPr>
        <p:spPr>
          <a:xfrm>
            <a:off x="0" y="21779"/>
            <a:ext cx="12192000" cy="584775"/>
          </a:xfrm>
          <a:prstGeom prst="rect">
            <a:avLst/>
          </a:prstGeom>
        </p:spPr>
        <p:txBody>
          <a:bodyPr wrap="square">
            <a:spAutoFit/>
          </a:bodyPr>
          <a:lstStyle/>
          <a:p>
            <a:pPr algn="r"/>
            <a:r>
              <a:rPr lang="es-EC" sz="3200" b="1" spc="51"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CARACTERÍSTICAS DE SOFTWARE</a:t>
            </a:r>
            <a:endParaRPr lang="es-ES" sz="32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639416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7 Rectángulo"/>
          <p:cNvSpPr/>
          <p:nvPr/>
        </p:nvSpPr>
        <p:spPr bwMode="auto">
          <a:xfrm>
            <a:off x="0" y="609601"/>
            <a:ext cx="12192000" cy="5334000"/>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7000"/>
              </a:lnSpc>
              <a:spcBef>
                <a:spcPct val="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endParaRPr>
          </a:p>
        </p:txBody>
      </p:sp>
      <p:sp>
        <p:nvSpPr>
          <p:cNvPr id="8" name="TextBox 17"/>
          <p:cNvSpPr txBox="1"/>
          <p:nvPr/>
        </p:nvSpPr>
        <p:spPr>
          <a:xfrm>
            <a:off x="954849" y="685800"/>
            <a:ext cx="10361972" cy="461665"/>
          </a:xfrm>
          <a:prstGeom prst="rect">
            <a:avLst/>
          </a:prstGeom>
          <a:solidFill>
            <a:schemeClr val="accent6">
              <a:lumMod val="50000"/>
            </a:schemeClr>
          </a:solidFill>
          <a:scene3d>
            <a:camera prst="orthographicFront"/>
            <a:lightRig rig="threePt" dir="t"/>
          </a:scene3d>
          <a:sp3d>
            <a:bevelT w="165100" prst="coolSlant"/>
          </a:sp3d>
        </p:spPr>
        <p:txBody>
          <a:bodyPr wrap="square" rtlCol="0">
            <a:spAutoFit/>
          </a:bodyPr>
          <a:lstStyle>
            <a:defPPr>
              <a:defRPr lang="pt-BR"/>
            </a:defPPr>
            <a:lvl1pPr algn="ctr">
              <a:defRPr sz="3600" b="1">
                <a:solidFill>
                  <a:schemeClr val="bg1"/>
                </a:solidFill>
              </a:defRPr>
            </a:lvl1pPr>
          </a:lstStyle>
          <a:p>
            <a:r>
              <a:rPr lang="es-EC" sz="2400" dirty="0" smtClean="0">
                <a:solidFill>
                  <a:srgbClr val="FFFFFF"/>
                </a:solidFill>
              </a:rPr>
              <a:t>Lógica de programación: Bombeo respecto a estado de actuadores</a:t>
            </a:r>
            <a:endParaRPr lang="es-EC" sz="2400" dirty="0">
              <a:solidFill>
                <a:srgbClr val="FFFFFF"/>
              </a:solidFill>
            </a:endParaRPr>
          </a:p>
        </p:txBody>
      </p:sp>
      <p:sp>
        <p:nvSpPr>
          <p:cNvPr id="3"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7" name="Rectangle 3"/>
          <p:cNvSpPr>
            <a:spLocks noChangeArrowheads="1"/>
          </p:cNvSpPr>
          <p:nvPr/>
        </p:nvSpPr>
        <p:spPr bwMode="auto">
          <a:xfrm>
            <a:off x="2838854" y="506480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800" b="0" i="0" u="none" strike="noStrike" cap="none" normalizeH="0" baseline="0" smtClean="0">
                <a:ln>
                  <a:noFill/>
                </a:ln>
                <a:solidFill>
                  <a:schemeClr val="tx1"/>
                </a:solidFill>
                <a:effectLst/>
                <a:latin typeface="Arial" panose="020B0604020202020204" pitchFamily="34" charset="0"/>
              </a:rPr>
              <a:t/>
            </a:r>
            <a:br>
              <a:rPr kumimoji="0" lang="es-EC" altLang="es-EC" sz="1800" b="0" i="0" u="none" strike="noStrike" cap="none" normalizeH="0" baseline="0" smtClean="0">
                <a:ln>
                  <a:noFill/>
                </a:ln>
                <a:solidFill>
                  <a:schemeClr val="tx1"/>
                </a:solidFill>
                <a:effectLst/>
                <a:latin typeface="Arial" panose="020B0604020202020204" pitchFamily="34" charset="0"/>
              </a:rPr>
            </a:b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2"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5" name="Rectangle 5"/>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4" name="Rectangle 2"/>
          <p:cNvSpPr>
            <a:spLocks noChangeArrowheads="1"/>
          </p:cNvSpPr>
          <p:nvPr/>
        </p:nvSpPr>
        <p:spPr bwMode="auto">
          <a:xfrm>
            <a:off x="0" y="-4380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8" name="Objeto 17"/>
          <p:cNvGraphicFramePr>
            <a:graphicFrameLocks noChangeAspect="1"/>
          </p:cNvGraphicFramePr>
          <p:nvPr>
            <p:extLst>
              <p:ext uri="{D42A27DB-BD31-4B8C-83A1-F6EECF244321}">
                <p14:modId xmlns:p14="http://schemas.microsoft.com/office/powerpoint/2010/main" val="743494444"/>
              </p:ext>
            </p:extLst>
          </p:nvPr>
        </p:nvGraphicFramePr>
        <p:xfrm>
          <a:off x="1411937" y="1371600"/>
          <a:ext cx="3777390" cy="2205775"/>
        </p:xfrm>
        <a:graphic>
          <a:graphicData uri="http://schemas.openxmlformats.org/presentationml/2006/ole">
            <mc:AlternateContent xmlns:mc="http://schemas.openxmlformats.org/markup-compatibility/2006">
              <mc:Choice xmlns:v="urn:schemas-microsoft-com:vml" Requires="v">
                <p:oleObj spid="_x0000_s5150" name="Visio" r:id="rId4" imgW="3381386" imgH="1524063" progId="Visio.Drawing.15">
                  <p:embed/>
                </p:oleObj>
              </mc:Choice>
              <mc:Fallback>
                <p:oleObj name="Visio" r:id="rId4" imgW="3381386" imgH="1524063" progId="Visio.Drawing.1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1937" y="1371600"/>
                        <a:ext cx="3777390" cy="2205775"/>
                      </a:xfrm>
                      <a:prstGeom prst="rect">
                        <a:avLst/>
                      </a:prstGeom>
                      <a:noFill/>
                    </p:spPr>
                  </p:pic>
                </p:oleObj>
              </mc:Fallback>
            </mc:AlternateContent>
          </a:graphicData>
        </a:graphic>
      </p:graphicFrame>
      <p:sp>
        <p:nvSpPr>
          <p:cNvPr id="19" name="Rectangle 6"/>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20" name="Objeto 19"/>
          <p:cNvGraphicFramePr>
            <a:graphicFrameLocks noChangeAspect="1"/>
          </p:cNvGraphicFramePr>
          <p:nvPr>
            <p:extLst>
              <p:ext uri="{D42A27DB-BD31-4B8C-83A1-F6EECF244321}">
                <p14:modId xmlns:p14="http://schemas.microsoft.com/office/powerpoint/2010/main" val="3018136335"/>
              </p:ext>
            </p:extLst>
          </p:nvPr>
        </p:nvGraphicFramePr>
        <p:xfrm>
          <a:off x="510987" y="3505200"/>
          <a:ext cx="3307977" cy="1346004"/>
        </p:xfrm>
        <a:graphic>
          <a:graphicData uri="http://schemas.openxmlformats.org/presentationml/2006/ole">
            <mc:AlternateContent xmlns:mc="http://schemas.openxmlformats.org/markup-compatibility/2006">
              <mc:Choice xmlns:v="urn:schemas-microsoft-com:vml" Requires="v">
                <p:oleObj spid="_x0000_s5151" name="Visio" r:id="rId6" imgW="4067119" imgH="1123812" progId="Visio.Drawing.15">
                  <p:embed/>
                </p:oleObj>
              </mc:Choice>
              <mc:Fallback>
                <p:oleObj name="Visio" r:id="rId6" imgW="4067119" imgH="1123812" progId="Visio.Drawing.15">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987" y="3505200"/>
                        <a:ext cx="3307977" cy="1346004"/>
                      </a:xfrm>
                      <a:prstGeom prst="rect">
                        <a:avLst/>
                      </a:prstGeom>
                      <a:noFill/>
                    </p:spPr>
                  </p:pic>
                </p:oleObj>
              </mc:Fallback>
            </mc:AlternateContent>
          </a:graphicData>
        </a:graphic>
      </p:graphicFrame>
      <p:sp>
        <p:nvSpPr>
          <p:cNvPr id="21" name="Rectangle 8"/>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22" name="Objeto 21"/>
          <p:cNvGraphicFramePr>
            <a:graphicFrameLocks noChangeAspect="1"/>
          </p:cNvGraphicFramePr>
          <p:nvPr>
            <p:extLst>
              <p:ext uri="{D42A27DB-BD31-4B8C-83A1-F6EECF244321}">
                <p14:modId xmlns:p14="http://schemas.microsoft.com/office/powerpoint/2010/main" val="194138915"/>
              </p:ext>
            </p:extLst>
          </p:nvPr>
        </p:nvGraphicFramePr>
        <p:xfrm>
          <a:off x="5700313" y="1371600"/>
          <a:ext cx="3589973" cy="2192350"/>
        </p:xfrm>
        <a:graphic>
          <a:graphicData uri="http://schemas.openxmlformats.org/presentationml/2006/ole">
            <mc:AlternateContent xmlns:mc="http://schemas.openxmlformats.org/markup-compatibility/2006">
              <mc:Choice xmlns:v="urn:schemas-microsoft-com:vml" Requires="v">
                <p:oleObj spid="_x0000_s5152" name="Visio" r:id="rId8" imgW="3352641" imgH="1524063" progId="Visio.Drawing.15">
                  <p:embed/>
                </p:oleObj>
              </mc:Choice>
              <mc:Fallback>
                <p:oleObj name="Visio" r:id="rId8" imgW="3352641" imgH="1524063" progId="Visio.Drawing.15">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00313" y="1371600"/>
                        <a:ext cx="3589973" cy="2192350"/>
                      </a:xfrm>
                      <a:prstGeom prst="rect">
                        <a:avLst/>
                      </a:prstGeom>
                      <a:noFill/>
                    </p:spPr>
                  </p:pic>
                </p:oleObj>
              </mc:Fallback>
            </mc:AlternateContent>
          </a:graphicData>
        </a:graphic>
      </p:graphicFrame>
      <p:sp>
        <p:nvSpPr>
          <p:cNvPr id="23" name="Rectangle 10"/>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24" name="Objeto 23"/>
          <p:cNvGraphicFramePr>
            <a:graphicFrameLocks noChangeAspect="1"/>
          </p:cNvGraphicFramePr>
          <p:nvPr>
            <p:extLst>
              <p:ext uri="{D42A27DB-BD31-4B8C-83A1-F6EECF244321}">
                <p14:modId xmlns:p14="http://schemas.microsoft.com/office/powerpoint/2010/main" val="3506669592"/>
              </p:ext>
            </p:extLst>
          </p:nvPr>
        </p:nvGraphicFramePr>
        <p:xfrm>
          <a:off x="5190563" y="3505200"/>
          <a:ext cx="3186953" cy="1296760"/>
        </p:xfrm>
        <a:graphic>
          <a:graphicData uri="http://schemas.openxmlformats.org/presentationml/2006/ole">
            <mc:AlternateContent xmlns:mc="http://schemas.openxmlformats.org/markup-compatibility/2006">
              <mc:Choice xmlns:v="urn:schemas-microsoft-com:vml" Requires="v">
                <p:oleObj spid="_x0000_s5153" name="Visio" r:id="rId10" imgW="4095865" imgH="1123812" progId="Visio.Drawing.15">
                  <p:embed/>
                </p:oleObj>
              </mc:Choice>
              <mc:Fallback>
                <p:oleObj name="Visio" r:id="rId10" imgW="4095865" imgH="1123812" progId="Visio.Drawing.15">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90563" y="3505200"/>
                        <a:ext cx="3186953" cy="1296760"/>
                      </a:xfrm>
                      <a:prstGeom prst="rect">
                        <a:avLst/>
                      </a:prstGeom>
                      <a:noFill/>
                    </p:spPr>
                  </p:pic>
                </p:oleObj>
              </mc:Fallback>
            </mc:AlternateContent>
          </a:graphicData>
        </a:graphic>
      </p:graphicFrame>
      <p:graphicFrame>
        <p:nvGraphicFramePr>
          <p:cNvPr id="25" name="Tabla 24"/>
          <p:cNvGraphicFramePr>
            <a:graphicFrameLocks noGrp="1"/>
          </p:cNvGraphicFramePr>
          <p:nvPr>
            <p:extLst>
              <p:ext uri="{D42A27DB-BD31-4B8C-83A1-F6EECF244321}">
                <p14:modId xmlns:p14="http://schemas.microsoft.com/office/powerpoint/2010/main" val="3546643081"/>
              </p:ext>
            </p:extLst>
          </p:nvPr>
        </p:nvGraphicFramePr>
        <p:xfrm>
          <a:off x="5056094" y="4802185"/>
          <a:ext cx="6634697" cy="1141415"/>
        </p:xfrm>
        <a:graphic>
          <a:graphicData uri="http://schemas.openxmlformats.org/drawingml/2006/table">
            <a:tbl>
              <a:tblPr firstRow="1" firstCol="1" bandRow="1">
                <a:tableStyleId>{00A15C55-8517-42AA-B614-E9B94910E393}</a:tableStyleId>
              </a:tblPr>
              <a:tblGrid>
                <a:gridCol w="2077247"/>
                <a:gridCol w="996454"/>
                <a:gridCol w="890249"/>
                <a:gridCol w="890249"/>
                <a:gridCol w="890249"/>
                <a:gridCol w="890249"/>
              </a:tblGrid>
              <a:tr h="0">
                <a:tc rowSpan="2">
                  <a:txBody>
                    <a:bodyPr/>
                    <a:lstStyle/>
                    <a:p>
                      <a:pPr algn="ctr">
                        <a:lnSpc>
                          <a:spcPct val="107000"/>
                        </a:lnSpc>
                        <a:spcAft>
                          <a:spcPts val="0"/>
                        </a:spcAft>
                      </a:pPr>
                      <a:r>
                        <a:rPr lang="es-ES" sz="1400" dirty="0">
                          <a:effectLst/>
                        </a:rPr>
                        <a:t>Actuador</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2">
                  <a:txBody>
                    <a:bodyPr/>
                    <a:lstStyle/>
                    <a:p>
                      <a:pPr algn="ctr">
                        <a:lnSpc>
                          <a:spcPct val="107000"/>
                        </a:lnSpc>
                        <a:spcAft>
                          <a:spcPts val="0"/>
                        </a:spcAft>
                      </a:pPr>
                      <a:r>
                        <a:rPr lang="es-ES" sz="1400">
                          <a:effectLst/>
                        </a:rPr>
                        <a:t>Desborde</a:t>
                      </a:r>
                      <a:endParaRPr lang="es-EC" sz="1400">
                        <a:effectLst/>
                      </a:endParaRPr>
                    </a:p>
                    <a:p>
                      <a:pPr algn="ctr">
                        <a:lnSpc>
                          <a:spcPct val="107000"/>
                        </a:lnSpc>
                        <a:spcAft>
                          <a:spcPts val="0"/>
                        </a:spcAft>
                      </a:pPr>
                      <a:r>
                        <a:rPr lang="es-ES" sz="1400">
                          <a:effectLst/>
                        </a:rPr>
                        <a:t>cm</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07000"/>
                        </a:lnSpc>
                        <a:spcAft>
                          <a:spcPts val="0"/>
                        </a:spcAft>
                      </a:pPr>
                      <a:r>
                        <a:rPr lang="es-ES" sz="1400">
                          <a:effectLst/>
                        </a:rPr>
                        <a:t>Apertura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gridSpan="2">
                  <a:txBody>
                    <a:bodyPr/>
                    <a:lstStyle/>
                    <a:p>
                      <a:pPr algn="ctr">
                        <a:lnSpc>
                          <a:spcPct val="107000"/>
                        </a:lnSpc>
                        <a:spcAft>
                          <a:spcPts val="0"/>
                        </a:spcAft>
                      </a:pPr>
                      <a:r>
                        <a:rPr lang="es-ES" sz="1400">
                          <a:effectLst/>
                        </a:rPr>
                        <a:t>Cierre</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r>
              <a:tr h="0">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S" sz="1400" dirty="0">
                          <a:solidFill>
                            <a:schemeClr val="bg1"/>
                          </a:solidFill>
                          <a:effectLst/>
                        </a:rPr>
                        <a:t>%</a:t>
                      </a:r>
                      <a:endParaRPr lang="es-EC"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gn="ctr">
                        <a:lnSpc>
                          <a:spcPct val="107000"/>
                        </a:lnSpc>
                        <a:spcAft>
                          <a:spcPts val="0"/>
                        </a:spcAft>
                      </a:pPr>
                      <a:r>
                        <a:rPr lang="es-ES" sz="1400" dirty="0">
                          <a:solidFill>
                            <a:schemeClr val="bg1"/>
                          </a:solidFill>
                          <a:effectLst/>
                        </a:rPr>
                        <a:t>cm</a:t>
                      </a:r>
                      <a:endParaRPr lang="es-EC"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gn="ctr">
                        <a:lnSpc>
                          <a:spcPct val="107000"/>
                        </a:lnSpc>
                        <a:spcAft>
                          <a:spcPts val="0"/>
                        </a:spcAft>
                      </a:pPr>
                      <a:r>
                        <a:rPr lang="es-ES" sz="1400" dirty="0">
                          <a:solidFill>
                            <a:schemeClr val="bg1"/>
                          </a:solidFill>
                          <a:effectLst/>
                        </a:rPr>
                        <a:t>%</a:t>
                      </a:r>
                      <a:endParaRPr lang="es-EC"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gn="ctr">
                        <a:lnSpc>
                          <a:spcPct val="107000"/>
                        </a:lnSpc>
                        <a:spcAft>
                          <a:spcPts val="0"/>
                        </a:spcAft>
                      </a:pPr>
                      <a:r>
                        <a:rPr lang="es-ES" sz="1400" dirty="0">
                          <a:solidFill>
                            <a:schemeClr val="bg1"/>
                          </a:solidFill>
                          <a:effectLst/>
                        </a:rPr>
                        <a:t>cm</a:t>
                      </a:r>
                      <a:endParaRPr lang="es-EC"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r>
              <a:tr h="0">
                <a:tc>
                  <a:txBody>
                    <a:bodyPr/>
                    <a:lstStyle/>
                    <a:p>
                      <a:pPr>
                        <a:lnSpc>
                          <a:spcPct val="107000"/>
                        </a:lnSpc>
                        <a:spcAft>
                          <a:spcPts val="0"/>
                        </a:spcAft>
                      </a:pPr>
                      <a:r>
                        <a:rPr lang="es-ES" sz="1400" dirty="0">
                          <a:effectLst/>
                        </a:rPr>
                        <a:t>Estación de bombeo</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400">
                          <a:effectLst/>
                        </a:rPr>
                        <a:t>200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400">
                          <a:effectLst/>
                        </a:rPr>
                        <a:t>70%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400">
                          <a:effectLst/>
                        </a:rPr>
                        <a:t>140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400">
                          <a:effectLst/>
                        </a:rPr>
                        <a:t>90%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400">
                          <a:effectLst/>
                        </a:rPr>
                        <a:t>180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s-ES" sz="1400" dirty="0">
                          <a:effectLst/>
                        </a:rPr>
                        <a:t>Derivación - Gate 8</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400">
                          <a:effectLst/>
                        </a:rPr>
                        <a:t>175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400">
                          <a:effectLst/>
                        </a:rPr>
                        <a:t>34,3%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400">
                          <a:effectLst/>
                        </a:rPr>
                        <a:t>60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400">
                          <a:effectLst/>
                        </a:rPr>
                        <a:t>97,2%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400">
                          <a:effectLst/>
                        </a:rPr>
                        <a:t>170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s-ES" sz="1400">
                          <a:effectLst/>
                        </a:rPr>
                        <a:t>Derivación - CALIME</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400">
                          <a:effectLst/>
                        </a:rPr>
                        <a:t>180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400">
                          <a:effectLst/>
                        </a:rPr>
                        <a:t>33,3%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400">
                          <a:effectLst/>
                        </a:rPr>
                        <a:t>60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400" dirty="0">
                          <a:effectLst/>
                        </a:rPr>
                        <a:t>97%</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400" dirty="0">
                          <a:effectLst/>
                        </a:rPr>
                        <a:t>175</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26" name="3 Rectángulo"/>
          <p:cNvSpPr/>
          <p:nvPr/>
        </p:nvSpPr>
        <p:spPr>
          <a:xfrm>
            <a:off x="0" y="21779"/>
            <a:ext cx="12192000" cy="584775"/>
          </a:xfrm>
          <a:prstGeom prst="rect">
            <a:avLst/>
          </a:prstGeom>
        </p:spPr>
        <p:txBody>
          <a:bodyPr wrap="square">
            <a:spAutoFit/>
          </a:bodyPr>
          <a:lstStyle/>
          <a:p>
            <a:pPr algn="r"/>
            <a:r>
              <a:rPr lang="es-EC" sz="3200" b="1" spc="51"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CARACTERÍSTICAS DE SOFTWARE</a:t>
            </a:r>
            <a:endParaRPr lang="es-ES" sz="32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5390286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7 Rectángulo"/>
          <p:cNvSpPr/>
          <p:nvPr/>
        </p:nvSpPr>
        <p:spPr bwMode="auto">
          <a:xfrm>
            <a:off x="0" y="685800"/>
            <a:ext cx="12192000" cy="5281612"/>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7000"/>
              </a:lnSpc>
              <a:spcBef>
                <a:spcPct val="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endParaRPr>
          </a:p>
        </p:txBody>
      </p:sp>
      <p:sp>
        <p:nvSpPr>
          <p:cNvPr id="8" name="TextBox 17"/>
          <p:cNvSpPr txBox="1"/>
          <p:nvPr/>
        </p:nvSpPr>
        <p:spPr>
          <a:xfrm>
            <a:off x="4662962" y="762000"/>
            <a:ext cx="2111080" cy="461665"/>
          </a:xfrm>
          <a:prstGeom prst="rect">
            <a:avLst/>
          </a:prstGeom>
          <a:solidFill>
            <a:schemeClr val="accent6">
              <a:lumMod val="50000"/>
            </a:schemeClr>
          </a:solidFill>
          <a:scene3d>
            <a:camera prst="orthographicFront"/>
            <a:lightRig rig="threePt" dir="t"/>
          </a:scene3d>
          <a:sp3d>
            <a:bevelT w="165100" prst="coolSlant"/>
          </a:sp3d>
        </p:spPr>
        <p:txBody>
          <a:bodyPr wrap="square" rtlCol="0">
            <a:spAutoFit/>
          </a:bodyPr>
          <a:lstStyle>
            <a:defPPr>
              <a:defRPr lang="pt-BR"/>
            </a:defPPr>
            <a:lvl1pPr algn="ctr">
              <a:defRPr sz="3600" b="1">
                <a:solidFill>
                  <a:schemeClr val="bg1"/>
                </a:solidFill>
              </a:defRPr>
            </a:lvl1pPr>
          </a:lstStyle>
          <a:p>
            <a:r>
              <a:rPr lang="es-EC" sz="2400" dirty="0" smtClean="0">
                <a:solidFill>
                  <a:srgbClr val="FFFFFF"/>
                </a:solidFill>
              </a:rPr>
              <a:t>SCADA</a:t>
            </a:r>
            <a:endParaRPr lang="es-EC" sz="2400" dirty="0">
              <a:solidFill>
                <a:srgbClr val="FFFFFF"/>
              </a:solidFill>
            </a:endParaRPr>
          </a:p>
        </p:txBody>
      </p:sp>
      <p:pic>
        <p:nvPicPr>
          <p:cNvPr id="14" name="Imagen 1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18534" y="838200"/>
            <a:ext cx="5111329" cy="2937884"/>
          </a:xfrm>
          <a:prstGeom prst="rect">
            <a:avLst/>
          </a:prstGeom>
          <a:noFill/>
          <a:ln>
            <a:noFill/>
          </a:ln>
        </p:spPr>
      </p:pic>
      <p:pic>
        <p:nvPicPr>
          <p:cNvPr id="15" name="Imagen 14"/>
          <p:cNvPicPr/>
          <p:nvPr/>
        </p:nvPicPr>
        <p:blipFill>
          <a:blip r:embed="rId4">
            <a:extLst>
              <a:ext uri="{28A0092B-C50C-407E-A947-70E740481C1C}">
                <a14:useLocalDpi xmlns:a14="http://schemas.microsoft.com/office/drawing/2010/main" val="0"/>
              </a:ext>
            </a:extLst>
          </a:blip>
          <a:srcRect/>
          <a:stretch>
            <a:fillRect/>
          </a:stretch>
        </p:blipFill>
        <p:spPr bwMode="auto">
          <a:xfrm>
            <a:off x="8262740" y="3276600"/>
            <a:ext cx="3691694" cy="2538412"/>
          </a:xfrm>
          <a:prstGeom prst="rect">
            <a:avLst/>
          </a:prstGeom>
          <a:noFill/>
          <a:ln>
            <a:noFill/>
          </a:ln>
        </p:spPr>
      </p:pic>
      <p:graphicFrame>
        <p:nvGraphicFramePr>
          <p:cNvPr id="3" name="Tabla 2"/>
          <p:cNvGraphicFramePr>
            <a:graphicFrameLocks noGrp="1"/>
          </p:cNvGraphicFramePr>
          <p:nvPr>
            <p:extLst>
              <p:ext uri="{D42A27DB-BD31-4B8C-83A1-F6EECF244321}">
                <p14:modId xmlns:p14="http://schemas.microsoft.com/office/powerpoint/2010/main" val="2321384348"/>
              </p:ext>
            </p:extLst>
          </p:nvPr>
        </p:nvGraphicFramePr>
        <p:xfrm>
          <a:off x="508218" y="3810000"/>
          <a:ext cx="5902098" cy="1962912"/>
        </p:xfrm>
        <a:graphic>
          <a:graphicData uri="http://schemas.openxmlformats.org/drawingml/2006/table">
            <a:tbl>
              <a:tblPr firstRow="1" firstCol="1" bandRow="1">
                <a:tableStyleId>{775DCB02-9BB8-47FD-8907-85C794F793BA}</a:tableStyleId>
              </a:tblPr>
              <a:tblGrid>
                <a:gridCol w="711414"/>
                <a:gridCol w="2842231"/>
                <a:gridCol w="2348453"/>
              </a:tblGrid>
              <a:tr h="215822">
                <a:tc>
                  <a:txBody>
                    <a:bodyPr/>
                    <a:lstStyle/>
                    <a:p>
                      <a:pPr algn="ctr">
                        <a:lnSpc>
                          <a:spcPct val="115000"/>
                        </a:lnSpc>
                        <a:spcAft>
                          <a:spcPts val="0"/>
                        </a:spcAft>
                      </a:pPr>
                      <a:r>
                        <a:rPr lang="es-EC" sz="1600" dirty="0">
                          <a:effectLst/>
                        </a:rPr>
                        <a:t>Ord</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600">
                          <a:effectLst/>
                        </a:rPr>
                        <a:t>Características</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600" dirty="0">
                          <a:effectLst/>
                        </a:rPr>
                        <a:t>Información</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15822">
                <a:tc>
                  <a:txBody>
                    <a:bodyPr/>
                    <a:lstStyle/>
                    <a:p>
                      <a:pPr algn="ctr">
                        <a:lnSpc>
                          <a:spcPct val="115000"/>
                        </a:lnSpc>
                        <a:spcAft>
                          <a:spcPts val="0"/>
                        </a:spcAft>
                      </a:pPr>
                      <a:r>
                        <a:rPr lang="es-EC" sz="1600">
                          <a:effectLst/>
                        </a:rPr>
                        <a:t>1</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600">
                          <a:effectLst/>
                        </a:rPr>
                        <a:t>Versión</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600">
                          <a:effectLst/>
                        </a:rPr>
                        <a:t>10.2.05 (32 bits)</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15822">
                <a:tc>
                  <a:txBody>
                    <a:bodyPr/>
                    <a:lstStyle/>
                    <a:p>
                      <a:pPr algn="ctr">
                        <a:lnSpc>
                          <a:spcPct val="115000"/>
                        </a:lnSpc>
                        <a:spcAft>
                          <a:spcPts val="0"/>
                        </a:spcAft>
                      </a:pPr>
                      <a:r>
                        <a:rPr lang="es-EC" sz="1600">
                          <a:effectLst/>
                        </a:rPr>
                        <a:t>2</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600" dirty="0">
                          <a:effectLst/>
                        </a:rPr>
                        <a:t>Máximo </a:t>
                      </a:r>
                      <a:r>
                        <a:rPr lang="es-EC" sz="1600" dirty="0" smtClean="0">
                          <a:effectLst/>
                        </a:rPr>
                        <a:t># </a:t>
                      </a:r>
                      <a:r>
                        <a:rPr lang="es-EC" sz="1600" dirty="0" err="1" smtClean="0">
                          <a:effectLst/>
                        </a:rPr>
                        <a:t>tags</a:t>
                      </a:r>
                      <a:r>
                        <a:rPr lang="es-EC" sz="1600" dirty="0" smtClean="0">
                          <a:effectLst/>
                        </a:rPr>
                        <a:t> </a:t>
                      </a:r>
                      <a:r>
                        <a:rPr lang="es-EC" sz="1600" dirty="0">
                          <a:effectLst/>
                        </a:rPr>
                        <a:t>permitidos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600">
                          <a:effectLst/>
                        </a:rPr>
                        <a:t>200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15822">
                <a:tc>
                  <a:txBody>
                    <a:bodyPr/>
                    <a:lstStyle/>
                    <a:p>
                      <a:pPr algn="ctr">
                        <a:lnSpc>
                          <a:spcPct val="115000"/>
                        </a:lnSpc>
                        <a:spcAft>
                          <a:spcPts val="0"/>
                        </a:spcAft>
                      </a:pPr>
                      <a:r>
                        <a:rPr lang="es-EC" sz="1600">
                          <a:effectLst/>
                        </a:rPr>
                        <a:t>3</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600">
                          <a:effectLst/>
                        </a:rPr>
                        <a:t>Web Services</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600">
                          <a:effectLst/>
                        </a:rPr>
                        <a:t>No habilitado</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15822">
                <a:tc>
                  <a:txBody>
                    <a:bodyPr/>
                    <a:lstStyle/>
                    <a:p>
                      <a:pPr algn="ctr">
                        <a:lnSpc>
                          <a:spcPct val="115000"/>
                        </a:lnSpc>
                        <a:spcAft>
                          <a:spcPts val="0"/>
                        </a:spcAft>
                      </a:pPr>
                      <a:r>
                        <a:rPr lang="es-EC" sz="1600">
                          <a:effectLst/>
                        </a:rPr>
                        <a:t>4</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600">
                          <a:effectLst/>
                        </a:rPr>
                        <a:t>OPC Server</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600">
                          <a:effectLst/>
                        </a:rPr>
                        <a:t>No habilitado</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15822">
                <a:tc>
                  <a:txBody>
                    <a:bodyPr/>
                    <a:lstStyle/>
                    <a:p>
                      <a:pPr algn="ctr">
                        <a:lnSpc>
                          <a:spcPct val="115000"/>
                        </a:lnSpc>
                        <a:spcAft>
                          <a:spcPts val="0"/>
                        </a:spcAft>
                      </a:pPr>
                      <a:r>
                        <a:rPr lang="es-EC" sz="1600">
                          <a:effectLst/>
                        </a:rPr>
                        <a:t>5</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600">
                          <a:effectLst/>
                        </a:rPr>
                        <a:t>Configuración Remota</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600">
                          <a:effectLst/>
                        </a:rPr>
                        <a:t>Habilitado</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15822">
                <a:tc>
                  <a:txBody>
                    <a:bodyPr/>
                    <a:lstStyle/>
                    <a:p>
                      <a:pPr algn="ctr">
                        <a:lnSpc>
                          <a:spcPct val="115000"/>
                        </a:lnSpc>
                        <a:spcAft>
                          <a:spcPts val="0"/>
                        </a:spcAft>
                      </a:pPr>
                      <a:r>
                        <a:rPr lang="es-EC" sz="1600">
                          <a:effectLst/>
                        </a:rPr>
                        <a:t>6</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600">
                          <a:effectLst/>
                        </a:rPr>
                        <a:t>Capacidad de redundancia</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600" dirty="0">
                          <a:effectLst/>
                        </a:rPr>
                        <a:t>Habilitado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23554" name="Picture 2" descr="Resultado de imagen para VTSC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1219200"/>
            <a:ext cx="2396699" cy="2396699"/>
          </a:xfrm>
          <a:prstGeom prst="rect">
            <a:avLst/>
          </a:prstGeom>
          <a:noFill/>
          <a:extLst>
            <a:ext uri="{909E8E84-426E-40DD-AFC4-6F175D3DCCD1}">
              <a14:hiddenFill xmlns:a14="http://schemas.microsoft.com/office/drawing/2010/main">
                <a:solidFill>
                  <a:srgbClr val="FFFFFF"/>
                </a:solidFill>
              </a14:hiddenFill>
            </a:ext>
          </a:extLst>
        </p:spPr>
      </p:pic>
      <p:sp>
        <p:nvSpPr>
          <p:cNvPr id="16" name="3 Rectángulo"/>
          <p:cNvSpPr/>
          <p:nvPr/>
        </p:nvSpPr>
        <p:spPr>
          <a:xfrm>
            <a:off x="0" y="21779"/>
            <a:ext cx="12192000" cy="584775"/>
          </a:xfrm>
          <a:prstGeom prst="rect">
            <a:avLst/>
          </a:prstGeom>
        </p:spPr>
        <p:txBody>
          <a:bodyPr wrap="square">
            <a:spAutoFit/>
          </a:bodyPr>
          <a:lstStyle/>
          <a:p>
            <a:pPr algn="r"/>
            <a:r>
              <a:rPr lang="es-EC" sz="3200" b="1" spc="51"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CARACTERÍSTICAS DE SOFTWARE</a:t>
            </a:r>
            <a:endParaRPr lang="es-ES" sz="32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3571047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4 Diagrama"/>
          <p:cNvGraphicFramePr/>
          <p:nvPr>
            <p:extLst>
              <p:ext uri="{D42A27DB-BD31-4B8C-83A1-F6EECF244321}">
                <p14:modId xmlns:p14="http://schemas.microsoft.com/office/powerpoint/2010/main" val="1870647232"/>
              </p:ext>
            </p:extLst>
          </p:nvPr>
        </p:nvGraphicFramePr>
        <p:xfrm>
          <a:off x="1905000" y="1676400"/>
          <a:ext cx="8382000" cy="2971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5708600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ECB1CA3E-26B8-4A39-AEF8-6F06E506D3C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lvl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7 Rectángulo"/>
          <p:cNvSpPr/>
          <p:nvPr/>
        </p:nvSpPr>
        <p:spPr bwMode="auto">
          <a:xfrm>
            <a:off x="0" y="609599"/>
            <a:ext cx="12192000" cy="5356381"/>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7000"/>
              </a:lnSpc>
              <a:spcBef>
                <a:spcPct val="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endParaRPr>
          </a:p>
        </p:txBody>
      </p:sp>
      <p:pic>
        <p:nvPicPr>
          <p:cNvPr id="8" name="Imagen 7"/>
          <p:cNvPicPr/>
          <p:nvPr/>
        </p:nvPicPr>
        <p:blipFill>
          <a:blip r:embed="rId3">
            <a:extLst>
              <a:ext uri="{28A0092B-C50C-407E-A947-70E740481C1C}">
                <a14:useLocalDpi xmlns:a14="http://schemas.microsoft.com/office/drawing/2010/main" val="0"/>
              </a:ext>
            </a:extLst>
          </a:blip>
          <a:srcRect/>
          <a:stretch>
            <a:fillRect/>
          </a:stretch>
        </p:blipFill>
        <p:spPr bwMode="auto">
          <a:xfrm>
            <a:off x="6590604" y="1518488"/>
            <a:ext cx="5548291" cy="3663112"/>
          </a:xfrm>
          <a:prstGeom prst="rect">
            <a:avLst/>
          </a:prstGeom>
          <a:noFill/>
          <a:ln w="12700">
            <a:solidFill>
              <a:schemeClr val="tx1"/>
            </a:solidFill>
          </a:ln>
        </p:spPr>
      </p:pic>
      <p:sp>
        <p:nvSpPr>
          <p:cNvPr id="15" name="TextBox 17"/>
          <p:cNvSpPr txBox="1"/>
          <p:nvPr/>
        </p:nvSpPr>
        <p:spPr>
          <a:xfrm>
            <a:off x="3872132" y="838200"/>
            <a:ext cx="4165336" cy="461665"/>
          </a:xfrm>
          <a:prstGeom prst="rect">
            <a:avLst/>
          </a:prstGeom>
          <a:solidFill>
            <a:schemeClr val="accent6">
              <a:lumMod val="50000"/>
            </a:schemeClr>
          </a:solidFill>
          <a:scene3d>
            <a:camera prst="orthographicFront"/>
            <a:lightRig rig="threePt" dir="t"/>
          </a:scene3d>
          <a:sp3d>
            <a:bevelT w="165100" prst="coolSlant"/>
          </a:sp3d>
        </p:spPr>
        <p:txBody>
          <a:bodyPr wrap="square" rtlCol="0">
            <a:spAutoFit/>
          </a:bodyPr>
          <a:lstStyle>
            <a:defPPr>
              <a:defRPr lang="pt-BR"/>
            </a:defPPr>
            <a:lvl1pPr algn="ctr">
              <a:defRPr sz="3600" b="1">
                <a:solidFill>
                  <a:schemeClr val="bg1"/>
                </a:solidFill>
              </a:defRPr>
            </a:lvl1pPr>
          </a:lstStyle>
          <a:p>
            <a:r>
              <a:rPr lang="es-EC" sz="2400" dirty="0" smtClean="0">
                <a:solidFill>
                  <a:srgbClr val="FFFFFF"/>
                </a:solidFill>
              </a:rPr>
              <a:t>ESTACIÓN BOMBEO</a:t>
            </a:r>
            <a:endParaRPr lang="es-EC" sz="2400" dirty="0">
              <a:solidFill>
                <a:srgbClr val="FFFFFF"/>
              </a:solidFill>
            </a:endParaRPr>
          </a:p>
        </p:txBody>
      </p:sp>
      <p:sp>
        <p:nvSpPr>
          <p:cNvPr id="17" name="17 Rectángulo"/>
          <p:cNvSpPr/>
          <p:nvPr/>
        </p:nvSpPr>
        <p:spPr>
          <a:xfrm>
            <a:off x="7410450" y="5257800"/>
            <a:ext cx="4324350" cy="461665"/>
          </a:xfrm>
          <a:prstGeom prst="rect">
            <a:avLst/>
          </a:prstGeom>
          <a:ln w="19050">
            <a:solidFill>
              <a:schemeClr val="tx1"/>
            </a:solidFill>
          </a:ln>
        </p:spPr>
        <p:style>
          <a:lnRef idx="0">
            <a:schemeClr val="accent3"/>
          </a:lnRef>
          <a:fillRef idx="3">
            <a:schemeClr val="accent3"/>
          </a:fillRef>
          <a:effectRef idx="3">
            <a:schemeClr val="accent3"/>
          </a:effectRef>
          <a:fontRef idx="minor">
            <a:schemeClr val="lt1"/>
          </a:fontRef>
        </p:style>
        <p:txBody>
          <a:bodyPr wrap="square">
            <a:spAutoFit/>
          </a:bodyPr>
          <a:lstStyle/>
          <a:p>
            <a:pPr algn="just"/>
            <a:r>
              <a:rPr lang="es-EC" sz="2400" dirty="0" smtClean="0">
                <a:solidFill>
                  <a:srgbClr val="000000"/>
                </a:solidFill>
              </a:rPr>
              <a:t>Diagrama de comunicaciones</a:t>
            </a:r>
            <a:endParaRPr lang="es-EC" sz="2400" b="1" dirty="0">
              <a:ln w="19050">
                <a:noFill/>
              </a:ln>
              <a:solidFill>
                <a:srgbClr val="000000"/>
              </a:solidFill>
              <a:cs typeface="Arial" pitchFamily="34" charset="0"/>
            </a:endParaRPr>
          </a:p>
        </p:txBody>
      </p:sp>
      <p:sp>
        <p:nvSpPr>
          <p:cNvPr id="2" name="CuadroTexto 1"/>
          <p:cNvSpPr txBox="1"/>
          <p:nvPr/>
        </p:nvSpPr>
        <p:spPr>
          <a:xfrm>
            <a:off x="7600949" y="2419350"/>
            <a:ext cx="2063749" cy="523220"/>
          </a:xfrm>
          <a:prstGeom prst="rect">
            <a:avLst/>
          </a:prstGeom>
          <a:noFill/>
        </p:spPr>
        <p:txBody>
          <a:bodyPr wrap="square" rtlCol="0">
            <a:spAutoFit/>
          </a:bodyPr>
          <a:lstStyle/>
          <a:p>
            <a:r>
              <a:rPr lang="es-EC" sz="1400" dirty="0" smtClean="0"/>
              <a:t>1214C AC/DC/</a:t>
            </a:r>
            <a:r>
              <a:rPr lang="es-EC" sz="1400" dirty="0" err="1" smtClean="0"/>
              <a:t>Rly</a:t>
            </a:r>
            <a:endParaRPr lang="es-EC" sz="1400" dirty="0" smtClean="0"/>
          </a:p>
          <a:p>
            <a:r>
              <a:rPr lang="es-EC" sz="1400" dirty="0" smtClean="0"/>
              <a:t>14DI-2AI-10DO</a:t>
            </a:r>
            <a:endParaRPr lang="es-EC" sz="1400" dirty="0"/>
          </a:p>
        </p:txBody>
      </p:sp>
      <p:sp>
        <p:nvSpPr>
          <p:cNvPr id="14" name="3 Rectángulo"/>
          <p:cNvSpPr/>
          <p:nvPr/>
        </p:nvSpPr>
        <p:spPr>
          <a:xfrm>
            <a:off x="0" y="21779"/>
            <a:ext cx="12192000" cy="584775"/>
          </a:xfrm>
          <a:prstGeom prst="rect">
            <a:avLst/>
          </a:prstGeom>
        </p:spPr>
        <p:txBody>
          <a:bodyPr wrap="square">
            <a:spAutoFit/>
          </a:bodyPr>
          <a:lstStyle/>
          <a:p>
            <a:pPr algn="r"/>
            <a:r>
              <a:rPr lang="es-EC" sz="3200" b="1" spc="51"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RESULTADOS OBTENIDOS</a:t>
            </a:r>
            <a:endParaRPr lang="es-ES" sz="32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Imagen 8"/>
          <p:cNvPicPr/>
          <p:nvPr/>
        </p:nvPicPr>
        <p:blipFill>
          <a:blip r:embed="rId4">
            <a:extLst>
              <a:ext uri="{28A0092B-C50C-407E-A947-70E740481C1C}">
                <a14:useLocalDpi xmlns:a14="http://schemas.microsoft.com/office/drawing/2010/main" val="0"/>
              </a:ext>
            </a:extLst>
          </a:blip>
          <a:stretch>
            <a:fillRect/>
          </a:stretch>
        </p:blipFill>
        <p:spPr>
          <a:xfrm>
            <a:off x="33997" y="1444755"/>
            <a:ext cx="6603050" cy="4055357"/>
          </a:xfrm>
          <a:prstGeom prst="rect">
            <a:avLst/>
          </a:prstGeom>
        </p:spPr>
      </p:pic>
    </p:spTree>
    <p:extLst>
      <p:ext uri="{BB962C8B-B14F-4D97-AF65-F5344CB8AC3E}">
        <p14:creationId xmlns:p14="http://schemas.microsoft.com/office/powerpoint/2010/main" val="974189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p:cNvPicPr/>
          <p:nvPr/>
        </p:nvPicPr>
        <p:blipFill>
          <a:blip r:embed="rId3">
            <a:extLst>
              <a:ext uri="{28A0092B-C50C-407E-A947-70E740481C1C}">
                <a14:useLocalDpi xmlns:a14="http://schemas.microsoft.com/office/drawing/2010/main" val="0"/>
              </a:ext>
            </a:extLst>
          </a:blip>
          <a:srcRect/>
          <a:stretch>
            <a:fillRect/>
          </a:stretch>
        </p:blipFill>
        <p:spPr bwMode="auto">
          <a:xfrm>
            <a:off x="5963014" y="1066753"/>
            <a:ext cx="6203965" cy="5029247"/>
          </a:xfrm>
          <a:prstGeom prst="rect">
            <a:avLst/>
          </a:prstGeom>
          <a:noFill/>
          <a:ln>
            <a:noFill/>
          </a:ln>
        </p:spPr>
      </p:pic>
      <p:sp>
        <p:nvSpPr>
          <p:cNvPr id="15" name="TextBox 17"/>
          <p:cNvSpPr txBox="1"/>
          <p:nvPr/>
        </p:nvSpPr>
        <p:spPr>
          <a:xfrm>
            <a:off x="9906000" y="4267200"/>
            <a:ext cx="1944336" cy="830997"/>
          </a:xfrm>
          <a:prstGeom prst="rect">
            <a:avLst/>
          </a:prstGeom>
          <a:solidFill>
            <a:schemeClr val="accent6">
              <a:lumMod val="50000"/>
            </a:schemeClr>
          </a:solidFill>
          <a:scene3d>
            <a:camera prst="orthographicFront"/>
            <a:lightRig rig="threePt" dir="t"/>
          </a:scene3d>
          <a:sp3d>
            <a:bevelT w="165100" prst="coolSlant"/>
          </a:sp3d>
        </p:spPr>
        <p:txBody>
          <a:bodyPr wrap="square" rtlCol="0">
            <a:spAutoFit/>
          </a:bodyPr>
          <a:lstStyle>
            <a:defPPr>
              <a:defRPr lang="pt-BR"/>
            </a:defPPr>
            <a:lvl1pPr algn="ctr">
              <a:defRPr sz="3600" b="1">
                <a:solidFill>
                  <a:schemeClr val="bg1"/>
                </a:solidFill>
              </a:defRPr>
            </a:lvl1pPr>
          </a:lstStyle>
          <a:p>
            <a:r>
              <a:rPr lang="es-EC" sz="2400" dirty="0" smtClean="0">
                <a:solidFill>
                  <a:srgbClr val="FFFFFF"/>
                </a:solidFill>
              </a:rPr>
              <a:t>Diagrama señales</a:t>
            </a:r>
            <a:endParaRPr lang="es-EC" sz="2400" dirty="0">
              <a:solidFill>
                <a:srgbClr val="FFFFFF"/>
              </a:solidFill>
            </a:endParaRPr>
          </a:p>
        </p:txBody>
      </p:sp>
      <p:sp>
        <p:nvSpPr>
          <p:cNvPr id="16" name="9 CuadroTexto"/>
          <p:cNvSpPr txBox="1"/>
          <p:nvPr/>
        </p:nvSpPr>
        <p:spPr>
          <a:xfrm>
            <a:off x="1873724" y="609600"/>
            <a:ext cx="1905000" cy="381000"/>
          </a:xfrm>
          <a:prstGeom prst="rect">
            <a:avLst/>
          </a:prstGeom>
          <a:solidFill>
            <a:srgbClr val="003300">
              <a:alpha val="56000"/>
            </a:srgbClr>
          </a:solidFill>
          <a:ln w="22225">
            <a:noFill/>
          </a:ln>
          <a:effectLst>
            <a:glow rad="101600">
              <a:srgbClr val="00E7E7">
                <a:lumMod val="50000"/>
                <a:alpha val="60000"/>
              </a:srgbClr>
            </a:glow>
            <a:outerShdw blurRad="50800" dist="38100" dir="2700000" algn="tl" rotWithShape="0">
              <a:prstClr val="black">
                <a:alpha val="40000"/>
              </a:prstClr>
            </a:outerShdw>
          </a:effectLst>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s-EC" sz="1800" b="1" i="1" u="none" strike="noStrike" kern="0" cap="none" spc="0" normalizeH="0" baseline="0" noProof="0" dirty="0" smtClean="0">
                <a:ln w="19050">
                  <a:noFill/>
                </a:ln>
                <a:solidFill>
                  <a:srgbClr val="FFFFFF"/>
                </a:solidFill>
                <a:effectLst/>
                <a:uLnTx/>
                <a:uFillTx/>
                <a:latin typeface="Arial" pitchFamily="34" charset="0"/>
                <a:cs typeface="Arial" pitchFamily="34" charset="0"/>
              </a:rPr>
              <a:t>Entradas</a:t>
            </a:r>
            <a:endParaRPr kumimoji="0" lang="es-EC" sz="1800" b="1" i="1" u="none" strike="noStrike" kern="0" cap="none" spc="0" normalizeH="0" baseline="0" noProof="0" dirty="0">
              <a:ln w="19050">
                <a:noFill/>
              </a:ln>
              <a:solidFill>
                <a:srgbClr val="FFFFFF"/>
              </a:solidFill>
              <a:effectLst/>
              <a:uLnTx/>
              <a:uFillTx/>
              <a:latin typeface="Arial" pitchFamily="34" charset="0"/>
              <a:cs typeface="Arial" pitchFamily="34" charset="0"/>
            </a:endParaRPr>
          </a:p>
        </p:txBody>
      </p:sp>
      <p:sp>
        <p:nvSpPr>
          <p:cNvPr id="17" name="3 Rectángulo"/>
          <p:cNvSpPr/>
          <p:nvPr/>
        </p:nvSpPr>
        <p:spPr>
          <a:xfrm>
            <a:off x="0" y="21779"/>
            <a:ext cx="12192000" cy="584775"/>
          </a:xfrm>
          <a:prstGeom prst="rect">
            <a:avLst/>
          </a:prstGeom>
        </p:spPr>
        <p:txBody>
          <a:bodyPr wrap="square">
            <a:spAutoFit/>
          </a:bodyPr>
          <a:lstStyle/>
          <a:p>
            <a:pPr algn="r"/>
            <a:r>
              <a:rPr lang="es-EC" sz="3200" b="1" spc="51"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RESULTADOS OBTENIDOS</a:t>
            </a:r>
            <a:endParaRPr lang="es-ES" sz="32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aphicFrame>
        <p:nvGraphicFramePr>
          <p:cNvPr id="18" name="Tabla 17"/>
          <p:cNvGraphicFramePr>
            <a:graphicFrameLocks noGrp="1"/>
          </p:cNvGraphicFramePr>
          <p:nvPr>
            <p:extLst>
              <p:ext uri="{D42A27DB-BD31-4B8C-83A1-F6EECF244321}">
                <p14:modId xmlns:p14="http://schemas.microsoft.com/office/powerpoint/2010/main" val="1605734537"/>
              </p:ext>
            </p:extLst>
          </p:nvPr>
        </p:nvGraphicFramePr>
        <p:xfrm>
          <a:off x="381002" y="1019556"/>
          <a:ext cx="5105398" cy="5152644"/>
        </p:xfrm>
        <a:graphic>
          <a:graphicData uri="http://schemas.openxmlformats.org/drawingml/2006/table">
            <a:tbl>
              <a:tblPr firstRow="1" firstCol="1" bandRow="1">
                <a:tableStyleId>{00A15C55-8517-42AA-B614-E9B94910E393}</a:tableStyleId>
              </a:tblPr>
              <a:tblGrid>
                <a:gridCol w="421009"/>
                <a:gridCol w="1779686"/>
                <a:gridCol w="776839"/>
                <a:gridCol w="2127864"/>
              </a:tblGrid>
              <a:tr h="223860">
                <a:tc>
                  <a:txBody>
                    <a:bodyPr/>
                    <a:lstStyle/>
                    <a:p>
                      <a:pPr algn="ctr">
                        <a:lnSpc>
                          <a:spcPct val="115000"/>
                        </a:lnSpc>
                        <a:spcAft>
                          <a:spcPts val="0"/>
                        </a:spcAft>
                      </a:pPr>
                      <a:r>
                        <a:rPr lang="es-EC" sz="1400" dirty="0">
                          <a:effectLst/>
                        </a:rPr>
                        <a:t>Ord</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gn="ctr">
                        <a:lnSpc>
                          <a:spcPct val="115000"/>
                        </a:lnSpc>
                        <a:spcAft>
                          <a:spcPts val="0"/>
                        </a:spcAft>
                      </a:pPr>
                      <a:r>
                        <a:rPr lang="es-EC" sz="1400" dirty="0">
                          <a:effectLst/>
                        </a:rPr>
                        <a:t>Nombre</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gn="ctr">
                        <a:lnSpc>
                          <a:spcPct val="115000"/>
                        </a:lnSpc>
                        <a:spcAft>
                          <a:spcPts val="0"/>
                        </a:spcAft>
                      </a:pPr>
                      <a:r>
                        <a:rPr lang="es-EC" sz="1400" dirty="0" err="1">
                          <a:effectLst/>
                        </a:rPr>
                        <a:t>Dir</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gn="ctr">
                        <a:lnSpc>
                          <a:spcPct val="115000"/>
                        </a:lnSpc>
                        <a:spcAft>
                          <a:spcPts val="0"/>
                        </a:spcAft>
                      </a:pPr>
                      <a:r>
                        <a:rPr lang="es-EC" sz="1400">
                          <a:effectLst/>
                        </a:rPr>
                        <a:t>Observaciones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r>
              <a:tr h="223860">
                <a:tc>
                  <a:txBody>
                    <a:bodyPr/>
                    <a:lstStyle/>
                    <a:p>
                      <a:pPr>
                        <a:lnSpc>
                          <a:spcPct val="115000"/>
                        </a:lnSpc>
                        <a:spcAft>
                          <a:spcPts val="0"/>
                        </a:spcAft>
                      </a:pPr>
                      <a:r>
                        <a:rPr lang="es-EC" sz="1400">
                          <a:effectLst/>
                        </a:rPr>
                        <a:t>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400" dirty="0">
                          <a:effectLst/>
                        </a:rPr>
                        <a:t>b_B1ParoEmg_Cmd</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400">
                          <a:effectLst/>
                        </a:rPr>
                        <a:t>%I0.0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400">
                          <a:effectLst/>
                        </a:rPr>
                        <a:t>Botón paro emergencia B1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r>
              <a:tr h="223860">
                <a:tc>
                  <a:txBody>
                    <a:bodyPr/>
                    <a:lstStyle/>
                    <a:p>
                      <a:pPr>
                        <a:lnSpc>
                          <a:spcPct val="115000"/>
                        </a:lnSpc>
                        <a:spcAft>
                          <a:spcPts val="0"/>
                        </a:spcAft>
                      </a:pPr>
                      <a:r>
                        <a:rPr lang="es-EC" sz="1400">
                          <a:effectLst/>
                        </a:rPr>
                        <a:t>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400">
                          <a:effectLst/>
                        </a:rPr>
                        <a:t>b_B1Remote_Cmd</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400">
                          <a:effectLst/>
                        </a:rPr>
                        <a:t>%I0.1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400">
                          <a:effectLst/>
                        </a:rPr>
                        <a:t>Selector remoto B1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r>
              <a:tr h="223860">
                <a:tc>
                  <a:txBody>
                    <a:bodyPr/>
                    <a:lstStyle/>
                    <a:p>
                      <a:pPr>
                        <a:lnSpc>
                          <a:spcPct val="115000"/>
                        </a:lnSpc>
                        <a:spcAft>
                          <a:spcPts val="0"/>
                        </a:spcAft>
                      </a:pPr>
                      <a:r>
                        <a:rPr lang="es-EC" sz="1400">
                          <a:effectLst/>
                        </a:rPr>
                        <a:t>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400">
                          <a:effectLst/>
                        </a:rPr>
                        <a:t>b_B1LocStart_Cmd</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07000"/>
                        </a:lnSpc>
                        <a:spcAft>
                          <a:spcPts val="0"/>
                        </a:spcAft>
                      </a:pPr>
                      <a:r>
                        <a:rPr lang="es-EC" sz="1400">
                          <a:effectLst/>
                        </a:rPr>
                        <a:t>%I0.2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400">
                          <a:effectLst/>
                        </a:rPr>
                        <a:t>Arranque local B1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r>
              <a:tr h="223860">
                <a:tc>
                  <a:txBody>
                    <a:bodyPr/>
                    <a:lstStyle/>
                    <a:p>
                      <a:pPr>
                        <a:lnSpc>
                          <a:spcPct val="115000"/>
                        </a:lnSpc>
                        <a:spcAft>
                          <a:spcPts val="0"/>
                        </a:spcAft>
                      </a:pPr>
                      <a:r>
                        <a:rPr lang="es-EC" sz="1400">
                          <a:effectLst/>
                        </a:rPr>
                        <a:t>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400" dirty="0" err="1">
                          <a:effectLst/>
                        </a:rPr>
                        <a:t>b_B1LocReset_Cmd</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07000"/>
                        </a:lnSpc>
                        <a:spcAft>
                          <a:spcPts val="0"/>
                        </a:spcAft>
                      </a:pPr>
                      <a:r>
                        <a:rPr lang="es-EC" sz="1400">
                          <a:effectLst/>
                        </a:rPr>
                        <a:t>%I0.3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400">
                          <a:effectLst/>
                        </a:rPr>
                        <a:t>Reset local B1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r>
              <a:tr h="223860">
                <a:tc>
                  <a:txBody>
                    <a:bodyPr/>
                    <a:lstStyle/>
                    <a:p>
                      <a:pPr>
                        <a:lnSpc>
                          <a:spcPct val="115000"/>
                        </a:lnSpc>
                        <a:spcAft>
                          <a:spcPts val="0"/>
                        </a:spcAft>
                      </a:pPr>
                      <a:r>
                        <a:rPr lang="es-EC" sz="1400">
                          <a:effectLst/>
                        </a:rPr>
                        <a:t>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07000"/>
                        </a:lnSpc>
                        <a:spcAft>
                          <a:spcPts val="0"/>
                        </a:spcAft>
                      </a:pPr>
                      <a:r>
                        <a:rPr lang="es-EC" sz="1400">
                          <a:effectLst/>
                        </a:rPr>
                        <a:t>b_B1Started_Ack</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07000"/>
                        </a:lnSpc>
                        <a:spcAft>
                          <a:spcPts val="0"/>
                        </a:spcAft>
                      </a:pPr>
                      <a:r>
                        <a:rPr lang="es-EC" sz="1400" dirty="0">
                          <a:effectLst/>
                        </a:rPr>
                        <a:t>%I0.4</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400" dirty="0">
                          <a:effectLst/>
                        </a:rPr>
                        <a:t>Status arranque local B1</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r>
              <a:tr h="223860">
                <a:tc>
                  <a:txBody>
                    <a:bodyPr/>
                    <a:lstStyle/>
                    <a:p>
                      <a:pPr>
                        <a:lnSpc>
                          <a:spcPct val="115000"/>
                        </a:lnSpc>
                        <a:spcAft>
                          <a:spcPts val="0"/>
                        </a:spcAft>
                      </a:pPr>
                      <a:r>
                        <a:rPr lang="es-EC" sz="1400">
                          <a:effectLst/>
                        </a:rPr>
                        <a:t>6</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07000"/>
                        </a:lnSpc>
                        <a:spcAft>
                          <a:spcPts val="0"/>
                        </a:spcAft>
                      </a:pPr>
                      <a:r>
                        <a:rPr lang="es-EC" sz="1400">
                          <a:effectLst/>
                        </a:rPr>
                        <a:t>b_B1Fail_Ack</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07000"/>
                        </a:lnSpc>
                        <a:spcAft>
                          <a:spcPts val="0"/>
                        </a:spcAft>
                      </a:pPr>
                      <a:r>
                        <a:rPr lang="es-EC" sz="1400" dirty="0">
                          <a:effectLst/>
                        </a:rPr>
                        <a:t>%I0.5</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400">
                          <a:effectLst/>
                        </a:rPr>
                        <a:t>Status falla B1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r>
              <a:tr h="223860">
                <a:tc>
                  <a:txBody>
                    <a:bodyPr/>
                    <a:lstStyle/>
                    <a:p>
                      <a:pPr>
                        <a:lnSpc>
                          <a:spcPct val="115000"/>
                        </a:lnSpc>
                        <a:spcAft>
                          <a:spcPts val="0"/>
                        </a:spcAft>
                      </a:pPr>
                      <a:r>
                        <a:rPr lang="es-EC" sz="1400">
                          <a:effectLst/>
                        </a:rPr>
                        <a:t>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400">
                          <a:effectLst/>
                        </a:rPr>
                        <a:t>b_B2ParoEmg_Cmd</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07000"/>
                        </a:lnSpc>
                        <a:spcAft>
                          <a:spcPts val="0"/>
                        </a:spcAft>
                      </a:pPr>
                      <a:r>
                        <a:rPr lang="es-EC" sz="1400" dirty="0">
                          <a:effectLst/>
                        </a:rPr>
                        <a:t>%I0.6</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400">
                          <a:effectLst/>
                        </a:rPr>
                        <a:t>Botón paro emergencia B2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r>
              <a:tr h="223860">
                <a:tc>
                  <a:txBody>
                    <a:bodyPr/>
                    <a:lstStyle/>
                    <a:p>
                      <a:pPr>
                        <a:lnSpc>
                          <a:spcPct val="115000"/>
                        </a:lnSpc>
                        <a:spcAft>
                          <a:spcPts val="0"/>
                        </a:spcAft>
                      </a:pPr>
                      <a:r>
                        <a:rPr lang="es-EC" sz="1400">
                          <a:effectLst/>
                        </a:rPr>
                        <a:t>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400">
                          <a:effectLst/>
                        </a:rPr>
                        <a:t>b_B2Remote_Cmd</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07000"/>
                        </a:lnSpc>
                        <a:spcAft>
                          <a:spcPts val="0"/>
                        </a:spcAft>
                      </a:pPr>
                      <a:r>
                        <a:rPr lang="es-EC" sz="1400" dirty="0">
                          <a:effectLst/>
                        </a:rPr>
                        <a:t>%I0.7</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400">
                          <a:effectLst/>
                        </a:rPr>
                        <a:t>Selector remoto B2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r>
              <a:tr h="223860">
                <a:tc>
                  <a:txBody>
                    <a:bodyPr/>
                    <a:lstStyle/>
                    <a:p>
                      <a:pPr>
                        <a:lnSpc>
                          <a:spcPct val="115000"/>
                        </a:lnSpc>
                        <a:spcAft>
                          <a:spcPts val="0"/>
                        </a:spcAft>
                      </a:pPr>
                      <a:r>
                        <a:rPr lang="es-EC" sz="1400">
                          <a:effectLst/>
                        </a:rPr>
                        <a:t>9</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400">
                          <a:effectLst/>
                        </a:rPr>
                        <a:t>b_B2LocStart_Cmd</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400" dirty="0">
                          <a:effectLst/>
                        </a:rPr>
                        <a:t>%I1.0</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400">
                          <a:effectLst/>
                        </a:rPr>
                        <a:t>Arranque local B2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r>
              <a:tr h="223860">
                <a:tc>
                  <a:txBody>
                    <a:bodyPr/>
                    <a:lstStyle/>
                    <a:p>
                      <a:pPr>
                        <a:lnSpc>
                          <a:spcPct val="115000"/>
                        </a:lnSpc>
                        <a:spcAft>
                          <a:spcPts val="0"/>
                        </a:spcAft>
                      </a:pPr>
                      <a:r>
                        <a:rPr lang="es-EC" sz="1400">
                          <a:effectLst/>
                        </a:rPr>
                        <a:t>10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400">
                          <a:effectLst/>
                        </a:rPr>
                        <a:t>b_B2LocReset_Cmd</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400" dirty="0">
                          <a:effectLst/>
                        </a:rPr>
                        <a:t>%I1.1</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400">
                          <a:effectLst/>
                        </a:rPr>
                        <a:t>Reset local B2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r>
              <a:tr h="223860">
                <a:tc>
                  <a:txBody>
                    <a:bodyPr/>
                    <a:lstStyle/>
                    <a:p>
                      <a:pPr>
                        <a:lnSpc>
                          <a:spcPct val="115000"/>
                        </a:lnSpc>
                        <a:spcAft>
                          <a:spcPts val="0"/>
                        </a:spcAft>
                      </a:pPr>
                      <a:r>
                        <a:rPr lang="es-EC" sz="1400">
                          <a:effectLst/>
                        </a:rPr>
                        <a:t>11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07000"/>
                        </a:lnSpc>
                        <a:spcAft>
                          <a:spcPts val="0"/>
                        </a:spcAft>
                      </a:pPr>
                      <a:r>
                        <a:rPr lang="es-EC" sz="1400">
                          <a:effectLst/>
                        </a:rPr>
                        <a:t>b_B2Started_Ack</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07000"/>
                        </a:lnSpc>
                        <a:spcAft>
                          <a:spcPts val="0"/>
                        </a:spcAft>
                      </a:pPr>
                      <a:r>
                        <a:rPr lang="es-EC" sz="1400">
                          <a:effectLst/>
                        </a:rPr>
                        <a:t>%I1.2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400">
                          <a:effectLst/>
                        </a:rPr>
                        <a:t>Status arranque local B2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r>
              <a:tr h="223860">
                <a:tc>
                  <a:txBody>
                    <a:bodyPr/>
                    <a:lstStyle/>
                    <a:p>
                      <a:pPr>
                        <a:lnSpc>
                          <a:spcPct val="115000"/>
                        </a:lnSpc>
                        <a:spcAft>
                          <a:spcPts val="0"/>
                        </a:spcAft>
                      </a:pPr>
                      <a:r>
                        <a:rPr lang="es-EC" sz="1400">
                          <a:effectLst/>
                        </a:rPr>
                        <a:t>12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07000"/>
                        </a:lnSpc>
                        <a:spcAft>
                          <a:spcPts val="0"/>
                        </a:spcAft>
                      </a:pPr>
                      <a:r>
                        <a:rPr lang="es-EC" sz="1400">
                          <a:effectLst/>
                        </a:rPr>
                        <a:t>b_B2Fail_Ack</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07000"/>
                        </a:lnSpc>
                        <a:spcAft>
                          <a:spcPts val="0"/>
                        </a:spcAft>
                      </a:pPr>
                      <a:r>
                        <a:rPr lang="es-EC" sz="1400">
                          <a:effectLst/>
                        </a:rPr>
                        <a:t>%I1.3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400">
                          <a:effectLst/>
                        </a:rPr>
                        <a:t>Status falla B2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r>
              <a:tr h="223860">
                <a:tc>
                  <a:txBody>
                    <a:bodyPr/>
                    <a:lstStyle/>
                    <a:p>
                      <a:pPr>
                        <a:lnSpc>
                          <a:spcPct val="115000"/>
                        </a:lnSpc>
                        <a:spcAft>
                          <a:spcPts val="0"/>
                        </a:spcAft>
                      </a:pPr>
                      <a:r>
                        <a:rPr lang="es-EC" sz="1400">
                          <a:effectLst/>
                        </a:rPr>
                        <a:t>13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400">
                          <a:effectLst/>
                        </a:rPr>
                        <a:t>b_SwNivelOK_Ack</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07000"/>
                        </a:lnSpc>
                        <a:spcAft>
                          <a:spcPts val="0"/>
                        </a:spcAft>
                      </a:pPr>
                      <a:r>
                        <a:rPr lang="es-EC" sz="1400">
                          <a:effectLst/>
                        </a:rPr>
                        <a:t>%I1.4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400">
                          <a:effectLst/>
                        </a:rPr>
                        <a:t>Status switch nivel</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r>
              <a:tr h="223860">
                <a:tc>
                  <a:txBody>
                    <a:bodyPr/>
                    <a:lstStyle/>
                    <a:p>
                      <a:pPr>
                        <a:lnSpc>
                          <a:spcPct val="115000"/>
                        </a:lnSpc>
                        <a:spcAft>
                          <a:spcPts val="0"/>
                        </a:spcAft>
                      </a:pPr>
                      <a:r>
                        <a:rPr lang="es-EC" sz="1400">
                          <a:effectLst/>
                        </a:rPr>
                        <a:t>14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400">
                          <a:effectLst/>
                        </a:rPr>
                        <a:t>b_VlvClosed-Ack</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07000"/>
                        </a:lnSpc>
                        <a:spcAft>
                          <a:spcPts val="0"/>
                        </a:spcAft>
                      </a:pPr>
                      <a:r>
                        <a:rPr lang="es-EC" sz="1400">
                          <a:effectLst/>
                        </a:rPr>
                        <a:t>%I1.5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400">
                          <a:effectLst/>
                        </a:rPr>
                        <a:t>Status actuador</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r>
              <a:tr h="223860">
                <a:tc>
                  <a:txBody>
                    <a:bodyPr/>
                    <a:lstStyle/>
                    <a:p>
                      <a:pPr>
                        <a:lnSpc>
                          <a:spcPct val="115000"/>
                        </a:lnSpc>
                        <a:spcAft>
                          <a:spcPts val="0"/>
                        </a:spcAft>
                      </a:pPr>
                      <a:r>
                        <a:rPr lang="es-EC" sz="1400">
                          <a:effectLst/>
                        </a:rPr>
                        <a:t>15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400">
                          <a:effectLst/>
                        </a:rPr>
                        <a:t>w_B1PSIV</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400">
                          <a:effectLst/>
                        </a:rPr>
                        <a:t>%IW64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400">
                          <a:effectLst/>
                        </a:rPr>
                        <a:t>Sensor presión</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r>
              <a:tr h="223860">
                <a:tc>
                  <a:txBody>
                    <a:bodyPr/>
                    <a:lstStyle/>
                    <a:p>
                      <a:pPr>
                        <a:lnSpc>
                          <a:spcPct val="115000"/>
                        </a:lnSpc>
                        <a:spcAft>
                          <a:spcPts val="0"/>
                        </a:spcAft>
                      </a:pPr>
                      <a:r>
                        <a:rPr lang="es-EC" sz="1400">
                          <a:effectLst/>
                        </a:rPr>
                        <a:t>16</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400" dirty="0" err="1">
                          <a:effectLst/>
                        </a:rPr>
                        <a:t>w_LVLV</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400">
                          <a:effectLst/>
                        </a:rPr>
                        <a:t>%IW66</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400">
                          <a:effectLst/>
                        </a:rPr>
                        <a:t>Sensor nivel ultrasónico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r>
              <a:tr h="223860">
                <a:tc>
                  <a:txBody>
                    <a:bodyPr/>
                    <a:lstStyle/>
                    <a:p>
                      <a:pPr>
                        <a:lnSpc>
                          <a:spcPct val="115000"/>
                        </a:lnSpc>
                        <a:spcAft>
                          <a:spcPts val="0"/>
                        </a:spcAft>
                      </a:pPr>
                      <a:r>
                        <a:rPr lang="es-EC" sz="1400">
                          <a:effectLst/>
                        </a:rPr>
                        <a:t>17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400">
                          <a:effectLst/>
                        </a:rPr>
                        <a:t>w_B1AMPS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400">
                          <a:effectLst/>
                        </a:rPr>
                        <a:t>%IW96</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rowSpan="4">
                  <a:txBody>
                    <a:bodyPr/>
                    <a:lstStyle/>
                    <a:p>
                      <a:pPr>
                        <a:lnSpc>
                          <a:spcPct val="115000"/>
                        </a:lnSpc>
                        <a:spcAft>
                          <a:spcPts val="0"/>
                        </a:spcAft>
                      </a:pPr>
                      <a:r>
                        <a:rPr lang="es-EC" sz="1400" dirty="0">
                          <a:effectLst/>
                        </a:rPr>
                        <a:t>Medidor parámetros eléctricos</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nchor="ctr"/>
                </a:tc>
              </a:tr>
              <a:tr h="223860">
                <a:tc>
                  <a:txBody>
                    <a:bodyPr/>
                    <a:lstStyle/>
                    <a:p>
                      <a:pPr>
                        <a:lnSpc>
                          <a:spcPct val="115000"/>
                        </a:lnSpc>
                        <a:spcAft>
                          <a:spcPts val="0"/>
                        </a:spcAft>
                      </a:pPr>
                      <a:r>
                        <a:rPr lang="es-EC" sz="1400">
                          <a:effectLst/>
                        </a:rPr>
                        <a:t>18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400">
                          <a:effectLst/>
                        </a:rPr>
                        <a:t>w_B2AMPS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400">
                          <a:effectLst/>
                        </a:rPr>
                        <a:t>%IW98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vMerge="1">
                  <a:txBody>
                    <a:bodyPr/>
                    <a:lstStyle/>
                    <a:p>
                      <a:endParaRPr lang="es-EC"/>
                    </a:p>
                  </a:txBody>
                  <a:tcPr/>
                </a:tc>
              </a:tr>
              <a:tr h="223860">
                <a:tc>
                  <a:txBody>
                    <a:bodyPr/>
                    <a:lstStyle/>
                    <a:p>
                      <a:pPr>
                        <a:lnSpc>
                          <a:spcPct val="115000"/>
                        </a:lnSpc>
                        <a:spcAft>
                          <a:spcPts val="0"/>
                        </a:spcAft>
                      </a:pPr>
                      <a:r>
                        <a:rPr lang="es-EC" sz="1400">
                          <a:effectLst/>
                        </a:rPr>
                        <a:t>19</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400" dirty="0" err="1">
                          <a:effectLst/>
                        </a:rPr>
                        <a:t>w_B1Volts</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400">
                          <a:effectLst/>
                        </a:rPr>
                        <a:t>%IW100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vMerge="1">
                  <a:txBody>
                    <a:bodyPr/>
                    <a:lstStyle/>
                    <a:p>
                      <a:endParaRPr lang="es-EC"/>
                    </a:p>
                  </a:txBody>
                  <a:tcPr/>
                </a:tc>
              </a:tr>
              <a:tr h="223860">
                <a:tc>
                  <a:txBody>
                    <a:bodyPr/>
                    <a:lstStyle/>
                    <a:p>
                      <a:pPr>
                        <a:lnSpc>
                          <a:spcPct val="115000"/>
                        </a:lnSpc>
                        <a:spcAft>
                          <a:spcPts val="0"/>
                        </a:spcAft>
                      </a:pPr>
                      <a:r>
                        <a:rPr lang="es-EC" sz="1400">
                          <a:effectLst/>
                        </a:rPr>
                        <a:t>20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400" dirty="0" err="1">
                          <a:effectLst/>
                        </a:rPr>
                        <a:t>w_B2Volts</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400" dirty="0">
                          <a:effectLst/>
                        </a:rPr>
                        <a:t>%IW102</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vMerge="1">
                  <a:txBody>
                    <a:bodyPr/>
                    <a:lstStyle/>
                    <a:p>
                      <a:endParaRPr lang="es-EC"/>
                    </a:p>
                  </a:txBody>
                  <a:tcPr/>
                </a:tc>
              </a:tr>
            </a:tbl>
          </a:graphicData>
        </a:graphic>
      </p:graphicFrame>
    </p:spTree>
    <p:extLst>
      <p:ext uri="{BB962C8B-B14F-4D97-AF65-F5344CB8AC3E}">
        <p14:creationId xmlns:p14="http://schemas.microsoft.com/office/powerpoint/2010/main" val="35518242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par>
                                <p:cTn id="8" presetID="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ppt_x"/>
                                          </p:val>
                                        </p:tav>
                                        <p:tav tm="100000">
                                          <p:val>
                                            <p:strVal val="#ppt_x"/>
                                          </p:val>
                                        </p:tav>
                                      </p:tavLst>
                                    </p:anim>
                                    <p:anim calcmode="lin" valueType="num">
                                      <p:cBhvr additive="base">
                                        <p:cTn id="1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7 Rectángulo"/>
          <p:cNvSpPr/>
          <p:nvPr/>
        </p:nvSpPr>
        <p:spPr bwMode="auto">
          <a:xfrm>
            <a:off x="0" y="848472"/>
            <a:ext cx="12192000" cy="5095128"/>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7000"/>
              </a:lnSpc>
              <a:spcBef>
                <a:spcPct val="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endParaRPr>
          </a:p>
        </p:txBody>
      </p:sp>
      <p:graphicFrame>
        <p:nvGraphicFramePr>
          <p:cNvPr id="2" name="Tabla 1"/>
          <p:cNvGraphicFramePr>
            <a:graphicFrameLocks noGrp="1"/>
          </p:cNvGraphicFramePr>
          <p:nvPr>
            <p:extLst/>
          </p:nvPr>
        </p:nvGraphicFramePr>
        <p:xfrm>
          <a:off x="6394845" y="1638252"/>
          <a:ext cx="5473307" cy="3084576"/>
        </p:xfrm>
        <a:graphic>
          <a:graphicData uri="http://schemas.openxmlformats.org/drawingml/2006/table">
            <a:tbl>
              <a:tblPr firstRow="1" firstCol="1" bandRow="1">
                <a:tableStyleId>{00A15C55-8517-42AA-B614-E9B94910E393}</a:tableStyleId>
              </a:tblPr>
              <a:tblGrid>
                <a:gridCol w="451349"/>
                <a:gridCol w="1907934"/>
                <a:gridCol w="832821"/>
                <a:gridCol w="2281203"/>
              </a:tblGrid>
              <a:tr h="118293">
                <a:tc>
                  <a:txBody>
                    <a:bodyPr/>
                    <a:lstStyle/>
                    <a:p>
                      <a:pPr algn="ctr">
                        <a:lnSpc>
                          <a:spcPct val="115000"/>
                        </a:lnSpc>
                        <a:spcAft>
                          <a:spcPts val="0"/>
                        </a:spcAft>
                      </a:pPr>
                      <a:r>
                        <a:rPr lang="es-EC" sz="1600" dirty="0">
                          <a:effectLst/>
                        </a:rPr>
                        <a:t>Ord</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gn="ctr">
                        <a:lnSpc>
                          <a:spcPct val="115000"/>
                        </a:lnSpc>
                        <a:spcAft>
                          <a:spcPts val="0"/>
                        </a:spcAft>
                      </a:pPr>
                      <a:r>
                        <a:rPr lang="es-EC" sz="1600" dirty="0">
                          <a:effectLst/>
                        </a:rPr>
                        <a:t>Nombre</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gn="ctr">
                        <a:lnSpc>
                          <a:spcPct val="115000"/>
                        </a:lnSpc>
                        <a:spcAft>
                          <a:spcPts val="0"/>
                        </a:spcAft>
                      </a:pPr>
                      <a:r>
                        <a:rPr lang="es-EC" sz="1600" dirty="0" err="1">
                          <a:effectLst/>
                        </a:rPr>
                        <a:t>Dir</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gn="ctr">
                        <a:lnSpc>
                          <a:spcPct val="115000"/>
                        </a:lnSpc>
                        <a:spcAft>
                          <a:spcPts val="0"/>
                        </a:spcAft>
                      </a:pPr>
                      <a:r>
                        <a:rPr lang="es-EC" sz="1600">
                          <a:effectLst/>
                        </a:rPr>
                        <a:t>Observaciones</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r>
              <a:tr h="236585">
                <a:tc>
                  <a:txBody>
                    <a:bodyPr/>
                    <a:lstStyle/>
                    <a:p>
                      <a:pPr algn="ctr">
                        <a:lnSpc>
                          <a:spcPct val="115000"/>
                        </a:lnSpc>
                        <a:spcAft>
                          <a:spcPts val="0"/>
                        </a:spcAft>
                      </a:pPr>
                      <a:r>
                        <a:rPr lang="es-EC" sz="1600" dirty="0" smtClean="0">
                          <a:effectLst/>
                        </a:rPr>
                        <a:t>1</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600">
                          <a:effectLst/>
                        </a:rPr>
                        <a:t>ToB1OnLamp</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600">
                          <a:effectLst/>
                        </a:rPr>
                        <a:t>%Q0.0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600" dirty="0">
                          <a:effectLst/>
                        </a:rPr>
                        <a:t>Lámpara encendido B1</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r>
              <a:tr h="220144">
                <a:tc>
                  <a:txBody>
                    <a:bodyPr/>
                    <a:lstStyle/>
                    <a:p>
                      <a:pPr algn="ctr">
                        <a:lnSpc>
                          <a:spcPct val="115000"/>
                        </a:lnSpc>
                        <a:spcAft>
                          <a:spcPts val="0"/>
                        </a:spcAft>
                      </a:pPr>
                      <a:r>
                        <a:rPr lang="es-EC" sz="1600" dirty="0" smtClean="0">
                          <a:effectLst/>
                        </a:rPr>
                        <a:t>2</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600">
                          <a:effectLst/>
                        </a:rPr>
                        <a:t>ToB1FailLamp</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07000"/>
                        </a:lnSpc>
                        <a:spcAft>
                          <a:spcPts val="0"/>
                        </a:spcAft>
                      </a:pPr>
                      <a:r>
                        <a:rPr lang="es-EC" sz="1600">
                          <a:effectLst/>
                        </a:rPr>
                        <a:t>%Q0.1</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600">
                          <a:effectLst/>
                        </a:rPr>
                        <a:t>Lámpara falla B1</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r>
              <a:tr h="220144">
                <a:tc>
                  <a:txBody>
                    <a:bodyPr/>
                    <a:lstStyle/>
                    <a:p>
                      <a:pPr algn="ctr">
                        <a:lnSpc>
                          <a:spcPct val="115000"/>
                        </a:lnSpc>
                        <a:spcAft>
                          <a:spcPts val="0"/>
                        </a:spcAft>
                      </a:pPr>
                      <a:r>
                        <a:rPr lang="es-EC" sz="1600" dirty="0" smtClean="0">
                          <a:effectLst/>
                        </a:rPr>
                        <a:t>3</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600" dirty="0">
                          <a:effectLst/>
                        </a:rPr>
                        <a:t>ToB1StartRly</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07000"/>
                        </a:lnSpc>
                        <a:spcAft>
                          <a:spcPts val="0"/>
                        </a:spcAft>
                      </a:pPr>
                      <a:r>
                        <a:rPr lang="es-EC" sz="1600">
                          <a:effectLst/>
                        </a:rPr>
                        <a:t>%Q0.2</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600">
                          <a:effectLst/>
                        </a:rPr>
                        <a:t>Encendido B1</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r>
              <a:tr h="236585">
                <a:tc>
                  <a:txBody>
                    <a:bodyPr/>
                    <a:lstStyle/>
                    <a:p>
                      <a:pPr algn="ctr">
                        <a:lnSpc>
                          <a:spcPct val="115000"/>
                        </a:lnSpc>
                        <a:spcAft>
                          <a:spcPts val="0"/>
                        </a:spcAft>
                      </a:pPr>
                      <a:r>
                        <a:rPr lang="es-EC" sz="1600" dirty="0" smtClean="0">
                          <a:effectLst/>
                        </a:rPr>
                        <a:t>4</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600">
                          <a:effectLst/>
                        </a:rPr>
                        <a:t>ToCistBajaLamp</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07000"/>
                        </a:lnSpc>
                        <a:spcAft>
                          <a:spcPts val="0"/>
                        </a:spcAft>
                      </a:pPr>
                      <a:r>
                        <a:rPr lang="es-EC" sz="1600">
                          <a:effectLst/>
                        </a:rPr>
                        <a:t>%Q0.3</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600">
                          <a:effectLst/>
                        </a:rPr>
                        <a:t>Lámpara nivel bajo cisterna</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r>
              <a:tr h="236585">
                <a:tc>
                  <a:txBody>
                    <a:bodyPr/>
                    <a:lstStyle/>
                    <a:p>
                      <a:pPr algn="ctr">
                        <a:lnSpc>
                          <a:spcPct val="115000"/>
                        </a:lnSpc>
                        <a:spcAft>
                          <a:spcPts val="0"/>
                        </a:spcAft>
                      </a:pPr>
                      <a:r>
                        <a:rPr lang="es-EC" sz="1600" dirty="0" smtClean="0">
                          <a:effectLst/>
                        </a:rPr>
                        <a:t>5</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600">
                          <a:effectLst/>
                        </a:rPr>
                        <a:t>ToRsrvAltoLamp</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07000"/>
                        </a:lnSpc>
                        <a:spcAft>
                          <a:spcPts val="0"/>
                        </a:spcAft>
                      </a:pPr>
                      <a:r>
                        <a:rPr lang="es-EC" sz="1600">
                          <a:effectLst/>
                        </a:rPr>
                        <a:t>%Q0.4</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600">
                          <a:effectLst/>
                        </a:rPr>
                        <a:t>Lámpara nivel alto tanques remotos</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r>
              <a:tr h="236585">
                <a:tc>
                  <a:txBody>
                    <a:bodyPr/>
                    <a:lstStyle/>
                    <a:p>
                      <a:pPr algn="ctr">
                        <a:lnSpc>
                          <a:spcPct val="115000"/>
                        </a:lnSpc>
                        <a:spcAft>
                          <a:spcPts val="0"/>
                        </a:spcAft>
                      </a:pPr>
                      <a:r>
                        <a:rPr lang="es-EC" sz="1600" dirty="0" smtClean="0">
                          <a:effectLst/>
                        </a:rPr>
                        <a:t>6</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600">
                          <a:effectLst/>
                        </a:rPr>
                        <a:t>ToB2OnLamp</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07000"/>
                        </a:lnSpc>
                        <a:spcAft>
                          <a:spcPts val="0"/>
                        </a:spcAft>
                      </a:pPr>
                      <a:r>
                        <a:rPr lang="es-EC" sz="1600">
                          <a:effectLst/>
                        </a:rPr>
                        <a:t>%Q0.5</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600">
                          <a:effectLst/>
                        </a:rPr>
                        <a:t>Lámpara encendido B2</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r>
              <a:tr h="220144">
                <a:tc>
                  <a:txBody>
                    <a:bodyPr/>
                    <a:lstStyle/>
                    <a:p>
                      <a:pPr algn="ctr">
                        <a:lnSpc>
                          <a:spcPct val="115000"/>
                        </a:lnSpc>
                        <a:spcAft>
                          <a:spcPts val="0"/>
                        </a:spcAft>
                      </a:pPr>
                      <a:r>
                        <a:rPr lang="es-EC" sz="1600" dirty="0" smtClean="0">
                          <a:effectLst/>
                        </a:rPr>
                        <a:t>7</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600">
                          <a:effectLst/>
                        </a:rPr>
                        <a:t>ToB2FailLamp</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07000"/>
                        </a:lnSpc>
                        <a:spcAft>
                          <a:spcPts val="0"/>
                        </a:spcAft>
                      </a:pPr>
                      <a:r>
                        <a:rPr lang="es-EC" sz="1600">
                          <a:effectLst/>
                        </a:rPr>
                        <a:t>%Q0.6</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600">
                          <a:effectLst/>
                        </a:rPr>
                        <a:t>Lámpara falla B2</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r>
              <a:tr h="220144">
                <a:tc>
                  <a:txBody>
                    <a:bodyPr/>
                    <a:lstStyle/>
                    <a:p>
                      <a:pPr algn="ctr">
                        <a:lnSpc>
                          <a:spcPct val="115000"/>
                        </a:lnSpc>
                        <a:spcAft>
                          <a:spcPts val="0"/>
                        </a:spcAft>
                      </a:pPr>
                      <a:r>
                        <a:rPr lang="es-EC" sz="1600" dirty="0" smtClean="0">
                          <a:effectLst/>
                        </a:rPr>
                        <a:t>8</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600">
                          <a:effectLst/>
                        </a:rPr>
                        <a:t>ToB2StartRly</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07000"/>
                        </a:lnSpc>
                        <a:spcAft>
                          <a:spcPts val="0"/>
                        </a:spcAft>
                      </a:pPr>
                      <a:r>
                        <a:rPr lang="es-EC" sz="1600">
                          <a:effectLst/>
                        </a:rPr>
                        <a:t>%Q0.7</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c>
                  <a:txBody>
                    <a:bodyPr/>
                    <a:lstStyle/>
                    <a:p>
                      <a:pPr>
                        <a:lnSpc>
                          <a:spcPct val="115000"/>
                        </a:lnSpc>
                        <a:spcAft>
                          <a:spcPts val="0"/>
                        </a:spcAft>
                      </a:pPr>
                      <a:r>
                        <a:rPr lang="es-EC" sz="1600" dirty="0">
                          <a:effectLst/>
                        </a:rPr>
                        <a:t>Encendido B2</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1977" marR="31977" marT="0" marB="0"/>
                </a:tc>
              </a:tr>
            </a:tbl>
          </a:graphicData>
        </a:graphic>
      </p:graphicFrame>
      <p:pic>
        <p:nvPicPr>
          <p:cNvPr id="16" name="Imagen 15"/>
          <p:cNvPicPr/>
          <p:nvPr/>
        </p:nvPicPr>
        <p:blipFill>
          <a:blip r:embed="rId3">
            <a:extLst>
              <a:ext uri="{28A0092B-C50C-407E-A947-70E740481C1C}">
                <a14:useLocalDpi xmlns:a14="http://schemas.microsoft.com/office/drawing/2010/main" val="0"/>
              </a:ext>
            </a:extLst>
          </a:blip>
          <a:srcRect/>
          <a:stretch>
            <a:fillRect/>
          </a:stretch>
        </p:blipFill>
        <p:spPr bwMode="auto">
          <a:xfrm>
            <a:off x="290512" y="1556010"/>
            <a:ext cx="3762375" cy="4213860"/>
          </a:xfrm>
          <a:prstGeom prst="rect">
            <a:avLst/>
          </a:prstGeom>
          <a:noFill/>
          <a:ln w="12700">
            <a:solidFill>
              <a:schemeClr val="tx1"/>
            </a:solidFill>
          </a:ln>
        </p:spPr>
      </p:pic>
      <p:sp>
        <p:nvSpPr>
          <p:cNvPr id="17" name="9 CuadroTexto"/>
          <p:cNvSpPr txBox="1"/>
          <p:nvPr/>
        </p:nvSpPr>
        <p:spPr>
          <a:xfrm>
            <a:off x="7721598" y="1062387"/>
            <a:ext cx="2393951" cy="369332"/>
          </a:xfrm>
          <a:prstGeom prst="rect">
            <a:avLst/>
          </a:prstGeom>
          <a:solidFill>
            <a:srgbClr val="003300">
              <a:alpha val="56000"/>
            </a:srgbClr>
          </a:solidFill>
          <a:ln w="22225">
            <a:noFill/>
          </a:ln>
          <a:effectLst>
            <a:glow rad="101600">
              <a:srgbClr val="00E7E7">
                <a:lumMod val="50000"/>
                <a:alpha val="60000"/>
              </a:srgbClr>
            </a:glow>
            <a:outerShdw blurRad="50800" dist="38100" dir="2700000" algn="tl" rotWithShape="0">
              <a:prstClr val="black">
                <a:alpha val="40000"/>
              </a:prstClr>
            </a:outerShdw>
          </a:effectLst>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s-EC" sz="1800" b="1" i="1" u="none" strike="noStrike" kern="0" cap="none" spc="0" normalizeH="0" baseline="0" noProof="0" dirty="0" smtClean="0">
                <a:ln w="19050">
                  <a:noFill/>
                </a:ln>
                <a:solidFill>
                  <a:srgbClr val="FFFFFF"/>
                </a:solidFill>
                <a:effectLst/>
                <a:uLnTx/>
                <a:uFillTx/>
                <a:latin typeface="Arial" pitchFamily="34" charset="0"/>
                <a:cs typeface="Arial" pitchFamily="34" charset="0"/>
              </a:rPr>
              <a:t>Salidas digitales</a:t>
            </a:r>
            <a:endParaRPr kumimoji="0" lang="es-EC" sz="1800" b="1" i="1" u="none" strike="noStrike" kern="0" cap="none" spc="0" normalizeH="0" baseline="0" noProof="0" dirty="0">
              <a:ln w="19050">
                <a:noFill/>
              </a:ln>
              <a:solidFill>
                <a:srgbClr val="FFFFFF"/>
              </a:solidFill>
              <a:effectLst/>
              <a:uLnTx/>
              <a:uFillTx/>
              <a:latin typeface="Arial" pitchFamily="34" charset="0"/>
              <a:cs typeface="Arial" pitchFamily="34" charset="0"/>
            </a:endParaRPr>
          </a:p>
        </p:txBody>
      </p:sp>
      <p:sp>
        <p:nvSpPr>
          <p:cNvPr id="18" name="9 CuadroTexto"/>
          <p:cNvSpPr txBox="1"/>
          <p:nvPr/>
        </p:nvSpPr>
        <p:spPr>
          <a:xfrm>
            <a:off x="1031873" y="1007925"/>
            <a:ext cx="2797177" cy="369332"/>
          </a:xfrm>
          <a:prstGeom prst="rect">
            <a:avLst/>
          </a:prstGeom>
          <a:solidFill>
            <a:srgbClr val="003300">
              <a:alpha val="56000"/>
            </a:srgbClr>
          </a:solidFill>
          <a:ln w="22225">
            <a:noFill/>
          </a:ln>
          <a:effectLst>
            <a:glow rad="101600">
              <a:srgbClr val="00E7E7">
                <a:lumMod val="50000"/>
                <a:alpha val="60000"/>
              </a:srgbClr>
            </a:glow>
            <a:outerShdw blurRad="50800" dist="38100" dir="2700000" algn="tl" rotWithShape="0">
              <a:prstClr val="black">
                <a:alpha val="40000"/>
              </a:prstClr>
            </a:outerShdw>
          </a:effectLst>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s-EC" sz="1800" b="1" i="1" u="none" strike="noStrike" kern="0" cap="none" spc="0" normalizeH="0" baseline="0" noProof="0" dirty="0" smtClean="0">
                <a:ln w="19050">
                  <a:noFill/>
                </a:ln>
                <a:solidFill>
                  <a:srgbClr val="FFFFFF"/>
                </a:solidFill>
                <a:effectLst/>
                <a:uLnTx/>
                <a:uFillTx/>
                <a:latin typeface="Arial" pitchFamily="34" charset="0"/>
                <a:cs typeface="Arial" pitchFamily="34" charset="0"/>
              </a:rPr>
              <a:t>Entradas Analógicas</a:t>
            </a:r>
            <a:endParaRPr kumimoji="0" lang="es-EC" sz="1800" b="1" i="1" u="none" strike="noStrike" kern="0" cap="none" spc="0" normalizeH="0" baseline="0" noProof="0" dirty="0">
              <a:ln w="19050">
                <a:noFill/>
              </a:ln>
              <a:solidFill>
                <a:srgbClr val="FFFFFF"/>
              </a:solidFill>
              <a:effectLst/>
              <a:uLnTx/>
              <a:uFillTx/>
              <a:latin typeface="Arial" pitchFamily="34" charset="0"/>
              <a:cs typeface="Arial" pitchFamily="34" charset="0"/>
            </a:endParaRPr>
          </a:p>
        </p:txBody>
      </p:sp>
      <p:pic>
        <p:nvPicPr>
          <p:cNvPr id="4" name="Imagen 3"/>
          <p:cNvPicPr>
            <a:picLocks noChangeAspect="1"/>
          </p:cNvPicPr>
          <p:nvPr/>
        </p:nvPicPr>
        <p:blipFill>
          <a:blip r:embed="rId4"/>
          <a:stretch>
            <a:fillRect/>
          </a:stretch>
        </p:blipFill>
        <p:spPr>
          <a:xfrm>
            <a:off x="4343399" y="3731045"/>
            <a:ext cx="1496710" cy="1496710"/>
          </a:xfrm>
          <a:prstGeom prst="rect">
            <a:avLst/>
          </a:prstGeom>
        </p:spPr>
      </p:pic>
      <p:sp>
        <p:nvSpPr>
          <p:cNvPr id="5" name="Elipse 4"/>
          <p:cNvSpPr/>
          <p:nvPr/>
        </p:nvSpPr>
        <p:spPr bwMode="auto">
          <a:xfrm>
            <a:off x="2781300" y="1475733"/>
            <a:ext cx="838200" cy="609062"/>
          </a:xfrm>
          <a:prstGeom prst="ellipse">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7000"/>
              </a:lnSpc>
              <a:spcBef>
                <a:spcPct val="0"/>
              </a:spcBef>
              <a:spcAft>
                <a:spcPct val="0"/>
              </a:spcAft>
              <a:buClr>
                <a:srgbClr val="000000"/>
              </a:buClr>
              <a:buSzPct val="100000"/>
              <a:buFont typeface="Arial" charset="0"/>
              <a:buNone/>
              <a:tabLst/>
            </a:pPr>
            <a:endParaRPr kumimoji="0" lang="es-EC"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endParaRPr>
          </a:p>
        </p:txBody>
      </p:sp>
      <p:sp>
        <p:nvSpPr>
          <p:cNvPr id="19" name="TextBox 72"/>
          <p:cNvSpPr txBox="1"/>
          <p:nvPr/>
        </p:nvSpPr>
        <p:spPr>
          <a:xfrm>
            <a:off x="4417488" y="5445827"/>
            <a:ext cx="1348532" cy="369332"/>
          </a:xfrm>
          <a:prstGeom prst="rect">
            <a:avLst/>
          </a:prstGeom>
          <a:solidFill>
            <a:srgbClr val="7030A0"/>
          </a:solidFill>
          <a:scene3d>
            <a:camera prst="orthographicFront"/>
            <a:lightRig rig="threePt" dir="t"/>
          </a:scene3d>
          <a:sp3d prstMaterial="dkEdge">
            <a:bevelT w="152400" h="152400"/>
            <a:bevelB w="152400" h="152400"/>
          </a:sp3d>
        </p:spPr>
        <p:txBody>
          <a:bodyPr wrap="square" rtlCol="0">
            <a:spAutoFit/>
          </a:bodyPr>
          <a:lstStyle/>
          <a:p>
            <a:pPr algn="ctr"/>
            <a:r>
              <a:rPr lang="es-EC" sz="1800" b="1" dirty="0" smtClean="0">
                <a:solidFill>
                  <a:srgbClr val="FFFF00"/>
                </a:solidFill>
              </a:rPr>
              <a:t>SM 1231</a:t>
            </a:r>
          </a:p>
        </p:txBody>
      </p:sp>
      <p:pic>
        <p:nvPicPr>
          <p:cNvPr id="25602" name="Picture 2" descr=" MagFlux magnetic flowmeter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8803" y="2020369"/>
            <a:ext cx="1791125" cy="149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3 Rectángulo"/>
          <p:cNvSpPr/>
          <p:nvPr/>
        </p:nvSpPr>
        <p:spPr>
          <a:xfrm>
            <a:off x="0" y="21779"/>
            <a:ext cx="12192000" cy="584775"/>
          </a:xfrm>
          <a:prstGeom prst="rect">
            <a:avLst/>
          </a:prstGeom>
        </p:spPr>
        <p:txBody>
          <a:bodyPr wrap="square">
            <a:spAutoFit/>
          </a:bodyPr>
          <a:lstStyle/>
          <a:p>
            <a:pPr algn="r"/>
            <a:r>
              <a:rPr lang="es-EC" sz="3200" b="1" spc="51"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RESULTADOS OBTENIDOS</a:t>
            </a:r>
            <a:endParaRPr lang="es-ES" sz="32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581378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6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7 Rectángulo"/>
          <p:cNvSpPr/>
          <p:nvPr/>
        </p:nvSpPr>
        <p:spPr bwMode="auto">
          <a:xfrm>
            <a:off x="0" y="702658"/>
            <a:ext cx="12192000" cy="5240942"/>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7000"/>
              </a:lnSpc>
              <a:spcBef>
                <a:spcPct val="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endParaRPr>
          </a:p>
        </p:txBody>
      </p:sp>
      <p:pic>
        <p:nvPicPr>
          <p:cNvPr id="8" name="Imagen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212" y="1219200"/>
            <a:ext cx="6747388" cy="3769360"/>
          </a:xfrm>
          <a:prstGeom prst="rect">
            <a:avLst/>
          </a:prstGeom>
          <a:noFill/>
          <a:ln>
            <a:noFill/>
          </a:ln>
        </p:spPr>
      </p:pic>
      <p:sp>
        <p:nvSpPr>
          <p:cNvPr id="14" name="TextBox 17"/>
          <p:cNvSpPr txBox="1"/>
          <p:nvPr/>
        </p:nvSpPr>
        <p:spPr>
          <a:xfrm>
            <a:off x="2266950" y="685800"/>
            <a:ext cx="7467600" cy="461665"/>
          </a:xfrm>
          <a:prstGeom prst="rect">
            <a:avLst/>
          </a:prstGeom>
          <a:solidFill>
            <a:schemeClr val="accent6">
              <a:lumMod val="50000"/>
            </a:schemeClr>
          </a:solidFill>
          <a:scene3d>
            <a:camera prst="orthographicFront"/>
            <a:lightRig rig="threePt" dir="t"/>
          </a:scene3d>
          <a:sp3d>
            <a:bevelT w="165100" prst="coolSlant"/>
          </a:sp3d>
        </p:spPr>
        <p:txBody>
          <a:bodyPr wrap="square" rtlCol="0">
            <a:spAutoFit/>
          </a:bodyPr>
          <a:lstStyle>
            <a:defPPr>
              <a:defRPr lang="pt-BR"/>
            </a:defPPr>
            <a:lvl1pPr algn="ctr">
              <a:defRPr sz="3600" b="1">
                <a:solidFill>
                  <a:schemeClr val="bg1"/>
                </a:solidFill>
              </a:defRPr>
            </a:lvl1pPr>
          </a:lstStyle>
          <a:p>
            <a:r>
              <a:rPr lang="es-EC" sz="2400" dirty="0" smtClean="0">
                <a:solidFill>
                  <a:srgbClr val="FFFFFF"/>
                </a:solidFill>
              </a:rPr>
              <a:t>CENTRO DE MANDO (PLC MAESTRO) - SCADA</a:t>
            </a:r>
            <a:endParaRPr lang="es-EC" sz="2400" dirty="0">
              <a:solidFill>
                <a:srgbClr val="FFFFFF"/>
              </a:solidFill>
            </a:endParaRPr>
          </a:p>
        </p:txBody>
      </p:sp>
      <p:graphicFrame>
        <p:nvGraphicFramePr>
          <p:cNvPr id="2" name="Tabla 1"/>
          <p:cNvGraphicFramePr>
            <a:graphicFrameLocks noGrp="1"/>
          </p:cNvGraphicFramePr>
          <p:nvPr>
            <p:extLst>
              <p:ext uri="{D42A27DB-BD31-4B8C-83A1-F6EECF244321}">
                <p14:modId xmlns:p14="http://schemas.microsoft.com/office/powerpoint/2010/main" val="2963489049"/>
              </p:ext>
            </p:extLst>
          </p:nvPr>
        </p:nvGraphicFramePr>
        <p:xfrm>
          <a:off x="4237765" y="4800600"/>
          <a:ext cx="7783031" cy="938699"/>
        </p:xfrm>
        <a:graphic>
          <a:graphicData uri="http://schemas.openxmlformats.org/drawingml/2006/table">
            <a:tbl>
              <a:tblPr firstRow="1" firstCol="1" bandRow="1">
                <a:tableStyleId>{00A15C55-8517-42AA-B614-E9B94910E393}</a:tableStyleId>
              </a:tblPr>
              <a:tblGrid>
                <a:gridCol w="585876"/>
                <a:gridCol w="1846159"/>
                <a:gridCol w="1631771"/>
                <a:gridCol w="888795"/>
                <a:gridCol w="1058048"/>
                <a:gridCol w="1772382"/>
              </a:tblGrid>
              <a:tr h="266899">
                <a:tc>
                  <a:txBody>
                    <a:bodyPr/>
                    <a:lstStyle/>
                    <a:p>
                      <a:pPr algn="ctr">
                        <a:lnSpc>
                          <a:spcPct val="115000"/>
                        </a:lnSpc>
                        <a:spcAft>
                          <a:spcPts val="0"/>
                        </a:spcAft>
                      </a:pPr>
                      <a:r>
                        <a:rPr lang="es-EC" sz="1400" dirty="0">
                          <a:effectLst/>
                        </a:rPr>
                        <a:t>Ord</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400" dirty="0">
                          <a:effectLst/>
                        </a:rPr>
                        <a:t>I/O</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400">
                          <a:effectLst/>
                        </a:rPr>
                        <a:t>Nombre</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400">
                          <a:effectLst/>
                        </a:rPr>
                        <a:t>Tipo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400">
                          <a:effectLst/>
                        </a:rPr>
                        <a:t>Dirección</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400">
                          <a:effectLst/>
                        </a:rPr>
                        <a:t>Observaciones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04901">
                <a:tc>
                  <a:txBody>
                    <a:bodyPr/>
                    <a:lstStyle/>
                    <a:p>
                      <a:pPr>
                        <a:lnSpc>
                          <a:spcPct val="115000"/>
                        </a:lnSpc>
                        <a:spcAft>
                          <a:spcPts val="0"/>
                        </a:spcAft>
                      </a:pPr>
                      <a:r>
                        <a:rPr lang="es-EC" sz="1400">
                          <a:effectLst/>
                        </a:rPr>
                        <a:t>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400">
                          <a:effectLst/>
                        </a:rPr>
                        <a:t>Entrada Digital</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400">
                          <a:effectLst/>
                        </a:rPr>
                        <a:t>b_Rsrv1OverLvl</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400">
                          <a:effectLst/>
                        </a:rPr>
                        <a:t>Boolean</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400">
                          <a:effectLst/>
                        </a:rPr>
                        <a:t>%I0.1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400">
                          <a:effectLst/>
                        </a:rPr>
                        <a:t>Switch de nivel</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66899">
                <a:tc>
                  <a:txBody>
                    <a:bodyPr/>
                    <a:lstStyle/>
                    <a:p>
                      <a:pPr>
                        <a:lnSpc>
                          <a:spcPct val="115000"/>
                        </a:lnSpc>
                        <a:spcAft>
                          <a:spcPts val="0"/>
                        </a:spcAft>
                      </a:pPr>
                      <a:r>
                        <a:rPr lang="es-EC" sz="1400">
                          <a:effectLst/>
                        </a:rPr>
                        <a:t>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400" dirty="0">
                          <a:effectLst/>
                        </a:rPr>
                        <a:t>Entrada Analógica</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400" dirty="0" err="1">
                          <a:effectLst/>
                        </a:rPr>
                        <a:t>W_Rsrv1Lvl</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400">
                          <a:effectLst/>
                        </a:rPr>
                        <a:t>Word</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400">
                          <a:effectLst/>
                        </a:rPr>
                        <a:t>%IW64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400" dirty="0">
                          <a:effectLst/>
                        </a:rPr>
                        <a:t>Sensor ultrasónico</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15" name="CuadroTexto 14"/>
          <p:cNvSpPr txBox="1"/>
          <p:nvPr/>
        </p:nvSpPr>
        <p:spPr>
          <a:xfrm>
            <a:off x="3257795" y="4369640"/>
            <a:ext cx="2063749" cy="523220"/>
          </a:xfrm>
          <a:prstGeom prst="rect">
            <a:avLst/>
          </a:prstGeom>
          <a:noFill/>
        </p:spPr>
        <p:txBody>
          <a:bodyPr wrap="square" rtlCol="0">
            <a:spAutoFit/>
          </a:bodyPr>
          <a:lstStyle/>
          <a:p>
            <a:r>
              <a:rPr lang="es-EC" sz="1400" dirty="0" smtClean="0"/>
              <a:t>1212C AC/DC/</a:t>
            </a:r>
            <a:r>
              <a:rPr lang="es-EC" sz="1400" dirty="0" err="1" smtClean="0"/>
              <a:t>Rly</a:t>
            </a:r>
            <a:endParaRPr lang="es-EC" sz="1400" dirty="0" smtClean="0"/>
          </a:p>
          <a:p>
            <a:r>
              <a:rPr lang="es-EC" sz="1400" dirty="0" smtClean="0"/>
              <a:t>8DI-2AI-6DO</a:t>
            </a:r>
            <a:endParaRPr lang="es-EC" sz="1400" dirty="0"/>
          </a:p>
        </p:txBody>
      </p:sp>
      <p:sp>
        <p:nvSpPr>
          <p:cNvPr id="16" name="17 Rectángulo"/>
          <p:cNvSpPr/>
          <p:nvPr/>
        </p:nvSpPr>
        <p:spPr>
          <a:xfrm>
            <a:off x="1139968" y="5029200"/>
            <a:ext cx="2413344" cy="830997"/>
          </a:xfrm>
          <a:prstGeom prst="rect">
            <a:avLst/>
          </a:prstGeom>
          <a:ln w="19050">
            <a:solidFill>
              <a:schemeClr val="tx1"/>
            </a:solidFill>
          </a:ln>
        </p:spPr>
        <p:style>
          <a:lnRef idx="0">
            <a:schemeClr val="accent3"/>
          </a:lnRef>
          <a:fillRef idx="3">
            <a:schemeClr val="accent3"/>
          </a:fillRef>
          <a:effectRef idx="3">
            <a:schemeClr val="accent3"/>
          </a:effectRef>
          <a:fontRef idx="minor">
            <a:schemeClr val="lt1"/>
          </a:fontRef>
        </p:style>
        <p:txBody>
          <a:bodyPr wrap="square">
            <a:spAutoFit/>
          </a:bodyPr>
          <a:lstStyle/>
          <a:p>
            <a:pPr algn="just"/>
            <a:r>
              <a:rPr lang="es-EC" sz="2400" dirty="0" smtClean="0">
                <a:solidFill>
                  <a:srgbClr val="000000"/>
                </a:solidFill>
              </a:rPr>
              <a:t>Diagrama de comunicaciones</a:t>
            </a:r>
            <a:endParaRPr lang="es-EC" sz="2400" b="1" dirty="0">
              <a:ln w="19050">
                <a:noFill/>
              </a:ln>
              <a:solidFill>
                <a:srgbClr val="000000"/>
              </a:solidFill>
              <a:cs typeface="Arial" pitchFamily="34" charset="0"/>
            </a:endParaRPr>
          </a:p>
        </p:txBody>
      </p:sp>
      <p:pic>
        <p:nvPicPr>
          <p:cNvPr id="23554" name="Picture 2" descr="Resultado de imagen para COMMAND PO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8066" y="1752600"/>
            <a:ext cx="3477684" cy="2314242"/>
          </a:xfrm>
          <a:prstGeom prst="rect">
            <a:avLst/>
          </a:prstGeom>
          <a:noFill/>
          <a:extLst>
            <a:ext uri="{909E8E84-426E-40DD-AFC4-6F175D3DCCD1}">
              <a14:hiddenFill xmlns:a14="http://schemas.microsoft.com/office/drawing/2010/main">
                <a:solidFill>
                  <a:srgbClr val="FFFFFF"/>
                </a:solidFill>
              </a14:hiddenFill>
            </a:ext>
          </a:extLst>
        </p:spPr>
      </p:pic>
      <p:sp>
        <p:nvSpPr>
          <p:cNvPr id="17" name="3 Rectángulo"/>
          <p:cNvSpPr/>
          <p:nvPr/>
        </p:nvSpPr>
        <p:spPr>
          <a:xfrm>
            <a:off x="0" y="21779"/>
            <a:ext cx="12192000" cy="584775"/>
          </a:xfrm>
          <a:prstGeom prst="rect">
            <a:avLst/>
          </a:prstGeom>
        </p:spPr>
        <p:txBody>
          <a:bodyPr wrap="square">
            <a:spAutoFit/>
          </a:bodyPr>
          <a:lstStyle/>
          <a:p>
            <a:pPr algn="r"/>
            <a:r>
              <a:rPr lang="es-EC" sz="3200" b="1" spc="51"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RESULTADOS OBTENIDOS</a:t>
            </a:r>
            <a:endParaRPr lang="es-ES" sz="32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859642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7 Rectángulo"/>
          <p:cNvSpPr/>
          <p:nvPr/>
        </p:nvSpPr>
        <p:spPr bwMode="auto">
          <a:xfrm>
            <a:off x="-142570" y="604011"/>
            <a:ext cx="12192000" cy="5334000"/>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7000"/>
              </a:lnSpc>
              <a:spcBef>
                <a:spcPct val="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endParaRPr>
          </a:p>
        </p:txBody>
      </p:sp>
      <p:pic>
        <p:nvPicPr>
          <p:cNvPr id="8" name="Imagen 7"/>
          <p:cNvPicPr/>
          <p:nvPr/>
        </p:nvPicPr>
        <p:blipFill>
          <a:blip r:embed="rId3">
            <a:extLst>
              <a:ext uri="{28A0092B-C50C-407E-A947-70E740481C1C}">
                <a14:useLocalDpi xmlns:a14="http://schemas.microsoft.com/office/drawing/2010/main" val="0"/>
              </a:ext>
            </a:extLst>
          </a:blip>
          <a:srcRect/>
          <a:stretch>
            <a:fillRect/>
          </a:stretch>
        </p:blipFill>
        <p:spPr bwMode="auto">
          <a:xfrm>
            <a:off x="318462" y="1219200"/>
            <a:ext cx="6139488" cy="4103622"/>
          </a:xfrm>
          <a:prstGeom prst="rect">
            <a:avLst/>
          </a:prstGeom>
          <a:noFill/>
          <a:ln>
            <a:noFill/>
          </a:ln>
        </p:spPr>
      </p:pic>
      <p:sp>
        <p:nvSpPr>
          <p:cNvPr id="14" name="TextBox 17"/>
          <p:cNvSpPr txBox="1"/>
          <p:nvPr/>
        </p:nvSpPr>
        <p:spPr>
          <a:xfrm>
            <a:off x="2895600" y="685800"/>
            <a:ext cx="3562350" cy="461665"/>
          </a:xfrm>
          <a:prstGeom prst="rect">
            <a:avLst/>
          </a:prstGeom>
          <a:solidFill>
            <a:schemeClr val="accent6">
              <a:lumMod val="50000"/>
            </a:schemeClr>
          </a:solidFill>
          <a:scene3d>
            <a:camera prst="orthographicFront"/>
            <a:lightRig rig="threePt" dir="t"/>
          </a:scene3d>
          <a:sp3d>
            <a:bevelT w="165100" prst="coolSlant"/>
          </a:sp3d>
        </p:spPr>
        <p:txBody>
          <a:bodyPr wrap="square" rtlCol="0">
            <a:spAutoFit/>
          </a:bodyPr>
          <a:lstStyle>
            <a:defPPr>
              <a:defRPr lang="pt-BR"/>
            </a:defPPr>
            <a:lvl1pPr algn="ctr">
              <a:defRPr sz="3600" b="1">
                <a:solidFill>
                  <a:schemeClr val="bg1"/>
                </a:solidFill>
              </a:defRPr>
            </a:lvl1pPr>
          </a:lstStyle>
          <a:p>
            <a:r>
              <a:rPr lang="es-EC" sz="2400" dirty="0" smtClean="0">
                <a:solidFill>
                  <a:srgbClr val="FFFFFF"/>
                </a:solidFill>
              </a:rPr>
              <a:t>DERIVACIÓN</a:t>
            </a:r>
            <a:endParaRPr lang="es-EC" sz="2400" dirty="0">
              <a:solidFill>
                <a:srgbClr val="FFFFFF"/>
              </a:solidFill>
            </a:endParaRPr>
          </a:p>
        </p:txBody>
      </p:sp>
      <p:sp>
        <p:nvSpPr>
          <p:cNvPr id="15" name="17 Rectángulo"/>
          <p:cNvSpPr/>
          <p:nvPr/>
        </p:nvSpPr>
        <p:spPr>
          <a:xfrm>
            <a:off x="2838695" y="5410200"/>
            <a:ext cx="3316299" cy="461665"/>
          </a:xfrm>
          <a:prstGeom prst="rect">
            <a:avLst/>
          </a:prstGeom>
          <a:ln w="19050">
            <a:solidFill>
              <a:schemeClr val="tx1"/>
            </a:solidFill>
          </a:ln>
        </p:spPr>
        <p:style>
          <a:lnRef idx="0">
            <a:schemeClr val="accent3"/>
          </a:lnRef>
          <a:fillRef idx="3">
            <a:schemeClr val="accent3"/>
          </a:fillRef>
          <a:effectRef idx="3">
            <a:schemeClr val="accent3"/>
          </a:effectRef>
          <a:fontRef idx="minor">
            <a:schemeClr val="lt1"/>
          </a:fontRef>
        </p:style>
        <p:txBody>
          <a:bodyPr wrap="square">
            <a:spAutoFit/>
          </a:bodyPr>
          <a:lstStyle/>
          <a:p>
            <a:pPr algn="just"/>
            <a:r>
              <a:rPr lang="es-EC" sz="2400" dirty="0" smtClean="0">
                <a:solidFill>
                  <a:srgbClr val="000000"/>
                </a:solidFill>
              </a:rPr>
              <a:t>Diagrama de señales</a:t>
            </a:r>
            <a:endParaRPr lang="es-EC" sz="2400" b="1" dirty="0">
              <a:ln w="19050">
                <a:noFill/>
              </a:ln>
              <a:solidFill>
                <a:srgbClr val="000000"/>
              </a:solidFill>
              <a:cs typeface="Arial" pitchFamily="34" charset="0"/>
            </a:endParaRPr>
          </a:p>
        </p:txBody>
      </p:sp>
      <p:graphicFrame>
        <p:nvGraphicFramePr>
          <p:cNvPr id="2" name="Tabla 1"/>
          <p:cNvGraphicFramePr>
            <a:graphicFrameLocks noGrp="1"/>
          </p:cNvGraphicFramePr>
          <p:nvPr>
            <p:extLst/>
          </p:nvPr>
        </p:nvGraphicFramePr>
        <p:xfrm>
          <a:off x="6608530" y="1163801"/>
          <a:ext cx="5440900" cy="2208276"/>
        </p:xfrm>
        <a:graphic>
          <a:graphicData uri="http://schemas.openxmlformats.org/drawingml/2006/table">
            <a:tbl>
              <a:tblPr firstRow="1" firstCol="1" bandRow="1">
                <a:tableStyleId>{00A15C55-8517-42AA-B614-E9B94910E393}</a:tableStyleId>
              </a:tblPr>
              <a:tblGrid>
                <a:gridCol w="478080"/>
                <a:gridCol w="992057"/>
                <a:gridCol w="1597610"/>
                <a:gridCol w="705973"/>
                <a:gridCol w="1667180"/>
              </a:tblGrid>
              <a:tr h="0">
                <a:tc>
                  <a:txBody>
                    <a:bodyPr/>
                    <a:lstStyle/>
                    <a:p>
                      <a:pPr algn="ctr">
                        <a:lnSpc>
                          <a:spcPct val="115000"/>
                        </a:lnSpc>
                        <a:spcAft>
                          <a:spcPts val="0"/>
                        </a:spcAft>
                      </a:pPr>
                      <a:r>
                        <a:rPr lang="es-EC" sz="1400" dirty="0">
                          <a:effectLst/>
                        </a:rPr>
                        <a:t>Ord</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400">
                          <a:effectLst/>
                        </a:rPr>
                        <a:t>I/O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400" dirty="0">
                          <a:effectLst/>
                        </a:rPr>
                        <a:t>Nombre</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400" dirty="0" err="1">
                          <a:effectLst/>
                        </a:rPr>
                        <a:t>Dir</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400">
                          <a:effectLst/>
                        </a:rPr>
                        <a:t>Observaciones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15000"/>
                        </a:lnSpc>
                        <a:spcAft>
                          <a:spcPts val="0"/>
                        </a:spcAft>
                      </a:pPr>
                      <a:r>
                        <a:rPr lang="es-EC" sz="1400">
                          <a:effectLst/>
                        </a:rPr>
                        <a:t>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400">
                          <a:effectLst/>
                        </a:rPr>
                        <a:t>Entrada Digital</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400">
                          <a:effectLst/>
                        </a:rPr>
                        <a:t>b_Vlv1Cerrada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400">
                          <a:effectLst/>
                        </a:rPr>
                        <a:t>%I0.1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400">
                          <a:effectLst/>
                        </a:rPr>
                        <a:t>Status válvula 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15000"/>
                        </a:lnSpc>
                        <a:spcAft>
                          <a:spcPts val="0"/>
                        </a:spcAft>
                      </a:pPr>
                      <a:r>
                        <a:rPr lang="es-EC" sz="1400">
                          <a:effectLst/>
                        </a:rPr>
                        <a:t>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400">
                          <a:effectLst/>
                        </a:rPr>
                        <a:t>Entrada Digital</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400">
                          <a:effectLst/>
                        </a:rPr>
                        <a:t>b_Vlv2Cerrada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400">
                          <a:effectLst/>
                        </a:rPr>
                        <a:t>%I0.2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400" dirty="0">
                          <a:effectLst/>
                        </a:rPr>
                        <a:t>Status válvula </a:t>
                      </a:r>
                      <a:r>
                        <a:rPr lang="es-EC" sz="1400" dirty="0" smtClean="0">
                          <a:effectLst/>
                        </a:rPr>
                        <a:t>2</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15000"/>
                        </a:lnSpc>
                        <a:spcAft>
                          <a:spcPts val="0"/>
                        </a:spcAft>
                      </a:pPr>
                      <a:r>
                        <a:rPr lang="es-EC" sz="1400">
                          <a:effectLst/>
                        </a:rPr>
                        <a:t>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400">
                          <a:effectLst/>
                        </a:rPr>
                        <a:t>Salida Digital</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400">
                          <a:effectLst/>
                        </a:rPr>
                        <a:t>ToVlv1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tabLst>
                          <a:tab pos="504825" algn="l"/>
                        </a:tabLst>
                      </a:pPr>
                      <a:r>
                        <a:rPr lang="es-EC" sz="1400" dirty="0">
                          <a:effectLst/>
                        </a:rPr>
                        <a:t>%Q0.0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400">
                          <a:effectLst/>
                        </a:rPr>
                        <a:t>Accionamiento válvula 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15000"/>
                        </a:lnSpc>
                        <a:spcAft>
                          <a:spcPts val="0"/>
                        </a:spcAft>
                      </a:pPr>
                      <a:r>
                        <a:rPr lang="es-EC" sz="1400">
                          <a:effectLst/>
                        </a:rPr>
                        <a:t>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400">
                          <a:effectLst/>
                        </a:rPr>
                        <a:t>Salida Digital</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400">
                          <a:effectLst/>
                        </a:rPr>
                        <a:t>ToVlv2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400">
                          <a:effectLst/>
                        </a:rPr>
                        <a:t>%Q0.1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400" dirty="0">
                          <a:effectLst/>
                        </a:rPr>
                        <a:t>Accionamiento válvula 2</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16" name="CuadroTexto 15"/>
          <p:cNvSpPr txBox="1"/>
          <p:nvPr/>
        </p:nvSpPr>
        <p:spPr>
          <a:xfrm>
            <a:off x="2563900" y="2531575"/>
            <a:ext cx="2063749" cy="523220"/>
          </a:xfrm>
          <a:prstGeom prst="rect">
            <a:avLst/>
          </a:prstGeom>
          <a:noFill/>
        </p:spPr>
        <p:txBody>
          <a:bodyPr wrap="square" rtlCol="0">
            <a:spAutoFit/>
          </a:bodyPr>
          <a:lstStyle/>
          <a:p>
            <a:r>
              <a:rPr lang="es-EC" sz="1400" dirty="0" smtClean="0"/>
              <a:t>1214C </a:t>
            </a:r>
            <a:r>
              <a:rPr lang="es-EC" sz="1400" dirty="0"/>
              <a:t>D</a:t>
            </a:r>
            <a:r>
              <a:rPr lang="es-EC" sz="1400" dirty="0" smtClean="0"/>
              <a:t>C/DC/</a:t>
            </a:r>
            <a:r>
              <a:rPr lang="es-EC" sz="1400" dirty="0" err="1" smtClean="0"/>
              <a:t>Rly</a:t>
            </a:r>
            <a:endParaRPr lang="es-EC" sz="1400" dirty="0" smtClean="0"/>
          </a:p>
          <a:p>
            <a:r>
              <a:rPr lang="es-EC" sz="1400" dirty="0" smtClean="0"/>
              <a:t>14DI-2AI-10DO</a:t>
            </a:r>
            <a:endParaRPr lang="es-EC" sz="1400" dirty="0"/>
          </a:p>
        </p:txBody>
      </p:sp>
      <p:pic>
        <p:nvPicPr>
          <p:cNvPr id="17" name="Imagen 16"/>
          <p:cNvPicPr/>
          <p:nvPr/>
        </p:nvPicPr>
        <p:blipFill>
          <a:blip r:embed="rId4" cstate="print">
            <a:extLst>
              <a:ext uri="{28A0092B-C50C-407E-A947-70E740481C1C}">
                <a14:useLocalDpi xmlns:a14="http://schemas.microsoft.com/office/drawing/2010/main" val="0"/>
              </a:ext>
            </a:extLst>
          </a:blip>
          <a:stretch>
            <a:fillRect/>
          </a:stretch>
        </p:blipFill>
        <p:spPr bwMode="auto">
          <a:xfrm rot="10800000">
            <a:off x="9439214" y="3589422"/>
            <a:ext cx="2548401" cy="1973177"/>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8" name="Imagen 17"/>
          <p:cNvPicPr/>
          <p:nvPr/>
        </p:nvPicPr>
        <p:blipFill>
          <a:blip r:embed="rId5" cstate="print">
            <a:extLst>
              <a:ext uri="{28A0092B-C50C-407E-A947-70E740481C1C}">
                <a14:useLocalDpi xmlns:a14="http://schemas.microsoft.com/office/drawing/2010/main" val="0"/>
              </a:ext>
            </a:extLst>
          </a:blip>
          <a:stretch>
            <a:fillRect/>
          </a:stretch>
        </p:blipFill>
        <p:spPr bwMode="auto">
          <a:xfrm rot="5400000">
            <a:off x="6839602" y="3760221"/>
            <a:ext cx="2125576" cy="1783981"/>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19" name="3 Rectángulo"/>
          <p:cNvSpPr/>
          <p:nvPr/>
        </p:nvSpPr>
        <p:spPr>
          <a:xfrm>
            <a:off x="0" y="21779"/>
            <a:ext cx="12192000" cy="584775"/>
          </a:xfrm>
          <a:prstGeom prst="rect">
            <a:avLst/>
          </a:prstGeom>
        </p:spPr>
        <p:txBody>
          <a:bodyPr wrap="square">
            <a:spAutoFit/>
          </a:bodyPr>
          <a:lstStyle/>
          <a:p>
            <a:pPr algn="r"/>
            <a:r>
              <a:rPr lang="es-EC" sz="3200" b="1" spc="51"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RESULTADOS OBTENIDOS</a:t>
            </a:r>
            <a:endParaRPr lang="es-ES" sz="32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503129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7 Rectángulo"/>
          <p:cNvSpPr/>
          <p:nvPr/>
        </p:nvSpPr>
        <p:spPr bwMode="auto">
          <a:xfrm>
            <a:off x="-27654" y="685800"/>
            <a:ext cx="12192000" cy="5257800"/>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7000"/>
              </a:lnSpc>
              <a:spcBef>
                <a:spcPct val="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endParaRPr>
          </a:p>
        </p:txBody>
      </p:sp>
      <p:sp>
        <p:nvSpPr>
          <p:cNvPr id="8" name="TextBox 17"/>
          <p:cNvSpPr txBox="1"/>
          <p:nvPr/>
        </p:nvSpPr>
        <p:spPr>
          <a:xfrm>
            <a:off x="3314700" y="838200"/>
            <a:ext cx="3562350" cy="461665"/>
          </a:xfrm>
          <a:prstGeom prst="rect">
            <a:avLst/>
          </a:prstGeom>
          <a:solidFill>
            <a:schemeClr val="accent6">
              <a:lumMod val="50000"/>
            </a:schemeClr>
          </a:solidFill>
          <a:scene3d>
            <a:camera prst="orthographicFront"/>
            <a:lightRig rig="threePt" dir="t"/>
          </a:scene3d>
          <a:sp3d>
            <a:bevelT w="165100" prst="coolSlant"/>
          </a:sp3d>
        </p:spPr>
        <p:txBody>
          <a:bodyPr wrap="square" rtlCol="0">
            <a:spAutoFit/>
          </a:bodyPr>
          <a:lstStyle>
            <a:defPPr>
              <a:defRPr lang="pt-BR"/>
            </a:defPPr>
            <a:lvl1pPr algn="ctr">
              <a:defRPr sz="3600" b="1">
                <a:solidFill>
                  <a:schemeClr val="bg1"/>
                </a:solidFill>
              </a:defRPr>
            </a:lvl1pPr>
          </a:lstStyle>
          <a:p>
            <a:r>
              <a:rPr lang="es-EC" sz="2400" dirty="0" smtClean="0">
                <a:solidFill>
                  <a:srgbClr val="FFFFFF"/>
                </a:solidFill>
              </a:rPr>
              <a:t>GATE 8 Y </a:t>
            </a:r>
            <a:r>
              <a:rPr lang="es-EC" sz="2400" dirty="0" err="1" smtClean="0">
                <a:solidFill>
                  <a:srgbClr val="FFFFFF"/>
                </a:solidFill>
              </a:rPr>
              <a:t>Calime</a:t>
            </a:r>
            <a:endParaRPr lang="es-EC" sz="2400" dirty="0">
              <a:solidFill>
                <a:srgbClr val="FFFFFF"/>
              </a:solidFill>
            </a:endParaRPr>
          </a:p>
        </p:txBody>
      </p:sp>
      <p:pic>
        <p:nvPicPr>
          <p:cNvPr id="14" name="Imagen 13"/>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47800"/>
            <a:ext cx="7162800" cy="3453030"/>
          </a:xfrm>
          <a:prstGeom prst="rect">
            <a:avLst/>
          </a:prstGeom>
          <a:noFill/>
          <a:ln>
            <a:noFill/>
          </a:ln>
        </p:spPr>
      </p:pic>
      <p:sp>
        <p:nvSpPr>
          <p:cNvPr id="15" name="17 Rectángulo"/>
          <p:cNvSpPr/>
          <p:nvPr/>
        </p:nvSpPr>
        <p:spPr>
          <a:xfrm>
            <a:off x="1656550" y="5106337"/>
            <a:ext cx="3316299" cy="461665"/>
          </a:xfrm>
          <a:prstGeom prst="rect">
            <a:avLst/>
          </a:prstGeom>
          <a:ln w="19050">
            <a:solidFill>
              <a:schemeClr val="tx1"/>
            </a:solidFill>
          </a:ln>
        </p:spPr>
        <p:style>
          <a:lnRef idx="0">
            <a:schemeClr val="accent3"/>
          </a:lnRef>
          <a:fillRef idx="3">
            <a:schemeClr val="accent3"/>
          </a:fillRef>
          <a:effectRef idx="3">
            <a:schemeClr val="accent3"/>
          </a:effectRef>
          <a:fontRef idx="minor">
            <a:schemeClr val="lt1"/>
          </a:fontRef>
        </p:style>
        <p:txBody>
          <a:bodyPr wrap="square">
            <a:spAutoFit/>
          </a:bodyPr>
          <a:lstStyle/>
          <a:p>
            <a:pPr algn="just"/>
            <a:r>
              <a:rPr lang="es-EC" sz="2400" dirty="0" smtClean="0">
                <a:solidFill>
                  <a:srgbClr val="000000"/>
                </a:solidFill>
              </a:rPr>
              <a:t>Diagrama de señales</a:t>
            </a:r>
            <a:endParaRPr lang="es-EC" sz="2400" b="1" dirty="0">
              <a:ln w="19050">
                <a:noFill/>
              </a:ln>
              <a:solidFill>
                <a:srgbClr val="000000"/>
              </a:solidFill>
              <a:cs typeface="Arial" pitchFamily="34" charset="0"/>
            </a:endParaRPr>
          </a:p>
        </p:txBody>
      </p:sp>
      <p:sp>
        <p:nvSpPr>
          <p:cNvPr id="16" name="CuadroTexto 15"/>
          <p:cNvSpPr txBox="1"/>
          <p:nvPr/>
        </p:nvSpPr>
        <p:spPr>
          <a:xfrm>
            <a:off x="1806820" y="2716185"/>
            <a:ext cx="2063749" cy="523220"/>
          </a:xfrm>
          <a:prstGeom prst="rect">
            <a:avLst/>
          </a:prstGeom>
          <a:noFill/>
        </p:spPr>
        <p:txBody>
          <a:bodyPr wrap="square" rtlCol="0">
            <a:spAutoFit/>
          </a:bodyPr>
          <a:lstStyle/>
          <a:p>
            <a:r>
              <a:rPr lang="es-EC" sz="1400" dirty="0" smtClean="0"/>
              <a:t>1212C AC/DC/</a:t>
            </a:r>
            <a:r>
              <a:rPr lang="es-EC" sz="1400" dirty="0" err="1" smtClean="0"/>
              <a:t>Rly</a:t>
            </a:r>
            <a:endParaRPr lang="es-EC" sz="1400" dirty="0" smtClean="0"/>
          </a:p>
          <a:p>
            <a:r>
              <a:rPr lang="es-EC" sz="1400" dirty="0" smtClean="0"/>
              <a:t>8DI-2AI-6DO</a:t>
            </a:r>
            <a:endParaRPr lang="es-EC" sz="1400" dirty="0"/>
          </a:p>
        </p:txBody>
      </p:sp>
      <p:graphicFrame>
        <p:nvGraphicFramePr>
          <p:cNvPr id="2" name="Tabla 1"/>
          <p:cNvGraphicFramePr>
            <a:graphicFrameLocks noGrp="1"/>
          </p:cNvGraphicFramePr>
          <p:nvPr>
            <p:extLst>
              <p:ext uri="{D42A27DB-BD31-4B8C-83A1-F6EECF244321}">
                <p14:modId xmlns:p14="http://schemas.microsoft.com/office/powerpoint/2010/main" val="220437298"/>
              </p:ext>
            </p:extLst>
          </p:nvPr>
        </p:nvGraphicFramePr>
        <p:xfrm>
          <a:off x="5353051" y="5105400"/>
          <a:ext cx="6696380" cy="736092"/>
        </p:xfrm>
        <a:graphic>
          <a:graphicData uri="http://schemas.openxmlformats.org/drawingml/2006/table">
            <a:tbl>
              <a:tblPr firstRow="1" firstCol="1" bandRow="1">
                <a:tableStyleId>{00A15C55-8517-42AA-B614-E9B94910E393}</a:tableStyleId>
              </a:tblPr>
              <a:tblGrid>
                <a:gridCol w="569062"/>
                <a:gridCol w="1793176"/>
                <a:gridCol w="1584942"/>
                <a:gridCol w="1027683"/>
                <a:gridCol w="1721517"/>
              </a:tblGrid>
              <a:tr h="0">
                <a:tc>
                  <a:txBody>
                    <a:bodyPr/>
                    <a:lstStyle/>
                    <a:p>
                      <a:pPr algn="ctr">
                        <a:lnSpc>
                          <a:spcPct val="115000"/>
                        </a:lnSpc>
                        <a:spcAft>
                          <a:spcPts val="0"/>
                        </a:spcAft>
                      </a:pPr>
                      <a:r>
                        <a:rPr lang="es-EC" sz="1400" dirty="0">
                          <a:effectLst/>
                        </a:rPr>
                        <a:t>Ord</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400">
                          <a:effectLst/>
                        </a:rPr>
                        <a:t>I/O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400">
                          <a:effectLst/>
                        </a:rPr>
                        <a:t>Nombre</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400" dirty="0">
                          <a:effectLst/>
                        </a:rPr>
                        <a:t>Dirección</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400">
                          <a:effectLst/>
                        </a:rPr>
                        <a:t>Observaciones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15000"/>
                        </a:lnSpc>
                        <a:spcAft>
                          <a:spcPts val="0"/>
                        </a:spcAft>
                      </a:pPr>
                      <a:r>
                        <a:rPr lang="es-EC" sz="1400">
                          <a:effectLst/>
                        </a:rPr>
                        <a:t>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400">
                          <a:effectLst/>
                        </a:rPr>
                        <a:t>Entrada Digital</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400">
                          <a:effectLst/>
                        </a:rPr>
                        <a:t>b_OverLvl2Good</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400">
                          <a:effectLst/>
                        </a:rPr>
                        <a:t>%I0.1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400">
                          <a:effectLst/>
                        </a:rPr>
                        <a:t>Switch de nivel</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15000"/>
                        </a:lnSpc>
                        <a:spcAft>
                          <a:spcPts val="0"/>
                        </a:spcAft>
                      </a:pPr>
                      <a:r>
                        <a:rPr lang="es-EC" sz="1400">
                          <a:effectLst/>
                        </a:rPr>
                        <a:t>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400" dirty="0">
                          <a:effectLst/>
                        </a:rPr>
                        <a:t>Entrada Analógica</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400">
                          <a:effectLst/>
                        </a:rPr>
                        <a:t>W_Rsrv2Level</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400">
                          <a:effectLst/>
                        </a:rPr>
                        <a:t>%IW64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400" dirty="0">
                          <a:effectLst/>
                        </a:rPr>
                        <a:t>Sensor ultrasónico</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17" name="Imagen 16" descr="C:\Users\Usuario\Desktop\TERRENO\Mant. Prevent.Correc. SCDAII\foto007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28542" y="1064459"/>
            <a:ext cx="2784311" cy="1913336"/>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8" name="Imagen 17" descr="\\10.144.17.238\compartida general\0.1.- II COMANDANTE\REVISIÓN SR. CP.MMF\I Mant. Prevent.Correc.SCDA\foto2061.jpg"/>
          <p:cNvPicPr/>
          <p:nvPr/>
        </p:nvPicPr>
        <p:blipFill rotWithShape="1">
          <a:blip r:embed="rId5" cstate="print">
            <a:extLst>
              <a:ext uri="{28A0092B-C50C-407E-A947-70E740481C1C}">
                <a14:useLocalDpi xmlns:a14="http://schemas.microsoft.com/office/drawing/2010/main" val="0"/>
              </a:ext>
            </a:extLst>
          </a:blip>
          <a:srcRect t="41423"/>
          <a:stretch/>
        </p:blipFill>
        <p:spPr bwMode="auto">
          <a:xfrm>
            <a:off x="8128542" y="3199064"/>
            <a:ext cx="2827385" cy="1787507"/>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19" name="3 Rectángulo"/>
          <p:cNvSpPr/>
          <p:nvPr/>
        </p:nvSpPr>
        <p:spPr>
          <a:xfrm>
            <a:off x="0" y="21779"/>
            <a:ext cx="12192000" cy="584775"/>
          </a:xfrm>
          <a:prstGeom prst="rect">
            <a:avLst/>
          </a:prstGeom>
        </p:spPr>
        <p:txBody>
          <a:bodyPr wrap="square">
            <a:spAutoFit/>
          </a:bodyPr>
          <a:lstStyle/>
          <a:p>
            <a:pPr algn="r"/>
            <a:r>
              <a:rPr lang="es-EC" sz="3200" b="1" spc="51"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RESULTADOS OBTENIDOS</a:t>
            </a:r>
            <a:endParaRPr lang="es-ES" sz="32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8402718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3 Rectángulo"/>
          <p:cNvSpPr/>
          <p:nvPr/>
        </p:nvSpPr>
        <p:spPr>
          <a:xfrm>
            <a:off x="0" y="21779"/>
            <a:ext cx="12192000" cy="584775"/>
          </a:xfrm>
          <a:prstGeom prst="rect">
            <a:avLst/>
          </a:prstGeom>
        </p:spPr>
        <p:txBody>
          <a:bodyPr wrap="square">
            <a:spAutoFit/>
          </a:bodyPr>
          <a:lstStyle/>
          <a:p>
            <a:pPr algn="r"/>
            <a:r>
              <a:rPr lang="es-EC" sz="3200" b="1" spc="51"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INTRODUCCIÓN</a:t>
            </a:r>
            <a:endParaRPr lang="es-ES" sz="32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aphicFrame>
        <p:nvGraphicFramePr>
          <p:cNvPr id="5" name="4 Diagrama"/>
          <p:cNvGraphicFramePr/>
          <p:nvPr>
            <p:extLst>
              <p:ext uri="{D42A27DB-BD31-4B8C-83A1-F6EECF244321}">
                <p14:modId xmlns:p14="http://schemas.microsoft.com/office/powerpoint/2010/main" val="3362313440"/>
              </p:ext>
            </p:extLst>
          </p:nvPr>
        </p:nvGraphicFramePr>
        <p:xfrm>
          <a:off x="1066800" y="685800"/>
          <a:ext cx="9601200" cy="51084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4607773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16363E3D-278E-4476-A7B5-702FB02F858A}"/>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FD848230-38B4-4C6B-91DA-EE91CE8A965F}"/>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86487651-4574-4A99-8ECF-3D10E08F257D}"/>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3F1FCA82-A236-46FD-843B-5789D8F6EA8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27411F46-8DAA-4656-A58D-742CCBF28A38}"/>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graphicEl>
                                              <a:dgm id="{F189AE37-C8BD-4966-812A-02F5001293F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7 Rectángulo"/>
          <p:cNvSpPr/>
          <p:nvPr/>
        </p:nvSpPr>
        <p:spPr bwMode="auto">
          <a:xfrm>
            <a:off x="0" y="844125"/>
            <a:ext cx="12192000" cy="5099475"/>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7000"/>
              </a:lnSpc>
              <a:spcBef>
                <a:spcPct val="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endParaRPr>
          </a:p>
        </p:txBody>
      </p:sp>
      <p:sp>
        <p:nvSpPr>
          <p:cNvPr id="8" name="TextBox 17"/>
          <p:cNvSpPr txBox="1"/>
          <p:nvPr/>
        </p:nvSpPr>
        <p:spPr>
          <a:xfrm>
            <a:off x="4662962" y="948874"/>
            <a:ext cx="2111080" cy="461665"/>
          </a:xfrm>
          <a:prstGeom prst="rect">
            <a:avLst/>
          </a:prstGeom>
          <a:solidFill>
            <a:schemeClr val="accent6">
              <a:lumMod val="50000"/>
            </a:schemeClr>
          </a:solidFill>
          <a:scene3d>
            <a:camera prst="orthographicFront"/>
            <a:lightRig rig="threePt" dir="t"/>
          </a:scene3d>
          <a:sp3d>
            <a:bevelT w="165100" prst="coolSlant"/>
          </a:sp3d>
        </p:spPr>
        <p:txBody>
          <a:bodyPr wrap="square" rtlCol="0">
            <a:spAutoFit/>
          </a:bodyPr>
          <a:lstStyle>
            <a:defPPr>
              <a:defRPr lang="pt-BR"/>
            </a:defPPr>
            <a:lvl1pPr algn="ctr">
              <a:defRPr sz="3600" b="1">
                <a:solidFill>
                  <a:schemeClr val="bg1"/>
                </a:solidFill>
              </a:defRPr>
            </a:lvl1pPr>
          </a:lstStyle>
          <a:p>
            <a:r>
              <a:rPr lang="es-EC" sz="2400" dirty="0" smtClean="0">
                <a:solidFill>
                  <a:srgbClr val="FFFFFF"/>
                </a:solidFill>
              </a:rPr>
              <a:t>SCADA: HMI</a:t>
            </a:r>
            <a:endParaRPr lang="es-EC" sz="2400" dirty="0">
              <a:solidFill>
                <a:srgbClr val="FFFFFF"/>
              </a:solidFill>
            </a:endParaRPr>
          </a:p>
        </p:txBody>
      </p:sp>
      <p:sp>
        <p:nvSpPr>
          <p:cNvPr id="19" name="25 CuadroTexto"/>
          <p:cNvSpPr txBox="1"/>
          <p:nvPr/>
        </p:nvSpPr>
        <p:spPr>
          <a:xfrm>
            <a:off x="8308120" y="3049604"/>
            <a:ext cx="1405673" cy="461665"/>
          </a:xfrm>
          <a:prstGeom prst="rect">
            <a:avLst/>
          </a:prstGeom>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scene3d>
            <a:camera prst="orthographicFront"/>
            <a:lightRig rig="threePt" dir="t"/>
          </a:scene3d>
          <a:sp3d>
            <a:bevelT w="165100" prst="coolSlant"/>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C" sz="2400" b="0" i="0" u="none" strike="noStrike" kern="0" cap="none" spc="0" normalizeH="0" baseline="0" noProof="0" dirty="0" smtClean="0">
                <a:ln>
                  <a:noFill/>
                </a:ln>
                <a:solidFill>
                  <a:sysClr val="windowText" lastClr="000000"/>
                </a:solidFill>
                <a:effectLst/>
                <a:uLnTx/>
                <a:uFillTx/>
              </a:rPr>
              <a:t>Niveles</a:t>
            </a:r>
            <a:endParaRPr kumimoji="0" lang="es-EC" sz="2400" b="0" i="0" u="none" strike="noStrike" kern="0" cap="none" spc="0" normalizeH="0" baseline="0" noProof="0" dirty="0">
              <a:ln>
                <a:noFill/>
              </a:ln>
              <a:solidFill>
                <a:sysClr val="windowText" lastClr="000000"/>
              </a:solidFill>
              <a:effectLst/>
              <a:uLnTx/>
              <a:uFillTx/>
            </a:endParaRPr>
          </a:p>
        </p:txBody>
      </p:sp>
      <p:sp>
        <p:nvSpPr>
          <p:cNvPr id="20" name="28 CuadroTexto"/>
          <p:cNvSpPr txBox="1"/>
          <p:nvPr/>
        </p:nvSpPr>
        <p:spPr>
          <a:xfrm>
            <a:off x="8330271" y="3554308"/>
            <a:ext cx="1391953" cy="461665"/>
          </a:xfrm>
          <a:prstGeom prst="rect">
            <a:avLst/>
          </a:prstGeom>
          <a:gradFill flip="none" rotWithShape="1">
            <a:gsLst>
              <a:gs pos="0">
                <a:srgbClr val="99CCFF">
                  <a:shade val="30000"/>
                  <a:satMod val="115000"/>
                </a:srgbClr>
              </a:gs>
              <a:gs pos="50000">
                <a:srgbClr val="99CCFF">
                  <a:shade val="67500"/>
                  <a:satMod val="115000"/>
                </a:srgbClr>
              </a:gs>
              <a:gs pos="100000">
                <a:srgbClr val="99CCFF">
                  <a:shade val="100000"/>
                  <a:satMod val="115000"/>
                </a:srgbClr>
              </a:gs>
            </a:gsLst>
            <a:lin ang="13500000" scaled="1"/>
            <a:tileRect/>
          </a:gradFill>
          <a:scene3d>
            <a:camera prst="orthographicFront"/>
            <a:lightRig rig="threePt" dir="t"/>
          </a:scene3d>
          <a:sp3d prstMaterial="dkEdge">
            <a:bevelT w="152400" h="152400"/>
            <a:bevelB w="152400" h="152400"/>
          </a:sp3d>
        </p:spPr>
        <p:txBody>
          <a:bodyPr wrap="square" rtlCol="0">
            <a:spAutoFit/>
          </a:bodyPr>
          <a:lstStyle>
            <a:defPPr>
              <a:defRPr lang="es-ES"/>
            </a:defPPr>
            <a:lvl1pPr>
              <a:defRPr>
                <a:solidFill>
                  <a:schemeClr val="accent6">
                    <a:lumMod val="50000"/>
                  </a:schemeClr>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C" sz="2400" b="0" i="0" u="none" strike="noStrike" kern="0" cap="none" spc="0" normalizeH="0" baseline="0" noProof="0" dirty="0" smtClean="0">
                <a:ln>
                  <a:noFill/>
                </a:ln>
                <a:solidFill>
                  <a:srgbClr val="2D2D8A">
                    <a:lumMod val="50000"/>
                  </a:srgbClr>
                </a:solidFill>
                <a:effectLst/>
                <a:uLnTx/>
                <a:uFillTx/>
              </a:rPr>
              <a:t>Bomba</a:t>
            </a:r>
            <a:endParaRPr kumimoji="0" lang="es-EC" sz="2400" b="0" i="0" u="none" strike="noStrike" kern="0" cap="none" spc="0" normalizeH="0" baseline="0" noProof="0" dirty="0">
              <a:ln>
                <a:noFill/>
              </a:ln>
              <a:solidFill>
                <a:srgbClr val="2D2D8A">
                  <a:lumMod val="50000"/>
                </a:srgbClr>
              </a:solidFill>
              <a:effectLst/>
              <a:uLnTx/>
              <a:uFillTx/>
            </a:endParaRPr>
          </a:p>
        </p:txBody>
      </p:sp>
      <p:sp>
        <p:nvSpPr>
          <p:cNvPr id="21" name="31 CuadroTexto"/>
          <p:cNvSpPr txBox="1"/>
          <p:nvPr/>
        </p:nvSpPr>
        <p:spPr>
          <a:xfrm>
            <a:off x="8330271" y="4072460"/>
            <a:ext cx="1391953" cy="461665"/>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8100000" scaled="1"/>
            <a:tileRect/>
          </a:gradFill>
          <a:scene3d>
            <a:camera prst="orthographicFront"/>
            <a:lightRig rig="threePt" dir="t"/>
          </a:scene3d>
          <a:sp3d>
            <a:bevelT w="165100" prst="coolSlant"/>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C" sz="2400" b="0" i="0" u="none" strike="noStrike" kern="0" cap="none" spc="0" normalizeH="0" baseline="0" noProof="0" dirty="0" err="1" smtClean="0">
                <a:ln>
                  <a:noFill/>
                </a:ln>
                <a:solidFill>
                  <a:sysClr val="windowText" lastClr="000000"/>
                </a:solidFill>
                <a:effectLst/>
                <a:uLnTx/>
                <a:uFillTx/>
              </a:rPr>
              <a:t>Comms</a:t>
            </a:r>
            <a:endParaRPr kumimoji="0" lang="es-EC" sz="2400" b="0" i="0" u="none" strike="noStrike" kern="0" cap="none" spc="0" normalizeH="0" baseline="0" noProof="0" dirty="0">
              <a:ln>
                <a:noFill/>
              </a:ln>
              <a:solidFill>
                <a:sysClr val="windowText" lastClr="000000"/>
              </a:solidFill>
              <a:effectLst/>
              <a:uLnTx/>
              <a:uFillTx/>
            </a:endParaRPr>
          </a:p>
        </p:txBody>
      </p:sp>
      <p:sp>
        <p:nvSpPr>
          <p:cNvPr id="22" name="34 CuadroTexto"/>
          <p:cNvSpPr txBox="1"/>
          <p:nvPr/>
        </p:nvSpPr>
        <p:spPr>
          <a:xfrm>
            <a:off x="8355461" y="4578969"/>
            <a:ext cx="1382245" cy="461665"/>
          </a:xfrm>
          <a:prstGeom prst="rect">
            <a:avLst/>
          </a:prstGeom>
          <a:gradFill flip="none" rotWithShape="1">
            <a:gsLst>
              <a:gs pos="0">
                <a:srgbClr val="FFCCFF">
                  <a:shade val="30000"/>
                  <a:satMod val="115000"/>
                </a:srgbClr>
              </a:gs>
              <a:gs pos="50000">
                <a:srgbClr val="FFCCFF">
                  <a:shade val="67500"/>
                  <a:satMod val="115000"/>
                </a:srgbClr>
              </a:gs>
              <a:gs pos="100000">
                <a:srgbClr val="FFCCFF">
                  <a:shade val="100000"/>
                  <a:satMod val="115000"/>
                </a:srgbClr>
              </a:gs>
            </a:gsLst>
            <a:lin ang="16200000" scaled="1"/>
            <a:tileRect/>
          </a:gradFill>
          <a:scene3d>
            <a:camera prst="orthographicFront"/>
            <a:lightRig rig="threePt" dir="t"/>
          </a:scene3d>
          <a:sp3d>
            <a:bevelT w="165100" prst="coolSlant"/>
          </a:sp3d>
        </p:spPr>
        <p:txBody>
          <a:bodyPr wrap="square" rtlCol="0">
            <a:spAutoFit/>
          </a:bodyPr>
          <a:lstStyle>
            <a:defPPr>
              <a:defRPr lang="es-ES"/>
            </a:def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C" sz="2400" b="0" i="0" u="none" strike="noStrike" kern="0" cap="none" spc="0" normalizeH="0" baseline="0" noProof="0" dirty="0" smtClean="0">
                <a:ln>
                  <a:noFill/>
                </a:ln>
                <a:solidFill>
                  <a:sysClr val="windowText" lastClr="000000"/>
                </a:solidFill>
                <a:effectLst/>
                <a:uLnTx/>
                <a:uFillTx/>
              </a:rPr>
              <a:t>Válvulas</a:t>
            </a:r>
            <a:endParaRPr kumimoji="0" lang="es-EC" sz="2400" b="0" i="0" u="none" strike="noStrike" kern="0" cap="none" spc="0" normalizeH="0" baseline="0" noProof="0" dirty="0">
              <a:ln>
                <a:noFill/>
              </a:ln>
              <a:solidFill>
                <a:sysClr val="windowText" lastClr="000000"/>
              </a:solidFill>
              <a:effectLst/>
              <a:uLnTx/>
              <a:uFillTx/>
            </a:endParaRPr>
          </a:p>
        </p:txBody>
      </p:sp>
      <p:sp>
        <p:nvSpPr>
          <p:cNvPr id="23" name="40 CuadroTexto"/>
          <p:cNvSpPr txBox="1"/>
          <p:nvPr/>
        </p:nvSpPr>
        <p:spPr>
          <a:xfrm>
            <a:off x="8337177" y="5091763"/>
            <a:ext cx="1389292" cy="461665"/>
          </a:xfrm>
          <a:prstGeom prst="rect">
            <a:avLst/>
          </a:prstGeom>
          <a:solidFill>
            <a:schemeClr val="bg1">
              <a:lumMod val="75000"/>
            </a:schemeClr>
          </a:solidFill>
          <a:scene3d>
            <a:camera prst="orthographicFront"/>
            <a:lightRig rig="threePt" dir="t"/>
          </a:scene3d>
          <a:sp3d>
            <a:bevelT w="165100" prst="coolSlant"/>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C" sz="2400" b="0" i="0" u="none" strike="noStrike" kern="0" cap="none" spc="0" normalizeH="0" baseline="0" noProof="0" dirty="0" smtClean="0">
                <a:ln>
                  <a:noFill/>
                </a:ln>
                <a:solidFill>
                  <a:sysClr val="windowText" lastClr="000000"/>
                </a:solidFill>
                <a:effectLst/>
                <a:uLnTx/>
                <a:uFillTx/>
              </a:rPr>
              <a:t>Voltaje</a:t>
            </a:r>
            <a:endParaRPr kumimoji="0" lang="es-EC" sz="2400" b="0" i="0" u="none" strike="noStrike" kern="0" cap="none" spc="0" normalizeH="0" baseline="0" noProof="0" dirty="0">
              <a:ln>
                <a:noFill/>
              </a:ln>
              <a:solidFill>
                <a:sysClr val="windowText" lastClr="000000"/>
              </a:solidFill>
              <a:effectLst/>
              <a:uLnTx/>
              <a:uFillTx/>
            </a:endParaRPr>
          </a:p>
        </p:txBody>
      </p:sp>
      <p:sp>
        <p:nvSpPr>
          <p:cNvPr id="24" name="25 CuadroTexto"/>
          <p:cNvSpPr txBox="1"/>
          <p:nvPr/>
        </p:nvSpPr>
        <p:spPr>
          <a:xfrm>
            <a:off x="10060715" y="3054087"/>
            <a:ext cx="790069" cy="461665"/>
          </a:xfrm>
          <a:prstGeom prst="rect">
            <a:avLst/>
          </a:prstGeom>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scene3d>
            <a:camera prst="orthographicFront"/>
            <a:lightRig rig="threePt" dir="t"/>
          </a:scene3d>
          <a:sp3d>
            <a:bevelT w="165100" prst="coolSlant"/>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C" sz="2400" b="0" i="0" u="none" strike="noStrike" kern="0" cap="none" spc="0" normalizeH="0" baseline="0" noProof="0" dirty="0" smtClean="0">
                <a:ln>
                  <a:noFill/>
                </a:ln>
                <a:solidFill>
                  <a:sysClr val="windowText" lastClr="000000"/>
                </a:solidFill>
                <a:effectLst/>
                <a:uLnTx/>
                <a:uFillTx/>
              </a:rPr>
              <a:t>OK</a:t>
            </a:r>
            <a:endParaRPr kumimoji="0" lang="es-EC" sz="2400" b="0" i="0" u="none" strike="noStrike" kern="0" cap="none" spc="0" normalizeH="0" baseline="0" noProof="0" dirty="0">
              <a:ln>
                <a:noFill/>
              </a:ln>
              <a:solidFill>
                <a:sysClr val="windowText" lastClr="000000"/>
              </a:solidFill>
              <a:effectLst/>
              <a:uLnTx/>
              <a:uFillTx/>
            </a:endParaRPr>
          </a:p>
        </p:txBody>
      </p:sp>
      <p:sp>
        <p:nvSpPr>
          <p:cNvPr id="25" name="28 CuadroTexto"/>
          <p:cNvSpPr txBox="1"/>
          <p:nvPr/>
        </p:nvSpPr>
        <p:spPr>
          <a:xfrm>
            <a:off x="10082867" y="3558791"/>
            <a:ext cx="782358" cy="461665"/>
          </a:xfrm>
          <a:prstGeom prst="rect">
            <a:avLst/>
          </a:prstGeom>
          <a:gradFill flip="none" rotWithShape="1">
            <a:gsLst>
              <a:gs pos="0">
                <a:srgbClr val="99CCFF">
                  <a:shade val="30000"/>
                  <a:satMod val="115000"/>
                </a:srgbClr>
              </a:gs>
              <a:gs pos="50000">
                <a:srgbClr val="99CCFF">
                  <a:shade val="67500"/>
                  <a:satMod val="115000"/>
                </a:srgbClr>
              </a:gs>
              <a:gs pos="100000">
                <a:srgbClr val="99CCFF">
                  <a:shade val="100000"/>
                  <a:satMod val="115000"/>
                </a:srgbClr>
              </a:gs>
            </a:gsLst>
            <a:lin ang="13500000" scaled="1"/>
            <a:tileRect/>
          </a:gradFill>
          <a:scene3d>
            <a:camera prst="orthographicFront"/>
            <a:lightRig rig="threePt" dir="t"/>
          </a:scene3d>
          <a:sp3d prstMaterial="dkEdge">
            <a:bevelT w="152400" h="152400"/>
            <a:bevelB w="152400" h="152400"/>
          </a:sp3d>
        </p:spPr>
        <p:txBody>
          <a:bodyPr wrap="square" rtlCol="0">
            <a:spAutoFit/>
          </a:bodyPr>
          <a:lstStyle>
            <a:defPPr>
              <a:defRPr lang="es-ES"/>
            </a:defPPr>
            <a:lvl1pPr>
              <a:defRPr>
                <a:solidFill>
                  <a:schemeClr val="accent6">
                    <a:lumMod val="50000"/>
                  </a:schemeClr>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es-EC" sz="2400" kern="0" dirty="0" smtClean="0">
                <a:solidFill>
                  <a:srgbClr val="2D2D8A">
                    <a:lumMod val="50000"/>
                  </a:srgbClr>
                </a:solidFill>
              </a:rPr>
              <a:t>ON</a:t>
            </a:r>
            <a:endParaRPr kumimoji="0" lang="es-EC" sz="2400" b="0" i="0" u="none" strike="noStrike" kern="0" cap="none" spc="0" normalizeH="0" baseline="0" noProof="0" dirty="0">
              <a:ln>
                <a:noFill/>
              </a:ln>
              <a:solidFill>
                <a:srgbClr val="2D2D8A">
                  <a:lumMod val="50000"/>
                </a:srgbClr>
              </a:solidFill>
              <a:effectLst/>
              <a:uLnTx/>
              <a:uFillTx/>
            </a:endParaRPr>
          </a:p>
        </p:txBody>
      </p:sp>
      <p:sp>
        <p:nvSpPr>
          <p:cNvPr id="26" name="31 CuadroTexto"/>
          <p:cNvSpPr txBox="1"/>
          <p:nvPr/>
        </p:nvSpPr>
        <p:spPr>
          <a:xfrm>
            <a:off x="10082867" y="4076943"/>
            <a:ext cx="782358" cy="461665"/>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8100000" scaled="1"/>
            <a:tileRect/>
          </a:gradFill>
          <a:scene3d>
            <a:camera prst="orthographicFront"/>
            <a:lightRig rig="threePt" dir="t"/>
          </a:scene3d>
          <a:sp3d>
            <a:bevelT w="165100" prst="coolSlant"/>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C" sz="2400" b="0" i="0" u="none" strike="noStrike" kern="0" cap="none" spc="0" normalizeH="0" baseline="0" noProof="0" dirty="0" smtClean="0">
                <a:ln>
                  <a:noFill/>
                </a:ln>
                <a:solidFill>
                  <a:sysClr val="windowText" lastClr="000000"/>
                </a:solidFill>
                <a:effectLst/>
                <a:uLnTx/>
                <a:uFillTx/>
              </a:rPr>
              <a:t>OK</a:t>
            </a:r>
            <a:endParaRPr kumimoji="0" lang="es-EC" sz="2400" b="0" i="0" u="none" strike="noStrike" kern="0" cap="none" spc="0" normalizeH="0" baseline="0" noProof="0" dirty="0">
              <a:ln>
                <a:noFill/>
              </a:ln>
              <a:solidFill>
                <a:sysClr val="windowText" lastClr="000000"/>
              </a:solidFill>
              <a:effectLst/>
              <a:uLnTx/>
              <a:uFillTx/>
            </a:endParaRPr>
          </a:p>
        </p:txBody>
      </p:sp>
      <p:sp>
        <p:nvSpPr>
          <p:cNvPr id="27" name="34 CuadroTexto"/>
          <p:cNvSpPr txBox="1"/>
          <p:nvPr/>
        </p:nvSpPr>
        <p:spPr>
          <a:xfrm>
            <a:off x="10108057" y="4583452"/>
            <a:ext cx="776902" cy="461665"/>
          </a:xfrm>
          <a:prstGeom prst="rect">
            <a:avLst/>
          </a:prstGeom>
          <a:gradFill flip="none" rotWithShape="1">
            <a:gsLst>
              <a:gs pos="0">
                <a:srgbClr val="FFCCFF">
                  <a:shade val="30000"/>
                  <a:satMod val="115000"/>
                </a:srgbClr>
              </a:gs>
              <a:gs pos="50000">
                <a:srgbClr val="FFCCFF">
                  <a:shade val="67500"/>
                  <a:satMod val="115000"/>
                </a:srgbClr>
              </a:gs>
              <a:gs pos="100000">
                <a:srgbClr val="FFCCFF">
                  <a:shade val="100000"/>
                  <a:satMod val="115000"/>
                </a:srgbClr>
              </a:gs>
            </a:gsLst>
            <a:lin ang="16200000" scaled="1"/>
            <a:tileRect/>
          </a:gradFill>
          <a:scene3d>
            <a:camera prst="orthographicFront"/>
            <a:lightRig rig="threePt" dir="t"/>
          </a:scene3d>
          <a:sp3d>
            <a:bevelT w="165100" prst="coolSlant"/>
          </a:sp3d>
        </p:spPr>
        <p:txBody>
          <a:bodyPr wrap="square" rtlCol="0">
            <a:spAutoFit/>
          </a:bodyPr>
          <a:lstStyle>
            <a:defPPr>
              <a:defRPr lang="es-ES"/>
            </a:def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C" sz="2400" b="0" i="0" u="none" strike="noStrike" kern="0" cap="none" spc="0" normalizeH="0" baseline="0" noProof="0" dirty="0" smtClean="0">
                <a:ln>
                  <a:noFill/>
                </a:ln>
                <a:solidFill>
                  <a:sysClr val="windowText" lastClr="000000"/>
                </a:solidFill>
                <a:effectLst/>
                <a:uLnTx/>
                <a:uFillTx/>
              </a:rPr>
              <a:t>OK</a:t>
            </a:r>
            <a:endParaRPr kumimoji="0" lang="es-EC" sz="2400" b="0" i="0" u="none" strike="noStrike" kern="0" cap="none" spc="0" normalizeH="0" baseline="0" noProof="0" dirty="0">
              <a:ln>
                <a:noFill/>
              </a:ln>
              <a:solidFill>
                <a:sysClr val="windowText" lastClr="000000"/>
              </a:solidFill>
              <a:effectLst/>
              <a:uLnTx/>
              <a:uFillTx/>
            </a:endParaRPr>
          </a:p>
        </p:txBody>
      </p:sp>
      <p:sp>
        <p:nvSpPr>
          <p:cNvPr id="28" name="40 CuadroTexto"/>
          <p:cNvSpPr txBox="1"/>
          <p:nvPr/>
        </p:nvSpPr>
        <p:spPr>
          <a:xfrm>
            <a:off x="10089772" y="5096246"/>
            <a:ext cx="780862" cy="461665"/>
          </a:xfrm>
          <a:prstGeom prst="rect">
            <a:avLst/>
          </a:prstGeom>
          <a:solidFill>
            <a:schemeClr val="bg1">
              <a:lumMod val="75000"/>
            </a:schemeClr>
          </a:solidFill>
          <a:scene3d>
            <a:camera prst="orthographicFront"/>
            <a:lightRig rig="threePt" dir="t"/>
          </a:scene3d>
          <a:sp3d>
            <a:bevelT w="165100" prst="coolSlant"/>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s-EC" sz="2400" kern="0" dirty="0" smtClean="0">
                <a:solidFill>
                  <a:sysClr val="windowText" lastClr="000000"/>
                </a:solidFill>
              </a:rPr>
              <a:t>OK</a:t>
            </a:r>
            <a:endParaRPr kumimoji="0" lang="es-EC" sz="2400" b="0" i="0" u="none" strike="noStrike" kern="0" cap="none" spc="0" normalizeH="0" baseline="0" noProof="0" dirty="0">
              <a:ln>
                <a:noFill/>
              </a:ln>
              <a:solidFill>
                <a:sysClr val="windowText" lastClr="000000"/>
              </a:solidFill>
              <a:effectLst/>
              <a:uLnTx/>
              <a:uFillTx/>
            </a:endParaRPr>
          </a:p>
        </p:txBody>
      </p:sp>
      <p:sp>
        <p:nvSpPr>
          <p:cNvPr id="29" name="TextBox 17"/>
          <p:cNvSpPr txBox="1"/>
          <p:nvPr/>
        </p:nvSpPr>
        <p:spPr>
          <a:xfrm>
            <a:off x="11031965" y="2338548"/>
            <a:ext cx="1083837" cy="461665"/>
          </a:xfrm>
          <a:prstGeom prst="rect">
            <a:avLst/>
          </a:prstGeom>
          <a:solidFill>
            <a:srgbClr val="FF0000"/>
          </a:solidFill>
          <a:scene3d>
            <a:camera prst="orthographicFront"/>
            <a:lightRig rig="threePt" dir="t"/>
          </a:scene3d>
          <a:sp3d>
            <a:bevelT w="165100" prst="coolSlant"/>
          </a:sp3d>
        </p:spPr>
        <p:txBody>
          <a:bodyPr wrap="square" rtlCol="0">
            <a:spAutoFit/>
          </a:bodyPr>
          <a:lstStyle>
            <a:defPPr>
              <a:defRPr lang="pt-BR"/>
            </a:defPPr>
            <a:lvl1pPr algn="ctr">
              <a:defRPr sz="3600" b="1">
                <a:solidFill>
                  <a:schemeClr val="bg1"/>
                </a:solidFill>
              </a:defRPr>
            </a:lvl1pPr>
          </a:lstStyle>
          <a:p>
            <a:r>
              <a:rPr lang="es-EC" sz="2400" dirty="0" smtClean="0">
                <a:solidFill>
                  <a:srgbClr val="FFFFFF"/>
                </a:solidFill>
              </a:rPr>
              <a:t>ROJO</a:t>
            </a:r>
            <a:endParaRPr lang="es-EC" sz="2400" dirty="0">
              <a:solidFill>
                <a:srgbClr val="FFFFFF"/>
              </a:solidFill>
            </a:endParaRPr>
          </a:p>
        </p:txBody>
      </p:sp>
      <p:sp>
        <p:nvSpPr>
          <p:cNvPr id="30" name="TextBox 17"/>
          <p:cNvSpPr txBox="1"/>
          <p:nvPr/>
        </p:nvSpPr>
        <p:spPr>
          <a:xfrm>
            <a:off x="9711094" y="2336935"/>
            <a:ext cx="1248262" cy="461665"/>
          </a:xfrm>
          <a:prstGeom prst="rect">
            <a:avLst/>
          </a:prstGeom>
          <a:solidFill>
            <a:srgbClr val="92D050"/>
          </a:solidFill>
          <a:scene3d>
            <a:camera prst="orthographicFront"/>
            <a:lightRig rig="threePt" dir="t"/>
          </a:scene3d>
          <a:sp3d>
            <a:bevelT w="165100" prst="coolSlant"/>
          </a:sp3d>
        </p:spPr>
        <p:txBody>
          <a:bodyPr wrap="square" rtlCol="0">
            <a:spAutoFit/>
          </a:bodyPr>
          <a:lstStyle>
            <a:defPPr>
              <a:defRPr lang="pt-BR"/>
            </a:defPPr>
            <a:lvl1pPr algn="ctr">
              <a:defRPr sz="3600" b="1">
                <a:solidFill>
                  <a:schemeClr val="bg1"/>
                </a:solidFill>
              </a:defRPr>
            </a:lvl1pPr>
          </a:lstStyle>
          <a:p>
            <a:r>
              <a:rPr lang="es-EC" sz="2400" dirty="0" smtClean="0">
                <a:solidFill>
                  <a:srgbClr val="FFFFFF"/>
                </a:solidFill>
              </a:rPr>
              <a:t>VERDE</a:t>
            </a:r>
            <a:endParaRPr lang="es-EC" sz="2400" dirty="0">
              <a:solidFill>
                <a:srgbClr val="FFFFFF"/>
              </a:solidFill>
            </a:endParaRPr>
          </a:p>
        </p:txBody>
      </p:sp>
      <p:sp>
        <p:nvSpPr>
          <p:cNvPr id="31" name="25 CuadroTexto"/>
          <p:cNvSpPr txBox="1"/>
          <p:nvPr/>
        </p:nvSpPr>
        <p:spPr>
          <a:xfrm>
            <a:off x="11194746" y="3058570"/>
            <a:ext cx="790069" cy="461665"/>
          </a:xfrm>
          <a:prstGeom prst="rect">
            <a:avLst/>
          </a:prstGeom>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scene3d>
            <a:camera prst="orthographicFront"/>
            <a:lightRig rig="threePt" dir="t"/>
          </a:scene3d>
          <a:sp3d>
            <a:bevelT w="165100" prst="coolSlant"/>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C" sz="2400" b="0" i="0" u="none" strike="noStrike" kern="0" cap="none" spc="0" normalizeH="0" baseline="0" noProof="0" dirty="0" err="1" smtClean="0">
                <a:ln>
                  <a:noFill/>
                </a:ln>
                <a:solidFill>
                  <a:sysClr val="windowText" lastClr="000000"/>
                </a:solidFill>
                <a:effectLst/>
                <a:uLnTx/>
                <a:uFillTx/>
              </a:rPr>
              <a:t>Err</a:t>
            </a:r>
            <a:endParaRPr kumimoji="0" lang="es-EC" sz="2400" b="0" i="0" u="none" strike="noStrike" kern="0" cap="none" spc="0" normalizeH="0" baseline="0" noProof="0" dirty="0">
              <a:ln>
                <a:noFill/>
              </a:ln>
              <a:solidFill>
                <a:sysClr val="windowText" lastClr="000000"/>
              </a:solidFill>
              <a:effectLst/>
              <a:uLnTx/>
              <a:uFillTx/>
            </a:endParaRPr>
          </a:p>
        </p:txBody>
      </p:sp>
      <p:sp>
        <p:nvSpPr>
          <p:cNvPr id="32" name="28 CuadroTexto"/>
          <p:cNvSpPr txBox="1"/>
          <p:nvPr/>
        </p:nvSpPr>
        <p:spPr>
          <a:xfrm>
            <a:off x="11216898" y="3563274"/>
            <a:ext cx="782358" cy="446276"/>
          </a:xfrm>
          <a:prstGeom prst="rect">
            <a:avLst/>
          </a:prstGeom>
          <a:gradFill flip="none" rotWithShape="1">
            <a:gsLst>
              <a:gs pos="0">
                <a:srgbClr val="99CCFF">
                  <a:shade val="30000"/>
                  <a:satMod val="115000"/>
                </a:srgbClr>
              </a:gs>
              <a:gs pos="50000">
                <a:srgbClr val="99CCFF">
                  <a:shade val="67500"/>
                  <a:satMod val="115000"/>
                </a:srgbClr>
              </a:gs>
              <a:gs pos="100000">
                <a:srgbClr val="99CCFF">
                  <a:shade val="100000"/>
                  <a:satMod val="115000"/>
                </a:srgbClr>
              </a:gs>
            </a:gsLst>
            <a:lin ang="13500000" scaled="1"/>
            <a:tileRect/>
          </a:gradFill>
          <a:scene3d>
            <a:camera prst="orthographicFront"/>
            <a:lightRig rig="threePt" dir="t"/>
          </a:scene3d>
          <a:sp3d prstMaterial="dkEdge">
            <a:bevelT w="152400" h="152400"/>
            <a:bevelB w="152400" h="152400"/>
          </a:sp3d>
        </p:spPr>
        <p:txBody>
          <a:bodyPr wrap="square" rtlCol="0">
            <a:spAutoFit/>
          </a:bodyPr>
          <a:lstStyle>
            <a:defPPr>
              <a:defRPr lang="es-ES"/>
            </a:defPPr>
            <a:lvl1pPr>
              <a:defRPr>
                <a:solidFill>
                  <a:schemeClr val="accent6">
                    <a:lumMod val="50000"/>
                  </a:schemeClr>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es-EC" sz="2300" kern="0" dirty="0" smtClean="0">
                <a:solidFill>
                  <a:srgbClr val="2D2D8A">
                    <a:lumMod val="50000"/>
                  </a:srgbClr>
                </a:solidFill>
              </a:rPr>
              <a:t>OFF</a:t>
            </a:r>
            <a:endParaRPr kumimoji="0" lang="es-EC" sz="2300" b="0" i="0" u="none" strike="noStrike" kern="0" cap="none" spc="0" normalizeH="0" baseline="0" noProof="0" dirty="0">
              <a:ln>
                <a:noFill/>
              </a:ln>
              <a:solidFill>
                <a:srgbClr val="2D2D8A">
                  <a:lumMod val="50000"/>
                </a:srgbClr>
              </a:solidFill>
              <a:effectLst/>
              <a:uLnTx/>
              <a:uFillTx/>
            </a:endParaRPr>
          </a:p>
        </p:txBody>
      </p:sp>
      <p:sp>
        <p:nvSpPr>
          <p:cNvPr id="33" name="31 CuadroTexto"/>
          <p:cNvSpPr txBox="1"/>
          <p:nvPr/>
        </p:nvSpPr>
        <p:spPr>
          <a:xfrm>
            <a:off x="11216898" y="4081426"/>
            <a:ext cx="782358" cy="461665"/>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8100000" scaled="1"/>
            <a:tileRect/>
          </a:gradFill>
          <a:scene3d>
            <a:camera prst="orthographicFront"/>
            <a:lightRig rig="threePt" dir="t"/>
          </a:scene3d>
          <a:sp3d>
            <a:bevelT w="165100" prst="coolSlant"/>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C" sz="2400" b="0" i="0" u="none" strike="noStrike" kern="0" cap="none" spc="0" normalizeH="0" baseline="0" noProof="0" dirty="0" err="1" smtClean="0">
                <a:ln>
                  <a:noFill/>
                </a:ln>
                <a:solidFill>
                  <a:sysClr val="windowText" lastClr="000000"/>
                </a:solidFill>
                <a:effectLst/>
                <a:uLnTx/>
                <a:uFillTx/>
              </a:rPr>
              <a:t>Err</a:t>
            </a:r>
            <a:endParaRPr kumimoji="0" lang="es-EC" sz="2400" b="0" i="0" u="none" strike="noStrike" kern="0" cap="none" spc="0" normalizeH="0" baseline="0" noProof="0" dirty="0">
              <a:ln>
                <a:noFill/>
              </a:ln>
              <a:solidFill>
                <a:sysClr val="windowText" lastClr="000000"/>
              </a:solidFill>
              <a:effectLst/>
              <a:uLnTx/>
              <a:uFillTx/>
            </a:endParaRPr>
          </a:p>
        </p:txBody>
      </p:sp>
      <p:sp>
        <p:nvSpPr>
          <p:cNvPr id="34" name="34 CuadroTexto"/>
          <p:cNvSpPr txBox="1"/>
          <p:nvPr/>
        </p:nvSpPr>
        <p:spPr>
          <a:xfrm>
            <a:off x="11242088" y="4587935"/>
            <a:ext cx="776902" cy="461665"/>
          </a:xfrm>
          <a:prstGeom prst="rect">
            <a:avLst/>
          </a:prstGeom>
          <a:gradFill flip="none" rotWithShape="1">
            <a:gsLst>
              <a:gs pos="0">
                <a:srgbClr val="FFCCFF">
                  <a:shade val="30000"/>
                  <a:satMod val="115000"/>
                </a:srgbClr>
              </a:gs>
              <a:gs pos="50000">
                <a:srgbClr val="FFCCFF">
                  <a:shade val="67500"/>
                  <a:satMod val="115000"/>
                </a:srgbClr>
              </a:gs>
              <a:gs pos="100000">
                <a:srgbClr val="FFCCFF">
                  <a:shade val="100000"/>
                  <a:satMod val="115000"/>
                </a:srgbClr>
              </a:gs>
            </a:gsLst>
            <a:lin ang="16200000" scaled="1"/>
            <a:tileRect/>
          </a:gradFill>
          <a:scene3d>
            <a:camera prst="orthographicFront"/>
            <a:lightRig rig="threePt" dir="t"/>
          </a:scene3d>
          <a:sp3d>
            <a:bevelT w="165100" prst="coolSlant"/>
          </a:sp3d>
        </p:spPr>
        <p:txBody>
          <a:bodyPr wrap="square" rtlCol="0">
            <a:spAutoFit/>
          </a:bodyPr>
          <a:lstStyle>
            <a:defPPr>
              <a:defRPr lang="es-ES"/>
            </a:def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C" sz="2400" b="0" i="0" u="none" strike="noStrike" kern="0" cap="none" spc="0" normalizeH="0" baseline="0" noProof="0" dirty="0" err="1" smtClean="0">
                <a:ln>
                  <a:noFill/>
                </a:ln>
                <a:solidFill>
                  <a:sysClr val="windowText" lastClr="000000"/>
                </a:solidFill>
                <a:effectLst/>
                <a:uLnTx/>
                <a:uFillTx/>
              </a:rPr>
              <a:t>Err</a:t>
            </a:r>
            <a:endParaRPr kumimoji="0" lang="es-EC" sz="2400" b="0" i="0" u="none" strike="noStrike" kern="0" cap="none" spc="0" normalizeH="0" baseline="0" noProof="0" dirty="0">
              <a:ln>
                <a:noFill/>
              </a:ln>
              <a:solidFill>
                <a:sysClr val="windowText" lastClr="000000"/>
              </a:solidFill>
              <a:effectLst/>
              <a:uLnTx/>
              <a:uFillTx/>
            </a:endParaRPr>
          </a:p>
        </p:txBody>
      </p:sp>
      <p:sp>
        <p:nvSpPr>
          <p:cNvPr id="35" name="40 CuadroTexto"/>
          <p:cNvSpPr txBox="1"/>
          <p:nvPr/>
        </p:nvSpPr>
        <p:spPr>
          <a:xfrm>
            <a:off x="11223803" y="5100729"/>
            <a:ext cx="780862" cy="461665"/>
          </a:xfrm>
          <a:prstGeom prst="rect">
            <a:avLst/>
          </a:prstGeom>
          <a:solidFill>
            <a:schemeClr val="bg1">
              <a:lumMod val="75000"/>
            </a:schemeClr>
          </a:solidFill>
          <a:scene3d>
            <a:camera prst="orthographicFront"/>
            <a:lightRig rig="threePt" dir="t"/>
          </a:scene3d>
          <a:sp3d>
            <a:bevelT w="165100" prst="coolSlant"/>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s-EC" sz="2400" kern="0" dirty="0" err="1" smtClean="0">
                <a:solidFill>
                  <a:sysClr val="windowText" lastClr="000000"/>
                </a:solidFill>
              </a:rPr>
              <a:t>Err</a:t>
            </a:r>
            <a:endParaRPr kumimoji="0" lang="es-EC" sz="2400" b="0" i="0" u="none" strike="noStrike" kern="0" cap="none" spc="0" normalizeH="0" baseline="0" noProof="0" dirty="0">
              <a:ln>
                <a:noFill/>
              </a:ln>
              <a:solidFill>
                <a:sysClr val="windowText" lastClr="000000"/>
              </a:solidFill>
              <a:effectLst/>
              <a:uLnTx/>
              <a:uFillTx/>
            </a:endParaRPr>
          </a:p>
        </p:txBody>
      </p:sp>
      <p:sp>
        <p:nvSpPr>
          <p:cNvPr id="36" name="39 CuadroTexto"/>
          <p:cNvSpPr txBox="1"/>
          <p:nvPr/>
        </p:nvSpPr>
        <p:spPr>
          <a:xfrm>
            <a:off x="8922730" y="1377736"/>
            <a:ext cx="2762763" cy="707886"/>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8100000" scaled="1"/>
            <a:tileRect/>
          </a:gradFill>
          <a:scene3d>
            <a:camera prst="orthographicFront"/>
            <a:lightRig rig="threePt" dir="t"/>
          </a:scene3d>
          <a:sp3d>
            <a:bevelT w="165100" prst="coolSlant"/>
          </a:sp3d>
        </p:spPr>
        <p:txBody>
          <a:bodyPr wrap="square" rtlCol="0">
            <a:spAutoFit/>
          </a:bodyPr>
          <a:lstStyle/>
          <a:p>
            <a:pPr algn="ctr"/>
            <a:r>
              <a:rPr lang="es-EC" sz="2000" b="1" u="sng" dirty="0" smtClean="0"/>
              <a:t>Convenciones usadas en el sistema</a:t>
            </a:r>
            <a:endParaRPr lang="es-EC" sz="2000" b="1" dirty="0" smtClean="0"/>
          </a:p>
        </p:txBody>
      </p:sp>
      <p:sp>
        <p:nvSpPr>
          <p:cNvPr id="37" name="3 Rectángulo"/>
          <p:cNvSpPr/>
          <p:nvPr/>
        </p:nvSpPr>
        <p:spPr>
          <a:xfrm>
            <a:off x="0" y="21779"/>
            <a:ext cx="12192000" cy="584775"/>
          </a:xfrm>
          <a:prstGeom prst="rect">
            <a:avLst/>
          </a:prstGeom>
        </p:spPr>
        <p:txBody>
          <a:bodyPr wrap="square">
            <a:spAutoFit/>
          </a:bodyPr>
          <a:lstStyle/>
          <a:p>
            <a:pPr algn="r"/>
            <a:r>
              <a:rPr lang="es-EC" sz="3200" b="1" spc="51"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RESULTADOS OBTENIDOS</a:t>
            </a:r>
            <a:endParaRPr lang="es-ES" sz="32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8" name="Imagen 37"/>
          <p:cNvPicPr/>
          <p:nvPr/>
        </p:nvPicPr>
        <p:blipFill rotWithShape="1">
          <a:blip r:embed="rId3">
            <a:extLst>
              <a:ext uri="{28A0092B-C50C-407E-A947-70E740481C1C}">
                <a14:useLocalDpi xmlns:a14="http://schemas.microsoft.com/office/drawing/2010/main" val="0"/>
              </a:ext>
            </a:extLst>
          </a:blip>
          <a:srcRect b="7075"/>
          <a:stretch/>
        </p:blipFill>
        <p:spPr bwMode="auto">
          <a:xfrm>
            <a:off x="366964" y="1541723"/>
            <a:ext cx="7478105" cy="427069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364170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heckerboard(across)">
                                      <p:cBhvr>
                                        <p:cTn id="7" dur="500"/>
                                        <p:tgtEl>
                                          <p:spTgt spid="1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heckerboard(across)">
                                      <p:cBhvr>
                                        <p:cTn id="10" dur="500"/>
                                        <p:tgtEl>
                                          <p:spTgt spid="20"/>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checkerboard(across)">
                                      <p:cBhvr>
                                        <p:cTn id="13" dur="500"/>
                                        <p:tgtEl>
                                          <p:spTgt spid="21"/>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checkerboard(across)">
                                      <p:cBhvr>
                                        <p:cTn id="16" dur="500"/>
                                        <p:tgtEl>
                                          <p:spTgt spid="22"/>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checkerboard(across)">
                                      <p:cBhvr>
                                        <p:cTn id="19" dur="500"/>
                                        <p:tgtEl>
                                          <p:spTgt spid="23"/>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checkerboard(across)">
                                      <p:cBhvr>
                                        <p:cTn id="22" dur="500"/>
                                        <p:tgtEl>
                                          <p:spTgt spid="24"/>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checkerboard(across)">
                                      <p:cBhvr>
                                        <p:cTn id="25" dur="500"/>
                                        <p:tgtEl>
                                          <p:spTgt spid="25"/>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checkerboard(across)">
                                      <p:cBhvr>
                                        <p:cTn id="28" dur="500"/>
                                        <p:tgtEl>
                                          <p:spTgt spid="26"/>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checkerboard(across)">
                                      <p:cBhvr>
                                        <p:cTn id="31" dur="500"/>
                                        <p:tgtEl>
                                          <p:spTgt spid="27"/>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checkerboard(across)">
                                      <p:cBhvr>
                                        <p:cTn id="34" dur="500"/>
                                        <p:tgtEl>
                                          <p:spTgt spid="28"/>
                                        </p:tgtEl>
                                      </p:cBhvr>
                                    </p:animEffect>
                                  </p:childTnLst>
                                </p:cTn>
                              </p:par>
                              <p:par>
                                <p:cTn id="35" presetID="4" presetClass="entr" presetSubtype="16"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box(in)">
                                      <p:cBhvr>
                                        <p:cTn id="37" dur="500"/>
                                        <p:tgtEl>
                                          <p:spTgt spid="29"/>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box(in)">
                                      <p:cBhvr>
                                        <p:cTn id="40" dur="500"/>
                                        <p:tgtEl>
                                          <p:spTgt spid="30"/>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checkerboard(across)">
                                      <p:cBhvr>
                                        <p:cTn id="43" dur="500"/>
                                        <p:tgtEl>
                                          <p:spTgt spid="31"/>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checkerboard(across)">
                                      <p:cBhvr>
                                        <p:cTn id="46" dur="500"/>
                                        <p:tgtEl>
                                          <p:spTgt spid="32"/>
                                        </p:tgtEl>
                                      </p:cBhvr>
                                    </p:animEffect>
                                  </p:childTnLst>
                                </p:cTn>
                              </p:par>
                              <p:par>
                                <p:cTn id="47" presetID="5" presetClass="entr" presetSubtype="1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checkerboard(across)">
                                      <p:cBhvr>
                                        <p:cTn id="49" dur="500"/>
                                        <p:tgtEl>
                                          <p:spTgt spid="33"/>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checkerboard(across)">
                                      <p:cBhvr>
                                        <p:cTn id="52" dur="500"/>
                                        <p:tgtEl>
                                          <p:spTgt spid="34"/>
                                        </p:tgtEl>
                                      </p:cBhvr>
                                    </p:animEffect>
                                  </p:childTnLst>
                                </p:cTn>
                              </p:par>
                              <p:par>
                                <p:cTn id="53" presetID="5" presetClass="entr" presetSubtype="1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checkerboard(across)">
                                      <p:cBhvr>
                                        <p:cTn id="55" dur="500"/>
                                        <p:tgtEl>
                                          <p:spTgt spid="35"/>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7 Rectángulo"/>
          <p:cNvSpPr/>
          <p:nvPr/>
        </p:nvSpPr>
        <p:spPr bwMode="auto">
          <a:xfrm>
            <a:off x="0" y="844125"/>
            <a:ext cx="12192000" cy="5049588"/>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7000"/>
              </a:lnSpc>
              <a:spcBef>
                <a:spcPct val="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endParaRPr>
          </a:p>
        </p:txBody>
      </p:sp>
      <p:sp>
        <p:nvSpPr>
          <p:cNvPr id="8" name="TextBox 17"/>
          <p:cNvSpPr txBox="1"/>
          <p:nvPr/>
        </p:nvSpPr>
        <p:spPr>
          <a:xfrm>
            <a:off x="4662961" y="948874"/>
            <a:ext cx="2988415" cy="461665"/>
          </a:xfrm>
          <a:prstGeom prst="rect">
            <a:avLst/>
          </a:prstGeom>
          <a:solidFill>
            <a:schemeClr val="accent6">
              <a:lumMod val="50000"/>
            </a:schemeClr>
          </a:solidFill>
          <a:scene3d>
            <a:camera prst="orthographicFront"/>
            <a:lightRig rig="threePt" dir="t"/>
          </a:scene3d>
          <a:sp3d>
            <a:bevelT w="165100" prst="coolSlant"/>
          </a:sp3d>
        </p:spPr>
        <p:txBody>
          <a:bodyPr wrap="square" rtlCol="0">
            <a:spAutoFit/>
          </a:bodyPr>
          <a:lstStyle>
            <a:defPPr>
              <a:defRPr lang="pt-BR"/>
            </a:defPPr>
            <a:lvl1pPr algn="ctr">
              <a:defRPr sz="3600" b="1">
                <a:solidFill>
                  <a:schemeClr val="bg1"/>
                </a:solidFill>
              </a:defRPr>
            </a:lvl1pPr>
          </a:lstStyle>
          <a:p>
            <a:r>
              <a:rPr lang="es-EC" sz="2400" dirty="0" smtClean="0">
                <a:solidFill>
                  <a:srgbClr val="FFFFFF"/>
                </a:solidFill>
              </a:rPr>
              <a:t>SCADA: HMI</a:t>
            </a:r>
            <a:endParaRPr lang="es-EC" sz="2400" dirty="0">
              <a:solidFill>
                <a:srgbClr val="FFFFFF"/>
              </a:solidFill>
            </a:endParaRPr>
          </a:p>
        </p:txBody>
      </p:sp>
      <p:pic>
        <p:nvPicPr>
          <p:cNvPr id="38" name="Imagen 37"/>
          <p:cNvPicPr/>
          <p:nvPr/>
        </p:nvPicPr>
        <p:blipFill rotWithShape="1">
          <a:blip r:embed="rId3" cstate="print">
            <a:extLst>
              <a:ext uri="{28A0092B-C50C-407E-A947-70E740481C1C}">
                <a14:useLocalDpi xmlns:a14="http://schemas.microsoft.com/office/drawing/2010/main" val="0"/>
              </a:ext>
            </a:extLst>
          </a:blip>
          <a:srcRect l="61257" t="5373" r="1441" b="49552"/>
          <a:stretch/>
        </p:blipFill>
        <p:spPr bwMode="auto">
          <a:xfrm>
            <a:off x="6097509" y="1868214"/>
            <a:ext cx="5388629" cy="2966758"/>
          </a:xfrm>
          <a:prstGeom prst="rect">
            <a:avLst/>
          </a:prstGeom>
          <a:noFill/>
          <a:ln>
            <a:noFill/>
          </a:ln>
          <a:extLst>
            <a:ext uri="{53640926-AAD7-44D8-BBD7-CCE9431645EC}">
              <a14:shadowObscured xmlns:a14="http://schemas.microsoft.com/office/drawing/2010/main"/>
            </a:ext>
          </a:extLst>
        </p:spPr>
      </p:pic>
      <p:sp>
        <p:nvSpPr>
          <p:cNvPr id="41" name="19 CuadroTexto"/>
          <p:cNvSpPr txBox="1"/>
          <p:nvPr/>
        </p:nvSpPr>
        <p:spPr>
          <a:xfrm>
            <a:off x="7126940" y="5044915"/>
            <a:ext cx="3415553" cy="430887"/>
          </a:xfrm>
          <a:prstGeom prst="rect">
            <a:avLst/>
          </a:pr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8100000" scaled="1"/>
            <a:tileRect/>
          </a:gradFill>
          <a:scene3d>
            <a:camera prst="orthographicFront"/>
            <a:lightRig rig="threePt" dir="t"/>
          </a:scene3d>
          <a:sp3d>
            <a:bevelT w="165100" prst="coolSlant"/>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C" sz="2200" b="1" i="0" u="none" strike="noStrike" kern="0" cap="none" spc="0" normalizeH="0" baseline="0" noProof="0" dirty="0" smtClean="0">
                <a:ln>
                  <a:noFill/>
                </a:ln>
                <a:solidFill>
                  <a:sysClr val="windowText" lastClr="000000"/>
                </a:solidFill>
                <a:effectLst/>
                <a:uLnTx/>
                <a:uFillTx/>
              </a:rPr>
              <a:t>Históricos y tendencias</a:t>
            </a:r>
          </a:p>
        </p:txBody>
      </p:sp>
      <p:sp>
        <p:nvSpPr>
          <p:cNvPr id="42" name="19 CuadroTexto"/>
          <p:cNvSpPr txBox="1"/>
          <p:nvPr/>
        </p:nvSpPr>
        <p:spPr>
          <a:xfrm>
            <a:off x="443752" y="5893713"/>
            <a:ext cx="3765177" cy="430887"/>
          </a:xfrm>
          <a:prstGeom prst="rect">
            <a:avLst/>
          </a:pr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8100000" scaled="1"/>
            <a:tileRect/>
          </a:gradFill>
          <a:scene3d>
            <a:camera prst="orthographicFront"/>
            <a:lightRig rig="threePt" dir="t"/>
          </a:scene3d>
          <a:sp3d>
            <a:bevelT w="165100" prst="coolSlant"/>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C" sz="2200" b="1" i="0" u="none" strike="noStrike" kern="0" cap="none" spc="0" normalizeH="0" baseline="0" noProof="0" dirty="0" smtClean="0">
                <a:ln>
                  <a:noFill/>
                </a:ln>
                <a:solidFill>
                  <a:sysClr val="windowText" lastClr="000000"/>
                </a:solidFill>
                <a:effectLst/>
                <a:uLnTx/>
                <a:uFillTx/>
              </a:rPr>
              <a:t>Accionamiento</a:t>
            </a:r>
            <a:r>
              <a:rPr kumimoji="0" lang="es-EC" sz="2200" b="1" i="0" u="none" strike="noStrike" kern="0" cap="none" spc="0" normalizeH="0" noProof="0" dirty="0" smtClean="0">
                <a:ln>
                  <a:noFill/>
                </a:ln>
                <a:solidFill>
                  <a:sysClr val="windowText" lastClr="000000"/>
                </a:solidFill>
                <a:effectLst/>
                <a:uLnTx/>
                <a:uFillTx/>
              </a:rPr>
              <a:t> actuadores</a:t>
            </a:r>
            <a:endParaRPr kumimoji="0" lang="es-EC" sz="2200" b="1" i="0" u="none" strike="noStrike" kern="0" cap="none" spc="0" normalizeH="0" baseline="0" noProof="0" dirty="0" smtClean="0">
              <a:ln>
                <a:noFill/>
              </a:ln>
              <a:solidFill>
                <a:sysClr val="windowText" lastClr="000000"/>
              </a:solidFill>
              <a:effectLst/>
              <a:uLnTx/>
              <a:uFillTx/>
            </a:endParaRPr>
          </a:p>
        </p:txBody>
      </p:sp>
      <p:pic>
        <p:nvPicPr>
          <p:cNvPr id="14" name="Imagen 13"/>
          <p:cNvPicPr/>
          <p:nvPr/>
        </p:nvPicPr>
        <p:blipFill rotWithShape="1">
          <a:blip r:embed="rId4"/>
          <a:srcRect l="28059" t="28270" r="27085" b="28054"/>
          <a:stretch/>
        </p:blipFill>
        <p:spPr bwMode="auto">
          <a:xfrm>
            <a:off x="443753" y="990600"/>
            <a:ext cx="3765176" cy="2287615"/>
          </a:xfrm>
          <a:prstGeom prst="rect">
            <a:avLst/>
          </a:prstGeom>
          <a:ln>
            <a:noFill/>
          </a:ln>
          <a:extLst>
            <a:ext uri="{53640926-AAD7-44D8-BBD7-CCE9431645EC}">
              <a14:shadowObscured xmlns:a14="http://schemas.microsoft.com/office/drawing/2010/main"/>
            </a:ext>
          </a:extLst>
        </p:spPr>
      </p:pic>
      <p:pic>
        <p:nvPicPr>
          <p:cNvPr id="16" name="Imagen 15"/>
          <p:cNvPicPr/>
          <p:nvPr/>
        </p:nvPicPr>
        <p:blipFill rotWithShape="1">
          <a:blip r:embed="rId5"/>
          <a:srcRect l="28319" t="27810" r="27085" b="29201"/>
          <a:stretch/>
        </p:blipFill>
        <p:spPr bwMode="auto">
          <a:xfrm>
            <a:off x="443752" y="3414260"/>
            <a:ext cx="3765177" cy="2343408"/>
          </a:xfrm>
          <a:prstGeom prst="rect">
            <a:avLst/>
          </a:prstGeom>
          <a:ln>
            <a:noFill/>
          </a:ln>
          <a:extLst>
            <a:ext uri="{53640926-AAD7-44D8-BBD7-CCE9431645EC}">
              <a14:shadowObscured xmlns:a14="http://schemas.microsoft.com/office/drawing/2010/main"/>
            </a:ext>
          </a:extLst>
        </p:spPr>
      </p:pic>
      <p:sp>
        <p:nvSpPr>
          <p:cNvPr id="18" name="3 Rectángulo"/>
          <p:cNvSpPr/>
          <p:nvPr/>
        </p:nvSpPr>
        <p:spPr>
          <a:xfrm>
            <a:off x="0" y="21779"/>
            <a:ext cx="12192000" cy="584775"/>
          </a:xfrm>
          <a:prstGeom prst="rect">
            <a:avLst/>
          </a:prstGeom>
        </p:spPr>
        <p:txBody>
          <a:bodyPr wrap="square">
            <a:spAutoFit/>
          </a:bodyPr>
          <a:lstStyle/>
          <a:p>
            <a:pPr algn="r"/>
            <a:r>
              <a:rPr lang="es-EC" sz="3200" b="1" spc="51"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RESULTADOS OBTENIDOS</a:t>
            </a:r>
            <a:endParaRPr lang="es-ES" sz="32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781886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7 Rectángulo"/>
          <p:cNvSpPr/>
          <p:nvPr/>
        </p:nvSpPr>
        <p:spPr bwMode="auto">
          <a:xfrm>
            <a:off x="0" y="685800"/>
            <a:ext cx="12192000" cy="5195315"/>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7000"/>
              </a:lnSpc>
              <a:spcBef>
                <a:spcPct val="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endParaRPr>
          </a:p>
        </p:txBody>
      </p:sp>
      <p:sp>
        <p:nvSpPr>
          <p:cNvPr id="8" name="TextBox 17"/>
          <p:cNvSpPr txBox="1"/>
          <p:nvPr/>
        </p:nvSpPr>
        <p:spPr>
          <a:xfrm>
            <a:off x="4662961" y="685800"/>
            <a:ext cx="2988415" cy="461665"/>
          </a:xfrm>
          <a:prstGeom prst="rect">
            <a:avLst/>
          </a:prstGeom>
          <a:solidFill>
            <a:schemeClr val="accent6">
              <a:lumMod val="50000"/>
            </a:schemeClr>
          </a:solidFill>
          <a:scene3d>
            <a:camera prst="orthographicFront"/>
            <a:lightRig rig="threePt" dir="t"/>
          </a:scene3d>
          <a:sp3d>
            <a:bevelT w="165100" prst="coolSlant"/>
          </a:sp3d>
        </p:spPr>
        <p:txBody>
          <a:bodyPr wrap="square" rtlCol="0">
            <a:spAutoFit/>
          </a:bodyPr>
          <a:lstStyle>
            <a:defPPr>
              <a:defRPr lang="pt-BR"/>
            </a:defPPr>
            <a:lvl1pPr algn="ctr">
              <a:defRPr sz="3600" b="1">
                <a:solidFill>
                  <a:schemeClr val="bg1"/>
                </a:solidFill>
              </a:defRPr>
            </a:lvl1pPr>
          </a:lstStyle>
          <a:p>
            <a:r>
              <a:rPr lang="es-EC" sz="2400" dirty="0" smtClean="0">
                <a:solidFill>
                  <a:srgbClr val="FFFFFF"/>
                </a:solidFill>
              </a:rPr>
              <a:t>SCADA: 107 </a:t>
            </a:r>
            <a:r>
              <a:rPr lang="es-EC" sz="2400" dirty="0" err="1" smtClean="0">
                <a:solidFill>
                  <a:srgbClr val="FFFFFF"/>
                </a:solidFill>
              </a:rPr>
              <a:t>Tags</a:t>
            </a:r>
            <a:endParaRPr lang="es-EC" sz="2400" dirty="0">
              <a:solidFill>
                <a:srgbClr val="FFFFFF"/>
              </a:solidFill>
            </a:endParaRPr>
          </a:p>
        </p:txBody>
      </p:sp>
      <p:graphicFrame>
        <p:nvGraphicFramePr>
          <p:cNvPr id="2" name="Tabla 1"/>
          <p:cNvGraphicFramePr>
            <a:graphicFrameLocks noGrp="1"/>
          </p:cNvGraphicFramePr>
          <p:nvPr>
            <p:extLst>
              <p:ext uri="{D42A27DB-BD31-4B8C-83A1-F6EECF244321}">
                <p14:modId xmlns:p14="http://schemas.microsoft.com/office/powerpoint/2010/main" val="3838122303"/>
              </p:ext>
            </p:extLst>
          </p:nvPr>
        </p:nvGraphicFramePr>
        <p:xfrm>
          <a:off x="219352" y="1219200"/>
          <a:ext cx="5238685" cy="4661916"/>
        </p:xfrm>
        <a:graphic>
          <a:graphicData uri="http://schemas.openxmlformats.org/drawingml/2006/table">
            <a:tbl>
              <a:tblPr firstRow="1" firstCol="1" bandRow="1">
                <a:tableStyleId>{1E171933-4619-4E11-9A3F-F7608DF75F80}</a:tableStyleId>
              </a:tblPr>
              <a:tblGrid>
                <a:gridCol w="2957039"/>
                <a:gridCol w="1280160"/>
                <a:gridCol w="1001486"/>
              </a:tblGrid>
              <a:tr h="61711">
                <a:tc>
                  <a:txBody>
                    <a:bodyPr/>
                    <a:lstStyle/>
                    <a:p>
                      <a:pPr algn="ctr">
                        <a:lnSpc>
                          <a:spcPct val="115000"/>
                        </a:lnSpc>
                        <a:spcAft>
                          <a:spcPts val="0"/>
                        </a:spcAft>
                      </a:pPr>
                      <a:r>
                        <a:rPr lang="en-US" sz="1400" dirty="0">
                          <a:effectLst/>
                        </a:rPr>
                        <a:t>Name</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ctr">
                        <a:lnSpc>
                          <a:spcPct val="115000"/>
                        </a:lnSpc>
                        <a:spcAft>
                          <a:spcPts val="0"/>
                        </a:spcAft>
                      </a:pPr>
                      <a:r>
                        <a:rPr lang="en-US" sz="1400" dirty="0">
                          <a:effectLst/>
                        </a:rPr>
                        <a:t>Type</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ctr">
                        <a:lnSpc>
                          <a:spcPct val="115000"/>
                        </a:lnSpc>
                        <a:spcAft>
                          <a:spcPts val="0"/>
                        </a:spcAft>
                      </a:pPr>
                      <a:r>
                        <a:rPr lang="en-US" sz="1400">
                          <a:effectLst/>
                        </a:rPr>
                        <a:t>Address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r>
              <a:tr h="48487">
                <a:tc>
                  <a:txBody>
                    <a:bodyPr/>
                    <a:lstStyle/>
                    <a:p>
                      <a:pPr algn="l">
                        <a:lnSpc>
                          <a:spcPct val="115000"/>
                        </a:lnSpc>
                        <a:spcAft>
                          <a:spcPts val="0"/>
                        </a:spcAft>
                      </a:pPr>
                      <a:r>
                        <a:rPr lang="en-US" sz="1400">
                          <a:effectLst/>
                        </a:rPr>
                        <a:t>ALM_PAROEMGACTIVADO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l">
                        <a:lnSpc>
                          <a:spcPct val="115000"/>
                        </a:lnSpc>
                        <a:spcAft>
                          <a:spcPts val="0"/>
                        </a:spcAft>
                      </a:pPr>
                      <a:r>
                        <a:rPr lang="en-US" sz="1400" dirty="0">
                          <a:effectLst/>
                        </a:rPr>
                        <a:t>Alarm</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ctr">
                        <a:lnSpc>
                          <a:spcPct val="115000"/>
                        </a:lnSpc>
                        <a:spcAft>
                          <a:spcPts val="0"/>
                        </a:spcAft>
                      </a:pPr>
                      <a:r>
                        <a:rPr lang="en-US" sz="1400" dirty="0">
                          <a:effectLst/>
                        </a:rPr>
                        <a:t> </a:t>
                      </a:r>
                      <a:r>
                        <a:rPr lang="en-US" sz="1400" dirty="0" smtClean="0">
                          <a:effectLst/>
                        </a:rPr>
                        <a:t>V42.1</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r>
              <a:tr h="48487">
                <a:tc>
                  <a:txBody>
                    <a:bodyPr/>
                    <a:lstStyle/>
                    <a:p>
                      <a:pPr algn="l">
                        <a:lnSpc>
                          <a:spcPct val="115000"/>
                        </a:lnSpc>
                        <a:spcAft>
                          <a:spcPts val="0"/>
                        </a:spcAft>
                      </a:pPr>
                      <a:r>
                        <a:rPr lang="en-US" sz="1400">
                          <a:effectLst/>
                        </a:rPr>
                        <a:t>Bat_BMBEOCOMMOK</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l">
                        <a:lnSpc>
                          <a:spcPct val="115000"/>
                        </a:lnSpc>
                        <a:spcAft>
                          <a:spcPts val="0"/>
                        </a:spcAft>
                      </a:pPr>
                      <a:r>
                        <a:rPr lang="en-US" sz="1400">
                          <a:effectLst/>
                        </a:rPr>
                        <a:t>Digital Status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ctr">
                        <a:lnSpc>
                          <a:spcPct val="115000"/>
                        </a:lnSpc>
                        <a:spcAft>
                          <a:spcPts val="0"/>
                        </a:spcAft>
                      </a:pPr>
                      <a:r>
                        <a:rPr lang="en-US" sz="1400">
                          <a:effectLst/>
                        </a:rPr>
                        <a:t>V42.0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r>
              <a:tr h="48487">
                <a:tc>
                  <a:txBody>
                    <a:bodyPr/>
                    <a:lstStyle/>
                    <a:p>
                      <a:pPr algn="l">
                        <a:lnSpc>
                          <a:spcPct val="115000"/>
                        </a:lnSpc>
                        <a:spcAft>
                          <a:spcPts val="0"/>
                        </a:spcAft>
                      </a:pPr>
                      <a:r>
                        <a:rPr lang="en-US" sz="1400">
                          <a:effectLst/>
                        </a:rPr>
                        <a:t>Bat_CALIMCOMMOK</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l">
                        <a:lnSpc>
                          <a:spcPct val="115000"/>
                        </a:lnSpc>
                        <a:spcAft>
                          <a:spcPts val="0"/>
                        </a:spcAft>
                      </a:pPr>
                      <a:r>
                        <a:rPr lang="en-US" sz="1400">
                          <a:effectLst/>
                        </a:rPr>
                        <a:t>Digital Status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ctr">
                        <a:lnSpc>
                          <a:spcPct val="115000"/>
                        </a:lnSpc>
                        <a:spcAft>
                          <a:spcPts val="0"/>
                        </a:spcAft>
                      </a:pPr>
                      <a:r>
                        <a:rPr lang="en-US" sz="1400">
                          <a:effectLst/>
                        </a:rPr>
                        <a:t>V42.2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r>
              <a:tr h="48487">
                <a:tc>
                  <a:txBody>
                    <a:bodyPr/>
                    <a:lstStyle/>
                    <a:p>
                      <a:pPr algn="l">
                        <a:lnSpc>
                          <a:spcPct val="115000"/>
                        </a:lnSpc>
                        <a:spcAft>
                          <a:spcPts val="0"/>
                        </a:spcAft>
                      </a:pPr>
                      <a:r>
                        <a:rPr lang="en-US" sz="1400">
                          <a:effectLst/>
                        </a:rPr>
                        <a:t>Bat_LVL</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l">
                        <a:lnSpc>
                          <a:spcPct val="115000"/>
                        </a:lnSpc>
                        <a:spcAft>
                          <a:spcPts val="0"/>
                        </a:spcAft>
                      </a:pPr>
                      <a:r>
                        <a:rPr lang="en-US" sz="1400">
                          <a:effectLst/>
                        </a:rPr>
                        <a:t>Analog Status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ctr">
                        <a:lnSpc>
                          <a:spcPct val="115000"/>
                        </a:lnSpc>
                        <a:spcAft>
                          <a:spcPts val="0"/>
                        </a:spcAft>
                      </a:pPr>
                      <a:r>
                        <a:rPr lang="en-US" sz="1400">
                          <a:effectLst/>
                        </a:rPr>
                        <a:t>VW44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r>
              <a:tr h="48487">
                <a:tc>
                  <a:txBody>
                    <a:bodyPr/>
                    <a:lstStyle/>
                    <a:p>
                      <a:pPr algn="l">
                        <a:lnSpc>
                          <a:spcPct val="115000"/>
                        </a:lnSpc>
                        <a:spcAft>
                          <a:spcPts val="0"/>
                        </a:spcAft>
                      </a:pPr>
                      <a:r>
                        <a:rPr lang="en-US" sz="1400">
                          <a:effectLst/>
                        </a:rPr>
                        <a:t>Bat_LVLTXERR</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l">
                        <a:lnSpc>
                          <a:spcPct val="115000"/>
                        </a:lnSpc>
                        <a:spcAft>
                          <a:spcPts val="0"/>
                        </a:spcAft>
                      </a:pPr>
                      <a:r>
                        <a:rPr lang="en-US" sz="1400">
                          <a:effectLst/>
                        </a:rPr>
                        <a:t>Digital Status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ctr">
                        <a:lnSpc>
                          <a:spcPct val="115000"/>
                        </a:lnSpc>
                        <a:spcAft>
                          <a:spcPts val="0"/>
                        </a:spcAft>
                      </a:pPr>
                      <a:r>
                        <a:rPr lang="en-US" sz="1400">
                          <a:effectLst/>
                        </a:rPr>
                        <a:t>V43.7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r>
              <a:tr h="48487">
                <a:tc>
                  <a:txBody>
                    <a:bodyPr/>
                    <a:lstStyle/>
                    <a:p>
                      <a:pPr algn="l">
                        <a:lnSpc>
                          <a:spcPct val="115000"/>
                        </a:lnSpc>
                        <a:spcAft>
                          <a:spcPts val="0"/>
                        </a:spcAft>
                      </a:pPr>
                      <a:r>
                        <a:rPr lang="en-US" sz="1400">
                          <a:effectLst/>
                        </a:rPr>
                        <a:t>Bat_OVERLVL</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l">
                        <a:lnSpc>
                          <a:spcPct val="115000"/>
                        </a:lnSpc>
                        <a:spcAft>
                          <a:spcPts val="0"/>
                        </a:spcAft>
                      </a:pPr>
                      <a:r>
                        <a:rPr lang="en-US" sz="1400">
                          <a:effectLst/>
                        </a:rPr>
                        <a:t>Digital Status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ctr">
                        <a:lnSpc>
                          <a:spcPct val="115000"/>
                        </a:lnSpc>
                        <a:spcAft>
                          <a:spcPts val="0"/>
                        </a:spcAft>
                      </a:pPr>
                      <a:r>
                        <a:rPr lang="en-US" sz="1400">
                          <a:effectLst/>
                        </a:rPr>
                        <a:t>V43.6</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r>
              <a:tr h="48487">
                <a:tc>
                  <a:txBody>
                    <a:bodyPr/>
                    <a:lstStyle/>
                    <a:p>
                      <a:pPr algn="l">
                        <a:lnSpc>
                          <a:spcPct val="115000"/>
                        </a:lnSpc>
                        <a:spcAft>
                          <a:spcPts val="0"/>
                        </a:spcAft>
                      </a:pPr>
                      <a:r>
                        <a:rPr lang="en-US" sz="1400">
                          <a:effectLst/>
                        </a:rPr>
                        <a:t>Bat_VALVSCOMMOK</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l">
                        <a:lnSpc>
                          <a:spcPct val="115000"/>
                        </a:lnSpc>
                        <a:spcAft>
                          <a:spcPts val="0"/>
                        </a:spcAft>
                      </a:pPr>
                      <a:r>
                        <a:rPr lang="en-US" sz="1400">
                          <a:effectLst/>
                        </a:rPr>
                        <a:t>Digital Status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ctr">
                        <a:lnSpc>
                          <a:spcPct val="115000"/>
                        </a:lnSpc>
                        <a:spcAft>
                          <a:spcPts val="0"/>
                        </a:spcAft>
                      </a:pPr>
                      <a:r>
                        <a:rPr lang="en-US" sz="1400">
                          <a:effectLst/>
                        </a:rPr>
                        <a:t>V42.1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r>
              <a:tr h="48487">
                <a:tc>
                  <a:txBody>
                    <a:bodyPr/>
                    <a:lstStyle/>
                    <a:p>
                      <a:pPr algn="l">
                        <a:lnSpc>
                          <a:spcPct val="115000"/>
                        </a:lnSpc>
                        <a:spcAft>
                          <a:spcPts val="0"/>
                        </a:spcAft>
                      </a:pPr>
                      <a:r>
                        <a:rPr lang="en-US" sz="1400">
                          <a:effectLst/>
                        </a:rPr>
                        <a:t>Cal_COMMOK</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l">
                        <a:lnSpc>
                          <a:spcPct val="115000"/>
                        </a:lnSpc>
                        <a:spcAft>
                          <a:spcPts val="0"/>
                        </a:spcAft>
                      </a:pPr>
                      <a:r>
                        <a:rPr lang="en-US" sz="1400">
                          <a:effectLst/>
                        </a:rPr>
                        <a:t>Digital Status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ctr">
                        <a:lnSpc>
                          <a:spcPct val="115000"/>
                        </a:lnSpc>
                        <a:spcAft>
                          <a:spcPts val="0"/>
                        </a:spcAft>
                      </a:pPr>
                      <a:r>
                        <a:rPr lang="en-US" sz="1400">
                          <a:effectLst/>
                        </a:rPr>
                        <a:t>V38.0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r>
              <a:tr h="48487">
                <a:tc>
                  <a:txBody>
                    <a:bodyPr/>
                    <a:lstStyle/>
                    <a:p>
                      <a:pPr algn="l">
                        <a:lnSpc>
                          <a:spcPct val="115000"/>
                        </a:lnSpc>
                        <a:spcAft>
                          <a:spcPts val="0"/>
                        </a:spcAft>
                      </a:pPr>
                      <a:r>
                        <a:rPr lang="en-US" sz="1400">
                          <a:effectLst/>
                        </a:rPr>
                        <a:t>Cal_LVLDSBRDE</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l">
                        <a:lnSpc>
                          <a:spcPct val="115000"/>
                        </a:lnSpc>
                        <a:spcAft>
                          <a:spcPts val="0"/>
                        </a:spcAft>
                      </a:pPr>
                      <a:r>
                        <a:rPr lang="en-US" sz="1400">
                          <a:effectLst/>
                        </a:rPr>
                        <a:t>Digital Status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ctr">
                        <a:lnSpc>
                          <a:spcPct val="115000"/>
                        </a:lnSpc>
                        <a:spcAft>
                          <a:spcPts val="0"/>
                        </a:spcAft>
                      </a:pPr>
                      <a:r>
                        <a:rPr lang="en-US" sz="1400">
                          <a:effectLst/>
                        </a:rPr>
                        <a:t>V38.2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r>
              <a:tr h="48487">
                <a:tc>
                  <a:txBody>
                    <a:bodyPr/>
                    <a:lstStyle/>
                    <a:p>
                      <a:pPr algn="l">
                        <a:lnSpc>
                          <a:spcPct val="115000"/>
                        </a:lnSpc>
                        <a:spcAft>
                          <a:spcPts val="0"/>
                        </a:spcAft>
                      </a:pPr>
                      <a:r>
                        <a:rPr lang="en-US" sz="1400">
                          <a:effectLst/>
                        </a:rPr>
                        <a:t>Cal_LVLTANQUE</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l">
                        <a:lnSpc>
                          <a:spcPct val="115000"/>
                        </a:lnSpc>
                        <a:spcAft>
                          <a:spcPts val="0"/>
                        </a:spcAft>
                      </a:pPr>
                      <a:r>
                        <a:rPr lang="en-US" sz="1400">
                          <a:effectLst/>
                        </a:rPr>
                        <a:t>Analog Status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ctr">
                        <a:lnSpc>
                          <a:spcPct val="115000"/>
                        </a:lnSpc>
                        <a:spcAft>
                          <a:spcPts val="0"/>
                        </a:spcAft>
                      </a:pPr>
                      <a:r>
                        <a:rPr lang="en-US" sz="1400">
                          <a:effectLst/>
                        </a:rPr>
                        <a:t>VW40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r>
              <a:tr h="48487">
                <a:tc>
                  <a:txBody>
                    <a:bodyPr/>
                    <a:lstStyle/>
                    <a:p>
                      <a:pPr algn="l">
                        <a:lnSpc>
                          <a:spcPct val="115000"/>
                        </a:lnSpc>
                        <a:spcAft>
                          <a:spcPts val="0"/>
                        </a:spcAft>
                      </a:pPr>
                      <a:r>
                        <a:rPr lang="en-US" sz="1400">
                          <a:effectLst/>
                        </a:rPr>
                        <a:t>Cal_LVLTXERROR</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l">
                        <a:lnSpc>
                          <a:spcPct val="115000"/>
                        </a:lnSpc>
                        <a:spcAft>
                          <a:spcPts val="0"/>
                        </a:spcAft>
                      </a:pPr>
                      <a:r>
                        <a:rPr lang="en-US" sz="1400">
                          <a:effectLst/>
                        </a:rPr>
                        <a:t>Digital Status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ctr">
                        <a:lnSpc>
                          <a:spcPct val="115000"/>
                        </a:lnSpc>
                        <a:spcAft>
                          <a:spcPts val="0"/>
                        </a:spcAft>
                      </a:pPr>
                      <a:r>
                        <a:rPr lang="en-US" sz="1400">
                          <a:effectLst/>
                        </a:rPr>
                        <a:t>V38.3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r>
              <a:tr h="48487">
                <a:tc>
                  <a:txBody>
                    <a:bodyPr/>
                    <a:lstStyle/>
                    <a:p>
                      <a:pPr algn="l">
                        <a:lnSpc>
                          <a:spcPct val="115000"/>
                        </a:lnSpc>
                        <a:spcAft>
                          <a:spcPts val="0"/>
                        </a:spcAft>
                      </a:pPr>
                      <a:r>
                        <a:rPr lang="en-US" sz="1400">
                          <a:effectLst/>
                        </a:rPr>
                        <a:t>Cal_VACOK</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l">
                        <a:lnSpc>
                          <a:spcPct val="115000"/>
                        </a:lnSpc>
                        <a:spcAft>
                          <a:spcPts val="0"/>
                        </a:spcAft>
                      </a:pPr>
                      <a:r>
                        <a:rPr lang="en-US" sz="1400">
                          <a:effectLst/>
                        </a:rPr>
                        <a:t>Digital Status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ctr">
                        <a:lnSpc>
                          <a:spcPct val="115000"/>
                        </a:lnSpc>
                        <a:spcAft>
                          <a:spcPts val="0"/>
                        </a:spcAft>
                      </a:pPr>
                      <a:r>
                        <a:rPr lang="en-US" sz="1400">
                          <a:effectLst/>
                        </a:rPr>
                        <a:t>V38.1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r>
              <a:tr h="48487">
                <a:tc>
                  <a:txBody>
                    <a:bodyPr/>
                    <a:lstStyle/>
                    <a:p>
                      <a:pPr algn="l">
                        <a:lnSpc>
                          <a:spcPct val="115000"/>
                        </a:lnSpc>
                        <a:spcAft>
                          <a:spcPts val="0"/>
                        </a:spcAft>
                      </a:pPr>
                      <a:r>
                        <a:rPr lang="en-US" sz="1400">
                          <a:effectLst/>
                        </a:rPr>
                        <a:t>Cist_ACTOPENACK</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l">
                        <a:lnSpc>
                          <a:spcPct val="115000"/>
                        </a:lnSpc>
                        <a:spcAft>
                          <a:spcPts val="0"/>
                        </a:spcAft>
                      </a:pPr>
                      <a:r>
                        <a:rPr lang="en-US" sz="1400" dirty="0">
                          <a:effectLst/>
                        </a:rPr>
                        <a:t>Digital Status</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ctr">
                        <a:lnSpc>
                          <a:spcPct val="115000"/>
                        </a:lnSpc>
                        <a:spcAft>
                          <a:spcPts val="0"/>
                        </a:spcAft>
                      </a:pPr>
                      <a:r>
                        <a:rPr lang="en-US" sz="1400" dirty="0">
                          <a:effectLst/>
                        </a:rPr>
                        <a:t>V1.6</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r>
              <a:tr h="48487">
                <a:tc>
                  <a:txBody>
                    <a:bodyPr/>
                    <a:lstStyle/>
                    <a:p>
                      <a:pPr algn="l">
                        <a:lnSpc>
                          <a:spcPct val="115000"/>
                        </a:lnSpc>
                        <a:spcAft>
                          <a:spcPts val="0"/>
                        </a:spcAft>
                      </a:pPr>
                      <a:r>
                        <a:rPr lang="en-US" sz="1400">
                          <a:effectLst/>
                        </a:rPr>
                        <a:t>Cist_AMPSL1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l">
                        <a:lnSpc>
                          <a:spcPct val="115000"/>
                        </a:lnSpc>
                        <a:spcAft>
                          <a:spcPts val="0"/>
                        </a:spcAft>
                      </a:pPr>
                      <a:r>
                        <a:rPr lang="en-US" sz="1400">
                          <a:effectLst/>
                        </a:rPr>
                        <a:t>Analog Status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ctr">
                        <a:lnSpc>
                          <a:spcPct val="115000"/>
                        </a:lnSpc>
                        <a:spcAft>
                          <a:spcPts val="0"/>
                        </a:spcAft>
                      </a:pPr>
                      <a:r>
                        <a:rPr lang="en-US" sz="1400">
                          <a:effectLst/>
                        </a:rPr>
                        <a:t>VW12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r>
              <a:tr h="48487">
                <a:tc>
                  <a:txBody>
                    <a:bodyPr/>
                    <a:lstStyle/>
                    <a:p>
                      <a:pPr algn="l">
                        <a:lnSpc>
                          <a:spcPct val="115000"/>
                        </a:lnSpc>
                        <a:spcAft>
                          <a:spcPts val="0"/>
                        </a:spcAft>
                      </a:pPr>
                      <a:r>
                        <a:rPr lang="en-US" sz="1400">
                          <a:effectLst/>
                        </a:rPr>
                        <a:t>Cist_AMPSL2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l">
                        <a:lnSpc>
                          <a:spcPct val="115000"/>
                        </a:lnSpc>
                        <a:spcAft>
                          <a:spcPts val="0"/>
                        </a:spcAft>
                      </a:pPr>
                      <a:r>
                        <a:rPr lang="en-US" sz="1400">
                          <a:effectLst/>
                        </a:rPr>
                        <a:t>Analog Status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ctr">
                        <a:lnSpc>
                          <a:spcPct val="115000"/>
                        </a:lnSpc>
                        <a:spcAft>
                          <a:spcPts val="0"/>
                        </a:spcAft>
                      </a:pPr>
                      <a:r>
                        <a:rPr lang="en-US" sz="1400">
                          <a:effectLst/>
                        </a:rPr>
                        <a:t>VW14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r>
              <a:tr h="48487">
                <a:tc>
                  <a:txBody>
                    <a:bodyPr/>
                    <a:lstStyle/>
                    <a:p>
                      <a:pPr algn="l">
                        <a:lnSpc>
                          <a:spcPct val="115000"/>
                        </a:lnSpc>
                        <a:spcAft>
                          <a:spcPts val="0"/>
                        </a:spcAft>
                      </a:pPr>
                      <a:r>
                        <a:rPr lang="en-US" sz="1400">
                          <a:effectLst/>
                        </a:rPr>
                        <a:t>Cist_AMPSL3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l">
                        <a:lnSpc>
                          <a:spcPct val="115000"/>
                        </a:lnSpc>
                        <a:spcAft>
                          <a:spcPts val="0"/>
                        </a:spcAft>
                      </a:pPr>
                      <a:r>
                        <a:rPr lang="en-US" sz="1400">
                          <a:effectLst/>
                        </a:rPr>
                        <a:t>Analog Status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ctr">
                        <a:lnSpc>
                          <a:spcPct val="115000"/>
                        </a:lnSpc>
                        <a:spcAft>
                          <a:spcPts val="0"/>
                        </a:spcAft>
                      </a:pPr>
                      <a:r>
                        <a:rPr lang="en-US" sz="1400">
                          <a:effectLst/>
                        </a:rPr>
                        <a:t>VW16</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r>
              <a:tr h="48487">
                <a:tc>
                  <a:txBody>
                    <a:bodyPr/>
                    <a:lstStyle/>
                    <a:p>
                      <a:pPr algn="l">
                        <a:lnSpc>
                          <a:spcPct val="115000"/>
                        </a:lnSpc>
                        <a:spcAft>
                          <a:spcPts val="0"/>
                        </a:spcAft>
                      </a:pPr>
                      <a:r>
                        <a:rPr lang="en-US" sz="1400">
                          <a:effectLst/>
                        </a:rPr>
                        <a:t>Cist_B1Error</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l">
                        <a:lnSpc>
                          <a:spcPct val="115000"/>
                        </a:lnSpc>
                        <a:spcAft>
                          <a:spcPts val="0"/>
                        </a:spcAft>
                      </a:pPr>
                      <a:r>
                        <a:rPr lang="en-US" sz="1400">
                          <a:effectLst/>
                        </a:rPr>
                        <a:t>Digital Status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ctr">
                        <a:lnSpc>
                          <a:spcPct val="115000"/>
                        </a:lnSpc>
                        <a:spcAft>
                          <a:spcPts val="0"/>
                        </a:spcAft>
                      </a:pPr>
                      <a:r>
                        <a:rPr lang="en-US" sz="1400" dirty="0">
                          <a:effectLst/>
                        </a:rPr>
                        <a:t>V0.6</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r>
              <a:tr h="48487">
                <a:tc>
                  <a:txBody>
                    <a:bodyPr/>
                    <a:lstStyle/>
                    <a:p>
                      <a:pPr algn="l">
                        <a:lnSpc>
                          <a:spcPct val="115000"/>
                        </a:lnSpc>
                        <a:spcAft>
                          <a:spcPts val="0"/>
                        </a:spcAft>
                      </a:pPr>
                      <a:r>
                        <a:rPr lang="en-US" sz="1400">
                          <a:effectLst/>
                        </a:rPr>
                        <a:t>Cist_B1ERRPSITX</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l">
                        <a:lnSpc>
                          <a:spcPct val="115000"/>
                        </a:lnSpc>
                        <a:spcAft>
                          <a:spcPts val="0"/>
                        </a:spcAft>
                      </a:pPr>
                      <a:r>
                        <a:rPr lang="en-US" sz="1400" dirty="0">
                          <a:effectLst/>
                        </a:rPr>
                        <a:t>Digital Status</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ctr">
                        <a:lnSpc>
                          <a:spcPct val="115000"/>
                        </a:lnSpc>
                        <a:spcAft>
                          <a:spcPts val="0"/>
                        </a:spcAft>
                      </a:pPr>
                      <a:r>
                        <a:rPr lang="en-US" sz="1400" dirty="0">
                          <a:effectLst/>
                        </a:rPr>
                        <a:t>V2.5</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r>
            </a:tbl>
          </a:graphicData>
        </a:graphic>
      </p:graphicFrame>
      <p:graphicFrame>
        <p:nvGraphicFramePr>
          <p:cNvPr id="14" name="Tabla 13"/>
          <p:cNvGraphicFramePr>
            <a:graphicFrameLocks noGrp="1"/>
          </p:cNvGraphicFramePr>
          <p:nvPr>
            <p:extLst>
              <p:ext uri="{D42A27DB-BD31-4B8C-83A1-F6EECF244321}">
                <p14:modId xmlns:p14="http://schemas.microsoft.com/office/powerpoint/2010/main" val="2027109261"/>
              </p:ext>
            </p:extLst>
          </p:nvPr>
        </p:nvGraphicFramePr>
        <p:xfrm>
          <a:off x="6022535" y="1205484"/>
          <a:ext cx="5238685" cy="4661916"/>
        </p:xfrm>
        <a:graphic>
          <a:graphicData uri="http://schemas.openxmlformats.org/drawingml/2006/table">
            <a:tbl>
              <a:tblPr firstRow="1" firstCol="1" bandRow="1">
                <a:tableStyleId>{1E171933-4619-4E11-9A3F-F7608DF75F80}</a:tableStyleId>
              </a:tblPr>
              <a:tblGrid>
                <a:gridCol w="2957039"/>
                <a:gridCol w="1280160"/>
                <a:gridCol w="1001486"/>
              </a:tblGrid>
              <a:tr h="61711">
                <a:tc>
                  <a:txBody>
                    <a:bodyPr/>
                    <a:lstStyle/>
                    <a:p>
                      <a:pPr algn="ctr">
                        <a:lnSpc>
                          <a:spcPct val="115000"/>
                        </a:lnSpc>
                        <a:spcAft>
                          <a:spcPts val="0"/>
                        </a:spcAft>
                      </a:pPr>
                      <a:r>
                        <a:rPr lang="en-US" sz="1400" dirty="0">
                          <a:effectLst/>
                        </a:rPr>
                        <a:t>Name</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ctr">
                        <a:lnSpc>
                          <a:spcPct val="115000"/>
                        </a:lnSpc>
                        <a:spcAft>
                          <a:spcPts val="0"/>
                        </a:spcAft>
                      </a:pPr>
                      <a:r>
                        <a:rPr lang="en-US" sz="1400" dirty="0">
                          <a:effectLst/>
                        </a:rPr>
                        <a:t>Type</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ctr">
                        <a:lnSpc>
                          <a:spcPct val="115000"/>
                        </a:lnSpc>
                        <a:spcAft>
                          <a:spcPts val="0"/>
                        </a:spcAft>
                      </a:pPr>
                      <a:r>
                        <a:rPr lang="en-US" sz="1400">
                          <a:effectLst/>
                        </a:rPr>
                        <a:t>Address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r>
              <a:tr h="48487">
                <a:tc>
                  <a:txBody>
                    <a:bodyPr/>
                    <a:lstStyle/>
                    <a:p>
                      <a:pPr algn="l">
                        <a:lnSpc>
                          <a:spcPct val="115000"/>
                        </a:lnSpc>
                        <a:spcAft>
                          <a:spcPts val="0"/>
                        </a:spcAft>
                      </a:pPr>
                      <a:r>
                        <a:rPr lang="en-US" sz="1400" dirty="0">
                          <a:effectLst/>
                        </a:rPr>
                        <a:t>Cist_B2LOCREM</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l">
                        <a:lnSpc>
                          <a:spcPct val="115000"/>
                        </a:lnSpc>
                        <a:spcAft>
                          <a:spcPts val="0"/>
                        </a:spcAft>
                      </a:pPr>
                      <a:r>
                        <a:rPr lang="en-US" sz="1400">
                          <a:effectLst/>
                        </a:rPr>
                        <a:t>Digital Status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ctr">
                        <a:lnSpc>
                          <a:spcPct val="115000"/>
                        </a:lnSpc>
                        <a:spcAft>
                          <a:spcPts val="0"/>
                        </a:spcAft>
                      </a:pPr>
                      <a:r>
                        <a:rPr lang="en-US" sz="1400" dirty="0" smtClean="0">
                          <a:effectLst/>
                        </a:rPr>
                        <a:t>V1.0</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r>
              <a:tr h="48487">
                <a:tc>
                  <a:txBody>
                    <a:bodyPr/>
                    <a:lstStyle/>
                    <a:p>
                      <a:pPr algn="l">
                        <a:lnSpc>
                          <a:spcPct val="115000"/>
                        </a:lnSpc>
                        <a:spcAft>
                          <a:spcPts val="0"/>
                        </a:spcAft>
                      </a:pPr>
                      <a:r>
                        <a:rPr lang="en-US" sz="1400">
                          <a:effectLst/>
                        </a:rPr>
                        <a:t>Cist_B2STARTED</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l">
                        <a:lnSpc>
                          <a:spcPct val="115000"/>
                        </a:lnSpc>
                        <a:spcAft>
                          <a:spcPts val="0"/>
                        </a:spcAft>
                      </a:pPr>
                      <a:r>
                        <a:rPr lang="en-US" sz="1400">
                          <a:effectLst/>
                        </a:rPr>
                        <a:t>Digital Status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ctr">
                        <a:lnSpc>
                          <a:spcPct val="115000"/>
                        </a:lnSpc>
                        <a:spcAft>
                          <a:spcPts val="0"/>
                        </a:spcAft>
                      </a:pPr>
                      <a:r>
                        <a:rPr lang="en-US" sz="1400" dirty="0">
                          <a:effectLst/>
                        </a:rPr>
                        <a:t>V1.3</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r>
              <a:tr h="48487">
                <a:tc>
                  <a:txBody>
                    <a:bodyPr/>
                    <a:lstStyle/>
                    <a:p>
                      <a:pPr algn="l">
                        <a:lnSpc>
                          <a:spcPct val="115000"/>
                        </a:lnSpc>
                        <a:spcAft>
                          <a:spcPts val="0"/>
                        </a:spcAft>
                      </a:pPr>
                      <a:r>
                        <a:rPr lang="en-US" sz="1400">
                          <a:effectLst/>
                        </a:rPr>
                        <a:t>Cist_B2STARTED</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l">
                        <a:lnSpc>
                          <a:spcPct val="115000"/>
                        </a:lnSpc>
                        <a:spcAft>
                          <a:spcPts val="0"/>
                        </a:spcAft>
                      </a:pPr>
                      <a:r>
                        <a:rPr lang="en-US" sz="1400">
                          <a:effectLst/>
                        </a:rPr>
                        <a:t>Digital Status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ctr">
                        <a:lnSpc>
                          <a:spcPct val="115000"/>
                        </a:lnSpc>
                        <a:spcAft>
                          <a:spcPts val="0"/>
                        </a:spcAft>
                      </a:pPr>
                      <a:r>
                        <a:rPr lang="en-US" sz="1400" dirty="0">
                          <a:effectLst/>
                        </a:rPr>
                        <a:t>V2.4</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r>
              <a:tr h="48487">
                <a:tc>
                  <a:txBody>
                    <a:bodyPr/>
                    <a:lstStyle/>
                    <a:p>
                      <a:pPr algn="l">
                        <a:lnSpc>
                          <a:spcPct val="115000"/>
                        </a:lnSpc>
                        <a:spcAft>
                          <a:spcPts val="0"/>
                        </a:spcAft>
                      </a:pPr>
                      <a:r>
                        <a:rPr lang="en-US" sz="1400" dirty="0">
                          <a:effectLst/>
                        </a:rPr>
                        <a:t>Cist_B2STATBYFLOW</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l">
                        <a:lnSpc>
                          <a:spcPct val="115000"/>
                        </a:lnSpc>
                        <a:spcAft>
                          <a:spcPts val="0"/>
                        </a:spcAft>
                      </a:pPr>
                      <a:r>
                        <a:rPr lang="en-US" sz="1400">
                          <a:effectLst/>
                        </a:rPr>
                        <a:t>Digital Status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ctr">
                        <a:lnSpc>
                          <a:spcPct val="115000"/>
                        </a:lnSpc>
                        <a:spcAft>
                          <a:spcPts val="0"/>
                        </a:spcAft>
                      </a:pPr>
                      <a:r>
                        <a:rPr lang="en-US" sz="1400" dirty="0" smtClean="0">
                          <a:effectLst/>
                        </a:rPr>
                        <a:t>V62.6</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r>
              <a:tr h="48487">
                <a:tc>
                  <a:txBody>
                    <a:bodyPr/>
                    <a:lstStyle/>
                    <a:p>
                      <a:pPr algn="l">
                        <a:lnSpc>
                          <a:spcPct val="115000"/>
                        </a:lnSpc>
                        <a:spcAft>
                          <a:spcPts val="0"/>
                        </a:spcAft>
                      </a:pPr>
                      <a:r>
                        <a:rPr lang="en-US" sz="1400" dirty="0">
                          <a:effectLst/>
                        </a:rPr>
                        <a:t>Cist_B2STATBYPSI</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l">
                        <a:lnSpc>
                          <a:spcPct val="115000"/>
                        </a:lnSpc>
                        <a:spcAft>
                          <a:spcPts val="0"/>
                        </a:spcAft>
                      </a:pPr>
                      <a:r>
                        <a:rPr lang="en-US" sz="1400">
                          <a:effectLst/>
                        </a:rPr>
                        <a:t>Digital Status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ctr">
                        <a:lnSpc>
                          <a:spcPct val="115000"/>
                        </a:lnSpc>
                        <a:spcAft>
                          <a:spcPts val="0"/>
                        </a:spcAft>
                      </a:pPr>
                      <a:r>
                        <a:rPr lang="en-US" sz="1400" dirty="0" smtClean="0">
                          <a:effectLst/>
                        </a:rPr>
                        <a:t>V2.2</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r>
              <a:tr h="48487">
                <a:tc>
                  <a:txBody>
                    <a:bodyPr/>
                    <a:lstStyle/>
                    <a:p>
                      <a:pPr algn="l">
                        <a:lnSpc>
                          <a:spcPct val="115000"/>
                        </a:lnSpc>
                        <a:spcAft>
                          <a:spcPts val="0"/>
                        </a:spcAft>
                      </a:pPr>
                      <a:r>
                        <a:rPr lang="en-US" sz="1400" dirty="0">
                          <a:effectLst/>
                        </a:rPr>
                        <a:t>Cist_BTNB1</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l">
                        <a:lnSpc>
                          <a:spcPct val="115000"/>
                        </a:lnSpc>
                        <a:spcAft>
                          <a:spcPts val="0"/>
                        </a:spcAft>
                      </a:pPr>
                      <a:r>
                        <a:rPr lang="en-US" sz="1400">
                          <a:effectLst/>
                        </a:rPr>
                        <a:t>Digital Status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ctr">
                        <a:lnSpc>
                          <a:spcPct val="115000"/>
                        </a:lnSpc>
                        <a:spcAft>
                          <a:spcPts val="0"/>
                        </a:spcAft>
                      </a:pPr>
                      <a:r>
                        <a:rPr lang="en-US" sz="1400" dirty="0">
                          <a:effectLst/>
                        </a:rPr>
                        <a:t>V0.3</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r>
              <a:tr h="48487">
                <a:tc>
                  <a:txBody>
                    <a:bodyPr/>
                    <a:lstStyle/>
                    <a:p>
                      <a:pPr algn="l">
                        <a:lnSpc>
                          <a:spcPct val="115000"/>
                        </a:lnSpc>
                        <a:spcAft>
                          <a:spcPts val="0"/>
                        </a:spcAft>
                      </a:pPr>
                      <a:r>
                        <a:rPr lang="en-US" sz="1400" dirty="0">
                          <a:effectLst/>
                        </a:rPr>
                        <a:t>Cist_BTNB2</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l">
                        <a:lnSpc>
                          <a:spcPct val="115000"/>
                        </a:lnSpc>
                        <a:spcAft>
                          <a:spcPts val="0"/>
                        </a:spcAft>
                      </a:pPr>
                      <a:r>
                        <a:rPr lang="en-US" sz="1400">
                          <a:effectLst/>
                        </a:rPr>
                        <a:t>Digital Status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ctr">
                        <a:lnSpc>
                          <a:spcPct val="115000"/>
                        </a:lnSpc>
                        <a:spcAft>
                          <a:spcPts val="0"/>
                        </a:spcAft>
                      </a:pPr>
                      <a:r>
                        <a:rPr lang="en-US" sz="1400" dirty="0">
                          <a:effectLst/>
                        </a:rPr>
                        <a:t>V1.1</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r>
              <a:tr h="48487">
                <a:tc>
                  <a:txBody>
                    <a:bodyPr/>
                    <a:lstStyle/>
                    <a:p>
                      <a:pPr algn="l">
                        <a:lnSpc>
                          <a:spcPct val="115000"/>
                        </a:lnSpc>
                        <a:spcAft>
                          <a:spcPts val="0"/>
                        </a:spcAft>
                      </a:pPr>
                      <a:r>
                        <a:rPr lang="en-US" sz="1400" dirty="0" err="1">
                          <a:effectLst/>
                        </a:rPr>
                        <a:t>Cist_CMD_ERRAMPSACCEPT</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l">
                        <a:lnSpc>
                          <a:spcPct val="115000"/>
                        </a:lnSpc>
                        <a:spcAft>
                          <a:spcPts val="0"/>
                        </a:spcAft>
                      </a:pPr>
                      <a:r>
                        <a:rPr lang="en-US" sz="1400">
                          <a:effectLst/>
                        </a:rPr>
                        <a:t>Digital Input</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ctr">
                        <a:lnSpc>
                          <a:spcPct val="115000"/>
                        </a:lnSpc>
                        <a:spcAft>
                          <a:spcPts val="0"/>
                        </a:spcAft>
                      </a:pPr>
                      <a:r>
                        <a:rPr lang="en-US" sz="1400" dirty="0">
                          <a:effectLst/>
                        </a:rPr>
                        <a:t>V43.0</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r>
              <a:tr h="48487">
                <a:tc>
                  <a:txBody>
                    <a:bodyPr/>
                    <a:lstStyle/>
                    <a:p>
                      <a:pPr algn="l">
                        <a:lnSpc>
                          <a:spcPct val="115000"/>
                        </a:lnSpc>
                        <a:spcAft>
                          <a:spcPts val="0"/>
                        </a:spcAft>
                      </a:pPr>
                      <a:r>
                        <a:rPr lang="en-US" sz="1400" dirty="0" err="1">
                          <a:effectLst/>
                        </a:rPr>
                        <a:t>Cist_CMD_ERRFLOWACCEPT</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l">
                        <a:lnSpc>
                          <a:spcPct val="115000"/>
                        </a:lnSpc>
                        <a:spcAft>
                          <a:spcPts val="0"/>
                        </a:spcAft>
                      </a:pPr>
                      <a:r>
                        <a:rPr lang="en-US" sz="1400">
                          <a:effectLst/>
                        </a:rPr>
                        <a:t>Digital Input</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ctr">
                        <a:lnSpc>
                          <a:spcPct val="115000"/>
                        </a:lnSpc>
                        <a:spcAft>
                          <a:spcPts val="0"/>
                        </a:spcAft>
                      </a:pPr>
                      <a:r>
                        <a:rPr lang="en-US" sz="1400" dirty="0">
                          <a:effectLst/>
                        </a:rPr>
                        <a:t>V43.1</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r>
              <a:tr h="48487">
                <a:tc>
                  <a:txBody>
                    <a:bodyPr/>
                    <a:lstStyle/>
                    <a:p>
                      <a:pPr algn="l">
                        <a:lnSpc>
                          <a:spcPct val="115000"/>
                        </a:lnSpc>
                        <a:spcAft>
                          <a:spcPts val="0"/>
                        </a:spcAft>
                      </a:pPr>
                      <a:r>
                        <a:rPr lang="en-US" sz="1400">
                          <a:effectLst/>
                        </a:rPr>
                        <a:t>Cist_CMD_ERRPSIACCEP</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l">
                        <a:lnSpc>
                          <a:spcPct val="115000"/>
                        </a:lnSpc>
                        <a:spcAft>
                          <a:spcPts val="0"/>
                        </a:spcAft>
                      </a:pPr>
                      <a:r>
                        <a:rPr lang="en-US" sz="1400" dirty="0">
                          <a:effectLst/>
                        </a:rPr>
                        <a:t>Digital Input</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ctr">
                        <a:lnSpc>
                          <a:spcPct val="115000"/>
                        </a:lnSpc>
                        <a:spcAft>
                          <a:spcPts val="0"/>
                        </a:spcAft>
                      </a:pPr>
                      <a:r>
                        <a:rPr lang="en-US" sz="1400" dirty="0">
                          <a:effectLst/>
                        </a:rPr>
                        <a:t>V42.7</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r>
              <a:tr h="48487">
                <a:tc>
                  <a:txBody>
                    <a:bodyPr/>
                    <a:lstStyle/>
                    <a:p>
                      <a:pPr algn="l">
                        <a:lnSpc>
                          <a:spcPct val="115000"/>
                        </a:lnSpc>
                        <a:spcAft>
                          <a:spcPts val="0"/>
                        </a:spcAft>
                      </a:pPr>
                      <a:r>
                        <a:rPr lang="en-US" sz="1400">
                          <a:effectLst/>
                        </a:rPr>
                        <a:t>Cist_CMD_ERRVLVSACCEPT</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l">
                        <a:lnSpc>
                          <a:spcPct val="115000"/>
                        </a:lnSpc>
                        <a:spcAft>
                          <a:spcPts val="0"/>
                        </a:spcAft>
                      </a:pPr>
                      <a:r>
                        <a:rPr lang="en-US" sz="1400">
                          <a:effectLst/>
                        </a:rPr>
                        <a:t>Digital Input</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ctr">
                        <a:lnSpc>
                          <a:spcPct val="115000"/>
                        </a:lnSpc>
                        <a:spcAft>
                          <a:spcPts val="0"/>
                        </a:spcAft>
                      </a:pPr>
                      <a:r>
                        <a:rPr lang="en-US" sz="1400" dirty="0">
                          <a:effectLst/>
                        </a:rPr>
                        <a:t>V43.2</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r>
              <a:tr h="48487">
                <a:tc>
                  <a:txBody>
                    <a:bodyPr/>
                    <a:lstStyle/>
                    <a:p>
                      <a:pPr algn="l">
                        <a:lnSpc>
                          <a:spcPct val="115000"/>
                        </a:lnSpc>
                        <a:spcAft>
                          <a:spcPts val="0"/>
                        </a:spcAft>
                      </a:pPr>
                      <a:r>
                        <a:rPr lang="en-US" sz="1400">
                          <a:effectLst/>
                        </a:rPr>
                        <a:t>Cist_CMD_FTTOTALRST</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l">
                        <a:lnSpc>
                          <a:spcPct val="115000"/>
                        </a:lnSpc>
                        <a:spcAft>
                          <a:spcPts val="0"/>
                        </a:spcAft>
                      </a:pPr>
                      <a:r>
                        <a:rPr lang="en-US" sz="1400">
                          <a:effectLst/>
                        </a:rPr>
                        <a:t>Digital Input</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ctr">
                        <a:lnSpc>
                          <a:spcPct val="115000"/>
                        </a:lnSpc>
                        <a:spcAft>
                          <a:spcPts val="0"/>
                        </a:spcAft>
                      </a:pPr>
                      <a:r>
                        <a:rPr lang="en-US" sz="1400" dirty="0">
                          <a:effectLst/>
                        </a:rPr>
                        <a:t>V43.5</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r>
              <a:tr h="48487">
                <a:tc>
                  <a:txBody>
                    <a:bodyPr/>
                    <a:lstStyle/>
                    <a:p>
                      <a:pPr algn="l">
                        <a:lnSpc>
                          <a:spcPct val="115000"/>
                        </a:lnSpc>
                        <a:spcAft>
                          <a:spcPts val="0"/>
                        </a:spcAft>
                      </a:pPr>
                      <a:r>
                        <a:rPr lang="en-US" sz="1400">
                          <a:effectLst/>
                        </a:rPr>
                        <a:t>Cist_CMD_HRSRSTQ1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l">
                        <a:lnSpc>
                          <a:spcPct val="115000"/>
                        </a:lnSpc>
                        <a:spcAft>
                          <a:spcPts val="0"/>
                        </a:spcAft>
                      </a:pPr>
                      <a:r>
                        <a:rPr lang="en-US" sz="1400">
                          <a:effectLst/>
                        </a:rPr>
                        <a:t>Digital Input</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ctr">
                        <a:lnSpc>
                          <a:spcPct val="115000"/>
                        </a:lnSpc>
                        <a:spcAft>
                          <a:spcPts val="0"/>
                        </a:spcAft>
                      </a:pPr>
                      <a:r>
                        <a:rPr lang="en-US" sz="1400" dirty="0">
                          <a:effectLst/>
                        </a:rPr>
                        <a:t>V43.3</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r>
              <a:tr h="48487">
                <a:tc>
                  <a:txBody>
                    <a:bodyPr/>
                    <a:lstStyle/>
                    <a:p>
                      <a:pPr algn="l">
                        <a:lnSpc>
                          <a:spcPct val="115000"/>
                        </a:lnSpc>
                        <a:spcAft>
                          <a:spcPts val="0"/>
                        </a:spcAft>
                      </a:pPr>
                      <a:r>
                        <a:rPr lang="en-US" sz="1400">
                          <a:effectLst/>
                        </a:rPr>
                        <a:t>Cist_CMD_HRSRSTQ2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l">
                        <a:lnSpc>
                          <a:spcPct val="115000"/>
                        </a:lnSpc>
                        <a:spcAft>
                          <a:spcPts val="0"/>
                        </a:spcAft>
                      </a:pPr>
                      <a:r>
                        <a:rPr lang="en-US" sz="1400">
                          <a:effectLst/>
                        </a:rPr>
                        <a:t>Digital Input</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ctr">
                        <a:lnSpc>
                          <a:spcPct val="115000"/>
                        </a:lnSpc>
                        <a:spcAft>
                          <a:spcPts val="0"/>
                        </a:spcAft>
                      </a:pPr>
                      <a:r>
                        <a:rPr lang="en-US" sz="1400">
                          <a:effectLst/>
                        </a:rPr>
                        <a:t>V43.4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r>
              <a:tr h="48487">
                <a:tc>
                  <a:txBody>
                    <a:bodyPr/>
                    <a:lstStyle/>
                    <a:p>
                      <a:pPr algn="l">
                        <a:lnSpc>
                          <a:spcPct val="115000"/>
                        </a:lnSpc>
                        <a:spcAft>
                          <a:spcPts val="0"/>
                        </a:spcAft>
                      </a:pPr>
                      <a:r>
                        <a:rPr lang="en-US" sz="1400">
                          <a:effectLst/>
                        </a:rPr>
                        <a:t>Cist_CMD_OPMANAUT</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l">
                        <a:lnSpc>
                          <a:spcPct val="115000"/>
                        </a:lnSpc>
                        <a:spcAft>
                          <a:spcPts val="0"/>
                        </a:spcAft>
                      </a:pPr>
                      <a:r>
                        <a:rPr lang="en-US" sz="1400">
                          <a:effectLst/>
                        </a:rPr>
                        <a:t>Digital Input</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ctr">
                        <a:lnSpc>
                          <a:spcPct val="115000"/>
                        </a:lnSpc>
                        <a:spcAft>
                          <a:spcPts val="0"/>
                        </a:spcAft>
                      </a:pPr>
                      <a:r>
                        <a:rPr lang="en-US" sz="1400">
                          <a:effectLst/>
                        </a:rPr>
                        <a:t>V42.3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r>
              <a:tr h="48487">
                <a:tc>
                  <a:txBody>
                    <a:bodyPr/>
                    <a:lstStyle/>
                    <a:p>
                      <a:pPr algn="l">
                        <a:lnSpc>
                          <a:spcPct val="115000"/>
                        </a:lnSpc>
                        <a:spcAft>
                          <a:spcPts val="0"/>
                        </a:spcAft>
                      </a:pPr>
                      <a:r>
                        <a:rPr lang="en-US" sz="1400">
                          <a:effectLst/>
                        </a:rPr>
                        <a:t>Cist_CMD_REMOPENCLOSEACT</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l">
                        <a:lnSpc>
                          <a:spcPct val="115000"/>
                        </a:lnSpc>
                        <a:spcAft>
                          <a:spcPts val="0"/>
                        </a:spcAft>
                      </a:pPr>
                      <a:r>
                        <a:rPr lang="en-US" sz="1400">
                          <a:effectLst/>
                        </a:rPr>
                        <a:t>Digital Input</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ctr">
                        <a:lnSpc>
                          <a:spcPct val="115000"/>
                        </a:lnSpc>
                        <a:spcAft>
                          <a:spcPts val="0"/>
                        </a:spcAft>
                      </a:pPr>
                      <a:r>
                        <a:rPr lang="en-US" sz="1400">
                          <a:effectLst/>
                        </a:rPr>
                        <a:t>V42.6</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r>
              <a:tr h="48487">
                <a:tc>
                  <a:txBody>
                    <a:bodyPr/>
                    <a:lstStyle/>
                    <a:p>
                      <a:pPr algn="l">
                        <a:lnSpc>
                          <a:spcPct val="115000"/>
                        </a:lnSpc>
                        <a:spcAft>
                          <a:spcPts val="0"/>
                        </a:spcAft>
                      </a:pPr>
                      <a:r>
                        <a:rPr lang="en-US" sz="1400">
                          <a:effectLst/>
                        </a:rPr>
                        <a:t>Cist_CMD_REMSTARTSTOPB1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l">
                        <a:lnSpc>
                          <a:spcPct val="115000"/>
                        </a:lnSpc>
                        <a:spcAft>
                          <a:spcPts val="0"/>
                        </a:spcAft>
                      </a:pPr>
                      <a:r>
                        <a:rPr lang="en-US" sz="1400">
                          <a:effectLst/>
                        </a:rPr>
                        <a:t>Digital Input</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ctr">
                        <a:lnSpc>
                          <a:spcPct val="115000"/>
                        </a:lnSpc>
                        <a:spcAft>
                          <a:spcPts val="0"/>
                        </a:spcAft>
                      </a:pPr>
                      <a:r>
                        <a:rPr lang="en-US" sz="1400">
                          <a:effectLst/>
                        </a:rPr>
                        <a:t>V42.4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r>
              <a:tr h="48487">
                <a:tc>
                  <a:txBody>
                    <a:bodyPr/>
                    <a:lstStyle/>
                    <a:p>
                      <a:pPr algn="l">
                        <a:lnSpc>
                          <a:spcPct val="115000"/>
                        </a:lnSpc>
                        <a:spcAft>
                          <a:spcPts val="0"/>
                        </a:spcAft>
                      </a:pPr>
                      <a:r>
                        <a:rPr lang="en-US" sz="1400" dirty="0" err="1">
                          <a:effectLst/>
                        </a:rPr>
                        <a:t>Cist_CMD_REMSTARTSTOPB2</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l">
                        <a:lnSpc>
                          <a:spcPct val="115000"/>
                        </a:lnSpc>
                        <a:spcAft>
                          <a:spcPts val="0"/>
                        </a:spcAft>
                      </a:pPr>
                      <a:r>
                        <a:rPr lang="en-US" sz="1400">
                          <a:effectLst/>
                        </a:rPr>
                        <a:t>Digital Input</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c>
                  <a:txBody>
                    <a:bodyPr/>
                    <a:lstStyle/>
                    <a:p>
                      <a:pPr algn="ctr">
                        <a:lnSpc>
                          <a:spcPct val="115000"/>
                        </a:lnSpc>
                        <a:spcAft>
                          <a:spcPts val="0"/>
                        </a:spcAft>
                      </a:pPr>
                      <a:r>
                        <a:rPr lang="en-US" sz="1400" dirty="0">
                          <a:effectLst/>
                        </a:rPr>
                        <a:t>V42.5</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7248" marR="17248" marT="0" marB="0" anchor="b"/>
                </a:tc>
              </a:tr>
            </a:tbl>
          </a:graphicData>
        </a:graphic>
      </p:graphicFrame>
      <p:sp>
        <p:nvSpPr>
          <p:cNvPr id="15" name="3 Rectángulo"/>
          <p:cNvSpPr/>
          <p:nvPr/>
        </p:nvSpPr>
        <p:spPr>
          <a:xfrm>
            <a:off x="0" y="21779"/>
            <a:ext cx="12192000" cy="584775"/>
          </a:xfrm>
          <a:prstGeom prst="rect">
            <a:avLst/>
          </a:prstGeom>
        </p:spPr>
        <p:txBody>
          <a:bodyPr wrap="square">
            <a:spAutoFit/>
          </a:bodyPr>
          <a:lstStyle/>
          <a:p>
            <a:pPr algn="r"/>
            <a:r>
              <a:rPr lang="es-EC" sz="3200" b="1" spc="51"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RESULTADOS OBTENIDOS</a:t>
            </a:r>
            <a:endParaRPr lang="es-ES" sz="32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739172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7 Rectángulo"/>
          <p:cNvSpPr/>
          <p:nvPr/>
        </p:nvSpPr>
        <p:spPr bwMode="auto">
          <a:xfrm>
            <a:off x="0" y="844125"/>
            <a:ext cx="12192000" cy="5023275"/>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7000"/>
              </a:lnSpc>
              <a:spcBef>
                <a:spcPct val="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endParaRPr>
          </a:p>
        </p:txBody>
      </p:sp>
      <p:sp>
        <p:nvSpPr>
          <p:cNvPr id="8" name="TextBox 17"/>
          <p:cNvSpPr txBox="1"/>
          <p:nvPr/>
        </p:nvSpPr>
        <p:spPr>
          <a:xfrm>
            <a:off x="4662961" y="948874"/>
            <a:ext cx="2988415" cy="461665"/>
          </a:xfrm>
          <a:prstGeom prst="rect">
            <a:avLst/>
          </a:prstGeom>
          <a:solidFill>
            <a:schemeClr val="accent6">
              <a:lumMod val="50000"/>
            </a:schemeClr>
          </a:solidFill>
          <a:scene3d>
            <a:camera prst="orthographicFront"/>
            <a:lightRig rig="threePt" dir="t"/>
          </a:scene3d>
          <a:sp3d>
            <a:bevelT w="165100" prst="coolSlant"/>
          </a:sp3d>
        </p:spPr>
        <p:txBody>
          <a:bodyPr wrap="square" rtlCol="0">
            <a:spAutoFit/>
          </a:bodyPr>
          <a:lstStyle>
            <a:defPPr>
              <a:defRPr lang="pt-BR"/>
            </a:defPPr>
            <a:lvl1pPr algn="ctr">
              <a:defRPr sz="3600" b="1">
                <a:solidFill>
                  <a:schemeClr val="bg1"/>
                </a:solidFill>
              </a:defRPr>
            </a:lvl1pPr>
          </a:lstStyle>
          <a:p>
            <a:r>
              <a:rPr lang="es-EC" sz="2400" dirty="0" smtClean="0">
                <a:solidFill>
                  <a:srgbClr val="FFFFFF"/>
                </a:solidFill>
              </a:rPr>
              <a:t>SCADA: Alarmas</a:t>
            </a:r>
            <a:endParaRPr lang="es-EC" sz="2400" dirty="0">
              <a:solidFill>
                <a:srgbClr val="FFFFFF"/>
              </a:solidFill>
            </a:endParaRPr>
          </a:p>
        </p:txBody>
      </p:sp>
      <p:graphicFrame>
        <p:nvGraphicFramePr>
          <p:cNvPr id="2" name="Tabla 1"/>
          <p:cNvGraphicFramePr>
            <a:graphicFrameLocks noGrp="1"/>
          </p:cNvGraphicFramePr>
          <p:nvPr>
            <p:extLst/>
          </p:nvPr>
        </p:nvGraphicFramePr>
        <p:xfrm>
          <a:off x="225868" y="2333232"/>
          <a:ext cx="5581015" cy="2282826"/>
        </p:xfrm>
        <a:graphic>
          <a:graphicData uri="http://schemas.openxmlformats.org/drawingml/2006/table">
            <a:tbl>
              <a:tblPr firstRow="1" firstCol="1" bandRow="1">
                <a:tableStyleId>{00A15C55-8517-42AA-B614-E9B94910E393}</a:tableStyleId>
              </a:tblPr>
              <a:tblGrid>
                <a:gridCol w="450061"/>
                <a:gridCol w="2348064"/>
                <a:gridCol w="621453"/>
                <a:gridCol w="2161437"/>
              </a:tblGrid>
              <a:tr h="196850">
                <a:tc>
                  <a:txBody>
                    <a:bodyPr/>
                    <a:lstStyle/>
                    <a:p>
                      <a:pPr algn="ctr">
                        <a:lnSpc>
                          <a:spcPct val="107000"/>
                        </a:lnSpc>
                        <a:spcAft>
                          <a:spcPts val="0"/>
                        </a:spcAft>
                      </a:pPr>
                      <a:r>
                        <a:rPr lang="es-ES" sz="1400">
                          <a:effectLst/>
                        </a:rPr>
                        <a:t>Ord</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0"/>
                        </a:spcAft>
                      </a:pPr>
                      <a:r>
                        <a:rPr lang="es-ES" sz="1400">
                          <a:effectLst/>
                        </a:rPr>
                        <a:t>Nombre</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400">
                          <a:effectLst/>
                        </a:rPr>
                        <a:t>Nivel</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0"/>
                        </a:spcAft>
                      </a:pPr>
                      <a:r>
                        <a:rPr lang="es-ES" sz="1400">
                          <a:effectLst/>
                        </a:rPr>
                        <a:t>Descripción</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87325">
                <a:tc>
                  <a:txBody>
                    <a:bodyPr/>
                    <a:lstStyle/>
                    <a:p>
                      <a:pPr algn="ctr">
                        <a:lnSpc>
                          <a:spcPct val="107000"/>
                        </a:lnSpc>
                        <a:spcAft>
                          <a:spcPts val="0"/>
                        </a:spcAft>
                      </a:pPr>
                      <a:r>
                        <a:rPr lang="es-ES" sz="1400">
                          <a:effectLst/>
                        </a:rPr>
                        <a:t>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107000"/>
                        </a:lnSpc>
                        <a:spcAft>
                          <a:spcPts val="0"/>
                        </a:spcAft>
                      </a:pPr>
                      <a:r>
                        <a:rPr lang="es-ES" sz="1400">
                          <a:effectLst/>
                        </a:rPr>
                        <a:t>Alarm_Cisterna_ParoEmerg</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400">
                          <a:effectLst/>
                        </a:rPr>
                        <a:t>Crítico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107000"/>
                        </a:lnSpc>
                        <a:spcAft>
                          <a:spcPts val="0"/>
                        </a:spcAft>
                      </a:pPr>
                      <a:r>
                        <a:rPr lang="es-ES" sz="1400">
                          <a:effectLst/>
                        </a:rPr>
                        <a:t> Paro de emergencia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87325">
                <a:tc>
                  <a:txBody>
                    <a:bodyPr/>
                    <a:lstStyle/>
                    <a:p>
                      <a:pPr algn="ctr">
                        <a:lnSpc>
                          <a:spcPct val="107000"/>
                        </a:lnSpc>
                        <a:spcAft>
                          <a:spcPts val="0"/>
                        </a:spcAft>
                      </a:pPr>
                      <a:r>
                        <a:rPr lang="es-ES" sz="1400">
                          <a:effectLst/>
                        </a:rPr>
                        <a:t>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107000"/>
                        </a:lnSpc>
                        <a:spcAft>
                          <a:spcPts val="0"/>
                        </a:spcAft>
                      </a:pPr>
                      <a:r>
                        <a:rPr lang="es-ES" sz="1400">
                          <a:effectLst/>
                        </a:rPr>
                        <a:t>Alarm_Cisterna_Bloqueo_Corriente</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400">
                          <a:effectLst/>
                        </a:rPr>
                        <a:t>Crítico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107000"/>
                        </a:lnSpc>
                        <a:spcAft>
                          <a:spcPts val="0"/>
                        </a:spcAft>
                      </a:pPr>
                      <a:r>
                        <a:rPr lang="es-ES" sz="1400">
                          <a:effectLst/>
                        </a:rPr>
                        <a:t> Corriente elevada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87325">
                <a:tc>
                  <a:txBody>
                    <a:bodyPr/>
                    <a:lstStyle/>
                    <a:p>
                      <a:pPr algn="ctr">
                        <a:lnSpc>
                          <a:spcPct val="107000"/>
                        </a:lnSpc>
                        <a:spcAft>
                          <a:spcPts val="0"/>
                        </a:spcAft>
                      </a:pPr>
                      <a:r>
                        <a:rPr lang="es-ES" sz="1400">
                          <a:effectLst/>
                        </a:rPr>
                        <a:t>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107000"/>
                        </a:lnSpc>
                        <a:spcAft>
                          <a:spcPts val="0"/>
                        </a:spcAft>
                      </a:pPr>
                      <a:r>
                        <a:rPr lang="es-ES" sz="1400">
                          <a:effectLst/>
                        </a:rPr>
                        <a:t>Alarm_Cisterna_Actuador_Cerrado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400">
                          <a:effectLst/>
                        </a:rPr>
                        <a:t>Bajo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107000"/>
                        </a:lnSpc>
                        <a:spcAft>
                          <a:spcPts val="0"/>
                        </a:spcAft>
                      </a:pPr>
                      <a:r>
                        <a:rPr lang="es-ES" sz="1400">
                          <a:effectLst/>
                        </a:rPr>
                        <a:t> Actuador cerrado en estación de bombeo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87325">
                <a:tc>
                  <a:txBody>
                    <a:bodyPr/>
                    <a:lstStyle/>
                    <a:p>
                      <a:pPr algn="ctr">
                        <a:lnSpc>
                          <a:spcPct val="107000"/>
                        </a:lnSpc>
                        <a:spcAft>
                          <a:spcPts val="0"/>
                        </a:spcAft>
                      </a:pPr>
                      <a:r>
                        <a:rPr lang="es-ES" sz="1400">
                          <a:effectLst/>
                        </a:rPr>
                        <a:t>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107000"/>
                        </a:lnSpc>
                        <a:spcAft>
                          <a:spcPts val="0"/>
                        </a:spcAft>
                      </a:pPr>
                      <a:r>
                        <a:rPr lang="es-ES" sz="1400">
                          <a:effectLst/>
                        </a:rPr>
                        <a:t>Alarm_Cisterna Nivel Bajo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400">
                          <a:effectLst/>
                        </a:rPr>
                        <a:t>Alto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107000"/>
                        </a:lnSpc>
                        <a:spcAft>
                          <a:spcPts val="0"/>
                        </a:spcAft>
                      </a:pPr>
                      <a:r>
                        <a:rPr lang="es-ES" sz="1400">
                          <a:effectLst/>
                        </a:rPr>
                        <a:t> Nivel de cisterna bajo en estación de bombeo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87325">
                <a:tc>
                  <a:txBody>
                    <a:bodyPr/>
                    <a:lstStyle/>
                    <a:p>
                      <a:pPr algn="ctr">
                        <a:lnSpc>
                          <a:spcPct val="107000"/>
                        </a:lnSpc>
                        <a:spcAft>
                          <a:spcPts val="0"/>
                        </a:spcAft>
                      </a:pPr>
                      <a:r>
                        <a:rPr lang="es-ES" sz="1400">
                          <a:effectLst/>
                        </a:rPr>
                        <a:t>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107000"/>
                        </a:lnSpc>
                        <a:spcAft>
                          <a:spcPts val="0"/>
                        </a:spcAft>
                      </a:pPr>
                      <a:r>
                        <a:rPr lang="es-ES" sz="1400">
                          <a:effectLst/>
                        </a:rPr>
                        <a:t>Alarm_Cal_Nivel_Bajo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400">
                          <a:effectLst/>
                        </a:rPr>
                        <a:t>Medio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107000"/>
                        </a:lnSpc>
                        <a:spcAft>
                          <a:spcPts val="0"/>
                        </a:spcAft>
                      </a:pPr>
                      <a:r>
                        <a:rPr lang="es-ES" sz="1400" dirty="0">
                          <a:effectLst/>
                        </a:rPr>
                        <a:t> Nivel de cisterna de </a:t>
                      </a:r>
                      <a:r>
                        <a:rPr lang="es-ES" sz="1400" dirty="0" err="1">
                          <a:effectLst/>
                        </a:rPr>
                        <a:t>Calime</a:t>
                      </a:r>
                      <a:r>
                        <a:rPr lang="es-ES" sz="1400" dirty="0">
                          <a:effectLst/>
                        </a:rPr>
                        <a:t> bajo</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pic>
        <p:nvPicPr>
          <p:cNvPr id="14" name="Imagen 13"/>
          <p:cNvPicPr/>
          <p:nvPr/>
        </p:nvPicPr>
        <p:blipFill rotWithShape="1">
          <a:blip r:embed="rId3" cstate="print">
            <a:extLst>
              <a:ext uri="{28A0092B-C50C-407E-A947-70E740481C1C}">
                <a14:useLocalDpi xmlns:a14="http://schemas.microsoft.com/office/drawing/2010/main" val="0"/>
              </a:ext>
            </a:extLst>
          </a:blip>
          <a:srcRect r="33053" b="76477"/>
          <a:stretch/>
        </p:blipFill>
        <p:spPr bwMode="auto">
          <a:xfrm>
            <a:off x="6045646" y="2341438"/>
            <a:ext cx="5473449" cy="2092702"/>
          </a:xfrm>
          <a:prstGeom prst="rect">
            <a:avLst/>
          </a:prstGeom>
          <a:noFill/>
          <a:ln>
            <a:noFill/>
          </a:ln>
        </p:spPr>
      </p:pic>
      <p:sp>
        <p:nvSpPr>
          <p:cNvPr id="15" name="3 Rectángulo"/>
          <p:cNvSpPr/>
          <p:nvPr/>
        </p:nvSpPr>
        <p:spPr>
          <a:xfrm>
            <a:off x="0" y="21779"/>
            <a:ext cx="12192000" cy="584775"/>
          </a:xfrm>
          <a:prstGeom prst="rect">
            <a:avLst/>
          </a:prstGeom>
        </p:spPr>
        <p:txBody>
          <a:bodyPr wrap="square">
            <a:spAutoFit/>
          </a:bodyPr>
          <a:lstStyle/>
          <a:p>
            <a:pPr algn="r"/>
            <a:r>
              <a:rPr lang="es-EC" sz="3200" b="1" spc="51"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RESULTADOS OBTENIDOS</a:t>
            </a:r>
            <a:endParaRPr lang="es-ES" sz="32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763909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7 Rectángulo"/>
          <p:cNvSpPr/>
          <p:nvPr/>
        </p:nvSpPr>
        <p:spPr bwMode="auto">
          <a:xfrm>
            <a:off x="0" y="606554"/>
            <a:ext cx="12192000" cy="6251446"/>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7000"/>
              </a:lnSpc>
              <a:spcBef>
                <a:spcPct val="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endParaRPr>
          </a:p>
        </p:txBody>
      </p:sp>
      <p:sp>
        <p:nvSpPr>
          <p:cNvPr id="8" name="7 Rectángulo"/>
          <p:cNvSpPr/>
          <p:nvPr/>
        </p:nvSpPr>
        <p:spPr>
          <a:xfrm>
            <a:off x="0" y="609600"/>
            <a:ext cx="12192000" cy="584775"/>
          </a:xfrm>
          <a:prstGeom prst="rect">
            <a:avLst/>
          </a:prstGeom>
          <a:noFill/>
        </p:spPr>
        <p:txBody>
          <a:bodyPr wrap="square">
            <a:spAutoFit/>
          </a:bodyPr>
          <a:lstStyle/>
          <a:p>
            <a:pPr algn="ctr">
              <a:defRPr/>
            </a:pPr>
            <a:r>
              <a:rPr lang="es-ES" sz="32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ESTACIÓN BOMBEO</a:t>
            </a:r>
            <a:endParaRPr lang="es-ES" sz="3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14" name="7 Rectángulo"/>
          <p:cNvSpPr/>
          <p:nvPr/>
        </p:nvSpPr>
        <p:spPr>
          <a:xfrm>
            <a:off x="1089185" y="1143000"/>
            <a:ext cx="4208953" cy="584775"/>
          </a:xfrm>
          <a:prstGeom prst="rect">
            <a:avLst/>
          </a:prstGeom>
          <a:noFill/>
        </p:spPr>
        <p:txBody>
          <a:bodyPr wrap="square">
            <a:spAutoFit/>
          </a:bodyPr>
          <a:lstStyle/>
          <a:p>
            <a:pPr algn="ctr">
              <a:defRPr/>
            </a:pPr>
            <a:r>
              <a:rPr lang="es-ES" sz="3200" b="1" dirty="0">
                <a:ln w="31550" cmpd="sng">
                  <a:gradFill>
                    <a:gsLst>
                      <a:gs pos="70000">
                        <a:srgbClr val="F79646">
                          <a:shade val="50000"/>
                          <a:satMod val="190000"/>
                        </a:srgbClr>
                      </a:gs>
                      <a:gs pos="0">
                        <a:srgbClr val="F79646">
                          <a:tint val="77000"/>
                          <a:satMod val="180000"/>
                        </a:srgbClr>
                      </a:gs>
                    </a:gsLst>
                    <a:lin ang="5400000"/>
                  </a:gradFill>
                  <a:prstDash val="solid"/>
                </a:ln>
                <a:solidFill>
                  <a:srgbClr val="F79646">
                    <a:tint val="15000"/>
                    <a:satMod val="200000"/>
                  </a:srgbClr>
                </a:solidFill>
                <a:effectLst>
                  <a:outerShdw blurRad="50800" dist="40000" dir="5400000" algn="tl" rotWithShape="0">
                    <a:srgbClr val="000000">
                      <a:shade val="5000"/>
                      <a:satMod val="120000"/>
                      <a:alpha val="33000"/>
                    </a:srgbClr>
                  </a:outerShdw>
                </a:effectLst>
                <a:latin typeface="Calibri"/>
              </a:rPr>
              <a:t>CONDICIÓN ANTERIOR</a:t>
            </a:r>
          </a:p>
        </p:txBody>
      </p:sp>
      <p:sp>
        <p:nvSpPr>
          <p:cNvPr id="15" name="7 Rectángulo"/>
          <p:cNvSpPr/>
          <p:nvPr/>
        </p:nvSpPr>
        <p:spPr>
          <a:xfrm>
            <a:off x="6687646" y="1066800"/>
            <a:ext cx="4208953" cy="584775"/>
          </a:xfrm>
          <a:prstGeom prst="rect">
            <a:avLst/>
          </a:prstGeom>
          <a:noFill/>
        </p:spPr>
        <p:txBody>
          <a:bodyPr wrap="square">
            <a:spAutoFit/>
          </a:bodyPr>
          <a:lstStyle/>
          <a:p>
            <a:pPr algn="ctr">
              <a:defRPr/>
            </a:pPr>
            <a:r>
              <a:rPr lang="es-ES" sz="3200" b="1" dirty="0">
                <a:ln w="31550" cmpd="sng">
                  <a:gradFill>
                    <a:gsLst>
                      <a:gs pos="70000">
                        <a:srgbClr val="F79646">
                          <a:shade val="50000"/>
                          <a:satMod val="190000"/>
                        </a:srgbClr>
                      </a:gs>
                      <a:gs pos="0">
                        <a:srgbClr val="F79646">
                          <a:tint val="77000"/>
                          <a:satMod val="180000"/>
                        </a:srgbClr>
                      </a:gs>
                    </a:gsLst>
                    <a:lin ang="5400000"/>
                  </a:gradFill>
                  <a:prstDash val="solid"/>
                </a:ln>
                <a:solidFill>
                  <a:srgbClr val="F79646">
                    <a:tint val="15000"/>
                    <a:satMod val="200000"/>
                  </a:srgbClr>
                </a:solidFill>
                <a:effectLst>
                  <a:outerShdw blurRad="50800" dist="40000" dir="5400000" algn="tl" rotWithShape="0">
                    <a:srgbClr val="000000">
                      <a:shade val="5000"/>
                      <a:satMod val="120000"/>
                      <a:alpha val="33000"/>
                    </a:srgbClr>
                  </a:outerShdw>
                </a:effectLst>
                <a:latin typeface="Calibri"/>
              </a:rPr>
              <a:t>CONDICIÓN </a:t>
            </a:r>
            <a:r>
              <a:rPr lang="es-ES" sz="3200" b="1" dirty="0" smtClean="0">
                <a:ln w="31550" cmpd="sng">
                  <a:gradFill>
                    <a:gsLst>
                      <a:gs pos="70000">
                        <a:srgbClr val="F79646">
                          <a:shade val="50000"/>
                          <a:satMod val="190000"/>
                        </a:srgbClr>
                      </a:gs>
                      <a:gs pos="0">
                        <a:srgbClr val="F79646">
                          <a:tint val="77000"/>
                          <a:satMod val="180000"/>
                        </a:srgbClr>
                      </a:gs>
                    </a:gsLst>
                    <a:lin ang="5400000"/>
                  </a:gradFill>
                  <a:prstDash val="solid"/>
                </a:ln>
                <a:solidFill>
                  <a:srgbClr val="F79646">
                    <a:tint val="15000"/>
                    <a:satMod val="200000"/>
                  </a:srgbClr>
                </a:solidFill>
                <a:effectLst>
                  <a:outerShdw blurRad="50800" dist="40000" dir="5400000" algn="tl" rotWithShape="0">
                    <a:srgbClr val="000000">
                      <a:shade val="5000"/>
                      <a:satMod val="120000"/>
                      <a:alpha val="33000"/>
                    </a:srgbClr>
                  </a:outerShdw>
                </a:effectLst>
                <a:latin typeface="Calibri"/>
              </a:rPr>
              <a:t>ACTUAL</a:t>
            </a:r>
            <a:endParaRPr lang="es-ES" sz="3200" b="1" dirty="0">
              <a:ln w="31550" cmpd="sng">
                <a:gradFill>
                  <a:gsLst>
                    <a:gs pos="70000">
                      <a:srgbClr val="F79646">
                        <a:shade val="50000"/>
                        <a:satMod val="190000"/>
                      </a:srgbClr>
                    </a:gs>
                    <a:gs pos="0">
                      <a:srgbClr val="F79646">
                        <a:tint val="77000"/>
                        <a:satMod val="180000"/>
                      </a:srgbClr>
                    </a:gs>
                  </a:gsLst>
                  <a:lin ang="5400000"/>
                </a:gradFill>
                <a:prstDash val="solid"/>
              </a:ln>
              <a:solidFill>
                <a:srgbClr val="F79646">
                  <a:tint val="15000"/>
                  <a:satMod val="200000"/>
                </a:srgbClr>
              </a:solidFill>
              <a:effectLst>
                <a:outerShdw blurRad="50800" dist="40000" dir="5400000" algn="tl" rotWithShape="0">
                  <a:srgbClr val="000000">
                    <a:shade val="5000"/>
                    <a:satMod val="120000"/>
                    <a:alpha val="33000"/>
                  </a:srgbClr>
                </a:outerShdw>
              </a:effectLst>
              <a:latin typeface="Calibri"/>
            </a:endParaRPr>
          </a:p>
        </p:txBody>
      </p:sp>
      <p:pic>
        <p:nvPicPr>
          <p:cNvPr id="16" name="Picture 2" descr="C:\Users\OPERACIONES2\Documents\2012\FOTOS\MANT. SISTEMA DE AGUA POTABLE Y VÍA\DSC0026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449" y="1828800"/>
            <a:ext cx="1989188" cy="149189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10.144.17.38\Users\OPERACIONES2\Documents\2012\Proyectos Obras emergentes\Proyecto Agua BIMESM 12\Fotos Cuarto de Bomba\Fotos Antes\DSC01453.JPG"/>
          <p:cNvPicPr>
            <a:picLocks noChangeAspect="1" noChangeArrowheads="1"/>
          </p:cNvPicPr>
          <p:nvPr/>
        </p:nvPicPr>
        <p:blipFill>
          <a:blip r:embed="rId4" cstate="print"/>
          <a:srcRect/>
          <a:stretch>
            <a:fillRect/>
          </a:stretch>
        </p:blipFill>
        <p:spPr bwMode="auto">
          <a:xfrm>
            <a:off x="3530600" y="3886200"/>
            <a:ext cx="2235200" cy="1676400"/>
          </a:xfrm>
          <a:prstGeom prst="rect">
            <a:avLst/>
          </a:prstGeom>
          <a:noFill/>
        </p:spPr>
      </p:pic>
      <p:pic>
        <p:nvPicPr>
          <p:cNvPr id="18" name="Picture 3" descr="\\10.144.17.38\Users\OPERACIONES2\Documents\2012\Proyectos Obras emergentes\Proyecto Agua BIMESM 12\Fotos Cuarto de Bomba\Fotos Antes\DSC01454.JPG"/>
          <p:cNvPicPr>
            <a:picLocks noChangeAspect="1" noChangeArrowheads="1"/>
          </p:cNvPicPr>
          <p:nvPr/>
        </p:nvPicPr>
        <p:blipFill>
          <a:blip r:embed="rId5" cstate="print"/>
          <a:srcRect/>
          <a:stretch>
            <a:fillRect/>
          </a:stretch>
        </p:blipFill>
        <p:spPr bwMode="auto">
          <a:xfrm>
            <a:off x="4228661" y="1828800"/>
            <a:ext cx="1946345" cy="1459759"/>
          </a:xfrm>
          <a:prstGeom prst="rect">
            <a:avLst/>
          </a:prstGeom>
          <a:noFill/>
        </p:spPr>
      </p:pic>
      <p:pic>
        <p:nvPicPr>
          <p:cNvPr id="19" name="Picture 4" descr="\\10.144.17.38\Users\OPERACIONES2\Documents\2012\Proyectos Obras emergentes\Proyecto Agua BIMESM 12\Fotos Cuarto de Bomba\Fotos Antes\DSC01448.JPG"/>
          <p:cNvPicPr>
            <a:picLocks noChangeAspect="1" noChangeArrowheads="1"/>
          </p:cNvPicPr>
          <p:nvPr/>
        </p:nvPicPr>
        <p:blipFill>
          <a:blip r:embed="rId6" cstate="print"/>
          <a:srcRect/>
          <a:stretch>
            <a:fillRect/>
          </a:stretch>
        </p:blipFill>
        <p:spPr bwMode="auto">
          <a:xfrm>
            <a:off x="507999" y="3886200"/>
            <a:ext cx="2235201" cy="1676400"/>
          </a:xfrm>
          <a:prstGeom prst="rect">
            <a:avLst/>
          </a:prstGeom>
          <a:noFill/>
        </p:spPr>
      </p:pic>
      <p:pic>
        <p:nvPicPr>
          <p:cNvPr id="20" name="Picture 5" descr="\\10.144.17.38\Users\OPERACIONES2\Documents\2012\Proyectos Obras emergentes\Proyecto Agua BIMESM 12\Fotos Cuarto de Bomba\Fotos Antes\DSC01458.JPG"/>
          <p:cNvPicPr>
            <a:picLocks noChangeAspect="1" noChangeArrowheads="1"/>
          </p:cNvPicPr>
          <p:nvPr/>
        </p:nvPicPr>
        <p:blipFill>
          <a:blip r:embed="rId7" cstate="print"/>
          <a:srcRect/>
          <a:stretch>
            <a:fillRect/>
          </a:stretch>
        </p:blipFill>
        <p:spPr bwMode="auto">
          <a:xfrm>
            <a:off x="2209103" y="1828800"/>
            <a:ext cx="1962668" cy="1472001"/>
          </a:xfrm>
          <a:prstGeom prst="rect">
            <a:avLst/>
          </a:prstGeom>
          <a:noFill/>
        </p:spPr>
      </p:pic>
      <p:pic>
        <p:nvPicPr>
          <p:cNvPr id="22" name="Imagen 21" descr="\\10.144.17.238\compartida general\0.1.- II COMANDANTE\REVISIÓN SR. CP.MMF\BOMBA 25HP\foto1967.jpg"/>
          <p:cNvPicPr/>
          <p:nvPr/>
        </p:nvPicPr>
        <p:blipFill>
          <a:blip r:embed="rId8" cstate="print"/>
          <a:srcRect/>
          <a:stretch>
            <a:fillRect/>
          </a:stretch>
        </p:blipFill>
        <p:spPr bwMode="auto">
          <a:xfrm>
            <a:off x="6386466" y="1893041"/>
            <a:ext cx="1919334" cy="1535959"/>
          </a:xfrm>
          <a:prstGeom prst="rect">
            <a:avLst/>
          </a:prstGeom>
          <a:noFill/>
          <a:ln w="9525">
            <a:noFill/>
            <a:miter lim="800000"/>
            <a:headEnd/>
            <a:tailEnd/>
          </a:ln>
        </p:spPr>
      </p:pic>
      <p:pic>
        <p:nvPicPr>
          <p:cNvPr id="23" name="Imagen 22"/>
          <p:cNvPicPr/>
          <p:nvPr/>
        </p:nvPicPr>
        <p:blipFill rotWithShape="1">
          <a:blip r:embed="rId9" cstate="print">
            <a:extLst>
              <a:ext uri="{28A0092B-C50C-407E-A947-70E740481C1C}">
                <a14:useLocalDpi xmlns:a14="http://schemas.microsoft.com/office/drawing/2010/main" val="0"/>
              </a:ext>
            </a:extLst>
          </a:blip>
          <a:srcRect l="15660" t="22982" r="32139"/>
          <a:stretch/>
        </p:blipFill>
        <p:spPr bwMode="auto">
          <a:xfrm rot="5400000">
            <a:off x="8318559" y="1841559"/>
            <a:ext cx="1589014" cy="1585867"/>
          </a:xfrm>
          <a:prstGeom prst="rect">
            <a:avLst/>
          </a:prstGeom>
          <a:noFill/>
          <a:ln w="9525">
            <a:noFill/>
            <a:miter lim="800000"/>
            <a:headEnd/>
            <a:tailEnd/>
          </a:ln>
        </p:spPr>
      </p:pic>
      <p:pic>
        <p:nvPicPr>
          <p:cNvPr id="24" name="Imagen 23" descr="\\10.144.17.238\compartida general\0.1.- II COMANDANTE\PROYECTOS BIMESM\Proyecto Agua BIMESM 12\Fotos Cuarto de Bomba\Fotos Actualizada 31-MAY-12\DSC00569.JPG"/>
          <p:cNvPicPr/>
          <p:nvPr/>
        </p:nvPicPr>
        <p:blipFill>
          <a:blip r:embed="rId10" cstate="print"/>
          <a:srcRect/>
          <a:stretch>
            <a:fillRect/>
          </a:stretch>
        </p:blipFill>
        <p:spPr bwMode="auto">
          <a:xfrm>
            <a:off x="9906000" y="1860910"/>
            <a:ext cx="2133600" cy="1568090"/>
          </a:xfrm>
          <a:prstGeom prst="rect">
            <a:avLst/>
          </a:prstGeom>
          <a:noFill/>
          <a:ln w="9525">
            <a:noFill/>
            <a:miter lim="800000"/>
            <a:headEnd/>
            <a:tailEnd/>
          </a:ln>
        </p:spPr>
      </p:pic>
      <p:pic>
        <p:nvPicPr>
          <p:cNvPr id="26" name="Imagen 25"/>
          <p:cNvPicPr/>
          <p:nvPr/>
        </p:nvPicPr>
        <p:blipFill>
          <a:blip r:embed="rId11" cstate="print">
            <a:extLst>
              <a:ext uri="{28A0092B-C50C-407E-A947-70E740481C1C}">
                <a14:useLocalDpi xmlns:a14="http://schemas.microsoft.com/office/drawing/2010/main" val="0"/>
              </a:ext>
            </a:extLst>
          </a:blip>
          <a:stretch>
            <a:fillRect/>
          </a:stretch>
        </p:blipFill>
        <p:spPr bwMode="auto">
          <a:xfrm rot="5400000">
            <a:off x="5991095" y="4234307"/>
            <a:ext cx="2347598" cy="1680587"/>
          </a:xfrm>
          <a:prstGeom prst="rect">
            <a:avLst/>
          </a:prstGeom>
          <a:noFill/>
          <a:ln w="9525">
            <a:noFill/>
            <a:miter lim="800000"/>
            <a:headEnd/>
            <a:tailEnd/>
          </a:ln>
        </p:spPr>
      </p:pic>
      <p:pic>
        <p:nvPicPr>
          <p:cNvPr id="27" name="Imagen 26" descr="C:\Users\Usuario\Desktop\TERRENO\BOMBA 25HP\foto2005.jpg"/>
          <p:cNvPicPr/>
          <p:nvPr/>
        </p:nvPicPr>
        <p:blipFill>
          <a:blip r:embed="rId12" cstate="print"/>
          <a:srcRect/>
          <a:stretch>
            <a:fillRect/>
          </a:stretch>
        </p:blipFill>
        <p:spPr bwMode="auto">
          <a:xfrm>
            <a:off x="9994229" y="3810000"/>
            <a:ext cx="1816771" cy="2438400"/>
          </a:xfrm>
          <a:prstGeom prst="rect">
            <a:avLst/>
          </a:prstGeom>
          <a:noFill/>
          <a:ln w="9525">
            <a:noFill/>
            <a:miter lim="800000"/>
            <a:headEnd/>
            <a:tailEnd/>
          </a:ln>
        </p:spPr>
      </p:pic>
      <p:pic>
        <p:nvPicPr>
          <p:cNvPr id="28" name="Imagen 27"/>
          <p:cNvPicPr/>
          <p:nvPr/>
        </p:nvPicPr>
        <p:blipFill>
          <a:blip r:embed="rId13" cstate="print">
            <a:extLst>
              <a:ext uri="{28A0092B-C50C-407E-A947-70E740481C1C}">
                <a14:useLocalDpi xmlns:a14="http://schemas.microsoft.com/office/drawing/2010/main" val="0"/>
              </a:ext>
            </a:extLst>
          </a:blip>
          <a:stretch>
            <a:fillRect/>
          </a:stretch>
        </p:blipFill>
        <p:spPr bwMode="auto">
          <a:xfrm rot="5400000">
            <a:off x="7825077" y="4167478"/>
            <a:ext cx="2393852" cy="1767993"/>
          </a:xfrm>
          <a:prstGeom prst="rect">
            <a:avLst/>
          </a:prstGeom>
          <a:noFill/>
          <a:ln w="9525">
            <a:noFill/>
            <a:miter lim="800000"/>
            <a:headEnd/>
            <a:tailEnd/>
          </a:ln>
        </p:spPr>
      </p:pic>
      <p:sp>
        <p:nvSpPr>
          <p:cNvPr id="30" name="3 Rectángulo"/>
          <p:cNvSpPr/>
          <p:nvPr/>
        </p:nvSpPr>
        <p:spPr>
          <a:xfrm>
            <a:off x="0" y="21779"/>
            <a:ext cx="12192000" cy="584775"/>
          </a:xfrm>
          <a:prstGeom prst="rect">
            <a:avLst/>
          </a:prstGeom>
        </p:spPr>
        <p:txBody>
          <a:bodyPr wrap="square">
            <a:spAutoFit/>
          </a:bodyPr>
          <a:lstStyle/>
          <a:p>
            <a:pPr algn="r"/>
            <a:r>
              <a:rPr lang="es-EC" sz="3200" b="1" spc="51"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RESULTADOS OBTENIDOS</a:t>
            </a:r>
            <a:endParaRPr lang="es-ES" sz="32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225276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additive="base">
                                        <p:cTn id="41" dur="500" fill="hold"/>
                                        <p:tgtEl>
                                          <p:spTgt spid="27"/>
                                        </p:tgtEl>
                                        <p:attrNameLst>
                                          <p:attrName>ppt_x</p:attrName>
                                        </p:attrNameLst>
                                      </p:cBhvr>
                                      <p:tavLst>
                                        <p:tav tm="0">
                                          <p:val>
                                            <p:strVal val="#ppt_x"/>
                                          </p:val>
                                        </p:tav>
                                        <p:tav tm="100000">
                                          <p:val>
                                            <p:strVal val="#ppt_x"/>
                                          </p:val>
                                        </p:tav>
                                      </p:tavLst>
                                    </p:anim>
                                    <p:anim calcmode="lin" valueType="num">
                                      <p:cBhvr additive="base">
                                        <p:cTn id="42" dur="500" fill="hold"/>
                                        <p:tgtEl>
                                          <p:spTgt spid="27"/>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additive="base">
                                        <p:cTn id="45" dur="500" fill="hold"/>
                                        <p:tgtEl>
                                          <p:spTgt spid="28"/>
                                        </p:tgtEl>
                                        <p:attrNameLst>
                                          <p:attrName>ppt_x</p:attrName>
                                        </p:attrNameLst>
                                      </p:cBhvr>
                                      <p:tavLst>
                                        <p:tav tm="0">
                                          <p:val>
                                            <p:strVal val="#ppt_x"/>
                                          </p:val>
                                        </p:tav>
                                        <p:tav tm="100000">
                                          <p:val>
                                            <p:strVal val="#ppt_x"/>
                                          </p:val>
                                        </p:tav>
                                      </p:tavLst>
                                    </p:anim>
                                    <p:anim calcmode="lin" valueType="num">
                                      <p:cBhvr additive="base">
                                        <p:cTn id="4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905453" y="2712740"/>
            <a:ext cx="8381094" cy="1432519"/>
            <a:chOff x="452" y="853481"/>
            <a:chExt cx="8381094" cy="1432519"/>
          </a:xfrm>
        </p:grpSpPr>
        <p:sp>
          <p:nvSpPr>
            <p:cNvPr id="3" name="Rectángulo redondeado 2"/>
            <p:cNvSpPr/>
            <p:nvPr/>
          </p:nvSpPr>
          <p:spPr>
            <a:xfrm>
              <a:off x="452" y="853481"/>
              <a:ext cx="8381094" cy="1432519"/>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4" name="Rectángulo 3"/>
            <p:cNvSpPr/>
            <p:nvPr/>
          </p:nvSpPr>
          <p:spPr>
            <a:xfrm>
              <a:off x="42409" y="895438"/>
              <a:ext cx="8297180" cy="13486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50800" rIns="76200" bIns="50800" numCol="1" spcCol="1270" anchor="ctr" anchorCtr="0">
              <a:noAutofit/>
            </a:bodyPr>
            <a:lstStyle/>
            <a:p>
              <a:pPr lvl="0" algn="ctr" defTabSz="1778000">
                <a:lnSpc>
                  <a:spcPct val="90000"/>
                </a:lnSpc>
                <a:spcBef>
                  <a:spcPct val="0"/>
                </a:spcBef>
                <a:spcAft>
                  <a:spcPct val="35000"/>
                </a:spcAft>
              </a:pPr>
              <a:r>
                <a:rPr lang="es-ES" sz="4000" b="1" kern="1200" dirty="0" smtClean="0"/>
                <a:t>CONCLUSIONES</a:t>
              </a:r>
              <a:endParaRPr lang="es-ES" sz="4000" b="1" kern="1200" dirty="0"/>
            </a:p>
          </p:txBody>
        </p:sp>
      </p:grpSp>
    </p:spTree>
    <p:extLst>
      <p:ext uri="{BB962C8B-B14F-4D97-AF65-F5344CB8AC3E}">
        <p14:creationId xmlns:p14="http://schemas.microsoft.com/office/powerpoint/2010/main" val="1914026518"/>
      </p:ext>
    </p:extLst>
  </p:cSld>
  <p:clrMapOvr>
    <a:masterClrMapping/>
  </p:clrMapOvr>
  <p:transition spd="med">
    <p:randomBar dir="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1092841" y="1276800"/>
            <a:ext cx="10006317" cy="1847400"/>
            <a:chOff x="508322" y="14266"/>
            <a:chExt cx="10006317" cy="1771200"/>
          </a:xfrm>
        </p:grpSpPr>
        <p:sp>
          <p:nvSpPr>
            <p:cNvPr id="9" name="Rectángulo redondeado 8"/>
            <p:cNvSpPr/>
            <p:nvPr/>
          </p:nvSpPr>
          <p:spPr>
            <a:xfrm>
              <a:off x="508322" y="14266"/>
              <a:ext cx="10006317" cy="1771200"/>
            </a:xfrm>
            <a:prstGeom prst="roundRect">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0" name="Rectángulo 9"/>
            <p:cNvSpPr/>
            <p:nvPr/>
          </p:nvSpPr>
          <p:spPr>
            <a:xfrm>
              <a:off x="594785" y="100729"/>
              <a:ext cx="9833391" cy="159827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78225" tIns="0" rIns="278225" bIns="0" numCol="1" spcCol="1270" anchor="ctr" anchorCtr="0">
              <a:noAutofit/>
            </a:bodyPr>
            <a:lstStyle/>
            <a:p>
              <a:pPr lvl="0"/>
              <a:r>
                <a:rPr lang="es-EC" sz="2400" dirty="0"/>
                <a:t>Mediante el análisis de las necesidades que el sistema requería para el proceso de optimización, se identificaron los  puntos en los cuales se debía actuar mediante el diseño e implementación de equipos para el proceso de automatización.</a:t>
              </a:r>
            </a:p>
          </p:txBody>
        </p:sp>
      </p:grpSp>
      <p:grpSp>
        <p:nvGrpSpPr>
          <p:cNvPr id="11" name="Grupo 10"/>
          <p:cNvGrpSpPr/>
          <p:nvPr/>
        </p:nvGrpSpPr>
        <p:grpSpPr>
          <a:xfrm>
            <a:off x="1092840" y="3429000"/>
            <a:ext cx="10006317" cy="1905000"/>
            <a:chOff x="508322" y="2735867"/>
            <a:chExt cx="10006317" cy="1771200"/>
          </a:xfrm>
        </p:grpSpPr>
        <p:sp>
          <p:nvSpPr>
            <p:cNvPr id="12" name="Rectángulo redondeado 11"/>
            <p:cNvSpPr/>
            <p:nvPr/>
          </p:nvSpPr>
          <p:spPr>
            <a:xfrm>
              <a:off x="508322" y="2735867"/>
              <a:ext cx="10006317" cy="1771200"/>
            </a:xfrm>
            <a:prstGeom prst="roundRect">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3" name="Rectángulo 12"/>
            <p:cNvSpPr/>
            <p:nvPr/>
          </p:nvSpPr>
          <p:spPr>
            <a:xfrm>
              <a:off x="594785" y="2822330"/>
              <a:ext cx="9833391" cy="159827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78225" tIns="0" rIns="278225" bIns="0" numCol="1" spcCol="1270" anchor="ctr" anchorCtr="0">
              <a:noAutofit/>
            </a:bodyPr>
            <a:lstStyle/>
            <a:p>
              <a:pPr lvl="0"/>
              <a:r>
                <a:rPr lang="es-EC" sz="2400" dirty="0"/>
                <a:t>El desarrollo de la ingeniería básica y de detalle fueron de gran importancia para el proceso de análisis, diseño y selección de los instrumentos como de la lógica de control   implementada, cumpliendo con el   propósito principal garantizar un sistema de control automático confiable. </a:t>
              </a:r>
            </a:p>
          </p:txBody>
        </p:sp>
      </p:grpSp>
      <p:sp>
        <p:nvSpPr>
          <p:cNvPr id="14" name="3 Rectángulo"/>
          <p:cNvSpPr/>
          <p:nvPr/>
        </p:nvSpPr>
        <p:spPr>
          <a:xfrm>
            <a:off x="0" y="21779"/>
            <a:ext cx="12192000" cy="584775"/>
          </a:xfrm>
          <a:prstGeom prst="rect">
            <a:avLst/>
          </a:prstGeom>
        </p:spPr>
        <p:txBody>
          <a:bodyPr wrap="square">
            <a:spAutoFit/>
          </a:bodyPr>
          <a:lstStyle/>
          <a:p>
            <a:pPr algn="r"/>
            <a:r>
              <a:rPr lang="es-ES" sz="3200" b="1" spc="51"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CONCLUSIONES</a:t>
            </a:r>
            <a:endParaRPr lang="es-ES" sz="32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0288072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1092841" y="1276799"/>
            <a:ext cx="10006317" cy="2065737"/>
            <a:chOff x="508322" y="14266"/>
            <a:chExt cx="10006317" cy="1771200"/>
          </a:xfrm>
        </p:grpSpPr>
        <p:sp>
          <p:nvSpPr>
            <p:cNvPr id="9" name="Rectángulo redondeado 8"/>
            <p:cNvSpPr/>
            <p:nvPr/>
          </p:nvSpPr>
          <p:spPr>
            <a:xfrm>
              <a:off x="508322" y="14266"/>
              <a:ext cx="10006317" cy="1771200"/>
            </a:xfrm>
            <a:prstGeom prst="roundRect">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0" name="Rectángulo 9"/>
            <p:cNvSpPr/>
            <p:nvPr/>
          </p:nvSpPr>
          <p:spPr>
            <a:xfrm>
              <a:off x="594785" y="100729"/>
              <a:ext cx="9833391" cy="159827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78225" tIns="0" rIns="278225" bIns="0" numCol="1" spcCol="1270" anchor="ctr" anchorCtr="0">
              <a:noAutofit/>
            </a:bodyPr>
            <a:lstStyle/>
            <a:p>
              <a:pPr lvl="0" defTabSz="977900">
                <a:lnSpc>
                  <a:spcPct val="90000"/>
                </a:lnSpc>
                <a:spcBef>
                  <a:spcPct val="0"/>
                </a:spcBef>
                <a:spcAft>
                  <a:spcPct val="35000"/>
                </a:spcAft>
              </a:pPr>
              <a:r>
                <a:rPr lang="es-EC" sz="2400" dirty="0"/>
                <a:t>El diseño de la lógica de control se ajusta hacia la mejora de la eficiencia en el  consumo de agua, mediante el control del suministro del líquido a los reservorios y evitando procesos  manuales que entorpecían el llenado de los tanques, creando desbordamiento y con ello desperdiciando el agua. La lógica implementada cumple las expectativas deseadas</a:t>
              </a:r>
              <a:endParaRPr lang="es-ES" sz="2200" kern="1200" dirty="0"/>
            </a:p>
          </p:txBody>
        </p:sp>
      </p:grpSp>
      <p:grpSp>
        <p:nvGrpSpPr>
          <p:cNvPr id="11" name="Grupo 10"/>
          <p:cNvGrpSpPr/>
          <p:nvPr/>
        </p:nvGrpSpPr>
        <p:grpSpPr>
          <a:xfrm>
            <a:off x="1066800" y="3715200"/>
            <a:ext cx="10006317" cy="1771200"/>
            <a:chOff x="508322" y="2735867"/>
            <a:chExt cx="10006317" cy="1771200"/>
          </a:xfrm>
        </p:grpSpPr>
        <p:sp>
          <p:nvSpPr>
            <p:cNvPr id="12" name="Rectángulo redondeado 11"/>
            <p:cNvSpPr/>
            <p:nvPr/>
          </p:nvSpPr>
          <p:spPr>
            <a:xfrm>
              <a:off x="508322" y="2735867"/>
              <a:ext cx="10006317" cy="1771200"/>
            </a:xfrm>
            <a:prstGeom prst="roundRect">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3" name="Rectángulo 12"/>
            <p:cNvSpPr/>
            <p:nvPr/>
          </p:nvSpPr>
          <p:spPr>
            <a:xfrm>
              <a:off x="594785" y="2822330"/>
              <a:ext cx="9833391" cy="159827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78225" tIns="0" rIns="278225" bIns="0" numCol="1" spcCol="1270" anchor="ctr" anchorCtr="0">
              <a:noAutofit/>
            </a:bodyPr>
            <a:lstStyle/>
            <a:p>
              <a:pPr lvl="0"/>
              <a:r>
                <a:rPr lang="es-EC" sz="2400" dirty="0"/>
                <a:t>El diseño del interfaz humano-Maquina (HMI) se desarrolló bajo la guia GEDIS y con ayuda del personal a cargo de operar el sistema, habiéndose obtenido un entorno amigable, fácil,  normalizado y organizado para su operación. </a:t>
              </a:r>
            </a:p>
          </p:txBody>
        </p:sp>
      </p:grpSp>
      <p:sp>
        <p:nvSpPr>
          <p:cNvPr id="14" name="3 Rectángulo"/>
          <p:cNvSpPr/>
          <p:nvPr/>
        </p:nvSpPr>
        <p:spPr>
          <a:xfrm>
            <a:off x="0" y="21779"/>
            <a:ext cx="12192000" cy="584775"/>
          </a:xfrm>
          <a:prstGeom prst="rect">
            <a:avLst/>
          </a:prstGeom>
        </p:spPr>
        <p:txBody>
          <a:bodyPr wrap="square">
            <a:spAutoFit/>
          </a:bodyPr>
          <a:lstStyle/>
          <a:p>
            <a:pPr algn="r"/>
            <a:r>
              <a:rPr lang="es-ES" sz="3200" b="1" spc="51"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CONCLUSIONES</a:t>
            </a:r>
            <a:endParaRPr lang="es-ES" sz="32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3901595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092841" y="1276799"/>
            <a:ext cx="10006317" cy="1923601"/>
            <a:chOff x="508322" y="14266"/>
            <a:chExt cx="10006317" cy="1771200"/>
          </a:xfrm>
        </p:grpSpPr>
        <p:sp>
          <p:nvSpPr>
            <p:cNvPr id="3" name="Rectángulo redondeado 2"/>
            <p:cNvSpPr/>
            <p:nvPr/>
          </p:nvSpPr>
          <p:spPr>
            <a:xfrm>
              <a:off x="508322" y="14266"/>
              <a:ext cx="10006317" cy="1771200"/>
            </a:xfrm>
            <a:prstGeom prst="roundRect">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 name="Rectángulo 3"/>
            <p:cNvSpPr/>
            <p:nvPr/>
          </p:nvSpPr>
          <p:spPr>
            <a:xfrm>
              <a:off x="594785" y="100729"/>
              <a:ext cx="9833391" cy="159827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78225" tIns="0" rIns="278225" bIns="0" numCol="1" spcCol="1270" anchor="ctr" anchorCtr="0">
              <a:noAutofit/>
            </a:bodyPr>
            <a:lstStyle/>
            <a:p>
              <a:pPr lvl="0"/>
              <a:r>
                <a:rPr lang="es-EC" sz="2400" dirty="0"/>
                <a:t>Durante todo el proceso de automatización y optimización del sistema de agua potable se realizaron pruebas  a cada instrumento, equipo y proceso, con el afán de brindar seguridad y garantizar el correcto funcionamiento.</a:t>
              </a:r>
            </a:p>
          </p:txBody>
        </p:sp>
      </p:grpSp>
      <p:sp>
        <p:nvSpPr>
          <p:cNvPr id="7" name="Rectángulo 6"/>
          <p:cNvSpPr/>
          <p:nvPr/>
        </p:nvSpPr>
        <p:spPr>
          <a:xfrm>
            <a:off x="1179303" y="3735716"/>
            <a:ext cx="9833391" cy="144396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78225" tIns="0" rIns="278225" bIns="0" numCol="1" spcCol="1270" anchor="ctr" anchorCtr="0">
            <a:noAutofit/>
          </a:bodyPr>
          <a:lstStyle/>
          <a:p>
            <a:pPr lvl="0" defTabSz="977900">
              <a:lnSpc>
                <a:spcPct val="90000"/>
              </a:lnSpc>
              <a:spcBef>
                <a:spcPct val="0"/>
              </a:spcBef>
              <a:spcAft>
                <a:spcPct val="35000"/>
              </a:spcAft>
            </a:pPr>
            <a:endParaRPr lang="es-ES" sz="2200" kern="1200" dirty="0"/>
          </a:p>
        </p:txBody>
      </p:sp>
      <p:sp>
        <p:nvSpPr>
          <p:cNvPr id="8" name="3 Rectángulo"/>
          <p:cNvSpPr/>
          <p:nvPr/>
        </p:nvSpPr>
        <p:spPr>
          <a:xfrm>
            <a:off x="0" y="21779"/>
            <a:ext cx="12192000" cy="584775"/>
          </a:xfrm>
          <a:prstGeom prst="rect">
            <a:avLst/>
          </a:prstGeom>
        </p:spPr>
        <p:txBody>
          <a:bodyPr wrap="square">
            <a:spAutoFit/>
          </a:bodyPr>
          <a:lstStyle/>
          <a:p>
            <a:pPr algn="r"/>
            <a:r>
              <a:rPr lang="es-ES" sz="3200" b="1" spc="51"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CONCLUSIONES</a:t>
            </a:r>
            <a:endParaRPr lang="es-ES" sz="32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69039997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905453" y="2712740"/>
            <a:ext cx="8381094" cy="1432519"/>
            <a:chOff x="452" y="853481"/>
            <a:chExt cx="8381094" cy="1432519"/>
          </a:xfrm>
        </p:grpSpPr>
        <p:sp>
          <p:nvSpPr>
            <p:cNvPr id="3" name="Rectángulo redondeado 2"/>
            <p:cNvSpPr/>
            <p:nvPr/>
          </p:nvSpPr>
          <p:spPr>
            <a:xfrm>
              <a:off x="452" y="853481"/>
              <a:ext cx="8381094" cy="1432519"/>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4" name="Rectángulo 3"/>
            <p:cNvSpPr/>
            <p:nvPr/>
          </p:nvSpPr>
          <p:spPr>
            <a:xfrm>
              <a:off x="42409" y="895438"/>
              <a:ext cx="8297180" cy="13486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50800" rIns="76200" bIns="50800" numCol="1" spcCol="1270" anchor="ctr" anchorCtr="0">
              <a:noAutofit/>
            </a:bodyPr>
            <a:lstStyle/>
            <a:p>
              <a:pPr lvl="0" algn="ctr" defTabSz="1778000">
                <a:lnSpc>
                  <a:spcPct val="90000"/>
                </a:lnSpc>
                <a:spcBef>
                  <a:spcPct val="0"/>
                </a:spcBef>
                <a:spcAft>
                  <a:spcPct val="35000"/>
                </a:spcAft>
              </a:pPr>
              <a:r>
                <a:rPr lang="es-ES" sz="4000" b="1" kern="1200" dirty="0" smtClean="0"/>
                <a:t>RECOMENDACIONES</a:t>
              </a:r>
              <a:endParaRPr lang="es-ES" sz="4000" b="1" kern="1200" dirty="0"/>
            </a:p>
          </p:txBody>
        </p:sp>
      </p:grpSp>
    </p:spTree>
    <p:extLst>
      <p:ext uri="{BB962C8B-B14F-4D97-AF65-F5344CB8AC3E}">
        <p14:creationId xmlns:p14="http://schemas.microsoft.com/office/powerpoint/2010/main" val="1909286741"/>
      </p:ext>
    </p:extLst>
  </p:cSld>
  <p:clrMapOvr>
    <a:masterClrMapping/>
  </p:clrMapOvr>
  <p:transition spd="med">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3 Rectángulo"/>
          <p:cNvSpPr/>
          <p:nvPr/>
        </p:nvSpPr>
        <p:spPr>
          <a:xfrm>
            <a:off x="0" y="21779"/>
            <a:ext cx="12192000" cy="584775"/>
          </a:xfrm>
          <a:prstGeom prst="rect">
            <a:avLst/>
          </a:prstGeom>
        </p:spPr>
        <p:txBody>
          <a:bodyPr wrap="square">
            <a:spAutoFit/>
          </a:bodyPr>
          <a:lstStyle/>
          <a:p>
            <a:pPr algn="r"/>
            <a:r>
              <a:rPr lang="es-EC" sz="3200" b="1" spc="51"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INTRODUCCIÓN</a:t>
            </a:r>
            <a:endParaRPr lang="es-ES" sz="32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aphicFrame>
        <p:nvGraphicFramePr>
          <p:cNvPr id="5" name="4 Diagrama"/>
          <p:cNvGraphicFramePr/>
          <p:nvPr>
            <p:extLst>
              <p:ext uri="{D42A27DB-BD31-4B8C-83A1-F6EECF244321}">
                <p14:modId xmlns:p14="http://schemas.microsoft.com/office/powerpoint/2010/main" val="1639415637"/>
              </p:ext>
            </p:extLst>
          </p:nvPr>
        </p:nvGraphicFramePr>
        <p:xfrm>
          <a:off x="1066800" y="685800"/>
          <a:ext cx="9601200" cy="2971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Imagen 1"/>
          <p:cNvPicPr>
            <a:picLocks noChangeAspect="1"/>
          </p:cNvPicPr>
          <p:nvPr/>
        </p:nvPicPr>
        <p:blipFill rotWithShape="1">
          <a:blip r:embed="rId7"/>
          <a:srcRect l="1445" t="2689" r="2873" b="3190"/>
          <a:stretch/>
        </p:blipFill>
        <p:spPr>
          <a:xfrm>
            <a:off x="3276600" y="3461982"/>
            <a:ext cx="5334000" cy="2786418"/>
          </a:xfrm>
          <a:prstGeom prst="rect">
            <a:avLst/>
          </a:prstGeom>
        </p:spPr>
      </p:pic>
    </p:spTree>
    <p:extLst>
      <p:ext uri="{BB962C8B-B14F-4D97-AF65-F5344CB8AC3E}">
        <p14:creationId xmlns:p14="http://schemas.microsoft.com/office/powerpoint/2010/main" val="55157421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16363E3D-278E-4476-A7B5-702FB02F858A}"/>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FD848230-38B4-4C6B-91DA-EE91CE8A965F}"/>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86487651-4574-4A99-8ECF-3D10E08F257D}"/>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3F1FCA82-A236-46FD-843B-5789D8F6EA8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092841" y="1276799"/>
            <a:ext cx="10006317" cy="1771201"/>
            <a:chOff x="508322" y="14266"/>
            <a:chExt cx="10006317" cy="1771200"/>
          </a:xfrm>
        </p:grpSpPr>
        <p:sp>
          <p:nvSpPr>
            <p:cNvPr id="3" name="Rectángulo redondeado 2"/>
            <p:cNvSpPr/>
            <p:nvPr/>
          </p:nvSpPr>
          <p:spPr>
            <a:xfrm>
              <a:off x="508322" y="14266"/>
              <a:ext cx="10006317" cy="1771200"/>
            </a:xfrm>
            <a:prstGeom prst="roundRect">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 name="Rectángulo 3"/>
            <p:cNvSpPr/>
            <p:nvPr/>
          </p:nvSpPr>
          <p:spPr>
            <a:xfrm>
              <a:off x="594785" y="100729"/>
              <a:ext cx="9833391" cy="159827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78225" tIns="0" rIns="278225" bIns="0" numCol="1" spcCol="1270" anchor="ctr" anchorCtr="0">
              <a:noAutofit/>
            </a:bodyPr>
            <a:lstStyle/>
            <a:p>
              <a:pPr lvl="0"/>
              <a:r>
                <a:rPr lang="es-EC" sz="2400" dirty="0"/>
                <a:t>Se recomienda realizar mantenimiento preventivo a </a:t>
              </a:r>
              <a:r>
                <a:rPr lang="es-EC" sz="2400" dirty="0" smtClean="0"/>
                <a:t>todos los </a:t>
              </a:r>
              <a:r>
                <a:rPr lang="es-EC" sz="2400" dirty="0"/>
                <a:t>elementos que conforman el sistema de bombeo de agua potable, ya que en el trascurso de la implementación se observó descuido en instrumentos y tubería.</a:t>
              </a:r>
            </a:p>
          </p:txBody>
        </p:sp>
      </p:grpSp>
      <p:sp>
        <p:nvSpPr>
          <p:cNvPr id="8" name="3 Rectángulo"/>
          <p:cNvSpPr/>
          <p:nvPr/>
        </p:nvSpPr>
        <p:spPr>
          <a:xfrm>
            <a:off x="0" y="21779"/>
            <a:ext cx="12192000" cy="584775"/>
          </a:xfrm>
          <a:prstGeom prst="rect">
            <a:avLst/>
          </a:prstGeom>
        </p:spPr>
        <p:txBody>
          <a:bodyPr wrap="square">
            <a:spAutoFit/>
          </a:bodyPr>
          <a:lstStyle/>
          <a:p>
            <a:pPr algn="r"/>
            <a:r>
              <a:rPr lang="es-ES" sz="3200" b="1" spc="51"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RECOMENDACIONES</a:t>
            </a:r>
            <a:endParaRPr lang="es-ES" sz="32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nvGrpSpPr>
          <p:cNvPr id="9" name="Grupo 8"/>
          <p:cNvGrpSpPr/>
          <p:nvPr/>
        </p:nvGrpSpPr>
        <p:grpSpPr>
          <a:xfrm>
            <a:off x="1092841" y="3486599"/>
            <a:ext cx="10006317" cy="1695001"/>
            <a:chOff x="508322" y="14266"/>
            <a:chExt cx="10006317" cy="1771200"/>
          </a:xfrm>
        </p:grpSpPr>
        <p:sp>
          <p:nvSpPr>
            <p:cNvPr id="10" name="Rectángulo redondeado 9"/>
            <p:cNvSpPr/>
            <p:nvPr/>
          </p:nvSpPr>
          <p:spPr>
            <a:xfrm>
              <a:off x="508322" y="14266"/>
              <a:ext cx="10006317" cy="1771200"/>
            </a:xfrm>
            <a:prstGeom prst="roundRect">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 name="Rectángulo 10"/>
            <p:cNvSpPr/>
            <p:nvPr/>
          </p:nvSpPr>
          <p:spPr>
            <a:xfrm>
              <a:off x="594785" y="100729"/>
              <a:ext cx="9833391" cy="159827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78225" tIns="0" rIns="278225" bIns="0" numCol="1" spcCol="1270" anchor="ctr" anchorCtr="0">
              <a:noAutofit/>
            </a:bodyPr>
            <a:lstStyle/>
            <a:p>
              <a:pPr lvl="0"/>
              <a:r>
                <a:rPr lang="es-EC" sz="2400" dirty="0"/>
                <a:t>Si en un futuro el proyecto es ampliado se recomienda analizar el tráfico de datos y su impacto al sistema de comunicación,  y sus efectos en la adquisición de datos.</a:t>
              </a:r>
            </a:p>
          </p:txBody>
        </p:sp>
      </p:grpSp>
    </p:spTree>
    <p:extLst>
      <p:ext uri="{BB962C8B-B14F-4D97-AF65-F5344CB8AC3E}">
        <p14:creationId xmlns:p14="http://schemas.microsoft.com/office/powerpoint/2010/main" val="263717086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1092841" y="1219200"/>
            <a:ext cx="10006317" cy="2057400"/>
            <a:chOff x="508322" y="14266"/>
            <a:chExt cx="10006317" cy="1771200"/>
          </a:xfrm>
        </p:grpSpPr>
        <p:sp>
          <p:nvSpPr>
            <p:cNvPr id="6" name="Rectángulo redondeado 5"/>
            <p:cNvSpPr/>
            <p:nvPr/>
          </p:nvSpPr>
          <p:spPr>
            <a:xfrm>
              <a:off x="508322" y="14266"/>
              <a:ext cx="10006317" cy="1771200"/>
            </a:xfrm>
            <a:prstGeom prst="roundRect">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7" name="Rectángulo 6"/>
            <p:cNvSpPr/>
            <p:nvPr/>
          </p:nvSpPr>
          <p:spPr>
            <a:xfrm>
              <a:off x="594785" y="100729"/>
              <a:ext cx="9833391" cy="159827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78225" tIns="0" rIns="278225" bIns="0" numCol="1" spcCol="1270" anchor="ctr" anchorCtr="0">
              <a:noAutofit/>
            </a:bodyPr>
            <a:lstStyle/>
            <a:p>
              <a:pPr lvl="0"/>
              <a:r>
                <a:rPr lang="es-EC" sz="2400" dirty="0"/>
                <a:t>Se recomienda actualizar el firmware de cada PLC ya que se encuentran con una versión antigua y a futuro podría acarrear conflictos en comunicación.</a:t>
              </a:r>
            </a:p>
          </p:txBody>
        </p:sp>
      </p:grpSp>
      <p:sp>
        <p:nvSpPr>
          <p:cNvPr id="8" name="3 Rectángulo"/>
          <p:cNvSpPr/>
          <p:nvPr/>
        </p:nvSpPr>
        <p:spPr>
          <a:xfrm>
            <a:off x="0" y="21779"/>
            <a:ext cx="12192000" cy="584775"/>
          </a:xfrm>
          <a:prstGeom prst="rect">
            <a:avLst/>
          </a:prstGeom>
        </p:spPr>
        <p:txBody>
          <a:bodyPr wrap="square">
            <a:spAutoFit/>
          </a:bodyPr>
          <a:lstStyle/>
          <a:p>
            <a:pPr algn="r"/>
            <a:r>
              <a:rPr lang="es-ES" sz="3200" b="1" spc="51"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RECOMENDACIONES</a:t>
            </a:r>
            <a:endParaRPr lang="es-ES" sz="32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nvGrpSpPr>
          <p:cNvPr id="9" name="Grupo 8"/>
          <p:cNvGrpSpPr/>
          <p:nvPr/>
        </p:nvGrpSpPr>
        <p:grpSpPr>
          <a:xfrm>
            <a:off x="1092841" y="3657600"/>
            <a:ext cx="10006317" cy="1923601"/>
            <a:chOff x="508322" y="14266"/>
            <a:chExt cx="10006317" cy="1771200"/>
          </a:xfrm>
        </p:grpSpPr>
        <p:sp>
          <p:nvSpPr>
            <p:cNvPr id="10" name="Rectángulo redondeado 9"/>
            <p:cNvSpPr/>
            <p:nvPr/>
          </p:nvSpPr>
          <p:spPr>
            <a:xfrm>
              <a:off x="508322" y="14266"/>
              <a:ext cx="10006317" cy="1771200"/>
            </a:xfrm>
            <a:prstGeom prst="roundRect">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 name="Rectángulo 10"/>
            <p:cNvSpPr/>
            <p:nvPr/>
          </p:nvSpPr>
          <p:spPr>
            <a:xfrm>
              <a:off x="594785" y="100729"/>
              <a:ext cx="9833391" cy="159827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78225" tIns="0" rIns="278225" bIns="0" numCol="1" spcCol="1270" anchor="ctr" anchorCtr="0">
              <a:noAutofit/>
            </a:bodyPr>
            <a:lstStyle/>
            <a:p>
              <a:pPr lvl="0"/>
              <a:r>
                <a:rPr lang="es-EC" sz="2400" dirty="0"/>
                <a:t>La provincia de Esmeraldas sufre de muchos cortes eléctricos en temporadas de invierno para lo cual se recomienda al batallón adquirir nuevos Sistemas de Alimentación Ininterrumpida (UPS), ya que los actuales están por cumplir su vida útil y su tiempo de respaldo eléctrico es muy corto.</a:t>
              </a:r>
            </a:p>
          </p:txBody>
        </p:sp>
      </p:grpSp>
    </p:spTree>
    <p:extLst>
      <p:ext uri="{BB962C8B-B14F-4D97-AF65-F5344CB8AC3E}">
        <p14:creationId xmlns:p14="http://schemas.microsoft.com/office/powerpoint/2010/main" val="70365823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p:cNvGrpSpPr/>
          <p:nvPr/>
        </p:nvGrpSpPr>
        <p:grpSpPr>
          <a:xfrm>
            <a:off x="1905453" y="2712740"/>
            <a:ext cx="8381094" cy="1432519"/>
            <a:chOff x="452" y="853481"/>
            <a:chExt cx="8381094" cy="1432519"/>
          </a:xfrm>
        </p:grpSpPr>
        <p:sp>
          <p:nvSpPr>
            <p:cNvPr id="4" name="Rectángulo redondeado 3"/>
            <p:cNvSpPr/>
            <p:nvPr/>
          </p:nvSpPr>
          <p:spPr>
            <a:xfrm>
              <a:off x="452" y="853481"/>
              <a:ext cx="8381094" cy="1432519"/>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5" name="Rectángulo 4"/>
            <p:cNvSpPr/>
            <p:nvPr/>
          </p:nvSpPr>
          <p:spPr>
            <a:xfrm>
              <a:off x="42409" y="895438"/>
              <a:ext cx="8297180" cy="13486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50800" rIns="76200" bIns="50800" numCol="1" spcCol="1270" anchor="ctr" anchorCtr="0">
              <a:noAutofit/>
            </a:bodyPr>
            <a:lstStyle/>
            <a:p>
              <a:pPr lvl="0" algn="ctr" defTabSz="1778000">
                <a:lnSpc>
                  <a:spcPct val="90000"/>
                </a:lnSpc>
                <a:spcBef>
                  <a:spcPct val="0"/>
                </a:spcBef>
                <a:spcAft>
                  <a:spcPct val="35000"/>
                </a:spcAft>
              </a:pPr>
              <a:r>
                <a:rPr lang="es-ES" sz="4000" b="1" kern="1200" dirty="0" smtClean="0"/>
                <a:t>GRACIAS</a:t>
              </a:r>
              <a:endParaRPr lang="es-ES" sz="4000" b="1" kern="1200" dirty="0"/>
            </a:p>
          </p:txBody>
        </p:sp>
      </p:grpSp>
    </p:spTree>
    <p:extLst>
      <p:ext uri="{BB962C8B-B14F-4D97-AF65-F5344CB8AC3E}">
        <p14:creationId xmlns:p14="http://schemas.microsoft.com/office/powerpoint/2010/main" val="1277452958"/>
      </p:ext>
    </p:extLst>
  </p:cSld>
  <p:clrMapOvr>
    <a:masterClrMapping/>
  </p:clrMapOvr>
  <p:transition spd="med">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4 Diagrama"/>
          <p:cNvGraphicFramePr/>
          <p:nvPr>
            <p:extLst>
              <p:ext uri="{D42A27DB-BD31-4B8C-83A1-F6EECF244321}">
                <p14:modId xmlns:p14="http://schemas.microsoft.com/office/powerpoint/2010/main" val="62219382"/>
              </p:ext>
            </p:extLst>
          </p:nvPr>
        </p:nvGraphicFramePr>
        <p:xfrm>
          <a:off x="1295400" y="606554"/>
          <a:ext cx="9601200" cy="51084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3 Rectángulo"/>
          <p:cNvSpPr/>
          <p:nvPr/>
        </p:nvSpPr>
        <p:spPr>
          <a:xfrm>
            <a:off x="0" y="21779"/>
            <a:ext cx="12192000" cy="584775"/>
          </a:xfrm>
          <a:prstGeom prst="rect">
            <a:avLst/>
          </a:prstGeom>
        </p:spPr>
        <p:txBody>
          <a:bodyPr wrap="square">
            <a:spAutoFit/>
          </a:bodyPr>
          <a:lstStyle/>
          <a:p>
            <a:pPr algn="r"/>
            <a:r>
              <a:rPr lang="es-EC" sz="3200" b="1" spc="51"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OBJETIVOS</a:t>
            </a:r>
            <a:endParaRPr lang="es-ES" sz="32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34381015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16363E3D-278E-4476-A7B5-702FB02F858A}"/>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graphicEl>
                                              <a:dgm id="{FD848230-38B4-4C6B-91DA-EE91CE8A965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4 Diagrama"/>
          <p:cNvGraphicFramePr/>
          <p:nvPr>
            <p:extLst>
              <p:ext uri="{D42A27DB-BD31-4B8C-83A1-F6EECF244321}">
                <p14:modId xmlns:p14="http://schemas.microsoft.com/office/powerpoint/2010/main" val="3370699315"/>
              </p:ext>
            </p:extLst>
          </p:nvPr>
        </p:nvGraphicFramePr>
        <p:xfrm>
          <a:off x="1066800" y="381000"/>
          <a:ext cx="9753600" cy="556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3 Rectángulo"/>
          <p:cNvSpPr/>
          <p:nvPr/>
        </p:nvSpPr>
        <p:spPr>
          <a:xfrm>
            <a:off x="0" y="21779"/>
            <a:ext cx="12192000" cy="584775"/>
          </a:xfrm>
          <a:prstGeom prst="rect">
            <a:avLst/>
          </a:prstGeom>
        </p:spPr>
        <p:txBody>
          <a:bodyPr wrap="square">
            <a:spAutoFit/>
          </a:bodyPr>
          <a:lstStyle/>
          <a:p>
            <a:pPr algn="r"/>
            <a:r>
              <a:rPr lang="es-EC" sz="3200" b="1" spc="51"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OBJETIVOS</a:t>
            </a:r>
            <a:endParaRPr lang="es-ES" sz="32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76207263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16363E3D-278E-4476-A7B5-702FB02F858A}"/>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graphicEl>
                                              <a:dgm id="{FD848230-38B4-4C6B-91DA-EE91CE8A965F}"/>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graphicEl>
                                              <a:dgm id="{2FAEA607-8CC3-45F8-8C4D-B56479ECE286}"/>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graphicEl>
                                              <a:dgm id="{15711236-D3D3-41A2-B4EF-F5BE823438AF}"/>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7F2871A1-4303-4891-990F-4A5812B4F0AE}"/>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graphicEl>
                                              <a:dgm id="{C549FC77-AFDC-4594-A879-E7666B8D8C76}"/>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graphicEl>
                                              <a:dgm id="{0FFF0081-00B7-4D12-BA94-323860E43CB5}"/>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graphicEl>
                                              <a:dgm id="{C8AE8EB9-EEBE-44B1-A700-BCDA363E5F06}"/>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graphicEl>
                                              <a:dgm id="{4FA65CF2-197F-4143-9E5E-D24EA1FCE499}"/>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graphicEl>
                                              <a:dgm id="{1142DCA4-80BB-4907-83A2-C895E51C5970}"/>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graphicEl>
                                              <a:dgm id="{1941DCEB-9B03-4BA4-967C-01B44128404D}"/>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
                                            <p:graphicEl>
                                              <a:dgm id="{32B43008-899C-4256-92BA-220E5F8FF52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4 Diagrama"/>
          <p:cNvGraphicFramePr/>
          <p:nvPr>
            <p:extLst>
              <p:ext uri="{D42A27DB-BD31-4B8C-83A1-F6EECF244321}">
                <p14:modId xmlns:p14="http://schemas.microsoft.com/office/powerpoint/2010/main" val="3007006040"/>
              </p:ext>
            </p:extLst>
          </p:nvPr>
        </p:nvGraphicFramePr>
        <p:xfrm>
          <a:off x="1600200" y="914400"/>
          <a:ext cx="89916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3 Rectángulo"/>
          <p:cNvSpPr/>
          <p:nvPr/>
        </p:nvSpPr>
        <p:spPr>
          <a:xfrm>
            <a:off x="0" y="21779"/>
            <a:ext cx="12192000" cy="584775"/>
          </a:xfrm>
          <a:prstGeom prst="rect">
            <a:avLst/>
          </a:prstGeom>
        </p:spPr>
        <p:txBody>
          <a:bodyPr wrap="square">
            <a:spAutoFit/>
          </a:bodyPr>
          <a:lstStyle/>
          <a:p>
            <a:pPr algn="r"/>
            <a:r>
              <a:rPr lang="es-EC" sz="3200" b="1" spc="51"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DESCRIPCIÓN DEL PROYECTO</a:t>
            </a:r>
            <a:endParaRPr lang="es-ES" sz="32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654462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77C3078F-E08E-451C-BABD-F9D2261F98A4}"/>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2220F476-06BB-4D17-9249-3A5AFCDC99CF}"/>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5FE5DAF0-5022-4024-ADD7-9BF733B1466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1726E614-C683-4E00-9F83-A04D9D39CDA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lvl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4 Diagrama"/>
          <p:cNvGraphicFramePr/>
          <p:nvPr>
            <p:extLst>
              <p:ext uri="{D42A27DB-BD31-4B8C-83A1-F6EECF244321}">
                <p14:modId xmlns:p14="http://schemas.microsoft.com/office/powerpoint/2010/main" val="2653122807"/>
              </p:ext>
            </p:extLst>
          </p:nvPr>
        </p:nvGraphicFramePr>
        <p:xfrm>
          <a:off x="2667000" y="762954"/>
          <a:ext cx="7162800" cy="7610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3 Rectángulo"/>
          <p:cNvSpPr/>
          <p:nvPr/>
        </p:nvSpPr>
        <p:spPr>
          <a:xfrm>
            <a:off x="0" y="21779"/>
            <a:ext cx="12192000" cy="584775"/>
          </a:xfrm>
          <a:prstGeom prst="rect">
            <a:avLst/>
          </a:prstGeom>
        </p:spPr>
        <p:txBody>
          <a:bodyPr wrap="square">
            <a:spAutoFit/>
          </a:bodyPr>
          <a:lstStyle/>
          <a:p>
            <a:pPr algn="r"/>
            <a:r>
              <a:rPr lang="es-EC" sz="3200" b="1" spc="51"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DESCRIPCIÓN DEL PROYECTO</a:t>
            </a:r>
            <a:endParaRPr lang="es-ES" sz="32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4" name="Imagen 3"/>
          <p:cNvPicPr>
            <a:picLocks noChangeAspect="1"/>
          </p:cNvPicPr>
          <p:nvPr/>
        </p:nvPicPr>
        <p:blipFill>
          <a:blip r:embed="rId7"/>
          <a:stretch>
            <a:fillRect/>
          </a:stretch>
        </p:blipFill>
        <p:spPr>
          <a:xfrm>
            <a:off x="4114800" y="1880191"/>
            <a:ext cx="7924800" cy="4042319"/>
          </a:xfrm>
          <a:prstGeom prst="rect">
            <a:avLst/>
          </a:prstGeom>
        </p:spPr>
      </p:pic>
      <p:sp>
        <p:nvSpPr>
          <p:cNvPr id="5" name="27 Rectángulo"/>
          <p:cNvSpPr/>
          <p:nvPr/>
        </p:nvSpPr>
        <p:spPr>
          <a:xfrm>
            <a:off x="152400" y="1524000"/>
            <a:ext cx="4653663" cy="1477328"/>
          </a:xfrm>
          <a:prstGeom prst="rect">
            <a:avLst/>
          </a:prstGeom>
        </p:spPr>
        <p:txBody>
          <a:bodyPr wrap="square">
            <a:spAutoFit/>
          </a:bodyPr>
          <a:lstStyle/>
          <a:p>
            <a:r>
              <a:rPr lang="es-ES" b="1" u="sng" dirty="0" smtClean="0"/>
              <a:t>DISTANCIAS</a:t>
            </a:r>
          </a:p>
          <a:p>
            <a:r>
              <a:rPr lang="es-ES" b="1" dirty="0" smtClean="0"/>
              <a:t>Bombas – Alimentación: 1.500 </a:t>
            </a:r>
            <a:r>
              <a:rPr lang="es-ES" b="1" dirty="0" err="1" smtClean="0"/>
              <a:t>mts</a:t>
            </a:r>
            <a:endParaRPr lang="es-ES" b="1" dirty="0" smtClean="0"/>
          </a:p>
          <a:p>
            <a:r>
              <a:rPr lang="es-ES" b="1" dirty="0" smtClean="0"/>
              <a:t>Bombas – Derivación:     2.500 </a:t>
            </a:r>
            <a:r>
              <a:rPr lang="es-ES" b="1" dirty="0" err="1" smtClean="0"/>
              <a:t>mts</a:t>
            </a:r>
            <a:endParaRPr lang="es-ES" b="1" dirty="0" smtClean="0"/>
          </a:p>
          <a:p>
            <a:r>
              <a:rPr lang="es-ES" b="1" dirty="0" smtClean="0"/>
              <a:t>Derivación – Batallón:     1.500 </a:t>
            </a:r>
            <a:r>
              <a:rPr lang="es-ES" b="1" dirty="0" err="1" smtClean="0"/>
              <a:t>mts</a:t>
            </a:r>
            <a:endParaRPr lang="es-ES" b="1" dirty="0" smtClean="0"/>
          </a:p>
          <a:p>
            <a:r>
              <a:rPr lang="es-ES" b="1" dirty="0" smtClean="0"/>
              <a:t>Derivación – </a:t>
            </a:r>
            <a:r>
              <a:rPr lang="es-ES" b="1" dirty="0" err="1" smtClean="0"/>
              <a:t>Calime</a:t>
            </a:r>
            <a:r>
              <a:rPr lang="es-ES" b="1" dirty="0" smtClean="0"/>
              <a:t>:	4.500 </a:t>
            </a:r>
            <a:r>
              <a:rPr lang="es-ES" b="1" dirty="0" err="1" smtClean="0"/>
              <a:t>mts</a:t>
            </a:r>
            <a:r>
              <a:rPr lang="es-ES" b="1" dirty="0" smtClean="0"/>
              <a:t> </a:t>
            </a:r>
            <a:endParaRPr lang="en-US" dirty="0" smtClean="0"/>
          </a:p>
        </p:txBody>
      </p:sp>
      <p:sp>
        <p:nvSpPr>
          <p:cNvPr id="6" name="27 Rectángulo"/>
          <p:cNvSpPr/>
          <p:nvPr/>
        </p:nvSpPr>
        <p:spPr>
          <a:xfrm>
            <a:off x="152400" y="3124200"/>
            <a:ext cx="4653663" cy="1477328"/>
          </a:xfrm>
          <a:prstGeom prst="rect">
            <a:avLst/>
          </a:prstGeom>
        </p:spPr>
        <p:txBody>
          <a:bodyPr wrap="square">
            <a:spAutoFit/>
          </a:bodyPr>
          <a:lstStyle/>
          <a:p>
            <a:r>
              <a:rPr lang="es-ES" b="1" u="sng" dirty="0" smtClean="0"/>
              <a:t>RESERVORIOS</a:t>
            </a:r>
          </a:p>
          <a:p>
            <a:r>
              <a:rPr lang="es-ES" b="1" dirty="0" smtClean="0"/>
              <a:t>Estación bombas: 	90m3</a:t>
            </a:r>
          </a:p>
          <a:p>
            <a:r>
              <a:rPr lang="es-ES" b="1" dirty="0" smtClean="0"/>
              <a:t>Batallón – </a:t>
            </a:r>
            <a:r>
              <a:rPr lang="es-ES" b="1" dirty="0" err="1" smtClean="0"/>
              <a:t>Gate</a:t>
            </a:r>
            <a:r>
              <a:rPr lang="es-ES" b="1" dirty="0" smtClean="0"/>
              <a:t> 8:  	70m3</a:t>
            </a:r>
          </a:p>
          <a:p>
            <a:r>
              <a:rPr lang="es-ES" b="1" dirty="0" smtClean="0"/>
              <a:t>Batallón – Planchada 1: 	120m3</a:t>
            </a:r>
          </a:p>
          <a:p>
            <a:r>
              <a:rPr lang="es-ES" b="1" dirty="0" err="1" smtClean="0"/>
              <a:t>Calime</a:t>
            </a:r>
            <a:r>
              <a:rPr lang="es-ES" b="1" dirty="0" smtClean="0"/>
              <a:t>:			50m3	    </a:t>
            </a:r>
            <a:endParaRPr lang="en-US" dirty="0" smtClean="0"/>
          </a:p>
        </p:txBody>
      </p:sp>
      <p:sp>
        <p:nvSpPr>
          <p:cNvPr id="7" name="27 Rectángulo"/>
          <p:cNvSpPr/>
          <p:nvPr/>
        </p:nvSpPr>
        <p:spPr>
          <a:xfrm>
            <a:off x="131491" y="4618672"/>
            <a:ext cx="4790133" cy="1477328"/>
          </a:xfrm>
          <a:prstGeom prst="rect">
            <a:avLst/>
          </a:prstGeom>
        </p:spPr>
        <p:txBody>
          <a:bodyPr wrap="square">
            <a:spAutoFit/>
          </a:bodyPr>
          <a:lstStyle/>
          <a:p>
            <a:r>
              <a:rPr lang="es-ES" b="1" u="sng" dirty="0" smtClean="0"/>
              <a:t>PROBLEMAS</a:t>
            </a:r>
          </a:p>
          <a:p>
            <a:pPr marL="285750" indent="-285750">
              <a:buFont typeface="Arial" panose="020B0604020202020204" pitchFamily="34" charset="0"/>
              <a:buChar char="•"/>
            </a:pPr>
            <a:r>
              <a:rPr lang="es-ES" b="1" dirty="0" smtClean="0"/>
              <a:t>Sistema manual</a:t>
            </a:r>
          </a:p>
          <a:p>
            <a:pPr marL="285750" indent="-285750">
              <a:buFont typeface="Arial" panose="020B0604020202020204" pitchFamily="34" charset="0"/>
              <a:buChar char="•"/>
            </a:pPr>
            <a:r>
              <a:rPr lang="es-ES" b="1" dirty="0" smtClean="0"/>
              <a:t>Reservorios mayores que la cisterna</a:t>
            </a:r>
          </a:p>
          <a:p>
            <a:pPr marL="285750" indent="-285750">
              <a:buFont typeface="Arial" panose="020B0604020202020204" pitchFamily="34" charset="0"/>
              <a:buChar char="•"/>
            </a:pPr>
            <a:r>
              <a:rPr lang="es-ES" b="1" dirty="0" smtClean="0"/>
              <a:t>Exceso de personal</a:t>
            </a:r>
          </a:p>
          <a:p>
            <a:pPr marL="285750" indent="-285750">
              <a:buFont typeface="Arial" panose="020B0604020202020204" pitchFamily="34" charset="0"/>
              <a:buChar char="•"/>
            </a:pPr>
            <a:r>
              <a:rPr lang="es-ES" b="1" dirty="0" smtClean="0"/>
              <a:t>Racionamientos	    </a:t>
            </a:r>
            <a:endParaRPr lang="en-US" dirty="0" smtClean="0"/>
          </a:p>
        </p:txBody>
      </p:sp>
    </p:spTree>
    <p:extLst>
      <p:ext uri="{BB962C8B-B14F-4D97-AF65-F5344CB8AC3E}">
        <p14:creationId xmlns:p14="http://schemas.microsoft.com/office/powerpoint/2010/main" val="114262610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9238C1F8-F3DF-42EC-A12E-C7D60DA0F5C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lvlOne"/>
        </p:bldSub>
      </p:bldGraphic>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4 Diagrama"/>
          <p:cNvGraphicFramePr/>
          <p:nvPr>
            <p:extLst>
              <p:ext uri="{D42A27DB-BD31-4B8C-83A1-F6EECF244321}">
                <p14:modId xmlns:p14="http://schemas.microsoft.com/office/powerpoint/2010/main" val="153649202"/>
              </p:ext>
            </p:extLst>
          </p:nvPr>
        </p:nvGraphicFramePr>
        <p:xfrm>
          <a:off x="1905000" y="1676400"/>
          <a:ext cx="8382000" cy="2971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894565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ECB1CA3E-26B8-4A39-AEF8-6F06E506D3C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lvlOne"/>
        </p:bldSub>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2&quot; unique_id=&quot;10021&quot;&gt;&lt;object type=&quot;3&quot; unique_id=&quot;10022&quot;&gt;&lt;property id=&quot;20148&quot; value=&quot;5&quot;/&gt;&lt;property id=&quot;20300&quot; value=&quot;Slide 1&quot;/&gt;&lt;property id=&quot;20307&quot; value=&quot;256&quot;/&gt;&lt;/object&gt;&lt;object type=&quot;3&quot; unique_id=&quot;10109&quot;&gt;&lt;property id=&quot;20148&quot; value=&quot;5&quot;/&gt;&lt;property id=&quot;20300&quot; value=&quot;Slide 5&quot;/&gt;&lt;property id=&quot;20307&quot; value=&quot;257&quot;/&gt;&lt;/object&gt;&lt;object type=&quot;3&quot; unique_id=&quot;10139&quot;&gt;&lt;property id=&quot;20148&quot; value=&quot;5&quot;/&gt;&lt;property id=&quot;20300&quot; value=&quot;Slide 2&quot;/&gt;&lt;property id=&quot;20307&quot; value=&quot;259&quot;/&gt;&lt;/object&gt;&lt;object type=&quot;3&quot; unique_id=&quot;10140&quot;&gt;&lt;property id=&quot;20148&quot; value=&quot;5&quot;/&gt;&lt;property id=&quot;20300&quot; value=&quot;Slide 3&quot;/&gt;&lt;property id=&quot;20307&quot; value=&quot;260&quot;/&gt;&lt;/object&gt;&lt;object type=&quot;3&quot; unique_id=&quot;10141&quot;&gt;&lt;property id=&quot;20148&quot; value=&quot;5&quot;/&gt;&lt;property id=&quot;20300&quot; value=&quot;Slide 7&quot;/&gt;&lt;property id=&quot;20307&quot; value=&quot;258&quot;/&gt;&lt;/object&gt;&lt;object type=&quot;3&quot; unique_id=&quot;10184&quot;&gt;&lt;property id=&quot;20148&quot; value=&quot;5&quot;/&gt;&lt;property id=&quot;20300&quot; value=&quot;Slide 4&quot;/&gt;&lt;property id=&quot;20307&quot; value=&quot;261&quot;/&gt;&lt;/object&gt;&lt;object type=&quot;3&quot; unique_id=&quot;10185&quot;&gt;&lt;property id=&quot;20148&quot; value=&quot;5&quot;/&gt;&lt;property id=&quot;20300&quot; value=&quot;Slide 6&quot;/&gt;&lt;property id=&quot;20307&quot; value=&quot;262&quot;/&gt;&lt;/object&gt;&lt;object type=&quot;3&quot; unique_id=&quot;10213&quot;&gt;&lt;property id=&quot;20148&quot; value=&quot;5&quot;/&gt;&lt;property id=&quot;20300&quot; value=&quot;Slide 8&quot;/&gt;&lt;property id=&quot;20307&quot; value=&quot;263&quot;/&gt;&lt;/object&gt;&lt;/object&gt;&lt;object type=&quot;8&quot; unique_id=&quot;10037&quot;&gt;&lt;/object&gt;&lt;/object&gt;&lt;/database&gt;"/>
  <p:tag name="SECTOMILLISECCONVERTED" val="1"/>
</p:tagLst>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527965</TotalTime>
  <Words>1968</Words>
  <Application>Microsoft Office PowerPoint</Application>
  <PresentationFormat>Panorámica</PresentationFormat>
  <Paragraphs>659</Paragraphs>
  <Slides>42</Slides>
  <Notes>24</Notes>
  <HiddenSlides>1</HiddenSlides>
  <MMClips>0</MMClips>
  <ScaleCrop>false</ScaleCrop>
  <HeadingPairs>
    <vt:vector size="8" baseType="variant">
      <vt:variant>
        <vt:lpstr>Fuentes usadas</vt:lpstr>
      </vt:variant>
      <vt:variant>
        <vt:i4>5</vt:i4>
      </vt:variant>
      <vt:variant>
        <vt:lpstr>Tema</vt:lpstr>
      </vt:variant>
      <vt:variant>
        <vt:i4>1</vt:i4>
      </vt:variant>
      <vt:variant>
        <vt:lpstr>Servidores OLE incrustados</vt:lpstr>
      </vt:variant>
      <vt:variant>
        <vt:i4>1</vt:i4>
      </vt:variant>
      <vt:variant>
        <vt:lpstr>Títulos de diapositiva</vt:lpstr>
      </vt:variant>
      <vt:variant>
        <vt:i4>42</vt:i4>
      </vt:variant>
    </vt:vector>
  </HeadingPairs>
  <TitlesOfParts>
    <vt:vector size="49" baseType="lpstr">
      <vt:lpstr>Arial Unicode MS</vt:lpstr>
      <vt:lpstr>Arial</vt:lpstr>
      <vt:lpstr>Calibri</vt:lpstr>
      <vt:lpstr>Lucida Sans Unicode</vt:lpstr>
      <vt:lpstr>Times New Roman</vt:lpstr>
      <vt:lpstr>Theme1</vt:lpstr>
      <vt:lpstr>Visio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ESCUELA POLITECNICA DEL EJERCITO</dc:title>
  <dc:creator>Alex</dc:creator>
  <cp:lastModifiedBy>Damian Perez</cp:lastModifiedBy>
  <cp:revision>196</cp:revision>
  <dcterms:created xsi:type="dcterms:W3CDTF">2012-08-14T15:29:02Z</dcterms:created>
  <dcterms:modified xsi:type="dcterms:W3CDTF">2016-03-08T00:00:12Z</dcterms:modified>
</cp:coreProperties>
</file>