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7"/>
  </p:notes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2" r:id="rId15"/>
    <p:sldId id="271" r:id="rId16"/>
    <p:sldId id="274" r:id="rId17"/>
    <p:sldId id="275" r:id="rId18"/>
    <p:sldId id="290" r:id="rId19"/>
    <p:sldId id="276" r:id="rId20"/>
    <p:sldId id="277" r:id="rId21"/>
    <p:sldId id="278" r:id="rId22"/>
    <p:sldId id="279" r:id="rId23"/>
    <p:sldId id="280" r:id="rId24"/>
    <p:sldId id="281" r:id="rId25"/>
    <p:sldId id="282" r:id="rId26"/>
    <p:sldId id="283" r:id="rId27"/>
    <p:sldId id="284" r:id="rId28"/>
    <p:sldId id="285" r:id="rId29"/>
    <p:sldId id="286" r:id="rId30"/>
    <p:sldId id="291" r:id="rId31"/>
    <p:sldId id="287" r:id="rId32"/>
    <p:sldId id="288" r:id="rId33"/>
    <p:sldId id="289" r:id="rId34"/>
    <p:sldId id="292" r:id="rId35"/>
    <p:sldId id="293" r:id="rId36"/>
    <p:sldId id="294" r:id="rId37"/>
    <p:sldId id="295" r:id="rId38"/>
    <p:sldId id="296" r:id="rId39"/>
    <p:sldId id="297" r:id="rId40"/>
    <p:sldId id="298" r:id="rId41"/>
    <p:sldId id="302" r:id="rId42"/>
    <p:sldId id="306" r:id="rId43"/>
    <p:sldId id="303" r:id="rId44"/>
    <p:sldId id="304" r:id="rId45"/>
    <p:sldId id="305" r:id="rId4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none" spc="0" normalizeH="0" baseline="0">
                <a:solidFill>
                  <a:schemeClr val="dk1">
                    <a:lumMod val="50000"/>
                    <a:lumOff val="50000"/>
                  </a:schemeClr>
                </a:solidFill>
                <a:latin typeface="+mj-lt"/>
                <a:ea typeface="+mj-ea"/>
                <a:cs typeface="+mj-cs"/>
              </a:defRPr>
            </a:pPr>
            <a:r>
              <a:rPr lang="es-ES"/>
              <a:t>Exportaciones No Petroleras - Tradicionales</a:t>
            </a:r>
          </a:p>
          <a:p>
            <a:pPr>
              <a:defRPr/>
            </a:pPr>
            <a:r>
              <a:rPr lang="es-ES"/>
              <a:t>Año 2015</a:t>
            </a:r>
          </a:p>
        </c:rich>
      </c:tx>
      <c:layout/>
      <c:overlay val="0"/>
      <c:spPr>
        <a:noFill/>
        <a:ln>
          <a:noFill/>
        </a:ln>
        <a:effectLst/>
      </c:spPr>
      <c:txPr>
        <a:bodyPr rot="0" spcFirstLastPara="1" vertOverflow="ellipsis" vert="horz" wrap="square" anchor="ctr" anchorCtr="1"/>
        <a:lstStyle/>
        <a:p>
          <a:pPr>
            <a:defRPr sz="1920" b="1" i="0" u="none" strike="noStrike" kern="1200" cap="none" spc="0" normalizeH="0" baseline="0">
              <a:solidFill>
                <a:schemeClr val="dk1">
                  <a:lumMod val="50000"/>
                  <a:lumOff val="50000"/>
                </a:schemeClr>
              </a:solidFill>
              <a:latin typeface="+mj-lt"/>
              <a:ea typeface="+mj-ea"/>
              <a:cs typeface="+mj-cs"/>
            </a:defRPr>
          </a:pPr>
          <a:endParaRPr lang="es-ES"/>
        </a:p>
      </c:txPr>
    </c:title>
    <c:autoTitleDeleted val="0"/>
    <c:plotArea>
      <c:layout>
        <c:manualLayout>
          <c:layoutTarget val="inner"/>
          <c:xMode val="edge"/>
          <c:yMode val="edge"/>
          <c:x val="7.5884705755744089E-2"/>
          <c:y val="0.25319843342036552"/>
          <c:w val="0.89070603076665533"/>
          <c:h val="0.39322228161427603"/>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Banano</c:v>
                </c:pt>
                <c:pt idx="1">
                  <c:v>Camarón</c:v>
                </c:pt>
                <c:pt idx="2">
                  <c:v>Cacao y elaborados</c:v>
                </c:pt>
                <c:pt idx="3">
                  <c:v>Atún y pescado</c:v>
                </c:pt>
                <c:pt idx="4">
                  <c:v>Café y elaborados</c:v>
                </c:pt>
              </c:strCache>
            </c:strRef>
          </c:cat>
          <c:val>
            <c:numRef>
              <c:f>Hoja1!$B$2:$B$6</c:f>
              <c:numCache>
                <c:formatCode>0.00%</c:formatCode>
                <c:ptCount val="5"/>
                <c:pt idx="0">
                  <c:v>0.42899999999999999</c:v>
                </c:pt>
                <c:pt idx="1">
                  <c:v>0.38700000000000001</c:v>
                </c:pt>
                <c:pt idx="2">
                  <c:v>0.11799999999999999</c:v>
                </c:pt>
                <c:pt idx="3">
                  <c:v>4.1000000000000002E-2</c:v>
                </c:pt>
                <c:pt idx="4">
                  <c:v>2.5999999999999999E-2</c:v>
                </c:pt>
              </c:numCache>
            </c:numRef>
          </c:val>
        </c:ser>
        <c:ser>
          <c:idx val="1"/>
          <c:order val="1"/>
          <c:tx>
            <c:strRef>
              <c:f>Hoja1!$C$1</c:f>
              <c:strCache>
                <c:ptCount val="1"/>
                <c:pt idx="0">
                  <c:v>Columna1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Banano</c:v>
                </c:pt>
                <c:pt idx="1">
                  <c:v>Camarón</c:v>
                </c:pt>
                <c:pt idx="2">
                  <c:v>Cacao y elaborados</c:v>
                </c:pt>
                <c:pt idx="3">
                  <c:v>Atún y pescado</c:v>
                </c:pt>
                <c:pt idx="4">
                  <c:v>Café y elaborados</c:v>
                </c:pt>
              </c:strCache>
            </c:strRef>
          </c:cat>
          <c:val>
            <c:numRef>
              <c:f>Hoja1!$C$2:$C$6</c:f>
              <c:numCache>
                <c:formatCode>General</c:formatCode>
                <c:ptCount val="5"/>
              </c:numCache>
            </c:numRef>
          </c:val>
        </c:ser>
        <c:ser>
          <c:idx val="2"/>
          <c:order val="2"/>
          <c:tx>
            <c:strRef>
              <c:f>Hoja1!$D$1</c:f>
              <c:strCache>
                <c:ptCount val="1"/>
                <c:pt idx="0">
                  <c:v>Columna2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Banano</c:v>
                </c:pt>
                <c:pt idx="1">
                  <c:v>Camarón</c:v>
                </c:pt>
                <c:pt idx="2">
                  <c:v>Cacao y elaborados</c:v>
                </c:pt>
                <c:pt idx="3">
                  <c:v>Atún y pescado</c:v>
                </c:pt>
                <c:pt idx="4">
                  <c:v>Café y elaborados</c:v>
                </c:pt>
              </c:strCache>
            </c:strRef>
          </c:cat>
          <c:val>
            <c:numRef>
              <c:f>Hoja1!$D$2:$D$6</c:f>
              <c:numCache>
                <c:formatCode>General</c:formatCode>
                <c:ptCount val="5"/>
              </c:numCache>
            </c:numRef>
          </c:val>
        </c:ser>
        <c:dLbls>
          <c:dLblPos val="outEnd"/>
          <c:showLegendKey val="0"/>
          <c:showVal val="1"/>
          <c:showCatName val="0"/>
          <c:showSerName val="0"/>
          <c:showPercent val="0"/>
          <c:showBubbleSize val="0"/>
        </c:dLbls>
        <c:gapWidth val="267"/>
        <c:overlap val="-43"/>
        <c:axId val="624040768"/>
        <c:axId val="624041856"/>
      </c:barChart>
      <c:catAx>
        <c:axId val="62404076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r>
                  <a:rPr lang="es-ES"/>
                  <a:t>Productos</a:t>
                </a:r>
              </a:p>
            </c:rich>
          </c:tx>
          <c:layout>
            <c:manualLayout>
              <c:xMode val="edge"/>
              <c:yMode val="edge"/>
              <c:x val="0.4291117368871033"/>
              <c:y val="0.8792993267145954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s-ES"/>
          </a:p>
        </c:txPr>
        <c:crossAx val="624041856"/>
        <c:crosses val="autoZero"/>
        <c:auto val="1"/>
        <c:lblAlgn val="ctr"/>
        <c:lblOffset val="100"/>
        <c:noMultiLvlLbl val="0"/>
      </c:catAx>
      <c:valAx>
        <c:axId val="624041856"/>
        <c:scaling>
          <c:orientation val="minMax"/>
        </c:scaling>
        <c:delete val="1"/>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r>
                  <a:rPr lang="es-ES"/>
                  <a:t>Porcentaje (%)</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s-ES"/>
            </a:p>
          </c:txPr>
        </c:title>
        <c:numFmt formatCode="0.00%" sourceLinked="1"/>
        <c:majorTickMark val="none"/>
        <c:minorTickMark val="none"/>
        <c:tickLblPos val="nextTo"/>
        <c:crossAx val="6240407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600"/>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0" normalizeH="0" baseline="0">
                <a:solidFill>
                  <a:schemeClr val="tx1">
                    <a:lumMod val="65000"/>
                    <a:lumOff val="35000"/>
                  </a:schemeClr>
                </a:solidFill>
                <a:latin typeface="+mj-lt"/>
                <a:ea typeface="+mj-ea"/>
                <a:cs typeface="+mj-cs"/>
              </a:defRPr>
            </a:pPr>
            <a:r>
              <a:rPr lang="es-ES"/>
              <a:t>VOLÚMENES TOTALES EXPORTADOS</a:t>
            </a:r>
          </a:p>
          <a:p>
            <a:pPr>
              <a:defRPr/>
            </a:pPr>
            <a:r>
              <a:rPr lang="es-ES"/>
              <a:t>2011-2015</a:t>
            </a:r>
          </a:p>
        </c:rich>
      </c:tx>
      <c:layout/>
      <c:overlay val="0"/>
      <c:spPr>
        <a:noFill/>
        <a:ln>
          <a:noFill/>
        </a:ln>
        <a:effectLst/>
      </c:spPr>
      <c:txPr>
        <a:bodyPr rot="0" spcFirstLastPara="1" vertOverflow="ellipsis" vert="horz" wrap="square" anchor="ctr" anchorCtr="1"/>
        <a:lstStyle/>
        <a:p>
          <a:pPr>
            <a:defRPr sz="1440" b="0" i="0" u="none" strike="noStrike" kern="1200" cap="none" spc="0" normalizeH="0" baseline="0">
              <a:solidFill>
                <a:schemeClr val="tx1">
                  <a:lumMod val="65000"/>
                  <a:lumOff val="35000"/>
                </a:schemeClr>
              </a:solidFill>
              <a:latin typeface="+mj-lt"/>
              <a:ea typeface="+mj-ea"/>
              <a:cs typeface="+mj-cs"/>
            </a:defRPr>
          </a:pPr>
          <a:endParaRPr lang="es-ES"/>
        </a:p>
      </c:txPr>
    </c:title>
    <c:autoTitleDeleted val="0"/>
    <c:plotArea>
      <c:layout/>
      <c:barChart>
        <c:barDir val="col"/>
        <c:grouping val="clustered"/>
        <c:varyColors val="0"/>
        <c:ser>
          <c:idx val="0"/>
          <c:order val="0"/>
          <c:tx>
            <c:strRef>
              <c:f>Hoja1!$B$1</c:f>
              <c:strCache>
                <c:ptCount val="1"/>
                <c:pt idx="0">
                  <c:v>Toneladas Métricas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Hoja1!$A$2:$A$6</c:f>
              <c:numCache>
                <c:formatCode>General</c:formatCode>
                <c:ptCount val="5"/>
                <c:pt idx="0">
                  <c:v>2011</c:v>
                </c:pt>
                <c:pt idx="1">
                  <c:v>2012</c:v>
                </c:pt>
                <c:pt idx="2">
                  <c:v>2013</c:v>
                </c:pt>
                <c:pt idx="3">
                  <c:v>2014</c:v>
                </c:pt>
                <c:pt idx="4">
                  <c:v>2015</c:v>
                </c:pt>
              </c:numCache>
            </c:numRef>
          </c:cat>
          <c:val>
            <c:numRef>
              <c:f>Hoja1!$B$2:$B$6</c:f>
              <c:numCache>
                <c:formatCode>General</c:formatCode>
                <c:ptCount val="5"/>
                <c:pt idx="0">
                  <c:v>190</c:v>
                </c:pt>
                <c:pt idx="1">
                  <c:v>184</c:v>
                </c:pt>
                <c:pt idx="2">
                  <c:v>205</c:v>
                </c:pt>
                <c:pt idx="3">
                  <c:v>235</c:v>
                </c:pt>
                <c:pt idx="4">
                  <c:v>260</c:v>
                </c:pt>
              </c:numCache>
            </c:numRef>
          </c:val>
        </c:ser>
        <c:ser>
          <c:idx val="1"/>
          <c:order val="1"/>
          <c:tx>
            <c:strRef>
              <c:f>Hoja1!$C$1</c:f>
              <c:strCache>
                <c:ptCount val="1"/>
                <c:pt idx="0">
                  <c:v>USD FOB</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Hoja1!$A$2:$A$6</c:f>
              <c:numCache>
                <c:formatCode>General</c:formatCode>
                <c:ptCount val="5"/>
                <c:pt idx="0">
                  <c:v>2011</c:v>
                </c:pt>
                <c:pt idx="1">
                  <c:v>2012</c:v>
                </c:pt>
                <c:pt idx="2">
                  <c:v>2013</c:v>
                </c:pt>
                <c:pt idx="3">
                  <c:v>2014</c:v>
                </c:pt>
                <c:pt idx="4">
                  <c:v>2015</c:v>
                </c:pt>
              </c:numCache>
            </c:numRef>
          </c:cat>
          <c:val>
            <c:numRef>
              <c:f>Hoja1!$C$2:$C$6</c:f>
              <c:numCache>
                <c:formatCode>"$"#,##0.00_);[Red]\("$"#,##0.00\)</c:formatCode>
                <c:ptCount val="5"/>
                <c:pt idx="0">
                  <c:v>420.3</c:v>
                </c:pt>
                <c:pt idx="1">
                  <c:v>394.7</c:v>
                </c:pt>
                <c:pt idx="2">
                  <c:v>467.7</c:v>
                </c:pt>
                <c:pt idx="3">
                  <c:v>608.6</c:v>
                </c:pt>
                <c:pt idx="4">
                  <c:v>708.6</c:v>
                </c:pt>
              </c:numCache>
            </c:numRef>
          </c:val>
        </c:ser>
        <c:dLbls>
          <c:showLegendKey val="0"/>
          <c:showVal val="1"/>
          <c:showCatName val="0"/>
          <c:showSerName val="0"/>
          <c:showPercent val="0"/>
          <c:showBubbleSize val="0"/>
        </c:dLbls>
        <c:gapWidth val="269"/>
        <c:overlap val="-27"/>
        <c:axId val="624044032"/>
        <c:axId val="624052736"/>
      </c:barChart>
      <c:lineChart>
        <c:grouping val="standard"/>
        <c:varyColors val="0"/>
        <c:ser>
          <c:idx val="2"/>
          <c:order val="2"/>
          <c:tx>
            <c:strRef>
              <c:f>Hoja1!$D$1</c:f>
              <c:strCache>
                <c:ptCount val="1"/>
                <c:pt idx="0">
                  <c:v>Columna2</c:v>
                </c:pt>
              </c:strCache>
            </c:strRef>
          </c:tx>
          <c:spPr>
            <a:ln w="3810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Hoja1!$A$2:$A$6</c:f>
              <c:numCache>
                <c:formatCode>General</c:formatCode>
                <c:ptCount val="5"/>
                <c:pt idx="0">
                  <c:v>2011</c:v>
                </c:pt>
                <c:pt idx="1">
                  <c:v>2012</c:v>
                </c:pt>
                <c:pt idx="2">
                  <c:v>2013</c:v>
                </c:pt>
                <c:pt idx="3">
                  <c:v>2014</c:v>
                </c:pt>
                <c:pt idx="4">
                  <c:v>2015</c:v>
                </c:pt>
              </c:numCache>
            </c:numRef>
          </c:cat>
          <c:val>
            <c:numRef>
              <c:f>Hoja1!$D$2:$D$6</c:f>
              <c:numCache>
                <c:formatCode>General</c:formatCode>
                <c:ptCount val="5"/>
              </c:numCache>
            </c:numRef>
          </c:val>
          <c:smooth val="0"/>
        </c:ser>
        <c:dLbls>
          <c:showLegendKey val="0"/>
          <c:showVal val="1"/>
          <c:showCatName val="0"/>
          <c:showSerName val="0"/>
          <c:showPercent val="0"/>
          <c:showBubbleSize val="0"/>
        </c:dLbls>
        <c:marker val="1"/>
        <c:smooth val="0"/>
        <c:axId val="624044032"/>
        <c:axId val="624052736"/>
      </c:lineChart>
      <c:catAx>
        <c:axId val="624044032"/>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s-ES"/>
                  <a:t>Año </a:t>
                </a:r>
              </a:p>
            </c:rich>
          </c:tx>
          <c:layout/>
          <c:overlay val="0"/>
          <c:spPr>
            <a:noFill/>
            <a:ln>
              <a:noFill/>
            </a:ln>
            <a:effectLst/>
          </c:spPr>
          <c:txPr>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mn-lt"/>
                <a:ea typeface="+mn-ea"/>
                <a:cs typeface="+mn-cs"/>
              </a:defRPr>
            </a:pPr>
            <a:endParaRPr lang="es-ES"/>
          </a:p>
        </c:txPr>
        <c:crossAx val="624052736"/>
        <c:crosses val="autoZero"/>
        <c:auto val="1"/>
        <c:lblAlgn val="ctr"/>
        <c:lblOffset val="100"/>
        <c:noMultiLvlLbl val="0"/>
      </c:catAx>
      <c:valAx>
        <c:axId val="6240527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s-ES"/>
                  <a:t>miles de Tm/millones de usd fob</a:t>
                </a:r>
              </a:p>
            </c:rich>
          </c:tx>
          <c:layout>
            <c:manualLayout>
              <c:xMode val="edge"/>
              <c:yMode val="edge"/>
              <c:x val="2.2840827980014276E-2"/>
              <c:y val="0.25804195804195806"/>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624044032"/>
        <c:crosses val="autoZero"/>
        <c:crossBetween val="between"/>
      </c:valAx>
      <c:spPr>
        <a:noFill/>
        <a:ln>
          <a:noFill/>
        </a:ln>
        <a:effectLst/>
      </c:spPr>
    </c:plotArea>
    <c:legend>
      <c:legendPos val="r"/>
      <c:legendEntry>
        <c:idx val="2"/>
        <c:delete val="1"/>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20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s-ES"/>
              <a:t>PRINCIPALES PAISES IMPORTADORES DE CACAO FINO DE AROMA</a:t>
            </a:r>
          </a:p>
          <a:p>
            <a:pPr>
              <a:defRPr/>
            </a:pPr>
            <a:r>
              <a:rPr lang="es-ES"/>
              <a:t>AÑO 2015</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Toneladas Métricas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Hoja1!$A$2:$A$17</c:f>
              <c:strCache>
                <c:ptCount val="16"/>
                <c:pt idx="0">
                  <c:v>U.S.A.</c:v>
                </c:pt>
                <c:pt idx="1">
                  <c:v>HOLANDA</c:v>
                </c:pt>
                <c:pt idx="2">
                  <c:v>MALASIA</c:v>
                </c:pt>
                <c:pt idx="3">
                  <c:v>MEXICO</c:v>
                </c:pt>
                <c:pt idx="4">
                  <c:v>CANADÁ</c:v>
                </c:pt>
                <c:pt idx="5">
                  <c:v>ALEMANIA</c:v>
                </c:pt>
                <c:pt idx="6">
                  <c:v>BÉLGICA</c:v>
                </c:pt>
                <c:pt idx="7">
                  <c:v>CHINA</c:v>
                </c:pt>
                <c:pt idx="8">
                  <c:v>ESTONIA</c:v>
                </c:pt>
                <c:pt idx="9">
                  <c:v>INDIA</c:v>
                </c:pt>
                <c:pt idx="10">
                  <c:v>ITALIA</c:v>
                </c:pt>
                <c:pt idx="11">
                  <c:v>ESPAÑA</c:v>
                </c:pt>
                <c:pt idx="12">
                  <c:v>JAPON</c:v>
                </c:pt>
                <c:pt idx="13">
                  <c:v>INDONESIA</c:v>
                </c:pt>
                <c:pt idx="14">
                  <c:v>COLOMBIA </c:v>
                </c:pt>
                <c:pt idx="15">
                  <c:v>OTROS</c:v>
                </c:pt>
              </c:strCache>
            </c:strRef>
          </c:cat>
          <c:val>
            <c:numRef>
              <c:f>Hoja1!$B$2:$B$17</c:f>
              <c:numCache>
                <c:formatCode>General</c:formatCode>
                <c:ptCount val="16"/>
                <c:pt idx="0">
                  <c:v>91.3</c:v>
                </c:pt>
                <c:pt idx="1">
                  <c:v>34.1</c:v>
                </c:pt>
                <c:pt idx="2">
                  <c:v>21</c:v>
                </c:pt>
                <c:pt idx="3">
                  <c:v>19.100000000000001</c:v>
                </c:pt>
                <c:pt idx="4">
                  <c:v>11.7</c:v>
                </c:pt>
                <c:pt idx="5">
                  <c:v>11.6</c:v>
                </c:pt>
                <c:pt idx="6">
                  <c:v>10</c:v>
                </c:pt>
                <c:pt idx="7">
                  <c:v>6.3</c:v>
                </c:pt>
                <c:pt idx="8">
                  <c:v>5.8</c:v>
                </c:pt>
                <c:pt idx="9">
                  <c:v>4.9000000000000004</c:v>
                </c:pt>
                <c:pt idx="10">
                  <c:v>4.7</c:v>
                </c:pt>
                <c:pt idx="11">
                  <c:v>4.3</c:v>
                </c:pt>
                <c:pt idx="12">
                  <c:v>3.8</c:v>
                </c:pt>
                <c:pt idx="13">
                  <c:v>3.8</c:v>
                </c:pt>
                <c:pt idx="14">
                  <c:v>2.6</c:v>
                </c:pt>
                <c:pt idx="15">
                  <c:v>1.1000000000000001</c:v>
                </c:pt>
              </c:numCache>
            </c:numRef>
          </c:val>
        </c:ser>
        <c:ser>
          <c:idx val="1"/>
          <c:order val="1"/>
          <c:tx>
            <c:strRef>
              <c:f>Hoja1!$C$1</c:f>
              <c:strCache>
                <c:ptCount val="1"/>
                <c:pt idx="0">
                  <c:v>Columna1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Hoja1!$A$2:$A$17</c:f>
              <c:strCache>
                <c:ptCount val="16"/>
                <c:pt idx="0">
                  <c:v>U.S.A.</c:v>
                </c:pt>
                <c:pt idx="1">
                  <c:v>HOLANDA</c:v>
                </c:pt>
                <c:pt idx="2">
                  <c:v>MALASIA</c:v>
                </c:pt>
                <c:pt idx="3">
                  <c:v>MEXICO</c:v>
                </c:pt>
                <c:pt idx="4">
                  <c:v>CANADÁ</c:v>
                </c:pt>
                <c:pt idx="5">
                  <c:v>ALEMANIA</c:v>
                </c:pt>
                <c:pt idx="6">
                  <c:v>BÉLGICA</c:v>
                </c:pt>
                <c:pt idx="7">
                  <c:v>CHINA</c:v>
                </c:pt>
                <c:pt idx="8">
                  <c:v>ESTONIA</c:v>
                </c:pt>
                <c:pt idx="9">
                  <c:v>INDIA</c:v>
                </c:pt>
                <c:pt idx="10">
                  <c:v>ITALIA</c:v>
                </c:pt>
                <c:pt idx="11">
                  <c:v>ESPAÑA</c:v>
                </c:pt>
                <c:pt idx="12">
                  <c:v>JAPON</c:v>
                </c:pt>
                <c:pt idx="13">
                  <c:v>INDONESIA</c:v>
                </c:pt>
                <c:pt idx="14">
                  <c:v>COLOMBIA </c:v>
                </c:pt>
                <c:pt idx="15">
                  <c:v>OTROS</c:v>
                </c:pt>
              </c:strCache>
            </c:strRef>
          </c:cat>
          <c:val>
            <c:numRef>
              <c:f>Hoja1!$C$2:$C$17</c:f>
              <c:numCache>
                <c:formatCode>General</c:formatCode>
                <c:ptCount val="16"/>
              </c:numCache>
            </c:numRef>
          </c:val>
        </c:ser>
        <c:ser>
          <c:idx val="2"/>
          <c:order val="2"/>
          <c:tx>
            <c:strRef>
              <c:f>Hoja1!$D$1</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Hoja1!$A$2:$A$17</c:f>
              <c:strCache>
                <c:ptCount val="16"/>
                <c:pt idx="0">
                  <c:v>U.S.A.</c:v>
                </c:pt>
                <c:pt idx="1">
                  <c:v>HOLANDA</c:v>
                </c:pt>
                <c:pt idx="2">
                  <c:v>MALASIA</c:v>
                </c:pt>
                <c:pt idx="3">
                  <c:v>MEXICO</c:v>
                </c:pt>
                <c:pt idx="4">
                  <c:v>CANADÁ</c:v>
                </c:pt>
                <c:pt idx="5">
                  <c:v>ALEMANIA</c:v>
                </c:pt>
                <c:pt idx="6">
                  <c:v>BÉLGICA</c:v>
                </c:pt>
                <c:pt idx="7">
                  <c:v>CHINA</c:v>
                </c:pt>
                <c:pt idx="8">
                  <c:v>ESTONIA</c:v>
                </c:pt>
                <c:pt idx="9">
                  <c:v>INDIA</c:v>
                </c:pt>
                <c:pt idx="10">
                  <c:v>ITALIA</c:v>
                </c:pt>
                <c:pt idx="11">
                  <c:v>ESPAÑA</c:v>
                </c:pt>
                <c:pt idx="12">
                  <c:v>JAPON</c:v>
                </c:pt>
                <c:pt idx="13">
                  <c:v>INDONESIA</c:v>
                </c:pt>
                <c:pt idx="14">
                  <c:v>COLOMBIA </c:v>
                </c:pt>
                <c:pt idx="15">
                  <c:v>OTROS</c:v>
                </c:pt>
              </c:strCache>
            </c:strRef>
          </c:cat>
          <c:val>
            <c:numRef>
              <c:f>Hoja1!$D$2:$D$17</c:f>
              <c:numCache>
                <c:formatCode>General</c:formatCode>
                <c:ptCount val="16"/>
              </c:numCache>
            </c:numRef>
          </c:val>
        </c:ser>
        <c:dLbls>
          <c:dLblPos val="outEnd"/>
          <c:showLegendKey val="0"/>
          <c:showVal val="1"/>
          <c:showCatName val="0"/>
          <c:showSerName val="0"/>
          <c:showPercent val="0"/>
          <c:showBubbleSize val="0"/>
        </c:dLbls>
        <c:gapWidth val="100"/>
        <c:overlap val="-24"/>
        <c:axId val="624045664"/>
        <c:axId val="624117248"/>
      </c:barChart>
      <c:catAx>
        <c:axId val="62404566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PAÍS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ES"/>
          </a:p>
        </c:txPr>
        <c:crossAx val="624117248"/>
        <c:crosses val="autoZero"/>
        <c:auto val="1"/>
        <c:lblAlgn val="ctr"/>
        <c:lblOffset val="100"/>
        <c:noMultiLvlLbl val="0"/>
      </c:catAx>
      <c:valAx>
        <c:axId val="6241172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TONELADAS MÉTRICAS</a:t>
                </a:r>
              </a:p>
            </c:rich>
          </c:tx>
          <c:layout>
            <c:manualLayout>
              <c:xMode val="edge"/>
              <c:yMode val="edge"/>
              <c:x val="3.2023289665211063E-2"/>
              <c:y val="0.2970884353741496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ES"/>
          </a:p>
        </c:txPr>
        <c:crossAx val="62404566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INGRESO</a:t>
            </a:r>
            <a:r>
              <a:rPr lang="es-ES" baseline="0"/>
              <a:t> DE EXTRANJEROS A ECUADOR</a:t>
            </a:r>
          </a:p>
          <a:p>
            <a:pPr>
              <a:defRPr/>
            </a:pPr>
            <a:r>
              <a:rPr lang="es-ES" baseline="0"/>
              <a:t>Periodo 2010-2014</a:t>
            </a:r>
          </a:p>
          <a:p>
            <a:pPr>
              <a:defRPr/>
            </a:pPr>
            <a:endParaRPr lang="es-E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Serie 1</c:v>
                </c:pt>
              </c:strCache>
            </c:strRef>
          </c:tx>
          <c:spPr>
            <a:solidFill>
              <a:schemeClr val="accent2">
                <a:shade val="65000"/>
              </a:schemeClr>
            </a:solidFill>
            <a:ln>
              <a:noFill/>
            </a:ln>
            <a:effectLst/>
          </c:spPr>
          <c:invertIfNegative val="0"/>
          <c:cat>
            <c:numRef>
              <c:f>Hoja1!$A$2:$A$6</c:f>
              <c:numCache>
                <c:formatCode>General</c:formatCode>
                <c:ptCount val="5"/>
                <c:pt idx="0">
                  <c:v>2010</c:v>
                </c:pt>
                <c:pt idx="1">
                  <c:v>2011</c:v>
                </c:pt>
                <c:pt idx="2">
                  <c:v>2012</c:v>
                </c:pt>
                <c:pt idx="3">
                  <c:v>2013</c:v>
                </c:pt>
                <c:pt idx="4">
                  <c:v>2014</c:v>
                </c:pt>
              </c:numCache>
            </c:numRef>
          </c:cat>
          <c:val>
            <c:numRef>
              <c:f>Hoja1!$B$2:$B$6</c:f>
              <c:numCache>
                <c:formatCode>General</c:formatCode>
                <c:ptCount val="5"/>
                <c:pt idx="0">
                  <c:v>1000000</c:v>
                </c:pt>
                <c:pt idx="1">
                  <c:v>1200000</c:v>
                </c:pt>
                <c:pt idx="2">
                  <c:v>1300000</c:v>
                </c:pt>
                <c:pt idx="3">
                  <c:v>1400000</c:v>
                </c:pt>
                <c:pt idx="4">
                  <c:v>1600000</c:v>
                </c:pt>
              </c:numCache>
            </c:numRef>
          </c:val>
        </c:ser>
        <c:ser>
          <c:idx val="1"/>
          <c:order val="1"/>
          <c:tx>
            <c:strRef>
              <c:f>Hoja1!$C$1</c:f>
              <c:strCache>
                <c:ptCount val="1"/>
                <c:pt idx="0">
                  <c:v>Columna1</c:v>
                </c:pt>
              </c:strCache>
            </c:strRef>
          </c:tx>
          <c:spPr>
            <a:solidFill>
              <a:schemeClr val="accent2"/>
            </a:solidFill>
            <a:ln>
              <a:noFill/>
            </a:ln>
            <a:effectLst/>
          </c:spPr>
          <c:invertIfNegative val="0"/>
          <c:cat>
            <c:numRef>
              <c:f>Hoja1!$A$2:$A$6</c:f>
              <c:numCache>
                <c:formatCode>General</c:formatCode>
                <c:ptCount val="5"/>
                <c:pt idx="0">
                  <c:v>2010</c:v>
                </c:pt>
                <c:pt idx="1">
                  <c:v>2011</c:v>
                </c:pt>
                <c:pt idx="2">
                  <c:v>2012</c:v>
                </c:pt>
                <c:pt idx="3">
                  <c:v>2013</c:v>
                </c:pt>
                <c:pt idx="4">
                  <c:v>2014</c:v>
                </c:pt>
              </c:numCache>
            </c:numRef>
          </c:cat>
          <c:val>
            <c:numRef>
              <c:f>Hoja1!$C$2:$C$6</c:f>
              <c:numCache>
                <c:formatCode>General</c:formatCode>
                <c:ptCount val="5"/>
              </c:numCache>
            </c:numRef>
          </c:val>
        </c:ser>
        <c:ser>
          <c:idx val="2"/>
          <c:order val="2"/>
          <c:tx>
            <c:strRef>
              <c:f>Hoja1!$D$1</c:f>
              <c:strCache>
                <c:ptCount val="1"/>
                <c:pt idx="0">
                  <c:v>Columna2</c:v>
                </c:pt>
              </c:strCache>
            </c:strRef>
          </c:tx>
          <c:spPr>
            <a:solidFill>
              <a:schemeClr val="accent2">
                <a:tint val="65000"/>
              </a:schemeClr>
            </a:solidFill>
            <a:ln>
              <a:noFill/>
            </a:ln>
            <a:effectLst/>
          </c:spPr>
          <c:invertIfNegative val="0"/>
          <c:cat>
            <c:numRef>
              <c:f>Hoja1!$A$2:$A$6</c:f>
              <c:numCache>
                <c:formatCode>General</c:formatCode>
                <c:ptCount val="5"/>
                <c:pt idx="0">
                  <c:v>2010</c:v>
                </c:pt>
                <c:pt idx="1">
                  <c:v>2011</c:v>
                </c:pt>
                <c:pt idx="2">
                  <c:v>2012</c:v>
                </c:pt>
                <c:pt idx="3">
                  <c:v>2013</c:v>
                </c:pt>
                <c:pt idx="4">
                  <c:v>2014</c:v>
                </c:pt>
              </c:numCache>
            </c:numRef>
          </c:cat>
          <c:val>
            <c:numRef>
              <c:f>Hoja1!$D$2:$D$6</c:f>
              <c:numCache>
                <c:formatCode>General</c:formatCode>
                <c:ptCount val="5"/>
              </c:numCache>
            </c:numRef>
          </c:val>
        </c:ser>
        <c:dLbls>
          <c:showLegendKey val="0"/>
          <c:showVal val="0"/>
          <c:showCatName val="0"/>
          <c:showSerName val="0"/>
          <c:showPercent val="0"/>
          <c:showBubbleSize val="0"/>
        </c:dLbls>
        <c:gapWidth val="219"/>
        <c:overlap val="-27"/>
        <c:axId val="624118880"/>
        <c:axId val="887180512"/>
      </c:barChart>
      <c:catAx>
        <c:axId val="624118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AÑO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87180512"/>
        <c:crosses val="autoZero"/>
        <c:auto val="1"/>
        <c:lblAlgn val="ctr"/>
        <c:lblOffset val="100"/>
        <c:noMultiLvlLbl val="0"/>
      </c:catAx>
      <c:valAx>
        <c:axId val="88718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NÚMERO</a:t>
                </a:r>
                <a:r>
                  <a:rPr lang="es-ES" baseline="0"/>
                  <a:t> DE TURISTAS</a:t>
                </a:r>
                <a:endParaRPr lang="es-ES"/>
              </a:p>
            </c:rich>
          </c:tx>
          <c:layout>
            <c:manualLayout>
              <c:xMode val="edge"/>
              <c:yMode val="edge"/>
              <c:x val="2.5462962962962962E-2"/>
              <c:y val="0.261055806938159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2411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C"/>
              <a:t>Establecimientos Turísticos de Alojamiento</a:t>
            </a:r>
            <a:endParaRPr lang="es-ES"/>
          </a:p>
          <a:p>
            <a:pPr>
              <a:defRPr/>
            </a:pPr>
            <a:endParaRPr lang="es-ES"/>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S"/>
        </a:p>
      </c:txPr>
    </c:title>
    <c:autoTitleDeleted val="0"/>
    <c:plotArea>
      <c:layout/>
      <c:barChart>
        <c:barDir val="col"/>
        <c:grouping val="clustered"/>
        <c:varyColors val="0"/>
        <c:ser>
          <c:idx val="0"/>
          <c:order val="0"/>
          <c:tx>
            <c:strRef>
              <c:f>Hoja1!$B$1</c:f>
              <c:strCache>
                <c:ptCount val="1"/>
                <c:pt idx="0">
                  <c:v>Número de Establecimientos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Hoja1!$A$2:$A$5</c:f>
              <c:numCache>
                <c:formatCode>General</c:formatCode>
                <c:ptCount val="4"/>
                <c:pt idx="0">
                  <c:v>2013</c:v>
                </c:pt>
                <c:pt idx="1">
                  <c:v>2014</c:v>
                </c:pt>
              </c:numCache>
            </c:numRef>
          </c:cat>
          <c:val>
            <c:numRef>
              <c:f>Hoja1!$B$2:$B$5</c:f>
              <c:numCache>
                <c:formatCode>General</c:formatCode>
                <c:ptCount val="4"/>
                <c:pt idx="0">
                  <c:v>114</c:v>
                </c:pt>
                <c:pt idx="1">
                  <c:v>118</c:v>
                </c:pt>
              </c:numCache>
            </c:numRef>
          </c:val>
        </c:ser>
        <c:ser>
          <c:idx val="1"/>
          <c:order val="1"/>
          <c:tx>
            <c:strRef>
              <c:f>Hoja1!$C$1</c:f>
              <c:strCache>
                <c:ptCount val="1"/>
                <c:pt idx="0">
                  <c:v>Columna1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Hoja1!$A$2:$A$5</c:f>
              <c:numCache>
                <c:formatCode>General</c:formatCode>
                <c:ptCount val="4"/>
                <c:pt idx="0">
                  <c:v>2013</c:v>
                </c:pt>
                <c:pt idx="1">
                  <c:v>2014</c:v>
                </c:pt>
              </c:numCache>
            </c:numRef>
          </c:cat>
          <c:val>
            <c:numRef>
              <c:f>Hoja1!$C$2:$C$5</c:f>
              <c:numCache>
                <c:formatCode>General</c:formatCode>
                <c:ptCount val="4"/>
              </c:numCache>
            </c:numRef>
          </c:val>
        </c:ser>
        <c:ser>
          <c:idx val="2"/>
          <c:order val="2"/>
          <c:tx>
            <c:strRef>
              <c:f>Hoja1!$D$1</c:f>
              <c:strCache>
                <c:ptCount val="1"/>
                <c:pt idx="0">
                  <c:v>Columna2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Hoja1!$A$2:$A$5</c:f>
              <c:numCache>
                <c:formatCode>General</c:formatCode>
                <c:ptCount val="4"/>
                <c:pt idx="0">
                  <c:v>2013</c:v>
                </c:pt>
                <c:pt idx="1">
                  <c:v>2014</c:v>
                </c:pt>
              </c:numCache>
            </c:numRef>
          </c:cat>
          <c:val>
            <c:numRef>
              <c:f>Hoja1!$D$2:$D$5</c:f>
              <c:numCache>
                <c:formatCode>General</c:formatCode>
                <c:ptCount val="4"/>
              </c:numCache>
            </c:numRef>
          </c:val>
        </c:ser>
        <c:dLbls>
          <c:dLblPos val="outEnd"/>
          <c:showLegendKey val="0"/>
          <c:showVal val="1"/>
          <c:showCatName val="0"/>
          <c:showSerName val="0"/>
          <c:showPercent val="0"/>
          <c:showBubbleSize val="0"/>
        </c:dLbls>
        <c:gapWidth val="267"/>
        <c:overlap val="-43"/>
        <c:axId val="887183232"/>
        <c:axId val="887177248"/>
      </c:barChart>
      <c:catAx>
        <c:axId val="88718323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Año </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887177248"/>
        <c:crosses val="autoZero"/>
        <c:auto val="1"/>
        <c:lblAlgn val="ctr"/>
        <c:lblOffset val="100"/>
        <c:noMultiLvlLbl val="0"/>
      </c:catAx>
      <c:valAx>
        <c:axId val="88717724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Número de Establecimientos</a:t>
                </a:r>
              </a:p>
            </c:rich>
          </c:tx>
          <c:layout>
            <c:manualLayout>
              <c:xMode val="edge"/>
              <c:yMode val="edge"/>
              <c:x val="2.5718961889174656E-2"/>
              <c:y val="0.2609751787038643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8871832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C"/>
              <a:t>Establecimientos Turísticos de Alojamiento</a:t>
            </a:r>
            <a:endParaRPr lang="es-ES"/>
          </a:p>
          <a:p>
            <a:pPr>
              <a:defRPr/>
            </a:pPr>
            <a:endParaRPr lang="es-ES"/>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S"/>
        </a:p>
      </c:txPr>
    </c:title>
    <c:autoTitleDeleted val="0"/>
    <c:plotArea>
      <c:layout/>
      <c:barChart>
        <c:barDir val="col"/>
        <c:grouping val="clustered"/>
        <c:varyColors val="0"/>
        <c:ser>
          <c:idx val="0"/>
          <c:order val="0"/>
          <c:tx>
            <c:strRef>
              <c:f>Hoja1!$B$1</c:f>
              <c:strCache>
                <c:ptCount val="1"/>
                <c:pt idx="0">
                  <c:v>Número de Establecimientos</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Hoja1!$A$2:$A$5</c:f>
              <c:numCache>
                <c:formatCode>General</c:formatCode>
                <c:ptCount val="4"/>
                <c:pt idx="0">
                  <c:v>2013</c:v>
                </c:pt>
                <c:pt idx="1">
                  <c:v>2014</c:v>
                </c:pt>
              </c:numCache>
            </c:numRef>
          </c:cat>
          <c:val>
            <c:numRef>
              <c:f>Hoja1!$B$2:$B$5</c:f>
              <c:numCache>
                <c:formatCode>General</c:formatCode>
                <c:ptCount val="4"/>
                <c:pt idx="0">
                  <c:v>406</c:v>
                </c:pt>
                <c:pt idx="1">
                  <c:v>557</c:v>
                </c:pt>
              </c:numCache>
            </c:numRef>
          </c:val>
        </c:ser>
        <c:ser>
          <c:idx val="1"/>
          <c:order val="1"/>
          <c:tx>
            <c:strRef>
              <c:f>Hoja1!$C$1</c:f>
              <c:strCache>
                <c:ptCount val="1"/>
                <c:pt idx="0">
                  <c:v>Columna1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Hoja1!$A$2:$A$5</c:f>
              <c:numCache>
                <c:formatCode>General</c:formatCode>
                <c:ptCount val="4"/>
                <c:pt idx="0">
                  <c:v>2013</c:v>
                </c:pt>
                <c:pt idx="1">
                  <c:v>2014</c:v>
                </c:pt>
              </c:numCache>
            </c:numRef>
          </c:cat>
          <c:val>
            <c:numRef>
              <c:f>Hoja1!$C$2:$C$5</c:f>
              <c:numCache>
                <c:formatCode>General</c:formatCode>
                <c:ptCount val="4"/>
              </c:numCache>
            </c:numRef>
          </c:val>
        </c:ser>
        <c:ser>
          <c:idx val="2"/>
          <c:order val="2"/>
          <c:tx>
            <c:strRef>
              <c:f>Hoja1!$D$1</c:f>
              <c:strCache>
                <c:ptCount val="1"/>
                <c:pt idx="0">
                  <c:v>Columna2</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Hoja1!$A$2:$A$5</c:f>
              <c:numCache>
                <c:formatCode>General</c:formatCode>
                <c:ptCount val="4"/>
                <c:pt idx="0">
                  <c:v>2013</c:v>
                </c:pt>
                <c:pt idx="1">
                  <c:v>2014</c:v>
                </c:pt>
              </c:numCache>
            </c:numRef>
          </c:cat>
          <c:val>
            <c:numRef>
              <c:f>Hoja1!$D$2:$D$5</c:f>
              <c:numCache>
                <c:formatCode>General</c:formatCode>
                <c:ptCount val="4"/>
              </c:numCache>
            </c:numRef>
          </c:val>
        </c:ser>
        <c:dLbls>
          <c:dLblPos val="outEnd"/>
          <c:showLegendKey val="0"/>
          <c:showVal val="1"/>
          <c:showCatName val="0"/>
          <c:showSerName val="0"/>
          <c:showPercent val="0"/>
          <c:showBubbleSize val="0"/>
        </c:dLbls>
        <c:gapWidth val="267"/>
        <c:overlap val="-43"/>
        <c:axId val="887181056"/>
        <c:axId val="887178336"/>
      </c:barChart>
      <c:catAx>
        <c:axId val="88718105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Año </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887178336"/>
        <c:crosses val="autoZero"/>
        <c:auto val="1"/>
        <c:lblAlgn val="ctr"/>
        <c:lblOffset val="100"/>
        <c:noMultiLvlLbl val="0"/>
      </c:catAx>
      <c:valAx>
        <c:axId val="8871783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Número de Establecimientos</a:t>
                </a:r>
              </a:p>
            </c:rich>
          </c:tx>
          <c:layout>
            <c:manualLayout>
              <c:xMode val="edge"/>
              <c:yMode val="edge"/>
              <c:x val="2.5718961889174656E-2"/>
              <c:y val="0.2609751787038643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8871810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F281D-388C-4D54-BB56-C6423CE7676B}"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s-ES"/>
        </a:p>
      </dgm:t>
    </dgm:pt>
    <dgm:pt modelId="{98FC9485-4250-4B1A-99C1-47731390B0D4}">
      <dgm:prSet phldrT="[Texto]"/>
      <dgm:spPr/>
      <dgm:t>
        <a:bodyPr/>
        <a:lstStyle/>
        <a:p>
          <a:r>
            <a:rPr lang="es-EC" b="1" dirty="0" smtClean="0">
              <a:effectLst>
                <a:outerShdw blurRad="38100" dist="38100" dir="2700000" algn="tl">
                  <a:srgbClr val="000000">
                    <a:alpha val="43137"/>
                  </a:srgbClr>
                </a:outerShdw>
              </a:effectLst>
            </a:rPr>
            <a:t>D.O.P.</a:t>
          </a:r>
          <a:endParaRPr lang="es-ES" b="1" dirty="0">
            <a:effectLst>
              <a:outerShdw blurRad="38100" dist="38100" dir="2700000" algn="tl">
                <a:srgbClr val="000000">
                  <a:alpha val="43137"/>
                </a:srgbClr>
              </a:outerShdw>
            </a:effectLst>
          </a:endParaRPr>
        </a:p>
      </dgm:t>
    </dgm:pt>
    <dgm:pt modelId="{4EEE3A33-FEF3-4A9B-8831-74390EFA48CD}" type="parTrans" cxnId="{265A801B-8475-4FC7-A104-06B99803DB53}">
      <dgm:prSet/>
      <dgm:spPr/>
      <dgm:t>
        <a:bodyPr/>
        <a:lstStyle/>
        <a:p>
          <a:endParaRPr lang="es-ES"/>
        </a:p>
      </dgm:t>
    </dgm:pt>
    <dgm:pt modelId="{1EE9C584-CAAA-470E-846B-DF61D8FF5F4B}" type="sibTrans" cxnId="{265A801B-8475-4FC7-A104-06B99803DB53}">
      <dgm:prSet/>
      <dgm:spPr/>
      <dgm:t>
        <a:bodyPr/>
        <a:lstStyle/>
        <a:p>
          <a:endParaRPr lang="es-ES"/>
        </a:p>
      </dgm:t>
    </dgm:pt>
    <dgm:pt modelId="{E9EB86E0-E1DD-4DAD-8A42-C93236F8D70D}">
      <dgm:prSet phldrT="[Texto]"/>
      <dgm:spPr/>
      <dgm:t>
        <a:bodyPr/>
        <a:lstStyle/>
        <a:p>
          <a:r>
            <a:rPr lang="es-EC" dirty="0" smtClean="0"/>
            <a:t>MUNDO </a:t>
          </a:r>
          <a:endParaRPr lang="es-ES" dirty="0"/>
        </a:p>
      </dgm:t>
    </dgm:pt>
    <dgm:pt modelId="{26A88E10-BED3-442F-9A1E-EBB78CABC15F}" type="parTrans" cxnId="{3A046792-05C8-49D8-85BB-1D5FD4A4B143}">
      <dgm:prSet/>
      <dgm:spPr/>
      <dgm:t>
        <a:bodyPr/>
        <a:lstStyle/>
        <a:p>
          <a:endParaRPr lang="es-ES"/>
        </a:p>
      </dgm:t>
    </dgm:pt>
    <dgm:pt modelId="{AFC3909C-2D76-4A4E-941A-819DBC77315C}" type="sibTrans" cxnId="{3A046792-05C8-49D8-85BB-1D5FD4A4B143}">
      <dgm:prSet/>
      <dgm:spPr/>
      <dgm:t>
        <a:bodyPr/>
        <a:lstStyle/>
        <a:p>
          <a:endParaRPr lang="es-ES"/>
        </a:p>
      </dgm:t>
    </dgm:pt>
    <dgm:pt modelId="{AEF16C19-D454-44CD-B1FA-5013B84BFD6C}">
      <dgm:prSet phldrT="[Texto]"/>
      <dgm:spPr/>
      <dgm:t>
        <a:bodyPr/>
        <a:lstStyle/>
        <a:p>
          <a:r>
            <a:rPr lang="es-EC" dirty="0" smtClean="0"/>
            <a:t>ECUADOR</a:t>
          </a:r>
          <a:endParaRPr lang="es-ES" dirty="0"/>
        </a:p>
      </dgm:t>
    </dgm:pt>
    <dgm:pt modelId="{EF55CC04-8C98-42FE-8583-55124F94199A}" type="parTrans" cxnId="{71D982DC-A986-422F-80A9-1C872F086BA5}">
      <dgm:prSet/>
      <dgm:spPr/>
      <dgm:t>
        <a:bodyPr/>
        <a:lstStyle/>
        <a:p>
          <a:endParaRPr lang="es-ES"/>
        </a:p>
      </dgm:t>
    </dgm:pt>
    <dgm:pt modelId="{5DC4FBAA-2F56-4B9B-9FB8-547963499345}" type="sibTrans" cxnId="{71D982DC-A986-422F-80A9-1C872F086BA5}">
      <dgm:prSet/>
      <dgm:spPr/>
      <dgm:t>
        <a:bodyPr/>
        <a:lstStyle/>
        <a:p>
          <a:endParaRPr lang="es-ES"/>
        </a:p>
      </dgm:t>
    </dgm:pt>
    <dgm:pt modelId="{1ABB308D-616F-44D4-AF14-72252998C38E}" type="asst">
      <dgm:prSet/>
      <dgm:spPr/>
      <dgm:t>
        <a:bodyPr/>
        <a:lstStyle/>
        <a:p>
          <a:r>
            <a:rPr lang="es-EC" dirty="0" smtClean="0"/>
            <a:t>Origen antes de nuestra era </a:t>
          </a:r>
          <a:endParaRPr lang="es-ES" dirty="0"/>
        </a:p>
      </dgm:t>
    </dgm:pt>
    <dgm:pt modelId="{13B13591-EC40-4FE9-BA60-0C497188673A}" type="parTrans" cxnId="{6DF8CCF2-3546-4C69-904E-5975DF2D1C40}">
      <dgm:prSet/>
      <dgm:spPr/>
      <dgm:t>
        <a:bodyPr/>
        <a:lstStyle/>
        <a:p>
          <a:endParaRPr lang="es-ES"/>
        </a:p>
      </dgm:t>
    </dgm:pt>
    <dgm:pt modelId="{611C144B-53C5-4472-9368-A29F0B997330}" type="sibTrans" cxnId="{6DF8CCF2-3546-4C69-904E-5975DF2D1C40}">
      <dgm:prSet/>
      <dgm:spPr/>
      <dgm:t>
        <a:bodyPr/>
        <a:lstStyle/>
        <a:p>
          <a:endParaRPr lang="es-ES"/>
        </a:p>
      </dgm:t>
    </dgm:pt>
    <dgm:pt modelId="{10D69AD7-4A3E-4643-8697-0C20BDE8CCC7}" type="asst">
      <dgm:prSet/>
      <dgm:spPr/>
      <dgm:t>
        <a:bodyPr/>
        <a:lstStyle/>
        <a:p>
          <a:r>
            <a:rPr lang="es-EC" dirty="0" smtClean="0"/>
            <a:t>Origen reciente </a:t>
          </a:r>
          <a:endParaRPr lang="es-ES" dirty="0"/>
        </a:p>
      </dgm:t>
    </dgm:pt>
    <dgm:pt modelId="{1EA20D99-83C6-46F6-95B2-D76097D524C0}" type="parTrans" cxnId="{C27F5F84-85B5-4E92-8DA7-E119739D1D84}">
      <dgm:prSet/>
      <dgm:spPr/>
      <dgm:t>
        <a:bodyPr/>
        <a:lstStyle/>
        <a:p>
          <a:endParaRPr lang="es-ES"/>
        </a:p>
      </dgm:t>
    </dgm:pt>
    <dgm:pt modelId="{D2296DA9-9AC8-4AC0-AA90-06459B0AFF99}" type="sibTrans" cxnId="{C27F5F84-85B5-4E92-8DA7-E119739D1D84}">
      <dgm:prSet/>
      <dgm:spPr/>
      <dgm:t>
        <a:bodyPr/>
        <a:lstStyle/>
        <a:p>
          <a:endParaRPr lang="es-ES"/>
        </a:p>
      </dgm:t>
    </dgm:pt>
    <dgm:pt modelId="{F59D7F8A-9787-453A-9C1C-4A005C5134F6}" type="pres">
      <dgm:prSet presAssocID="{778F281D-388C-4D54-BB56-C6423CE7676B}" presName="hierChild1" presStyleCnt="0">
        <dgm:presLayoutVars>
          <dgm:orgChart val="1"/>
          <dgm:chPref val="1"/>
          <dgm:dir val="rev"/>
          <dgm:animOne val="branch"/>
          <dgm:animLvl val="lvl"/>
          <dgm:resizeHandles/>
        </dgm:presLayoutVars>
      </dgm:prSet>
      <dgm:spPr/>
      <dgm:t>
        <a:bodyPr/>
        <a:lstStyle/>
        <a:p>
          <a:endParaRPr lang="es-ES"/>
        </a:p>
      </dgm:t>
    </dgm:pt>
    <dgm:pt modelId="{FC4D67DF-C36A-4960-9CBA-B88AFB30BBA6}" type="pres">
      <dgm:prSet presAssocID="{98FC9485-4250-4B1A-99C1-47731390B0D4}" presName="hierRoot1" presStyleCnt="0">
        <dgm:presLayoutVars>
          <dgm:hierBranch val="init"/>
        </dgm:presLayoutVars>
      </dgm:prSet>
      <dgm:spPr/>
    </dgm:pt>
    <dgm:pt modelId="{EBE485BB-E84C-4B30-8B60-5B3E34FB1D64}" type="pres">
      <dgm:prSet presAssocID="{98FC9485-4250-4B1A-99C1-47731390B0D4}" presName="rootComposite1" presStyleCnt="0"/>
      <dgm:spPr/>
    </dgm:pt>
    <dgm:pt modelId="{F9D87C89-3F88-4D25-832F-C4E1C23FF98E}" type="pres">
      <dgm:prSet presAssocID="{98FC9485-4250-4B1A-99C1-47731390B0D4}" presName="rootText1" presStyleLbl="node0" presStyleIdx="0" presStyleCnt="1">
        <dgm:presLayoutVars>
          <dgm:chPref val="3"/>
        </dgm:presLayoutVars>
      </dgm:prSet>
      <dgm:spPr/>
      <dgm:t>
        <a:bodyPr/>
        <a:lstStyle/>
        <a:p>
          <a:endParaRPr lang="es-ES"/>
        </a:p>
      </dgm:t>
    </dgm:pt>
    <dgm:pt modelId="{105BF8BB-0816-4364-B5D3-C751B630DC37}" type="pres">
      <dgm:prSet presAssocID="{98FC9485-4250-4B1A-99C1-47731390B0D4}" presName="rootConnector1" presStyleLbl="node1" presStyleIdx="0" presStyleCnt="0"/>
      <dgm:spPr/>
      <dgm:t>
        <a:bodyPr/>
        <a:lstStyle/>
        <a:p>
          <a:endParaRPr lang="es-ES"/>
        </a:p>
      </dgm:t>
    </dgm:pt>
    <dgm:pt modelId="{18EEAC06-DB5F-4731-BC09-64A88730023C}" type="pres">
      <dgm:prSet presAssocID="{98FC9485-4250-4B1A-99C1-47731390B0D4}" presName="hierChild2" presStyleCnt="0"/>
      <dgm:spPr/>
    </dgm:pt>
    <dgm:pt modelId="{2E359D05-FE43-4949-8965-95973208F948}" type="pres">
      <dgm:prSet presAssocID="{26A88E10-BED3-442F-9A1E-EBB78CABC15F}" presName="Name37" presStyleLbl="parChTrans1D2" presStyleIdx="0" presStyleCnt="2"/>
      <dgm:spPr/>
      <dgm:t>
        <a:bodyPr/>
        <a:lstStyle/>
        <a:p>
          <a:endParaRPr lang="es-ES"/>
        </a:p>
      </dgm:t>
    </dgm:pt>
    <dgm:pt modelId="{1FAC108F-BF61-4B24-9E02-0BE75B59508C}" type="pres">
      <dgm:prSet presAssocID="{E9EB86E0-E1DD-4DAD-8A42-C93236F8D70D}" presName="hierRoot2" presStyleCnt="0">
        <dgm:presLayoutVars>
          <dgm:hierBranch val="init"/>
        </dgm:presLayoutVars>
      </dgm:prSet>
      <dgm:spPr/>
    </dgm:pt>
    <dgm:pt modelId="{CA8747A1-94CD-467A-8D21-8D82155078EF}" type="pres">
      <dgm:prSet presAssocID="{E9EB86E0-E1DD-4DAD-8A42-C93236F8D70D}" presName="rootComposite" presStyleCnt="0"/>
      <dgm:spPr/>
    </dgm:pt>
    <dgm:pt modelId="{5FF0C938-9F0A-4C75-864C-DE98B1642DCE}" type="pres">
      <dgm:prSet presAssocID="{E9EB86E0-E1DD-4DAD-8A42-C93236F8D70D}" presName="rootText" presStyleLbl="node2" presStyleIdx="0" presStyleCnt="2">
        <dgm:presLayoutVars>
          <dgm:chPref val="3"/>
        </dgm:presLayoutVars>
      </dgm:prSet>
      <dgm:spPr/>
      <dgm:t>
        <a:bodyPr/>
        <a:lstStyle/>
        <a:p>
          <a:endParaRPr lang="es-ES"/>
        </a:p>
      </dgm:t>
    </dgm:pt>
    <dgm:pt modelId="{FF518CFF-8D23-4ACC-A743-4449F1F1B0E9}" type="pres">
      <dgm:prSet presAssocID="{E9EB86E0-E1DD-4DAD-8A42-C93236F8D70D}" presName="rootConnector" presStyleLbl="node2" presStyleIdx="0" presStyleCnt="2"/>
      <dgm:spPr/>
      <dgm:t>
        <a:bodyPr/>
        <a:lstStyle/>
        <a:p>
          <a:endParaRPr lang="es-ES"/>
        </a:p>
      </dgm:t>
    </dgm:pt>
    <dgm:pt modelId="{2A7D47D5-FC60-4543-A9B8-CE99AAC559BA}" type="pres">
      <dgm:prSet presAssocID="{E9EB86E0-E1DD-4DAD-8A42-C93236F8D70D}" presName="hierChild4" presStyleCnt="0"/>
      <dgm:spPr/>
    </dgm:pt>
    <dgm:pt modelId="{D982C3BA-FAE8-4791-983B-D99077530AFE}" type="pres">
      <dgm:prSet presAssocID="{E9EB86E0-E1DD-4DAD-8A42-C93236F8D70D}" presName="hierChild5" presStyleCnt="0"/>
      <dgm:spPr/>
    </dgm:pt>
    <dgm:pt modelId="{AD2CBFD2-9DCB-4AB1-9C0A-9BFECAE1C741}" type="pres">
      <dgm:prSet presAssocID="{13B13591-EC40-4FE9-BA60-0C497188673A}" presName="Name111" presStyleLbl="parChTrans1D3" presStyleIdx="0" presStyleCnt="2"/>
      <dgm:spPr/>
      <dgm:t>
        <a:bodyPr/>
        <a:lstStyle/>
        <a:p>
          <a:endParaRPr lang="es-ES"/>
        </a:p>
      </dgm:t>
    </dgm:pt>
    <dgm:pt modelId="{93C7F9CA-955B-4465-AF75-F37627D3AA8F}" type="pres">
      <dgm:prSet presAssocID="{1ABB308D-616F-44D4-AF14-72252998C38E}" presName="hierRoot3" presStyleCnt="0">
        <dgm:presLayoutVars>
          <dgm:hierBranch val="init"/>
        </dgm:presLayoutVars>
      </dgm:prSet>
      <dgm:spPr/>
    </dgm:pt>
    <dgm:pt modelId="{81C44CF0-FF55-45F9-B2E8-3275089B6B65}" type="pres">
      <dgm:prSet presAssocID="{1ABB308D-616F-44D4-AF14-72252998C38E}" presName="rootComposite3" presStyleCnt="0"/>
      <dgm:spPr/>
    </dgm:pt>
    <dgm:pt modelId="{8E4F739C-9602-4087-AFEA-9B3577B4A503}" type="pres">
      <dgm:prSet presAssocID="{1ABB308D-616F-44D4-AF14-72252998C38E}" presName="rootText3" presStyleLbl="asst2" presStyleIdx="0" presStyleCnt="2">
        <dgm:presLayoutVars>
          <dgm:chPref val="3"/>
        </dgm:presLayoutVars>
      </dgm:prSet>
      <dgm:spPr/>
      <dgm:t>
        <a:bodyPr/>
        <a:lstStyle/>
        <a:p>
          <a:endParaRPr lang="es-ES"/>
        </a:p>
      </dgm:t>
    </dgm:pt>
    <dgm:pt modelId="{B69F3F7F-1239-4E07-8A34-5A65665E658F}" type="pres">
      <dgm:prSet presAssocID="{1ABB308D-616F-44D4-AF14-72252998C38E}" presName="rootConnector3" presStyleLbl="asst2" presStyleIdx="0" presStyleCnt="2"/>
      <dgm:spPr/>
      <dgm:t>
        <a:bodyPr/>
        <a:lstStyle/>
        <a:p>
          <a:endParaRPr lang="es-ES"/>
        </a:p>
      </dgm:t>
    </dgm:pt>
    <dgm:pt modelId="{91BFEF5C-AFEA-4D74-8811-DB1529434F63}" type="pres">
      <dgm:prSet presAssocID="{1ABB308D-616F-44D4-AF14-72252998C38E}" presName="hierChild6" presStyleCnt="0"/>
      <dgm:spPr/>
    </dgm:pt>
    <dgm:pt modelId="{88CCE1C6-AE01-4123-AB39-47EC160DDC9F}" type="pres">
      <dgm:prSet presAssocID="{1ABB308D-616F-44D4-AF14-72252998C38E}" presName="hierChild7" presStyleCnt="0"/>
      <dgm:spPr/>
    </dgm:pt>
    <dgm:pt modelId="{FCA28F99-6B52-4CB2-8A72-DD2DFB1A645C}" type="pres">
      <dgm:prSet presAssocID="{EF55CC04-8C98-42FE-8583-55124F94199A}" presName="Name37" presStyleLbl="parChTrans1D2" presStyleIdx="1" presStyleCnt="2"/>
      <dgm:spPr/>
      <dgm:t>
        <a:bodyPr/>
        <a:lstStyle/>
        <a:p>
          <a:endParaRPr lang="es-ES"/>
        </a:p>
      </dgm:t>
    </dgm:pt>
    <dgm:pt modelId="{F09B6A87-D98A-4509-9339-928D8DB7B185}" type="pres">
      <dgm:prSet presAssocID="{AEF16C19-D454-44CD-B1FA-5013B84BFD6C}" presName="hierRoot2" presStyleCnt="0">
        <dgm:presLayoutVars>
          <dgm:hierBranch val="init"/>
        </dgm:presLayoutVars>
      </dgm:prSet>
      <dgm:spPr/>
    </dgm:pt>
    <dgm:pt modelId="{B37726DB-9042-48DC-B94C-7CD2668B4639}" type="pres">
      <dgm:prSet presAssocID="{AEF16C19-D454-44CD-B1FA-5013B84BFD6C}" presName="rootComposite" presStyleCnt="0"/>
      <dgm:spPr/>
    </dgm:pt>
    <dgm:pt modelId="{098507DB-F704-4BCD-B07F-32D12E18A4CB}" type="pres">
      <dgm:prSet presAssocID="{AEF16C19-D454-44CD-B1FA-5013B84BFD6C}" presName="rootText" presStyleLbl="node2" presStyleIdx="1" presStyleCnt="2">
        <dgm:presLayoutVars>
          <dgm:chPref val="3"/>
        </dgm:presLayoutVars>
      </dgm:prSet>
      <dgm:spPr/>
      <dgm:t>
        <a:bodyPr/>
        <a:lstStyle/>
        <a:p>
          <a:endParaRPr lang="es-ES"/>
        </a:p>
      </dgm:t>
    </dgm:pt>
    <dgm:pt modelId="{78AB222B-C2E5-4809-88E5-B01114FFCFF4}" type="pres">
      <dgm:prSet presAssocID="{AEF16C19-D454-44CD-B1FA-5013B84BFD6C}" presName="rootConnector" presStyleLbl="node2" presStyleIdx="1" presStyleCnt="2"/>
      <dgm:spPr/>
      <dgm:t>
        <a:bodyPr/>
        <a:lstStyle/>
        <a:p>
          <a:endParaRPr lang="es-ES"/>
        </a:p>
      </dgm:t>
    </dgm:pt>
    <dgm:pt modelId="{0E7AA67F-64D4-483D-886E-E6D580AB50A1}" type="pres">
      <dgm:prSet presAssocID="{AEF16C19-D454-44CD-B1FA-5013B84BFD6C}" presName="hierChild4" presStyleCnt="0"/>
      <dgm:spPr/>
    </dgm:pt>
    <dgm:pt modelId="{DEA016E3-F4E8-4B66-A35C-8A3C50DAF787}" type="pres">
      <dgm:prSet presAssocID="{AEF16C19-D454-44CD-B1FA-5013B84BFD6C}" presName="hierChild5" presStyleCnt="0"/>
      <dgm:spPr/>
    </dgm:pt>
    <dgm:pt modelId="{06912D76-4661-4417-8F19-E69156F312E1}" type="pres">
      <dgm:prSet presAssocID="{1EA20D99-83C6-46F6-95B2-D76097D524C0}" presName="Name111" presStyleLbl="parChTrans1D3" presStyleIdx="1" presStyleCnt="2"/>
      <dgm:spPr/>
      <dgm:t>
        <a:bodyPr/>
        <a:lstStyle/>
        <a:p>
          <a:endParaRPr lang="es-ES"/>
        </a:p>
      </dgm:t>
    </dgm:pt>
    <dgm:pt modelId="{7936BFAA-4BAA-4B3A-92AF-4A9E41AF78E0}" type="pres">
      <dgm:prSet presAssocID="{10D69AD7-4A3E-4643-8697-0C20BDE8CCC7}" presName="hierRoot3" presStyleCnt="0">
        <dgm:presLayoutVars>
          <dgm:hierBranch val="r"/>
        </dgm:presLayoutVars>
      </dgm:prSet>
      <dgm:spPr/>
    </dgm:pt>
    <dgm:pt modelId="{D7006C79-3777-47D2-A758-2DBAC9ECC5C9}" type="pres">
      <dgm:prSet presAssocID="{10D69AD7-4A3E-4643-8697-0C20BDE8CCC7}" presName="rootComposite3" presStyleCnt="0"/>
      <dgm:spPr/>
    </dgm:pt>
    <dgm:pt modelId="{02D60A9C-3574-47B6-8157-1E7CC5FDF12F}" type="pres">
      <dgm:prSet presAssocID="{10D69AD7-4A3E-4643-8697-0C20BDE8CCC7}" presName="rootText3" presStyleLbl="asst2" presStyleIdx="1" presStyleCnt="2">
        <dgm:presLayoutVars>
          <dgm:chPref val="3"/>
        </dgm:presLayoutVars>
      </dgm:prSet>
      <dgm:spPr/>
      <dgm:t>
        <a:bodyPr/>
        <a:lstStyle/>
        <a:p>
          <a:endParaRPr lang="es-ES"/>
        </a:p>
      </dgm:t>
    </dgm:pt>
    <dgm:pt modelId="{D94E1423-5A19-40EB-8908-961CF479D546}" type="pres">
      <dgm:prSet presAssocID="{10D69AD7-4A3E-4643-8697-0C20BDE8CCC7}" presName="rootConnector3" presStyleLbl="asst2" presStyleIdx="1" presStyleCnt="2"/>
      <dgm:spPr/>
      <dgm:t>
        <a:bodyPr/>
        <a:lstStyle/>
        <a:p>
          <a:endParaRPr lang="es-ES"/>
        </a:p>
      </dgm:t>
    </dgm:pt>
    <dgm:pt modelId="{B3E90CD0-9BBD-4F3A-970D-1D0A6D122C91}" type="pres">
      <dgm:prSet presAssocID="{10D69AD7-4A3E-4643-8697-0C20BDE8CCC7}" presName="hierChild6" presStyleCnt="0"/>
      <dgm:spPr/>
    </dgm:pt>
    <dgm:pt modelId="{E414B6FA-C35F-4C2E-B35F-4B92550D0C2A}" type="pres">
      <dgm:prSet presAssocID="{10D69AD7-4A3E-4643-8697-0C20BDE8CCC7}" presName="hierChild7" presStyleCnt="0"/>
      <dgm:spPr/>
    </dgm:pt>
    <dgm:pt modelId="{50F62F2C-BDBE-4F51-99E6-E8239501EFEB}" type="pres">
      <dgm:prSet presAssocID="{98FC9485-4250-4B1A-99C1-47731390B0D4}" presName="hierChild3" presStyleCnt="0"/>
      <dgm:spPr/>
    </dgm:pt>
  </dgm:ptLst>
  <dgm:cxnLst>
    <dgm:cxn modelId="{D3C512F3-DD60-4542-A7F8-6618C08676DD}" type="presOf" srcId="{1ABB308D-616F-44D4-AF14-72252998C38E}" destId="{8E4F739C-9602-4087-AFEA-9B3577B4A503}" srcOrd="0" destOrd="0" presId="urn:microsoft.com/office/officeart/2005/8/layout/orgChart1"/>
    <dgm:cxn modelId="{B2C71105-C126-4A23-B8F0-B4A22ADE5A67}" type="presOf" srcId="{26A88E10-BED3-442F-9A1E-EBB78CABC15F}" destId="{2E359D05-FE43-4949-8965-95973208F948}" srcOrd="0" destOrd="0" presId="urn:microsoft.com/office/officeart/2005/8/layout/orgChart1"/>
    <dgm:cxn modelId="{0807DFEC-40F4-4EA3-8B13-330A658D4700}" type="presOf" srcId="{E9EB86E0-E1DD-4DAD-8A42-C93236F8D70D}" destId="{5FF0C938-9F0A-4C75-864C-DE98B1642DCE}" srcOrd="0" destOrd="0" presId="urn:microsoft.com/office/officeart/2005/8/layout/orgChart1"/>
    <dgm:cxn modelId="{C27F5F84-85B5-4E92-8DA7-E119739D1D84}" srcId="{AEF16C19-D454-44CD-B1FA-5013B84BFD6C}" destId="{10D69AD7-4A3E-4643-8697-0C20BDE8CCC7}" srcOrd="0" destOrd="0" parTransId="{1EA20D99-83C6-46F6-95B2-D76097D524C0}" sibTransId="{D2296DA9-9AC8-4AC0-AA90-06459B0AFF99}"/>
    <dgm:cxn modelId="{71D982DC-A986-422F-80A9-1C872F086BA5}" srcId="{98FC9485-4250-4B1A-99C1-47731390B0D4}" destId="{AEF16C19-D454-44CD-B1FA-5013B84BFD6C}" srcOrd="1" destOrd="0" parTransId="{EF55CC04-8C98-42FE-8583-55124F94199A}" sibTransId="{5DC4FBAA-2F56-4B9B-9FB8-547963499345}"/>
    <dgm:cxn modelId="{539B6082-05F7-4EB3-87FE-44B041BA0BBA}" type="presOf" srcId="{E9EB86E0-E1DD-4DAD-8A42-C93236F8D70D}" destId="{FF518CFF-8D23-4ACC-A743-4449F1F1B0E9}" srcOrd="1" destOrd="0" presId="urn:microsoft.com/office/officeart/2005/8/layout/orgChart1"/>
    <dgm:cxn modelId="{4519D8DE-E2A8-4DF3-8830-1A898130D73A}" type="presOf" srcId="{98FC9485-4250-4B1A-99C1-47731390B0D4}" destId="{F9D87C89-3F88-4D25-832F-C4E1C23FF98E}" srcOrd="0" destOrd="0" presId="urn:microsoft.com/office/officeart/2005/8/layout/orgChart1"/>
    <dgm:cxn modelId="{46FEC743-E2CE-4108-88A8-EA7238E89D38}" type="presOf" srcId="{10D69AD7-4A3E-4643-8697-0C20BDE8CCC7}" destId="{D94E1423-5A19-40EB-8908-961CF479D546}" srcOrd="1" destOrd="0" presId="urn:microsoft.com/office/officeart/2005/8/layout/orgChart1"/>
    <dgm:cxn modelId="{6DF8CCF2-3546-4C69-904E-5975DF2D1C40}" srcId="{E9EB86E0-E1DD-4DAD-8A42-C93236F8D70D}" destId="{1ABB308D-616F-44D4-AF14-72252998C38E}" srcOrd="0" destOrd="0" parTransId="{13B13591-EC40-4FE9-BA60-0C497188673A}" sibTransId="{611C144B-53C5-4472-9368-A29F0B997330}"/>
    <dgm:cxn modelId="{FC212D46-0806-4696-931E-CA370AB34075}" type="presOf" srcId="{1ABB308D-616F-44D4-AF14-72252998C38E}" destId="{B69F3F7F-1239-4E07-8A34-5A65665E658F}" srcOrd="1" destOrd="0" presId="urn:microsoft.com/office/officeart/2005/8/layout/orgChart1"/>
    <dgm:cxn modelId="{7703F19E-FB83-471F-B756-2DB6C1D7D14B}" type="presOf" srcId="{EF55CC04-8C98-42FE-8583-55124F94199A}" destId="{FCA28F99-6B52-4CB2-8A72-DD2DFB1A645C}" srcOrd="0" destOrd="0" presId="urn:microsoft.com/office/officeart/2005/8/layout/orgChart1"/>
    <dgm:cxn modelId="{1DD49603-BA17-4271-BAF7-F8E5552B1790}" type="presOf" srcId="{10D69AD7-4A3E-4643-8697-0C20BDE8CCC7}" destId="{02D60A9C-3574-47B6-8157-1E7CC5FDF12F}" srcOrd="0" destOrd="0" presId="urn:microsoft.com/office/officeart/2005/8/layout/orgChart1"/>
    <dgm:cxn modelId="{4457959C-F929-411C-9FD4-72BE09F7F788}" type="presOf" srcId="{98FC9485-4250-4B1A-99C1-47731390B0D4}" destId="{105BF8BB-0816-4364-B5D3-C751B630DC37}" srcOrd="1" destOrd="0" presId="urn:microsoft.com/office/officeart/2005/8/layout/orgChart1"/>
    <dgm:cxn modelId="{089FA688-B87D-4AC9-8A4A-67226E0A518A}" type="presOf" srcId="{AEF16C19-D454-44CD-B1FA-5013B84BFD6C}" destId="{098507DB-F704-4BCD-B07F-32D12E18A4CB}" srcOrd="0" destOrd="0" presId="urn:microsoft.com/office/officeart/2005/8/layout/orgChart1"/>
    <dgm:cxn modelId="{F23DF2CF-E3FD-450D-BEEC-DBD8BB75F59A}" type="presOf" srcId="{778F281D-388C-4D54-BB56-C6423CE7676B}" destId="{F59D7F8A-9787-453A-9C1C-4A005C5134F6}" srcOrd="0" destOrd="0" presId="urn:microsoft.com/office/officeart/2005/8/layout/orgChart1"/>
    <dgm:cxn modelId="{265A801B-8475-4FC7-A104-06B99803DB53}" srcId="{778F281D-388C-4D54-BB56-C6423CE7676B}" destId="{98FC9485-4250-4B1A-99C1-47731390B0D4}" srcOrd="0" destOrd="0" parTransId="{4EEE3A33-FEF3-4A9B-8831-74390EFA48CD}" sibTransId="{1EE9C584-CAAA-470E-846B-DF61D8FF5F4B}"/>
    <dgm:cxn modelId="{7CAAF15E-5B49-4981-A9B8-4F4F784EE118}" type="presOf" srcId="{1EA20D99-83C6-46F6-95B2-D76097D524C0}" destId="{06912D76-4661-4417-8F19-E69156F312E1}" srcOrd="0" destOrd="0" presId="urn:microsoft.com/office/officeart/2005/8/layout/orgChart1"/>
    <dgm:cxn modelId="{219B3B76-7913-4BAE-9552-6C446B97E4AE}" type="presOf" srcId="{AEF16C19-D454-44CD-B1FA-5013B84BFD6C}" destId="{78AB222B-C2E5-4809-88E5-B01114FFCFF4}" srcOrd="1" destOrd="0" presId="urn:microsoft.com/office/officeart/2005/8/layout/orgChart1"/>
    <dgm:cxn modelId="{BF01AD97-A2FC-47CE-AA4B-79D8A3144FB5}" type="presOf" srcId="{13B13591-EC40-4FE9-BA60-0C497188673A}" destId="{AD2CBFD2-9DCB-4AB1-9C0A-9BFECAE1C741}" srcOrd="0" destOrd="0" presId="urn:microsoft.com/office/officeart/2005/8/layout/orgChart1"/>
    <dgm:cxn modelId="{3A046792-05C8-49D8-85BB-1D5FD4A4B143}" srcId="{98FC9485-4250-4B1A-99C1-47731390B0D4}" destId="{E9EB86E0-E1DD-4DAD-8A42-C93236F8D70D}" srcOrd="0" destOrd="0" parTransId="{26A88E10-BED3-442F-9A1E-EBB78CABC15F}" sibTransId="{AFC3909C-2D76-4A4E-941A-819DBC77315C}"/>
    <dgm:cxn modelId="{D7E6B345-59B8-44D1-B53D-9A8CA3453637}" type="presParOf" srcId="{F59D7F8A-9787-453A-9C1C-4A005C5134F6}" destId="{FC4D67DF-C36A-4960-9CBA-B88AFB30BBA6}" srcOrd="0" destOrd="0" presId="urn:microsoft.com/office/officeart/2005/8/layout/orgChart1"/>
    <dgm:cxn modelId="{69A33191-A16A-46E7-9610-C8001C51A502}" type="presParOf" srcId="{FC4D67DF-C36A-4960-9CBA-B88AFB30BBA6}" destId="{EBE485BB-E84C-4B30-8B60-5B3E34FB1D64}" srcOrd="0" destOrd="0" presId="urn:microsoft.com/office/officeart/2005/8/layout/orgChart1"/>
    <dgm:cxn modelId="{35F44CCB-1F77-468B-8EF3-A3ABCB70ADE7}" type="presParOf" srcId="{EBE485BB-E84C-4B30-8B60-5B3E34FB1D64}" destId="{F9D87C89-3F88-4D25-832F-C4E1C23FF98E}" srcOrd="0" destOrd="0" presId="urn:microsoft.com/office/officeart/2005/8/layout/orgChart1"/>
    <dgm:cxn modelId="{184A6966-66A5-4CDA-811C-6E8D0E60CAAB}" type="presParOf" srcId="{EBE485BB-E84C-4B30-8B60-5B3E34FB1D64}" destId="{105BF8BB-0816-4364-B5D3-C751B630DC37}" srcOrd="1" destOrd="0" presId="urn:microsoft.com/office/officeart/2005/8/layout/orgChart1"/>
    <dgm:cxn modelId="{9A3C893C-ADA9-4CAA-8A29-A15219D83FDC}" type="presParOf" srcId="{FC4D67DF-C36A-4960-9CBA-B88AFB30BBA6}" destId="{18EEAC06-DB5F-4731-BC09-64A88730023C}" srcOrd="1" destOrd="0" presId="urn:microsoft.com/office/officeart/2005/8/layout/orgChart1"/>
    <dgm:cxn modelId="{00F1738A-956F-430B-86E8-51F90E4E9798}" type="presParOf" srcId="{18EEAC06-DB5F-4731-BC09-64A88730023C}" destId="{2E359D05-FE43-4949-8965-95973208F948}" srcOrd="0" destOrd="0" presId="urn:microsoft.com/office/officeart/2005/8/layout/orgChart1"/>
    <dgm:cxn modelId="{1BAA61A7-9FB5-4AF4-8A83-F20166451B5E}" type="presParOf" srcId="{18EEAC06-DB5F-4731-BC09-64A88730023C}" destId="{1FAC108F-BF61-4B24-9E02-0BE75B59508C}" srcOrd="1" destOrd="0" presId="urn:microsoft.com/office/officeart/2005/8/layout/orgChart1"/>
    <dgm:cxn modelId="{6A4D6EC3-6C1E-4287-A59E-12C5B99E2A93}" type="presParOf" srcId="{1FAC108F-BF61-4B24-9E02-0BE75B59508C}" destId="{CA8747A1-94CD-467A-8D21-8D82155078EF}" srcOrd="0" destOrd="0" presId="urn:microsoft.com/office/officeart/2005/8/layout/orgChart1"/>
    <dgm:cxn modelId="{40B34655-6315-4691-A079-3BA86B1E8E96}" type="presParOf" srcId="{CA8747A1-94CD-467A-8D21-8D82155078EF}" destId="{5FF0C938-9F0A-4C75-864C-DE98B1642DCE}" srcOrd="0" destOrd="0" presId="urn:microsoft.com/office/officeart/2005/8/layout/orgChart1"/>
    <dgm:cxn modelId="{02EBC696-1F2E-4BC4-9588-51D44B3F1035}" type="presParOf" srcId="{CA8747A1-94CD-467A-8D21-8D82155078EF}" destId="{FF518CFF-8D23-4ACC-A743-4449F1F1B0E9}" srcOrd="1" destOrd="0" presId="urn:microsoft.com/office/officeart/2005/8/layout/orgChart1"/>
    <dgm:cxn modelId="{DB93BBC2-1F97-451E-B328-728D7564A72B}" type="presParOf" srcId="{1FAC108F-BF61-4B24-9E02-0BE75B59508C}" destId="{2A7D47D5-FC60-4543-A9B8-CE99AAC559BA}" srcOrd="1" destOrd="0" presId="urn:microsoft.com/office/officeart/2005/8/layout/orgChart1"/>
    <dgm:cxn modelId="{5809A81D-5937-41BE-BDCB-30889C0DDCAF}" type="presParOf" srcId="{1FAC108F-BF61-4B24-9E02-0BE75B59508C}" destId="{D982C3BA-FAE8-4791-983B-D99077530AFE}" srcOrd="2" destOrd="0" presId="urn:microsoft.com/office/officeart/2005/8/layout/orgChart1"/>
    <dgm:cxn modelId="{714AB288-42B8-4798-8174-6BE4B62D8AD6}" type="presParOf" srcId="{D982C3BA-FAE8-4791-983B-D99077530AFE}" destId="{AD2CBFD2-9DCB-4AB1-9C0A-9BFECAE1C741}" srcOrd="0" destOrd="0" presId="urn:microsoft.com/office/officeart/2005/8/layout/orgChart1"/>
    <dgm:cxn modelId="{AFCF441E-ACED-4487-9B11-288CD8AC6D68}" type="presParOf" srcId="{D982C3BA-FAE8-4791-983B-D99077530AFE}" destId="{93C7F9CA-955B-4465-AF75-F37627D3AA8F}" srcOrd="1" destOrd="0" presId="urn:microsoft.com/office/officeart/2005/8/layout/orgChart1"/>
    <dgm:cxn modelId="{C5E266E1-6E54-4A8E-91FC-DF2F36752971}" type="presParOf" srcId="{93C7F9CA-955B-4465-AF75-F37627D3AA8F}" destId="{81C44CF0-FF55-45F9-B2E8-3275089B6B65}" srcOrd="0" destOrd="0" presId="urn:microsoft.com/office/officeart/2005/8/layout/orgChart1"/>
    <dgm:cxn modelId="{7A8CFB62-B5B1-45C3-B4FE-5751C8F6979B}" type="presParOf" srcId="{81C44CF0-FF55-45F9-B2E8-3275089B6B65}" destId="{8E4F739C-9602-4087-AFEA-9B3577B4A503}" srcOrd="0" destOrd="0" presId="urn:microsoft.com/office/officeart/2005/8/layout/orgChart1"/>
    <dgm:cxn modelId="{A5ABB487-B9CF-4F80-88B7-F0BD905D9D9D}" type="presParOf" srcId="{81C44CF0-FF55-45F9-B2E8-3275089B6B65}" destId="{B69F3F7F-1239-4E07-8A34-5A65665E658F}" srcOrd="1" destOrd="0" presId="urn:microsoft.com/office/officeart/2005/8/layout/orgChart1"/>
    <dgm:cxn modelId="{73BE3714-D832-4805-B018-900E0D1B466D}" type="presParOf" srcId="{93C7F9CA-955B-4465-AF75-F37627D3AA8F}" destId="{91BFEF5C-AFEA-4D74-8811-DB1529434F63}" srcOrd="1" destOrd="0" presId="urn:microsoft.com/office/officeart/2005/8/layout/orgChart1"/>
    <dgm:cxn modelId="{281A3131-2FF0-4E97-A01B-0A27705A3D2D}" type="presParOf" srcId="{93C7F9CA-955B-4465-AF75-F37627D3AA8F}" destId="{88CCE1C6-AE01-4123-AB39-47EC160DDC9F}" srcOrd="2" destOrd="0" presId="urn:microsoft.com/office/officeart/2005/8/layout/orgChart1"/>
    <dgm:cxn modelId="{271A1C53-1F7F-4352-89E0-45974900D261}" type="presParOf" srcId="{18EEAC06-DB5F-4731-BC09-64A88730023C}" destId="{FCA28F99-6B52-4CB2-8A72-DD2DFB1A645C}" srcOrd="2" destOrd="0" presId="urn:microsoft.com/office/officeart/2005/8/layout/orgChart1"/>
    <dgm:cxn modelId="{C18D7942-0E86-45D6-B0B2-F95AAF366692}" type="presParOf" srcId="{18EEAC06-DB5F-4731-BC09-64A88730023C}" destId="{F09B6A87-D98A-4509-9339-928D8DB7B185}" srcOrd="3" destOrd="0" presId="urn:microsoft.com/office/officeart/2005/8/layout/orgChart1"/>
    <dgm:cxn modelId="{9B4B2557-EFDE-4163-AC59-25E9E21167C3}" type="presParOf" srcId="{F09B6A87-D98A-4509-9339-928D8DB7B185}" destId="{B37726DB-9042-48DC-B94C-7CD2668B4639}" srcOrd="0" destOrd="0" presId="urn:microsoft.com/office/officeart/2005/8/layout/orgChart1"/>
    <dgm:cxn modelId="{05C74F28-4E78-4C6B-BE36-843E0F2535FB}" type="presParOf" srcId="{B37726DB-9042-48DC-B94C-7CD2668B4639}" destId="{098507DB-F704-4BCD-B07F-32D12E18A4CB}" srcOrd="0" destOrd="0" presId="urn:microsoft.com/office/officeart/2005/8/layout/orgChart1"/>
    <dgm:cxn modelId="{B1E14134-A250-46F8-A54F-EDD4121C9EC6}" type="presParOf" srcId="{B37726DB-9042-48DC-B94C-7CD2668B4639}" destId="{78AB222B-C2E5-4809-88E5-B01114FFCFF4}" srcOrd="1" destOrd="0" presId="urn:microsoft.com/office/officeart/2005/8/layout/orgChart1"/>
    <dgm:cxn modelId="{8387AEB5-2CA0-422D-8D96-49E65C178EC9}" type="presParOf" srcId="{F09B6A87-D98A-4509-9339-928D8DB7B185}" destId="{0E7AA67F-64D4-483D-886E-E6D580AB50A1}" srcOrd="1" destOrd="0" presId="urn:microsoft.com/office/officeart/2005/8/layout/orgChart1"/>
    <dgm:cxn modelId="{841CCF18-4FD8-4351-8E6B-B2DCFEE97DF5}" type="presParOf" srcId="{F09B6A87-D98A-4509-9339-928D8DB7B185}" destId="{DEA016E3-F4E8-4B66-A35C-8A3C50DAF787}" srcOrd="2" destOrd="0" presId="urn:microsoft.com/office/officeart/2005/8/layout/orgChart1"/>
    <dgm:cxn modelId="{EBE7E8DC-DCCE-408A-ACB4-448A07966EFD}" type="presParOf" srcId="{DEA016E3-F4E8-4B66-A35C-8A3C50DAF787}" destId="{06912D76-4661-4417-8F19-E69156F312E1}" srcOrd="0" destOrd="0" presId="urn:microsoft.com/office/officeart/2005/8/layout/orgChart1"/>
    <dgm:cxn modelId="{CAD04E35-6E92-40DE-8E32-412903AD4DFE}" type="presParOf" srcId="{DEA016E3-F4E8-4B66-A35C-8A3C50DAF787}" destId="{7936BFAA-4BAA-4B3A-92AF-4A9E41AF78E0}" srcOrd="1" destOrd="0" presId="urn:microsoft.com/office/officeart/2005/8/layout/orgChart1"/>
    <dgm:cxn modelId="{CAB79C25-48CA-4730-AEE9-3B9DC7C9F537}" type="presParOf" srcId="{7936BFAA-4BAA-4B3A-92AF-4A9E41AF78E0}" destId="{D7006C79-3777-47D2-A758-2DBAC9ECC5C9}" srcOrd="0" destOrd="0" presId="urn:microsoft.com/office/officeart/2005/8/layout/orgChart1"/>
    <dgm:cxn modelId="{C9A46B61-CDD1-48C4-8B7B-B4D84215A450}" type="presParOf" srcId="{D7006C79-3777-47D2-A758-2DBAC9ECC5C9}" destId="{02D60A9C-3574-47B6-8157-1E7CC5FDF12F}" srcOrd="0" destOrd="0" presId="urn:microsoft.com/office/officeart/2005/8/layout/orgChart1"/>
    <dgm:cxn modelId="{60A98D0E-80B1-41E3-B913-8CA9BBC9DA21}" type="presParOf" srcId="{D7006C79-3777-47D2-A758-2DBAC9ECC5C9}" destId="{D94E1423-5A19-40EB-8908-961CF479D546}" srcOrd="1" destOrd="0" presId="urn:microsoft.com/office/officeart/2005/8/layout/orgChart1"/>
    <dgm:cxn modelId="{839DF583-2498-4B9B-B414-936F68742284}" type="presParOf" srcId="{7936BFAA-4BAA-4B3A-92AF-4A9E41AF78E0}" destId="{B3E90CD0-9BBD-4F3A-970D-1D0A6D122C91}" srcOrd="1" destOrd="0" presId="urn:microsoft.com/office/officeart/2005/8/layout/orgChart1"/>
    <dgm:cxn modelId="{974BB1EA-ADCD-448A-AFC2-F1AD793583F1}" type="presParOf" srcId="{7936BFAA-4BAA-4B3A-92AF-4A9E41AF78E0}" destId="{E414B6FA-C35F-4C2E-B35F-4B92550D0C2A}" srcOrd="2" destOrd="0" presId="urn:microsoft.com/office/officeart/2005/8/layout/orgChart1"/>
    <dgm:cxn modelId="{147BFBE7-3792-4D6C-8AE8-CDD29034B982}" type="presParOf" srcId="{FC4D67DF-C36A-4960-9CBA-B88AFB30BBA6}" destId="{50F62F2C-BDBE-4F51-99E6-E8239501EFE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1099B4-DDB4-4105-8099-88A429533A31}" type="doc">
      <dgm:prSet loTypeId="urn:microsoft.com/office/officeart/2005/8/layout/pyramid2" loCatId="list" qsTypeId="urn:microsoft.com/office/officeart/2005/8/quickstyle/simple1" qsCatId="simple" csTypeId="urn:microsoft.com/office/officeart/2005/8/colors/accent0_2" csCatId="mainScheme" phldr="1"/>
      <dgm:spPr/>
    </dgm:pt>
    <dgm:pt modelId="{85C38E42-18EC-4B80-A75D-151223857122}">
      <dgm:prSet phldrT="[Texto]"/>
      <dgm:spPr/>
      <dgm:t>
        <a:bodyPr/>
        <a:lstStyle/>
        <a:p>
          <a:r>
            <a:rPr lang="es-EC" dirty="0" smtClean="0"/>
            <a:t>Decisión 486 de la Comisión de la Comunidad Andina de Naciones (CAN)</a:t>
          </a:r>
          <a:endParaRPr lang="es-ES" dirty="0"/>
        </a:p>
      </dgm:t>
    </dgm:pt>
    <dgm:pt modelId="{17AF16C8-1BD4-43B6-898B-F11BF875D74A}" type="parTrans" cxnId="{1055A023-BA6C-4740-B27A-1DA31CBC0EC6}">
      <dgm:prSet/>
      <dgm:spPr/>
      <dgm:t>
        <a:bodyPr/>
        <a:lstStyle/>
        <a:p>
          <a:endParaRPr lang="es-ES"/>
        </a:p>
      </dgm:t>
    </dgm:pt>
    <dgm:pt modelId="{CF7FC125-2FF3-42BC-A8CD-0FC16B048CB7}" type="sibTrans" cxnId="{1055A023-BA6C-4740-B27A-1DA31CBC0EC6}">
      <dgm:prSet/>
      <dgm:spPr/>
      <dgm:t>
        <a:bodyPr/>
        <a:lstStyle/>
        <a:p>
          <a:endParaRPr lang="es-ES"/>
        </a:p>
      </dgm:t>
    </dgm:pt>
    <dgm:pt modelId="{09EA21F8-7996-417D-BFF7-B97E5714797C}">
      <dgm:prSet phldrT="[Texto]"/>
      <dgm:spPr/>
      <dgm:t>
        <a:bodyPr/>
        <a:lstStyle/>
        <a:p>
          <a:r>
            <a:rPr lang="es-EC" dirty="0" smtClean="0"/>
            <a:t>Direcciones Nacionales de Propiedad Industrial y de Obtenciones Vegetales del IEPI</a:t>
          </a:r>
          <a:endParaRPr lang="es-ES" dirty="0"/>
        </a:p>
      </dgm:t>
    </dgm:pt>
    <dgm:pt modelId="{481AE751-B881-436F-87DA-B6957EC482FD}" type="parTrans" cxnId="{6A26D6D1-A6BE-499F-9F61-AE94B65DEC83}">
      <dgm:prSet/>
      <dgm:spPr/>
      <dgm:t>
        <a:bodyPr/>
        <a:lstStyle/>
        <a:p>
          <a:endParaRPr lang="es-ES"/>
        </a:p>
      </dgm:t>
    </dgm:pt>
    <dgm:pt modelId="{C79F5729-7503-48A2-98AF-8FAA52786C90}" type="sibTrans" cxnId="{6A26D6D1-A6BE-499F-9F61-AE94B65DEC83}">
      <dgm:prSet/>
      <dgm:spPr/>
      <dgm:t>
        <a:bodyPr/>
        <a:lstStyle/>
        <a:p>
          <a:endParaRPr lang="es-ES"/>
        </a:p>
      </dgm:t>
    </dgm:pt>
    <dgm:pt modelId="{B7B7945C-94A5-4C71-8E07-1A79B8F41E4D}" type="pres">
      <dgm:prSet presAssocID="{1C1099B4-DDB4-4105-8099-88A429533A31}" presName="compositeShape" presStyleCnt="0">
        <dgm:presLayoutVars>
          <dgm:dir/>
          <dgm:resizeHandles/>
        </dgm:presLayoutVars>
      </dgm:prSet>
      <dgm:spPr/>
    </dgm:pt>
    <dgm:pt modelId="{7345BD7C-8B41-4B80-81F8-82EBD901A6A7}" type="pres">
      <dgm:prSet presAssocID="{1C1099B4-DDB4-4105-8099-88A429533A31}" presName="pyramid" presStyleLbl="node1" presStyleIdx="0" presStyleCnt="1"/>
      <dgm:spPr/>
    </dgm:pt>
    <dgm:pt modelId="{FBB56B8C-2189-44D5-A645-4CCBCDEE1224}" type="pres">
      <dgm:prSet presAssocID="{1C1099B4-DDB4-4105-8099-88A429533A31}" presName="theList" presStyleCnt="0"/>
      <dgm:spPr/>
    </dgm:pt>
    <dgm:pt modelId="{FC00917D-A8C8-4DA8-A4EF-CDA922EB3A99}" type="pres">
      <dgm:prSet presAssocID="{85C38E42-18EC-4B80-A75D-151223857122}" presName="aNode" presStyleLbl="fgAcc1" presStyleIdx="0" presStyleCnt="2">
        <dgm:presLayoutVars>
          <dgm:bulletEnabled val="1"/>
        </dgm:presLayoutVars>
      </dgm:prSet>
      <dgm:spPr/>
      <dgm:t>
        <a:bodyPr/>
        <a:lstStyle/>
        <a:p>
          <a:endParaRPr lang="es-ES"/>
        </a:p>
      </dgm:t>
    </dgm:pt>
    <dgm:pt modelId="{6A7D49C4-E920-4BD7-BEC3-D5E28785D251}" type="pres">
      <dgm:prSet presAssocID="{85C38E42-18EC-4B80-A75D-151223857122}" presName="aSpace" presStyleCnt="0"/>
      <dgm:spPr/>
    </dgm:pt>
    <dgm:pt modelId="{DF883C46-BEC7-497F-9BDE-869F198B6B7E}" type="pres">
      <dgm:prSet presAssocID="{09EA21F8-7996-417D-BFF7-B97E5714797C}" presName="aNode" presStyleLbl="fgAcc1" presStyleIdx="1" presStyleCnt="2">
        <dgm:presLayoutVars>
          <dgm:bulletEnabled val="1"/>
        </dgm:presLayoutVars>
      </dgm:prSet>
      <dgm:spPr/>
      <dgm:t>
        <a:bodyPr/>
        <a:lstStyle/>
        <a:p>
          <a:endParaRPr lang="es-ES"/>
        </a:p>
      </dgm:t>
    </dgm:pt>
    <dgm:pt modelId="{F2A8527B-E424-4AE0-A6DC-0112735E09A8}" type="pres">
      <dgm:prSet presAssocID="{09EA21F8-7996-417D-BFF7-B97E5714797C}" presName="aSpace" presStyleCnt="0"/>
      <dgm:spPr/>
    </dgm:pt>
  </dgm:ptLst>
  <dgm:cxnLst>
    <dgm:cxn modelId="{6A26D6D1-A6BE-499F-9F61-AE94B65DEC83}" srcId="{1C1099B4-DDB4-4105-8099-88A429533A31}" destId="{09EA21F8-7996-417D-BFF7-B97E5714797C}" srcOrd="1" destOrd="0" parTransId="{481AE751-B881-436F-87DA-B6957EC482FD}" sibTransId="{C79F5729-7503-48A2-98AF-8FAA52786C90}"/>
    <dgm:cxn modelId="{112E1CAE-35C9-41F2-8D88-D151E01F686E}" type="presOf" srcId="{09EA21F8-7996-417D-BFF7-B97E5714797C}" destId="{DF883C46-BEC7-497F-9BDE-869F198B6B7E}" srcOrd="0" destOrd="0" presId="urn:microsoft.com/office/officeart/2005/8/layout/pyramid2"/>
    <dgm:cxn modelId="{E19B2D85-FF25-4B13-B76D-C0C6EC8D3F98}" type="presOf" srcId="{1C1099B4-DDB4-4105-8099-88A429533A31}" destId="{B7B7945C-94A5-4C71-8E07-1A79B8F41E4D}" srcOrd="0" destOrd="0" presId="urn:microsoft.com/office/officeart/2005/8/layout/pyramid2"/>
    <dgm:cxn modelId="{F41208D6-A6FD-4878-9D11-655D48E16D0E}" type="presOf" srcId="{85C38E42-18EC-4B80-A75D-151223857122}" destId="{FC00917D-A8C8-4DA8-A4EF-CDA922EB3A99}" srcOrd="0" destOrd="0" presId="urn:microsoft.com/office/officeart/2005/8/layout/pyramid2"/>
    <dgm:cxn modelId="{1055A023-BA6C-4740-B27A-1DA31CBC0EC6}" srcId="{1C1099B4-DDB4-4105-8099-88A429533A31}" destId="{85C38E42-18EC-4B80-A75D-151223857122}" srcOrd="0" destOrd="0" parTransId="{17AF16C8-1BD4-43B6-898B-F11BF875D74A}" sibTransId="{CF7FC125-2FF3-42BC-A8CD-0FC16B048CB7}"/>
    <dgm:cxn modelId="{B0654B7B-5A7F-47B2-949B-4D27A37C6D4A}" type="presParOf" srcId="{B7B7945C-94A5-4C71-8E07-1A79B8F41E4D}" destId="{7345BD7C-8B41-4B80-81F8-82EBD901A6A7}" srcOrd="0" destOrd="0" presId="urn:microsoft.com/office/officeart/2005/8/layout/pyramid2"/>
    <dgm:cxn modelId="{7A36057A-5E8C-447D-AB70-ED84C31D8142}" type="presParOf" srcId="{B7B7945C-94A5-4C71-8E07-1A79B8F41E4D}" destId="{FBB56B8C-2189-44D5-A645-4CCBCDEE1224}" srcOrd="1" destOrd="0" presId="urn:microsoft.com/office/officeart/2005/8/layout/pyramid2"/>
    <dgm:cxn modelId="{2ECFA086-988A-4D9A-BFCF-86452A89B96B}" type="presParOf" srcId="{FBB56B8C-2189-44D5-A645-4CCBCDEE1224}" destId="{FC00917D-A8C8-4DA8-A4EF-CDA922EB3A99}" srcOrd="0" destOrd="0" presId="urn:microsoft.com/office/officeart/2005/8/layout/pyramid2"/>
    <dgm:cxn modelId="{CF365447-4907-4664-BF67-74FEBCFEE3DC}" type="presParOf" srcId="{FBB56B8C-2189-44D5-A645-4CCBCDEE1224}" destId="{6A7D49C4-E920-4BD7-BEC3-D5E28785D251}" srcOrd="1" destOrd="0" presId="urn:microsoft.com/office/officeart/2005/8/layout/pyramid2"/>
    <dgm:cxn modelId="{B24A524F-E287-4040-B8B6-3FF6C4E626C8}" type="presParOf" srcId="{FBB56B8C-2189-44D5-A645-4CCBCDEE1224}" destId="{DF883C46-BEC7-497F-9BDE-869F198B6B7E}" srcOrd="2" destOrd="0" presId="urn:microsoft.com/office/officeart/2005/8/layout/pyramid2"/>
    <dgm:cxn modelId="{2469284F-AAD0-4727-9C17-285ED7E4F419}" type="presParOf" srcId="{FBB56B8C-2189-44D5-A645-4CCBCDEE1224}" destId="{F2A8527B-E424-4AE0-A6DC-0112735E09A8}"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807DE8-F317-45FA-831C-05D27779FF9A}"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s-ES"/>
        </a:p>
      </dgm:t>
    </dgm:pt>
    <dgm:pt modelId="{DF3AC345-D160-49DD-939A-3450CBB041C0}">
      <dgm:prSet phldrT="[Texto]" custT="1"/>
      <dgm:spPr/>
      <dgm:t>
        <a:bodyPr/>
        <a:lstStyle/>
        <a:p>
          <a:r>
            <a:rPr lang="es-EC" sz="1600" dirty="0" smtClean="0">
              <a:solidFill>
                <a:schemeClr val="tx1"/>
              </a:solidFill>
            </a:rPr>
            <a:t>Oficina Nacional Competente </a:t>
          </a:r>
          <a:endParaRPr lang="es-ES" sz="1600" dirty="0">
            <a:solidFill>
              <a:schemeClr val="tx1"/>
            </a:solidFill>
          </a:endParaRPr>
        </a:p>
      </dgm:t>
    </dgm:pt>
    <dgm:pt modelId="{5AE6CDE6-27A8-42D4-9913-4DC918E2344B}" type="parTrans" cxnId="{37357244-5A30-4A38-B4E7-43DE204B4807}">
      <dgm:prSet/>
      <dgm:spPr/>
      <dgm:t>
        <a:bodyPr/>
        <a:lstStyle/>
        <a:p>
          <a:endParaRPr lang="es-ES" sz="1100">
            <a:solidFill>
              <a:schemeClr val="tx1"/>
            </a:solidFill>
          </a:endParaRPr>
        </a:p>
      </dgm:t>
    </dgm:pt>
    <dgm:pt modelId="{3B7EE324-EC84-483F-B34A-3F59D286CAF5}" type="sibTrans" cxnId="{37357244-5A30-4A38-B4E7-43DE204B4807}">
      <dgm:prSet/>
      <dgm:spPr/>
      <dgm:t>
        <a:bodyPr/>
        <a:lstStyle/>
        <a:p>
          <a:endParaRPr lang="es-ES" sz="1100">
            <a:solidFill>
              <a:schemeClr val="tx1"/>
            </a:solidFill>
          </a:endParaRPr>
        </a:p>
      </dgm:t>
    </dgm:pt>
    <dgm:pt modelId="{65673DEC-10F5-4B43-9797-99A429C87BE7}">
      <dgm:prSet phldrT="[Texto]" custT="1"/>
      <dgm:spPr/>
      <dgm:t>
        <a:bodyPr/>
        <a:lstStyle/>
        <a:p>
          <a:r>
            <a:rPr lang="es-EC" sz="1600" dirty="0" smtClean="0">
              <a:solidFill>
                <a:schemeClr val="tx1"/>
              </a:solidFill>
            </a:rPr>
            <a:t>Ministerios, GADs, etc. </a:t>
          </a:r>
          <a:endParaRPr lang="es-ES" sz="1600" dirty="0">
            <a:solidFill>
              <a:schemeClr val="tx1"/>
            </a:solidFill>
          </a:endParaRPr>
        </a:p>
      </dgm:t>
    </dgm:pt>
    <dgm:pt modelId="{40BAABC5-30BB-4472-91B8-D6369F1C00D3}" type="parTrans" cxnId="{BD85FE2A-7B21-423F-A766-BA3F14CA5D13}">
      <dgm:prSet/>
      <dgm:spPr/>
      <dgm:t>
        <a:bodyPr/>
        <a:lstStyle/>
        <a:p>
          <a:endParaRPr lang="es-ES" sz="1100">
            <a:solidFill>
              <a:schemeClr val="tx1"/>
            </a:solidFill>
          </a:endParaRPr>
        </a:p>
      </dgm:t>
    </dgm:pt>
    <dgm:pt modelId="{16183CBA-9927-4B46-A15B-8CA41970FA9F}" type="sibTrans" cxnId="{BD85FE2A-7B21-423F-A766-BA3F14CA5D13}">
      <dgm:prSet/>
      <dgm:spPr/>
      <dgm:t>
        <a:bodyPr/>
        <a:lstStyle/>
        <a:p>
          <a:endParaRPr lang="es-ES" sz="1100">
            <a:solidFill>
              <a:schemeClr val="tx1"/>
            </a:solidFill>
          </a:endParaRPr>
        </a:p>
      </dgm:t>
    </dgm:pt>
    <dgm:pt modelId="{0E5E090B-5495-479B-BD43-76450C497C35}">
      <dgm:prSet phldrT="[Texto]" custT="1"/>
      <dgm:spPr/>
      <dgm:t>
        <a:bodyPr/>
        <a:lstStyle/>
        <a:p>
          <a:r>
            <a:rPr lang="es-EC" sz="1600" dirty="0" smtClean="0">
              <a:solidFill>
                <a:schemeClr val="tx1"/>
              </a:solidFill>
            </a:rPr>
            <a:t>Petición de la parte interesada </a:t>
          </a:r>
          <a:endParaRPr lang="es-ES" sz="1600" dirty="0">
            <a:solidFill>
              <a:schemeClr val="tx1"/>
            </a:solidFill>
          </a:endParaRPr>
        </a:p>
      </dgm:t>
    </dgm:pt>
    <dgm:pt modelId="{2C5B0FD2-BE02-425D-A49D-C7B586C01DBA}" type="parTrans" cxnId="{C19EBFF9-F63D-4603-BA7F-949070B77026}">
      <dgm:prSet/>
      <dgm:spPr/>
      <dgm:t>
        <a:bodyPr/>
        <a:lstStyle/>
        <a:p>
          <a:endParaRPr lang="es-ES" sz="1100">
            <a:solidFill>
              <a:schemeClr val="tx1"/>
            </a:solidFill>
          </a:endParaRPr>
        </a:p>
      </dgm:t>
    </dgm:pt>
    <dgm:pt modelId="{230FBC0D-446F-4C2E-88F2-461696F1E2DE}" type="sibTrans" cxnId="{C19EBFF9-F63D-4603-BA7F-949070B77026}">
      <dgm:prSet/>
      <dgm:spPr/>
      <dgm:t>
        <a:bodyPr/>
        <a:lstStyle/>
        <a:p>
          <a:endParaRPr lang="es-ES" sz="1100">
            <a:solidFill>
              <a:schemeClr val="tx1"/>
            </a:solidFill>
          </a:endParaRPr>
        </a:p>
      </dgm:t>
    </dgm:pt>
    <dgm:pt modelId="{100845AF-2CFF-4701-B93B-D57D3C5A62EE}">
      <dgm:prSet phldrT="[Texto]" custT="1"/>
      <dgm:spPr/>
      <dgm:t>
        <a:bodyPr/>
        <a:lstStyle/>
        <a:p>
          <a:r>
            <a:rPr lang="es-EC" sz="1600" dirty="0" smtClean="0">
              <a:solidFill>
                <a:schemeClr val="tx1"/>
              </a:solidFill>
            </a:rPr>
            <a:t>Cumplir con los lineamientos establecidos en la normativa tanto nacional como comunitaria y someterse a evaluaciones</a:t>
          </a:r>
          <a:endParaRPr lang="es-ES" sz="1600" dirty="0">
            <a:solidFill>
              <a:schemeClr val="tx1"/>
            </a:solidFill>
          </a:endParaRPr>
        </a:p>
      </dgm:t>
    </dgm:pt>
    <dgm:pt modelId="{DDA8234C-50B8-4F4F-8CD8-C48C4A9243C6}" type="parTrans" cxnId="{BBA694D9-5745-43EE-B198-819EF969480C}">
      <dgm:prSet/>
      <dgm:spPr/>
      <dgm:t>
        <a:bodyPr/>
        <a:lstStyle/>
        <a:p>
          <a:endParaRPr lang="es-ES" sz="1100">
            <a:solidFill>
              <a:schemeClr val="tx1"/>
            </a:solidFill>
          </a:endParaRPr>
        </a:p>
      </dgm:t>
    </dgm:pt>
    <dgm:pt modelId="{75B344FC-69A1-4CEB-98D9-104F4981CBA2}" type="sibTrans" cxnId="{BBA694D9-5745-43EE-B198-819EF969480C}">
      <dgm:prSet/>
      <dgm:spPr/>
      <dgm:t>
        <a:bodyPr/>
        <a:lstStyle/>
        <a:p>
          <a:endParaRPr lang="es-ES" sz="1100">
            <a:solidFill>
              <a:schemeClr val="tx1"/>
            </a:solidFill>
          </a:endParaRPr>
        </a:p>
      </dgm:t>
    </dgm:pt>
    <dgm:pt modelId="{FC37341B-8CDC-4CD7-9236-0579111F1B95}" type="pres">
      <dgm:prSet presAssocID="{EE807DE8-F317-45FA-831C-05D27779FF9A}" presName="Name0" presStyleCnt="0">
        <dgm:presLayoutVars>
          <dgm:dir/>
          <dgm:animLvl val="lvl"/>
          <dgm:resizeHandles val="exact"/>
        </dgm:presLayoutVars>
      </dgm:prSet>
      <dgm:spPr/>
      <dgm:t>
        <a:bodyPr/>
        <a:lstStyle/>
        <a:p>
          <a:endParaRPr lang="es-ES"/>
        </a:p>
      </dgm:t>
    </dgm:pt>
    <dgm:pt modelId="{86D95B0F-AB0F-42A2-ACB5-E1C072E257C6}" type="pres">
      <dgm:prSet presAssocID="{DF3AC345-D160-49DD-939A-3450CBB041C0}" presName="linNode" presStyleCnt="0"/>
      <dgm:spPr/>
    </dgm:pt>
    <dgm:pt modelId="{EEE3F8F5-0223-4088-931E-CF8AB5E6A244}" type="pres">
      <dgm:prSet presAssocID="{DF3AC345-D160-49DD-939A-3450CBB041C0}" presName="parTx" presStyleLbl="revTx" presStyleIdx="0" presStyleCnt="2">
        <dgm:presLayoutVars>
          <dgm:chMax val="1"/>
          <dgm:bulletEnabled val="1"/>
        </dgm:presLayoutVars>
      </dgm:prSet>
      <dgm:spPr/>
      <dgm:t>
        <a:bodyPr/>
        <a:lstStyle/>
        <a:p>
          <a:endParaRPr lang="es-ES"/>
        </a:p>
      </dgm:t>
    </dgm:pt>
    <dgm:pt modelId="{9C4BFDAA-E687-48E6-BDF4-9F0EEA10D020}" type="pres">
      <dgm:prSet presAssocID="{DF3AC345-D160-49DD-939A-3450CBB041C0}" presName="bracket" presStyleLbl="parChTrans1D1" presStyleIdx="0" presStyleCnt="2"/>
      <dgm:spPr/>
    </dgm:pt>
    <dgm:pt modelId="{92E8D495-44DA-4014-9DB3-915A56C73F26}" type="pres">
      <dgm:prSet presAssocID="{DF3AC345-D160-49DD-939A-3450CBB041C0}" presName="spH" presStyleCnt="0"/>
      <dgm:spPr/>
    </dgm:pt>
    <dgm:pt modelId="{8D3EEE7D-D736-4DB6-A829-229D156C8C78}" type="pres">
      <dgm:prSet presAssocID="{DF3AC345-D160-49DD-939A-3450CBB041C0}" presName="desTx" presStyleLbl="node1" presStyleIdx="0" presStyleCnt="2">
        <dgm:presLayoutVars>
          <dgm:bulletEnabled val="1"/>
        </dgm:presLayoutVars>
      </dgm:prSet>
      <dgm:spPr/>
      <dgm:t>
        <a:bodyPr/>
        <a:lstStyle/>
        <a:p>
          <a:endParaRPr lang="es-ES"/>
        </a:p>
      </dgm:t>
    </dgm:pt>
    <dgm:pt modelId="{7F9CEF6A-0FA4-4CA6-B323-E74F08971015}" type="pres">
      <dgm:prSet presAssocID="{3B7EE324-EC84-483F-B34A-3F59D286CAF5}" presName="spV" presStyleCnt="0"/>
      <dgm:spPr/>
    </dgm:pt>
    <dgm:pt modelId="{7658EBAE-EF9D-4A65-977E-895D4A6509BA}" type="pres">
      <dgm:prSet presAssocID="{0E5E090B-5495-479B-BD43-76450C497C35}" presName="linNode" presStyleCnt="0"/>
      <dgm:spPr/>
    </dgm:pt>
    <dgm:pt modelId="{ED94B2EF-F895-4482-BB5D-F2E970BCF043}" type="pres">
      <dgm:prSet presAssocID="{0E5E090B-5495-479B-BD43-76450C497C35}" presName="parTx" presStyleLbl="revTx" presStyleIdx="1" presStyleCnt="2">
        <dgm:presLayoutVars>
          <dgm:chMax val="1"/>
          <dgm:bulletEnabled val="1"/>
        </dgm:presLayoutVars>
      </dgm:prSet>
      <dgm:spPr/>
      <dgm:t>
        <a:bodyPr/>
        <a:lstStyle/>
        <a:p>
          <a:endParaRPr lang="es-ES"/>
        </a:p>
      </dgm:t>
    </dgm:pt>
    <dgm:pt modelId="{48474B41-E41D-4B86-ACDF-4C0498DAA183}" type="pres">
      <dgm:prSet presAssocID="{0E5E090B-5495-479B-BD43-76450C497C35}" presName="bracket" presStyleLbl="parChTrans1D1" presStyleIdx="1" presStyleCnt="2"/>
      <dgm:spPr/>
    </dgm:pt>
    <dgm:pt modelId="{DCB17DD6-7745-4415-9040-380FA62F4B36}" type="pres">
      <dgm:prSet presAssocID="{0E5E090B-5495-479B-BD43-76450C497C35}" presName="spH" presStyleCnt="0"/>
      <dgm:spPr/>
    </dgm:pt>
    <dgm:pt modelId="{BFD233BD-BC3F-48A2-8D94-6EA800C44360}" type="pres">
      <dgm:prSet presAssocID="{0E5E090B-5495-479B-BD43-76450C497C35}" presName="desTx" presStyleLbl="node1" presStyleIdx="1" presStyleCnt="2">
        <dgm:presLayoutVars>
          <dgm:bulletEnabled val="1"/>
        </dgm:presLayoutVars>
      </dgm:prSet>
      <dgm:spPr/>
      <dgm:t>
        <a:bodyPr/>
        <a:lstStyle/>
        <a:p>
          <a:endParaRPr lang="es-ES"/>
        </a:p>
      </dgm:t>
    </dgm:pt>
  </dgm:ptLst>
  <dgm:cxnLst>
    <dgm:cxn modelId="{C19EBFF9-F63D-4603-BA7F-949070B77026}" srcId="{EE807DE8-F317-45FA-831C-05D27779FF9A}" destId="{0E5E090B-5495-479B-BD43-76450C497C35}" srcOrd="1" destOrd="0" parTransId="{2C5B0FD2-BE02-425D-A49D-C7B586C01DBA}" sibTransId="{230FBC0D-446F-4C2E-88F2-461696F1E2DE}"/>
    <dgm:cxn modelId="{00C18739-2016-41CB-9296-7418FFF320BF}" type="presOf" srcId="{100845AF-2CFF-4701-B93B-D57D3C5A62EE}" destId="{BFD233BD-BC3F-48A2-8D94-6EA800C44360}" srcOrd="0" destOrd="0" presId="urn:diagrams.loki3.com/BracketList+Icon"/>
    <dgm:cxn modelId="{B080D29E-44F9-40D4-8809-30CB15F68C1A}" type="presOf" srcId="{EE807DE8-F317-45FA-831C-05D27779FF9A}" destId="{FC37341B-8CDC-4CD7-9236-0579111F1B95}" srcOrd="0" destOrd="0" presId="urn:diagrams.loki3.com/BracketList+Icon"/>
    <dgm:cxn modelId="{67F39B2C-D2B3-4CC4-92E0-85A7FDC4FEB0}" type="presOf" srcId="{65673DEC-10F5-4B43-9797-99A429C87BE7}" destId="{8D3EEE7D-D736-4DB6-A829-229D156C8C78}" srcOrd="0" destOrd="0" presId="urn:diagrams.loki3.com/BracketList+Icon"/>
    <dgm:cxn modelId="{21671E29-074D-4000-98D1-1705ECA5D592}" type="presOf" srcId="{DF3AC345-D160-49DD-939A-3450CBB041C0}" destId="{EEE3F8F5-0223-4088-931E-CF8AB5E6A244}" srcOrd="0" destOrd="0" presId="urn:diagrams.loki3.com/BracketList+Icon"/>
    <dgm:cxn modelId="{BD85FE2A-7B21-423F-A766-BA3F14CA5D13}" srcId="{DF3AC345-D160-49DD-939A-3450CBB041C0}" destId="{65673DEC-10F5-4B43-9797-99A429C87BE7}" srcOrd="0" destOrd="0" parTransId="{40BAABC5-30BB-4472-91B8-D6369F1C00D3}" sibTransId="{16183CBA-9927-4B46-A15B-8CA41970FA9F}"/>
    <dgm:cxn modelId="{09CA686F-A64A-476F-B721-93D9D1DD19E1}" type="presOf" srcId="{0E5E090B-5495-479B-BD43-76450C497C35}" destId="{ED94B2EF-F895-4482-BB5D-F2E970BCF043}" srcOrd="0" destOrd="0" presId="urn:diagrams.loki3.com/BracketList+Icon"/>
    <dgm:cxn modelId="{37357244-5A30-4A38-B4E7-43DE204B4807}" srcId="{EE807DE8-F317-45FA-831C-05D27779FF9A}" destId="{DF3AC345-D160-49DD-939A-3450CBB041C0}" srcOrd="0" destOrd="0" parTransId="{5AE6CDE6-27A8-42D4-9913-4DC918E2344B}" sibTransId="{3B7EE324-EC84-483F-B34A-3F59D286CAF5}"/>
    <dgm:cxn modelId="{BBA694D9-5745-43EE-B198-819EF969480C}" srcId="{0E5E090B-5495-479B-BD43-76450C497C35}" destId="{100845AF-2CFF-4701-B93B-D57D3C5A62EE}" srcOrd="0" destOrd="0" parTransId="{DDA8234C-50B8-4F4F-8CD8-C48C4A9243C6}" sibTransId="{75B344FC-69A1-4CEB-98D9-104F4981CBA2}"/>
    <dgm:cxn modelId="{3300CD07-93A3-45C4-BF5A-1A9FE29D1E59}" type="presParOf" srcId="{FC37341B-8CDC-4CD7-9236-0579111F1B95}" destId="{86D95B0F-AB0F-42A2-ACB5-E1C072E257C6}" srcOrd="0" destOrd="0" presId="urn:diagrams.loki3.com/BracketList+Icon"/>
    <dgm:cxn modelId="{BBC6ED47-8A21-4980-8B86-7F2D5FCCC9DA}" type="presParOf" srcId="{86D95B0F-AB0F-42A2-ACB5-E1C072E257C6}" destId="{EEE3F8F5-0223-4088-931E-CF8AB5E6A244}" srcOrd="0" destOrd="0" presId="urn:diagrams.loki3.com/BracketList+Icon"/>
    <dgm:cxn modelId="{B52E6152-B32A-42F4-A8E0-3D4F604C096C}" type="presParOf" srcId="{86D95B0F-AB0F-42A2-ACB5-E1C072E257C6}" destId="{9C4BFDAA-E687-48E6-BDF4-9F0EEA10D020}" srcOrd="1" destOrd="0" presId="urn:diagrams.loki3.com/BracketList+Icon"/>
    <dgm:cxn modelId="{119BB64B-D66C-4E38-8492-DC6171A3C59B}" type="presParOf" srcId="{86D95B0F-AB0F-42A2-ACB5-E1C072E257C6}" destId="{92E8D495-44DA-4014-9DB3-915A56C73F26}" srcOrd="2" destOrd="0" presId="urn:diagrams.loki3.com/BracketList+Icon"/>
    <dgm:cxn modelId="{1913DE35-3745-4AA8-B922-A6EA1AD2D36F}" type="presParOf" srcId="{86D95B0F-AB0F-42A2-ACB5-E1C072E257C6}" destId="{8D3EEE7D-D736-4DB6-A829-229D156C8C78}" srcOrd="3" destOrd="0" presId="urn:diagrams.loki3.com/BracketList+Icon"/>
    <dgm:cxn modelId="{F515505F-FBD8-4AA9-9F16-44F4A097EE18}" type="presParOf" srcId="{FC37341B-8CDC-4CD7-9236-0579111F1B95}" destId="{7F9CEF6A-0FA4-4CA6-B323-E74F08971015}" srcOrd="1" destOrd="0" presId="urn:diagrams.loki3.com/BracketList+Icon"/>
    <dgm:cxn modelId="{39D206D9-B193-4D20-B887-C0D015384ABF}" type="presParOf" srcId="{FC37341B-8CDC-4CD7-9236-0579111F1B95}" destId="{7658EBAE-EF9D-4A65-977E-895D4A6509BA}" srcOrd="2" destOrd="0" presId="urn:diagrams.loki3.com/BracketList+Icon"/>
    <dgm:cxn modelId="{5B4FCB20-CCDD-4E8F-A909-70F697E19FFC}" type="presParOf" srcId="{7658EBAE-EF9D-4A65-977E-895D4A6509BA}" destId="{ED94B2EF-F895-4482-BB5D-F2E970BCF043}" srcOrd="0" destOrd="0" presId="urn:diagrams.loki3.com/BracketList+Icon"/>
    <dgm:cxn modelId="{DB66829E-3201-4C18-8A07-CEF640481BCA}" type="presParOf" srcId="{7658EBAE-EF9D-4A65-977E-895D4A6509BA}" destId="{48474B41-E41D-4B86-ACDF-4C0498DAA183}" srcOrd="1" destOrd="0" presId="urn:diagrams.loki3.com/BracketList+Icon"/>
    <dgm:cxn modelId="{6778C39E-788C-4B22-AFB6-BB6540AA0D2E}" type="presParOf" srcId="{7658EBAE-EF9D-4A65-977E-895D4A6509BA}" destId="{DCB17DD6-7745-4415-9040-380FA62F4B36}" srcOrd="2" destOrd="0" presId="urn:diagrams.loki3.com/BracketList+Icon"/>
    <dgm:cxn modelId="{001ED0CA-7627-48A9-819F-5A06DE761AF5}" type="presParOf" srcId="{7658EBAE-EF9D-4A65-977E-895D4A6509BA}" destId="{BFD233BD-BC3F-48A2-8D94-6EA800C44360}"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8170DD-E3F6-425F-AD69-788C5C36439A}" type="doc">
      <dgm:prSet loTypeId="urn:microsoft.com/office/officeart/2005/8/layout/process1" loCatId="process" qsTypeId="urn:microsoft.com/office/officeart/2005/8/quickstyle/simple3" qsCatId="simple" csTypeId="urn:microsoft.com/office/officeart/2005/8/colors/accent0_2" csCatId="mainScheme" phldr="1"/>
      <dgm:spPr/>
    </dgm:pt>
    <dgm:pt modelId="{8EA4879C-EADC-4471-89B9-DC48E3A22115}">
      <dgm:prSet phldrT="[Texto]"/>
      <dgm:spPr/>
      <dgm:t>
        <a:bodyPr/>
        <a:lstStyle/>
        <a:p>
          <a:r>
            <a:rPr lang="es-EC" dirty="0" smtClean="0"/>
            <a:t>EVALUACIÓN </a:t>
          </a:r>
          <a:endParaRPr lang="es-ES" dirty="0"/>
        </a:p>
      </dgm:t>
    </dgm:pt>
    <dgm:pt modelId="{D5A3B257-A768-4270-93C2-0514502AD24A}" type="parTrans" cxnId="{D2D6308B-3219-4B29-8976-C016B876916D}">
      <dgm:prSet/>
      <dgm:spPr/>
      <dgm:t>
        <a:bodyPr/>
        <a:lstStyle/>
        <a:p>
          <a:endParaRPr lang="es-ES"/>
        </a:p>
      </dgm:t>
    </dgm:pt>
    <dgm:pt modelId="{1808A879-0061-4696-81E3-1830F7F93D5C}" type="sibTrans" cxnId="{D2D6308B-3219-4B29-8976-C016B876916D}">
      <dgm:prSet/>
      <dgm:spPr/>
      <dgm:t>
        <a:bodyPr/>
        <a:lstStyle/>
        <a:p>
          <a:endParaRPr lang="es-ES"/>
        </a:p>
      </dgm:t>
    </dgm:pt>
    <dgm:pt modelId="{56A1DD03-ADBA-4D33-953A-7A279FD793B5}">
      <dgm:prSet phldrT="[Texto]"/>
      <dgm:spPr/>
      <dgm:t>
        <a:bodyPr/>
        <a:lstStyle/>
        <a:p>
          <a:r>
            <a:rPr lang="es-EC" dirty="0" smtClean="0"/>
            <a:t>- IEPI</a:t>
          </a:r>
        </a:p>
        <a:p>
          <a:r>
            <a:rPr lang="es-EC" dirty="0" smtClean="0"/>
            <a:t>- MINISTERIOS AUTORIZADOS</a:t>
          </a:r>
        </a:p>
        <a:p>
          <a:r>
            <a:rPr lang="es-EC" dirty="0" smtClean="0"/>
            <a:t>- PERITOS</a:t>
          </a:r>
        </a:p>
        <a:p>
          <a:r>
            <a:rPr lang="es-EC" dirty="0" smtClean="0"/>
            <a:t>- PERSONAL CAPACITADO</a:t>
          </a:r>
          <a:endParaRPr lang="es-ES" dirty="0"/>
        </a:p>
      </dgm:t>
    </dgm:pt>
    <dgm:pt modelId="{1ED7F81B-9CF7-49AF-B642-6E6C198FCB8D}" type="parTrans" cxnId="{1488F1EB-D74D-4224-A25F-326FBC39FB67}">
      <dgm:prSet/>
      <dgm:spPr/>
      <dgm:t>
        <a:bodyPr/>
        <a:lstStyle/>
        <a:p>
          <a:endParaRPr lang="es-ES"/>
        </a:p>
      </dgm:t>
    </dgm:pt>
    <dgm:pt modelId="{ACBE8EEF-E8B1-450D-81F2-51E06092C547}" type="sibTrans" cxnId="{1488F1EB-D74D-4224-A25F-326FBC39FB67}">
      <dgm:prSet/>
      <dgm:spPr/>
      <dgm:t>
        <a:bodyPr/>
        <a:lstStyle/>
        <a:p>
          <a:endParaRPr lang="es-ES"/>
        </a:p>
      </dgm:t>
    </dgm:pt>
    <dgm:pt modelId="{97BFDC6F-F4FA-42F2-894F-1B9A4E3AEC03}" type="pres">
      <dgm:prSet presAssocID="{B78170DD-E3F6-425F-AD69-788C5C36439A}" presName="Name0" presStyleCnt="0">
        <dgm:presLayoutVars>
          <dgm:dir/>
          <dgm:resizeHandles val="exact"/>
        </dgm:presLayoutVars>
      </dgm:prSet>
      <dgm:spPr/>
    </dgm:pt>
    <dgm:pt modelId="{AD173B32-994D-49F3-BF3D-086700DC18E8}" type="pres">
      <dgm:prSet presAssocID="{8EA4879C-EADC-4471-89B9-DC48E3A22115}" presName="node" presStyleLbl="node1" presStyleIdx="0" presStyleCnt="2">
        <dgm:presLayoutVars>
          <dgm:bulletEnabled val="1"/>
        </dgm:presLayoutVars>
      </dgm:prSet>
      <dgm:spPr/>
      <dgm:t>
        <a:bodyPr/>
        <a:lstStyle/>
        <a:p>
          <a:endParaRPr lang="es-ES"/>
        </a:p>
      </dgm:t>
    </dgm:pt>
    <dgm:pt modelId="{3A4237E6-FC96-4BAF-9DD2-8AE68CDBDC96}" type="pres">
      <dgm:prSet presAssocID="{1808A879-0061-4696-81E3-1830F7F93D5C}" presName="sibTrans" presStyleLbl="sibTrans2D1" presStyleIdx="0" presStyleCnt="1"/>
      <dgm:spPr/>
      <dgm:t>
        <a:bodyPr/>
        <a:lstStyle/>
        <a:p>
          <a:endParaRPr lang="es-ES"/>
        </a:p>
      </dgm:t>
    </dgm:pt>
    <dgm:pt modelId="{5881B778-E58D-4381-A31E-C841ABB7938E}" type="pres">
      <dgm:prSet presAssocID="{1808A879-0061-4696-81E3-1830F7F93D5C}" presName="connectorText" presStyleLbl="sibTrans2D1" presStyleIdx="0" presStyleCnt="1"/>
      <dgm:spPr/>
      <dgm:t>
        <a:bodyPr/>
        <a:lstStyle/>
        <a:p>
          <a:endParaRPr lang="es-ES"/>
        </a:p>
      </dgm:t>
    </dgm:pt>
    <dgm:pt modelId="{C2286862-3257-4CDB-8157-A9EF01128F67}" type="pres">
      <dgm:prSet presAssocID="{56A1DD03-ADBA-4D33-953A-7A279FD793B5}" presName="node" presStyleLbl="node1" presStyleIdx="1" presStyleCnt="2">
        <dgm:presLayoutVars>
          <dgm:bulletEnabled val="1"/>
        </dgm:presLayoutVars>
      </dgm:prSet>
      <dgm:spPr/>
      <dgm:t>
        <a:bodyPr/>
        <a:lstStyle/>
        <a:p>
          <a:endParaRPr lang="es-ES"/>
        </a:p>
      </dgm:t>
    </dgm:pt>
  </dgm:ptLst>
  <dgm:cxnLst>
    <dgm:cxn modelId="{1488F1EB-D74D-4224-A25F-326FBC39FB67}" srcId="{B78170DD-E3F6-425F-AD69-788C5C36439A}" destId="{56A1DD03-ADBA-4D33-953A-7A279FD793B5}" srcOrd="1" destOrd="0" parTransId="{1ED7F81B-9CF7-49AF-B642-6E6C198FCB8D}" sibTransId="{ACBE8EEF-E8B1-450D-81F2-51E06092C547}"/>
    <dgm:cxn modelId="{B03DAB53-0781-4FC4-8802-AC384E80299A}" type="presOf" srcId="{8EA4879C-EADC-4471-89B9-DC48E3A22115}" destId="{AD173B32-994D-49F3-BF3D-086700DC18E8}" srcOrd="0" destOrd="0" presId="urn:microsoft.com/office/officeart/2005/8/layout/process1"/>
    <dgm:cxn modelId="{DBA7C287-DADF-44E6-9A49-93B193BBD10A}" type="presOf" srcId="{B78170DD-E3F6-425F-AD69-788C5C36439A}" destId="{97BFDC6F-F4FA-42F2-894F-1B9A4E3AEC03}" srcOrd="0" destOrd="0" presId="urn:microsoft.com/office/officeart/2005/8/layout/process1"/>
    <dgm:cxn modelId="{3EF91069-2CDC-4BD7-975D-F70B58F75E97}" type="presOf" srcId="{1808A879-0061-4696-81E3-1830F7F93D5C}" destId="{5881B778-E58D-4381-A31E-C841ABB7938E}" srcOrd="1" destOrd="0" presId="urn:microsoft.com/office/officeart/2005/8/layout/process1"/>
    <dgm:cxn modelId="{83A3E18F-61AF-4BD5-B899-B21458F45E93}" type="presOf" srcId="{56A1DD03-ADBA-4D33-953A-7A279FD793B5}" destId="{C2286862-3257-4CDB-8157-A9EF01128F67}" srcOrd="0" destOrd="0" presId="urn:microsoft.com/office/officeart/2005/8/layout/process1"/>
    <dgm:cxn modelId="{D2D6308B-3219-4B29-8976-C016B876916D}" srcId="{B78170DD-E3F6-425F-AD69-788C5C36439A}" destId="{8EA4879C-EADC-4471-89B9-DC48E3A22115}" srcOrd="0" destOrd="0" parTransId="{D5A3B257-A768-4270-93C2-0514502AD24A}" sibTransId="{1808A879-0061-4696-81E3-1830F7F93D5C}"/>
    <dgm:cxn modelId="{ED07ED79-4DD6-4A42-96B6-6536759F2B9C}" type="presOf" srcId="{1808A879-0061-4696-81E3-1830F7F93D5C}" destId="{3A4237E6-FC96-4BAF-9DD2-8AE68CDBDC96}" srcOrd="0" destOrd="0" presId="urn:microsoft.com/office/officeart/2005/8/layout/process1"/>
    <dgm:cxn modelId="{0F3910B1-23D7-445C-BCCC-21BC5D1C6DC4}" type="presParOf" srcId="{97BFDC6F-F4FA-42F2-894F-1B9A4E3AEC03}" destId="{AD173B32-994D-49F3-BF3D-086700DC18E8}" srcOrd="0" destOrd="0" presId="urn:microsoft.com/office/officeart/2005/8/layout/process1"/>
    <dgm:cxn modelId="{37732A4C-2375-4F77-9662-E31CF147A41E}" type="presParOf" srcId="{97BFDC6F-F4FA-42F2-894F-1B9A4E3AEC03}" destId="{3A4237E6-FC96-4BAF-9DD2-8AE68CDBDC96}" srcOrd="1" destOrd="0" presId="urn:microsoft.com/office/officeart/2005/8/layout/process1"/>
    <dgm:cxn modelId="{3DB63354-B42B-4A79-916C-776A85A2C780}" type="presParOf" srcId="{3A4237E6-FC96-4BAF-9DD2-8AE68CDBDC96}" destId="{5881B778-E58D-4381-A31E-C841ABB7938E}" srcOrd="0" destOrd="0" presId="urn:microsoft.com/office/officeart/2005/8/layout/process1"/>
    <dgm:cxn modelId="{34723033-4E36-49BC-97E9-53B165F21F37}" type="presParOf" srcId="{97BFDC6F-F4FA-42F2-894F-1B9A4E3AEC03}" destId="{C2286862-3257-4CDB-8157-A9EF01128F67}"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79BDC30-826A-4D92-8A2E-32F27921080F}"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s-ES"/>
        </a:p>
      </dgm:t>
    </dgm:pt>
    <dgm:pt modelId="{8A51C6F3-2A9A-4B7A-93E1-A9ABD79571F6}">
      <dgm:prSet phldrT="[Texto]"/>
      <dgm:spPr/>
      <dgm:t>
        <a:bodyPr/>
        <a:lstStyle/>
        <a:p>
          <a:r>
            <a:rPr lang="es-EC" dirty="0" smtClean="0"/>
            <a:t>Solicitud de Declaratoria </a:t>
          </a:r>
          <a:endParaRPr lang="es-ES" dirty="0"/>
        </a:p>
      </dgm:t>
    </dgm:pt>
    <dgm:pt modelId="{70BCD98B-5480-4374-8DA8-2287536F571C}" type="parTrans" cxnId="{64E47467-1731-4477-93DC-DDB097CA1A9D}">
      <dgm:prSet/>
      <dgm:spPr/>
      <dgm:t>
        <a:bodyPr/>
        <a:lstStyle/>
        <a:p>
          <a:endParaRPr lang="es-ES"/>
        </a:p>
      </dgm:t>
    </dgm:pt>
    <dgm:pt modelId="{55387208-CDEB-4467-B679-8E3590E7288C}" type="sibTrans" cxnId="{64E47467-1731-4477-93DC-DDB097CA1A9D}">
      <dgm:prSet/>
      <dgm:spPr/>
      <dgm:t>
        <a:bodyPr/>
        <a:lstStyle/>
        <a:p>
          <a:endParaRPr lang="es-ES"/>
        </a:p>
      </dgm:t>
    </dgm:pt>
    <dgm:pt modelId="{887066CB-E94F-4183-8FD0-5A48CD585284}">
      <dgm:prSet phldrT="[Texto]"/>
      <dgm:spPr/>
      <dgm:t>
        <a:bodyPr/>
        <a:lstStyle/>
        <a:p>
          <a:r>
            <a:rPr lang="es-EC" dirty="0" smtClean="0"/>
            <a:t>Artículo que puede ser susceptible a algún reconocimiento</a:t>
          </a:r>
          <a:endParaRPr lang="es-ES" dirty="0"/>
        </a:p>
      </dgm:t>
    </dgm:pt>
    <dgm:pt modelId="{655512E8-46BC-49BB-A035-08EFD6CD9806}" type="parTrans" cxnId="{F660BB58-66EE-49CA-B297-5B96D7B8AF61}">
      <dgm:prSet/>
      <dgm:spPr/>
      <dgm:t>
        <a:bodyPr/>
        <a:lstStyle/>
        <a:p>
          <a:endParaRPr lang="es-ES"/>
        </a:p>
      </dgm:t>
    </dgm:pt>
    <dgm:pt modelId="{88EF8D0B-8F52-436D-9F4F-E0952599DE11}" type="sibTrans" cxnId="{F660BB58-66EE-49CA-B297-5B96D7B8AF61}">
      <dgm:prSet/>
      <dgm:spPr/>
      <dgm:t>
        <a:bodyPr/>
        <a:lstStyle/>
        <a:p>
          <a:endParaRPr lang="es-ES"/>
        </a:p>
      </dgm:t>
    </dgm:pt>
    <dgm:pt modelId="{F124C8A9-5642-41FB-A21B-4D0EEEB42A98}">
      <dgm:prSet phldrT="[Texto]"/>
      <dgm:spPr/>
      <dgm:t>
        <a:bodyPr/>
        <a:lstStyle/>
        <a:p>
          <a:pPr algn="ctr"/>
          <a:r>
            <a:rPr lang="es-EC" dirty="0" smtClean="0"/>
            <a:t>Solicitud de Autorización de Uso </a:t>
          </a:r>
          <a:endParaRPr lang="es-ES" dirty="0"/>
        </a:p>
      </dgm:t>
    </dgm:pt>
    <dgm:pt modelId="{3C779B19-76EE-4943-AEA1-6163005C8322}" type="parTrans" cxnId="{C071BF11-4B63-43A0-A94E-C1BF8B0074B3}">
      <dgm:prSet/>
      <dgm:spPr/>
      <dgm:t>
        <a:bodyPr/>
        <a:lstStyle/>
        <a:p>
          <a:endParaRPr lang="es-ES"/>
        </a:p>
      </dgm:t>
    </dgm:pt>
    <dgm:pt modelId="{7194CCFE-B271-4A46-8D01-CC658019D833}" type="sibTrans" cxnId="{C071BF11-4B63-43A0-A94E-C1BF8B0074B3}">
      <dgm:prSet/>
      <dgm:spPr/>
      <dgm:t>
        <a:bodyPr/>
        <a:lstStyle/>
        <a:p>
          <a:endParaRPr lang="es-ES"/>
        </a:p>
      </dgm:t>
    </dgm:pt>
    <dgm:pt modelId="{5CA2A4B7-574A-4B99-ADDF-9344AF0319E6}">
      <dgm:prSet phldrT="[Texto]"/>
      <dgm:spPr/>
      <dgm:t>
        <a:bodyPr/>
        <a:lstStyle/>
        <a:p>
          <a:r>
            <a:rPr lang="es-EC" dirty="0" smtClean="0"/>
            <a:t>Artículos con Declaratoria que requieran Licencia de Uso</a:t>
          </a:r>
          <a:endParaRPr lang="es-ES" dirty="0"/>
        </a:p>
      </dgm:t>
    </dgm:pt>
    <dgm:pt modelId="{FA91B3B0-29EA-46F7-AAE3-A8EA4ACBA973}" type="parTrans" cxnId="{4C0EF848-C745-4861-9DE2-21E535CD65A4}">
      <dgm:prSet/>
      <dgm:spPr/>
      <dgm:t>
        <a:bodyPr/>
        <a:lstStyle/>
        <a:p>
          <a:endParaRPr lang="es-ES"/>
        </a:p>
      </dgm:t>
    </dgm:pt>
    <dgm:pt modelId="{21B4BA89-82F1-480C-8254-4FD534B1F391}" type="sibTrans" cxnId="{4C0EF848-C745-4861-9DE2-21E535CD65A4}">
      <dgm:prSet/>
      <dgm:spPr/>
      <dgm:t>
        <a:bodyPr/>
        <a:lstStyle/>
        <a:p>
          <a:endParaRPr lang="es-ES"/>
        </a:p>
      </dgm:t>
    </dgm:pt>
    <dgm:pt modelId="{95B76251-5A6D-4C70-B4AB-AAB40FF48386}">
      <dgm:prSet phldrT="[Texto]"/>
      <dgm:spPr/>
      <dgm:t>
        <a:bodyPr/>
        <a:lstStyle/>
        <a:p>
          <a:r>
            <a:rPr lang="es-EC" dirty="0" smtClean="0"/>
            <a:t>D.O: Naturaleza Mixta</a:t>
          </a:r>
          <a:endParaRPr lang="es-ES" dirty="0"/>
        </a:p>
      </dgm:t>
    </dgm:pt>
    <dgm:pt modelId="{6B24D5C4-CCF0-4FF0-B18D-462E393A5C39}" type="parTrans" cxnId="{1854D3EB-097F-4DA7-9594-12FFE60C4314}">
      <dgm:prSet/>
      <dgm:spPr/>
      <dgm:t>
        <a:bodyPr/>
        <a:lstStyle/>
        <a:p>
          <a:endParaRPr lang="es-ES"/>
        </a:p>
      </dgm:t>
    </dgm:pt>
    <dgm:pt modelId="{35163A99-B284-4440-AB6F-C25E605C4EB4}" type="sibTrans" cxnId="{1854D3EB-097F-4DA7-9594-12FFE60C4314}">
      <dgm:prSet/>
      <dgm:spPr/>
      <dgm:t>
        <a:bodyPr/>
        <a:lstStyle/>
        <a:p>
          <a:endParaRPr lang="es-ES"/>
        </a:p>
      </dgm:t>
    </dgm:pt>
    <dgm:pt modelId="{301495F0-FCED-436D-A98A-88A89D2607F8}">
      <dgm:prSet phldrT="[Texto]"/>
      <dgm:spPr/>
      <dgm:t>
        <a:bodyPr/>
        <a:lstStyle/>
        <a:p>
          <a:r>
            <a:rPr lang="es-EC" dirty="0" smtClean="0"/>
            <a:t> Datos del solicitante, pagos de tasas y anexos</a:t>
          </a:r>
          <a:endParaRPr lang="es-ES" dirty="0"/>
        </a:p>
      </dgm:t>
    </dgm:pt>
    <dgm:pt modelId="{57DA18F7-4CA6-4C3B-B011-271C061F5E51}" type="parTrans" cxnId="{42A0541E-52AA-4395-AE18-DAF200E63B73}">
      <dgm:prSet/>
      <dgm:spPr/>
      <dgm:t>
        <a:bodyPr/>
        <a:lstStyle/>
        <a:p>
          <a:endParaRPr lang="es-ES"/>
        </a:p>
      </dgm:t>
    </dgm:pt>
    <dgm:pt modelId="{7B9F4C67-B746-4625-A512-8DA2246BBE75}" type="sibTrans" cxnId="{42A0541E-52AA-4395-AE18-DAF200E63B73}">
      <dgm:prSet/>
      <dgm:spPr/>
      <dgm:t>
        <a:bodyPr/>
        <a:lstStyle/>
        <a:p>
          <a:endParaRPr lang="es-ES"/>
        </a:p>
      </dgm:t>
    </dgm:pt>
    <dgm:pt modelId="{D40BD4EC-4854-4320-8679-C0ACDD3FC2C5}">
      <dgm:prSet phldrT="[Texto]"/>
      <dgm:spPr/>
      <dgm:t>
        <a:bodyPr/>
        <a:lstStyle/>
        <a:p>
          <a:endParaRPr lang="es-ES" dirty="0"/>
        </a:p>
      </dgm:t>
    </dgm:pt>
    <dgm:pt modelId="{4F14B28D-5ADD-43C0-9640-D3A37C8484E7}" type="parTrans" cxnId="{FE952445-27F3-40A1-A57F-EDCF7DEACDA6}">
      <dgm:prSet/>
      <dgm:spPr/>
      <dgm:t>
        <a:bodyPr/>
        <a:lstStyle/>
        <a:p>
          <a:endParaRPr lang="es-ES"/>
        </a:p>
      </dgm:t>
    </dgm:pt>
    <dgm:pt modelId="{119A11DD-E2B4-46A1-9AFC-0019FBE20582}" type="sibTrans" cxnId="{FE952445-27F3-40A1-A57F-EDCF7DEACDA6}">
      <dgm:prSet/>
      <dgm:spPr/>
      <dgm:t>
        <a:bodyPr/>
        <a:lstStyle/>
        <a:p>
          <a:endParaRPr lang="es-ES"/>
        </a:p>
      </dgm:t>
    </dgm:pt>
    <dgm:pt modelId="{9930DCB1-4906-48FC-BC4A-D391158F3A87}">
      <dgm:prSet phldrT="[Texto]"/>
      <dgm:spPr/>
      <dgm:t>
        <a:bodyPr/>
        <a:lstStyle/>
        <a:p>
          <a:r>
            <a:rPr lang="es-EC" dirty="0" smtClean="0"/>
            <a:t>Demostración de interés, producto a registrar, zona geográfica delimitada, características, anexos.   </a:t>
          </a:r>
          <a:endParaRPr lang="es-ES" dirty="0"/>
        </a:p>
      </dgm:t>
    </dgm:pt>
    <dgm:pt modelId="{34E016F9-8E9B-4D29-8760-7063F8FB45E0}" type="parTrans" cxnId="{A5C3DD04-690C-47BA-97AD-F1A0308BCD0D}">
      <dgm:prSet/>
      <dgm:spPr/>
      <dgm:t>
        <a:bodyPr/>
        <a:lstStyle/>
        <a:p>
          <a:endParaRPr lang="es-ES"/>
        </a:p>
      </dgm:t>
    </dgm:pt>
    <dgm:pt modelId="{B020D6A5-953C-41CF-96C5-7BCE08AB9C49}" type="sibTrans" cxnId="{A5C3DD04-690C-47BA-97AD-F1A0308BCD0D}">
      <dgm:prSet/>
      <dgm:spPr/>
      <dgm:t>
        <a:bodyPr/>
        <a:lstStyle/>
        <a:p>
          <a:endParaRPr lang="es-ES"/>
        </a:p>
      </dgm:t>
    </dgm:pt>
    <dgm:pt modelId="{56795B48-D962-40B5-B8F4-2C22169EAB82}" type="pres">
      <dgm:prSet presAssocID="{279BDC30-826A-4D92-8A2E-32F27921080F}" presName="Name0" presStyleCnt="0">
        <dgm:presLayoutVars>
          <dgm:dir/>
          <dgm:animLvl val="lvl"/>
          <dgm:resizeHandles val="exact"/>
        </dgm:presLayoutVars>
      </dgm:prSet>
      <dgm:spPr/>
      <dgm:t>
        <a:bodyPr/>
        <a:lstStyle/>
        <a:p>
          <a:endParaRPr lang="es-ES"/>
        </a:p>
      </dgm:t>
    </dgm:pt>
    <dgm:pt modelId="{EE67F786-1936-4914-83D9-4E1F3A22E594}" type="pres">
      <dgm:prSet presAssocID="{8A51C6F3-2A9A-4B7A-93E1-A9ABD79571F6}" presName="linNode" presStyleCnt="0"/>
      <dgm:spPr/>
    </dgm:pt>
    <dgm:pt modelId="{140CCEBF-AA1C-4B0B-87E7-9423FA3F4278}" type="pres">
      <dgm:prSet presAssocID="{8A51C6F3-2A9A-4B7A-93E1-A9ABD79571F6}" presName="parTx" presStyleLbl="revTx" presStyleIdx="0" presStyleCnt="2">
        <dgm:presLayoutVars>
          <dgm:chMax val="1"/>
          <dgm:bulletEnabled val="1"/>
        </dgm:presLayoutVars>
      </dgm:prSet>
      <dgm:spPr/>
      <dgm:t>
        <a:bodyPr/>
        <a:lstStyle/>
        <a:p>
          <a:endParaRPr lang="es-ES"/>
        </a:p>
      </dgm:t>
    </dgm:pt>
    <dgm:pt modelId="{FFBCBF45-B026-4920-9D40-13C6E4895292}" type="pres">
      <dgm:prSet presAssocID="{8A51C6F3-2A9A-4B7A-93E1-A9ABD79571F6}" presName="bracket" presStyleLbl="parChTrans1D1" presStyleIdx="0" presStyleCnt="2"/>
      <dgm:spPr/>
    </dgm:pt>
    <dgm:pt modelId="{C6730623-B76A-4107-AB5B-983DB7876183}" type="pres">
      <dgm:prSet presAssocID="{8A51C6F3-2A9A-4B7A-93E1-A9ABD79571F6}" presName="spH" presStyleCnt="0"/>
      <dgm:spPr/>
    </dgm:pt>
    <dgm:pt modelId="{53765266-3D97-4B27-9BA7-3BCC651EA94C}" type="pres">
      <dgm:prSet presAssocID="{8A51C6F3-2A9A-4B7A-93E1-A9ABD79571F6}" presName="desTx" presStyleLbl="node1" presStyleIdx="0" presStyleCnt="2">
        <dgm:presLayoutVars>
          <dgm:bulletEnabled val="1"/>
        </dgm:presLayoutVars>
      </dgm:prSet>
      <dgm:spPr/>
      <dgm:t>
        <a:bodyPr/>
        <a:lstStyle/>
        <a:p>
          <a:endParaRPr lang="es-ES"/>
        </a:p>
      </dgm:t>
    </dgm:pt>
    <dgm:pt modelId="{E069D17A-11D4-45C8-82EC-11570EFBD23B}" type="pres">
      <dgm:prSet presAssocID="{55387208-CDEB-4467-B679-8E3590E7288C}" presName="spV" presStyleCnt="0"/>
      <dgm:spPr/>
    </dgm:pt>
    <dgm:pt modelId="{9308826E-A384-4A1C-B9A4-24DD0530DF2E}" type="pres">
      <dgm:prSet presAssocID="{F124C8A9-5642-41FB-A21B-4D0EEEB42A98}" presName="linNode" presStyleCnt="0"/>
      <dgm:spPr/>
    </dgm:pt>
    <dgm:pt modelId="{C0205E2D-47E2-43E6-82BD-C7EAFFFA0B5A}" type="pres">
      <dgm:prSet presAssocID="{F124C8A9-5642-41FB-A21B-4D0EEEB42A98}" presName="parTx" presStyleLbl="revTx" presStyleIdx="1" presStyleCnt="2">
        <dgm:presLayoutVars>
          <dgm:chMax val="1"/>
          <dgm:bulletEnabled val="1"/>
        </dgm:presLayoutVars>
      </dgm:prSet>
      <dgm:spPr/>
      <dgm:t>
        <a:bodyPr/>
        <a:lstStyle/>
        <a:p>
          <a:endParaRPr lang="es-ES"/>
        </a:p>
      </dgm:t>
    </dgm:pt>
    <dgm:pt modelId="{E9A1323E-31E8-43E9-B004-081210A0C547}" type="pres">
      <dgm:prSet presAssocID="{F124C8A9-5642-41FB-A21B-4D0EEEB42A98}" presName="bracket" presStyleLbl="parChTrans1D1" presStyleIdx="1" presStyleCnt="2"/>
      <dgm:spPr/>
    </dgm:pt>
    <dgm:pt modelId="{DD826241-3373-4D89-80EA-BA99D676F61C}" type="pres">
      <dgm:prSet presAssocID="{F124C8A9-5642-41FB-A21B-4D0EEEB42A98}" presName="spH" presStyleCnt="0"/>
      <dgm:spPr/>
    </dgm:pt>
    <dgm:pt modelId="{E5A0FA81-5520-494E-A068-049E80326D3C}" type="pres">
      <dgm:prSet presAssocID="{F124C8A9-5642-41FB-A21B-4D0EEEB42A98}" presName="desTx" presStyleLbl="node1" presStyleIdx="1" presStyleCnt="2">
        <dgm:presLayoutVars>
          <dgm:bulletEnabled val="1"/>
        </dgm:presLayoutVars>
      </dgm:prSet>
      <dgm:spPr/>
      <dgm:t>
        <a:bodyPr/>
        <a:lstStyle/>
        <a:p>
          <a:endParaRPr lang="es-ES"/>
        </a:p>
      </dgm:t>
    </dgm:pt>
  </dgm:ptLst>
  <dgm:cxnLst>
    <dgm:cxn modelId="{FFA31D1B-8AD3-4C52-A25E-CB1089AC5007}" type="presOf" srcId="{F124C8A9-5642-41FB-A21B-4D0EEEB42A98}" destId="{C0205E2D-47E2-43E6-82BD-C7EAFFFA0B5A}" srcOrd="0" destOrd="0" presId="urn:diagrams.loki3.com/BracketList+Icon"/>
    <dgm:cxn modelId="{1854D3EB-097F-4DA7-9594-12FFE60C4314}" srcId="{8A51C6F3-2A9A-4B7A-93E1-A9ABD79571F6}" destId="{95B76251-5A6D-4C70-B4AB-AAB40FF48386}" srcOrd="1" destOrd="0" parTransId="{6B24D5C4-CCF0-4FF0-B18D-462E393A5C39}" sibTransId="{35163A99-B284-4440-AB6F-C25E605C4EB4}"/>
    <dgm:cxn modelId="{A5C3DD04-690C-47BA-97AD-F1A0308BCD0D}" srcId="{F124C8A9-5642-41FB-A21B-4D0EEEB42A98}" destId="{9930DCB1-4906-48FC-BC4A-D391158F3A87}" srcOrd="1" destOrd="0" parTransId="{34E016F9-8E9B-4D29-8760-7063F8FB45E0}" sibTransId="{B020D6A5-953C-41CF-96C5-7BCE08AB9C49}"/>
    <dgm:cxn modelId="{638691D7-2DAD-47E0-907B-4D7B7BDDF668}" type="presOf" srcId="{8A51C6F3-2A9A-4B7A-93E1-A9ABD79571F6}" destId="{140CCEBF-AA1C-4B0B-87E7-9423FA3F4278}" srcOrd="0" destOrd="0" presId="urn:diagrams.loki3.com/BracketList+Icon"/>
    <dgm:cxn modelId="{C071BF11-4B63-43A0-A94E-C1BF8B0074B3}" srcId="{279BDC30-826A-4D92-8A2E-32F27921080F}" destId="{F124C8A9-5642-41FB-A21B-4D0EEEB42A98}" srcOrd="1" destOrd="0" parTransId="{3C779B19-76EE-4943-AEA1-6163005C8322}" sibTransId="{7194CCFE-B271-4A46-8D01-CC658019D833}"/>
    <dgm:cxn modelId="{4C0EF848-C745-4861-9DE2-21E535CD65A4}" srcId="{F124C8A9-5642-41FB-A21B-4D0EEEB42A98}" destId="{5CA2A4B7-574A-4B99-ADDF-9344AF0319E6}" srcOrd="0" destOrd="0" parTransId="{FA91B3B0-29EA-46F7-AAE3-A8EA4ACBA973}" sibTransId="{21B4BA89-82F1-480C-8254-4FD534B1F391}"/>
    <dgm:cxn modelId="{42A0541E-52AA-4395-AE18-DAF200E63B73}" srcId="{8A51C6F3-2A9A-4B7A-93E1-A9ABD79571F6}" destId="{301495F0-FCED-436D-A98A-88A89D2607F8}" srcOrd="2" destOrd="0" parTransId="{57DA18F7-4CA6-4C3B-B011-271C061F5E51}" sibTransId="{7B9F4C67-B746-4625-A512-8DA2246BBE75}"/>
    <dgm:cxn modelId="{386B11C8-3D90-4E43-85BB-E84993E94D03}" type="presOf" srcId="{279BDC30-826A-4D92-8A2E-32F27921080F}" destId="{56795B48-D962-40B5-B8F4-2C22169EAB82}" srcOrd="0" destOrd="0" presId="urn:diagrams.loki3.com/BracketList+Icon"/>
    <dgm:cxn modelId="{792F327D-AADD-4D42-9BD9-6423FFECB982}" type="presOf" srcId="{5CA2A4B7-574A-4B99-ADDF-9344AF0319E6}" destId="{E5A0FA81-5520-494E-A068-049E80326D3C}" srcOrd="0" destOrd="0" presId="urn:diagrams.loki3.com/BracketList+Icon"/>
    <dgm:cxn modelId="{F660BB58-66EE-49CA-B297-5B96D7B8AF61}" srcId="{8A51C6F3-2A9A-4B7A-93E1-A9ABD79571F6}" destId="{887066CB-E94F-4183-8FD0-5A48CD585284}" srcOrd="0" destOrd="0" parTransId="{655512E8-46BC-49BB-A035-08EFD6CD9806}" sibTransId="{88EF8D0B-8F52-436D-9F4F-E0952599DE11}"/>
    <dgm:cxn modelId="{FE952445-27F3-40A1-A57F-EDCF7DEACDA6}" srcId="{F124C8A9-5642-41FB-A21B-4D0EEEB42A98}" destId="{D40BD4EC-4854-4320-8679-C0ACDD3FC2C5}" srcOrd="2" destOrd="0" parTransId="{4F14B28D-5ADD-43C0-9640-D3A37C8484E7}" sibTransId="{119A11DD-E2B4-46A1-9AFC-0019FBE20582}"/>
    <dgm:cxn modelId="{E384F95B-BDA0-43DC-9FC0-BE7805DFF3A1}" type="presOf" srcId="{301495F0-FCED-436D-A98A-88A89D2607F8}" destId="{53765266-3D97-4B27-9BA7-3BCC651EA94C}" srcOrd="0" destOrd="2" presId="urn:diagrams.loki3.com/BracketList+Icon"/>
    <dgm:cxn modelId="{64E47467-1731-4477-93DC-DDB097CA1A9D}" srcId="{279BDC30-826A-4D92-8A2E-32F27921080F}" destId="{8A51C6F3-2A9A-4B7A-93E1-A9ABD79571F6}" srcOrd="0" destOrd="0" parTransId="{70BCD98B-5480-4374-8DA8-2287536F571C}" sibTransId="{55387208-CDEB-4467-B679-8E3590E7288C}"/>
    <dgm:cxn modelId="{16A8F163-D87E-4D07-9A6D-704C5A818562}" type="presOf" srcId="{9930DCB1-4906-48FC-BC4A-D391158F3A87}" destId="{E5A0FA81-5520-494E-A068-049E80326D3C}" srcOrd="0" destOrd="1" presId="urn:diagrams.loki3.com/BracketList+Icon"/>
    <dgm:cxn modelId="{1E41AA89-A645-4DD2-8BD1-E9B347DB4856}" type="presOf" srcId="{95B76251-5A6D-4C70-B4AB-AAB40FF48386}" destId="{53765266-3D97-4B27-9BA7-3BCC651EA94C}" srcOrd="0" destOrd="1" presId="urn:diagrams.loki3.com/BracketList+Icon"/>
    <dgm:cxn modelId="{8AA3A5B0-7C81-413E-A8C0-137F891896E3}" type="presOf" srcId="{D40BD4EC-4854-4320-8679-C0ACDD3FC2C5}" destId="{E5A0FA81-5520-494E-A068-049E80326D3C}" srcOrd="0" destOrd="2" presId="urn:diagrams.loki3.com/BracketList+Icon"/>
    <dgm:cxn modelId="{D23BD2B9-FDA9-45EB-BA4B-3A684B3883A8}" type="presOf" srcId="{887066CB-E94F-4183-8FD0-5A48CD585284}" destId="{53765266-3D97-4B27-9BA7-3BCC651EA94C}" srcOrd="0" destOrd="0" presId="urn:diagrams.loki3.com/BracketList+Icon"/>
    <dgm:cxn modelId="{875C65FB-E45C-404B-B57D-97D1FCF2BDD9}" type="presParOf" srcId="{56795B48-D962-40B5-B8F4-2C22169EAB82}" destId="{EE67F786-1936-4914-83D9-4E1F3A22E594}" srcOrd="0" destOrd="0" presId="urn:diagrams.loki3.com/BracketList+Icon"/>
    <dgm:cxn modelId="{FA141F5C-F079-4352-8AA3-A0C886938623}" type="presParOf" srcId="{EE67F786-1936-4914-83D9-4E1F3A22E594}" destId="{140CCEBF-AA1C-4B0B-87E7-9423FA3F4278}" srcOrd="0" destOrd="0" presId="urn:diagrams.loki3.com/BracketList+Icon"/>
    <dgm:cxn modelId="{E2A94919-D28E-4693-9FC2-67D1F83CED31}" type="presParOf" srcId="{EE67F786-1936-4914-83D9-4E1F3A22E594}" destId="{FFBCBF45-B026-4920-9D40-13C6E4895292}" srcOrd="1" destOrd="0" presId="urn:diagrams.loki3.com/BracketList+Icon"/>
    <dgm:cxn modelId="{CB57A3EA-4273-4638-A2FC-AB6106166DF2}" type="presParOf" srcId="{EE67F786-1936-4914-83D9-4E1F3A22E594}" destId="{C6730623-B76A-4107-AB5B-983DB7876183}" srcOrd="2" destOrd="0" presId="urn:diagrams.loki3.com/BracketList+Icon"/>
    <dgm:cxn modelId="{20715B7D-64D7-4ADC-AFD1-B5AF6D68F4ED}" type="presParOf" srcId="{EE67F786-1936-4914-83D9-4E1F3A22E594}" destId="{53765266-3D97-4B27-9BA7-3BCC651EA94C}" srcOrd="3" destOrd="0" presId="urn:diagrams.loki3.com/BracketList+Icon"/>
    <dgm:cxn modelId="{527EE0BD-543C-4383-88D4-05037F278F13}" type="presParOf" srcId="{56795B48-D962-40B5-B8F4-2C22169EAB82}" destId="{E069D17A-11D4-45C8-82EC-11570EFBD23B}" srcOrd="1" destOrd="0" presId="urn:diagrams.loki3.com/BracketList+Icon"/>
    <dgm:cxn modelId="{D37D294A-9DC8-4C5E-A619-3832AC130FD9}" type="presParOf" srcId="{56795B48-D962-40B5-B8F4-2C22169EAB82}" destId="{9308826E-A384-4A1C-B9A4-24DD0530DF2E}" srcOrd="2" destOrd="0" presId="urn:diagrams.loki3.com/BracketList+Icon"/>
    <dgm:cxn modelId="{BC89EF1C-328F-4727-AB18-5B3E3930665D}" type="presParOf" srcId="{9308826E-A384-4A1C-B9A4-24DD0530DF2E}" destId="{C0205E2D-47E2-43E6-82BD-C7EAFFFA0B5A}" srcOrd="0" destOrd="0" presId="urn:diagrams.loki3.com/BracketList+Icon"/>
    <dgm:cxn modelId="{06418906-AA4D-463C-8F17-DF7D64D0401F}" type="presParOf" srcId="{9308826E-A384-4A1C-B9A4-24DD0530DF2E}" destId="{E9A1323E-31E8-43E9-B004-081210A0C547}" srcOrd="1" destOrd="0" presId="urn:diagrams.loki3.com/BracketList+Icon"/>
    <dgm:cxn modelId="{52892FA7-3462-49F7-AD3A-AB013BF0B0E4}" type="presParOf" srcId="{9308826E-A384-4A1C-B9A4-24DD0530DF2E}" destId="{DD826241-3373-4D89-80EA-BA99D676F61C}" srcOrd="2" destOrd="0" presId="urn:diagrams.loki3.com/BracketList+Icon"/>
    <dgm:cxn modelId="{3959F2A9-9D59-4306-9A51-6033E935ABB4}" type="presParOf" srcId="{9308826E-A384-4A1C-B9A4-24DD0530DF2E}" destId="{E5A0FA81-5520-494E-A068-049E80326D3C}"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41AD7A-06DC-402B-862A-38F4A1C4DDE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DA961B62-94E6-46F7-BEAF-7090E76C333C}">
      <dgm:prSet phldrT="[Texto]"/>
      <dgm:spPr/>
      <dgm:t>
        <a:bodyPr/>
        <a:lstStyle/>
        <a:p>
          <a:r>
            <a:rPr lang="es-EC" b="1" dirty="0" smtClean="0">
              <a:solidFill>
                <a:schemeClr val="tx1"/>
              </a:solidFill>
            </a:rPr>
            <a:t>Cacao Fino de Aroma</a:t>
          </a:r>
          <a:r>
            <a:rPr lang="es-EC" dirty="0" smtClean="0">
              <a:solidFill>
                <a:schemeClr val="tx1"/>
              </a:solidFill>
            </a:rPr>
            <a:t>: </a:t>
          </a:r>
          <a:endParaRPr lang="es-ES" dirty="0">
            <a:solidFill>
              <a:schemeClr val="tx1"/>
            </a:solidFill>
          </a:endParaRPr>
        </a:p>
      </dgm:t>
    </dgm:pt>
    <dgm:pt modelId="{1FBE767C-C88B-4539-9447-3E23F6C9105E}" type="parTrans" cxnId="{D77D187E-6135-49D3-BAE4-DA26A630E399}">
      <dgm:prSet/>
      <dgm:spPr/>
      <dgm:t>
        <a:bodyPr/>
        <a:lstStyle/>
        <a:p>
          <a:endParaRPr lang="es-ES">
            <a:solidFill>
              <a:schemeClr val="tx1"/>
            </a:solidFill>
          </a:endParaRPr>
        </a:p>
      </dgm:t>
    </dgm:pt>
    <dgm:pt modelId="{2483BD11-8978-4E4D-AA39-3676A3503F94}" type="sibTrans" cxnId="{D77D187E-6135-49D3-BAE4-DA26A630E399}">
      <dgm:prSet/>
      <dgm:spPr/>
      <dgm:t>
        <a:bodyPr/>
        <a:lstStyle/>
        <a:p>
          <a:endParaRPr lang="es-ES">
            <a:solidFill>
              <a:schemeClr val="tx1"/>
            </a:solidFill>
          </a:endParaRPr>
        </a:p>
      </dgm:t>
    </dgm:pt>
    <dgm:pt modelId="{23DEB43F-D32F-43B5-B5EE-25EA617D2C51}">
      <dgm:prSet phldrT="[Texto]"/>
      <dgm:spPr/>
      <dgm:t>
        <a:bodyPr/>
        <a:lstStyle/>
        <a:p>
          <a:r>
            <a:rPr lang="es-EC" dirty="0" smtClean="0">
              <a:solidFill>
                <a:schemeClr val="tx1"/>
              </a:solidFill>
            </a:rPr>
            <a:t>Verde cuando se encuentra tierno y amarillo cuando madura</a:t>
          </a:r>
          <a:endParaRPr lang="es-ES" dirty="0">
            <a:solidFill>
              <a:schemeClr val="tx1"/>
            </a:solidFill>
          </a:endParaRPr>
        </a:p>
      </dgm:t>
    </dgm:pt>
    <dgm:pt modelId="{7D9BC8A4-0F6B-4135-A0E1-AF2B4C28F8B9}" type="parTrans" cxnId="{0FB2E884-0A09-44EE-A8BF-D79ED3C0CAE2}">
      <dgm:prSet/>
      <dgm:spPr/>
      <dgm:t>
        <a:bodyPr/>
        <a:lstStyle/>
        <a:p>
          <a:endParaRPr lang="es-ES">
            <a:solidFill>
              <a:schemeClr val="tx1"/>
            </a:solidFill>
          </a:endParaRPr>
        </a:p>
      </dgm:t>
    </dgm:pt>
    <dgm:pt modelId="{CFA9E3A2-C580-4D7A-B790-BA68B1E61301}" type="sibTrans" cxnId="{0FB2E884-0A09-44EE-A8BF-D79ED3C0CAE2}">
      <dgm:prSet/>
      <dgm:spPr/>
      <dgm:t>
        <a:bodyPr/>
        <a:lstStyle/>
        <a:p>
          <a:endParaRPr lang="es-ES">
            <a:solidFill>
              <a:schemeClr val="tx1"/>
            </a:solidFill>
          </a:endParaRPr>
        </a:p>
      </dgm:t>
    </dgm:pt>
    <dgm:pt modelId="{48F6A099-C08B-4A71-976A-A039A2DBD32C}">
      <dgm:prSet phldrT="[Texto]"/>
      <dgm:spPr/>
      <dgm:t>
        <a:bodyPr/>
        <a:lstStyle/>
        <a:p>
          <a:r>
            <a:rPr lang="es-EC" dirty="0" smtClean="0">
              <a:solidFill>
                <a:schemeClr val="tx1"/>
              </a:solidFill>
            </a:rPr>
            <a:t>Aroma y sabor único</a:t>
          </a:r>
          <a:endParaRPr lang="es-ES" dirty="0">
            <a:solidFill>
              <a:schemeClr val="tx1"/>
            </a:solidFill>
          </a:endParaRPr>
        </a:p>
      </dgm:t>
    </dgm:pt>
    <dgm:pt modelId="{3B20C5C9-CB3F-4401-8F66-E6D55A794D8C}" type="parTrans" cxnId="{B146B311-0DE6-4689-ABB9-8617F8AAC1CD}">
      <dgm:prSet/>
      <dgm:spPr/>
      <dgm:t>
        <a:bodyPr/>
        <a:lstStyle/>
        <a:p>
          <a:endParaRPr lang="es-ES">
            <a:solidFill>
              <a:schemeClr val="tx1"/>
            </a:solidFill>
          </a:endParaRPr>
        </a:p>
      </dgm:t>
    </dgm:pt>
    <dgm:pt modelId="{F837ED5A-EF05-417F-B2EC-4A3B7076FE9E}" type="sibTrans" cxnId="{B146B311-0DE6-4689-ABB9-8617F8AAC1CD}">
      <dgm:prSet/>
      <dgm:spPr/>
      <dgm:t>
        <a:bodyPr/>
        <a:lstStyle/>
        <a:p>
          <a:endParaRPr lang="es-ES">
            <a:solidFill>
              <a:schemeClr val="tx1"/>
            </a:solidFill>
          </a:endParaRPr>
        </a:p>
      </dgm:t>
    </dgm:pt>
    <dgm:pt modelId="{00CD9AB7-C5D1-40B5-B34F-65217E52CE61}">
      <dgm:prSet phldrT="[Texto]"/>
      <dgm:spPr/>
      <dgm:t>
        <a:bodyPr/>
        <a:lstStyle/>
        <a:p>
          <a:r>
            <a:rPr lang="es-ES" b="1" dirty="0" smtClean="0">
              <a:solidFill>
                <a:schemeClr val="tx1"/>
              </a:solidFill>
            </a:rPr>
            <a:t>Cacao Corriente de la especie CCN51</a:t>
          </a:r>
          <a:endParaRPr lang="es-ES" dirty="0">
            <a:solidFill>
              <a:schemeClr val="tx1"/>
            </a:solidFill>
          </a:endParaRPr>
        </a:p>
      </dgm:t>
    </dgm:pt>
    <dgm:pt modelId="{FC59834E-6620-4338-BB9D-414B94434178}" type="parTrans" cxnId="{EF2F01AE-63F5-46DE-A537-9190469F63AD}">
      <dgm:prSet/>
      <dgm:spPr/>
      <dgm:t>
        <a:bodyPr/>
        <a:lstStyle/>
        <a:p>
          <a:endParaRPr lang="es-ES">
            <a:solidFill>
              <a:schemeClr val="tx1"/>
            </a:solidFill>
          </a:endParaRPr>
        </a:p>
      </dgm:t>
    </dgm:pt>
    <dgm:pt modelId="{F8C36B44-9DD0-45B7-BA77-E9E124DE1D37}" type="sibTrans" cxnId="{EF2F01AE-63F5-46DE-A537-9190469F63AD}">
      <dgm:prSet/>
      <dgm:spPr/>
      <dgm:t>
        <a:bodyPr/>
        <a:lstStyle/>
        <a:p>
          <a:endParaRPr lang="es-ES">
            <a:solidFill>
              <a:schemeClr val="tx1"/>
            </a:solidFill>
          </a:endParaRPr>
        </a:p>
      </dgm:t>
    </dgm:pt>
    <dgm:pt modelId="{E61ED5AD-432E-4E53-8901-854E6EFFFAB2}">
      <dgm:prSet phldrT="[Texto]"/>
      <dgm:spPr/>
      <dgm:t>
        <a:bodyPr/>
        <a:lstStyle/>
        <a:p>
          <a:r>
            <a:rPr lang="es-ES" dirty="0" smtClean="0">
              <a:solidFill>
                <a:schemeClr val="tx1"/>
              </a:solidFill>
            </a:rPr>
            <a:t>Color naranja cuando se encuentra tierno y vino cuando madura.</a:t>
          </a:r>
          <a:endParaRPr lang="es-ES" dirty="0">
            <a:solidFill>
              <a:schemeClr val="tx1"/>
            </a:solidFill>
          </a:endParaRPr>
        </a:p>
      </dgm:t>
    </dgm:pt>
    <dgm:pt modelId="{601D79D2-F52A-472B-A990-EB1BEBB8FE38}" type="parTrans" cxnId="{BA03EF59-A9D0-4121-B2DE-B9C007F546D7}">
      <dgm:prSet/>
      <dgm:spPr/>
      <dgm:t>
        <a:bodyPr/>
        <a:lstStyle/>
        <a:p>
          <a:endParaRPr lang="es-ES">
            <a:solidFill>
              <a:schemeClr val="tx1"/>
            </a:solidFill>
          </a:endParaRPr>
        </a:p>
      </dgm:t>
    </dgm:pt>
    <dgm:pt modelId="{CEA50242-BFB5-417B-B6A1-2E2B41D34F1F}" type="sibTrans" cxnId="{BA03EF59-A9D0-4121-B2DE-B9C007F546D7}">
      <dgm:prSet/>
      <dgm:spPr/>
      <dgm:t>
        <a:bodyPr/>
        <a:lstStyle/>
        <a:p>
          <a:endParaRPr lang="es-ES">
            <a:solidFill>
              <a:schemeClr val="tx1"/>
            </a:solidFill>
          </a:endParaRPr>
        </a:p>
      </dgm:t>
    </dgm:pt>
    <dgm:pt modelId="{3CD81D57-4987-4D91-864D-A07C2A0C870E}">
      <dgm:prSet phldrT="[Texto]"/>
      <dgm:spPr/>
      <dgm:t>
        <a:bodyPr/>
        <a:lstStyle/>
        <a:p>
          <a:r>
            <a:rPr lang="es-ES" dirty="0" smtClean="0">
              <a:solidFill>
                <a:schemeClr val="tx1"/>
              </a:solidFill>
            </a:rPr>
            <a:t>Producción: 110 mil hectáreas aproximadamente. 40qq/ha/año</a:t>
          </a:r>
          <a:endParaRPr lang="es-ES" dirty="0">
            <a:solidFill>
              <a:schemeClr val="tx1"/>
            </a:solidFill>
          </a:endParaRPr>
        </a:p>
      </dgm:t>
    </dgm:pt>
    <dgm:pt modelId="{88243556-172A-4158-A310-DA0148106D35}" type="parTrans" cxnId="{C9B52D81-B6B4-4876-ABA1-9C4805E5E57D}">
      <dgm:prSet/>
      <dgm:spPr/>
      <dgm:t>
        <a:bodyPr/>
        <a:lstStyle/>
        <a:p>
          <a:endParaRPr lang="es-ES">
            <a:solidFill>
              <a:schemeClr val="tx1"/>
            </a:solidFill>
          </a:endParaRPr>
        </a:p>
      </dgm:t>
    </dgm:pt>
    <dgm:pt modelId="{DC6886F9-39C9-45F7-83B3-E3F0ADD23A3E}" type="sibTrans" cxnId="{C9B52D81-B6B4-4876-ABA1-9C4805E5E57D}">
      <dgm:prSet/>
      <dgm:spPr/>
      <dgm:t>
        <a:bodyPr/>
        <a:lstStyle/>
        <a:p>
          <a:endParaRPr lang="es-ES">
            <a:solidFill>
              <a:schemeClr val="tx1"/>
            </a:solidFill>
          </a:endParaRPr>
        </a:p>
      </dgm:t>
    </dgm:pt>
    <dgm:pt modelId="{30F20A4A-51B6-4B3A-B2D4-6580E222ABDD}">
      <dgm:prSet phldrT="[Texto]"/>
      <dgm:spPr/>
      <dgm:t>
        <a:bodyPr/>
        <a:lstStyle/>
        <a:p>
          <a:r>
            <a:rPr lang="es-ES" dirty="0" smtClean="0">
              <a:solidFill>
                <a:schemeClr val="tx1"/>
              </a:solidFill>
            </a:rPr>
            <a:t>Sabor ligeramente dulce, contiene un 45% de grasa y pueden presentarse varios sabores. </a:t>
          </a:r>
          <a:endParaRPr lang="es-ES" dirty="0">
            <a:solidFill>
              <a:schemeClr val="tx1"/>
            </a:solidFill>
          </a:endParaRPr>
        </a:p>
      </dgm:t>
    </dgm:pt>
    <dgm:pt modelId="{FDD0CC40-9638-44AC-BE47-ED58C68A5BD1}" type="parTrans" cxnId="{9F0251C5-459C-40E6-9684-3BE100AE7246}">
      <dgm:prSet/>
      <dgm:spPr/>
      <dgm:t>
        <a:bodyPr/>
        <a:lstStyle/>
        <a:p>
          <a:endParaRPr lang="es-ES">
            <a:solidFill>
              <a:schemeClr val="tx1"/>
            </a:solidFill>
          </a:endParaRPr>
        </a:p>
      </dgm:t>
    </dgm:pt>
    <dgm:pt modelId="{744578EE-66F5-4BDF-A4AA-786940F8D6A2}" type="sibTrans" cxnId="{9F0251C5-459C-40E6-9684-3BE100AE7246}">
      <dgm:prSet/>
      <dgm:spPr/>
      <dgm:t>
        <a:bodyPr/>
        <a:lstStyle/>
        <a:p>
          <a:endParaRPr lang="es-ES">
            <a:solidFill>
              <a:schemeClr val="tx1"/>
            </a:solidFill>
          </a:endParaRPr>
        </a:p>
      </dgm:t>
    </dgm:pt>
    <dgm:pt modelId="{33E83974-CED7-4A91-9707-92DB262DA8D9}">
      <dgm:prSet phldrT="[Texto]"/>
      <dgm:spPr/>
      <dgm:t>
        <a:bodyPr/>
        <a:lstStyle/>
        <a:p>
          <a:r>
            <a:rPr lang="es-ES" dirty="0" smtClean="0">
              <a:solidFill>
                <a:schemeClr val="tx1"/>
              </a:solidFill>
            </a:rPr>
            <a:t>Producción: 340 mil hectáreas aproximadamente. 32qq/ha/año</a:t>
          </a:r>
          <a:endParaRPr lang="es-ES" dirty="0">
            <a:solidFill>
              <a:schemeClr val="tx1"/>
            </a:solidFill>
          </a:endParaRPr>
        </a:p>
      </dgm:t>
    </dgm:pt>
    <dgm:pt modelId="{8AB4D8AD-54E5-46DC-A1FA-C6931ECDDD57}" type="parTrans" cxnId="{99D22C95-12F2-4D18-83DC-192226C9BD37}">
      <dgm:prSet/>
      <dgm:spPr/>
      <dgm:t>
        <a:bodyPr/>
        <a:lstStyle/>
        <a:p>
          <a:endParaRPr lang="es-ES">
            <a:solidFill>
              <a:schemeClr val="tx1"/>
            </a:solidFill>
          </a:endParaRPr>
        </a:p>
      </dgm:t>
    </dgm:pt>
    <dgm:pt modelId="{CCBC1513-10AA-4D20-AE81-772AD24F4622}" type="sibTrans" cxnId="{99D22C95-12F2-4D18-83DC-192226C9BD37}">
      <dgm:prSet/>
      <dgm:spPr/>
      <dgm:t>
        <a:bodyPr/>
        <a:lstStyle/>
        <a:p>
          <a:endParaRPr lang="es-ES">
            <a:solidFill>
              <a:schemeClr val="tx1"/>
            </a:solidFill>
          </a:endParaRPr>
        </a:p>
      </dgm:t>
    </dgm:pt>
    <dgm:pt modelId="{F478510B-F357-45B2-BAEB-5F82E5F50B93}">
      <dgm:prSet/>
      <dgm:spPr/>
      <dgm:t>
        <a:bodyPr/>
        <a:lstStyle/>
        <a:p>
          <a:r>
            <a:rPr lang="es-ES" dirty="0" smtClean="0">
              <a:solidFill>
                <a:schemeClr val="tx1"/>
              </a:solidFill>
            </a:rPr>
            <a:t>Representa el 66% del total de las exportaciones de cacao. </a:t>
          </a:r>
          <a:endParaRPr lang="es-ES" dirty="0">
            <a:solidFill>
              <a:schemeClr val="tx1"/>
            </a:solidFill>
          </a:endParaRPr>
        </a:p>
      </dgm:t>
    </dgm:pt>
    <dgm:pt modelId="{A5DB8749-E8A9-4039-9110-D04E6BE96AC1}" type="parTrans" cxnId="{0CCD383F-1DD2-44EF-A8AA-CC42AA4BFAA9}">
      <dgm:prSet/>
      <dgm:spPr/>
      <dgm:t>
        <a:bodyPr/>
        <a:lstStyle/>
        <a:p>
          <a:endParaRPr lang="es-ES">
            <a:solidFill>
              <a:schemeClr val="tx1"/>
            </a:solidFill>
          </a:endParaRPr>
        </a:p>
      </dgm:t>
    </dgm:pt>
    <dgm:pt modelId="{E2C09509-BB20-4EC3-8C80-DC361CE865FC}" type="sibTrans" cxnId="{0CCD383F-1DD2-44EF-A8AA-CC42AA4BFAA9}">
      <dgm:prSet/>
      <dgm:spPr/>
      <dgm:t>
        <a:bodyPr/>
        <a:lstStyle/>
        <a:p>
          <a:endParaRPr lang="es-ES">
            <a:solidFill>
              <a:schemeClr val="tx1"/>
            </a:solidFill>
          </a:endParaRPr>
        </a:p>
      </dgm:t>
    </dgm:pt>
    <dgm:pt modelId="{5E067081-5D38-43EC-A971-30414BA47C6E}">
      <dgm:prSet/>
      <dgm:spPr/>
      <dgm:t>
        <a:bodyPr/>
        <a:lstStyle/>
        <a:p>
          <a:r>
            <a:rPr lang="es-ES" dirty="0" smtClean="0">
              <a:solidFill>
                <a:schemeClr val="tx1"/>
              </a:solidFill>
            </a:rPr>
            <a:t>Representa el 34% del total de las exportaciones de cacao. </a:t>
          </a:r>
          <a:endParaRPr lang="es-ES" dirty="0">
            <a:solidFill>
              <a:schemeClr val="tx1"/>
            </a:solidFill>
          </a:endParaRPr>
        </a:p>
      </dgm:t>
    </dgm:pt>
    <dgm:pt modelId="{7645CCD3-28BD-4B88-A514-AB5CE456525A}" type="parTrans" cxnId="{AF3914CC-64BA-4A46-9D91-442472FC1D01}">
      <dgm:prSet/>
      <dgm:spPr/>
      <dgm:t>
        <a:bodyPr/>
        <a:lstStyle/>
        <a:p>
          <a:endParaRPr lang="es-ES">
            <a:solidFill>
              <a:schemeClr val="tx1"/>
            </a:solidFill>
          </a:endParaRPr>
        </a:p>
      </dgm:t>
    </dgm:pt>
    <dgm:pt modelId="{14CED82B-5A59-4E75-946C-686005AEEE28}" type="sibTrans" cxnId="{AF3914CC-64BA-4A46-9D91-442472FC1D01}">
      <dgm:prSet/>
      <dgm:spPr/>
      <dgm:t>
        <a:bodyPr/>
        <a:lstStyle/>
        <a:p>
          <a:endParaRPr lang="es-ES">
            <a:solidFill>
              <a:schemeClr val="tx1"/>
            </a:solidFill>
          </a:endParaRPr>
        </a:p>
      </dgm:t>
    </dgm:pt>
    <dgm:pt modelId="{25C42367-D0DA-40BF-987C-315F8F42AA1D}" type="pres">
      <dgm:prSet presAssocID="{8041AD7A-06DC-402B-862A-38F4A1C4DDE8}" presName="linear" presStyleCnt="0">
        <dgm:presLayoutVars>
          <dgm:dir/>
          <dgm:resizeHandles val="exact"/>
        </dgm:presLayoutVars>
      </dgm:prSet>
      <dgm:spPr/>
      <dgm:t>
        <a:bodyPr/>
        <a:lstStyle/>
        <a:p>
          <a:endParaRPr lang="es-ES"/>
        </a:p>
      </dgm:t>
    </dgm:pt>
    <dgm:pt modelId="{A621B218-2149-41C3-9EA2-46CDB67A3CE3}" type="pres">
      <dgm:prSet presAssocID="{DA961B62-94E6-46F7-BEAF-7090E76C333C}" presName="comp" presStyleCnt="0"/>
      <dgm:spPr/>
    </dgm:pt>
    <dgm:pt modelId="{7D8BBCFC-DCF9-40A0-BD79-840AD53EC1CD}" type="pres">
      <dgm:prSet presAssocID="{DA961B62-94E6-46F7-BEAF-7090E76C333C}" presName="box" presStyleLbl="node1" presStyleIdx="0" presStyleCnt="2" custLinFactNeighborX="-6" custLinFactNeighborY="-2954"/>
      <dgm:spPr/>
      <dgm:t>
        <a:bodyPr/>
        <a:lstStyle/>
        <a:p>
          <a:endParaRPr lang="es-ES"/>
        </a:p>
      </dgm:t>
    </dgm:pt>
    <dgm:pt modelId="{20A5CBF5-BC7D-45C4-BA9D-77EB95960B23}" type="pres">
      <dgm:prSet presAssocID="{DA961B62-94E6-46F7-BEAF-7090E76C333C}" presName="img" presStyleLbl="fgImgPlace1" presStyleIdx="0" presStyleCnt="2"/>
      <dgm:spPr>
        <a:blipFill rotWithShape="1">
          <a:blip xmlns:r="http://schemas.openxmlformats.org/officeDocument/2006/relationships" r:embed="rId1"/>
          <a:stretch>
            <a:fillRect/>
          </a:stretch>
        </a:blipFill>
      </dgm:spPr>
    </dgm:pt>
    <dgm:pt modelId="{E3A9E633-77F4-4B8C-ACFC-A2AB70573D64}" type="pres">
      <dgm:prSet presAssocID="{DA961B62-94E6-46F7-BEAF-7090E76C333C}" presName="text" presStyleLbl="node1" presStyleIdx="0" presStyleCnt="2">
        <dgm:presLayoutVars>
          <dgm:bulletEnabled val="1"/>
        </dgm:presLayoutVars>
      </dgm:prSet>
      <dgm:spPr/>
      <dgm:t>
        <a:bodyPr/>
        <a:lstStyle/>
        <a:p>
          <a:endParaRPr lang="es-ES"/>
        </a:p>
      </dgm:t>
    </dgm:pt>
    <dgm:pt modelId="{B76B1E37-799D-4174-89C7-3AC756C00F47}" type="pres">
      <dgm:prSet presAssocID="{2483BD11-8978-4E4D-AA39-3676A3503F94}" presName="spacer" presStyleCnt="0"/>
      <dgm:spPr/>
    </dgm:pt>
    <dgm:pt modelId="{F04F9E3B-325B-40C2-AB33-9AE065223301}" type="pres">
      <dgm:prSet presAssocID="{00CD9AB7-C5D1-40B5-B34F-65217E52CE61}" presName="comp" presStyleCnt="0"/>
      <dgm:spPr/>
    </dgm:pt>
    <dgm:pt modelId="{D1D75D54-82DA-40FC-9940-4CCB57A05394}" type="pres">
      <dgm:prSet presAssocID="{00CD9AB7-C5D1-40B5-B34F-65217E52CE61}" presName="box" presStyleLbl="node1" presStyleIdx="1" presStyleCnt="2"/>
      <dgm:spPr/>
      <dgm:t>
        <a:bodyPr/>
        <a:lstStyle/>
        <a:p>
          <a:endParaRPr lang="es-ES"/>
        </a:p>
      </dgm:t>
    </dgm:pt>
    <dgm:pt modelId="{6454FFF3-215F-4633-87F4-378CC4FE2944}" type="pres">
      <dgm:prSet presAssocID="{00CD9AB7-C5D1-40B5-B34F-65217E52CE61}" presName="img" presStyleLbl="fgImgPlace1" presStyleIdx="1" presStyleCnt="2"/>
      <dgm:spPr>
        <a:blipFill rotWithShape="1">
          <a:blip xmlns:r="http://schemas.openxmlformats.org/officeDocument/2006/relationships" r:embed="rId2"/>
          <a:stretch>
            <a:fillRect/>
          </a:stretch>
        </a:blipFill>
      </dgm:spPr>
    </dgm:pt>
    <dgm:pt modelId="{25768CAA-D43B-4D92-AED1-C8B87A53A7CD}" type="pres">
      <dgm:prSet presAssocID="{00CD9AB7-C5D1-40B5-B34F-65217E52CE61}" presName="text" presStyleLbl="node1" presStyleIdx="1" presStyleCnt="2">
        <dgm:presLayoutVars>
          <dgm:bulletEnabled val="1"/>
        </dgm:presLayoutVars>
      </dgm:prSet>
      <dgm:spPr/>
      <dgm:t>
        <a:bodyPr/>
        <a:lstStyle/>
        <a:p>
          <a:endParaRPr lang="es-ES"/>
        </a:p>
      </dgm:t>
    </dgm:pt>
  </dgm:ptLst>
  <dgm:cxnLst>
    <dgm:cxn modelId="{39B01E83-EBB2-4E57-866E-E04880A3E1C3}" type="presOf" srcId="{3CD81D57-4987-4D91-864D-A07C2A0C870E}" destId="{25768CAA-D43B-4D92-AED1-C8B87A53A7CD}" srcOrd="1" destOrd="2" presId="urn:microsoft.com/office/officeart/2005/8/layout/vList4"/>
    <dgm:cxn modelId="{9ABD1D2F-BD9F-4AE5-9722-5701D27EE64D}" type="presOf" srcId="{5E067081-5D38-43EC-A971-30414BA47C6E}" destId="{25768CAA-D43B-4D92-AED1-C8B87A53A7CD}" srcOrd="1" destOrd="3" presId="urn:microsoft.com/office/officeart/2005/8/layout/vList4"/>
    <dgm:cxn modelId="{B003498A-ACBF-4DFB-B880-88D59DD76C3F}" type="presOf" srcId="{E61ED5AD-432E-4E53-8901-854E6EFFFAB2}" destId="{25768CAA-D43B-4D92-AED1-C8B87A53A7CD}" srcOrd="1" destOrd="1" presId="urn:microsoft.com/office/officeart/2005/8/layout/vList4"/>
    <dgm:cxn modelId="{BA03EF59-A9D0-4121-B2DE-B9C007F546D7}" srcId="{00CD9AB7-C5D1-40B5-B34F-65217E52CE61}" destId="{E61ED5AD-432E-4E53-8901-854E6EFFFAB2}" srcOrd="0" destOrd="0" parTransId="{601D79D2-F52A-472B-A990-EB1BEBB8FE38}" sibTransId="{CEA50242-BFB5-417B-B6A1-2E2B41D34F1F}"/>
    <dgm:cxn modelId="{D5940CFE-965C-4BB5-96B4-815DF98CA38A}" type="presOf" srcId="{00CD9AB7-C5D1-40B5-B34F-65217E52CE61}" destId="{25768CAA-D43B-4D92-AED1-C8B87A53A7CD}" srcOrd="1" destOrd="0" presId="urn:microsoft.com/office/officeart/2005/8/layout/vList4"/>
    <dgm:cxn modelId="{1BB8A17F-8727-4BB2-A775-F6DFEBB576AD}" type="presOf" srcId="{F478510B-F357-45B2-BAEB-5F82E5F50B93}" destId="{E3A9E633-77F4-4B8C-ACFC-A2AB70573D64}" srcOrd="1" destOrd="5" presId="urn:microsoft.com/office/officeart/2005/8/layout/vList4"/>
    <dgm:cxn modelId="{0FB2E884-0A09-44EE-A8BF-D79ED3C0CAE2}" srcId="{DA961B62-94E6-46F7-BEAF-7090E76C333C}" destId="{23DEB43F-D32F-43B5-B5EE-25EA617D2C51}" srcOrd="0" destOrd="0" parTransId="{7D9BC8A4-0F6B-4135-A0E1-AF2B4C28F8B9}" sibTransId="{CFA9E3A2-C580-4D7A-B790-BA68B1E61301}"/>
    <dgm:cxn modelId="{C7286EA5-3EE6-452E-A429-EAE3FF3AD4E3}" type="presOf" srcId="{23DEB43F-D32F-43B5-B5EE-25EA617D2C51}" destId="{7D8BBCFC-DCF9-40A0-BD79-840AD53EC1CD}" srcOrd="0" destOrd="1" presId="urn:microsoft.com/office/officeart/2005/8/layout/vList4"/>
    <dgm:cxn modelId="{B146B311-0DE6-4689-ABB9-8617F8AAC1CD}" srcId="{DA961B62-94E6-46F7-BEAF-7090E76C333C}" destId="{48F6A099-C08B-4A71-976A-A039A2DBD32C}" srcOrd="1" destOrd="0" parTransId="{3B20C5C9-CB3F-4401-8F66-E6D55A794D8C}" sibTransId="{F837ED5A-EF05-417F-B2EC-4A3B7076FE9E}"/>
    <dgm:cxn modelId="{6EE9A2AA-0DEA-4420-A1EF-275443350F46}" type="presOf" srcId="{23DEB43F-D32F-43B5-B5EE-25EA617D2C51}" destId="{E3A9E633-77F4-4B8C-ACFC-A2AB70573D64}" srcOrd="1" destOrd="1" presId="urn:microsoft.com/office/officeart/2005/8/layout/vList4"/>
    <dgm:cxn modelId="{D77D187E-6135-49D3-BAE4-DA26A630E399}" srcId="{8041AD7A-06DC-402B-862A-38F4A1C4DDE8}" destId="{DA961B62-94E6-46F7-BEAF-7090E76C333C}" srcOrd="0" destOrd="0" parTransId="{1FBE767C-C88B-4539-9447-3E23F6C9105E}" sibTransId="{2483BD11-8978-4E4D-AA39-3676A3503F94}"/>
    <dgm:cxn modelId="{29C5756E-D5AC-4774-9E74-43A209B3B35C}" type="presOf" srcId="{33E83974-CED7-4A91-9707-92DB262DA8D9}" destId="{7D8BBCFC-DCF9-40A0-BD79-840AD53EC1CD}" srcOrd="0" destOrd="4" presId="urn:microsoft.com/office/officeart/2005/8/layout/vList4"/>
    <dgm:cxn modelId="{0CCD383F-1DD2-44EF-A8AA-CC42AA4BFAA9}" srcId="{DA961B62-94E6-46F7-BEAF-7090E76C333C}" destId="{F478510B-F357-45B2-BAEB-5F82E5F50B93}" srcOrd="4" destOrd="0" parTransId="{A5DB8749-E8A9-4039-9110-D04E6BE96AC1}" sibTransId="{E2C09509-BB20-4EC3-8C80-DC361CE865FC}"/>
    <dgm:cxn modelId="{8F78A902-1BE1-4223-971E-BB2C0D0563C3}" type="presOf" srcId="{00CD9AB7-C5D1-40B5-B34F-65217E52CE61}" destId="{D1D75D54-82DA-40FC-9940-4CCB57A05394}" srcOrd="0" destOrd="0" presId="urn:microsoft.com/office/officeart/2005/8/layout/vList4"/>
    <dgm:cxn modelId="{EF2F01AE-63F5-46DE-A537-9190469F63AD}" srcId="{8041AD7A-06DC-402B-862A-38F4A1C4DDE8}" destId="{00CD9AB7-C5D1-40B5-B34F-65217E52CE61}" srcOrd="1" destOrd="0" parTransId="{FC59834E-6620-4338-BB9D-414B94434178}" sibTransId="{F8C36B44-9DD0-45B7-BA77-E9E124DE1D37}"/>
    <dgm:cxn modelId="{AF3914CC-64BA-4A46-9D91-442472FC1D01}" srcId="{00CD9AB7-C5D1-40B5-B34F-65217E52CE61}" destId="{5E067081-5D38-43EC-A971-30414BA47C6E}" srcOrd="2" destOrd="0" parTransId="{7645CCD3-28BD-4B88-A514-AB5CE456525A}" sibTransId="{14CED82B-5A59-4E75-946C-686005AEEE28}"/>
    <dgm:cxn modelId="{9A0B9A3E-B333-4052-98AD-2ADA275138BE}" type="presOf" srcId="{33E83974-CED7-4A91-9707-92DB262DA8D9}" destId="{E3A9E633-77F4-4B8C-ACFC-A2AB70573D64}" srcOrd="1" destOrd="4" presId="urn:microsoft.com/office/officeart/2005/8/layout/vList4"/>
    <dgm:cxn modelId="{E79BDD5F-D30E-4126-8609-C2DF003EDB39}" type="presOf" srcId="{8041AD7A-06DC-402B-862A-38F4A1C4DDE8}" destId="{25C42367-D0DA-40BF-987C-315F8F42AA1D}" srcOrd="0" destOrd="0" presId="urn:microsoft.com/office/officeart/2005/8/layout/vList4"/>
    <dgm:cxn modelId="{B2EE7D5D-C3E2-461C-BA35-D825E8955F5F}" type="presOf" srcId="{DA961B62-94E6-46F7-BEAF-7090E76C333C}" destId="{7D8BBCFC-DCF9-40A0-BD79-840AD53EC1CD}" srcOrd="0" destOrd="0" presId="urn:microsoft.com/office/officeart/2005/8/layout/vList4"/>
    <dgm:cxn modelId="{C087DF3E-01B0-4923-B26F-5173BC0AA266}" type="presOf" srcId="{DA961B62-94E6-46F7-BEAF-7090E76C333C}" destId="{E3A9E633-77F4-4B8C-ACFC-A2AB70573D64}" srcOrd="1" destOrd="0" presId="urn:microsoft.com/office/officeart/2005/8/layout/vList4"/>
    <dgm:cxn modelId="{3433870B-E960-4D6B-8CBF-C5CAADD304C4}" type="presOf" srcId="{30F20A4A-51B6-4B3A-B2D4-6580E222ABDD}" destId="{7D8BBCFC-DCF9-40A0-BD79-840AD53EC1CD}" srcOrd="0" destOrd="3" presId="urn:microsoft.com/office/officeart/2005/8/layout/vList4"/>
    <dgm:cxn modelId="{003419E4-31C8-42BD-8723-E5623C02D6BB}" type="presOf" srcId="{5E067081-5D38-43EC-A971-30414BA47C6E}" destId="{D1D75D54-82DA-40FC-9940-4CCB57A05394}" srcOrd="0" destOrd="3" presId="urn:microsoft.com/office/officeart/2005/8/layout/vList4"/>
    <dgm:cxn modelId="{99D22C95-12F2-4D18-83DC-192226C9BD37}" srcId="{DA961B62-94E6-46F7-BEAF-7090E76C333C}" destId="{33E83974-CED7-4A91-9707-92DB262DA8D9}" srcOrd="3" destOrd="0" parTransId="{8AB4D8AD-54E5-46DC-A1FA-C6931ECDDD57}" sibTransId="{CCBC1513-10AA-4D20-AE81-772AD24F4622}"/>
    <dgm:cxn modelId="{B1432D47-9F31-4881-BDC8-E4BF3A6271AB}" type="presOf" srcId="{3CD81D57-4987-4D91-864D-A07C2A0C870E}" destId="{D1D75D54-82DA-40FC-9940-4CCB57A05394}" srcOrd="0" destOrd="2" presId="urn:microsoft.com/office/officeart/2005/8/layout/vList4"/>
    <dgm:cxn modelId="{564D3DE6-DE90-438A-AAF2-887C3091D3FD}" type="presOf" srcId="{F478510B-F357-45B2-BAEB-5F82E5F50B93}" destId="{7D8BBCFC-DCF9-40A0-BD79-840AD53EC1CD}" srcOrd="0" destOrd="5" presId="urn:microsoft.com/office/officeart/2005/8/layout/vList4"/>
    <dgm:cxn modelId="{D0988A86-C72B-4C9B-A6EC-6A1C024DAD4F}" type="presOf" srcId="{48F6A099-C08B-4A71-976A-A039A2DBD32C}" destId="{7D8BBCFC-DCF9-40A0-BD79-840AD53EC1CD}" srcOrd="0" destOrd="2" presId="urn:microsoft.com/office/officeart/2005/8/layout/vList4"/>
    <dgm:cxn modelId="{662CF865-38C9-4047-9FF6-19CCEA94742A}" type="presOf" srcId="{30F20A4A-51B6-4B3A-B2D4-6580E222ABDD}" destId="{E3A9E633-77F4-4B8C-ACFC-A2AB70573D64}" srcOrd="1" destOrd="3" presId="urn:microsoft.com/office/officeart/2005/8/layout/vList4"/>
    <dgm:cxn modelId="{9F0251C5-459C-40E6-9684-3BE100AE7246}" srcId="{DA961B62-94E6-46F7-BEAF-7090E76C333C}" destId="{30F20A4A-51B6-4B3A-B2D4-6580E222ABDD}" srcOrd="2" destOrd="0" parTransId="{FDD0CC40-9638-44AC-BE47-ED58C68A5BD1}" sibTransId="{744578EE-66F5-4BDF-A4AA-786940F8D6A2}"/>
    <dgm:cxn modelId="{E737364D-9F32-4C93-9C83-1F81C3B08078}" type="presOf" srcId="{E61ED5AD-432E-4E53-8901-854E6EFFFAB2}" destId="{D1D75D54-82DA-40FC-9940-4CCB57A05394}" srcOrd="0" destOrd="1" presId="urn:microsoft.com/office/officeart/2005/8/layout/vList4"/>
    <dgm:cxn modelId="{C9B52D81-B6B4-4876-ABA1-9C4805E5E57D}" srcId="{00CD9AB7-C5D1-40B5-B34F-65217E52CE61}" destId="{3CD81D57-4987-4D91-864D-A07C2A0C870E}" srcOrd="1" destOrd="0" parTransId="{88243556-172A-4158-A310-DA0148106D35}" sibTransId="{DC6886F9-39C9-45F7-83B3-E3F0ADD23A3E}"/>
    <dgm:cxn modelId="{E74815B0-E374-4B09-8BC3-282D24C95F07}" type="presOf" srcId="{48F6A099-C08B-4A71-976A-A039A2DBD32C}" destId="{E3A9E633-77F4-4B8C-ACFC-A2AB70573D64}" srcOrd="1" destOrd="2" presId="urn:microsoft.com/office/officeart/2005/8/layout/vList4"/>
    <dgm:cxn modelId="{93AE5FF3-7740-443B-A1F4-C2B7AE970C53}" type="presParOf" srcId="{25C42367-D0DA-40BF-987C-315F8F42AA1D}" destId="{A621B218-2149-41C3-9EA2-46CDB67A3CE3}" srcOrd="0" destOrd="0" presId="urn:microsoft.com/office/officeart/2005/8/layout/vList4"/>
    <dgm:cxn modelId="{0120FFBF-C74A-4E62-B581-7266BC2315A2}" type="presParOf" srcId="{A621B218-2149-41C3-9EA2-46CDB67A3CE3}" destId="{7D8BBCFC-DCF9-40A0-BD79-840AD53EC1CD}" srcOrd="0" destOrd="0" presId="urn:microsoft.com/office/officeart/2005/8/layout/vList4"/>
    <dgm:cxn modelId="{C7C58AF1-7DBD-43F0-A605-9FC7635A3CBC}" type="presParOf" srcId="{A621B218-2149-41C3-9EA2-46CDB67A3CE3}" destId="{20A5CBF5-BC7D-45C4-BA9D-77EB95960B23}" srcOrd="1" destOrd="0" presId="urn:microsoft.com/office/officeart/2005/8/layout/vList4"/>
    <dgm:cxn modelId="{34947E03-C4BB-46DD-B993-C3C03D763794}" type="presParOf" srcId="{A621B218-2149-41C3-9EA2-46CDB67A3CE3}" destId="{E3A9E633-77F4-4B8C-ACFC-A2AB70573D64}" srcOrd="2" destOrd="0" presId="urn:microsoft.com/office/officeart/2005/8/layout/vList4"/>
    <dgm:cxn modelId="{1DBC8905-E831-4185-A82B-6DACB285CA25}" type="presParOf" srcId="{25C42367-D0DA-40BF-987C-315F8F42AA1D}" destId="{B76B1E37-799D-4174-89C7-3AC756C00F47}" srcOrd="1" destOrd="0" presId="urn:microsoft.com/office/officeart/2005/8/layout/vList4"/>
    <dgm:cxn modelId="{791C7EB4-AC24-4EBF-AD02-63723957D952}" type="presParOf" srcId="{25C42367-D0DA-40BF-987C-315F8F42AA1D}" destId="{F04F9E3B-325B-40C2-AB33-9AE065223301}" srcOrd="2" destOrd="0" presId="urn:microsoft.com/office/officeart/2005/8/layout/vList4"/>
    <dgm:cxn modelId="{11B69DBB-831E-44FD-AFB8-165DCA6CCB3A}" type="presParOf" srcId="{F04F9E3B-325B-40C2-AB33-9AE065223301}" destId="{D1D75D54-82DA-40FC-9940-4CCB57A05394}" srcOrd="0" destOrd="0" presId="urn:microsoft.com/office/officeart/2005/8/layout/vList4"/>
    <dgm:cxn modelId="{EBE363BB-F7BE-42A5-9EBA-55E0EE03CB7A}" type="presParOf" srcId="{F04F9E3B-325B-40C2-AB33-9AE065223301}" destId="{6454FFF3-215F-4633-87F4-378CC4FE2944}" srcOrd="1" destOrd="0" presId="urn:microsoft.com/office/officeart/2005/8/layout/vList4"/>
    <dgm:cxn modelId="{3A7D83F6-0A21-4DCC-B415-A440024B8F6D}" type="presParOf" srcId="{F04F9E3B-325B-40C2-AB33-9AE065223301}" destId="{25768CAA-D43B-4D92-AED1-C8B87A53A7C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86260D-D907-4B03-B6A9-71C7C2A320B8}"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s-ES"/>
        </a:p>
      </dgm:t>
    </dgm:pt>
    <dgm:pt modelId="{A7E83CB0-35FF-4D1A-AEF8-AD849C5DEEB8}">
      <dgm:prSet phldrT="[Texto]"/>
      <dgm:spPr/>
      <dgm:t>
        <a:bodyPr/>
        <a:lstStyle/>
        <a:p>
          <a:r>
            <a:rPr lang="es-EC" dirty="0" smtClean="0"/>
            <a:t>Factores Naturales </a:t>
          </a:r>
          <a:endParaRPr lang="es-ES" dirty="0"/>
        </a:p>
      </dgm:t>
    </dgm:pt>
    <dgm:pt modelId="{44984E0F-3781-41DD-8ECA-A42A77FB2951}" type="parTrans" cxnId="{ADBC25B5-42F6-4CF7-A9D6-22A6818ECF16}">
      <dgm:prSet/>
      <dgm:spPr/>
      <dgm:t>
        <a:bodyPr/>
        <a:lstStyle/>
        <a:p>
          <a:endParaRPr lang="es-ES"/>
        </a:p>
      </dgm:t>
    </dgm:pt>
    <dgm:pt modelId="{66C191AE-0026-4515-AC0C-3942AACED404}" type="sibTrans" cxnId="{ADBC25B5-42F6-4CF7-A9D6-22A6818ECF16}">
      <dgm:prSet/>
      <dgm:spPr/>
      <dgm:t>
        <a:bodyPr/>
        <a:lstStyle/>
        <a:p>
          <a:endParaRPr lang="es-ES"/>
        </a:p>
      </dgm:t>
    </dgm:pt>
    <dgm:pt modelId="{4BD83EC7-61BB-4619-8569-3CBFA6FDC781}">
      <dgm:prSet phldrT="[Texto]"/>
      <dgm:spPr/>
      <dgm:t>
        <a:bodyPr/>
        <a:lstStyle/>
        <a:p>
          <a:r>
            <a:rPr lang="es-ES" dirty="0" smtClean="0"/>
            <a:t>Factores Agroclimáticos: 21 a 28 grados centígrados. Determina el sabor y olor del cacao </a:t>
          </a:r>
          <a:endParaRPr lang="es-ES" dirty="0"/>
        </a:p>
      </dgm:t>
    </dgm:pt>
    <dgm:pt modelId="{3D9C0BA6-8519-4C7E-B9F7-77C1269FA5AE}" type="parTrans" cxnId="{71667E18-ABBF-4F4A-8A21-D4C819979AE8}">
      <dgm:prSet/>
      <dgm:spPr/>
      <dgm:t>
        <a:bodyPr/>
        <a:lstStyle/>
        <a:p>
          <a:endParaRPr lang="es-ES"/>
        </a:p>
      </dgm:t>
    </dgm:pt>
    <dgm:pt modelId="{6DC07BE7-1AB0-44EE-8003-DE15F967870F}" type="sibTrans" cxnId="{71667E18-ABBF-4F4A-8A21-D4C819979AE8}">
      <dgm:prSet/>
      <dgm:spPr/>
      <dgm:t>
        <a:bodyPr/>
        <a:lstStyle/>
        <a:p>
          <a:endParaRPr lang="es-ES"/>
        </a:p>
      </dgm:t>
    </dgm:pt>
    <dgm:pt modelId="{E3F84726-0D5B-4021-8D9A-0069CA9648AA}">
      <dgm:prSet phldrT="[Texto]"/>
      <dgm:spPr/>
      <dgm:t>
        <a:bodyPr/>
        <a:lstStyle/>
        <a:p>
          <a:r>
            <a:rPr lang="es-EC" dirty="0" smtClean="0"/>
            <a:t>Factores Humanos </a:t>
          </a:r>
          <a:endParaRPr lang="es-ES" dirty="0"/>
        </a:p>
      </dgm:t>
    </dgm:pt>
    <dgm:pt modelId="{E72F09AD-97AD-40D2-A37A-7254C629C733}" type="parTrans" cxnId="{A36D29ED-F0CF-4599-AD00-093FCFF24827}">
      <dgm:prSet/>
      <dgm:spPr/>
      <dgm:t>
        <a:bodyPr/>
        <a:lstStyle/>
        <a:p>
          <a:endParaRPr lang="es-ES"/>
        </a:p>
      </dgm:t>
    </dgm:pt>
    <dgm:pt modelId="{54C81801-1C88-4835-9B9E-968A770CCEE9}" type="sibTrans" cxnId="{A36D29ED-F0CF-4599-AD00-093FCFF24827}">
      <dgm:prSet/>
      <dgm:spPr/>
      <dgm:t>
        <a:bodyPr/>
        <a:lstStyle/>
        <a:p>
          <a:endParaRPr lang="es-ES"/>
        </a:p>
      </dgm:t>
    </dgm:pt>
    <dgm:pt modelId="{AE4E6F8B-312F-4C8D-AF14-D350467DDAFB}">
      <dgm:prSet phldrT="[Texto]"/>
      <dgm:spPr/>
      <dgm:t>
        <a:bodyPr/>
        <a:lstStyle/>
        <a:p>
          <a:r>
            <a:rPr lang="es-ES" dirty="0" smtClean="0"/>
            <a:t>Establecimiento de la plantación </a:t>
          </a:r>
          <a:endParaRPr lang="es-ES" dirty="0"/>
        </a:p>
      </dgm:t>
    </dgm:pt>
    <dgm:pt modelId="{99FCCA35-6710-47AF-A0BF-A7D27DF8BD18}" type="parTrans" cxnId="{53CDDE6F-FF4B-4726-9A43-F254A0024BA8}">
      <dgm:prSet/>
      <dgm:spPr/>
      <dgm:t>
        <a:bodyPr/>
        <a:lstStyle/>
        <a:p>
          <a:endParaRPr lang="es-ES"/>
        </a:p>
      </dgm:t>
    </dgm:pt>
    <dgm:pt modelId="{B579C91F-E38E-4319-9CF7-4F7FC7748A2E}" type="sibTrans" cxnId="{53CDDE6F-FF4B-4726-9A43-F254A0024BA8}">
      <dgm:prSet/>
      <dgm:spPr/>
      <dgm:t>
        <a:bodyPr/>
        <a:lstStyle/>
        <a:p>
          <a:endParaRPr lang="es-ES"/>
        </a:p>
      </dgm:t>
    </dgm:pt>
    <dgm:pt modelId="{4F49D125-5BE9-4902-9695-2BDE82896B19}">
      <dgm:prSet/>
      <dgm:spPr/>
      <dgm:t>
        <a:bodyPr/>
        <a:lstStyle/>
        <a:p>
          <a:r>
            <a:rPr lang="es-ES" dirty="0" smtClean="0"/>
            <a:t>Localización ecuatorial </a:t>
          </a:r>
          <a:endParaRPr lang="es-ES" dirty="0"/>
        </a:p>
      </dgm:t>
    </dgm:pt>
    <dgm:pt modelId="{B2EC4721-2801-4B20-AA4E-86DD891727D5}" type="parTrans" cxnId="{62A1E8DC-17EF-4B73-AAFF-DCD05C742466}">
      <dgm:prSet/>
      <dgm:spPr/>
      <dgm:t>
        <a:bodyPr/>
        <a:lstStyle/>
        <a:p>
          <a:endParaRPr lang="es-ES"/>
        </a:p>
      </dgm:t>
    </dgm:pt>
    <dgm:pt modelId="{007EF3A1-7B4B-41D7-A936-9C1C2933C38A}" type="sibTrans" cxnId="{62A1E8DC-17EF-4B73-AAFF-DCD05C742466}">
      <dgm:prSet/>
      <dgm:spPr/>
      <dgm:t>
        <a:bodyPr/>
        <a:lstStyle/>
        <a:p>
          <a:endParaRPr lang="es-ES"/>
        </a:p>
      </dgm:t>
    </dgm:pt>
    <dgm:pt modelId="{F9DC5EE6-7598-4B71-BDA1-0350C38A4000}">
      <dgm:prSet/>
      <dgm:spPr/>
      <dgm:t>
        <a:bodyPr/>
        <a:lstStyle/>
        <a:p>
          <a:r>
            <a:rPr lang="es-ES" dirty="0" smtClean="0"/>
            <a:t>Genética</a:t>
          </a:r>
          <a:endParaRPr lang="es-ES" dirty="0"/>
        </a:p>
      </dgm:t>
    </dgm:pt>
    <dgm:pt modelId="{DACA2AE6-6708-4E16-8A7D-D182B18827C0}" type="parTrans" cxnId="{0C9C5E3C-9F68-4F8E-8CEC-4E088A6FA662}">
      <dgm:prSet/>
      <dgm:spPr/>
      <dgm:t>
        <a:bodyPr/>
        <a:lstStyle/>
        <a:p>
          <a:endParaRPr lang="es-ES"/>
        </a:p>
      </dgm:t>
    </dgm:pt>
    <dgm:pt modelId="{4E727572-A94F-4E61-9AEA-1F3D78D4D475}" type="sibTrans" cxnId="{0C9C5E3C-9F68-4F8E-8CEC-4E088A6FA662}">
      <dgm:prSet/>
      <dgm:spPr/>
      <dgm:t>
        <a:bodyPr/>
        <a:lstStyle/>
        <a:p>
          <a:endParaRPr lang="es-ES"/>
        </a:p>
      </dgm:t>
    </dgm:pt>
    <dgm:pt modelId="{29DE1D91-46F4-4887-87C0-F862AE8958E5}">
      <dgm:prSet/>
      <dgm:spPr/>
      <dgm:t>
        <a:bodyPr/>
        <a:lstStyle/>
        <a:p>
          <a:r>
            <a:rPr lang="es-ES" dirty="0" smtClean="0"/>
            <a:t>Topografía</a:t>
          </a:r>
          <a:endParaRPr lang="es-ES" dirty="0"/>
        </a:p>
      </dgm:t>
    </dgm:pt>
    <dgm:pt modelId="{7ED6DC91-3722-44EB-93D6-35439D31887C}" type="parTrans" cxnId="{9EB15612-0E29-4AA5-B48D-7E8BECE215F1}">
      <dgm:prSet/>
      <dgm:spPr/>
      <dgm:t>
        <a:bodyPr/>
        <a:lstStyle/>
        <a:p>
          <a:endParaRPr lang="es-ES"/>
        </a:p>
      </dgm:t>
    </dgm:pt>
    <dgm:pt modelId="{DBA0D387-2A24-456B-B046-78F457318940}" type="sibTrans" cxnId="{9EB15612-0E29-4AA5-B48D-7E8BECE215F1}">
      <dgm:prSet/>
      <dgm:spPr/>
      <dgm:t>
        <a:bodyPr/>
        <a:lstStyle/>
        <a:p>
          <a:endParaRPr lang="es-ES"/>
        </a:p>
      </dgm:t>
    </dgm:pt>
    <dgm:pt modelId="{BC654F06-E7CE-4F36-B8AE-14005EFB471A}">
      <dgm:prSet/>
      <dgm:spPr/>
      <dgm:t>
        <a:bodyPr/>
        <a:lstStyle/>
        <a:p>
          <a:r>
            <a:rPr lang="es-ES" smtClean="0"/>
            <a:t>Manejo agronómico: El cacao es humbrófilo</a:t>
          </a:r>
          <a:endParaRPr lang="es-ES"/>
        </a:p>
      </dgm:t>
    </dgm:pt>
    <dgm:pt modelId="{DD3A1B05-1AE9-4403-B0D2-601F99EF6DB6}" type="parTrans" cxnId="{33D3E39E-ACE7-4D6B-AEC0-AD54BCA7EF71}">
      <dgm:prSet/>
      <dgm:spPr/>
      <dgm:t>
        <a:bodyPr/>
        <a:lstStyle/>
        <a:p>
          <a:endParaRPr lang="es-ES"/>
        </a:p>
      </dgm:t>
    </dgm:pt>
    <dgm:pt modelId="{889F8750-0E0E-4FE0-9E66-65DB45E0AA3C}" type="sibTrans" cxnId="{33D3E39E-ACE7-4D6B-AEC0-AD54BCA7EF71}">
      <dgm:prSet/>
      <dgm:spPr/>
      <dgm:t>
        <a:bodyPr/>
        <a:lstStyle/>
        <a:p>
          <a:endParaRPr lang="es-ES"/>
        </a:p>
      </dgm:t>
    </dgm:pt>
    <dgm:pt modelId="{7C215AE9-90C9-4893-9749-109A672B09C1}">
      <dgm:prSet/>
      <dgm:spPr/>
      <dgm:t>
        <a:bodyPr/>
        <a:lstStyle/>
        <a:p>
          <a:r>
            <a:rPr lang="es-ES" dirty="0" smtClean="0"/>
            <a:t>Post cosecha (Fermentación y Secado)</a:t>
          </a:r>
          <a:endParaRPr lang="es-ES" dirty="0"/>
        </a:p>
      </dgm:t>
    </dgm:pt>
    <dgm:pt modelId="{DCE97A38-0607-424C-BCBA-C5BF0E693922}" type="parTrans" cxnId="{69F80131-C87B-4FDF-BD58-14FC27A1A52A}">
      <dgm:prSet/>
      <dgm:spPr/>
      <dgm:t>
        <a:bodyPr/>
        <a:lstStyle/>
        <a:p>
          <a:endParaRPr lang="es-ES"/>
        </a:p>
      </dgm:t>
    </dgm:pt>
    <dgm:pt modelId="{8C01039A-3FCE-47F1-81EA-433E9E8247CB}" type="sibTrans" cxnId="{69F80131-C87B-4FDF-BD58-14FC27A1A52A}">
      <dgm:prSet/>
      <dgm:spPr/>
      <dgm:t>
        <a:bodyPr/>
        <a:lstStyle/>
        <a:p>
          <a:endParaRPr lang="es-ES"/>
        </a:p>
      </dgm:t>
    </dgm:pt>
    <dgm:pt modelId="{44086293-B709-475A-BFAD-C00309AA8234}">
      <dgm:prSet/>
      <dgm:spPr/>
      <dgm:t>
        <a:bodyPr/>
        <a:lstStyle/>
        <a:p>
          <a:r>
            <a:rPr lang="es-ES" dirty="0" smtClean="0"/>
            <a:t>Acervo Cultural</a:t>
          </a:r>
          <a:endParaRPr lang="es-ES" dirty="0"/>
        </a:p>
      </dgm:t>
    </dgm:pt>
    <dgm:pt modelId="{A32C5336-7135-4711-ADA6-3942917A90BD}" type="parTrans" cxnId="{6537A9DF-8393-446C-98B6-E1D8AD3E5090}">
      <dgm:prSet/>
      <dgm:spPr/>
      <dgm:t>
        <a:bodyPr/>
        <a:lstStyle/>
        <a:p>
          <a:endParaRPr lang="es-ES"/>
        </a:p>
      </dgm:t>
    </dgm:pt>
    <dgm:pt modelId="{2D458D7C-0ABE-4DF5-89E1-0D1C66ADB5AC}" type="sibTrans" cxnId="{6537A9DF-8393-446C-98B6-E1D8AD3E5090}">
      <dgm:prSet/>
      <dgm:spPr/>
      <dgm:t>
        <a:bodyPr/>
        <a:lstStyle/>
        <a:p>
          <a:endParaRPr lang="es-ES"/>
        </a:p>
      </dgm:t>
    </dgm:pt>
    <dgm:pt modelId="{1A83D973-FCD0-4D92-8D14-A11C6172DBCF}" type="pres">
      <dgm:prSet presAssocID="{4E86260D-D907-4B03-B6A9-71C7C2A320B8}" presName="Name0" presStyleCnt="0">
        <dgm:presLayoutVars>
          <dgm:dir/>
          <dgm:animLvl val="lvl"/>
          <dgm:resizeHandles val="exact"/>
        </dgm:presLayoutVars>
      </dgm:prSet>
      <dgm:spPr/>
      <dgm:t>
        <a:bodyPr/>
        <a:lstStyle/>
        <a:p>
          <a:endParaRPr lang="es-ES"/>
        </a:p>
      </dgm:t>
    </dgm:pt>
    <dgm:pt modelId="{DF3B814E-E8C7-4381-B8DC-135061081125}" type="pres">
      <dgm:prSet presAssocID="{A7E83CB0-35FF-4D1A-AEF8-AD849C5DEEB8}" presName="linNode" presStyleCnt="0"/>
      <dgm:spPr/>
    </dgm:pt>
    <dgm:pt modelId="{BBAD56B9-D131-492B-9CE9-D6F5D5FF5879}" type="pres">
      <dgm:prSet presAssocID="{A7E83CB0-35FF-4D1A-AEF8-AD849C5DEEB8}" presName="parTx" presStyleLbl="revTx" presStyleIdx="0" presStyleCnt="2">
        <dgm:presLayoutVars>
          <dgm:chMax val="1"/>
          <dgm:bulletEnabled val="1"/>
        </dgm:presLayoutVars>
      </dgm:prSet>
      <dgm:spPr/>
      <dgm:t>
        <a:bodyPr/>
        <a:lstStyle/>
        <a:p>
          <a:endParaRPr lang="es-ES"/>
        </a:p>
      </dgm:t>
    </dgm:pt>
    <dgm:pt modelId="{3B08A4D0-45E5-4B59-A160-019E380193BB}" type="pres">
      <dgm:prSet presAssocID="{A7E83CB0-35FF-4D1A-AEF8-AD849C5DEEB8}" presName="bracket" presStyleLbl="parChTrans1D1" presStyleIdx="0" presStyleCnt="2"/>
      <dgm:spPr/>
    </dgm:pt>
    <dgm:pt modelId="{89A4C1F9-19C6-4DFC-8221-67BCFECDB779}" type="pres">
      <dgm:prSet presAssocID="{A7E83CB0-35FF-4D1A-AEF8-AD849C5DEEB8}" presName="spH" presStyleCnt="0"/>
      <dgm:spPr/>
    </dgm:pt>
    <dgm:pt modelId="{7072EF83-CACE-4907-B17D-CA32CB3FBB62}" type="pres">
      <dgm:prSet presAssocID="{A7E83CB0-35FF-4D1A-AEF8-AD849C5DEEB8}" presName="desTx" presStyleLbl="node1" presStyleIdx="0" presStyleCnt="2">
        <dgm:presLayoutVars>
          <dgm:bulletEnabled val="1"/>
        </dgm:presLayoutVars>
      </dgm:prSet>
      <dgm:spPr/>
      <dgm:t>
        <a:bodyPr/>
        <a:lstStyle/>
        <a:p>
          <a:endParaRPr lang="es-ES"/>
        </a:p>
      </dgm:t>
    </dgm:pt>
    <dgm:pt modelId="{ACBA61D0-8869-46F5-91F4-553600DD8EF2}" type="pres">
      <dgm:prSet presAssocID="{66C191AE-0026-4515-AC0C-3942AACED404}" presName="spV" presStyleCnt="0"/>
      <dgm:spPr/>
    </dgm:pt>
    <dgm:pt modelId="{07CF621A-1CBC-45C3-8CE4-F56C8380FE61}" type="pres">
      <dgm:prSet presAssocID="{E3F84726-0D5B-4021-8D9A-0069CA9648AA}" presName="linNode" presStyleCnt="0"/>
      <dgm:spPr/>
    </dgm:pt>
    <dgm:pt modelId="{19793031-7796-46EF-9C94-F9626DD99E0D}" type="pres">
      <dgm:prSet presAssocID="{E3F84726-0D5B-4021-8D9A-0069CA9648AA}" presName="parTx" presStyleLbl="revTx" presStyleIdx="1" presStyleCnt="2">
        <dgm:presLayoutVars>
          <dgm:chMax val="1"/>
          <dgm:bulletEnabled val="1"/>
        </dgm:presLayoutVars>
      </dgm:prSet>
      <dgm:spPr/>
      <dgm:t>
        <a:bodyPr/>
        <a:lstStyle/>
        <a:p>
          <a:endParaRPr lang="es-ES"/>
        </a:p>
      </dgm:t>
    </dgm:pt>
    <dgm:pt modelId="{0C07A15C-41FF-44C0-B511-6B0C984A3252}" type="pres">
      <dgm:prSet presAssocID="{E3F84726-0D5B-4021-8D9A-0069CA9648AA}" presName="bracket" presStyleLbl="parChTrans1D1" presStyleIdx="1" presStyleCnt="2"/>
      <dgm:spPr/>
    </dgm:pt>
    <dgm:pt modelId="{1CF97754-1F18-490F-8F39-FFBD3DEB2A0C}" type="pres">
      <dgm:prSet presAssocID="{E3F84726-0D5B-4021-8D9A-0069CA9648AA}" presName="spH" presStyleCnt="0"/>
      <dgm:spPr/>
    </dgm:pt>
    <dgm:pt modelId="{2EBAED32-D1A6-442A-B953-7580E5965B1D}" type="pres">
      <dgm:prSet presAssocID="{E3F84726-0D5B-4021-8D9A-0069CA9648AA}" presName="desTx" presStyleLbl="node1" presStyleIdx="1" presStyleCnt="2">
        <dgm:presLayoutVars>
          <dgm:bulletEnabled val="1"/>
        </dgm:presLayoutVars>
      </dgm:prSet>
      <dgm:spPr/>
      <dgm:t>
        <a:bodyPr/>
        <a:lstStyle/>
        <a:p>
          <a:endParaRPr lang="es-ES"/>
        </a:p>
      </dgm:t>
    </dgm:pt>
  </dgm:ptLst>
  <dgm:cxnLst>
    <dgm:cxn modelId="{62A1E8DC-17EF-4B73-AAFF-DCD05C742466}" srcId="{A7E83CB0-35FF-4D1A-AEF8-AD849C5DEEB8}" destId="{4F49D125-5BE9-4902-9695-2BDE82896B19}" srcOrd="1" destOrd="0" parTransId="{B2EC4721-2801-4B20-AA4E-86DD891727D5}" sibTransId="{007EF3A1-7B4B-41D7-A936-9C1C2933C38A}"/>
    <dgm:cxn modelId="{84CA885E-63A9-4DF9-98B8-FF5829D22096}" type="presOf" srcId="{F9DC5EE6-7598-4B71-BDA1-0350C38A4000}" destId="{7072EF83-CACE-4907-B17D-CA32CB3FBB62}" srcOrd="0" destOrd="2" presId="urn:diagrams.loki3.com/BracketList+Icon"/>
    <dgm:cxn modelId="{B1581800-32B9-46F5-BEB8-1938769DB7AF}" type="presOf" srcId="{E3F84726-0D5B-4021-8D9A-0069CA9648AA}" destId="{19793031-7796-46EF-9C94-F9626DD99E0D}" srcOrd="0" destOrd="0" presId="urn:diagrams.loki3.com/BracketList+Icon"/>
    <dgm:cxn modelId="{71667E18-ABBF-4F4A-8A21-D4C819979AE8}" srcId="{A7E83CB0-35FF-4D1A-AEF8-AD849C5DEEB8}" destId="{4BD83EC7-61BB-4619-8569-3CBFA6FDC781}" srcOrd="0" destOrd="0" parTransId="{3D9C0BA6-8519-4C7E-B9F7-77C1269FA5AE}" sibTransId="{6DC07BE7-1AB0-44EE-8003-DE15F967870F}"/>
    <dgm:cxn modelId="{33D3E39E-ACE7-4D6B-AEC0-AD54BCA7EF71}" srcId="{E3F84726-0D5B-4021-8D9A-0069CA9648AA}" destId="{BC654F06-E7CE-4F36-B8AE-14005EFB471A}" srcOrd="1" destOrd="0" parTransId="{DD3A1B05-1AE9-4403-B0D2-601F99EF6DB6}" sibTransId="{889F8750-0E0E-4FE0-9E66-65DB45E0AA3C}"/>
    <dgm:cxn modelId="{326359EC-2597-48C0-808F-B304A18AA49C}" type="presOf" srcId="{44086293-B709-475A-BFAD-C00309AA8234}" destId="{2EBAED32-D1A6-442A-B953-7580E5965B1D}" srcOrd="0" destOrd="3" presId="urn:diagrams.loki3.com/BracketList+Icon"/>
    <dgm:cxn modelId="{0C9C5E3C-9F68-4F8E-8CEC-4E088A6FA662}" srcId="{A7E83CB0-35FF-4D1A-AEF8-AD849C5DEEB8}" destId="{F9DC5EE6-7598-4B71-BDA1-0350C38A4000}" srcOrd="2" destOrd="0" parTransId="{DACA2AE6-6708-4E16-8A7D-D182B18827C0}" sibTransId="{4E727572-A94F-4E61-9AEA-1F3D78D4D475}"/>
    <dgm:cxn modelId="{DCEF3E27-45E7-43E5-86FD-8150A9C88C3E}" type="presOf" srcId="{BC654F06-E7CE-4F36-B8AE-14005EFB471A}" destId="{2EBAED32-D1A6-442A-B953-7580E5965B1D}" srcOrd="0" destOrd="1" presId="urn:diagrams.loki3.com/BracketList+Icon"/>
    <dgm:cxn modelId="{A36D29ED-F0CF-4599-AD00-093FCFF24827}" srcId="{4E86260D-D907-4B03-B6A9-71C7C2A320B8}" destId="{E3F84726-0D5B-4021-8D9A-0069CA9648AA}" srcOrd="1" destOrd="0" parTransId="{E72F09AD-97AD-40D2-A37A-7254C629C733}" sibTransId="{54C81801-1C88-4835-9B9E-968A770CCEE9}"/>
    <dgm:cxn modelId="{21821F7E-2491-4127-B4E5-26563A02BB1C}" type="presOf" srcId="{4BD83EC7-61BB-4619-8569-3CBFA6FDC781}" destId="{7072EF83-CACE-4907-B17D-CA32CB3FBB62}" srcOrd="0" destOrd="0" presId="urn:diagrams.loki3.com/BracketList+Icon"/>
    <dgm:cxn modelId="{9EB15612-0E29-4AA5-B48D-7E8BECE215F1}" srcId="{A7E83CB0-35FF-4D1A-AEF8-AD849C5DEEB8}" destId="{29DE1D91-46F4-4887-87C0-F862AE8958E5}" srcOrd="3" destOrd="0" parTransId="{7ED6DC91-3722-44EB-93D6-35439D31887C}" sibTransId="{DBA0D387-2A24-456B-B046-78F457318940}"/>
    <dgm:cxn modelId="{ECE6AFE0-3ACA-4FB3-BBD0-4E8F4DB00ED5}" type="presOf" srcId="{A7E83CB0-35FF-4D1A-AEF8-AD849C5DEEB8}" destId="{BBAD56B9-D131-492B-9CE9-D6F5D5FF5879}" srcOrd="0" destOrd="0" presId="urn:diagrams.loki3.com/BracketList+Icon"/>
    <dgm:cxn modelId="{69F80131-C87B-4FDF-BD58-14FC27A1A52A}" srcId="{E3F84726-0D5B-4021-8D9A-0069CA9648AA}" destId="{7C215AE9-90C9-4893-9749-109A672B09C1}" srcOrd="2" destOrd="0" parTransId="{DCE97A38-0607-424C-BCBA-C5BF0E693922}" sibTransId="{8C01039A-3FCE-47F1-81EA-433E9E8247CB}"/>
    <dgm:cxn modelId="{8F2C7C7E-DFAA-47C3-B20A-982A04A10DC0}" type="presOf" srcId="{4E86260D-D907-4B03-B6A9-71C7C2A320B8}" destId="{1A83D973-FCD0-4D92-8D14-A11C6172DBCF}" srcOrd="0" destOrd="0" presId="urn:diagrams.loki3.com/BracketList+Icon"/>
    <dgm:cxn modelId="{6537A9DF-8393-446C-98B6-E1D8AD3E5090}" srcId="{E3F84726-0D5B-4021-8D9A-0069CA9648AA}" destId="{44086293-B709-475A-BFAD-C00309AA8234}" srcOrd="3" destOrd="0" parTransId="{A32C5336-7135-4711-ADA6-3942917A90BD}" sibTransId="{2D458D7C-0ABE-4DF5-89E1-0D1C66ADB5AC}"/>
    <dgm:cxn modelId="{E4875E56-C68F-4844-8580-EE0EBDA03C24}" type="presOf" srcId="{7C215AE9-90C9-4893-9749-109A672B09C1}" destId="{2EBAED32-D1A6-442A-B953-7580E5965B1D}" srcOrd="0" destOrd="2" presId="urn:diagrams.loki3.com/BracketList+Icon"/>
    <dgm:cxn modelId="{ADBC25B5-42F6-4CF7-A9D6-22A6818ECF16}" srcId="{4E86260D-D907-4B03-B6A9-71C7C2A320B8}" destId="{A7E83CB0-35FF-4D1A-AEF8-AD849C5DEEB8}" srcOrd="0" destOrd="0" parTransId="{44984E0F-3781-41DD-8ECA-A42A77FB2951}" sibTransId="{66C191AE-0026-4515-AC0C-3942AACED404}"/>
    <dgm:cxn modelId="{BA0F3E26-CAF2-478B-90F1-C2800B13BFC2}" type="presOf" srcId="{29DE1D91-46F4-4887-87C0-F862AE8958E5}" destId="{7072EF83-CACE-4907-B17D-CA32CB3FBB62}" srcOrd="0" destOrd="3" presId="urn:diagrams.loki3.com/BracketList+Icon"/>
    <dgm:cxn modelId="{53CDDE6F-FF4B-4726-9A43-F254A0024BA8}" srcId="{E3F84726-0D5B-4021-8D9A-0069CA9648AA}" destId="{AE4E6F8B-312F-4C8D-AF14-D350467DDAFB}" srcOrd="0" destOrd="0" parTransId="{99FCCA35-6710-47AF-A0BF-A7D27DF8BD18}" sibTransId="{B579C91F-E38E-4319-9CF7-4F7FC7748A2E}"/>
    <dgm:cxn modelId="{B6E256CD-4001-4153-8FC0-48989F154144}" type="presOf" srcId="{AE4E6F8B-312F-4C8D-AF14-D350467DDAFB}" destId="{2EBAED32-D1A6-442A-B953-7580E5965B1D}" srcOrd="0" destOrd="0" presId="urn:diagrams.loki3.com/BracketList+Icon"/>
    <dgm:cxn modelId="{0F591743-EAD8-4D83-B4B3-038EB781F7F2}" type="presOf" srcId="{4F49D125-5BE9-4902-9695-2BDE82896B19}" destId="{7072EF83-CACE-4907-B17D-CA32CB3FBB62}" srcOrd="0" destOrd="1" presId="urn:diagrams.loki3.com/BracketList+Icon"/>
    <dgm:cxn modelId="{B56F78D6-9FD4-4C2B-9453-0A673E091818}" type="presParOf" srcId="{1A83D973-FCD0-4D92-8D14-A11C6172DBCF}" destId="{DF3B814E-E8C7-4381-B8DC-135061081125}" srcOrd="0" destOrd="0" presId="urn:diagrams.loki3.com/BracketList+Icon"/>
    <dgm:cxn modelId="{31165E97-F2A6-4995-A266-248E13CC81F7}" type="presParOf" srcId="{DF3B814E-E8C7-4381-B8DC-135061081125}" destId="{BBAD56B9-D131-492B-9CE9-D6F5D5FF5879}" srcOrd="0" destOrd="0" presId="urn:diagrams.loki3.com/BracketList+Icon"/>
    <dgm:cxn modelId="{30EA62D3-7848-48CC-8CA7-E06B83F0C359}" type="presParOf" srcId="{DF3B814E-E8C7-4381-B8DC-135061081125}" destId="{3B08A4D0-45E5-4B59-A160-019E380193BB}" srcOrd="1" destOrd="0" presId="urn:diagrams.loki3.com/BracketList+Icon"/>
    <dgm:cxn modelId="{9FAEF0F7-B304-4962-B450-E86C3A56F85D}" type="presParOf" srcId="{DF3B814E-E8C7-4381-B8DC-135061081125}" destId="{89A4C1F9-19C6-4DFC-8221-67BCFECDB779}" srcOrd="2" destOrd="0" presId="urn:diagrams.loki3.com/BracketList+Icon"/>
    <dgm:cxn modelId="{E1A456F8-8D08-43F4-9F52-054290E6694F}" type="presParOf" srcId="{DF3B814E-E8C7-4381-B8DC-135061081125}" destId="{7072EF83-CACE-4907-B17D-CA32CB3FBB62}" srcOrd="3" destOrd="0" presId="urn:diagrams.loki3.com/BracketList+Icon"/>
    <dgm:cxn modelId="{16E2CFA6-9EE6-4599-B662-51B939A1A3A5}" type="presParOf" srcId="{1A83D973-FCD0-4D92-8D14-A11C6172DBCF}" destId="{ACBA61D0-8869-46F5-91F4-553600DD8EF2}" srcOrd="1" destOrd="0" presId="urn:diagrams.loki3.com/BracketList+Icon"/>
    <dgm:cxn modelId="{AC7BA034-D88A-40C9-A57C-36319BCA3546}" type="presParOf" srcId="{1A83D973-FCD0-4D92-8D14-A11C6172DBCF}" destId="{07CF621A-1CBC-45C3-8CE4-F56C8380FE61}" srcOrd="2" destOrd="0" presId="urn:diagrams.loki3.com/BracketList+Icon"/>
    <dgm:cxn modelId="{10E58CC1-3FFB-40E8-8056-60663CF001CB}" type="presParOf" srcId="{07CF621A-1CBC-45C3-8CE4-F56C8380FE61}" destId="{19793031-7796-46EF-9C94-F9626DD99E0D}" srcOrd="0" destOrd="0" presId="urn:diagrams.loki3.com/BracketList+Icon"/>
    <dgm:cxn modelId="{74EA2093-C89E-4B15-A6E6-860010D7DAC1}" type="presParOf" srcId="{07CF621A-1CBC-45C3-8CE4-F56C8380FE61}" destId="{0C07A15C-41FF-44C0-B511-6B0C984A3252}" srcOrd="1" destOrd="0" presId="urn:diagrams.loki3.com/BracketList+Icon"/>
    <dgm:cxn modelId="{8833877D-BBEC-4C0E-888D-A73EC0C75CB5}" type="presParOf" srcId="{07CF621A-1CBC-45C3-8CE4-F56C8380FE61}" destId="{1CF97754-1F18-490F-8F39-FFBD3DEB2A0C}" srcOrd="2" destOrd="0" presId="urn:diagrams.loki3.com/BracketList+Icon"/>
    <dgm:cxn modelId="{095FF23E-6F26-4011-BC1E-3D918C15C86E}" type="presParOf" srcId="{07CF621A-1CBC-45C3-8CE4-F56C8380FE61}" destId="{2EBAED32-D1A6-442A-B953-7580E5965B1D}"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E5D3EC-F7DB-4B4F-8BDE-2500D7FFC339}" type="doc">
      <dgm:prSet loTypeId="urn:microsoft.com/office/officeart/2005/8/layout/hProcess9" loCatId="process" qsTypeId="urn:microsoft.com/office/officeart/2005/8/quickstyle/simple2" qsCatId="simple" csTypeId="urn:microsoft.com/office/officeart/2005/8/colors/accent0_1" csCatId="mainScheme" phldr="1"/>
      <dgm:spPr/>
    </dgm:pt>
    <dgm:pt modelId="{A01BA064-2C29-4E20-9A99-43BBC2C9B5F9}">
      <dgm:prSet phldrT="[Texto]" custT="1"/>
      <dgm:spPr/>
      <dgm:t>
        <a:bodyPr/>
        <a:lstStyle/>
        <a:p>
          <a:pPr algn="ctr"/>
          <a:r>
            <a:rPr lang="es-ES" sz="1200" b="1" dirty="0">
              <a:latin typeface="Arial" panose="020B0604020202020204" pitchFamily="34" charset="0"/>
              <a:cs typeface="Arial" panose="020B0604020202020204" pitchFamily="34" charset="0"/>
            </a:rPr>
            <a:t>Proveedores de </a:t>
          </a:r>
          <a:r>
            <a:rPr lang="es-ES" sz="1200" b="1" dirty="0" smtClean="0">
              <a:latin typeface="Arial" panose="020B0604020202020204" pitchFamily="34" charset="0"/>
              <a:cs typeface="Arial" panose="020B0604020202020204" pitchFamily="34" charset="0"/>
            </a:rPr>
            <a:t>Insumos</a:t>
          </a:r>
          <a:endParaRPr lang="es-ES" sz="1200" dirty="0">
            <a:latin typeface="Arial" panose="020B0604020202020204" pitchFamily="34" charset="0"/>
            <a:cs typeface="Arial" panose="020B0604020202020204" pitchFamily="34" charset="0"/>
          </a:endParaRPr>
        </a:p>
      </dgm:t>
    </dgm:pt>
    <dgm:pt modelId="{51F07DBB-00D5-4416-B9EA-35375123D368}" type="parTrans" cxnId="{78016370-55F6-4AE4-AEA0-4C76CCDE5C16}">
      <dgm:prSet/>
      <dgm:spPr/>
      <dgm:t>
        <a:bodyPr/>
        <a:lstStyle/>
        <a:p>
          <a:pPr algn="ctr"/>
          <a:endParaRPr lang="es-ES" sz="1200">
            <a:latin typeface="Arial" panose="020B0604020202020204" pitchFamily="34" charset="0"/>
            <a:cs typeface="Arial" panose="020B0604020202020204" pitchFamily="34" charset="0"/>
          </a:endParaRPr>
        </a:p>
      </dgm:t>
    </dgm:pt>
    <dgm:pt modelId="{C87F55A2-B50D-494A-AFBB-EB4AC361FD8A}" type="sibTrans" cxnId="{78016370-55F6-4AE4-AEA0-4C76CCDE5C16}">
      <dgm:prSet custT="1"/>
      <dgm:spPr/>
      <dgm:t>
        <a:bodyPr/>
        <a:lstStyle/>
        <a:p>
          <a:pPr algn="ctr"/>
          <a:endParaRPr lang="es-ES" sz="1200">
            <a:latin typeface="Arial" panose="020B0604020202020204" pitchFamily="34" charset="0"/>
            <a:cs typeface="Arial" panose="020B0604020202020204" pitchFamily="34" charset="0"/>
          </a:endParaRPr>
        </a:p>
      </dgm:t>
    </dgm:pt>
    <dgm:pt modelId="{3E1C861A-64C2-47A3-8C19-1805F79EADBC}">
      <dgm:prSet phldrT="[Texto]" custT="1"/>
      <dgm:spPr/>
      <dgm:t>
        <a:bodyPr/>
        <a:lstStyle/>
        <a:p>
          <a:pPr algn="ctr"/>
          <a:r>
            <a:rPr lang="es-ES" sz="1200" b="1" dirty="0">
              <a:latin typeface="Arial" panose="020B0604020202020204" pitchFamily="34" charset="0"/>
              <a:cs typeface="Arial" panose="020B0604020202020204" pitchFamily="34" charset="0"/>
            </a:rPr>
            <a:t>Producto-res de </a:t>
          </a:r>
          <a:r>
            <a:rPr lang="es-ES" sz="1200" b="1" dirty="0" smtClean="0">
              <a:latin typeface="Arial" panose="020B0604020202020204" pitchFamily="34" charset="0"/>
              <a:cs typeface="Arial" panose="020B0604020202020204" pitchFamily="34" charset="0"/>
            </a:rPr>
            <a:t>Cacao</a:t>
          </a:r>
          <a:endParaRPr lang="es-ES" sz="1200" dirty="0">
            <a:latin typeface="Arial" panose="020B0604020202020204" pitchFamily="34" charset="0"/>
            <a:cs typeface="Arial" panose="020B0604020202020204" pitchFamily="34" charset="0"/>
          </a:endParaRPr>
        </a:p>
      </dgm:t>
    </dgm:pt>
    <dgm:pt modelId="{D691E97C-A234-4AC0-B9FF-06273CE82EAC}" type="parTrans" cxnId="{BF8C4102-C34D-48B8-AC19-8E13F60BE5EA}">
      <dgm:prSet/>
      <dgm:spPr/>
      <dgm:t>
        <a:bodyPr/>
        <a:lstStyle/>
        <a:p>
          <a:pPr algn="ctr"/>
          <a:endParaRPr lang="es-ES" sz="1200">
            <a:latin typeface="Arial" panose="020B0604020202020204" pitchFamily="34" charset="0"/>
            <a:cs typeface="Arial" panose="020B0604020202020204" pitchFamily="34" charset="0"/>
          </a:endParaRPr>
        </a:p>
      </dgm:t>
    </dgm:pt>
    <dgm:pt modelId="{9F0D99AB-1A43-45AA-B73A-58590FF30E7D}" type="sibTrans" cxnId="{BF8C4102-C34D-48B8-AC19-8E13F60BE5EA}">
      <dgm:prSet custT="1"/>
      <dgm:spPr/>
      <dgm:t>
        <a:bodyPr/>
        <a:lstStyle/>
        <a:p>
          <a:pPr algn="ctr"/>
          <a:endParaRPr lang="es-ES" sz="1200">
            <a:latin typeface="Arial" panose="020B0604020202020204" pitchFamily="34" charset="0"/>
            <a:cs typeface="Arial" panose="020B0604020202020204" pitchFamily="34" charset="0"/>
          </a:endParaRPr>
        </a:p>
      </dgm:t>
    </dgm:pt>
    <dgm:pt modelId="{D09B7F72-067E-4B50-947D-30EA3C6EEE78}">
      <dgm:prSet phldrT="[Texto]" custT="1"/>
      <dgm:spPr/>
      <dgm:t>
        <a:bodyPr/>
        <a:lstStyle/>
        <a:p>
          <a:pPr algn="ctr"/>
          <a:r>
            <a:rPr lang="es-ES" sz="1200" b="1" dirty="0">
              <a:latin typeface="Arial" panose="020B0604020202020204" pitchFamily="34" charset="0"/>
              <a:cs typeface="Arial" panose="020B0604020202020204" pitchFamily="34" charset="0"/>
            </a:rPr>
            <a:t>Centros de Acopio y </a:t>
          </a:r>
          <a:r>
            <a:rPr lang="es-ES" sz="1200" b="1" dirty="0" smtClean="0">
              <a:latin typeface="Arial" panose="020B0604020202020204" pitchFamily="34" charset="0"/>
              <a:cs typeface="Arial" panose="020B0604020202020204" pitchFamily="34" charset="0"/>
            </a:rPr>
            <a:t>Exportadores</a:t>
          </a:r>
          <a:endParaRPr lang="es-ES" sz="1200" dirty="0">
            <a:latin typeface="Arial" panose="020B0604020202020204" pitchFamily="34" charset="0"/>
            <a:cs typeface="Arial" panose="020B0604020202020204" pitchFamily="34" charset="0"/>
          </a:endParaRPr>
        </a:p>
      </dgm:t>
    </dgm:pt>
    <dgm:pt modelId="{A463D0A5-9C12-4AAF-AC6D-4807DC24BFF8}" type="parTrans" cxnId="{8D415A64-E742-42FD-9CD4-5034A80EE0F6}">
      <dgm:prSet/>
      <dgm:spPr/>
      <dgm:t>
        <a:bodyPr/>
        <a:lstStyle/>
        <a:p>
          <a:pPr algn="ctr"/>
          <a:endParaRPr lang="es-ES" sz="1200">
            <a:latin typeface="Arial" panose="020B0604020202020204" pitchFamily="34" charset="0"/>
            <a:cs typeface="Arial" panose="020B0604020202020204" pitchFamily="34" charset="0"/>
          </a:endParaRPr>
        </a:p>
      </dgm:t>
    </dgm:pt>
    <dgm:pt modelId="{A06C480C-9580-453A-A35A-061A08099FF5}" type="sibTrans" cxnId="{8D415A64-E742-42FD-9CD4-5034A80EE0F6}">
      <dgm:prSet custT="1"/>
      <dgm:spPr/>
      <dgm:t>
        <a:bodyPr/>
        <a:lstStyle/>
        <a:p>
          <a:pPr algn="ctr"/>
          <a:endParaRPr lang="es-ES" sz="1200">
            <a:latin typeface="Arial" panose="020B0604020202020204" pitchFamily="34" charset="0"/>
            <a:cs typeface="Arial" panose="020B0604020202020204" pitchFamily="34" charset="0"/>
          </a:endParaRPr>
        </a:p>
      </dgm:t>
    </dgm:pt>
    <dgm:pt modelId="{C6387581-99D8-42F5-BBD6-A580D3F907FF}">
      <dgm:prSet custT="1"/>
      <dgm:spPr/>
      <dgm:t>
        <a:bodyPr/>
        <a:lstStyle/>
        <a:p>
          <a:pPr algn="ctr"/>
          <a:r>
            <a:rPr lang="es-ES" sz="1200" b="1" dirty="0" smtClean="0">
              <a:latin typeface="Arial" panose="020B0604020202020204" pitchFamily="34" charset="0"/>
              <a:cs typeface="Arial" panose="020B0604020202020204" pitchFamily="34" charset="0"/>
            </a:rPr>
            <a:t>Industrializa-dores </a:t>
          </a:r>
          <a:r>
            <a:rPr lang="es-ES" sz="1200" b="1" dirty="0">
              <a:latin typeface="Arial" panose="020B0604020202020204" pitchFamily="34" charset="0"/>
              <a:cs typeface="Arial" panose="020B0604020202020204" pitchFamily="34" charset="0"/>
            </a:rPr>
            <a:t>en </a:t>
          </a:r>
          <a:r>
            <a:rPr lang="es-ES" sz="1200" b="1" dirty="0" smtClean="0">
              <a:latin typeface="Arial" panose="020B0604020202020204" pitchFamily="34" charset="0"/>
              <a:cs typeface="Arial" panose="020B0604020202020204" pitchFamily="34" charset="0"/>
            </a:rPr>
            <a:t>Ecuador</a:t>
          </a:r>
          <a:endParaRPr lang="es-ES" sz="1200" dirty="0">
            <a:latin typeface="Arial" panose="020B0604020202020204" pitchFamily="34" charset="0"/>
            <a:cs typeface="Arial" panose="020B0604020202020204" pitchFamily="34" charset="0"/>
          </a:endParaRPr>
        </a:p>
      </dgm:t>
    </dgm:pt>
    <dgm:pt modelId="{446EB2EF-5293-44AE-AA4F-24153EC894CC}" type="parTrans" cxnId="{CC768A34-A03F-423F-BE3B-6FE740883237}">
      <dgm:prSet/>
      <dgm:spPr/>
      <dgm:t>
        <a:bodyPr/>
        <a:lstStyle/>
        <a:p>
          <a:pPr algn="ctr"/>
          <a:endParaRPr lang="es-ES" sz="1200">
            <a:latin typeface="Arial" panose="020B0604020202020204" pitchFamily="34" charset="0"/>
            <a:cs typeface="Arial" panose="020B0604020202020204" pitchFamily="34" charset="0"/>
          </a:endParaRPr>
        </a:p>
      </dgm:t>
    </dgm:pt>
    <dgm:pt modelId="{C5C6B229-B4C0-4B1A-BEA4-8A81AB16F424}" type="sibTrans" cxnId="{CC768A34-A03F-423F-BE3B-6FE740883237}">
      <dgm:prSet custT="1"/>
      <dgm:spPr/>
      <dgm:t>
        <a:bodyPr/>
        <a:lstStyle/>
        <a:p>
          <a:pPr algn="ctr"/>
          <a:endParaRPr lang="es-ES" sz="1200">
            <a:latin typeface="Arial" panose="020B0604020202020204" pitchFamily="34" charset="0"/>
            <a:cs typeface="Arial" panose="020B0604020202020204" pitchFamily="34" charset="0"/>
          </a:endParaRPr>
        </a:p>
      </dgm:t>
    </dgm:pt>
    <dgm:pt modelId="{9A3F20A1-CAC8-4245-A6B0-D31E9F942D89}">
      <dgm:prSet custT="1"/>
      <dgm:spPr/>
      <dgm:t>
        <a:bodyPr/>
        <a:lstStyle/>
        <a:p>
          <a:pPr algn="ctr"/>
          <a:r>
            <a:rPr lang="es-ES" sz="1200" b="1" dirty="0">
              <a:latin typeface="Arial" panose="020B0604020202020204" pitchFamily="34" charset="0"/>
              <a:cs typeface="Arial" panose="020B0604020202020204" pitchFamily="34" charset="0"/>
            </a:rPr>
            <a:t>Comercializa-dores en el </a:t>
          </a:r>
          <a:r>
            <a:rPr lang="es-ES" sz="1200" b="1" dirty="0" smtClean="0">
              <a:latin typeface="Arial" panose="020B0604020202020204" pitchFamily="34" charset="0"/>
              <a:cs typeface="Arial" panose="020B0604020202020204" pitchFamily="34" charset="0"/>
            </a:rPr>
            <a:t>Exterior</a:t>
          </a:r>
          <a:endParaRPr lang="es-ES" sz="1200" b="1" dirty="0">
            <a:latin typeface="Arial" panose="020B0604020202020204" pitchFamily="34" charset="0"/>
            <a:cs typeface="Arial" panose="020B0604020202020204" pitchFamily="34" charset="0"/>
          </a:endParaRPr>
        </a:p>
      </dgm:t>
    </dgm:pt>
    <dgm:pt modelId="{9963C899-848A-484E-814D-197AEC37C386}" type="parTrans" cxnId="{AF63200A-E09E-4413-A9F6-CF1290B85959}">
      <dgm:prSet/>
      <dgm:spPr/>
      <dgm:t>
        <a:bodyPr/>
        <a:lstStyle/>
        <a:p>
          <a:pPr algn="ctr"/>
          <a:endParaRPr lang="es-ES" sz="1200">
            <a:latin typeface="Arial" panose="020B0604020202020204" pitchFamily="34" charset="0"/>
            <a:cs typeface="Arial" panose="020B0604020202020204" pitchFamily="34" charset="0"/>
          </a:endParaRPr>
        </a:p>
      </dgm:t>
    </dgm:pt>
    <dgm:pt modelId="{9E990A1B-8C14-4B7D-9272-024F1C807B17}" type="sibTrans" cxnId="{AF63200A-E09E-4413-A9F6-CF1290B85959}">
      <dgm:prSet custT="1"/>
      <dgm:spPr/>
      <dgm:t>
        <a:bodyPr/>
        <a:lstStyle/>
        <a:p>
          <a:pPr algn="ctr"/>
          <a:endParaRPr lang="es-ES" sz="1200">
            <a:latin typeface="Arial" panose="020B0604020202020204" pitchFamily="34" charset="0"/>
            <a:cs typeface="Arial" panose="020B0604020202020204" pitchFamily="34" charset="0"/>
          </a:endParaRPr>
        </a:p>
      </dgm:t>
    </dgm:pt>
    <dgm:pt modelId="{10D73139-8FAD-4C26-AF91-3FABCF256E2D}">
      <dgm:prSet custT="1"/>
      <dgm:spPr/>
      <dgm:t>
        <a:bodyPr/>
        <a:lstStyle/>
        <a:p>
          <a:pPr algn="ctr"/>
          <a:r>
            <a:rPr lang="es-ES" sz="1200" b="1" dirty="0">
              <a:latin typeface="Arial" panose="020B0604020202020204" pitchFamily="34" charset="0"/>
              <a:cs typeface="Arial" panose="020B0604020202020204" pitchFamily="34" charset="0"/>
            </a:rPr>
            <a:t>Procesadores en el </a:t>
          </a:r>
          <a:r>
            <a:rPr lang="es-ES" sz="1200" b="1" dirty="0" smtClean="0">
              <a:latin typeface="Arial" panose="020B0604020202020204" pitchFamily="34" charset="0"/>
              <a:cs typeface="Arial" panose="020B0604020202020204" pitchFamily="34" charset="0"/>
            </a:rPr>
            <a:t>Exterior</a:t>
          </a:r>
          <a:endParaRPr lang="es-ES" sz="1200" b="1" dirty="0">
            <a:latin typeface="Arial" panose="020B0604020202020204" pitchFamily="34" charset="0"/>
            <a:cs typeface="Arial" panose="020B0604020202020204" pitchFamily="34" charset="0"/>
          </a:endParaRPr>
        </a:p>
      </dgm:t>
    </dgm:pt>
    <dgm:pt modelId="{7CBAA4C4-4ECF-4310-A4A2-A65B11ED32B3}" type="parTrans" cxnId="{15E13CE6-EC53-4A6B-994E-6BE13CC8A9D6}">
      <dgm:prSet/>
      <dgm:spPr/>
      <dgm:t>
        <a:bodyPr/>
        <a:lstStyle/>
        <a:p>
          <a:pPr algn="ctr"/>
          <a:endParaRPr lang="es-ES" sz="1200">
            <a:latin typeface="Arial" panose="020B0604020202020204" pitchFamily="34" charset="0"/>
            <a:cs typeface="Arial" panose="020B0604020202020204" pitchFamily="34" charset="0"/>
          </a:endParaRPr>
        </a:p>
      </dgm:t>
    </dgm:pt>
    <dgm:pt modelId="{8428B61A-B23E-44DD-A264-3E93BF2663A3}" type="sibTrans" cxnId="{15E13CE6-EC53-4A6B-994E-6BE13CC8A9D6}">
      <dgm:prSet custT="1"/>
      <dgm:spPr/>
      <dgm:t>
        <a:bodyPr/>
        <a:lstStyle/>
        <a:p>
          <a:pPr algn="ctr"/>
          <a:endParaRPr lang="es-ES" sz="1200">
            <a:latin typeface="Arial" panose="020B0604020202020204" pitchFamily="34" charset="0"/>
            <a:cs typeface="Arial" panose="020B0604020202020204" pitchFamily="34" charset="0"/>
          </a:endParaRPr>
        </a:p>
      </dgm:t>
    </dgm:pt>
    <dgm:pt modelId="{E25CC2CD-A332-46A6-B8CE-145B687E215C}">
      <dgm:prSet custT="1"/>
      <dgm:spPr/>
      <dgm:t>
        <a:bodyPr/>
        <a:lstStyle/>
        <a:p>
          <a:pPr algn="ctr"/>
          <a:r>
            <a:rPr lang="es-ES" sz="1200" b="1" dirty="0" smtClean="0">
              <a:latin typeface="Arial" panose="020B0604020202020204" pitchFamily="34" charset="0"/>
              <a:cs typeface="Arial" panose="020B0604020202020204" pitchFamily="34" charset="0"/>
            </a:rPr>
            <a:t>Consumidores</a:t>
          </a:r>
          <a:endParaRPr lang="es-ES" sz="1200" b="1" dirty="0">
            <a:latin typeface="Arial" panose="020B0604020202020204" pitchFamily="34" charset="0"/>
            <a:cs typeface="Arial" panose="020B0604020202020204" pitchFamily="34" charset="0"/>
          </a:endParaRPr>
        </a:p>
      </dgm:t>
    </dgm:pt>
    <dgm:pt modelId="{AF2DAF79-41AE-422D-95D7-11C5C9798BB9}" type="parTrans" cxnId="{072E31AA-C6A4-407C-9393-8394CB583A14}">
      <dgm:prSet/>
      <dgm:spPr/>
      <dgm:t>
        <a:bodyPr/>
        <a:lstStyle/>
        <a:p>
          <a:pPr algn="ctr"/>
          <a:endParaRPr lang="es-ES" sz="1200">
            <a:latin typeface="Arial" panose="020B0604020202020204" pitchFamily="34" charset="0"/>
            <a:cs typeface="Arial" panose="020B0604020202020204" pitchFamily="34" charset="0"/>
          </a:endParaRPr>
        </a:p>
      </dgm:t>
    </dgm:pt>
    <dgm:pt modelId="{98B40C73-522B-48AE-85F7-D135BE52F8B8}" type="sibTrans" cxnId="{072E31AA-C6A4-407C-9393-8394CB583A14}">
      <dgm:prSet/>
      <dgm:spPr/>
      <dgm:t>
        <a:bodyPr/>
        <a:lstStyle/>
        <a:p>
          <a:pPr algn="ctr"/>
          <a:endParaRPr lang="es-ES" sz="1200">
            <a:latin typeface="Arial" panose="020B0604020202020204" pitchFamily="34" charset="0"/>
            <a:cs typeface="Arial" panose="020B0604020202020204" pitchFamily="34" charset="0"/>
          </a:endParaRPr>
        </a:p>
      </dgm:t>
    </dgm:pt>
    <dgm:pt modelId="{F68B6544-5612-4568-8870-C7C6141B5FB4}" type="pres">
      <dgm:prSet presAssocID="{34E5D3EC-F7DB-4B4F-8BDE-2500D7FFC339}" presName="CompostProcess" presStyleCnt="0">
        <dgm:presLayoutVars>
          <dgm:dir/>
          <dgm:resizeHandles val="exact"/>
        </dgm:presLayoutVars>
      </dgm:prSet>
      <dgm:spPr/>
    </dgm:pt>
    <dgm:pt modelId="{263E3EFB-8B57-4486-931B-887BF1310AFF}" type="pres">
      <dgm:prSet presAssocID="{34E5D3EC-F7DB-4B4F-8BDE-2500D7FFC339}" presName="arrow" presStyleLbl="bgShp" presStyleIdx="0" presStyleCnt="1" custScaleX="117647"/>
      <dgm:spPr/>
    </dgm:pt>
    <dgm:pt modelId="{6A5413FD-C016-44D6-9484-6F92D2E379F0}" type="pres">
      <dgm:prSet presAssocID="{34E5D3EC-F7DB-4B4F-8BDE-2500D7FFC339}" presName="linearProcess" presStyleCnt="0"/>
      <dgm:spPr/>
    </dgm:pt>
    <dgm:pt modelId="{F81E5A77-F1D5-49F8-93AD-54E765AEB302}" type="pres">
      <dgm:prSet presAssocID="{A01BA064-2C29-4E20-9A99-43BBC2C9B5F9}" presName="textNode" presStyleLbl="node1" presStyleIdx="0" presStyleCnt="7" custScaleX="115086" custScaleY="120716" custLinFactNeighborY="1358">
        <dgm:presLayoutVars>
          <dgm:bulletEnabled val="1"/>
        </dgm:presLayoutVars>
      </dgm:prSet>
      <dgm:spPr/>
      <dgm:t>
        <a:bodyPr/>
        <a:lstStyle/>
        <a:p>
          <a:endParaRPr lang="es-ES"/>
        </a:p>
      </dgm:t>
    </dgm:pt>
    <dgm:pt modelId="{2B5A3515-DB53-48BF-978F-BCF2E68FA094}" type="pres">
      <dgm:prSet presAssocID="{C87F55A2-B50D-494A-AFBB-EB4AC361FD8A}" presName="sibTrans" presStyleCnt="0"/>
      <dgm:spPr/>
    </dgm:pt>
    <dgm:pt modelId="{B26E4844-7376-4F5E-B6DD-C97807A9D9B2}" type="pres">
      <dgm:prSet presAssocID="{3E1C861A-64C2-47A3-8C19-1805F79EADBC}" presName="textNode" presStyleLbl="node1" presStyleIdx="1" presStyleCnt="7" custScaleX="103824" custScaleY="91032">
        <dgm:presLayoutVars>
          <dgm:bulletEnabled val="1"/>
        </dgm:presLayoutVars>
      </dgm:prSet>
      <dgm:spPr/>
      <dgm:t>
        <a:bodyPr/>
        <a:lstStyle/>
        <a:p>
          <a:endParaRPr lang="es-ES"/>
        </a:p>
      </dgm:t>
    </dgm:pt>
    <dgm:pt modelId="{90EB1773-270F-443B-A12D-0E4D2F8A9101}" type="pres">
      <dgm:prSet presAssocID="{9F0D99AB-1A43-45AA-B73A-58590FF30E7D}" presName="sibTrans" presStyleCnt="0"/>
      <dgm:spPr/>
    </dgm:pt>
    <dgm:pt modelId="{AFEF6E68-7A0A-4249-8647-86B55FD690BE}" type="pres">
      <dgm:prSet presAssocID="{D09B7F72-067E-4B50-947D-30EA3C6EEE78}" presName="textNode" presStyleLbl="node1" presStyleIdx="2" presStyleCnt="7" custScaleX="156851" custScaleY="139333">
        <dgm:presLayoutVars>
          <dgm:bulletEnabled val="1"/>
        </dgm:presLayoutVars>
      </dgm:prSet>
      <dgm:spPr/>
      <dgm:t>
        <a:bodyPr/>
        <a:lstStyle/>
        <a:p>
          <a:endParaRPr lang="es-ES"/>
        </a:p>
      </dgm:t>
    </dgm:pt>
    <dgm:pt modelId="{B20085AA-F8A6-4BF5-A7DF-DEC8EC48C444}" type="pres">
      <dgm:prSet presAssocID="{A06C480C-9580-453A-A35A-061A08099FF5}" presName="sibTrans" presStyleCnt="0"/>
      <dgm:spPr/>
    </dgm:pt>
    <dgm:pt modelId="{BFA61D10-3D60-4D88-B4BA-E31F81082885}" type="pres">
      <dgm:prSet presAssocID="{C6387581-99D8-42F5-BBD6-A580D3F907FF}" presName="textNode" presStyleLbl="node1" presStyleIdx="3" presStyleCnt="7" custScaleX="115199" custScaleY="85808">
        <dgm:presLayoutVars>
          <dgm:bulletEnabled val="1"/>
        </dgm:presLayoutVars>
      </dgm:prSet>
      <dgm:spPr/>
      <dgm:t>
        <a:bodyPr/>
        <a:lstStyle/>
        <a:p>
          <a:endParaRPr lang="es-ES"/>
        </a:p>
      </dgm:t>
    </dgm:pt>
    <dgm:pt modelId="{1A96BFCC-3C78-4D5F-B3F8-25DBF4013F99}" type="pres">
      <dgm:prSet presAssocID="{C5C6B229-B4C0-4B1A-BEA4-8A81AB16F424}" presName="sibTrans" presStyleCnt="0"/>
      <dgm:spPr/>
    </dgm:pt>
    <dgm:pt modelId="{FDB36D02-F6DC-4DBD-BAA9-CF44A0966084}" type="pres">
      <dgm:prSet presAssocID="{9A3F20A1-CAC8-4245-A6B0-D31E9F942D89}" presName="textNode" presStyleLbl="node1" presStyleIdx="4" presStyleCnt="7" custScaleX="144453" custScaleY="122000">
        <dgm:presLayoutVars>
          <dgm:bulletEnabled val="1"/>
        </dgm:presLayoutVars>
      </dgm:prSet>
      <dgm:spPr/>
      <dgm:t>
        <a:bodyPr/>
        <a:lstStyle/>
        <a:p>
          <a:endParaRPr lang="es-ES"/>
        </a:p>
      </dgm:t>
    </dgm:pt>
    <dgm:pt modelId="{C1BC52D6-A7F9-4AFE-8D58-68E152988225}" type="pres">
      <dgm:prSet presAssocID="{9E990A1B-8C14-4B7D-9272-024F1C807B17}" presName="sibTrans" presStyleCnt="0"/>
      <dgm:spPr/>
    </dgm:pt>
    <dgm:pt modelId="{AE97E509-7A43-4498-9411-512683790699}" type="pres">
      <dgm:prSet presAssocID="{10D73139-8FAD-4C26-AF91-3FABCF256E2D}" presName="textNode" presStyleLbl="node1" presStyleIdx="5" presStyleCnt="7" custScaleX="147060">
        <dgm:presLayoutVars>
          <dgm:bulletEnabled val="1"/>
        </dgm:presLayoutVars>
      </dgm:prSet>
      <dgm:spPr/>
      <dgm:t>
        <a:bodyPr/>
        <a:lstStyle/>
        <a:p>
          <a:endParaRPr lang="es-ES"/>
        </a:p>
      </dgm:t>
    </dgm:pt>
    <dgm:pt modelId="{003DD1D1-2EF9-46FA-8D4C-F4F3748E222D}" type="pres">
      <dgm:prSet presAssocID="{8428B61A-B23E-44DD-A264-3E93BF2663A3}" presName="sibTrans" presStyleCnt="0"/>
      <dgm:spPr/>
    </dgm:pt>
    <dgm:pt modelId="{19329F4F-86E4-4B43-B973-76B212DE9CA5}" type="pres">
      <dgm:prSet presAssocID="{E25CC2CD-A332-46A6-B8CE-145B687E215C}" presName="textNode" presStyleLbl="node1" presStyleIdx="6" presStyleCnt="7" custScaleX="145926">
        <dgm:presLayoutVars>
          <dgm:bulletEnabled val="1"/>
        </dgm:presLayoutVars>
      </dgm:prSet>
      <dgm:spPr/>
      <dgm:t>
        <a:bodyPr/>
        <a:lstStyle/>
        <a:p>
          <a:endParaRPr lang="es-ES"/>
        </a:p>
      </dgm:t>
    </dgm:pt>
  </dgm:ptLst>
  <dgm:cxnLst>
    <dgm:cxn modelId="{51E51DE0-7270-4E6D-9315-4B32D42BF640}" type="presOf" srcId="{D09B7F72-067E-4B50-947D-30EA3C6EEE78}" destId="{AFEF6E68-7A0A-4249-8647-86B55FD690BE}" srcOrd="0" destOrd="0" presId="urn:microsoft.com/office/officeart/2005/8/layout/hProcess9"/>
    <dgm:cxn modelId="{7554B198-CC12-4A4F-B893-6540CC9DA754}" type="presOf" srcId="{10D73139-8FAD-4C26-AF91-3FABCF256E2D}" destId="{AE97E509-7A43-4498-9411-512683790699}" srcOrd="0" destOrd="0" presId="urn:microsoft.com/office/officeart/2005/8/layout/hProcess9"/>
    <dgm:cxn modelId="{AF63200A-E09E-4413-A9F6-CF1290B85959}" srcId="{34E5D3EC-F7DB-4B4F-8BDE-2500D7FFC339}" destId="{9A3F20A1-CAC8-4245-A6B0-D31E9F942D89}" srcOrd="4" destOrd="0" parTransId="{9963C899-848A-484E-814D-197AEC37C386}" sibTransId="{9E990A1B-8C14-4B7D-9272-024F1C807B17}"/>
    <dgm:cxn modelId="{10847FAC-F41B-46D1-A02C-DB164016E74D}" type="presOf" srcId="{9A3F20A1-CAC8-4245-A6B0-D31E9F942D89}" destId="{FDB36D02-F6DC-4DBD-BAA9-CF44A0966084}" srcOrd="0" destOrd="0" presId="urn:microsoft.com/office/officeart/2005/8/layout/hProcess9"/>
    <dgm:cxn modelId="{43FE8FA8-82EB-490B-A7F3-F7FA3D8AD0EE}" type="presOf" srcId="{3E1C861A-64C2-47A3-8C19-1805F79EADBC}" destId="{B26E4844-7376-4F5E-B6DD-C97807A9D9B2}" srcOrd="0" destOrd="0" presId="urn:microsoft.com/office/officeart/2005/8/layout/hProcess9"/>
    <dgm:cxn modelId="{BF8C4102-C34D-48B8-AC19-8E13F60BE5EA}" srcId="{34E5D3EC-F7DB-4B4F-8BDE-2500D7FFC339}" destId="{3E1C861A-64C2-47A3-8C19-1805F79EADBC}" srcOrd="1" destOrd="0" parTransId="{D691E97C-A234-4AC0-B9FF-06273CE82EAC}" sibTransId="{9F0D99AB-1A43-45AA-B73A-58590FF30E7D}"/>
    <dgm:cxn modelId="{7FACC2DF-7EDD-4F32-B3BC-6C5128DC9F4C}" type="presOf" srcId="{C6387581-99D8-42F5-BBD6-A580D3F907FF}" destId="{BFA61D10-3D60-4D88-B4BA-E31F81082885}" srcOrd="0" destOrd="0" presId="urn:microsoft.com/office/officeart/2005/8/layout/hProcess9"/>
    <dgm:cxn modelId="{15E13CE6-EC53-4A6B-994E-6BE13CC8A9D6}" srcId="{34E5D3EC-F7DB-4B4F-8BDE-2500D7FFC339}" destId="{10D73139-8FAD-4C26-AF91-3FABCF256E2D}" srcOrd="5" destOrd="0" parTransId="{7CBAA4C4-4ECF-4310-A4A2-A65B11ED32B3}" sibTransId="{8428B61A-B23E-44DD-A264-3E93BF2663A3}"/>
    <dgm:cxn modelId="{FFAFF865-3BE6-4698-898E-3E9C0B48C25C}" type="presOf" srcId="{A01BA064-2C29-4E20-9A99-43BBC2C9B5F9}" destId="{F81E5A77-F1D5-49F8-93AD-54E765AEB302}" srcOrd="0" destOrd="0" presId="urn:microsoft.com/office/officeart/2005/8/layout/hProcess9"/>
    <dgm:cxn modelId="{072E31AA-C6A4-407C-9393-8394CB583A14}" srcId="{34E5D3EC-F7DB-4B4F-8BDE-2500D7FFC339}" destId="{E25CC2CD-A332-46A6-B8CE-145B687E215C}" srcOrd="6" destOrd="0" parTransId="{AF2DAF79-41AE-422D-95D7-11C5C9798BB9}" sibTransId="{98B40C73-522B-48AE-85F7-D135BE52F8B8}"/>
    <dgm:cxn modelId="{78016370-55F6-4AE4-AEA0-4C76CCDE5C16}" srcId="{34E5D3EC-F7DB-4B4F-8BDE-2500D7FFC339}" destId="{A01BA064-2C29-4E20-9A99-43BBC2C9B5F9}" srcOrd="0" destOrd="0" parTransId="{51F07DBB-00D5-4416-B9EA-35375123D368}" sibTransId="{C87F55A2-B50D-494A-AFBB-EB4AC361FD8A}"/>
    <dgm:cxn modelId="{CC768A34-A03F-423F-BE3B-6FE740883237}" srcId="{34E5D3EC-F7DB-4B4F-8BDE-2500D7FFC339}" destId="{C6387581-99D8-42F5-BBD6-A580D3F907FF}" srcOrd="3" destOrd="0" parTransId="{446EB2EF-5293-44AE-AA4F-24153EC894CC}" sibTransId="{C5C6B229-B4C0-4B1A-BEA4-8A81AB16F424}"/>
    <dgm:cxn modelId="{6685B728-87C2-4E7D-864F-A282829357F2}" type="presOf" srcId="{34E5D3EC-F7DB-4B4F-8BDE-2500D7FFC339}" destId="{F68B6544-5612-4568-8870-C7C6141B5FB4}" srcOrd="0" destOrd="0" presId="urn:microsoft.com/office/officeart/2005/8/layout/hProcess9"/>
    <dgm:cxn modelId="{41C45E84-2F60-4982-A747-C93E77B58A61}" type="presOf" srcId="{E25CC2CD-A332-46A6-B8CE-145B687E215C}" destId="{19329F4F-86E4-4B43-B973-76B212DE9CA5}" srcOrd="0" destOrd="0" presId="urn:microsoft.com/office/officeart/2005/8/layout/hProcess9"/>
    <dgm:cxn modelId="{8D415A64-E742-42FD-9CD4-5034A80EE0F6}" srcId="{34E5D3EC-F7DB-4B4F-8BDE-2500D7FFC339}" destId="{D09B7F72-067E-4B50-947D-30EA3C6EEE78}" srcOrd="2" destOrd="0" parTransId="{A463D0A5-9C12-4AAF-AC6D-4807DC24BFF8}" sibTransId="{A06C480C-9580-453A-A35A-061A08099FF5}"/>
    <dgm:cxn modelId="{D67B0FD7-3CC8-4BEF-BD74-7CB2D001DFCA}" type="presParOf" srcId="{F68B6544-5612-4568-8870-C7C6141B5FB4}" destId="{263E3EFB-8B57-4486-931B-887BF1310AFF}" srcOrd="0" destOrd="0" presId="urn:microsoft.com/office/officeart/2005/8/layout/hProcess9"/>
    <dgm:cxn modelId="{9383987D-FCF7-4884-B79E-0152BED6F78F}" type="presParOf" srcId="{F68B6544-5612-4568-8870-C7C6141B5FB4}" destId="{6A5413FD-C016-44D6-9484-6F92D2E379F0}" srcOrd="1" destOrd="0" presId="urn:microsoft.com/office/officeart/2005/8/layout/hProcess9"/>
    <dgm:cxn modelId="{F6648B24-C6E0-40C4-97DE-865CB95A5A48}" type="presParOf" srcId="{6A5413FD-C016-44D6-9484-6F92D2E379F0}" destId="{F81E5A77-F1D5-49F8-93AD-54E765AEB302}" srcOrd="0" destOrd="0" presId="urn:microsoft.com/office/officeart/2005/8/layout/hProcess9"/>
    <dgm:cxn modelId="{84AB16B1-DDA4-48D2-8E6C-56082A2438E3}" type="presParOf" srcId="{6A5413FD-C016-44D6-9484-6F92D2E379F0}" destId="{2B5A3515-DB53-48BF-978F-BCF2E68FA094}" srcOrd="1" destOrd="0" presId="urn:microsoft.com/office/officeart/2005/8/layout/hProcess9"/>
    <dgm:cxn modelId="{A6E91C9E-132B-44DE-AE7A-2CB462D04EA2}" type="presParOf" srcId="{6A5413FD-C016-44D6-9484-6F92D2E379F0}" destId="{B26E4844-7376-4F5E-B6DD-C97807A9D9B2}" srcOrd="2" destOrd="0" presId="urn:microsoft.com/office/officeart/2005/8/layout/hProcess9"/>
    <dgm:cxn modelId="{09DC6EDB-68A5-4547-8CA9-3206EAB3DBDE}" type="presParOf" srcId="{6A5413FD-C016-44D6-9484-6F92D2E379F0}" destId="{90EB1773-270F-443B-A12D-0E4D2F8A9101}" srcOrd="3" destOrd="0" presId="urn:microsoft.com/office/officeart/2005/8/layout/hProcess9"/>
    <dgm:cxn modelId="{E0FEF35F-64A8-4ECF-A9EA-45341E9314BA}" type="presParOf" srcId="{6A5413FD-C016-44D6-9484-6F92D2E379F0}" destId="{AFEF6E68-7A0A-4249-8647-86B55FD690BE}" srcOrd="4" destOrd="0" presId="urn:microsoft.com/office/officeart/2005/8/layout/hProcess9"/>
    <dgm:cxn modelId="{A7967EDE-C077-4EAF-A341-D24090F7FFBB}" type="presParOf" srcId="{6A5413FD-C016-44D6-9484-6F92D2E379F0}" destId="{B20085AA-F8A6-4BF5-A7DF-DEC8EC48C444}" srcOrd="5" destOrd="0" presId="urn:microsoft.com/office/officeart/2005/8/layout/hProcess9"/>
    <dgm:cxn modelId="{B341B406-79F2-4370-85D5-41ABF0BCC718}" type="presParOf" srcId="{6A5413FD-C016-44D6-9484-6F92D2E379F0}" destId="{BFA61D10-3D60-4D88-B4BA-E31F81082885}" srcOrd="6" destOrd="0" presId="urn:microsoft.com/office/officeart/2005/8/layout/hProcess9"/>
    <dgm:cxn modelId="{1BC7B542-8469-4969-AA98-22A250AE4719}" type="presParOf" srcId="{6A5413FD-C016-44D6-9484-6F92D2E379F0}" destId="{1A96BFCC-3C78-4D5F-B3F8-25DBF4013F99}" srcOrd="7" destOrd="0" presId="urn:microsoft.com/office/officeart/2005/8/layout/hProcess9"/>
    <dgm:cxn modelId="{3981E77E-5F6B-45CD-B4DE-347577946ABB}" type="presParOf" srcId="{6A5413FD-C016-44D6-9484-6F92D2E379F0}" destId="{FDB36D02-F6DC-4DBD-BAA9-CF44A0966084}" srcOrd="8" destOrd="0" presId="urn:microsoft.com/office/officeart/2005/8/layout/hProcess9"/>
    <dgm:cxn modelId="{A5C7865C-F61D-448A-BE72-18C45AD95C65}" type="presParOf" srcId="{6A5413FD-C016-44D6-9484-6F92D2E379F0}" destId="{C1BC52D6-A7F9-4AFE-8D58-68E152988225}" srcOrd="9" destOrd="0" presId="urn:microsoft.com/office/officeart/2005/8/layout/hProcess9"/>
    <dgm:cxn modelId="{24BE9089-87AE-4EC5-837A-D95510C8577F}" type="presParOf" srcId="{6A5413FD-C016-44D6-9484-6F92D2E379F0}" destId="{AE97E509-7A43-4498-9411-512683790699}" srcOrd="10" destOrd="0" presId="urn:microsoft.com/office/officeart/2005/8/layout/hProcess9"/>
    <dgm:cxn modelId="{317F85F8-A42F-4097-8670-A46AC3AE7422}" type="presParOf" srcId="{6A5413FD-C016-44D6-9484-6F92D2E379F0}" destId="{003DD1D1-2EF9-46FA-8D4C-F4F3748E222D}" srcOrd="11" destOrd="0" presId="urn:microsoft.com/office/officeart/2005/8/layout/hProcess9"/>
    <dgm:cxn modelId="{74AAE497-B480-4F4D-89C2-23594AC60136}" type="presParOf" srcId="{6A5413FD-C016-44D6-9484-6F92D2E379F0}" destId="{19329F4F-86E4-4B43-B973-76B212DE9CA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7B170E5-A568-46F1-A41D-C6E51F152880}" type="doc">
      <dgm:prSet loTypeId="urn:microsoft.com/office/officeart/2005/8/layout/process1" loCatId="process" qsTypeId="urn:microsoft.com/office/officeart/2005/8/quickstyle/simple3" qsCatId="simple" csTypeId="urn:microsoft.com/office/officeart/2005/8/colors/accent1_3" csCatId="accent1" phldr="1"/>
      <dgm:spPr/>
    </dgm:pt>
    <dgm:pt modelId="{2EF2C736-7DBC-4AAE-BCB0-6031D023EBF7}">
      <dgm:prSet phldrT="[Texto]"/>
      <dgm:spPr/>
      <dgm:t>
        <a:bodyPr/>
        <a:lstStyle/>
        <a:p>
          <a:r>
            <a:rPr lang="es-EC" dirty="0" smtClean="0"/>
            <a:t>Sombreros de ‘’paja toquilla o bellota´´  científicamente conocido como</a:t>
          </a:r>
          <a:r>
            <a:rPr lang="es-EC" b="1" dirty="0" smtClean="0"/>
            <a:t> ´´</a:t>
          </a:r>
          <a:r>
            <a:rPr lang="es-EC" dirty="0" smtClean="0"/>
            <a:t>cardulovica palmata´´ y cuyas hojas alcanzan de 2 a 3 metros de largo. </a:t>
          </a:r>
          <a:endParaRPr lang="es-ES" dirty="0"/>
        </a:p>
      </dgm:t>
    </dgm:pt>
    <dgm:pt modelId="{38C70DB9-82B3-4EF1-A56F-B515A69EB1A8}" type="parTrans" cxnId="{803B8801-92AF-4B43-BE03-4B6DD902F015}">
      <dgm:prSet/>
      <dgm:spPr/>
      <dgm:t>
        <a:bodyPr/>
        <a:lstStyle/>
        <a:p>
          <a:endParaRPr lang="es-ES"/>
        </a:p>
      </dgm:t>
    </dgm:pt>
    <dgm:pt modelId="{BEC80CCD-B68C-4CEC-A72A-93DAF60625ED}" type="sibTrans" cxnId="{803B8801-92AF-4B43-BE03-4B6DD902F015}">
      <dgm:prSet/>
      <dgm:spPr/>
      <dgm:t>
        <a:bodyPr/>
        <a:lstStyle/>
        <a:p>
          <a:endParaRPr lang="es-ES"/>
        </a:p>
      </dgm:t>
    </dgm:pt>
    <dgm:pt modelId="{858432B2-5B8D-4BB9-BC4D-B30582C483BB}">
      <dgm:prSet phldrT="[Texto]"/>
      <dgm:spPr/>
      <dgm:t>
        <a:bodyPr/>
        <a:lstStyle/>
        <a:p>
          <a:r>
            <a:rPr lang="es-EC" dirty="0" smtClean="0"/>
            <a:t>Erróneamente conocidos como ´´Panama Hats´´ </a:t>
          </a:r>
          <a:endParaRPr lang="es-ES" dirty="0"/>
        </a:p>
      </dgm:t>
    </dgm:pt>
    <dgm:pt modelId="{7E63032B-785B-4997-8F16-6E31F41FF3FF}" type="parTrans" cxnId="{E08EE4C4-1016-4226-8DF3-E9BE8E5F0A01}">
      <dgm:prSet/>
      <dgm:spPr/>
      <dgm:t>
        <a:bodyPr/>
        <a:lstStyle/>
        <a:p>
          <a:endParaRPr lang="es-ES"/>
        </a:p>
      </dgm:t>
    </dgm:pt>
    <dgm:pt modelId="{6783D4C8-3BB4-41EA-9657-3A41400FCE9B}" type="sibTrans" cxnId="{E08EE4C4-1016-4226-8DF3-E9BE8E5F0A01}">
      <dgm:prSet/>
      <dgm:spPr/>
      <dgm:t>
        <a:bodyPr/>
        <a:lstStyle/>
        <a:p>
          <a:endParaRPr lang="es-ES"/>
        </a:p>
      </dgm:t>
    </dgm:pt>
    <dgm:pt modelId="{33389A35-9732-4C35-83EC-17C5E9D68DD0}" type="pres">
      <dgm:prSet presAssocID="{C7B170E5-A568-46F1-A41D-C6E51F152880}" presName="Name0" presStyleCnt="0">
        <dgm:presLayoutVars>
          <dgm:dir/>
          <dgm:resizeHandles val="exact"/>
        </dgm:presLayoutVars>
      </dgm:prSet>
      <dgm:spPr/>
    </dgm:pt>
    <dgm:pt modelId="{09175FC2-D75C-4C21-8A86-98EF579AB006}" type="pres">
      <dgm:prSet presAssocID="{2EF2C736-7DBC-4AAE-BCB0-6031D023EBF7}" presName="node" presStyleLbl="node1" presStyleIdx="0" presStyleCnt="2" custLinFactNeighborX="-895" custLinFactNeighborY="6044">
        <dgm:presLayoutVars>
          <dgm:bulletEnabled val="1"/>
        </dgm:presLayoutVars>
      </dgm:prSet>
      <dgm:spPr/>
      <dgm:t>
        <a:bodyPr/>
        <a:lstStyle/>
        <a:p>
          <a:endParaRPr lang="es-ES"/>
        </a:p>
      </dgm:t>
    </dgm:pt>
    <dgm:pt modelId="{72DA10C0-572E-41D7-8218-B36AE35F8109}" type="pres">
      <dgm:prSet presAssocID="{BEC80CCD-B68C-4CEC-A72A-93DAF60625ED}" presName="sibTrans" presStyleLbl="sibTrans2D1" presStyleIdx="0" presStyleCnt="1"/>
      <dgm:spPr/>
      <dgm:t>
        <a:bodyPr/>
        <a:lstStyle/>
        <a:p>
          <a:endParaRPr lang="es-ES"/>
        </a:p>
      </dgm:t>
    </dgm:pt>
    <dgm:pt modelId="{11F4CB15-14C4-453C-9A09-3B4DE5DBE158}" type="pres">
      <dgm:prSet presAssocID="{BEC80CCD-B68C-4CEC-A72A-93DAF60625ED}" presName="connectorText" presStyleLbl="sibTrans2D1" presStyleIdx="0" presStyleCnt="1"/>
      <dgm:spPr/>
      <dgm:t>
        <a:bodyPr/>
        <a:lstStyle/>
        <a:p>
          <a:endParaRPr lang="es-ES"/>
        </a:p>
      </dgm:t>
    </dgm:pt>
    <dgm:pt modelId="{41E43140-BB2B-408C-92F3-0C6D74D2660D}" type="pres">
      <dgm:prSet presAssocID="{858432B2-5B8D-4BB9-BC4D-B30582C483BB}" presName="node" presStyleLbl="node1" presStyleIdx="1" presStyleCnt="2">
        <dgm:presLayoutVars>
          <dgm:bulletEnabled val="1"/>
        </dgm:presLayoutVars>
      </dgm:prSet>
      <dgm:spPr/>
      <dgm:t>
        <a:bodyPr/>
        <a:lstStyle/>
        <a:p>
          <a:endParaRPr lang="es-ES"/>
        </a:p>
      </dgm:t>
    </dgm:pt>
  </dgm:ptLst>
  <dgm:cxnLst>
    <dgm:cxn modelId="{803B8801-92AF-4B43-BE03-4B6DD902F015}" srcId="{C7B170E5-A568-46F1-A41D-C6E51F152880}" destId="{2EF2C736-7DBC-4AAE-BCB0-6031D023EBF7}" srcOrd="0" destOrd="0" parTransId="{38C70DB9-82B3-4EF1-A56F-B515A69EB1A8}" sibTransId="{BEC80CCD-B68C-4CEC-A72A-93DAF60625ED}"/>
    <dgm:cxn modelId="{A2C05BCE-73D2-4C26-BDD8-0D35CE8BB59D}" type="presOf" srcId="{BEC80CCD-B68C-4CEC-A72A-93DAF60625ED}" destId="{11F4CB15-14C4-453C-9A09-3B4DE5DBE158}" srcOrd="1" destOrd="0" presId="urn:microsoft.com/office/officeart/2005/8/layout/process1"/>
    <dgm:cxn modelId="{F1A285AD-EACC-4772-88FA-636F17DB2973}" type="presOf" srcId="{C7B170E5-A568-46F1-A41D-C6E51F152880}" destId="{33389A35-9732-4C35-83EC-17C5E9D68DD0}" srcOrd="0" destOrd="0" presId="urn:microsoft.com/office/officeart/2005/8/layout/process1"/>
    <dgm:cxn modelId="{9DDB2072-47B5-4390-8433-BE3761A87C79}" type="presOf" srcId="{858432B2-5B8D-4BB9-BC4D-B30582C483BB}" destId="{41E43140-BB2B-408C-92F3-0C6D74D2660D}" srcOrd="0" destOrd="0" presId="urn:microsoft.com/office/officeart/2005/8/layout/process1"/>
    <dgm:cxn modelId="{7CEA618A-08F5-41AB-B8C1-6F95A6C4C18E}" type="presOf" srcId="{2EF2C736-7DBC-4AAE-BCB0-6031D023EBF7}" destId="{09175FC2-D75C-4C21-8A86-98EF579AB006}" srcOrd="0" destOrd="0" presId="urn:microsoft.com/office/officeart/2005/8/layout/process1"/>
    <dgm:cxn modelId="{E08EE4C4-1016-4226-8DF3-E9BE8E5F0A01}" srcId="{C7B170E5-A568-46F1-A41D-C6E51F152880}" destId="{858432B2-5B8D-4BB9-BC4D-B30582C483BB}" srcOrd="1" destOrd="0" parTransId="{7E63032B-785B-4997-8F16-6E31F41FF3FF}" sibTransId="{6783D4C8-3BB4-41EA-9657-3A41400FCE9B}"/>
    <dgm:cxn modelId="{DEBF4620-6EB3-453C-B0D4-322813DEBBFB}" type="presOf" srcId="{BEC80CCD-B68C-4CEC-A72A-93DAF60625ED}" destId="{72DA10C0-572E-41D7-8218-B36AE35F8109}" srcOrd="0" destOrd="0" presId="urn:microsoft.com/office/officeart/2005/8/layout/process1"/>
    <dgm:cxn modelId="{06F29982-D42A-40D9-B935-D9D1FA74CEF0}" type="presParOf" srcId="{33389A35-9732-4C35-83EC-17C5E9D68DD0}" destId="{09175FC2-D75C-4C21-8A86-98EF579AB006}" srcOrd="0" destOrd="0" presId="urn:microsoft.com/office/officeart/2005/8/layout/process1"/>
    <dgm:cxn modelId="{D31E491E-58ED-4014-A9B4-FA669F473BCE}" type="presParOf" srcId="{33389A35-9732-4C35-83EC-17C5E9D68DD0}" destId="{72DA10C0-572E-41D7-8218-B36AE35F8109}" srcOrd="1" destOrd="0" presId="urn:microsoft.com/office/officeart/2005/8/layout/process1"/>
    <dgm:cxn modelId="{C8854111-61D9-4C8E-A1FB-22AF34E0FC67}" type="presParOf" srcId="{72DA10C0-572E-41D7-8218-B36AE35F8109}" destId="{11F4CB15-14C4-453C-9A09-3B4DE5DBE158}" srcOrd="0" destOrd="0" presId="urn:microsoft.com/office/officeart/2005/8/layout/process1"/>
    <dgm:cxn modelId="{A534FCDD-2BD3-4E5B-B88F-D96B233A494D}" type="presParOf" srcId="{33389A35-9732-4C35-83EC-17C5E9D68DD0}" destId="{41E43140-BB2B-408C-92F3-0C6D74D2660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E86260D-D907-4B03-B6A9-71C7C2A320B8}"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s-ES"/>
        </a:p>
      </dgm:t>
    </dgm:pt>
    <dgm:pt modelId="{A7E83CB0-35FF-4D1A-AEF8-AD849C5DEEB8}">
      <dgm:prSet phldrT="[Texto]"/>
      <dgm:spPr/>
      <dgm:t>
        <a:bodyPr/>
        <a:lstStyle/>
        <a:p>
          <a:r>
            <a:rPr lang="es-EC" dirty="0" smtClean="0"/>
            <a:t>Factores Naturales </a:t>
          </a:r>
          <a:endParaRPr lang="es-ES" dirty="0"/>
        </a:p>
      </dgm:t>
    </dgm:pt>
    <dgm:pt modelId="{44984E0F-3781-41DD-8ECA-A42A77FB2951}" type="parTrans" cxnId="{ADBC25B5-42F6-4CF7-A9D6-22A6818ECF16}">
      <dgm:prSet/>
      <dgm:spPr/>
      <dgm:t>
        <a:bodyPr/>
        <a:lstStyle/>
        <a:p>
          <a:endParaRPr lang="es-ES"/>
        </a:p>
      </dgm:t>
    </dgm:pt>
    <dgm:pt modelId="{66C191AE-0026-4515-AC0C-3942AACED404}" type="sibTrans" cxnId="{ADBC25B5-42F6-4CF7-A9D6-22A6818ECF16}">
      <dgm:prSet/>
      <dgm:spPr/>
      <dgm:t>
        <a:bodyPr/>
        <a:lstStyle/>
        <a:p>
          <a:endParaRPr lang="es-ES"/>
        </a:p>
      </dgm:t>
    </dgm:pt>
    <dgm:pt modelId="{4BD83EC7-61BB-4619-8569-3CBFA6FDC781}">
      <dgm:prSet phldrT="[Texto]"/>
      <dgm:spPr/>
      <dgm:t>
        <a:bodyPr/>
        <a:lstStyle/>
        <a:p>
          <a:r>
            <a:rPr lang="es-ES" dirty="0" smtClean="0"/>
            <a:t>La paja toquilla  debe ser sembrada a más de 25 grados centígrados en un terreno con mucha humedad y lluvia, los suelos recomendables son de la montaña.</a:t>
          </a:r>
          <a:endParaRPr lang="es-ES" dirty="0"/>
        </a:p>
      </dgm:t>
    </dgm:pt>
    <dgm:pt modelId="{3D9C0BA6-8519-4C7E-B9F7-77C1269FA5AE}" type="parTrans" cxnId="{71667E18-ABBF-4F4A-8A21-D4C819979AE8}">
      <dgm:prSet/>
      <dgm:spPr/>
      <dgm:t>
        <a:bodyPr/>
        <a:lstStyle/>
        <a:p>
          <a:endParaRPr lang="es-ES"/>
        </a:p>
      </dgm:t>
    </dgm:pt>
    <dgm:pt modelId="{6DC07BE7-1AB0-44EE-8003-DE15F967870F}" type="sibTrans" cxnId="{71667E18-ABBF-4F4A-8A21-D4C819979AE8}">
      <dgm:prSet/>
      <dgm:spPr/>
      <dgm:t>
        <a:bodyPr/>
        <a:lstStyle/>
        <a:p>
          <a:endParaRPr lang="es-ES"/>
        </a:p>
      </dgm:t>
    </dgm:pt>
    <dgm:pt modelId="{E3F84726-0D5B-4021-8D9A-0069CA9648AA}">
      <dgm:prSet phldrT="[Texto]"/>
      <dgm:spPr/>
      <dgm:t>
        <a:bodyPr/>
        <a:lstStyle/>
        <a:p>
          <a:r>
            <a:rPr lang="es-EC" dirty="0" smtClean="0"/>
            <a:t>Factores Humanos </a:t>
          </a:r>
          <a:endParaRPr lang="es-ES" dirty="0"/>
        </a:p>
      </dgm:t>
    </dgm:pt>
    <dgm:pt modelId="{E72F09AD-97AD-40D2-A37A-7254C629C733}" type="parTrans" cxnId="{A36D29ED-F0CF-4599-AD00-093FCFF24827}">
      <dgm:prSet/>
      <dgm:spPr/>
      <dgm:t>
        <a:bodyPr/>
        <a:lstStyle/>
        <a:p>
          <a:endParaRPr lang="es-ES"/>
        </a:p>
      </dgm:t>
    </dgm:pt>
    <dgm:pt modelId="{54C81801-1C88-4835-9B9E-968A770CCEE9}" type="sibTrans" cxnId="{A36D29ED-F0CF-4599-AD00-093FCFF24827}">
      <dgm:prSet/>
      <dgm:spPr/>
      <dgm:t>
        <a:bodyPr/>
        <a:lstStyle/>
        <a:p>
          <a:endParaRPr lang="es-ES"/>
        </a:p>
      </dgm:t>
    </dgm:pt>
    <dgm:pt modelId="{AE4E6F8B-312F-4C8D-AF14-D350467DDAFB}">
      <dgm:prSet phldrT="[Texto]"/>
      <dgm:spPr/>
      <dgm:t>
        <a:bodyPr/>
        <a:lstStyle/>
        <a:p>
          <a:r>
            <a:rPr lang="es-ES" dirty="0" smtClean="0"/>
            <a:t>Sombreros de paja toquilla del cantón Montecristi tejidos por artesanos domiciliados en dicha zona geográfica. </a:t>
          </a:r>
          <a:endParaRPr lang="es-ES" dirty="0"/>
        </a:p>
      </dgm:t>
    </dgm:pt>
    <dgm:pt modelId="{99FCCA35-6710-47AF-A0BF-A7D27DF8BD18}" type="parTrans" cxnId="{53CDDE6F-FF4B-4726-9A43-F254A0024BA8}">
      <dgm:prSet/>
      <dgm:spPr/>
      <dgm:t>
        <a:bodyPr/>
        <a:lstStyle/>
        <a:p>
          <a:endParaRPr lang="es-ES"/>
        </a:p>
      </dgm:t>
    </dgm:pt>
    <dgm:pt modelId="{B579C91F-E38E-4319-9CF7-4F7FC7748A2E}" type="sibTrans" cxnId="{53CDDE6F-FF4B-4726-9A43-F254A0024BA8}">
      <dgm:prSet/>
      <dgm:spPr/>
      <dgm:t>
        <a:bodyPr/>
        <a:lstStyle/>
        <a:p>
          <a:endParaRPr lang="es-ES"/>
        </a:p>
      </dgm:t>
    </dgm:pt>
    <dgm:pt modelId="{8881768A-4324-48DE-A5A8-7CA1F44FE690}">
      <dgm:prSet/>
      <dgm:spPr/>
      <dgm:t>
        <a:bodyPr/>
        <a:lstStyle/>
        <a:p>
          <a:r>
            <a:rPr lang="es-ES" dirty="0" smtClean="0"/>
            <a:t>Los sombreros deben ser confeccionados a base de tejidos 100% naturales, sin adición de químicos. </a:t>
          </a:r>
          <a:endParaRPr lang="es-ES" dirty="0"/>
        </a:p>
      </dgm:t>
    </dgm:pt>
    <dgm:pt modelId="{817B0F7C-C92B-45E8-B8DA-18BF48DE71E5}" type="parTrans" cxnId="{029E3C5A-A019-4703-B9CF-813CFDEBE99B}">
      <dgm:prSet/>
      <dgm:spPr/>
      <dgm:t>
        <a:bodyPr/>
        <a:lstStyle/>
        <a:p>
          <a:endParaRPr lang="es-ES"/>
        </a:p>
      </dgm:t>
    </dgm:pt>
    <dgm:pt modelId="{F954FE3A-B2A0-4EF8-AB04-0049F68D1B0E}" type="sibTrans" cxnId="{029E3C5A-A019-4703-B9CF-813CFDEBE99B}">
      <dgm:prSet/>
      <dgm:spPr/>
      <dgm:t>
        <a:bodyPr/>
        <a:lstStyle/>
        <a:p>
          <a:endParaRPr lang="es-ES"/>
        </a:p>
      </dgm:t>
    </dgm:pt>
    <dgm:pt modelId="{FD14346E-5C01-4EC1-9F4E-9570CE98444E}">
      <dgm:prSet/>
      <dgm:spPr/>
      <dgm:t>
        <a:bodyPr/>
        <a:lstStyle/>
        <a:p>
          <a:r>
            <a:rPr lang="es-ES" dirty="0" smtClean="0"/>
            <a:t>Técnicas tradicionales para su elaboración:  Cosecha de las plantaciones de paja toquilla, adecuado secado de las hojas, lavado, planchado y tejido uniforme del sombrero, que podría tardar entre un día y seis meses de trabajo, según la  calidad y finura de las fibras tejidas con base a conocimientos ancestralmente adquiridos. </a:t>
          </a:r>
          <a:endParaRPr lang="es-ES" dirty="0"/>
        </a:p>
      </dgm:t>
    </dgm:pt>
    <dgm:pt modelId="{B2EE80C8-703D-4A8E-93B7-3F260A05E834}" type="parTrans" cxnId="{CF993F77-44A1-4BCA-8229-E5FA911A59CE}">
      <dgm:prSet/>
      <dgm:spPr/>
      <dgm:t>
        <a:bodyPr/>
        <a:lstStyle/>
        <a:p>
          <a:endParaRPr lang="es-ES"/>
        </a:p>
      </dgm:t>
    </dgm:pt>
    <dgm:pt modelId="{D05C73E9-A15E-441A-86EE-F8B3A1A1DD96}" type="sibTrans" cxnId="{CF993F77-44A1-4BCA-8229-E5FA911A59CE}">
      <dgm:prSet/>
      <dgm:spPr/>
      <dgm:t>
        <a:bodyPr/>
        <a:lstStyle/>
        <a:p>
          <a:endParaRPr lang="es-ES"/>
        </a:p>
      </dgm:t>
    </dgm:pt>
    <dgm:pt modelId="{1A83D973-FCD0-4D92-8D14-A11C6172DBCF}" type="pres">
      <dgm:prSet presAssocID="{4E86260D-D907-4B03-B6A9-71C7C2A320B8}" presName="Name0" presStyleCnt="0">
        <dgm:presLayoutVars>
          <dgm:dir/>
          <dgm:animLvl val="lvl"/>
          <dgm:resizeHandles val="exact"/>
        </dgm:presLayoutVars>
      </dgm:prSet>
      <dgm:spPr/>
      <dgm:t>
        <a:bodyPr/>
        <a:lstStyle/>
        <a:p>
          <a:endParaRPr lang="es-ES"/>
        </a:p>
      </dgm:t>
    </dgm:pt>
    <dgm:pt modelId="{DF3B814E-E8C7-4381-B8DC-135061081125}" type="pres">
      <dgm:prSet presAssocID="{A7E83CB0-35FF-4D1A-AEF8-AD849C5DEEB8}" presName="linNode" presStyleCnt="0"/>
      <dgm:spPr/>
    </dgm:pt>
    <dgm:pt modelId="{BBAD56B9-D131-492B-9CE9-D6F5D5FF5879}" type="pres">
      <dgm:prSet presAssocID="{A7E83CB0-35FF-4D1A-AEF8-AD849C5DEEB8}" presName="parTx" presStyleLbl="revTx" presStyleIdx="0" presStyleCnt="2">
        <dgm:presLayoutVars>
          <dgm:chMax val="1"/>
          <dgm:bulletEnabled val="1"/>
        </dgm:presLayoutVars>
      </dgm:prSet>
      <dgm:spPr/>
      <dgm:t>
        <a:bodyPr/>
        <a:lstStyle/>
        <a:p>
          <a:endParaRPr lang="es-ES"/>
        </a:p>
      </dgm:t>
    </dgm:pt>
    <dgm:pt modelId="{3B08A4D0-45E5-4B59-A160-019E380193BB}" type="pres">
      <dgm:prSet presAssocID="{A7E83CB0-35FF-4D1A-AEF8-AD849C5DEEB8}" presName="bracket" presStyleLbl="parChTrans1D1" presStyleIdx="0" presStyleCnt="2"/>
      <dgm:spPr/>
    </dgm:pt>
    <dgm:pt modelId="{89A4C1F9-19C6-4DFC-8221-67BCFECDB779}" type="pres">
      <dgm:prSet presAssocID="{A7E83CB0-35FF-4D1A-AEF8-AD849C5DEEB8}" presName="spH" presStyleCnt="0"/>
      <dgm:spPr/>
    </dgm:pt>
    <dgm:pt modelId="{7072EF83-CACE-4907-B17D-CA32CB3FBB62}" type="pres">
      <dgm:prSet presAssocID="{A7E83CB0-35FF-4D1A-AEF8-AD849C5DEEB8}" presName="desTx" presStyleLbl="node1" presStyleIdx="0" presStyleCnt="2">
        <dgm:presLayoutVars>
          <dgm:bulletEnabled val="1"/>
        </dgm:presLayoutVars>
      </dgm:prSet>
      <dgm:spPr/>
      <dgm:t>
        <a:bodyPr/>
        <a:lstStyle/>
        <a:p>
          <a:endParaRPr lang="es-ES"/>
        </a:p>
      </dgm:t>
    </dgm:pt>
    <dgm:pt modelId="{ACBA61D0-8869-46F5-91F4-553600DD8EF2}" type="pres">
      <dgm:prSet presAssocID="{66C191AE-0026-4515-AC0C-3942AACED404}" presName="spV" presStyleCnt="0"/>
      <dgm:spPr/>
    </dgm:pt>
    <dgm:pt modelId="{07CF621A-1CBC-45C3-8CE4-F56C8380FE61}" type="pres">
      <dgm:prSet presAssocID="{E3F84726-0D5B-4021-8D9A-0069CA9648AA}" presName="linNode" presStyleCnt="0"/>
      <dgm:spPr/>
    </dgm:pt>
    <dgm:pt modelId="{19793031-7796-46EF-9C94-F9626DD99E0D}" type="pres">
      <dgm:prSet presAssocID="{E3F84726-0D5B-4021-8D9A-0069CA9648AA}" presName="parTx" presStyleLbl="revTx" presStyleIdx="1" presStyleCnt="2">
        <dgm:presLayoutVars>
          <dgm:chMax val="1"/>
          <dgm:bulletEnabled val="1"/>
        </dgm:presLayoutVars>
      </dgm:prSet>
      <dgm:spPr/>
      <dgm:t>
        <a:bodyPr/>
        <a:lstStyle/>
        <a:p>
          <a:endParaRPr lang="es-ES"/>
        </a:p>
      </dgm:t>
    </dgm:pt>
    <dgm:pt modelId="{0C07A15C-41FF-44C0-B511-6B0C984A3252}" type="pres">
      <dgm:prSet presAssocID="{E3F84726-0D5B-4021-8D9A-0069CA9648AA}" presName="bracket" presStyleLbl="parChTrans1D1" presStyleIdx="1" presStyleCnt="2"/>
      <dgm:spPr/>
    </dgm:pt>
    <dgm:pt modelId="{1CF97754-1F18-490F-8F39-FFBD3DEB2A0C}" type="pres">
      <dgm:prSet presAssocID="{E3F84726-0D5B-4021-8D9A-0069CA9648AA}" presName="spH" presStyleCnt="0"/>
      <dgm:spPr/>
    </dgm:pt>
    <dgm:pt modelId="{2EBAED32-D1A6-442A-B953-7580E5965B1D}" type="pres">
      <dgm:prSet presAssocID="{E3F84726-0D5B-4021-8D9A-0069CA9648AA}" presName="desTx" presStyleLbl="node1" presStyleIdx="1" presStyleCnt="2" custLinFactNeighborX="2344" custLinFactNeighborY="-951">
        <dgm:presLayoutVars>
          <dgm:bulletEnabled val="1"/>
        </dgm:presLayoutVars>
      </dgm:prSet>
      <dgm:spPr/>
      <dgm:t>
        <a:bodyPr/>
        <a:lstStyle/>
        <a:p>
          <a:endParaRPr lang="es-ES"/>
        </a:p>
      </dgm:t>
    </dgm:pt>
  </dgm:ptLst>
  <dgm:cxnLst>
    <dgm:cxn modelId="{53CDDE6F-FF4B-4726-9A43-F254A0024BA8}" srcId="{E3F84726-0D5B-4021-8D9A-0069CA9648AA}" destId="{AE4E6F8B-312F-4C8D-AF14-D350467DDAFB}" srcOrd="0" destOrd="0" parTransId="{99FCCA35-6710-47AF-A0BF-A7D27DF8BD18}" sibTransId="{B579C91F-E38E-4319-9CF7-4F7FC7748A2E}"/>
    <dgm:cxn modelId="{A36D29ED-F0CF-4599-AD00-093FCFF24827}" srcId="{4E86260D-D907-4B03-B6A9-71C7C2A320B8}" destId="{E3F84726-0D5B-4021-8D9A-0069CA9648AA}" srcOrd="1" destOrd="0" parTransId="{E72F09AD-97AD-40D2-A37A-7254C629C733}" sibTransId="{54C81801-1C88-4835-9B9E-968A770CCEE9}"/>
    <dgm:cxn modelId="{CF993F77-44A1-4BCA-8229-E5FA911A59CE}" srcId="{E3F84726-0D5B-4021-8D9A-0069CA9648AA}" destId="{FD14346E-5C01-4EC1-9F4E-9570CE98444E}" srcOrd="1" destOrd="0" parTransId="{B2EE80C8-703D-4A8E-93B7-3F260A05E834}" sibTransId="{D05C73E9-A15E-441A-86EE-F8B3A1A1DD96}"/>
    <dgm:cxn modelId="{017D9439-DEB7-4611-8BC2-35B63985D964}" type="presOf" srcId="{8881768A-4324-48DE-A5A8-7CA1F44FE690}" destId="{7072EF83-CACE-4907-B17D-CA32CB3FBB62}" srcOrd="0" destOrd="1" presId="urn:diagrams.loki3.com/BracketList+Icon"/>
    <dgm:cxn modelId="{085E5B45-DB4A-4B36-88F7-9AB85FEF1EC1}" type="presOf" srcId="{A7E83CB0-35FF-4D1A-AEF8-AD849C5DEEB8}" destId="{BBAD56B9-D131-492B-9CE9-D6F5D5FF5879}" srcOrd="0" destOrd="0" presId="urn:diagrams.loki3.com/BracketList+Icon"/>
    <dgm:cxn modelId="{029E3C5A-A019-4703-B9CF-813CFDEBE99B}" srcId="{A7E83CB0-35FF-4D1A-AEF8-AD849C5DEEB8}" destId="{8881768A-4324-48DE-A5A8-7CA1F44FE690}" srcOrd="1" destOrd="0" parTransId="{817B0F7C-C92B-45E8-B8DA-18BF48DE71E5}" sibTransId="{F954FE3A-B2A0-4EF8-AB04-0049F68D1B0E}"/>
    <dgm:cxn modelId="{F7BB8065-16FE-4216-B044-8568BAA966F4}" type="presOf" srcId="{E3F84726-0D5B-4021-8D9A-0069CA9648AA}" destId="{19793031-7796-46EF-9C94-F9626DD99E0D}" srcOrd="0" destOrd="0" presId="urn:diagrams.loki3.com/BracketList+Icon"/>
    <dgm:cxn modelId="{71667E18-ABBF-4F4A-8A21-D4C819979AE8}" srcId="{A7E83CB0-35FF-4D1A-AEF8-AD849C5DEEB8}" destId="{4BD83EC7-61BB-4619-8569-3CBFA6FDC781}" srcOrd="0" destOrd="0" parTransId="{3D9C0BA6-8519-4C7E-B9F7-77C1269FA5AE}" sibTransId="{6DC07BE7-1AB0-44EE-8003-DE15F967870F}"/>
    <dgm:cxn modelId="{9E11BC62-95CA-49EE-A2D2-B1ED688043DD}" type="presOf" srcId="{AE4E6F8B-312F-4C8D-AF14-D350467DDAFB}" destId="{2EBAED32-D1A6-442A-B953-7580E5965B1D}" srcOrd="0" destOrd="0" presId="urn:diagrams.loki3.com/BracketList+Icon"/>
    <dgm:cxn modelId="{1B15E530-424C-4C4B-9B91-7531E6EF6AEF}" type="presOf" srcId="{4BD83EC7-61BB-4619-8569-3CBFA6FDC781}" destId="{7072EF83-CACE-4907-B17D-CA32CB3FBB62}" srcOrd="0" destOrd="0" presId="urn:diagrams.loki3.com/BracketList+Icon"/>
    <dgm:cxn modelId="{4A63CD72-BC8C-4F8F-A0CA-2FCC44665821}" type="presOf" srcId="{4E86260D-D907-4B03-B6A9-71C7C2A320B8}" destId="{1A83D973-FCD0-4D92-8D14-A11C6172DBCF}" srcOrd="0" destOrd="0" presId="urn:diagrams.loki3.com/BracketList+Icon"/>
    <dgm:cxn modelId="{B06D448C-82ED-4054-A0AC-CA66AD1D7178}" type="presOf" srcId="{FD14346E-5C01-4EC1-9F4E-9570CE98444E}" destId="{2EBAED32-D1A6-442A-B953-7580E5965B1D}" srcOrd="0" destOrd="1" presId="urn:diagrams.loki3.com/BracketList+Icon"/>
    <dgm:cxn modelId="{ADBC25B5-42F6-4CF7-A9D6-22A6818ECF16}" srcId="{4E86260D-D907-4B03-B6A9-71C7C2A320B8}" destId="{A7E83CB0-35FF-4D1A-AEF8-AD849C5DEEB8}" srcOrd="0" destOrd="0" parTransId="{44984E0F-3781-41DD-8ECA-A42A77FB2951}" sibTransId="{66C191AE-0026-4515-AC0C-3942AACED404}"/>
    <dgm:cxn modelId="{4EE95E41-DDF7-4AE4-ADF8-0D900632AD27}" type="presParOf" srcId="{1A83D973-FCD0-4D92-8D14-A11C6172DBCF}" destId="{DF3B814E-E8C7-4381-B8DC-135061081125}" srcOrd="0" destOrd="0" presId="urn:diagrams.loki3.com/BracketList+Icon"/>
    <dgm:cxn modelId="{4396A26B-B493-4EE7-8B7D-4512EE2155B9}" type="presParOf" srcId="{DF3B814E-E8C7-4381-B8DC-135061081125}" destId="{BBAD56B9-D131-492B-9CE9-D6F5D5FF5879}" srcOrd="0" destOrd="0" presId="urn:diagrams.loki3.com/BracketList+Icon"/>
    <dgm:cxn modelId="{AA1C5944-B867-474D-8B55-6AB052B2738E}" type="presParOf" srcId="{DF3B814E-E8C7-4381-B8DC-135061081125}" destId="{3B08A4D0-45E5-4B59-A160-019E380193BB}" srcOrd="1" destOrd="0" presId="urn:diagrams.loki3.com/BracketList+Icon"/>
    <dgm:cxn modelId="{3046723F-3457-4906-8B79-B05F44DB5D2D}" type="presParOf" srcId="{DF3B814E-E8C7-4381-B8DC-135061081125}" destId="{89A4C1F9-19C6-4DFC-8221-67BCFECDB779}" srcOrd="2" destOrd="0" presId="urn:diagrams.loki3.com/BracketList+Icon"/>
    <dgm:cxn modelId="{E2345A83-BBD5-460C-90AB-696A6ACDFCDE}" type="presParOf" srcId="{DF3B814E-E8C7-4381-B8DC-135061081125}" destId="{7072EF83-CACE-4907-B17D-CA32CB3FBB62}" srcOrd="3" destOrd="0" presId="urn:diagrams.loki3.com/BracketList+Icon"/>
    <dgm:cxn modelId="{29C10DFA-D1AB-42C2-9605-850655766FFD}" type="presParOf" srcId="{1A83D973-FCD0-4D92-8D14-A11C6172DBCF}" destId="{ACBA61D0-8869-46F5-91F4-553600DD8EF2}" srcOrd="1" destOrd="0" presId="urn:diagrams.loki3.com/BracketList+Icon"/>
    <dgm:cxn modelId="{D6C7BD24-0E67-4E82-9008-368DD3247EC9}" type="presParOf" srcId="{1A83D973-FCD0-4D92-8D14-A11C6172DBCF}" destId="{07CF621A-1CBC-45C3-8CE4-F56C8380FE61}" srcOrd="2" destOrd="0" presId="urn:diagrams.loki3.com/BracketList+Icon"/>
    <dgm:cxn modelId="{0779CE55-64ED-441F-B9FF-7367DAB9817E}" type="presParOf" srcId="{07CF621A-1CBC-45C3-8CE4-F56C8380FE61}" destId="{19793031-7796-46EF-9C94-F9626DD99E0D}" srcOrd="0" destOrd="0" presId="urn:diagrams.loki3.com/BracketList+Icon"/>
    <dgm:cxn modelId="{82287E36-CEAE-4AB3-8DB6-06D99F30E07A}" type="presParOf" srcId="{07CF621A-1CBC-45C3-8CE4-F56C8380FE61}" destId="{0C07A15C-41FF-44C0-B511-6B0C984A3252}" srcOrd="1" destOrd="0" presId="urn:diagrams.loki3.com/BracketList+Icon"/>
    <dgm:cxn modelId="{9657AE6C-8884-4ED5-86C1-328BA83539E2}" type="presParOf" srcId="{07CF621A-1CBC-45C3-8CE4-F56C8380FE61}" destId="{1CF97754-1F18-490F-8F39-FFBD3DEB2A0C}" srcOrd="2" destOrd="0" presId="urn:diagrams.loki3.com/BracketList+Icon"/>
    <dgm:cxn modelId="{69C84E4D-7A15-4F52-99A7-5EEE85461426}" type="presParOf" srcId="{07CF621A-1CBC-45C3-8CE4-F56C8380FE61}" destId="{2EBAED32-D1A6-442A-B953-7580E5965B1D}"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C87F086-FA6A-4558-A560-874B4ACFE445}" type="doc">
      <dgm:prSet loTypeId="urn:microsoft.com/office/officeart/2005/8/layout/process1" loCatId="process" qsTypeId="urn:microsoft.com/office/officeart/2005/8/quickstyle/simple1" qsCatId="simple" csTypeId="urn:microsoft.com/office/officeart/2005/8/colors/accent0_1" csCatId="mainScheme" phldr="1"/>
      <dgm:spPr/>
    </dgm:pt>
    <dgm:pt modelId="{1B91BD37-93FC-48C2-8C6A-5731701A721A}">
      <dgm:prSet phldrT="[Texto]"/>
      <dgm:spPr/>
      <dgm:t>
        <a:bodyPr/>
        <a:lstStyle/>
        <a:p>
          <a:r>
            <a:rPr lang="es-ES"/>
            <a:t>Tejedores</a:t>
          </a:r>
        </a:p>
      </dgm:t>
    </dgm:pt>
    <dgm:pt modelId="{EA35726F-1CD2-4269-8AAD-E539460A5303}" type="parTrans" cxnId="{2DB10227-96D0-4649-8808-7322DAC1FCDA}">
      <dgm:prSet/>
      <dgm:spPr/>
      <dgm:t>
        <a:bodyPr/>
        <a:lstStyle/>
        <a:p>
          <a:endParaRPr lang="es-ES"/>
        </a:p>
      </dgm:t>
    </dgm:pt>
    <dgm:pt modelId="{8946FAF7-F598-4507-9C25-5992A1B380AF}" type="sibTrans" cxnId="{2DB10227-96D0-4649-8808-7322DAC1FCDA}">
      <dgm:prSet/>
      <dgm:spPr/>
      <dgm:t>
        <a:bodyPr/>
        <a:lstStyle/>
        <a:p>
          <a:endParaRPr lang="es-ES"/>
        </a:p>
      </dgm:t>
    </dgm:pt>
    <dgm:pt modelId="{DB0D5919-8B21-448D-9E23-29D61DCB206E}">
      <dgm:prSet phldrT="[Texto]"/>
      <dgm:spPr/>
      <dgm:t>
        <a:bodyPr/>
        <a:lstStyle/>
        <a:p>
          <a:r>
            <a:rPr lang="es-ES"/>
            <a:t>Fabricas</a:t>
          </a:r>
        </a:p>
      </dgm:t>
    </dgm:pt>
    <dgm:pt modelId="{18DC68F7-FBD2-4BFE-BF04-EF8AC0CBC210}" type="parTrans" cxnId="{5E0E7CD2-2C2D-4BE1-81D2-9B6E010ECEB2}">
      <dgm:prSet/>
      <dgm:spPr/>
      <dgm:t>
        <a:bodyPr/>
        <a:lstStyle/>
        <a:p>
          <a:endParaRPr lang="es-ES"/>
        </a:p>
      </dgm:t>
    </dgm:pt>
    <dgm:pt modelId="{BDBF5FE4-9749-40D9-9080-4FFD1A72F4C0}" type="sibTrans" cxnId="{5E0E7CD2-2C2D-4BE1-81D2-9B6E010ECEB2}">
      <dgm:prSet/>
      <dgm:spPr/>
      <dgm:t>
        <a:bodyPr/>
        <a:lstStyle/>
        <a:p>
          <a:endParaRPr lang="es-ES"/>
        </a:p>
      </dgm:t>
    </dgm:pt>
    <dgm:pt modelId="{B2E3BFC8-D6E3-46A1-8422-616940CB9C8A}">
      <dgm:prSet phldrT="[Texto]"/>
      <dgm:spPr/>
      <dgm:t>
        <a:bodyPr/>
        <a:lstStyle/>
        <a:p>
          <a:r>
            <a:rPr lang="es-ES"/>
            <a:t>Importadores</a:t>
          </a:r>
        </a:p>
      </dgm:t>
    </dgm:pt>
    <dgm:pt modelId="{4C8AED9A-B09E-404C-ACD2-BE543F22A860}" type="parTrans" cxnId="{A21A07F0-1DF5-48F8-85A4-5AC6D20090C5}">
      <dgm:prSet/>
      <dgm:spPr/>
      <dgm:t>
        <a:bodyPr/>
        <a:lstStyle/>
        <a:p>
          <a:endParaRPr lang="es-ES"/>
        </a:p>
      </dgm:t>
    </dgm:pt>
    <dgm:pt modelId="{289F0357-DFC5-4B2B-B907-3828A2839836}" type="sibTrans" cxnId="{A21A07F0-1DF5-48F8-85A4-5AC6D20090C5}">
      <dgm:prSet/>
      <dgm:spPr/>
      <dgm:t>
        <a:bodyPr/>
        <a:lstStyle/>
        <a:p>
          <a:endParaRPr lang="es-ES"/>
        </a:p>
      </dgm:t>
    </dgm:pt>
    <dgm:pt modelId="{C6E4EB46-1D6F-457F-8183-98E279F6302C}">
      <dgm:prSet/>
      <dgm:spPr/>
      <dgm:t>
        <a:bodyPr/>
        <a:lstStyle/>
        <a:p>
          <a:r>
            <a:rPr lang="es-ES"/>
            <a:t>Intermediarios</a:t>
          </a:r>
        </a:p>
      </dgm:t>
    </dgm:pt>
    <dgm:pt modelId="{5DE6AD91-69CA-4E73-87A3-40CDED620991}" type="parTrans" cxnId="{7D030C52-4C76-466A-AAC9-7C5FFDB8D30B}">
      <dgm:prSet/>
      <dgm:spPr/>
      <dgm:t>
        <a:bodyPr/>
        <a:lstStyle/>
        <a:p>
          <a:endParaRPr lang="es-ES"/>
        </a:p>
      </dgm:t>
    </dgm:pt>
    <dgm:pt modelId="{0C7C4F71-04E4-4DE0-B99A-EF830A305A9B}" type="sibTrans" cxnId="{7D030C52-4C76-466A-AAC9-7C5FFDB8D30B}">
      <dgm:prSet/>
      <dgm:spPr/>
      <dgm:t>
        <a:bodyPr/>
        <a:lstStyle/>
        <a:p>
          <a:endParaRPr lang="es-ES"/>
        </a:p>
      </dgm:t>
    </dgm:pt>
    <dgm:pt modelId="{73F8CDFE-8C1C-44C2-8C32-B5AFE5823203}">
      <dgm:prSet/>
      <dgm:spPr/>
      <dgm:t>
        <a:bodyPr/>
        <a:lstStyle/>
        <a:p>
          <a:r>
            <a:rPr lang="es-ES"/>
            <a:t>Detallistas</a:t>
          </a:r>
        </a:p>
      </dgm:t>
    </dgm:pt>
    <dgm:pt modelId="{B7C2B191-40A7-4CF3-B875-F5A6A2BF943D}" type="parTrans" cxnId="{5C5D87E7-042C-416F-AEA0-4BA3A7A4EF90}">
      <dgm:prSet/>
      <dgm:spPr/>
      <dgm:t>
        <a:bodyPr/>
        <a:lstStyle/>
        <a:p>
          <a:endParaRPr lang="es-ES"/>
        </a:p>
      </dgm:t>
    </dgm:pt>
    <dgm:pt modelId="{C3770FF4-491F-42F2-B892-F0C4478153B9}" type="sibTrans" cxnId="{5C5D87E7-042C-416F-AEA0-4BA3A7A4EF90}">
      <dgm:prSet/>
      <dgm:spPr/>
      <dgm:t>
        <a:bodyPr/>
        <a:lstStyle/>
        <a:p>
          <a:endParaRPr lang="es-ES"/>
        </a:p>
      </dgm:t>
    </dgm:pt>
    <dgm:pt modelId="{857D7834-64C8-43DA-A1DD-3C4A79F2E075}" type="pres">
      <dgm:prSet presAssocID="{5C87F086-FA6A-4558-A560-874B4ACFE445}" presName="Name0" presStyleCnt="0">
        <dgm:presLayoutVars>
          <dgm:dir/>
          <dgm:resizeHandles val="exact"/>
        </dgm:presLayoutVars>
      </dgm:prSet>
      <dgm:spPr/>
    </dgm:pt>
    <dgm:pt modelId="{CDE4C9D9-068A-4142-9928-A36E21FDA1E8}" type="pres">
      <dgm:prSet presAssocID="{1B91BD37-93FC-48C2-8C6A-5731701A721A}" presName="node" presStyleLbl="node1" presStyleIdx="0" presStyleCnt="5">
        <dgm:presLayoutVars>
          <dgm:bulletEnabled val="1"/>
        </dgm:presLayoutVars>
      </dgm:prSet>
      <dgm:spPr/>
      <dgm:t>
        <a:bodyPr/>
        <a:lstStyle/>
        <a:p>
          <a:endParaRPr lang="es-ES"/>
        </a:p>
      </dgm:t>
    </dgm:pt>
    <dgm:pt modelId="{10D026F5-5D7D-4A46-85F7-E1DD2EFB24CA}" type="pres">
      <dgm:prSet presAssocID="{8946FAF7-F598-4507-9C25-5992A1B380AF}" presName="sibTrans" presStyleLbl="sibTrans2D1" presStyleIdx="0" presStyleCnt="4"/>
      <dgm:spPr/>
      <dgm:t>
        <a:bodyPr/>
        <a:lstStyle/>
        <a:p>
          <a:endParaRPr lang="es-ES"/>
        </a:p>
      </dgm:t>
    </dgm:pt>
    <dgm:pt modelId="{8A5F505B-AA49-4016-B2AB-210E9510D41D}" type="pres">
      <dgm:prSet presAssocID="{8946FAF7-F598-4507-9C25-5992A1B380AF}" presName="connectorText" presStyleLbl="sibTrans2D1" presStyleIdx="0" presStyleCnt="4"/>
      <dgm:spPr/>
      <dgm:t>
        <a:bodyPr/>
        <a:lstStyle/>
        <a:p>
          <a:endParaRPr lang="es-ES"/>
        </a:p>
      </dgm:t>
    </dgm:pt>
    <dgm:pt modelId="{46DF64D5-9D68-41AA-9550-A0151720C924}" type="pres">
      <dgm:prSet presAssocID="{C6E4EB46-1D6F-457F-8183-98E279F6302C}" presName="node" presStyleLbl="node1" presStyleIdx="1" presStyleCnt="5">
        <dgm:presLayoutVars>
          <dgm:bulletEnabled val="1"/>
        </dgm:presLayoutVars>
      </dgm:prSet>
      <dgm:spPr/>
      <dgm:t>
        <a:bodyPr/>
        <a:lstStyle/>
        <a:p>
          <a:endParaRPr lang="es-ES"/>
        </a:p>
      </dgm:t>
    </dgm:pt>
    <dgm:pt modelId="{82940384-E762-4AF3-ABBF-A960D891C421}" type="pres">
      <dgm:prSet presAssocID="{0C7C4F71-04E4-4DE0-B99A-EF830A305A9B}" presName="sibTrans" presStyleLbl="sibTrans2D1" presStyleIdx="1" presStyleCnt="4"/>
      <dgm:spPr/>
      <dgm:t>
        <a:bodyPr/>
        <a:lstStyle/>
        <a:p>
          <a:endParaRPr lang="es-ES"/>
        </a:p>
      </dgm:t>
    </dgm:pt>
    <dgm:pt modelId="{F01951DA-9517-41A8-9E71-6BCFA84BFBB5}" type="pres">
      <dgm:prSet presAssocID="{0C7C4F71-04E4-4DE0-B99A-EF830A305A9B}" presName="connectorText" presStyleLbl="sibTrans2D1" presStyleIdx="1" presStyleCnt="4"/>
      <dgm:spPr/>
      <dgm:t>
        <a:bodyPr/>
        <a:lstStyle/>
        <a:p>
          <a:endParaRPr lang="es-ES"/>
        </a:p>
      </dgm:t>
    </dgm:pt>
    <dgm:pt modelId="{DAFE1CD3-732B-4151-8260-3BF224660620}" type="pres">
      <dgm:prSet presAssocID="{DB0D5919-8B21-448D-9E23-29D61DCB206E}" presName="node" presStyleLbl="node1" presStyleIdx="2" presStyleCnt="5">
        <dgm:presLayoutVars>
          <dgm:bulletEnabled val="1"/>
        </dgm:presLayoutVars>
      </dgm:prSet>
      <dgm:spPr/>
      <dgm:t>
        <a:bodyPr/>
        <a:lstStyle/>
        <a:p>
          <a:endParaRPr lang="es-ES"/>
        </a:p>
      </dgm:t>
    </dgm:pt>
    <dgm:pt modelId="{13DEE31E-A1FA-4E3A-BFAD-2E547C89786F}" type="pres">
      <dgm:prSet presAssocID="{BDBF5FE4-9749-40D9-9080-4FFD1A72F4C0}" presName="sibTrans" presStyleLbl="sibTrans2D1" presStyleIdx="2" presStyleCnt="4"/>
      <dgm:spPr/>
      <dgm:t>
        <a:bodyPr/>
        <a:lstStyle/>
        <a:p>
          <a:endParaRPr lang="es-ES"/>
        </a:p>
      </dgm:t>
    </dgm:pt>
    <dgm:pt modelId="{4DF326CF-29AA-4FBE-A764-44F0F29C58A4}" type="pres">
      <dgm:prSet presAssocID="{BDBF5FE4-9749-40D9-9080-4FFD1A72F4C0}" presName="connectorText" presStyleLbl="sibTrans2D1" presStyleIdx="2" presStyleCnt="4"/>
      <dgm:spPr/>
      <dgm:t>
        <a:bodyPr/>
        <a:lstStyle/>
        <a:p>
          <a:endParaRPr lang="es-ES"/>
        </a:p>
      </dgm:t>
    </dgm:pt>
    <dgm:pt modelId="{3BAA4AA5-16D4-414C-90F5-9C5B2BBE9631}" type="pres">
      <dgm:prSet presAssocID="{B2E3BFC8-D6E3-46A1-8422-616940CB9C8A}" presName="node" presStyleLbl="node1" presStyleIdx="3" presStyleCnt="5">
        <dgm:presLayoutVars>
          <dgm:bulletEnabled val="1"/>
        </dgm:presLayoutVars>
      </dgm:prSet>
      <dgm:spPr/>
      <dgm:t>
        <a:bodyPr/>
        <a:lstStyle/>
        <a:p>
          <a:endParaRPr lang="es-ES"/>
        </a:p>
      </dgm:t>
    </dgm:pt>
    <dgm:pt modelId="{F0334371-3F0A-4014-8462-A84882B6F80A}" type="pres">
      <dgm:prSet presAssocID="{289F0357-DFC5-4B2B-B907-3828A2839836}" presName="sibTrans" presStyleLbl="sibTrans2D1" presStyleIdx="3" presStyleCnt="4"/>
      <dgm:spPr/>
      <dgm:t>
        <a:bodyPr/>
        <a:lstStyle/>
        <a:p>
          <a:endParaRPr lang="es-ES"/>
        </a:p>
      </dgm:t>
    </dgm:pt>
    <dgm:pt modelId="{14371C74-61F0-42B3-BE9C-7FC5C8AC6B7C}" type="pres">
      <dgm:prSet presAssocID="{289F0357-DFC5-4B2B-B907-3828A2839836}" presName="connectorText" presStyleLbl="sibTrans2D1" presStyleIdx="3" presStyleCnt="4"/>
      <dgm:spPr/>
      <dgm:t>
        <a:bodyPr/>
        <a:lstStyle/>
        <a:p>
          <a:endParaRPr lang="es-ES"/>
        </a:p>
      </dgm:t>
    </dgm:pt>
    <dgm:pt modelId="{F2BAE6B9-9CFC-4FF3-8DE8-BB0343232515}" type="pres">
      <dgm:prSet presAssocID="{73F8CDFE-8C1C-44C2-8C32-B5AFE5823203}" presName="node" presStyleLbl="node1" presStyleIdx="4" presStyleCnt="5">
        <dgm:presLayoutVars>
          <dgm:bulletEnabled val="1"/>
        </dgm:presLayoutVars>
      </dgm:prSet>
      <dgm:spPr/>
      <dgm:t>
        <a:bodyPr/>
        <a:lstStyle/>
        <a:p>
          <a:endParaRPr lang="es-ES"/>
        </a:p>
      </dgm:t>
    </dgm:pt>
  </dgm:ptLst>
  <dgm:cxnLst>
    <dgm:cxn modelId="{E04646C3-E866-46B2-ACFA-9ADEF9198BF1}" type="presOf" srcId="{B2E3BFC8-D6E3-46A1-8422-616940CB9C8A}" destId="{3BAA4AA5-16D4-414C-90F5-9C5B2BBE9631}" srcOrd="0" destOrd="0" presId="urn:microsoft.com/office/officeart/2005/8/layout/process1"/>
    <dgm:cxn modelId="{43B650C7-3465-4B89-8B03-D7A78F766898}" type="presOf" srcId="{0C7C4F71-04E4-4DE0-B99A-EF830A305A9B}" destId="{82940384-E762-4AF3-ABBF-A960D891C421}" srcOrd="0" destOrd="0" presId="urn:microsoft.com/office/officeart/2005/8/layout/process1"/>
    <dgm:cxn modelId="{7D030C52-4C76-466A-AAC9-7C5FFDB8D30B}" srcId="{5C87F086-FA6A-4558-A560-874B4ACFE445}" destId="{C6E4EB46-1D6F-457F-8183-98E279F6302C}" srcOrd="1" destOrd="0" parTransId="{5DE6AD91-69CA-4E73-87A3-40CDED620991}" sibTransId="{0C7C4F71-04E4-4DE0-B99A-EF830A305A9B}"/>
    <dgm:cxn modelId="{138A7542-DA8C-4863-BC95-08CF6529E57A}" type="presOf" srcId="{BDBF5FE4-9749-40D9-9080-4FFD1A72F4C0}" destId="{13DEE31E-A1FA-4E3A-BFAD-2E547C89786F}" srcOrd="0" destOrd="0" presId="urn:microsoft.com/office/officeart/2005/8/layout/process1"/>
    <dgm:cxn modelId="{A21A07F0-1DF5-48F8-85A4-5AC6D20090C5}" srcId="{5C87F086-FA6A-4558-A560-874B4ACFE445}" destId="{B2E3BFC8-D6E3-46A1-8422-616940CB9C8A}" srcOrd="3" destOrd="0" parTransId="{4C8AED9A-B09E-404C-ACD2-BE543F22A860}" sibTransId="{289F0357-DFC5-4B2B-B907-3828A2839836}"/>
    <dgm:cxn modelId="{FAC2639D-D189-4416-A040-1F117CD8DA16}" type="presOf" srcId="{289F0357-DFC5-4B2B-B907-3828A2839836}" destId="{14371C74-61F0-42B3-BE9C-7FC5C8AC6B7C}" srcOrd="1" destOrd="0" presId="urn:microsoft.com/office/officeart/2005/8/layout/process1"/>
    <dgm:cxn modelId="{5C5D87E7-042C-416F-AEA0-4BA3A7A4EF90}" srcId="{5C87F086-FA6A-4558-A560-874B4ACFE445}" destId="{73F8CDFE-8C1C-44C2-8C32-B5AFE5823203}" srcOrd="4" destOrd="0" parTransId="{B7C2B191-40A7-4CF3-B875-F5A6A2BF943D}" sibTransId="{C3770FF4-491F-42F2-B892-F0C4478153B9}"/>
    <dgm:cxn modelId="{C65E9014-B634-4DD7-A3E0-4128C4F9D628}" type="presOf" srcId="{8946FAF7-F598-4507-9C25-5992A1B380AF}" destId="{8A5F505B-AA49-4016-B2AB-210E9510D41D}" srcOrd="1" destOrd="0" presId="urn:microsoft.com/office/officeart/2005/8/layout/process1"/>
    <dgm:cxn modelId="{AD3F391C-054A-454C-B53F-71D3D76BDC58}" type="presOf" srcId="{BDBF5FE4-9749-40D9-9080-4FFD1A72F4C0}" destId="{4DF326CF-29AA-4FBE-A764-44F0F29C58A4}" srcOrd="1" destOrd="0" presId="urn:microsoft.com/office/officeart/2005/8/layout/process1"/>
    <dgm:cxn modelId="{5E1A8121-BA0F-4CC1-BA46-EEB74D8D56AE}" type="presOf" srcId="{C6E4EB46-1D6F-457F-8183-98E279F6302C}" destId="{46DF64D5-9D68-41AA-9550-A0151720C924}" srcOrd="0" destOrd="0" presId="urn:microsoft.com/office/officeart/2005/8/layout/process1"/>
    <dgm:cxn modelId="{4FAE63A6-9D07-4188-95D3-39B7FFCB9A85}" type="presOf" srcId="{8946FAF7-F598-4507-9C25-5992A1B380AF}" destId="{10D026F5-5D7D-4A46-85F7-E1DD2EFB24CA}" srcOrd="0" destOrd="0" presId="urn:microsoft.com/office/officeart/2005/8/layout/process1"/>
    <dgm:cxn modelId="{6F9D5C05-A470-4AFB-8456-977642E0C27C}" type="presOf" srcId="{1B91BD37-93FC-48C2-8C6A-5731701A721A}" destId="{CDE4C9D9-068A-4142-9928-A36E21FDA1E8}" srcOrd="0" destOrd="0" presId="urn:microsoft.com/office/officeart/2005/8/layout/process1"/>
    <dgm:cxn modelId="{D9394D3E-5160-45F4-953A-9A00D1138EBF}" type="presOf" srcId="{289F0357-DFC5-4B2B-B907-3828A2839836}" destId="{F0334371-3F0A-4014-8462-A84882B6F80A}" srcOrd="0" destOrd="0" presId="urn:microsoft.com/office/officeart/2005/8/layout/process1"/>
    <dgm:cxn modelId="{62126EC0-D220-438A-9F74-C07EDDC046D4}" type="presOf" srcId="{73F8CDFE-8C1C-44C2-8C32-B5AFE5823203}" destId="{F2BAE6B9-9CFC-4FF3-8DE8-BB0343232515}" srcOrd="0" destOrd="0" presId="urn:microsoft.com/office/officeart/2005/8/layout/process1"/>
    <dgm:cxn modelId="{3881CB9F-E39E-4B5F-BD8E-CF95A12A6911}" type="presOf" srcId="{0C7C4F71-04E4-4DE0-B99A-EF830A305A9B}" destId="{F01951DA-9517-41A8-9E71-6BCFA84BFBB5}" srcOrd="1" destOrd="0" presId="urn:microsoft.com/office/officeart/2005/8/layout/process1"/>
    <dgm:cxn modelId="{300B9C2B-5C83-409B-9B9F-FD2329FE78F4}" type="presOf" srcId="{5C87F086-FA6A-4558-A560-874B4ACFE445}" destId="{857D7834-64C8-43DA-A1DD-3C4A79F2E075}" srcOrd="0" destOrd="0" presId="urn:microsoft.com/office/officeart/2005/8/layout/process1"/>
    <dgm:cxn modelId="{CCDF0BF0-7632-499D-B7A9-526650A172FC}" type="presOf" srcId="{DB0D5919-8B21-448D-9E23-29D61DCB206E}" destId="{DAFE1CD3-732B-4151-8260-3BF224660620}" srcOrd="0" destOrd="0" presId="urn:microsoft.com/office/officeart/2005/8/layout/process1"/>
    <dgm:cxn modelId="{2DB10227-96D0-4649-8808-7322DAC1FCDA}" srcId="{5C87F086-FA6A-4558-A560-874B4ACFE445}" destId="{1B91BD37-93FC-48C2-8C6A-5731701A721A}" srcOrd="0" destOrd="0" parTransId="{EA35726F-1CD2-4269-8AAD-E539460A5303}" sibTransId="{8946FAF7-F598-4507-9C25-5992A1B380AF}"/>
    <dgm:cxn modelId="{5E0E7CD2-2C2D-4BE1-81D2-9B6E010ECEB2}" srcId="{5C87F086-FA6A-4558-A560-874B4ACFE445}" destId="{DB0D5919-8B21-448D-9E23-29D61DCB206E}" srcOrd="2" destOrd="0" parTransId="{18DC68F7-FBD2-4BFE-BF04-EF8AC0CBC210}" sibTransId="{BDBF5FE4-9749-40D9-9080-4FFD1A72F4C0}"/>
    <dgm:cxn modelId="{0E69D8F2-CD71-41A3-A2FC-C9F7506C43E7}" type="presParOf" srcId="{857D7834-64C8-43DA-A1DD-3C4A79F2E075}" destId="{CDE4C9D9-068A-4142-9928-A36E21FDA1E8}" srcOrd="0" destOrd="0" presId="urn:microsoft.com/office/officeart/2005/8/layout/process1"/>
    <dgm:cxn modelId="{60AF501C-AA03-44B8-9F23-3E7A6CC1B842}" type="presParOf" srcId="{857D7834-64C8-43DA-A1DD-3C4A79F2E075}" destId="{10D026F5-5D7D-4A46-85F7-E1DD2EFB24CA}" srcOrd="1" destOrd="0" presId="urn:microsoft.com/office/officeart/2005/8/layout/process1"/>
    <dgm:cxn modelId="{739B6B2F-90EB-4A46-A9B5-C0E0D76F245A}" type="presParOf" srcId="{10D026F5-5D7D-4A46-85F7-E1DD2EFB24CA}" destId="{8A5F505B-AA49-4016-B2AB-210E9510D41D}" srcOrd="0" destOrd="0" presId="urn:microsoft.com/office/officeart/2005/8/layout/process1"/>
    <dgm:cxn modelId="{9ECA5D51-92A8-4A8C-9522-CF70C263F455}" type="presParOf" srcId="{857D7834-64C8-43DA-A1DD-3C4A79F2E075}" destId="{46DF64D5-9D68-41AA-9550-A0151720C924}" srcOrd="2" destOrd="0" presId="urn:microsoft.com/office/officeart/2005/8/layout/process1"/>
    <dgm:cxn modelId="{DD115CA0-ED90-4E0B-8059-DB7F7C1E154F}" type="presParOf" srcId="{857D7834-64C8-43DA-A1DD-3C4A79F2E075}" destId="{82940384-E762-4AF3-ABBF-A960D891C421}" srcOrd="3" destOrd="0" presId="urn:microsoft.com/office/officeart/2005/8/layout/process1"/>
    <dgm:cxn modelId="{B0DE6AE1-0298-4D0D-B572-1328D8100C32}" type="presParOf" srcId="{82940384-E762-4AF3-ABBF-A960D891C421}" destId="{F01951DA-9517-41A8-9E71-6BCFA84BFBB5}" srcOrd="0" destOrd="0" presId="urn:microsoft.com/office/officeart/2005/8/layout/process1"/>
    <dgm:cxn modelId="{F90C8609-01AE-41C9-9840-338D852C9CC9}" type="presParOf" srcId="{857D7834-64C8-43DA-A1DD-3C4A79F2E075}" destId="{DAFE1CD3-732B-4151-8260-3BF224660620}" srcOrd="4" destOrd="0" presId="urn:microsoft.com/office/officeart/2005/8/layout/process1"/>
    <dgm:cxn modelId="{9DC9472F-19BE-4369-9FFE-A7CCC142F80C}" type="presParOf" srcId="{857D7834-64C8-43DA-A1DD-3C4A79F2E075}" destId="{13DEE31E-A1FA-4E3A-BFAD-2E547C89786F}" srcOrd="5" destOrd="0" presId="urn:microsoft.com/office/officeart/2005/8/layout/process1"/>
    <dgm:cxn modelId="{55D1E15D-B420-4E49-A850-C46F325CE06D}" type="presParOf" srcId="{13DEE31E-A1FA-4E3A-BFAD-2E547C89786F}" destId="{4DF326CF-29AA-4FBE-A764-44F0F29C58A4}" srcOrd="0" destOrd="0" presId="urn:microsoft.com/office/officeart/2005/8/layout/process1"/>
    <dgm:cxn modelId="{1F4387A2-DA0D-4CC8-B8B9-893272C39C77}" type="presParOf" srcId="{857D7834-64C8-43DA-A1DD-3C4A79F2E075}" destId="{3BAA4AA5-16D4-414C-90F5-9C5B2BBE9631}" srcOrd="6" destOrd="0" presId="urn:microsoft.com/office/officeart/2005/8/layout/process1"/>
    <dgm:cxn modelId="{4AEAAE48-59AA-4065-B00F-3C00DC376A59}" type="presParOf" srcId="{857D7834-64C8-43DA-A1DD-3C4A79F2E075}" destId="{F0334371-3F0A-4014-8462-A84882B6F80A}" srcOrd="7" destOrd="0" presId="urn:microsoft.com/office/officeart/2005/8/layout/process1"/>
    <dgm:cxn modelId="{6B9B16F7-B7A5-4D28-A4DC-1042675204BB}" type="presParOf" srcId="{F0334371-3F0A-4014-8462-A84882B6F80A}" destId="{14371C74-61F0-42B3-BE9C-7FC5C8AC6B7C}" srcOrd="0" destOrd="0" presId="urn:microsoft.com/office/officeart/2005/8/layout/process1"/>
    <dgm:cxn modelId="{F1760813-F914-490C-B2E1-3707B48E36B0}" type="presParOf" srcId="{857D7834-64C8-43DA-A1DD-3C4A79F2E075}" destId="{F2BAE6B9-9CFC-4FF3-8DE8-BB034323251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1D9DB-5053-41BF-A55E-39B307270C53}"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8EC1D8E4-7906-4904-8BD0-FE5A21B5930D}">
      <dgm:prSet phldrT="[Texto]"/>
      <dgm:spPr/>
      <dgm:t>
        <a:bodyPr/>
        <a:lstStyle/>
        <a:p>
          <a:r>
            <a:rPr lang="es-EC" dirty="0" smtClean="0"/>
            <a:t>Incidencia positiva en la comercialización de productos</a:t>
          </a:r>
          <a:endParaRPr lang="es-ES" dirty="0"/>
        </a:p>
      </dgm:t>
    </dgm:pt>
    <dgm:pt modelId="{F99B4EC9-52FA-412A-8ADD-69D4F2647265}" type="parTrans" cxnId="{89E3C718-46F3-40C0-9231-20741FC8DD1D}">
      <dgm:prSet/>
      <dgm:spPr/>
      <dgm:t>
        <a:bodyPr/>
        <a:lstStyle/>
        <a:p>
          <a:endParaRPr lang="es-ES"/>
        </a:p>
      </dgm:t>
    </dgm:pt>
    <dgm:pt modelId="{D71D1724-80F6-487B-A7A9-9ECBDB3D2236}" type="sibTrans" cxnId="{89E3C718-46F3-40C0-9231-20741FC8DD1D}">
      <dgm:prSet/>
      <dgm:spPr/>
      <dgm:t>
        <a:bodyPr/>
        <a:lstStyle/>
        <a:p>
          <a:endParaRPr lang="es-ES"/>
        </a:p>
      </dgm:t>
    </dgm:pt>
    <dgm:pt modelId="{85B96C51-9783-44E1-878B-669098291978}">
      <dgm:prSet phldrT="[Texto]"/>
      <dgm:spPr/>
      <dgm:t>
        <a:bodyPr/>
        <a:lstStyle/>
        <a:p>
          <a:r>
            <a:rPr lang="es-EC" dirty="0" smtClean="0"/>
            <a:t>Desarrollo de sectores económicos estratégicos</a:t>
          </a:r>
          <a:endParaRPr lang="es-ES" dirty="0"/>
        </a:p>
      </dgm:t>
    </dgm:pt>
    <dgm:pt modelId="{AFEA371C-97B2-43A1-9677-EFCE83D1AE44}" type="parTrans" cxnId="{6F46D28F-4ACD-4FBB-BB80-FFADFFEAF447}">
      <dgm:prSet/>
      <dgm:spPr/>
      <dgm:t>
        <a:bodyPr/>
        <a:lstStyle/>
        <a:p>
          <a:endParaRPr lang="es-ES"/>
        </a:p>
      </dgm:t>
    </dgm:pt>
    <dgm:pt modelId="{486E5BB8-E300-4A99-8622-D2DBC93CB166}" type="sibTrans" cxnId="{6F46D28F-4ACD-4FBB-BB80-FFADFFEAF447}">
      <dgm:prSet/>
      <dgm:spPr/>
      <dgm:t>
        <a:bodyPr/>
        <a:lstStyle/>
        <a:p>
          <a:endParaRPr lang="es-ES"/>
        </a:p>
      </dgm:t>
    </dgm:pt>
    <dgm:pt modelId="{5054AF0B-0747-494D-A67A-F222E48A1D5A}">
      <dgm:prSet phldrT="[Texto]"/>
      <dgm:spPr/>
      <dgm:t>
        <a:bodyPr/>
        <a:lstStyle/>
        <a:p>
          <a:r>
            <a:rPr lang="es-EC" dirty="0" smtClean="0"/>
            <a:t>Ventajas competitivas en los productores </a:t>
          </a:r>
          <a:endParaRPr lang="es-ES" dirty="0"/>
        </a:p>
      </dgm:t>
    </dgm:pt>
    <dgm:pt modelId="{80685405-A46C-4549-8669-696462134052}" type="parTrans" cxnId="{A26641E7-D91A-458F-B1D3-72035B73673E}">
      <dgm:prSet/>
      <dgm:spPr/>
      <dgm:t>
        <a:bodyPr/>
        <a:lstStyle/>
        <a:p>
          <a:endParaRPr lang="es-ES"/>
        </a:p>
      </dgm:t>
    </dgm:pt>
    <dgm:pt modelId="{EF477AD2-5CAB-42A0-A524-735BA4DC175F}" type="sibTrans" cxnId="{A26641E7-D91A-458F-B1D3-72035B73673E}">
      <dgm:prSet/>
      <dgm:spPr/>
      <dgm:t>
        <a:bodyPr/>
        <a:lstStyle/>
        <a:p>
          <a:endParaRPr lang="es-ES"/>
        </a:p>
      </dgm:t>
    </dgm:pt>
    <dgm:pt modelId="{D49A506E-8196-4680-A530-BF960BFCFBEA}">
      <dgm:prSet/>
      <dgm:spPr/>
      <dgm:t>
        <a:bodyPr/>
        <a:lstStyle/>
        <a:p>
          <a:r>
            <a:rPr lang="es-EC" dirty="0" smtClean="0"/>
            <a:t>Crecimiento de la zona geográfica de su procedencia</a:t>
          </a:r>
          <a:endParaRPr lang="es-ES" dirty="0"/>
        </a:p>
      </dgm:t>
    </dgm:pt>
    <dgm:pt modelId="{A48FC73C-9A9A-48B5-8BE7-4AFE3F8F2ECD}" type="parTrans" cxnId="{9F648642-8A90-4E1C-9ADE-66A34EDAF8D9}">
      <dgm:prSet/>
      <dgm:spPr/>
      <dgm:t>
        <a:bodyPr/>
        <a:lstStyle/>
        <a:p>
          <a:endParaRPr lang="es-ES"/>
        </a:p>
      </dgm:t>
    </dgm:pt>
    <dgm:pt modelId="{6A44B4F5-B44E-4E0F-9738-FC8CEE95B3AE}" type="sibTrans" cxnId="{9F648642-8A90-4E1C-9ADE-66A34EDAF8D9}">
      <dgm:prSet/>
      <dgm:spPr/>
      <dgm:t>
        <a:bodyPr/>
        <a:lstStyle/>
        <a:p>
          <a:endParaRPr lang="es-ES"/>
        </a:p>
      </dgm:t>
    </dgm:pt>
    <dgm:pt modelId="{62252B23-5F3A-45AB-93E2-535514E51B93}" type="pres">
      <dgm:prSet presAssocID="{7D61D9DB-5053-41BF-A55E-39B307270C53}" presName="linear" presStyleCnt="0">
        <dgm:presLayoutVars>
          <dgm:dir/>
          <dgm:animLvl val="lvl"/>
          <dgm:resizeHandles val="exact"/>
        </dgm:presLayoutVars>
      </dgm:prSet>
      <dgm:spPr/>
      <dgm:t>
        <a:bodyPr/>
        <a:lstStyle/>
        <a:p>
          <a:endParaRPr lang="es-ES"/>
        </a:p>
      </dgm:t>
    </dgm:pt>
    <dgm:pt modelId="{F569E2DA-B7BA-4AAF-BCD1-7CD86FBA4057}" type="pres">
      <dgm:prSet presAssocID="{8EC1D8E4-7906-4904-8BD0-FE5A21B5930D}" presName="parentLin" presStyleCnt="0"/>
      <dgm:spPr/>
    </dgm:pt>
    <dgm:pt modelId="{EB2F4CFA-84E2-4F3C-9433-584BA8BAC1BA}" type="pres">
      <dgm:prSet presAssocID="{8EC1D8E4-7906-4904-8BD0-FE5A21B5930D}" presName="parentLeftMargin" presStyleLbl="node1" presStyleIdx="0" presStyleCnt="4"/>
      <dgm:spPr/>
      <dgm:t>
        <a:bodyPr/>
        <a:lstStyle/>
        <a:p>
          <a:endParaRPr lang="es-ES"/>
        </a:p>
      </dgm:t>
    </dgm:pt>
    <dgm:pt modelId="{24DA488E-8E8D-45FB-8CFB-3530D23395F2}" type="pres">
      <dgm:prSet presAssocID="{8EC1D8E4-7906-4904-8BD0-FE5A21B5930D}" presName="parentText" presStyleLbl="node1" presStyleIdx="0" presStyleCnt="4" custLinFactNeighborX="-6717" custLinFactNeighborY="14769">
        <dgm:presLayoutVars>
          <dgm:chMax val="0"/>
          <dgm:bulletEnabled val="1"/>
        </dgm:presLayoutVars>
      </dgm:prSet>
      <dgm:spPr/>
      <dgm:t>
        <a:bodyPr/>
        <a:lstStyle/>
        <a:p>
          <a:endParaRPr lang="es-ES"/>
        </a:p>
      </dgm:t>
    </dgm:pt>
    <dgm:pt modelId="{6B20C080-C93F-44A4-A319-FFA3B10864F0}" type="pres">
      <dgm:prSet presAssocID="{8EC1D8E4-7906-4904-8BD0-FE5A21B5930D}" presName="negativeSpace" presStyleCnt="0"/>
      <dgm:spPr/>
    </dgm:pt>
    <dgm:pt modelId="{6F1D0B5F-7E9F-4B97-B742-C8671B426456}" type="pres">
      <dgm:prSet presAssocID="{8EC1D8E4-7906-4904-8BD0-FE5A21B5930D}" presName="childText" presStyleLbl="conFgAcc1" presStyleIdx="0" presStyleCnt="4">
        <dgm:presLayoutVars>
          <dgm:bulletEnabled val="1"/>
        </dgm:presLayoutVars>
      </dgm:prSet>
      <dgm:spPr/>
    </dgm:pt>
    <dgm:pt modelId="{DDEE211A-E3BE-4774-8E19-81BB93C8CF08}" type="pres">
      <dgm:prSet presAssocID="{D71D1724-80F6-487B-A7A9-9ECBDB3D2236}" presName="spaceBetweenRectangles" presStyleCnt="0"/>
      <dgm:spPr/>
    </dgm:pt>
    <dgm:pt modelId="{C21C7C5B-1C93-4F4C-A93A-AF660C6BFDAD}" type="pres">
      <dgm:prSet presAssocID="{85B96C51-9783-44E1-878B-669098291978}" presName="parentLin" presStyleCnt="0"/>
      <dgm:spPr/>
    </dgm:pt>
    <dgm:pt modelId="{50236B0B-DEDF-4BC1-B164-6F679F1E9095}" type="pres">
      <dgm:prSet presAssocID="{85B96C51-9783-44E1-878B-669098291978}" presName="parentLeftMargin" presStyleLbl="node1" presStyleIdx="0" presStyleCnt="4"/>
      <dgm:spPr/>
      <dgm:t>
        <a:bodyPr/>
        <a:lstStyle/>
        <a:p>
          <a:endParaRPr lang="es-ES"/>
        </a:p>
      </dgm:t>
    </dgm:pt>
    <dgm:pt modelId="{C667118B-6F88-42B7-89FD-74A4881CDE8D}" type="pres">
      <dgm:prSet presAssocID="{85B96C51-9783-44E1-878B-669098291978}" presName="parentText" presStyleLbl="node1" presStyleIdx="1" presStyleCnt="4">
        <dgm:presLayoutVars>
          <dgm:chMax val="0"/>
          <dgm:bulletEnabled val="1"/>
        </dgm:presLayoutVars>
      </dgm:prSet>
      <dgm:spPr/>
      <dgm:t>
        <a:bodyPr/>
        <a:lstStyle/>
        <a:p>
          <a:endParaRPr lang="es-ES"/>
        </a:p>
      </dgm:t>
    </dgm:pt>
    <dgm:pt modelId="{18509548-A181-4DF1-9C21-80788416902A}" type="pres">
      <dgm:prSet presAssocID="{85B96C51-9783-44E1-878B-669098291978}" presName="negativeSpace" presStyleCnt="0"/>
      <dgm:spPr/>
    </dgm:pt>
    <dgm:pt modelId="{7FD9EE45-DDFB-463F-9B30-D11DCF011047}" type="pres">
      <dgm:prSet presAssocID="{85B96C51-9783-44E1-878B-669098291978}" presName="childText" presStyleLbl="conFgAcc1" presStyleIdx="1" presStyleCnt="4">
        <dgm:presLayoutVars>
          <dgm:bulletEnabled val="1"/>
        </dgm:presLayoutVars>
      </dgm:prSet>
      <dgm:spPr/>
    </dgm:pt>
    <dgm:pt modelId="{DB1942B1-B277-4C10-9E25-72C8B8D9475E}" type="pres">
      <dgm:prSet presAssocID="{486E5BB8-E300-4A99-8622-D2DBC93CB166}" presName="spaceBetweenRectangles" presStyleCnt="0"/>
      <dgm:spPr/>
    </dgm:pt>
    <dgm:pt modelId="{497A7CAB-8273-43D3-BEE2-43ED11458A07}" type="pres">
      <dgm:prSet presAssocID="{5054AF0B-0747-494D-A67A-F222E48A1D5A}" presName="parentLin" presStyleCnt="0"/>
      <dgm:spPr/>
    </dgm:pt>
    <dgm:pt modelId="{ACD1B656-71EC-48C0-AB08-E6380B855A1E}" type="pres">
      <dgm:prSet presAssocID="{5054AF0B-0747-494D-A67A-F222E48A1D5A}" presName="parentLeftMargin" presStyleLbl="node1" presStyleIdx="1" presStyleCnt="4"/>
      <dgm:spPr/>
      <dgm:t>
        <a:bodyPr/>
        <a:lstStyle/>
        <a:p>
          <a:endParaRPr lang="es-ES"/>
        </a:p>
      </dgm:t>
    </dgm:pt>
    <dgm:pt modelId="{D60F92DE-E759-41D9-9025-AEE161B9C694}" type="pres">
      <dgm:prSet presAssocID="{5054AF0B-0747-494D-A67A-F222E48A1D5A}" presName="parentText" presStyleLbl="node1" presStyleIdx="2" presStyleCnt="4">
        <dgm:presLayoutVars>
          <dgm:chMax val="0"/>
          <dgm:bulletEnabled val="1"/>
        </dgm:presLayoutVars>
      </dgm:prSet>
      <dgm:spPr/>
      <dgm:t>
        <a:bodyPr/>
        <a:lstStyle/>
        <a:p>
          <a:endParaRPr lang="es-ES"/>
        </a:p>
      </dgm:t>
    </dgm:pt>
    <dgm:pt modelId="{301834D4-E2FC-4C82-ACC4-714678B7E70D}" type="pres">
      <dgm:prSet presAssocID="{5054AF0B-0747-494D-A67A-F222E48A1D5A}" presName="negativeSpace" presStyleCnt="0"/>
      <dgm:spPr/>
    </dgm:pt>
    <dgm:pt modelId="{2726DCCF-4472-41A4-B4B0-944B37F7D7FA}" type="pres">
      <dgm:prSet presAssocID="{5054AF0B-0747-494D-A67A-F222E48A1D5A}" presName="childText" presStyleLbl="conFgAcc1" presStyleIdx="2" presStyleCnt="4">
        <dgm:presLayoutVars>
          <dgm:bulletEnabled val="1"/>
        </dgm:presLayoutVars>
      </dgm:prSet>
      <dgm:spPr/>
    </dgm:pt>
    <dgm:pt modelId="{29CF6D4D-1A14-42FD-B80A-EA42CF2A273F}" type="pres">
      <dgm:prSet presAssocID="{EF477AD2-5CAB-42A0-A524-735BA4DC175F}" presName="spaceBetweenRectangles" presStyleCnt="0"/>
      <dgm:spPr/>
    </dgm:pt>
    <dgm:pt modelId="{E25BA19A-FBD1-455A-A4D9-8F14C9DE031B}" type="pres">
      <dgm:prSet presAssocID="{D49A506E-8196-4680-A530-BF960BFCFBEA}" presName="parentLin" presStyleCnt="0"/>
      <dgm:spPr/>
    </dgm:pt>
    <dgm:pt modelId="{00A611F9-6390-4122-B899-93FBD7F34E52}" type="pres">
      <dgm:prSet presAssocID="{D49A506E-8196-4680-A530-BF960BFCFBEA}" presName="parentLeftMargin" presStyleLbl="node1" presStyleIdx="2" presStyleCnt="4"/>
      <dgm:spPr/>
      <dgm:t>
        <a:bodyPr/>
        <a:lstStyle/>
        <a:p>
          <a:endParaRPr lang="es-ES"/>
        </a:p>
      </dgm:t>
    </dgm:pt>
    <dgm:pt modelId="{9D21A153-9AF8-4AB0-A990-79BD593B8E92}" type="pres">
      <dgm:prSet presAssocID="{D49A506E-8196-4680-A530-BF960BFCFBEA}" presName="parentText" presStyleLbl="node1" presStyleIdx="3" presStyleCnt="4">
        <dgm:presLayoutVars>
          <dgm:chMax val="0"/>
          <dgm:bulletEnabled val="1"/>
        </dgm:presLayoutVars>
      </dgm:prSet>
      <dgm:spPr/>
      <dgm:t>
        <a:bodyPr/>
        <a:lstStyle/>
        <a:p>
          <a:endParaRPr lang="es-ES"/>
        </a:p>
      </dgm:t>
    </dgm:pt>
    <dgm:pt modelId="{A53E0497-4AFB-4B9D-A041-98B338EBE4DE}" type="pres">
      <dgm:prSet presAssocID="{D49A506E-8196-4680-A530-BF960BFCFBEA}" presName="negativeSpace" presStyleCnt="0"/>
      <dgm:spPr/>
    </dgm:pt>
    <dgm:pt modelId="{811B4823-B5FB-4218-ABD7-F45BA4196FD8}" type="pres">
      <dgm:prSet presAssocID="{D49A506E-8196-4680-A530-BF960BFCFBEA}" presName="childText" presStyleLbl="conFgAcc1" presStyleIdx="3" presStyleCnt="4">
        <dgm:presLayoutVars>
          <dgm:bulletEnabled val="1"/>
        </dgm:presLayoutVars>
      </dgm:prSet>
      <dgm:spPr/>
    </dgm:pt>
  </dgm:ptLst>
  <dgm:cxnLst>
    <dgm:cxn modelId="{9F648642-8A90-4E1C-9ADE-66A34EDAF8D9}" srcId="{7D61D9DB-5053-41BF-A55E-39B307270C53}" destId="{D49A506E-8196-4680-A530-BF960BFCFBEA}" srcOrd="3" destOrd="0" parTransId="{A48FC73C-9A9A-48B5-8BE7-4AFE3F8F2ECD}" sibTransId="{6A44B4F5-B44E-4E0F-9738-FC8CEE95B3AE}"/>
    <dgm:cxn modelId="{209C6C18-750D-4EF5-8958-FAEA011AF3B9}" type="presOf" srcId="{5054AF0B-0747-494D-A67A-F222E48A1D5A}" destId="{D60F92DE-E759-41D9-9025-AEE161B9C694}" srcOrd="1" destOrd="0" presId="urn:microsoft.com/office/officeart/2005/8/layout/list1"/>
    <dgm:cxn modelId="{B275DAC1-1A4C-453E-9DBF-BD5C841A6B53}" type="presOf" srcId="{5054AF0B-0747-494D-A67A-F222E48A1D5A}" destId="{ACD1B656-71EC-48C0-AB08-E6380B855A1E}" srcOrd="0" destOrd="0" presId="urn:microsoft.com/office/officeart/2005/8/layout/list1"/>
    <dgm:cxn modelId="{715396BF-69A0-467B-B54B-73B17A9EEDC6}" type="presOf" srcId="{7D61D9DB-5053-41BF-A55E-39B307270C53}" destId="{62252B23-5F3A-45AB-93E2-535514E51B93}" srcOrd="0" destOrd="0" presId="urn:microsoft.com/office/officeart/2005/8/layout/list1"/>
    <dgm:cxn modelId="{C6899589-82D1-4AB9-A6C9-A27891233005}" type="presOf" srcId="{D49A506E-8196-4680-A530-BF960BFCFBEA}" destId="{9D21A153-9AF8-4AB0-A990-79BD593B8E92}" srcOrd="1" destOrd="0" presId="urn:microsoft.com/office/officeart/2005/8/layout/list1"/>
    <dgm:cxn modelId="{9BCF20E8-3259-4473-8F2E-1ACC77DFAB13}" type="presOf" srcId="{8EC1D8E4-7906-4904-8BD0-FE5A21B5930D}" destId="{24DA488E-8E8D-45FB-8CFB-3530D23395F2}" srcOrd="1" destOrd="0" presId="urn:microsoft.com/office/officeart/2005/8/layout/list1"/>
    <dgm:cxn modelId="{59C3D449-B99B-4EDD-A82F-993A85B04EF3}" type="presOf" srcId="{D49A506E-8196-4680-A530-BF960BFCFBEA}" destId="{00A611F9-6390-4122-B899-93FBD7F34E52}" srcOrd="0" destOrd="0" presId="urn:microsoft.com/office/officeart/2005/8/layout/list1"/>
    <dgm:cxn modelId="{6F46D28F-4ACD-4FBB-BB80-FFADFFEAF447}" srcId="{7D61D9DB-5053-41BF-A55E-39B307270C53}" destId="{85B96C51-9783-44E1-878B-669098291978}" srcOrd="1" destOrd="0" parTransId="{AFEA371C-97B2-43A1-9677-EFCE83D1AE44}" sibTransId="{486E5BB8-E300-4A99-8622-D2DBC93CB166}"/>
    <dgm:cxn modelId="{1B4EB2F1-8BA4-4116-82C4-808D1DF6C544}" type="presOf" srcId="{8EC1D8E4-7906-4904-8BD0-FE5A21B5930D}" destId="{EB2F4CFA-84E2-4F3C-9433-584BA8BAC1BA}" srcOrd="0" destOrd="0" presId="urn:microsoft.com/office/officeart/2005/8/layout/list1"/>
    <dgm:cxn modelId="{1F4D326F-4573-4DC8-9413-FA9663E08660}" type="presOf" srcId="{85B96C51-9783-44E1-878B-669098291978}" destId="{C667118B-6F88-42B7-89FD-74A4881CDE8D}" srcOrd="1" destOrd="0" presId="urn:microsoft.com/office/officeart/2005/8/layout/list1"/>
    <dgm:cxn modelId="{A26641E7-D91A-458F-B1D3-72035B73673E}" srcId="{7D61D9DB-5053-41BF-A55E-39B307270C53}" destId="{5054AF0B-0747-494D-A67A-F222E48A1D5A}" srcOrd="2" destOrd="0" parTransId="{80685405-A46C-4549-8669-696462134052}" sibTransId="{EF477AD2-5CAB-42A0-A524-735BA4DC175F}"/>
    <dgm:cxn modelId="{A4C01B77-42E4-4A54-AB53-8121EFC7C42E}" type="presOf" srcId="{85B96C51-9783-44E1-878B-669098291978}" destId="{50236B0B-DEDF-4BC1-B164-6F679F1E9095}" srcOrd="0" destOrd="0" presId="urn:microsoft.com/office/officeart/2005/8/layout/list1"/>
    <dgm:cxn modelId="{89E3C718-46F3-40C0-9231-20741FC8DD1D}" srcId="{7D61D9DB-5053-41BF-A55E-39B307270C53}" destId="{8EC1D8E4-7906-4904-8BD0-FE5A21B5930D}" srcOrd="0" destOrd="0" parTransId="{F99B4EC9-52FA-412A-8ADD-69D4F2647265}" sibTransId="{D71D1724-80F6-487B-A7A9-9ECBDB3D2236}"/>
    <dgm:cxn modelId="{61530B27-36E9-4E21-96AD-E31D0D19D6F6}" type="presParOf" srcId="{62252B23-5F3A-45AB-93E2-535514E51B93}" destId="{F569E2DA-B7BA-4AAF-BCD1-7CD86FBA4057}" srcOrd="0" destOrd="0" presId="urn:microsoft.com/office/officeart/2005/8/layout/list1"/>
    <dgm:cxn modelId="{32D72C85-E81C-4123-AD4D-931ED2E5487C}" type="presParOf" srcId="{F569E2DA-B7BA-4AAF-BCD1-7CD86FBA4057}" destId="{EB2F4CFA-84E2-4F3C-9433-584BA8BAC1BA}" srcOrd="0" destOrd="0" presId="urn:microsoft.com/office/officeart/2005/8/layout/list1"/>
    <dgm:cxn modelId="{F7B8563C-F081-47F3-9594-C7547795DFA3}" type="presParOf" srcId="{F569E2DA-B7BA-4AAF-BCD1-7CD86FBA4057}" destId="{24DA488E-8E8D-45FB-8CFB-3530D23395F2}" srcOrd="1" destOrd="0" presId="urn:microsoft.com/office/officeart/2005/8/layout/list1"/>
    <dgm:cxn modelId="{AABCADC3-F535-4FCD-950C-F5BDA5B1F6D6}" type="presParOf" srcId="{62252B23-5F3A-45AB-93E2-535514E51B93}" destId="{6B20C080-C93F-44A4-A319-FFA3B10864F0}" srcOrd="1" destOrd="0" presId="urn:microsoft.com/office/officeart/2005/8/layout/list1"/>
    <dgm:cxn modelId="{76EBF878-CA00-49A5-B65D-FBE86D04F2C3}" type="presParOf" srcId="{62252B23-5F3A-45AB-93E2-535514E51B93}" destId="{6F1D0B5F-7E9F-4B97-B742-C8671B426456}" srcOrd="2" destOrd="0" presId="urn:microsoft.com/office/officeart/2005/8/layout/list1"/>
    <dgm:cxn modelId="{2A7333EB-C7AB-42D4-9BE7-DDD3BBD97E48}" type="presParOf" srcId="{62252B23-5F3A-45AB-93E2-535514E51B93}" destId="{DDEE211A-E3BE-4774-8E19-81BB93C8CF08}" srcOrd="3" destOrd="0" presId="urn:microsoft.com/office/officeart/2005/8/layout/list1"/>
    <dgm:cxn modelId="{4ED58C62-0BFE-44E8-A556-E0F430F280DC}" type="presParOf" srcId="{62252B23-5F3A-45AB-93E2-535514E51B93}" destId="{C21C7C5B-1C93-4F4C-A93A-AF660C6BFDAD}" srcOrd="4" destOrd="0" presId="urn:microsoft.com/office/officeart/2005/8/layout/list1"/>
    <dgm:cxn modelId="{6014B400-8A97-4CC7-987E-1C7C58AF7985}" type="presParOf" srcId="{C21C7C5B-1C93-4F4C-A93A-AF660C6BFDAD}" destId="{50236B0B-DEDF-4BC1-B164-6F679F1E9095}" srcOrd="0" destOrd="0" presId="urn:microsoft.com/office/officeart/2005/8/layout/list1"/>
    <dgm:cxn modelId="{446CD157-6D20-43EC-BD4C-4B3CA2E95AD8}" type="presParOf" srcId="{C21C7C5B-1C93-4F4C-A93A-AF660C6BFDAD}" destId="{C667118B-6F88-42B7-89FD-74A4881CDE8D}" srcOrd="1" destOrd="0" presId="urn:microsoft.com/office/officeart/2005/8/layout/list1"/>
    <dgm:cxn modelId="{662D29C8-09D0-4329-A1F1-C6CDD6FAD2C0}" type="presParOf" srcId="{62252B23-5F3A-45AB-93E2-535514E51B93}" destId="{18509548-A181-4DF1-9C21-80788416902A}" srcOrd="5" destOrd="0" presId="urn:microsoft.com/office/officeart/2005/8/layout/list1"/>
    <dgm:cxn modelId="{03006700-F1FB-47B1-B6BC-67F07344B74E}" type="presParOf" srcId="{62252B23-5F3A-45AB-93E2-535514E51B93}" destId="{7FD9EE45-DDFB-463F-9B30-D11DCF011047}" srcOrd="6" destOrd="0" presId="urn:microsoft.com/office/officeart/2005/8/layout/list1"/>
    <dgm:cxn modelId="{44DF0623-1FD9-455F-A550-B106101E221A}" type="presParOf" srcId="{62252B23-5F3A-45AB-93E2-535514E51B93}" destId="{DB1942B1-B277-4C10-9E25-72C8B8D9475E}" srcOrd="7" destOrd="0" presId="urn:microsoft.com/office/officeart/2005/8/layout/list1"/>
    <dgm:cxn modelId="{24DDF4D2-E943-4B3C-AE3F-B234EA3FCD54}" type="presParOf" srcId="{62252B23-5F3A-45AB-93E2-535514E51B93}" destId="{497A7CAB-8273-43D3-BEE2-43ED11458A07}" srcOrd="8" destOrd="0" presId="urn:microsoft.com/office/officeart/2005/8/layout/list1"/>
    <dgm:cxn modelId="{F1A6459A-218A-4ED0-8821-78747471990C}" type="presParOf" srcId="{497A7CAB-8273-43D3-BEE2-43ED11458A07}" destId="{ACD1B656-71EC-48C0-AB08-E6380B855A1E}" srcOrd="0" destOrd="0" presId="urn:microsoft.com/office/officeart/2005/8/layout/list1"/>
    <dgm:cxn modelId="{EC90A201-F700-4ABF-8392-5256AB6402C5}" type="presParOf" srcId="{497A7CAB-8273-43D3-BEE2-43ED11458A07}" destId="{D60F92DE-E759-41D9-9025-AEE161B9C694}" srcOrd="1" destOrd="0" presId="urn:microsoft.com/office/officeart/2005/8/layout/list1"/>
    <dgm:cxn modelId="{A610D821-DE2B-451D-8822-444A37292690}" type="presParOf" srcId="{62252B23-5F3A-45AB-93E2-535514E51B93}" destId="{301834D4-E2FC-4C82-ACC4-714678B7E70D}" srcOrd="9" destOrd="0" presId="urn:microsoft.com/office/officeart/2005/8/layout/list1"/>
    <dgm:cxn modelId="{9E459A1D-5110-4517-8F33-63DAAFF50DA2}" type="presParOf" srcId="{62252B23-5F3A-45AB-93E2-535514E51B93}" destId="{2726DCCF-4472-41A4-B4B0-944B37F7D7FA}" srcOrd="10" destOrd="0" presId="urn:microsoft.com/office/officeart/2005/8/layout/list1"/>
    <dgm:cxn modelId="{65E3D06E-6F66-4935-8471-19871E9B5921}" type="presParOf" srcId="{62252B23-5F3A-45AB-93E2-535514E51B93}" destId="{29CF6D4D-1A14-42FD-B80A-EA42CF2A273F}" srcOrd="11" destOrd="0" presId="urn:microsoft.com/office/officeart/2005/8/layout/list1"/>
    <dgm:cxn modelId="{1C4BA6FA-FD58-4BF6-9A79-72D40D586FA3}" type="presParOf" srcId="{62252B23-5F3A-45AB-93E2-535514E51B93}" destId="{E25BA19A-FBD1-455A-A4D9-8F14C9DE031B}" srcOrd="12" destOrd="0" presId="urn:microsoft.com/office/officeart/2005/8/layout/list1"/>
    <dgm:cxn modelId="{BBD7865B-2A18-4E03-8447-C43641134D12}" type="presParOf" srcId="{E25BA19A-FBD1-455A-A4D9-8F14C9DE031B}" destId="{00A611F9-6390-4122-B899-93FBD7F34E52}" srcOrd="0" destOrd="0" presId="urn:microsoft.com/office/officeart/2005/8/layout/list1"/>
    <dgm:cxn modelId="{223B799B-D2DE-4BDF-BAC5-2A3A757346EA}" type="presParOf" srcId="{E25BA19A-FBD1-455A-A4D9-8F14C9DE031B}" destId="{9D21A153-9AF8-4AB0-A990-79BD593B8E92}" srcOrd="1" destOrd="0" presId="urn:microsoft.com/office/officeart/2005/8/layout/list1"/>
    <dgm:cxn modelId="{69FD0FA2-FE74-4747-8931-C3E4FBB550FE}" type="presParOf" srcId="{62252B23-5F3A-45AB-93E2-535514E51B93}" destId="{A53E0497-4AFB-4B9D-A041-98B338EBE4DE}" srcOrd="13" destOrd="0" presId="urn:microsoft.com/office/officeart/2005/8/layout/list1"/>
    <dgm:cxn modelId="{E1A366F4-436F-4F57-85AD-A123A3F86D06}" type="presParOf" srcId="{62252B23-5F3A-45AB-93E2-535514E51B93}" destId="{811B4823-B5FB-4218-ABD7-F45BA4196FD8}"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BBC2078-45B4-47AE-873B-26B67824A586}"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s-ES"/>
        </a:p>
      </dgm:t>
    </dgm:pt>
    <dgm:pt modelId="{8EF776BB-ACD2-415F-84D7-9B92186E2958}">
      <dgm:prSet phldrT="[Texto]" custT="1"/>
      <dgm:spPr/>
      <dgm:t>
        <a:bodyPr/>
        <a:lstStyle/>
        <a:p>
          <a:pPr algn="just"/>
          <a:r>
            <a:rPr lang="es-ES" sz="1200" b="1">
              <a:latin typeface="Arial" panose="020B0604020202020204" pitchFamily="34" charset="0"/>
              <a:cs typeface="Arial" panose="020B0604020202020204" pitchFamily="34" charset="0"/>
            </a:rPr>
            <a:t>Cacao Nacional Fino de Aroma</a:t>
          </a:r>
        </a:p>
      </dgm:t>
    </dgm:pt>
    <dgm:pt modelId="{A7B2D71D-A177-4252-B059-DFF64EC4E2C4}" type="parTrans" cxnId="{1A9A7EA2-8D2F-48B3-A827-9E6B1942188F}">
      <dgm:prSet/>
      <dgm:spPr/>
      <dgm:t>
        <a:bodyPr/>
        <a:lstStyle/>
        <a:p>
          <a:pPr algn="just"/>
          <a:endParaRPr lang="es-ES" sz="1200">
            <a:latin typeface="Arial" panose="020B0604020202020204" pitchFamily="34" charset="0"/>
            <a:cs typeface="Arial" panose="020B0604020202020204" pitchFamily="34" charset="0"/>
          </a:endParaRPr>
        </a:p>
      </dgm:t>
    </dgm:pt>
    <dgm:pt modelId="{37F8DA15-D839-4057-8388-D091FE4787DB}" type="sibTrans" cxnId="{1A9A7EA2-8D2F-48B3-A827-9E6B1942188F}">
      <dgm:prSet/>
      <dgm:spPr/>
      <dgm:t>
        <a:bodyPr/>
        <a:lstStyle/>
        <a:p>
          <a:pPr algn="just"/>
          <a:endParaRPr lang="es-ES" sz="1200">
            <a:latin typeface="Arial" panose="020B0604020202020204" pitchFamily="34" charset="0"/>
            <a:cs typeface="Arial" panose="020B0604020202020204" pitchFamily="34" charset="0"/>
          </a:endParaRPr>
        </a:p>
      </dgm:t>
    </dgm:pt>
    <dgm:pt modelId="{9E39911B-F9E4-47E7-867A-B887BAB54779}">
      <dgm:prSet phldrT="[Texto]" custT="1"/>
      <dgm:spPr/>
      <dgm:t>
        <a:bodyPr/>
        <a:lstStyle/>
        <a:p>
          <a:pPr algn="just"/>
          <a:r>
            <a:rPr lang="es-ES" sz="1200">
              <a:latin typeface="Arial" panose="020B0604020202020204" pitchFamily="34" charset="0"/>
              <a:cs typeface="Arial" panose="020B0604020202020204" pitchFamily="34" charset="0"/>
            </a:rPr>
            <a:t>5% de la producción mundial </a:t>
          </a:r>
        </a:p>
      </dgm:t>
    </dgm:pt>
    <dgm:pt modelId="{CDB40B24-8783-4DE3-B4FE-D9E6ACA04CDD}" type="parTrans" cxnId="{FDF03931-EFED-4CCA-8BD6-A961E1A4E159}">
      <dgm:prSet/>
      <dgm:spPr/>
      <dgm:t>
        <a:bodyPr/>
        <a:lstStyle/>
        <a:p>
          <a:pPr algn="just"/>
          <a:endParaRPr lang="es-ES" sz="1200">
            <a:latin typeface="Arial" panose="020B0604020202020204" pitchFamily="34" charset="0"/>
            <a:cs typeface="Arial" panose="020B0604020202020204" pitchFamily="34" charset="0"/>
          </a:endParaRPr>
        </a:p>
      </dgm:t>
    </dgm:pt>
    <dgm:pt modelId="{A949D12B-3C9F-49C4-BDF2-3B6959FDA74B}" type="sibTrans" cxnId="{FDF03931-EFED-4CCA-8BD6-A961E1A4E159}">
      <dgm:prSet/>
      <dgm:spPr/>
      <dgm:t>
        <a:bodyPr/>
        <a:lstStyle/>
        <a:p>
          <a:pPr algn="just"/>
          <a:endParaRPr lang="es-ES" sz="1200">
            <a:latin typeface="Arial" panose="020B0604020202020204" pitchFamily="34" charset="0"/>
            <a:cs typeface="Arial" panose="020B0604020202020204" pitchFamily="34" charset="0"/>
          </a:endParaRPr>
        </a:p>
      </dgm:t>
    </dgm:pt>
    <dgm:pt modelId="{2CE8331E-7595-4CEF-B1D3-A468F8C93D17}">
      <dgm:prSet phldrT="[Texto]" custT="1"/>
      <dgm:spPr/>
      <dgm:t>
        <a:bodyPr/>
        <a:lstStyle/>
        <a:p>
          <a:pPr algn="just"/>
          <a:r>
            <a:rPr lang="es-ES" sz="1200" dirty="0">
              <a:latin typeface="Arial" panose="020B0604020202020204" pitchFamily="34" charset="0"/>
              <a:cs typeface="Arial" panose="020B0604020202020204" pitchFamily="34" charset="0"/>
            </a:rPr>
            <a:t>Ecuador lidera la producción mundial de este tipo de Cacao con un 63%. seguido de Venezuela, Colombia, Perú, Panamá y México. </a:t>
          </a:r>
        </a:p>
      </dgm:t>
    </dgm:pt>
    <dgm:pt modelId="{7A566B3F-0179-433A-B5EE-3191FD58E0C1}" type="parTrans" cxnId="{CDF7E474-1E98-4467-B2A9-0BD4B0589F2E}">
      <dgm:prSet/>
      <dgm:spPr/>
      <dgm:t>
        <a:bodyPr/>
        <a:lstStyle/>
        <a:p>
          <a:pPr algn="just"/>
          <a:endParaRPr lang="es-ES" sz="1200">
            <a:latin typeface="Arial" panose="020B0604020202020204" pitchFamily="34" charset="0"/>
            <a:cs typeface="Arial" panose="020B0604020202020204" pitchFamily="34" charset="0"/>
          </a:endParaRPr>
        </a:p>
      </dgm:t>
    </dgm:pt>
    <dgm:pt modelId="{C59F9EE4-DDF9-4B5C-B189-6AB8CF3EDDDD}" type="sibTrans" cxnId="{CDF7E474-1E98-4467-B2A9-0BD4B0589F2E}">
      <dgm:prSet/>
      <dgm:spPr/>
      <dgm:t>
        <a:bodyPr/>
        <a:lstStyle/>
        <a:p>
          <a:pPr algn="just"/>
          <a:endParaRPr lang="es-ES" sz="1200">
            <a:latin typeface="Arial" panose="020B0604020202020204" pitchFamily="34" charset="0"/>
            <a:cs typeface="Arial" panose="020B0604020202020204" pitchFamily="34" charset="0"/>
          </a:endParaRPr>
        </a:p>
      </dgm:t>
    </dgm:pt>
    <dgm:pt modelId="{CD683E4B-9F2B-4D69-88E2-9D457B164D9D}">
      <dgm:prSet phldrT="[Texto]" custT="1"/>
      <dgm:spPr/>
      <dgm:t>
        <a:bodyPr/>
        <a:lstStyle/>
        <a:p>
          <a:pPr algn="just"/>
          <a:r>
            <a:rPr lang="es-ES" sz="1200" b="1">
              <a:latin typeface="Arial" panose="020B0604020202020204" pitchFamily="34" charset="0"/>
              <a:cs typeface="Arial" panose="020B0604020202020204" pitchFamily="34" charset="0"/>
            </a:rPr>
            <a:t>Cacao Corriente</a:t>
          </a:r>
        </a:p>
      </dgm:t>
    </dgm:pt>
    <dgm:pt modelId="{420E6FD5-1E88-46CE-AFD9-9A589B0ECCF6}" type="parTrans" cxnId="{E4507D35-516B-4B42-AA05-1FD8C38F8D7B}">
      <dgm:prSet/>
      <dgm:spPr/>
      <dgm:t>
        <a:bodyPr/>
        <a:lstStyle/>
        <a:p>
          <a:pPr algn="just"/>
          <a:endParaRPr lang="es-ES" sz="1200">
            <a:latin typeface="Arial" panose="020B0604020202020204" pitchFamily="34" charset="0"/>
            <a:cs typeface="Arial" panose="020B0604020202020204" pitchFamily="34" charset="0"/>
          </a:endParaRPr>
        </a:p>
      </dgm:t>
    </dgm:pt>
    <dgm:pt modelId="{3E699163-0416-4350-83F7-0B3DC97E4092}" type="sibTrans" cxnId="{E4507D35-516B-4B42-AA05-1FD8C38F8D7B}">
      <dgm:prSet/>
      <dgm:spPr/>
      <dgm:t>
        <a:bodyPr/>
        <a:lstStyle/>
        <a:p>
          <a:pPr algn="just"/>
          <a:endParaRPr lang="es-ES" sz="1200">
            <a:latin typeface="Arial" panose="020B0604020202020204" pitchFamily="34" charset="0"/>
            <a:cs typeface="Arial" panose="020B0604020202020204" pitchFamily="34" charset="0"/>
          </a:endParaRPr>
        </a:p>
      </dgm:t>
    </dgm:pt>
    <dgm:pt modelId="{1B53901F-EAB6-4EF9-8ABA-836D654CEDA0}">
      <dgm:prSet phldrT="[Texto]" custT="1"/>
      <dgm:spPr/>
      <dgm:t>
        <a:bodyPr/>
        <a:lstStyle/>
        <a:p>
          <a:pPr algn="just"/>
          <a:r>
            <a:rPr lang="es-ES" sz="1200" dirty="0">
              <a:latin typeface="Arial" panose="020B0604020202020204" pitchFamily="34" charset="0"/>
              <a:cs typeface="Arial" panose="020B0604020202020204" pitchFamily="34" charset="0"/>
            </a:rPr>
            <a:t>95 % de la producción Mundial</a:t>
          </a:r>
        </a:p>
      </dgm:t>
    </dgm:pt>
    <dgm:pt modelId="{D80F21D9-7F68-478C-9D6B-117237B150E8}" type="parTrans" cxnId="{1C92D625-56BA-47B1-A2AC-7EAC1DD21A6B}">
      <dgm:prSet/>
      <dgm:spPr/>
      <dgm:t>
        <a:bodyPr/>
        <a:lstStyle/>
        <a:p>
          <a:pPr algn="just"/>
          <a:endParaRPr lang="es-ES" sz="1200">
            <a:latin typeface="Arial" panose="020B0604020202020204" pitchFamily="34" charset="0"/>
            <a:cs typeface="Arial" panose="020B0604020202020204" pitchFamily="34" charset="0"/>
          </a:endParaRPr>
        </a:p>
      </dgm:t>
    </dgm:pt>
    <dgm:pt modelId="{9FFEDF0A-7835-4F4D-9603-D1E9650E8AD0}" type="sibTrans" cxnId="{1C92D625-56BA-47B1-A2AC-7EAC1DD21A6B}">
      <dgm:prSet/>
      <dgm:spPr/>
      <dgm:t>
        <a:bodyPr/>
        <a:lstStyle/>
        <a:p>
          <a:pPr algn="just"/>
          <a:endParaRPr lang="es-ES" sz="1200">
            <a:latin typeface="Arial" panose="020B0604020202020204" pitchFamily="34" charset="0"/>
            <a:cs typeface="Arial" panose="020B0604020202020204" pitchFamily="34" charset="0"/>
          </a:endParaRPr>
        </a:p>
      </dgm:t>
    </dgm:pt>
    <dgm:pt modelId="{BB7E0B18-FAFE-40BC-81CE-724E24B3BCAC}" type="pres">
      <dgm:prSet presAssocID="{FBBC2078-45B4-47AE-873B-26B67824A586}" presName="linear" presStyleCnt="0">
        <dgm:presLayoutVars>
          <dgm:dir/>
          <dgm:resizeHandles val="exact"/>
        </dgm:presLayoutVars>
      </dgm:prSet>
      <dgm:spPr/>
      <dgm:t>
        <a:bodyPr/>
        <a:lstStyle/>
        <a:p>
          <a:endParaRPr lang="es-ES"/>
        </a:p>
      </dgm:t>
    </dgm:pt>
    <dgm:pt modelId="{8BBF8C9F-01E5-4C76-8B6A-23804CB236C1}" type="pres">
      <dgm:prSet presAssocID="{8EF776BB-ACD2-415F-84D7-9B92186E2958}" presName="comp" presStyleCnt="0"/>
      <dgm:spPr/>
      <dgm:t>
        <a:bodyPr/>
        <a:lstStyle/>
        <a:p>
          <a:endParaRPr lang="es-ES"/>
        </a:p>
      </dgm:t>
    </dgm:pt>
    <dgm:pt modelId="{E817D59A-2048-4043-905C-2B16D5C77A42}" type="pres">
      <dgm:prSet presAssocID="{8EF776BB-ACD2-415F-84D7-9B92186E2958}" presName="box" presStyleLbl="node1" presStyleIdx="0" presStyleCnt="2"/>
      <dgm:spPr/>
      <dgm:t>
        <a:bodyPr/>
        <a:lstStyle/>
        <a:p>
          <a:endParaRPr lang="es-ES"/>
        </a:p>
      </dgm:t>
    </dgm:pt>
    <dgm:pt modelId="{D5FA3009-F4A5-426F-9E26-C1B27A81F287}" type="pres">
      <dgm:prSet presAssocID="{8EF776BB-ACD2-415F-84D7-9B92186E2958}" presName="img"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FBA70BEC-F081-4E81-87CE-64F3EC97A1C8}" type="pres">
      <dgm:prSet presAssocID="{8EF776BB-ACD2-415F-84D7-9B92186E2958}" presName="text" presStyleLbl="node1" presStyleIdx="0" presStyleCnt="2">
        <dgm:presLayoutVars>
          <dgm:bulletEnabled val="1"/>
        </dgm:presLayoutVars>
      </dgm:prSet>
      <dgm:spPr/>
      <dgm:t>
        <a:bodyPr/>
        <a:lstStyle/>
        <a:p>
          <a:endParaRPr lang="es-ES"/>
        </a:p>
      </dgm:t>
    </dgm:pt>
    <dgm:pt modelId="{EF6BBA5B-257F-4087-B08E-08280C8CF268}" type="pres">
      <dgm:prSet presAssocID="{37F8DA15-D839-4057-8388-D091FE4787DB}" presName="spacer" presStyleCnt="0"/>
      <dgm:spPr/>
      <dgm:t>
        <a:bodyPr/>
        <a:lstStyle/>
        <a:p>
          <a:endParaRPr lang="es-ES"/>
        </a:p>
      </dgm:t>
    </dgm:pt>
    <dgm:pt modelId="{5D03BB12-97D4-4100-9355-9DC3121F9E4B}" type="pres">
      <dgm:prSet presAssocID="{CD683E4B-9F2B-4D69-88E2-9D457B164D9D}" presName="comp" presStyleCnt="0"/>
      <dgm:spPr/>
      <dgm:t>
        <a:bodyPr/>
        <a:lstStyle/>
        <a:p>
          <a:endParaRPr lang="es-ES"/>
        </a:p>
      </dgm:t>
    </dgm:pt>
    <dgm:pt modelId="{1E8B33B2-434D-42D1-9E7B-9C1BB0BD54A6}" type="pres">
      <dgm:prSet presAssocID="{CD683E4B-9F2B-4D69-88E2-9D457B164D9D}" presName="box" presStyleLbl="node1" presStyleIdx="1" presStyleCnt="2"/>
      <dgm:spPr/>
      <dgm:t>
        <a:bodyPr/>
        <a:lstStyle/>
        <a:p>
          <a:endParaRPr lang="es-ES"/>
        </a:p>
      </dgm:t>
    </dgm:pt>
    <dgm:pt modelId="{2F356BC3-5300-4172-B657-DE659900C742}" type="pres">
      <dgm:prSet presAssocID="{CD683E4B-9F2B-4D69-88E2-9D457B164D9D}" presName="img"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 modelId="{6966AEB3-0E03-45A4-B85A-006445883C9A}" type="pres">
      <dgm:prSet presAssocID="{CD683E4B-9F2B-4D69-88E2-9D457B164D9D}" presName="text" presStyleLbl="node1" presStyleIdx="1" presStyleCnt="2">
        <dgm:presLayoutVars>
          <dgm:bulletEnabled val="1"/>
        </dgm:presLayoutVars>
      </dgm:prSet>
      <dgm:spPr/>
      <dgm:t>
        <a:bodyPr/>
        <a:lstStyle/>
        <a:p>
          <a:endParaRPr lang="es-ES"/>
        </a:p>
      </dgm:t>
    </dgm:pt>
  </dgm:ptLst>
  <dgm:cxnLst>
    <dgm:cxn modelId="{CDF7E474-1E98-4467-B2A9-0BD4B0589F2E}" srcId="{8EF776BB-ACD2-415F-84D7-9B92186E2958}" destId="{2CE8331E-7595-4CEF-B1D3-A468F8C93D17}" srcOrd="1" destOrd="0" parTransId="{7A566B3F-0179-433A-B5EE-3191FD58E0C1}" sibTransId="{C59F9EE4-DDF9-4B5C-B189-6AB8CF3EDDDD}"/>
    <dgm:cxn modelId="{ECABF70E-F5EC-4330-9AB2-60C3C87A7037}" type="presOf" srcId="{2CE8331E-7595-4CEF-B1D3-A468F8C93D17}" destId="{E817D59A-2048-4043-905C-2B16D5C77A42}" srcOrd="0" destOrd="2" presId="urn:microsoft.com/office/officeart/2005/8/layout/vList4"/>
    <dgm:cxn modelId="{FDF03931-EFED-4CCA-8BD6-A961E1A4E159}" srcId="{8EF776BB-ACD2-415F-84D7-9B92186E2958}" destId="{9E39911B-F9E4-47E7-867A-B887BAB54779}" srcOrd="0" destOrd="0" parTransId="{CDB40B24-8783-4DE3-B4FE-D9E6ACA04CDD}" sibTransId="{A949D12B-3C9F-49C4-BDF2-3B6959FDA74B}"/>
    <dgm:cxn modelId="{5FBA1453-33B3-40A5-863E-D9E98950655E}" type="presOf" srcId="{CD683E4B-9F2B-4D69-88E2-9D457B164D9D}" destId="{1E8B33B2-434D-42D1-9E7B-9C1BB0BD54A6}" srcOrd="0" destOrd="0" presId="urn:microsoft.com/office/officeart/2005/8/layout/vList4"/>
    <dgm:cxn modelId="{9901A5D6-41B5-4387-9836-43CFD98112BD}" type="presOf" srcId="{1B53901F-EAB6-4EF9-8ABA-836D654CEDA0}" destId="{6966AEB3-0E03-45A4-B85A-006445883C9A}" srcOrd="1" destOrd="1" presId="urn:microsoft.com/office/officeart/2005/8/layout/vList4"/>
    <dgm:cxn modelId="{43074AC9-04D8-4ED3-899F-D4F94653C37C}" type="presOf" srcId="{FBBC2078-45B4-47AE-873B-26B67824A586}" destId="{BB7E0B18-FAFE-40BC-81CE-724E24B3BCAC}" srcOrd="0" destOrd="0" presId="urn:microsoft.com/office/officeart/2005/8/layout/vList4"/>
    <dgm:cxn modelId="{DD7FFD05-04F2-45C6-8BDC-2343F6361283}" type="presOf" srcId="{1B53901F-EAB6-4EF9-8ABA-836D654CEDA0}" destId="{1E8B33B2-434D-42D1-9E7B-9C1BB0BD54A6}" srcOrd="0" destOrd="1" presId="urn:microsoft.com/office/officeart/2005/8/layout/vList4"/>
    <dgm:cxn modelId="{E4507D35-516B-4B42-AA05-1FD8C38F8D7B}" srcId="{FBBC2078-45B4-47AE-873B-26B67824A586}" destId="{CD683E4B-9F2B-4D69-88E2-9D457B164D9D}" srcOrd="1" destOrd="0" parTransId="{420E6FD5-1E88-46CE-AFD9-9A589B0ECCF6}" sibTransId="{3E699163-0416-4350-83F7-0B3DC97E4092}"/>
    <dgm:cxn modelId="{1C92D625-56BA-47B1-A2AC-7EAC1DD21A6B}" srcId="{CD683E4B-9F2B-4D69-88E2-9D457B164D9D}" destId="{1B53901F-EAB6-4EF9-8ABA-836D654CEDA0}" srcOrd="0" destOrd="0" parTransId="{D80F21D9-7F68-478C-9D6B-117237B150E8}" sibTransId="{9FFEDF0A-7835-4F4D-9603-D1E9650E8AD0}"/>
    <dgm:cxn modelId="{1A9A7EA2-8D2F-48B3-A827-9E6B1942188F}" srcId="{FBBC2078-45B4-47AE-873B-26B67824A586}" destId="{8EF776BB-ACD2-415F-84D7-9B92186E2958}" srcOrd="0" destOrd="0" parTransId="{A7B2D71D-A177-4252-B059-DFF64EC4E2C4}" sibTransId="{37F8DA15-D839-4057-8388-D091FE4787DB}"/>
    <dgm:cxn modelId="{1A13FD36-9649-4E16-B111-CAC4C1870A6F}" type="presOf" srcId="{2CE8331E-7595-4CEF-B1D3-A468F8C93D17}" destId="{FBA70BEC-F081-4E81-87CE-64F3EC97A1C8}" srcOrd="1" destOrd="2" presId="urn:microsoft.com/office/officeart/2005/8/layout/vList4"/>
    <dgm:cxn modelId="{082F9A95-6F04-46AA-8CE9-7DF19206D177}" type="presOf" srcId="{8EF776BB-ACD2-415F-84D7-9B92186E2958}" destId="{E817D59A-2048-4043-905C-2B16D5C77A42}" srcOrd="0" destOrd="0" presId="urn:microsoft.com/office/officeart/2005/8/layout/vList4"/>
    <dgm:cxn modelId="{69523B4F-B5B7-4120-AF60-92B619007796}" type="presOf" srcId="{9E39911B-F9E4-47E7-867A-B887BAB54779}" destId="{FBA70BEC-F081-4E81-87CE-64F3EC97A1C8}" srcOrd="1" destOrd="1" presId="urn:microsoft.com/office/officeart/2005/8/layout/vList4"/>
    <dgm:cxn modelId="{7FE6593E-13EB-42A3-B74C-EFD210D52221}" type="presOf" srcId="{8EF776BB-ACD2-415F-84D7-9B92186E2958}" destId="{FBA70BEC-F081-4E81-87CE-64F3EC97A1C8}" srcOrd="1" destOrd="0" presId="urn:microsoft.com/office/officeart/2005/8/layout/vList4"/>
    <dgm:cxn modelId="{177E0A1E-7693-4DC7-9731-DD11D58D151F}" type="presOf" srcId="{9E39911B-F9E4-47E7-867A-B887BAB54779}" destId="{E817D59A-2048-4043-905C-2B16D5C77A42}" srcOrd="0" destOrd="1" presId="urn:microsoft.com/office/officeart/2005/8/layout/vList4"/>
    <dgm:cxn modelId="{0B2990A6-9739-4CBF-A5A0-81F2A08874E2}" type="presOf" srcId="{CD683E4B-9F2B-4D69-88E2-9D457B164D9D}" destId="{6966AEB3-0E03-45A4-B85A-006445883C9A}" srcOrd="1" destOrd="0" presId="urn:microsoft.com/office/officeart/2005/8/layout/vList4"/>
    <dgm:cxn modelId="{66ABBCAE-6924-4F6B-B101-E88D5F316BED}" type="presParOf" srcId="{BB7E0B18-FAFE-40BC-81CE-724E24B3BCAC}" destId="{8BBF8C9F-01E5-4C76-8B6A-23804CB236C1}" srcOrd="0" destOrd="0" presId="urn:microsoft.com/office/officeart/2005/8/layout/vList4"/>
    <dgm:cxn modelId="{3C46B811-727F-4508-B127-CE3B9C5FC51C}" type="presParOf" srcId="{8BBF8C9F-01E5-4C76-8B6A-23804CB236C1}" destId="{E817D59A-2048-4043-905C-2B16D5C77A42}" srcOrd="0" destOrd="0" presId="urn:microsoft.com/office/officeart/2005/8/layout/vList4"/>
    <dgm:cxn modelId="{154F7805-A081-48FA-8D07-47B1B01BCEE1}" type="presParOf" srcId="{8BBF8C9F-01E5-4C76-8B6A-23804CB236C1}" destId="{D5FA3009-F4A5-426F-9E26-C1B27A81F287}" srcOrd="1" destOrd="0" presId="urn:microsoft.com/office/officeart/2005/8/layout/vList4"/>
    <dgm:cxn modelId="{E1E6F815-66B2-4B72-B47F-8DFADD56A749}" type="presParOf" srcId="{8BBF8C9F-01E5-4C76-8B6A-23804CB236C1}" destId="{FBA70BEC-F081-4E81-87CE-64F3EC97A1C8}" srcOrd="2" destOrd="0" presId="urn:microsoft.com/office/officeart/2005/8/layout/vList4"/>
    <dgm:cxn modelId="{BE527D61-BC1B-4A0A-91ED-87E0FB32BA47}" type="presParOf" srcId="{BB7E0B18-FAFE-40BC-81CE-724E24B3BCAC}" destId="{EF6BBA5B-257F-4087-B08E-08280C8CF268}" srcOrd="1" destOrd="0" presId="urn:microsoft.com/office/officeart/2005/8/layout/vList4"/>
    <dgm:cxn modelId="{CBA7D399-73EF-49F5-A44C-4E83AA733DBC}" type="presParOf" srcId="{BB7E0B18-FAFE-40BC-81CE-724E24B3BCAC}" destId="{5D03BB12-97D4-4100-9355-9DC3121F9E4B}" srcOrd="2" destOrd="0" presId="urn:microsoft.com/office/officeart/2005/8/layout/vList4"/>
    <dgm:cxn modelId="{D768CCEB-3C7B-4DE4-9068-F61ACD7C7AC9}" type="presParOf" srcId="{5D03BB12-97D4-4100-9355-9DC3121F9E4B}" destId="{1E8B33B2-434D-42D1-9E7B-9C1BB0BD54A6}" srcOrd="0" destOrd="0" presId="urn:microsoft.com/office/officeart/2005/8/layout/vList4"/>
    <dgm:cxn modelId="{CABF4BED-50AB-4F04-BDA3-5634E7024D9A}" type="presParOf" srcId="{5D03BB12-97D4-4100-9355-9DC3121F9E4B}" destId="{2F356BC3-5300-4172-B657-DE659900C742}" srcOrd="1" destOrd="0" presId="urn:microsoft.com/office/officeart/2005/8/layout/vList4"/>
    <dgm:cxn modelId="{8D5CE2BD-92B1-4C46-A857-4BF4411EA86C}" type="presParOf" srcId="{5D03BB12-97D4-4100-9355-9DC3121F9E4B}" destId="{6966AEB3-0E03-45A4-B85A-006445883C9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253A3D-2FB4-469E-B4E3-361B1DF8C225}" type="doc">
      <dgm:prSet loTypeId="urn:microsoft.com/office/officeart/2005/8/layout/process1" loCatId="process" qsTypeId="urn:microsoft.com/office/officeart/2005/8/quickstyle/simple1" qsCatId="simple" csTypeId="urn:microsoft.com/office/officeart/2005/8/colors/accent0_2" csCatId="mainScheme" phldr="1"/>
      <dgm:spPr/>
    </dgm:pt>
    <dgm:pt modelId="{8378ED28-52C1-4926-B22F-19BDAF75CCAC}">
      <dgm:prSet phldrT="[Texto]"/>
      <dgm:spPr/>
      <dgm:t>
        <a:bodyPr/>
        <a:lstStyle/>
        <a:p>
          <a:r>
            <a:rPr lang="es-EC" b="1" dirty="0" smtClean="0"/>
            <a:t>INSTITUTO </a:t>
          </a:r>
          <a:r>
            <a:rPr lang="es-EC" b="1" dirty="0" smtClean="0"/>
            <a:t>ECUATORIANO DE LA PROPIEDAD INTELECTUAL </a:t>
          </a:r>
        </a:p>
        <a:p>
          <a:r>
            <a:rPr lang="es-EC" dirty="0" smtClean="0"/>
            <a:t>(IEPI)</a:t>
          </a:r>
          <a:endParaRPr lang="es-ES" dirty="0"/>
        </a:p>
      </dgm:t>
    </dgm:pt>
    <dgm:pt modelId="{248E1305-B987-471A-8ACA-E6EE29362429}" type="parTrans" cxnId="{7B007B09-CB1D-4CD1-94DB-3434EC803442}">
      <dgm:prSet/>
      <dgm:spPr/>
      <dgm:t>
        <a:bodyPr/>
        <a:lstStyle/>
        <a:p>
          <a:endParaRPr lang="es-ES">
            <a:solidFill>
              <a:schemeClr val="tx1"/>
            </a:solidFill>
          </a:endParaRPr>
        </a:p>
      </dgm:t>
    </dgm:pt>
    <dgm:pt modelId="{399293A9-1957-47F4-83BB-93288089712E}" type="sibTrans" cxnId="{7B007B09-CB1D-4CD1-94DB-3434EC803442}">
      <dgm:prSet/>
      <dgm:spPr/>
      <dgm:t>
        <a:bodyPr/>
        <a:lstStyle/>
        <a:p>
          <a:endParaRPr lang="es-ES">
            <a:solidFill>
              <a:schemeClr val="tx1"/>
            </a:solidFill>
          </a:endParaRPr>
        </a:p>
      </dgm:t>
    </dgm:pt>
    <dgm:pt modelId="{82B84ADD-47AD-47C2-AFBF-2A9F5F2C197C}">
      <dgm:prSet phldrT="[Texto]"/>
      <dgm:spPr/>
      <dgm:t>
        <a:bodyPr/>
        <a:lstStyle/>
        <a:p>
          <a:r>
            <a:rPr lang="es-EC" smtClean="0"/>
            <a:t>Protección legal</a:t>
          </a:r>
          <a:endParaRPr lang="es-ES" dirty="0"/>
        </a:p>
      </dgm:t>
    </dgm:pt>
    <dgm:pt modelId="{3990AC70-7F5A-4867-BEDB-1C8A66917918}" type="parTrans" cxnId="{6CF990F9-35BD-4B92-8E52-812540932395}">
      <dgm:prSet/>
      <dgm:spPr/>
      <dgm:t>
        <a:bodyPr/>
        <a:lstStyle/>
        <a:p>
          <a:endParaRPr lang="es-ES">
            <a:solidFill>
              <a:schemeClr val="tx1"/>
            </a:solidFill>
          </a:endParaRPr>
        </a:p>
      </dgm:t>
    </dgm:pt>
    <dgm:pt modelId="{D3761DBA-2E3B-4DD8-9950-8BEBED3715AF}" type="sibTrans" cxnId="{6CF990F9-35BD-4B92-8E52-812540932395}">
      <dgm:prSet/>
      <dgm:spPr/>
      <dgm:t>
        <a:bodyPr/>
        <a:lstStyle/>
        <a:p>
          <a:endParaRPr lang="es-ES">
            <a:solidFill>
              <a:schemeClr val="tx1"/>
            </a:solidFill>
          </a:endParaRPr>
        </a:p>
      </dgm:t>
    </dgm:pt>
    <dgm:pt modelId="{1D60EBCF-8C4E-419E-B468-D9F224E82B20}">
      <dgm:prSet/>
      <dgm:spPr/>
      <dgm:t>
        <a:bodyPr/>
        <a:lstStyle/>
        <a:p>
          <a:r>
            <a:rPr lang="es-EC" b="0" dirty="0" smtClean="0"/>
            <a:t>Adjudicación – Promoción – Difusión</a:t>
          </a:r>
        </a:p>
        <a:p>
          <a:r>
            <a:rPr lang="es-EC" b="0" dirty="0" smtClean="0"/>
            <a:t>Denominaciones de Origen en Ecuador  </a:t>
          </a:r>
        </a:p>
      </dgm:t>
    </dgm:pt>
    <dgm:pt modelId="{5B1F7DF3-53EB-46D0-A32E-8B1FEED04E72}" type="parTrans" cxnId="{94341605-FC62-40C7-8AA0-7E0A540CA450}">
      <dgm:prSet/>
      <dgm:spPr/>
      <dgm:t>
        <a:bodyPr/>
        <a:lstStyle/>
        <a:p>
          <a:endParaRPr lang="es-ES">
            <a:solidFill>
              <a:schemeClr val="tx1"/>
            </a:solidFill>
          </a:endParaRPr>
        </a:p>
      </dgm:t>
    </dgm:pt>
    <dgm:pt modelId="{CE7D80DE-B298-47FB-8311-24E0B6C48C6B}" type="sibTrans" cxnId="{94341605-FC62-40C7-8AA0-7E0A540CA450}">
      <dgm:prSet/>
      <dgm:spPr/>
      <dgm:t>
        <a:bodyPr/>
        <a:lstStyle/>
        <a:p>
          <a:endParaRPr lang="es-ES">
            <a:solidFill>
              <a:schemeClr val="tx1"/>
            </a:solidFill>
          </a:endParaRPr>
        </a:p>
      </dgm:t>
    </dgm:pt>
    <dgm:pt modelId="{79492B1C-3AFC-46B6-BB53-98A6F135CDB1}" type="pres">
      <dgm:prSet presAssocID="{9D253A3D-2FB4-469E-B4E3-361B1DF8C225}" presName="Name0" presStyleCnt="0">
        <dgm:presLayoutVars>
          <dgm:dir/>
          <dgm:resizeHandles val="exact"/>
        </dgm:presLayoutVars>
      </dgm:prSet>
      <dgm:spPr/>
    </dgm:pt>
    <dgm:pt modelId="{C6BBAC36-A463-483A-9F02-168E1A971EB9}" type="pres">
      <dgm:prSet presAssocID="{8378ED28-52C1-4926-B22F-19BDAF75CCAC}" presName="node" presStyleLbl="node1" presStyleIdx="0" presStyleCnt="3">
        <dgm:presLayoutVars>
          <dgm:bulletEnabled val="1"/>
        </dgm:presLayoutVars>
      </dgm:prSet>
      <dgm:spPr/>
      <dgm:t>
        <a:bodyPr/>
        <a:lstStyle/>
        <a:p>
          <a:endParaRPr lang="es-ES"/>
        </a:p>
      </dgm:t>
    </dgm:pt>
    <dgm:pt modelId="{633EE8FE-4C04-4930-AC5D-60BBFC63F879}" type="pres">
      <dgm:prSet presAssocID="{399293A9-1957-47F4-83BB-93288089712E}" presName="sibTrans" presStyleLbl="sibTrans2D1" presStyleIdx="0" presStyleCnt="2"/>
      <dgm:spPr/>
      <dgm:t>
        <a:bodyPr/>
        <a:lstStyle/>
        <a:p>
          <a:endParaRPr lang="es-ES"/>
        </a:p>
      </dgm:t>
    </dgm:pt>
    <dgm:pt modelId="{2EACDF81-EEC9-48A2-A89F-3949BCFDD50F}" type="pres">
      <dgm:prSet presAssocID="{399293A9-1957-47F4-83BB-93288089712E}" presName="connectorText" presStyleLbl="sibTrans2D1" presStyleIdx="0" presStyleCnt="2"/>
      <dgm:spPr/>
      <dgm:t>
        <a:bodyPr/>
        <a:lstStyle/>
        <a:p>
          <a:endParaRPr lang="es-ES"/>
        </a:p>
      </dgm:t>
    </dgm:pt>
    <dgm:pt modelId="{5B915D4B-923C-4B9D-B162-DE60914486FC}" type="pres">
      <dgm:prSet presAssocID="{1D60EBCF-8C4E-419E-B468-D9F224E82B20}" presName="node" presStyleLbl="node1" presStyleIdx="1" presStyleCnt="3">
        <dgm:presLayoutVars>
          <dgm:bulletEnabled val="1"/>
        </dgm:presLayoutVars>
      </dgm:prSet>
      <dgm:spPr/>
      <dgm:t>
        <a:bodyPr/>
        <a:lstStyle/>
        <a:p>
          <a:endParaRPr lang="es-ES"/>
        </a:p>
      </dgm:t>
    </dgm:pt>
    <dgm:pt modelId="{6413E62A-6789-433B-8784-03A79F811087}" type="pres">
      <dgm:prSet presAssocID="{CE7D80DE-B298-47FB-8311-24E0B6C48C6B}" presName="sibTrans" presStyleLbl="sibTrans2D1" presStyleIdx="1" presStyleCnt="2"/>
      <dgm:spPr/>
      <dgm:t>
        <a:bodyPr/>
        <a:lstStyle/>
        <a:p>
          <a:endParaRPr lang="es-ES"/>
        </a:p>
      </dgm:t>
    </dgm:pt>
    <dgm:pt modelId="{701981AE-601E-433F-B1B7-3E03812C2684}" type="pres">
      <dgm:prSet presAssocID="{CE7D80DE-B298-47FB-8311-24E0B6C48C6B}" presName="connectorText" presStyleLbl="sibTrans2D1" presStyleIdx="1" presStyleCnt="2"/>
      <dgm:spPr/>
      <dgm:t>
        <a:bodyPr/>
        <a:lstStyle/>
        <a:p>
          <a:endParaRPr lang="es-ES"/>
        </a:p>
      </dgm:t>
    </dgm:pt>
    <dgm:pt modelId="{F9F7A216-AAED-4DC8-9AD6-B026F8775EFD}" type="pres">
      <dgm:prSet presAssocID="{82B84ADD-47AD-47C2-AFBF-2A9F5F2C197C}" presName="node" presStyleLbl="node1" presStyleIdx="2" presStyleCnt="3">
        <dgm:presLayoutVars>
          <dgm:bulletEnabled val="1"/>
        </dgm:presLayoutVars>
      </dgm:prSet>
      <dgm:spPr/>
      <dgm:t>
        <a:bodyPr/>
        <a:lstStyle/>
        <a:p>
          <a:endParaRPr lang="es-ES"/>
        </a:p>
      </dgm:t>
    </dgm:pt>
  </dgm:ptLst>
  <dgm:cxnLst>
    <dgm:cxn modelId="{3D05338D-59F0-40EF-9F59-EB861874289B}" type="presOf" srcId="{1D60EBCF-8C4E-419E-B468-D9F224E82B20}" destId="{5B915D4B-923C-4B9D-B162-DE60914486FC}" srcOrd="0" destOrd="0" presId="urn:microsoft.com/office/officeart/2005/8/layout/process1"/>
    <dgm:cxn modelId="{87D619BF-0D02-432A-ACAF-173588D0C318}" type="presOf" srcId="{CE7D80DE-B298-47FB-8311-24E0B6C48C6B}" destId="{6413E62A-6789-433B-8784-03A79F811087}" srcOrd="0" destOrd="0" presId="urn:microsoft.com/office/officeart/2005/8/layout/process1"/>
    <dgm:cxn modelId="{6CF990F9-35BD-4B92-8E52-812540932395}" srcId="{9D253A3D-2FB4-469E-B4E3-361B1DF8C225}" destId="{82B84ADD-47AD-47C2-AFBF-2A9F5F2C197C}" srcOrd="2" destOrd="0" parTransId="{3990AC70-7F5A-4867-BEDB-1C8A66917918}" sibTransId="{D3761DBA-2E3B-4DD8-9950-8BEBED3715AF}"/>
    <dgm:cxn modelId="{94341605-FC62-40C7-8AA0-7E0A540CA450}" srcId="{9D253A3D-2FB4-469E-B4E3-361B1DF8C225}" destId="{1D60EBCF-8C4E-419E-B468-D9F224E82B20}" srcOrd="1" destOrd="0" parTransId="{5B1F7DF3-53EB-46D0-A32E-8B1FEED04E72}" sibTransId="{CE7D80DE-B298-47FB-8311-24E0B6C48C6B}"/>
    <dgm:cxn modelId="{579A02BF-81E0-4903-92FD-7177477FA122}" type="presOf" srcId="{8378ED28-52C1-4926-B22F-19BDAF75CCAC}" destId="{C6BBAC36-A463-483A-9F02-168E1A971EB9}" srcOrd="0" destOrd="0" presId="urn:microsoft.com/office/officeart/2005/8/layout/process1"/>
    <dgm:cxn modelId="{7B007B09-CB1D-4CD1-94DB-3434EC803442}" srcId="{9D253A3D-2FB4-469E-B4E3-361B1DF8C225}" destId="{8378ED28-52C1-4926-B22F-19BDAF75CCAC}" srcOrd="0" destOrd="0" parTransId="{248E1305-B987-471A-8ACA-E6EE29362429}" sibTransId="{399293A9-1957-47F4-83BB-93288089712E}"/>
    <dgm:cxn modelId="{77AE4653-C52F-4B08-B4B6-AF7A03FA95E7}" type="presOf" srcId="{9D253A3D-2FB4-469E-B4E3-361B1DF8C225}" destId="{79492B1C-3AFC-46B6-BB53-98A6F135CDB1}" srcOrd="0" destOrd="0" presId="urn:microsoft.com/office/officeart/2005/8/layout/process1"/>
    <dgm:cxn modelId="{62E62894-35CB-41CB-80B4-60E37EA57C0B}" type="presOf" srcId="{399293A9-1957-47F4-83BB-93288089712E}" destId="{2EACDF81-EEC9-48A2-A89F-3949BCFDD50F}" srcOrd="1" destOrd="0" presId="urn:microsoft.com/office/officeart/2005/8/layout/process1"/>
    <dgm:cxn modelId="{95B071BE-C50E-47B0-A21E-F10DC0ECBD51}" type="presOf" srcId="{82B84ADD-47AD-47C2-AFBF-2A9F5F2C197C}" destId="{F9F7A216-AAED-4DC8-9AD6-B026F8775EFD}" srcOrd="0" destOrd="0" presId="urn:microsoft.com/office/officeart/2005/8/layout/process1"/>
    <dgm:cxn modelId="{E73451D1-853D-47FB-9081-6CCCCAE088C9}" type="presOf" srcId="{399293A9-1957-47F4-83BB-93288089712E}" destId="{633EE8FE-4C04-4930-AC5D-60BBFC63F879}" srcOrd="0" destOrd="0" presId="urn:microsoft.com/office/officeart/2005/8/layout/process1"/>
    <dgm:cxn modelId="{5A0E563C-3FC9-48FB-AAEB-F9B0AE95D275}" type="presOf" srcId="{CE7D80DE-B298-47FB-8311-24E0B6C48C6B}" destId="{701981AE-601E-433F-B1B7-3E03812C2684}" srcOrd="1" destOrd="0" presId="urn:microsoft.com/office/officeart/2005/8/layout/process1"/>
    <dgm:cxn modelId="{4D706749-368F-4294-8AE9-4C320A063904}" type="presParOf" srcId="{79492B1C-3AFC-46B6-BB53-98A6F135CDB1}" destId="{C6BBAC36-A463-483A-9F02-168E1A971EB9}" srcOrd="0" destOrd="0" presId="urn:microsoft.com/office/officeart/2005/8/layout/process1"/>
    <dgm:cxn modelId="{4F2AE43D-CCDB-4C4A-94EB-B518AEF335EB}" type="presParOf" srcId="{79492B1C-3AFC-46B6-BB53-98A6F135CDB1}" destId="{633EE8FE-4C04-4930-AC5D-60BBFC63F879}" srcOrd="1" destOrd="0" presId="urn:microsoft.com/office/officeart/2005/8/layout/process1"/>
    <dgm:cxn modelId="{8F00B71D-185A-4749-B7C9-51789FB77FAA}" type="presParOf" srcId="{633EE8FE-4C04-4930-AC5D-60BBFC63F879}" destId="{2EACDF81-EEC9-48A2-A89F-3949BCFDD50F}" srcOrd="0" destOrd="0" presId="urn:microsoft.com/office/officeart/2005/8/layout/process1"/>
    <dgm:cxn modelId="{32B1258D-C583-4CAD-9C81-25C89687C54C}" type="presParOf" srcId="{79492B1C-3AFC-46B6-BB53-98A6F135CDB1}" destId="{5B915D4B-923C-4B9D-B162-DE60914486FC}" srcOrd="2" destOrd="0" presId="urn:microsoft.com/office/officeart/2005/8/layout/process1"/>
    <dgm:cxn modelId="{133DEF19-13F2-473D-992F-50070274B3BF}" type="presParOf" srcId="{79492B1C-3AFC-46B6-BB53-98A6F135CDB1}" destId="{6413E62A-6789-433B-8784-03A79F811087}" srcOrd="3" destOrd="0" presId="urn:microsoft.com/office/officeart/2005/8/layout/process1"/>
    <dgm:cxn modelId="{C2893C56-EA86-4460-B8C4-CA5093F5F820}" type="presParOf" srcId="{6413E62A-6789-433B-8784-03A79F811087}" destId="{701981AE-601E-433F-B1B7-3E03812C2684}" srcOrd="0" destOrd="0" presId="urn:microsoft.com/office/officeart/2005/8/layout/process1"/>
    <dgm:cxn modelId="{9A013CE1-092E-4046-B00E-1D701B714A1A}" type="presParOf" srcId="{79492B1C-3AFC-46B6-BB53-98A6F135CDB1}" destId="{F9F7A216-AAED-4DC8-9AD6-B026F8775EF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8B885F-3827-4F16-9822-91C544FBA805}"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s-ES"/>
        </a:p>
      </dgm:t>
    </dgm:pt>
    <dgm:pt modelId="{18177385-72C3-43E4-AD17-00E254A36C08}">
      <dgm:prSet phldrT="[Texto]" custT="1"/>
      <dgm:spPr/>
      <dgm:t>
        <a:bodyPr/>
        <a:lstStyle/>
        <a:p>
          <a:pPr algn="ctr"/>
          <a:r>
            <a:rPr lang="es-EC" sz="1800" b="1" dirty="0" smtClean="0">
              <a:latin typeface="Arial" panose="020B0604020202020204" pitchFamily="34" charset="0"/>
              <a:cs typeface="Arial" panose="020B0604020202020204" pitchFamily="34" charset="0"/>
            </a:rPr>
            <a:t>Sombreros de Paja Toquilla</a:t>
          </a:r>
        </a:p>
        <a:p>
          <a:pPr algn="ctr"/>
          <a:r>
            <a:rPr lang="es-EC" sz="1800" b="1" i="1" dirty="0" smtClean="0">
              <a:latin typeface="Arial" panose="020B0604020202020204" pitchFamily="34" charset="0"/>
              <a:cs typeface="Arial" panose="020B0604020202020204" pitchFamily="34" charset="0"/>
            </a:rPr>
            <a:t>´´Sombreros de Montecristi Ecuador´´</a:t>
          </a:r>
          <a:endParaRPr lang="es-ES" sz="1800" b="1" i="1" dirty="0">
            <a:latin typeface="Arial" panose="020B0604020202020204" pitchFamily="34" charset="0"/>
            <a:cs typeface="Arial" panose="020B0604020202020204" pitchFamily="34" charset="0"/>
          </a:endParaRPr>
        </a:p>
      </dgm:t>
    </dgm:pt>
    <dgm:pt modelId="{4874DB5A-CA0B-4BF5-8EED-9A9FAABC5B94}" type="parTrans" cxnId="{D79BDF92-6EAC-4EAD-8BC3-AC5301AFAEF7}">
      <dgm:prSet/>
      <dgm:spPr/>
      <dgm:t>
        <a:bodyPr/>
        <a:lstStyle/>
        <a:p>
          <a:endParaRPr lang="es-ES"/>
        </a:p>
      </dgm:t>
    </dgm:pt>
    <dgm:pt modelId="{F15EBEE1-79EC-4F21-95BC-730EA4773581}" type="sibTrans" cxnId="{D79BDF92-6EAC-4EAD-8BC3-AC5301AFAEF7}">
      <dgm:prSet/>
      <dgm:spPr/>
      <dgm:t>
        <a:bodyPr/>
        <a:lstStyle/>
        <a:p>
          <a:endParaRPr lang="es-ES"/>
        </a:p>
      </dgm:t>
    </dgm:pt>
    <dgm:pt modelId="{6BC2B7EC-179C-49A1-9550-656BB280A5F0}">
      <dgm:prSet phldrT="[Texto]" custT="1"/>
      <dgm:spPr/>
      <dgm:t>
        <a:bodyPr/>
        <a:lstStyle/>
        <a:p>
          <a:r>
            <a:rPr lang="es-EC" sz="1800" dirty="0" smtClean="0">
              <a:latin typeface="Arial" panose="020B0604020202020204" pitchFamily="34" charset="0"/>
              <a:cs typeface="Arial" panose="020B0604020202020204" pitchFamily="34" charset="0"/>
            </a:rPr>
            <a:t>Erróneamente conocidos como </a:t>
          </a:r>
          <a:r>
            <a:rPr lang="es-EC" sz="1800" i="1" dirty="0" smtClean="0">
              <a:latin typeface="Arial" panose="020B0604020202020204" pitchFamily="34" charset="0"/>
              <a:cs typeface="Arial" panose="020B0604020202020204" pitchFamily="34" charset="0"/>
            </a:rPr>
            <a:t>´´</a:t>
          </a:r>
          <a:r>
            <a:rPr lang="es-EC" sz="1800" dirty="0" smtClean="0">
              <a:latin typeface="Arial" panose="020B0604020202020204" pitchFamily="34" charset="0"/>
              <a:cs typeface="Arial" panose="020B0604020202020204" pitchFamily="34" charset="0"/>
            </a:rPr>
            <a:t>Panama Hats</a:t>
          </a:r>
          <a:r>
            <a:rPr lang="es-EC" sz="1800" i="1" dirty="0" smtClean="0">
              <a:latin typeface="Arial" panose="020B0604020202020204" pitchFamily="34" charset="0"/>
              <a:cs typeface="Arial" panose="020B0604020202020204" pitchFamily="34" charset="0"/>
            </a:rPr>
            <a:t>´´</a:t>
          </a:r>
          <a:endParaRPr lang="es-ES" sz="1800" dirty="0">
            <a:latin typeface="Arial" panose="020B0604020202020204" pitchFamily="34" charset="0"/>
            <a:cs typeface="Arial" panose="020B0604020202020204" pitchFamily="34" charset="0"/>
          </a:endParaRPr>
        </a:p>
      </dgm:t>
    </dgm:pt>
    <dgm:pt modelId="{A86CEB53-F3F3-48EA-B163-588D7248CE80}" type="parTrans" cxnId="{C8088DFA-96D0-4DA0-A6A9-6E1A2587B9CF}">
      <dgm:prSet/>
      <dgm:spPr/>
      <dgm:t>
        <a:bodyPr/>
        <a:lstStyle/>
        <a:p>
          <a:endParaRPr lang="es-ES"/>
        </a:p>
      </dgm:t>
    </dgm:pt>
    <dgm:pt modelId="{791934BF-BC86-4391-980A-002CA4FE7A6E}" type="sibTrans" cxnId="{C8088DFA-96D0-4DA0-A6A9-6E1A2587B9CF}">
      <dgm:prSet/>
      <dgm:spPr/>
      <dgm:t>
        <a:bodyPr/>
        <a:lstStyle/>
        <a:p>
          <a:endParaRPr lang="es-ES"/>
        </a:p>
      </dgm:t>
    </dgm:pt>
    <dgm:pt modelId="{7FB38835-71E2-4DC2-AC17-108C228CEFD6}">
      <dgm:prSet phldrT="[Texto]" custT="1"/>
      <dgm:spPr/>
      <dgm:t>
        <a:bodyPr/>
        <a:lstStyle/>
        <a:p>
          <a:r>
            <a:rPr lang="es-EC" sz="1800" dirty="0" smtClean="0">
              <a:latin typeface="Arial" panose="020B0604020202020204" pitchFamily="34" charset="0"/>
              <a:cs typeface="Arial" panose="020B0604020202020204" pitchFamily="34" charset="0"/>
            </a:rPr>
            <a:t>Primera Denominación de Origen en Ecuador </a:t>
          </a:r>
          <a:endParaRPr lang="es-ES" sz="1800" dirty="0">
            <a:latin typeface="Arial" panose="020B0604020202020204" pitchFamily="34" charset="0"/>
            <a:cs typeface="Arial" panose="020B0604020202020204" pitchFamily="34" charset="0"/>
          </a:endParaRPr>
        </a:p>
      </dgm:t>
    </dgm:pt>
    <dgm:pt modelId="{A93CC523-F4CB-4362-A951-EB1464765E4A}" type="sibTrans" cxnId="{3B4AA36A-3271-4D85-9ACE-62F44CC65FAF}">
      <dgm:prSet/>
      <dgm:spPr/>
      <dgm:t>
        <a:bodyPr/>
        <a:lstStyle/>
        <a:p>
          <a:endParaRPr lang="es-ES"/>
        </a:p>
      </dgm:t>
    </dgm:pt>
    <dgm:pt modelId="{273E190E-8B12-482C-8699-83D918536795}" type="parTrans" cxnId="{3B4AA36A-3271-4D85-9ACE-62F44CC65FAF}">
      <dgm:prSet/>
      <dgm:spPr/>
      <dgm:t>
        <a:bodyPr/>
        <a:lstStyle/>
        <a:p>
          <a:endParaRPr lang="es-ES"/>
        </a:p>
      </dgm:t>
    </dgm:pt>
    <dgm:pt modelId="{892E1939-BA75-4AA1-BF65-523CE16E9DFE}">
      <dgm:prSet phldrT="[Texto]" custT="1"/>
      <dgm:spPr/>
      <dgm:t>
        <a:bodyPr/>
        <a:lstStyle/>
        <a:p>
          <a:pPr algn="ctr"/>
          <a:r>
            <a:rPr lang="es-EC" sz="1800" b="1" dirty="0" smtClean="0">
              <a:latin typeface="Arial" panose="020B0604020202020204" pitchFamily="34" charset="0"/>
              <a:cs typeface="Arial" panose="020B0604020202020204" pitchFamily="34" charset="0"/>
            </a:rPr>
            <a:t>Cacao Fino de Aroma</a:t>
          </a:r>
        </a:p>
        <a:p>
          <a:pPr algn="ctr"/>
          <a:r>
            <a:rPr lang="es-EC" sz="1800" b="1" i="1" dirty="0" smtClean="0">
              <a:latin typeface="Arial" panose="020B0604020202020204" pitchFamily="34" charset="0"/>
              <a:cs typeface="Arial" panose="020B0604020202020204" pitchFamily="34" charset="0"/>
            </a:rPr>
            <a:t>´´Cacao Arriba Ecuador´´</a:t>
          </a:r>
          <a:endParaRPr lang="es-EC" sz="1800" b="1" dirty="0" smtClean="0">
            <a:latin typeface="Arial" panose="020B0604020202020204" pitchFamily="34" charset="0"/>
            <a:cs typeface="Arial" panose="020B0604020202020204" pitchFamily="34" charset="0"/>
          </a:endParaRPr>
        </a:p>
        <a:p>
          <a:pPr algn="r"/>
          <a:endParaRPr lang="es-ES" sz="2400" dirty="0"/>
        </a:p>
      </dgm:t>
    </dgm:pt>
    <dgm:pt modelId="{BC451FE1-B797-496E-8928-277C8BA744F9}" type="sibTrans" cxnId="{A12C1FAA-9EBB-4593-A0E0-2165E887B00F}">
      <dgm:prSet/>
      <dgm:spPr/>
      <dgm:t>
        <a:bodyPr/>
        <a:lstStyle/>
        <a:p>
          <a:endParaRPr lang="es-ES"/>
        </a:p>
      </dgm:t>
    </dgm:pt>
    <dgm:pt modelId="{D02D94D4-516E-4162-836A-063D511F9DCE}" type="parTrans" cxnId="{A12C1FAA-9EBB-4593-A0E0-2165E887B00F}">
      <dgm:prSet/>
      <dgm:spPr/>
      <dgm:t>
        <a:bodyPr/>
        <a:lstStyle/>
        <a:p>
          <a:endParaRPr lang="es-ES"/>
        </a:p>
      </dgm:t>
    </dgm:pt>
    <dgm:pt modelId="{FC8CD175-FF3E-4936-B533-DF9F5D72C34B}" type="pres">
      <dgm:prSet presAssocID="{448B885F-3827-4F16-9822-91C544FBA805}" presName="Name0" presStyleCnt="0">
        <dgm:presLayoutVars>
          <dgm:dir/>
          <dgm:animLvl val="lvl"/>
          <dgm:resizeHandles val="exact"/>
        </dgm:presLayoutVars>
      </dgm:prSet>
      <dgm:spPr/>
      <dgm:t>
        <a:bodyPr/>
        <a:lstStyle/>
        <a:p>
          <a:endParaRPr lang="es-ES"/>
        </a:p>
      </dgm:t>
    </dgm:pt>
    <dgm:pt modelId="{E83357F9-7A32-4DF0-A9C4-A6FBB96A84EE}" type="pres">
      <dgm:prSet presAssocID="{18177385-72C3-43E4-AD17-00E254A36C08}" presName="linNode" presStyleCnt="0"/>
      <dgm:spPr/>
    </dgm:pt>
    <dgm:pt modelId="{9E47FB10-8104-46E1-9263-C477E94D6246}" type="pres">
      <dgm:prSet presAssocID="{18177385-72C3-43E4-AD17-00E254A36C08}" presName="parTx" presStyleLbl="revTx" presStyleIdx="0" presStyleCnt="2">
        <dgm:presLayoutVars>
          <dgm:chMax val="1"/>
          <dgm:bulletEnabled val="1"/>
        </dgm:presLayoutVars>
      </dgm:prSet>
      <dgm:spPr/>
      <dgm:t>
        <a:bodyPr/>
        <a:lstStyle/>
        <a:p>
          <a:endParaRPr lang="es-ES"/>
        </a:p>
      </dgm:t>
    </dgm:pt>
    <dgm:pt modelId="{3EFE16C6-1ABD-48EB-A273-56AB0775A496}" type="pres">
      <dgm:prSet presAssocID="{18177385-72C3-43E4-AD17-00E254A36C08}" presName="bracket" presStyleLbl="parChTrans1D1" presStyleIdx="0" presStyleCnt="2"/>
      <dgm:spPr/>
    </dgm:pt>
    <dgm:pt modelId="{686476BA-3669-46A6-B091-FCA354C2BB8A}" type="pres">
      <dgm:prSet presAssocID="{18177385-72C3-43E4-AD17-00E254A36C08}" presName="spH" presStyleCnt="0"/>
      <dgm:spPr/>
    </dgm:pt>
    <dgm:pt modelId="{D4BA7793-B8BA-4495-8248-7629C0DA4ED7}" type="pres">
      <dgm:prSet presAssocID="{18177385-72C3-43E4-AD17-00E254A36C08}" presName="desTx" presStyleLbl="node1" presStyleIdx="0" presStyleCnt="2" custScaleY="47177">
        <dgm:presLayoutVars>
          <dgm:bulletEnabled val="1"/>
        </dgm:presLayoutVars>
      </dgm:prSet>
      <dgm:spPr/>
      <dgm:t>
        <a:bodyPr/>
        <a:lstStyle/>
        <a:p>
          <a:endParaRPr lang="es-ES"/>
        </a:p>
      </dgm:t>
    </dgm:pt>
    <dgm:pt modelId="{A678A609-5746-41FE-8AED-4FC7C2963628}" type="pres">
      <dgm:prSet presAssocID="{F15EBEE1-79EC-4F21-95BC-730EA4773581}" presName="spV" presStyleCnt="0"/>
      <dgm:spPr/>
    </dgm:pt>
    <dgm:pt modelId="{92962529-7BD8-42C6-B788-290DB597BEB1}" type="pres">
      <dgm:prSet presAssocID="{892E1939-BA75-4AA1-BF65-523CE16E9DFE}" presName="linNode" presStyleCnt="0"/>
      <dgm:spPr/>
    </dgm:pt>
    <dgm:pt modelId="{536E8CB9-E951-4C55-AE4E-3D4D3B2CEE0C}" type="pres">
      <dgm:prSet presAssocID="{892E1939-BA75-4AA1-BF65-523CE16E9DFE}" presName="parTx" presStyleLbl="revTx" presStyleIdx="1" presStyleCnt="2">
        <dgm:presLayoutVars>
          <dgm:chMax val="1"/>
          <dgm:bulletEnabled val="1"/>
        </dgm:presLayoutVars>
      </dgm:prSet>
      <dgm:spPr/>
      <dgm:t>
        <a:bodyPr/>
        <a:lstStyle/>
        <a:p>
          <a:endParaRPr lang="es-ES"/>
        </a:p>
      </dgm:t>
    </dgm:pt>
    <dgm:pt modelId="{81BC4D2B-A069-4250-9EE2-39DF11915F46}" type="pres">
      <dgm:prSet presAssocID="{892E1939-BA75-4AA1-BF65-523CE16E9DFE}" presName="bracket" presStyleLbl="parChTrans1D1" presStyleIdx="1" presStyleCnt="2"/>
      <dgm:spPr/>
    </dgm:pt>
    <dgm:pt modelId="{918FF43C-A929-44D5-AB58-8ACF88D6E37D}" type="pres">
      <dgm:prSet presAssocID="{892E1939-BA75-4AA1-BF65-523CE16E9DFE}" presName="spH" presStyleCnt="0"/>
      <dgm:spPr/>
    </dgm:pt>
    <dgm:pt modelId="{BA99AB96-6190-4B9F-8CB6-4C528126C9A3}" type="pres">
      <dgm:prSet presAssocID="{892E1939-BA75-4AA1-BF65-523CE16E9DFE}" presName="desTx" presStyleLbl="node1" presStyleIdx="1" presStyleCnt="2" custScaleY="54262">
        <dgm:presLayoutVars>
          <dgm:bulletEnabled val="1"/>
        </dgm:presLayoutVars>
      </dgm:prSet>
      <dgm:spPr/>
      <dgm:t>
        <a:bodyPr/>
        <a:lstStyle/>
        <a:p>
          <a:endParaRPr lang="es-ES"/>
        </a:p>
      </dgm:t>
    </dgm:pt>
  </dgm:ptLst>
  <dgm:cxnLst>
    <dgm:cxn modelId="{848125C5-7C44-4A43-8B0D-BEB58A979F1D}" type="presOf" srcId="{448B885F-3827-4F16-9822-91C544FBA805}" destId="{FC8CD175-FF3E-4936-B533-DF9F5D72C34B}" srcOrd="0" destOrd="0" presId="urn:diagrams.loki3.com/BracketList+Icon"/>
    <dgm:cxn modelId="{AD01D02F-B2D4-4CB2-8B06-0D50AF84CD65}" type="presOf" srcId="{892E1939-BA75-4AA1-BF65-523CE16E9DFE}" destId="{536E8CB9-E951-4C55-AE4E-3D4D3B2CEE0C}" srcOrd="0" destOrd="0" presId="urn:diagrams.loki3.com/BracketList+Icon"/>
    <dgm:cxn modelId="{3072DBA8-AC64-4868-8C42-6CE0BEBDDD93}" type="presOf" srcId="{18177385-72C3-43E4-AD17-00E254A36C08}" destId="{9E47FB10-8104-46E1-9263-C477E94D6246}" srcOrd="0" destOrd="0" presId="urn:diagrams.loki3.com/BracketList+Icon"/>
    <dgm:cxn modelId="{D79BDF92-6EAC-4EAD-8BC3-AC5301AFAEF7}" srcId="{448B885F-3827-4F16-9822-91C544FBA805}" destId="{18177385-72C3-43E4-AD17-00E254A36C08}" srcOrd="0" destOrd="0" parTransId="{4874DB5A-CA0B-4BF5-8EED-9A9FAABC5B94}" sibTransId="{F15EBEE1-79EC-4F21-95BC-730EA4773581}"/>
    <dgm:cxn modelId="{A12C1FAA-9EBB-4593-A0E0-2165E887B00F}" srcId="{448B885F-3827-4F16-9822-91C544FBA805}" destId="{892E1939-BA75-4AA1-BF65-523CE16E9DFE}" srcOrd="1" destOrd="0" parTransId="{D02D94D4-516E-4162-836A-063D511F9DCE}" sibTransId="{BC451FE1-B797-496E-8928-277C8BA744F9}"/>
    <dgm:cxn modelId="{3D029623-E50D-43A6-8953-F294DA016849}" type="presOf" srcId="{7FB38835-71E2-4DC2-AC17-108C228CEFD6}" destId="{BA99AB96-6190-4B9F-8CB6-4C528126C9A3}" srcOrd="0" destOrd="0" presId="urn:diagrams.loki3.com/BracketList+Icon"/>
    <dgm:cxn modelId="{3B4AA36A-3271-4D85-9ACE-62F44CC65FAF}" srcId="{892E1939-BA75-4AA1-BF65-523CE16E9DFE}" destId="{7FB38835-71E2-4DC2-AC17-108C228CEFD6}" srcOrd="0" destOrd="0" parTransId="{273E190E-8B12-482C-8699-83D918536795}" sibTransId="{A93CC523-F4CB-4362-A951-EB1464765E4A}"/>
    <dgm:cxn modelId="{C8088DFA-96D0-4DA0-A6A9-6E1A2587B9CF}" srcId="{18177385-72C3-43E4-AD17-00E254A36C08}" destId="{6BC2B7EC-179C-49A1-9550-656BB280A5F0}" srcOrd="0" destOrd="0" parTransId="{A86CEB53-F3F3-48EA-B163-588D7248CE80}" sibTransId="{791934BF-BC86-4391-980A-002CA4FE7A6E}"/>
    <dgm:cxn modelId="{6254F0ED-D568-45FD-BD08-FC0CA8382BE0}" type="presOf" srcId="{6BC2B7EC-179C-49A1-9550-656BB280A5F0}" destId="{D4BA7793-B8BA-4495-8248-7629C0DA4ED7}" srcOrd="0" destOrd="0" presId="urn:diagrams.loki3.com/BracketList+Icon"/>
    <dgm:cxn modelId="{3DE25218-FE67-4726-B89A-D80CA24DBFB8}" type="presParOf" srcId="{FC8CD175-FF3E-4936-B533-DF9F5D72C34B}" destId="{E83357F9-7A32-4DF0-A9C4-A6FBB96A84EE}" srcOrd="0" destOrd="0" presId="urn:diagrams.loki3.com/BracketList+Icon"/>
    <dgm:cxn modelId="{0CB11C76-2DE3-450C-ADAC-7F1A118649D8}" type="presParOf" srcId="{E83357F9-7A32-4DF0-A9C4-A6FBB96A84EE}" destId="{9E47FB10-8104-46E1-9263-C477E94D6246}" srcOrd="0" destOrd="0" presId="urn:diagrams.loki3.com/BracketList+Icon"/>
    <dgm:cxn modelId="{791DADD3-D09E-4765-8AF3-F7FAAE6B073E}" type="presParOf" srcId="{E83357F9-7A32-4DF0-A9C4-A6FBB96A84EE}" destId="{3EFE16C6-1ABD-48EB-A273-56AB0775A496}" srcOrd="1" destOrd="0" presId="urn:diagrams.loki3.com/BracketList+Icon"/>
    <dgm:cxn modelId="{CCC9023A-81ED-472E-9B6C-192CC472C1D7}" type="presParOf" srcId="{E83357F9-7A32-4DF0-A9C4-A6FBB96A84EE}" destId="{686476BA-3669-46A6-B091-FCA354C2BB8A}" srcOrd="2" destOrd="0" presId="urn:diagrams.loki3.com/BracketList+Icon"/>
    <dgm:cxn modelId="{C2D430DA-F4E2-4823-B058-C2CF00193C70}" type="presParOf" srcId="{E83357F9-7A32-4DF0-A9C4-A6FBB96A84EE}" destId="{D4BA7793-B8BA-4495-8248-7629C0DA4ED7}" srcOrd="3" destOrd="0" presId="urn:diagrams.loki3.com/BracketList+Icon"/>
    <dgm:cxn modelId="{24B8A2C4-9C2F-4A18-8423-9285386BB9CB}" type="presParOf" srcId="{FC8CD175-FF3E-4936-B533-DF9F5D72C34B}" destId="{A678A609-5746-41FE-8AED-4FC7C2963628}" srcOrd="1" destOrd="0" presId="urn:diagrams.loki3.com/BracketList+Icon"/>
    <dgm:cxn modelId="{D32E790B-E4A2-43A1-95D2-C08A8AF236C9}" type="presParOf" srcId="{FC8CD175-FF3E-4936-B533-DF9F5D72C34B}" destId="{92962529-7BD8-42C6-B788-290DB597BEB1}" srcOrd="2" destOrd="0" presId="urn:diagrams.loki3.com/BracketList+Icon"/>
    <dgm:cxn modelId="{2C1CB5A2-E812-4107-9C92-75D91004C680}" type="presParOf" srcId="{92962529-7BD8-42C6-B788-290DB597BEB1}" destId="{536E8CB9-E951-4C55-AE4E-3D4D3B2CEE0C}" srcOrd="0" destOrd="0" presId="urn:diagrams.loki3.com/BracketList+Icon"/>
    <dgm:cxn modelId="{72EA3CF0-9600-4DF2-8F93-25AA2408F9C1}" type="presParOf" srcId="{92962529-7BD8-42C6-B788-290DB597BEB1}" destId="{81BC4D2B-A069-4250-9EE2-39DF11915F46}" srcOrd="1" destOrd="0" presId="urn:diagrams.loki3.com/BracketList+Icon"/>
    <dgm:cxn modelId="{72EE71CF-5678-4E8C-92A8-754D54198D68}" type="presParOf" srcId="{92962529-7BD8-42C6-B788-290DB597BEB1}" destId="{918FF43C-A929-44D5-AB58-8ACF88D6E37D}" srcOrd="2" destOrd="0" presId="urn:diagrams.loki3.com/BracketList+Icon"/>
    <dgm:cxn modelId="{2B9C544C-D767-4357-8609-806C0381B5C3}" type="presParOf" srcId="{92962529-7BD8-42C6-B788-290DB597BEB1}" destId="{BA99AB96-6190-4B9F-8CB6-4C528126C9A3}"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3AEE93-B624-4F01-B33D-AD82C3080F53}"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s-ES"/>
        </a:p>
      </dgm:t>
    </dgm:pt>
    <dgm:pt modelId="{83D2C2E6-1D30-42CA-B292-1FD71DA37D9C}">
      <dgm:prSet phldrT="[Texto]" custT="1"/>
      <dgm:spPr/>
      <dgm:t>
        <a:bodyPr/>
        <a:lstStyle/>
        <a:p>
          <a:r>
            <a:rPr lang="es-EC" sz="1600" b="1" i="1" smtClean="0">
              <a:effectLst>
                <a:outerShdw blurRad="38100" dist="38100" dir="2700000" algn="tl">
                  <a:srgbClr val="000000">
                    <a:alpha val="43137"/>
                  </a:srgbClr>
                </a:outerShdw>
              </a:effectLst>
            </a:rPr>
            <a:t>OBJETIVOS  E HIPÓTESIS</a:t>
          </a:r>
          <a:endParaRPr lang="es-ES" sz="1600" b="1" i="1" dirty="0">
            <a:effectLst>
              <a:outerShdw blurRad="38100" dist="38100" dir="2700000" algn="tl">
                <a:srgbClr val="000000">
                  <a:alpha val="43137"/>
                </a:srgbClr>
              </a:outerShdw>
            </a:effectLst>
          </a:endParaRPr>
        </a:p>
      </dgm:t>
    </dgm:pt>
    <dgm:pt modelId="{0E563BC3-F5F7-42F0-92FB-3DA80B2198F9}" type="parTrans" cxnId="{FE03ECFA-E235-4E13-AC25-E831C1177C7D}">
      <dgm:prSet/>
      <dgm:spPr/>
      <dgm:t>
        <a:bodyPr/>
        <a:lstStyle/>
        <a:p>
          <a:endParaRPr lang="es-ES" sz="1600">
            <a:solidFill>
              <a:schemeClr val="tx1"/>
            </a:solidFill>
          </a:endParaRPr>
        </a:p>
      </dgm:t>
    </dgm:pt>
    <dgm:pt modelId="{711F3F8C-91E3-4725-A2E4-8F63FEAEC901}" type="sibTrans" cxnId="{FE03ECFA-E235-4E13-AC25-E831C1177C7D}">
      <dgm:prSet/>
      <dgm:spPr/>
      <dgm:t>
        <a:bodyPr/>
        <a:lstStyle/>
        <a:p>
          <a:endParaRPr lang="es-ES" sz="1600">
            <a:solidFill>
              <a:schemeClr val="tx1"/>
            </a:solidFill>
          </a:endParaRPr>
        </a:p>
      </dgm:t>
    </dgm:pt>
    <dgm:pt modelId="{88D81076-76E6-45B1-BE86-DF9019BC7965}" type="asst">
      <dgm:prSet phldrT="[Texto]" custT="1"/>
      <dgm:spPr/>
      <dgm:t>
        <a:bodyPr/>
        <a:lstStyle/>
        <a:p>
          <a:pPr algn="ctr"/>
          <a:r>
            <a:rPr lang="es-EC" sz="1600" b="1" dirty="0" smtClean="0">
              <a:latin typeface="Arial" panose="020B0604020202020204" pitchFamily="34" charset="0"/>
              <a:cs typeface="Arial" panose="020B0604020202020204" pitchFamily="34" charset="0"/>
            </a:rPr>
            <a:t>OBJETIVO GENERAL: </a:t>
          </a:r>
        </a:p>
        <a:p>
          <a:pPr algn="just"/>
          <a:r>
            <a:rPr lang="es-EC" sz="1600" dirty="0" smtClean="0"/>
            <a:t>Analizar la incidencia y resultados del reconocimiento de los productos ecuatorianos a través del distintivo de Denominación de Origen. </a:t>
          </a:r>
          <a:endParaRPr lang="es-ES" sz="1600" dirty="0"/>
        </a:p>
      </dgm:t>
    </dgm:pt>
    <dgm:pt modelId="{A45B1EF7-923F-4681-ABF5-B1BCA98C60B4}" type="parTrans" cxnId="{C5935C34-A247-4E17-BDA2-116D99338C55}">
      <dgm:prSet/>
      <dgm:spPr/>
      <dgm:t>
        <a:bodyPr/>
        <a:lstStyle/>
        <a:p>
          <a:endParaRPr lang="es-ES" sz="1600">
            <a:solidFill>
              <a:schemeClr val="tx1"/>
            </a:solidFill>
          </a:endParaRPr>
        </a:p>
      </dgm:t>
    </dgm:pt>
    <dgm:pt modelId="{8A050774-6435-40D9-8541-ECBA2F096A9C}" type="sibTrans" cxnId="{C5935C34-A247-4E17-BDA2-116D99338C55}">
      <dgm:prSet/>
      <dgm:spPr/>
      <dgm:t>
        <a:bodyPr/>
        <a:lstStyle/>
        <a:p>
          <a:endParaRPr lang="es-ES" sz="1600">
            <a:solidFill>
              <a:schemeClr val="tx1"/>
            </a:solidFill>
          </a:endParaRPr>
        </a:p>
      </dgm:t>
    </dgm:pt>
    <dgm:pt modelId="{68BD2C52-3B4D-4EB7-B18E-D2BD73E5DDCC}" type="asst">
      <dgm:prSet custT="1"/>
      <dgm:spPr/>
      <dgm:t>
        <a:bodyPr/>
        <a:lstStyle/>
        <a:p>
          <a:pPr algn="ctr"/>
          <a:r>
            <a:rPr lang="es-EC" sz="1400" b="1" dirty="0" smtClean="0">
              <a:latin typeface="Arial" panose="020B0604020202020204" pitchFamily="34" charset="0"/>
              <a:cs typeface="Arial" panose="020B0604020202020204" pitchFamily="34" charset="0"/>
            </a:rPr>
            <a:t>OBJETIVOS ESPECÍFICOS</a:t>
          </a:r>
          <a:endParaRPr lang="es-ES" sz="1400" b="1"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-Examinar la eficiencia de los procesos de adjudicación, promoción y difusión de las Denominaciones de Origen por parte del Instituto Ecuatoriano de la Propiedad Intelectual (IEPI) como órgano nacional encargado de ello, y determinar  si los productores adjudicados cumplen con la normativa para mantenerse con este  reconocimiento. </a:t>
          </a:r>
        </a:p>
        <a:p>
          <a:pPr algn="just"/>
          <a:r>
            <a:rPr lang="es-ES" sz="1400" dirty="0" smtClean="0">
              <a:latin typeface="Arial" panose="020B0604020202020204" pitchFamily="34" charset="0"/>
              <a:cs typeface="Arial" panose="020B0604020202020204" pitchFamily="34" charset="0"/>
            </a:rPr>
            <a:t>-Evaluar la aplicación –a través de políticas públicas- de la legislación supranacional y nacional vigente que regula las Denominaciones de Origen. </a:t>
          </a:r>
        </a:p>
        <a:p>
          <a:pPr algn="just"/>
          <a:r>
            <a:rPr lang="es-ES" sz="1400" dirty="0" smtClean="0">
              <a:latin typeface="Arial" panose="020B0604020202020204" pitchFamily="34" charset="0"/>
              <a:cs typeface="Arial" panose="020B0604020202020204" pitchFamily="34" charset="0"/>
            </a:rPr>
            <a:t>-Examinar la preferencia del consumidor internacional de target económico medio – alto, con respecto a un producto que cuente con Denominación de Origen frente a otro que no posea  este reconocimiento. </a:t>
          </a:r>
        </a:p>
        <a:p>
          <a:pPr algn="just"/>
          <a:r>
            <a:rPr lang="es-ES" sz="1400" dirty="0" smtClean="0">
              <a:latin typeface="Arial" panose="020B0604020202020204" pitchFamily="34" charset="0"/>
              <a:cs typeface="Arial" panose="020B0604020202020204" pitchFamily="34" charset="0"/>
            </a:rPr>
            <a:t>-Analizar  el impacto que genera el reconocimiento por Denominación de Origen en los casos más representativos, tanto en  los productores como en la zona geográfica de procedencia. </a:t>
          </a:r>
          <a:endParaRPr lang="es-ES" sz="1400" dirty="0">
            <a:latin typeface="Arial" panose="020B0604020202020204" pitchFamily="34" charset="0"/>
            <a:cs typeface="Arial" panose="020B0604020202020204" pitchFamily="34" charset="0"/>
          </a:endParaRPr>
        </a:p>
      </dgm:t>
    </dgm:pt>
    <dgm:pt modelId="{661D5A7E-7F73-4D6E-ABE6-5B026327D4B4}" type="sibTrans" cxnId="{52E02B8A-2CEF-4AF5-8ABA-1B1837513537}">
      <dgm:prSet/>
      <dgm:spPr/>
      <dgm:t>
        <a:bodyPr/>
        <a:lstStyle/>
        <a:p>
          <a:endParaRPr lang="es-ES"/>
        </a:p>
      </dgm:t>
    </dgm:pt>
    <dgm:pt modelId="{90F00A31-A329-4D38-8B72-5660A4A1B928}" type="parTrans" cxnId="{52E02B8A-2CEF-4AF5-8ABA-1B1837513537}">
      <dgm:prSet/>
      <dgm:spPr/>
      <dgm:t>
        <a:bodyPr/>
        <a:lstStyle/>
        <a:p>
          <a:endParaRPr lang="es-ES"/>
        </a:p>
      </dgm:t>
    </dgm:pt>
    <dgm:pt modelId="{EBFEFCDE-9019-410F-B451-A76DDC19967D}">
      <dgm:prSet custT="1"/>
      <dgm:spPr/>
      <dgm:t>
        <a:bodyPr/>
        <a:lstStyle/>
        <a:p>
          <a:r>
            <a:rPr lang="es-EC" sz="1200" dirty="0" smtClean="0">
              <a:latin typeface="Arial" panose="020B0604020202020204" pitchFamily="34" charset="0"/>
              <a:cs typeface="Arial" panose="020B0604020202020204" pitchFamily="34" charset="0"/>
            </a:rPr>
            <a:t>El reconocimiento de un producto a través del distintivo de Denominación de Origen  genera competitividad en los productores, contribuye a consolidar la economía de la zona geográfica de su procedencia y se constituye como un mecanismo impulsador de sectores económicos en Ecuador. </a:t>
          </a:r>
          <a:endParaRPr lang="es-ES" sz="1200" dirty="0">
            <a:latin typeface="Arial" panose="020B0604020202020204" pitchFamily="34" charset="0"/>
            <a:cs typeface="Arial" panose="020B0604020202020204" pitchFamily="34" charset="0"/>
          </a:endParaRPr>
        </a:p>
      </dgm:t>
    </dgm:pt>
    <dgm:pt modelId="{CA5A3CA4-EBE0-443F-BDE3-8DA479D4A955}" type="parTrans" cxnId="{2EAF3812-70C8-4C6F-8955-B4C0D7F4A0A4}">
      <dgm:prSet/>
      <dgm:spPr/>
      <dgm:t>
        <a:bodyPr/>
        <a:lstStyle/>
        <a:p>
          <a:endParaRPr lang="es-ES"/>
        </a:p>
      </dgm:t>
    </dgm:pt>
    <dgm:pt modelId="{1994B73E-08E2-444B-8125-2904DC774B11}" type="sibTrans" cxnId="{2EAF3812-70C8-4C6F-8955-B4C0D7F4A0A4}">
      <dgm:prSet/>
      <dgm:spPr/>
      <dgm:t>
        <a:bodyPr/>
        <a:lstStyle/>
        <a:p>
          <a:endParaRPr lang="es-ES"/>
        </a:p>
      </dgm:t>
    </dgm:pt>
    <dgm:pt modelId="{59203DFA-C547-41BD-B760-8679365EF1DE}" type="pres">
      <dgm:prSet presAssocID="{003AEE93-B624-4F01-B33D-AD82C3080F53}" presName="hierChild1" presStyleCnt="0">
        <dgm:presLayoutVars>
          <dgm:orgChart val="1"/>
          <dgm:chPref val="1"/>
          <dgm:dir/>
          <dgm:animOne val="branch"/>
          <dgm:animLvl val="lvl"/>
          <dgm:resizeHandles/>
        </dgm:presLayoutVars>
      </dgm:prSet>
      <dgm:spPr/>
      <dgm:t>
        <a:bodyPr/>
        <a:lstStyle/>
        <a:p>
          <a:endParaRPr lang="es-ES"/>
        </a:p>
      </dgm:t>
    </dgm:pt>
    <dgm:pt modelId="{9D8EEE48-E4F7-46CF-94AC-F16E731A0629}" type="pres">
      <dgm:prSet presAssocID="{83D2C2E6-1D30-42CA-B292-1FD71DA37D9C}" presName="hierRoot1" presStyleCnt="0">
        <dgm:presLayoutVars>
          <dgm:hierBranch val="init"/>
        </dgm:presLayoutVars>
      </dgm:prSet>
      <dgm:spPr/>
    </dgm:pt>
    <dgm:pt modelId="{74FE82D3-B807-4EE5-A573-15806356E41B}" type="pres">
      <dgm:prSet presAssocID="{83D2C2E6-1D30-42CA-B292-1FD71DA37D9C}" presName="rootComposite1" presStyleCnt="0"/>
      <dgm:spPr/>
    </dgm:pt>
    <dgm:pt modelId="{DBDB10E5-C306-4063-B91C-2C364BED9FA5}" type="pres">
      <dgm:prSet presAssocID="{83D2C2E6-1D30-42CA-B292-1FD71DA37D9C}" presName="rootText1" presStyleLbl="node0" presStyleIdx="0" presStyleCnt="1">
        <dgm:presLayoutVars>
          <dgm:chPref val="3"/>
        </dgm:presLayoutVars>
      </dgm:prSet>
      <dgm:spPr/>
      <dgm:t>
        <a:bodyPr/>
        <a:lstStyle/>
        <a:p>
          <a:endParaRPr lang="es-ES"/>
        </a:p>
      </dgm:t>
    </dgm:pt>
    <dgm:pt modelId="{944EBCA2-3DD4-4967-93A7-32506CA49A41}" type="pres">
      <dgm:prSet presAssocID="{83D2C2E6-1D30-42CA-B292-1FD71DA37D9C}" presName="rootConnector1" presStyleLbl="node1" presStyleIdx="0" presStyleCnt="0"/>
      <dgm:spPr/>
      <dgm:t>
        <a:bodyPr/>
        <a:lstStyle/>
        <a:p>
          <a:endParaRPr lang="es-ES"/>
        </a:p>
      </dgm:t>
    </dgm:pt>
    <dgm:pt modelId="{E60DCD47-C075-4DF7-85CD-AFD4950DC532}" type="pres">
      <dgm:prSet presAssocID="{83D2C2E6-1D30-42CA-B292-1FD71DA37D9C}" presName="hierChild2" presStyleCnt="0"/>
      <dgm:spPr/>
    </dgm:pt>
    <dgm:pt modelId="{B8ADEAB9-1B74-4CD3-906D-AB16A22BA850}" type="pres">
      <dgm:prSet presAssocID="{CA5A3CA4-EBE0-443F-BDE3-8DA479D4A955}" presName="Name37" presStyleLbl="parChTrans1D2" presStyleIdx="0" presStyleCnt="3"/>
      <dgm:spPr/>
      <dgm:t>
        <a:bodyPr/>
        <a:lstStyle/>
        <a:p>
          <a:endParaRPr lang="es-ES"/>
        </a:p>
      </dgm:t>
    </dgm:pt>
    <dgm:pt modelId="{80BD01E2-3B0E-44E1-A4C3-EE6DD0465FAD}" type="pres">
      <dgm:prSet presAssocID="{EBFEFCDE-9019-410F-B451-A76DDC19967D}" presName="hierRoot2" presStyleCnt="0">
        <dgm:presLayoutVars>
          <dgm:hierBranch val="init"/>
        </dgm:presLayoutVars>
      </dgm:prSet>
      <dgm:spPr/>
    </dgm:pt>
    <dgm:pt modelId="{D777BE14-D793-4EE2-B369-A908691F7615}" type="pres">
      <dgm:prSet presAssocID="{EBFEFCDE-9019-410F-B451-A76DDC19967D}" presName="rootComposite" presStyleCnt="0"/>
      <dgm:spPr/>
    </dgm:pt>
    <dgm:pt modelId="{DA69F981-94C1-4869-A995-998DF8600213}" type="pres">
      <dgm:prSet presAssocID="{EBFEFCDE-9019-410F-B451-A76DDC19967D}" presName="rootText" presStyleLbl="node2" presStyleIdx="0" presStyleCnt="1" custScaleX="199278" custScaleY="122563" custLinFactNeighborX="14582" custLinFactNeighborY="6887">
        <dgm:presLayoutVars>
          <dgm:chPref val="3"/>
        </dgm:presLayoutVars>
      </dgm:prSet>
      <dgm:spPr/>
      <dgm:t>
        <a:bodyPr/>
        <a:lstStyle/>
        <a:p>
          <a:endParaRPr lang="es-ES"/>
        </a:p>
      </dgm:t>
    </dgm:pt>
    <dgm:pt modelId="{36C1F29F-DEBE-4EA6-953F-516F3AC6D196}" type="pres">
      <dgm:prSet presAssocID="{EBFEFCDE-9019-410F-B451-A76DDC19967D}" presName="rootConnector" presStyleLbl="node2" presStyleIdx="0" presStyleCnt="1"/>
      <dgm:spPr/>
      <dgm:t>
        <a:bodyPr/>
        <a:lstStyle/>
        <a:p>
          <a:endParaRPr lang="es-ES"/>
        </a:p>
      </dgm:t>
    </dgm:pt>
    <dgm:pt modelId="{DA53C941-D788-491B-94D6-7FF3D23C11E9}" type="pres">
      <dgm:prSet presAssocID="{EBFEFCDE-9019-410F-B451-A76DDC19967D}" presName="hierChild4" presStyleCnt="0"/>
      <dgm:spPr/>
    </dgm:pt>
    <dgm:pt modelId="{84482044-EBF5-4956-AD08-2E1FA6946C82}" type="pres">
      <dgm:prSet presAssocID="{EBFEFCDE-9019-410F-B451-A76DDC19967D}" presName="hierChild5" presStyleCnt="0"/>
      <dgm:spPr/>
    </dgm:pt>
    <dgm:pt modelId="{56F9E43C-FAB5-4B1F-A4A0-D19A4C0A8369}" type="pres">
      <dgm:prSet presAssocID="{83D2C2E6-1D30-42CA-B292-1FD71DA37D9C}" presName="hierChild3" presStyleCnt="0"/>
      <dgm:spPr/>
    </dgm:pt>
    <dgm:pt modelId="{76063BFD-54E0-44E1-980C-C11C73FE5821}" type="pres">
      <dgm:prSet presAssocID="{A45B1EF7-923F-4681-ABF5-B1BCA98C60B4}" presName="Name111" presStyleLbl="parChTrans1D2" presStyleIdx="1" presStyleCnt="3"/>
      <dgm:spPr/>
      <dgm:t>
        <a:bodyPr/>
        <a:lstStyle/>
        <a:p>
          <a:endParaRPr lang="es-ES"/>
        </a:p>
      </dgm:t>
    </dgm:pt>
    <dgm:pt modelId="{BFFBAEAE-6741-4D4A-91BD-B6EE18BB234C}" type="pres">
      <dgm:prSet presAssocID="{88D81076-76E6-45B1-BE86-DF9019BC7965}" presName="hierRoot3" presStyleCnt="0">
        <dgm:presLayoutVars>
          <dgm:hierBranch val="init"/>
        </dgm:presLayoutVars>
      </dgm:prSet>
      <dgm:spPr/>
    </dgm:pt>
    <dgm:pt modelId="{ADDC6D95-9901-420F-8B80-80312AF06770}" type="pres">
      <dgm:prSet presAssocID="{88D81076-76E6-45B1-BE86-DF9019BC7965}" presName="rootComposite3" presStyleCnt="0"/>
      <dgm:spPr/>
    </dgm:pt>
    <dgm:pt modelId="{19BEEAD6-0D15-4875-A6D7-236B067B6837}" type="pres">
      <dgm:prSet presAssocID="{88D81076-76E6-45B1-BE86-DF9019BC7965}" presName="rootText3" presStyleLbl="asst1" presStyleIdx="0" presStyleCnt="2" custScaleX="242314" custScaleY="141529">
        <dgm:presLayoutVars>
          <dgm:chPref val="3"/>
        </dgm:presLayoutVars>
      </dgm:prSet>
      <dgm:spPr/>
      <dgm:t>
        <a:bodyPr/>
        <a:lstStyle/>
        <a:p>
          <a:endParaRPr lang="es-ES"/>
        </a:p>
      </dgm:t>
    </dgm:pt>
    <dgm:pt modelId="{1C67A740-8B13-40DE-AED9-0CFF3389DB3E}" type="pres">
      <dgm:prSet presAssocID="{88D81076-76E6-45B1-BE86-DF9019BC7965}" presName="rootConnector3" presStyleLbl="asst1" presStyleIdx="0" presStyleCnt="2"/>
      <dgm:spPr/>
      <dgm:t>
        <a:bodyPr/>
        <a:lstStyle/>
        <a:p>
          <a:endParaRPr lang="es-ES"/>
        </a:p>
      </dgm:t>
    </dgm:pt>
    <dgm:pt modelId="{B2703A99-89D4-4BFB-A0EA-D7D045F914BB}" type="pres">
      <dgm:prSet presAssocID="{88D81076-76E6-45B1-BE86-DF9019BC7965}" presName="hierChild6" presStyleCnt="0"/>
      <dgm:spPr/>
    </dgm:pt>
    <dgm:pt modelId="{2FD5D68E-775D-45E8-9B59-146A42331551}" type="pres">
      <dgm:prSet presAssocID="{88D81076-76E6-45B1-BE86-DF9019BC7965}" presName="hierChild7" presStyleCnt="0"/>
      <dgm:spPr/>
    </dgm:pt>
    <dgm:pt modelId="{EACF9509-FBDB-4DF9-9699-F8922CFD7DBF}" type="pres">
      <dgm:prSet presAssocID="{90F00A31-A329-4D38-8B72-5660A4A1B928}" presName="Name111" presStyleLbl="parChTrans1D2" presStyleIdx="2" presStyleCnt="3"/>
      <dgm:spPr/>
      <dgm:t>
        <a:bodyPr/>
        <a:lstStyle/>
        <a:p>
          <a:endParaRPr lang="es-ES"/>
        </a:p>
      </dgm:t>
    </dgm:pt>
    <dgm:pt modelId="{1E70CE70-2E51-4742-B6B9-48EAD4904EE6}" type="pres">
      <dgm:prSet presAssocID="{68BD2C52-3B4D-4EB7-B18E-D2BD73E5DDCC}" presName="hierRoot3" presStyleCnt="0">
        <dgm:presLayoutVars>
          <dgm:hierBranch val="init"/>
        </dgm:presLayoutVars>
      </dgm:prSet>
      <dgm:spPr/>
    </dgm:pt>
    <dgm:pt modelId="{38E0C85A-B2A3-4E9A-9CA8-04E704D47E84}" type="pres">
      <dgm:prSet presAssocID="{68BD2C52-3B4D-4EB7-B18E-D2BD73E5DDCC}" presName="rootComposite3" presStyleCnt="0"/>
      <dgm:spPr/>
    </dgm:pt>
    <dgm:pt modelId="{94E64BA1-88E6-400E-AD09-12ED1C3C2ACA}" type="pres">
      <dgm:prSet presAssocID="{68BD2C52-3B4D-4EB7-B18E-D2BD73E5DDCC}" presName="rootText3" presStyleLbl="asst1" presStyleIdx="1" presStyleCnt="2" custScaleX="251904" custScaleY="454337" custLinFactNeighborX="-2302">
        <dgm:presLayoutVars>
          <dgm:chPref val="3"/>
        </dgm:presLayoutVars>
      </dgm:prSet>
      <dgm:spPr/>
      <dgm:t>
        <a:bodyPr/>
        <a:lstStyle/>
        <a:p>
          <a:endParaRPr lang="es-ES"/>
        </a:p>
      </dgm:t>
    </dgm:pt>
    <dgm:pt modelId="{A0888A97-DEF3-441F-8A1E-353E4B4DEDD4}" type="pres">
      <dgm:prSet presAssocID="{68BD2C52-3B4D-4EB7-B18E-D2BD73E5DDCC}" presName="rootConnector3" presStyleLbl="asst1" presStyleIdx="1" presStyleCnt="2"/>
      <dgm:spPr/>
      <dgm:t>
        <a:bodyPr/>
        <a:lstStyle/>
        <a:p>
          <a:endParaRPr lang="es-ES"/>
        </a:p>
      </dgm:t>
    </dgm:pt>
    <dgm:pt modelId="{49476043-C6B4-4147-9D69-BD4B3E2A9A84}" type="pres">
      <dgm:prSet presAssocID="{68BD2C52-3B4D-4EB7-B18E-D2BD73E5DDCC}" presName="hierChild6" presStyleCnt="0"/>
      <dgm:spPr/>
    </dgm:pt>
    <dgm:pt modelId="{093E5E88-FC88-432C-8553-469A3A81138F}" type="pres">
      <dgm:prSet presAssocID="{68BD2C52-3B4D-4EB7-B18E-D2BD73E5DDCC}" presName="hierChild7" presStyleCnt="0"/>
      <dgm:spPr/>
    </dgm:pt>
  </dgm:ptLst>
  <dgm:cxnLst>
    <dgm:cxn modelId="{5F0D7326-CF9C-4382-AF32-72E9B4766200}" type="presOf" srcId="{68BD2C52-3B4D-4EB7-B18E-D2BD73E5DDCC}" destId="{A0888A97-DEF3-441F-8A1E-353E4B4DEDD4}" srcOrd="1" destOrd="0" presId="urn:microsoft.com/office/officeart/2005/8/layout/orgChart1"/>
    <dgm:cxn modelId="{E14AB5F0-F9BC-4D25-ABB2-91EA869F74DC}" type="presOf" srcId="{83D2C2E6-1D30-42CA-B292-1FD71DA37D9C}" destId="{DBDB10E5-C306-4063-B91C-2C364BED9FA5}" srcOrd="0" destOrd="0" presId="urn:microsoft.com/office/officeart/2005/8/layout/orgChart1"/>
    <dgm:cxn modelId="{6B164FA2-3320-410A-A968-78535707E9C0}" type="presOf" srcId="{68BD2C52-3B4D-4EB7-B18E-D2BD73E5DDCC}" destId="{94E64BA1-88E6-400E-AD09-12ED1C3C2ACA}" srcOrd="0" destOrd="0" presId="urn:microsoft.com/office/officeart/2005/8/layout/orgChart1"/>
    <dgm:cxn modelId="{1D4DBD0C-648A-4CB0-9D7E-0003D429E0D6}" type="presOf" srcId="{EBFEFCDE-9019-410F-B451-A76DDC19967D}" destId="{DA69F981-94C1-4869-A995-998DF8600213}" srcOrd="0" destOrd="0" presId="urn:microsoft.com/office/officeart/2005/8/layout/orgChart1"/>
    <dgm:cxn modelId="{97DDE922-6E85-4A40-A7F4-2295DCA450F9}" type="presOf" srcId="{90F00A31-A329-4D38-8B72-5660A4A1B928}" destId="{EACF9509-FBDB-4DF9-9699-F8922CFD7DBF}" srcOrd="0" destOrd="0" presId="urn:microsoft.com/office/officeart/2005/8/layout/orgChart1"/>
    <dgm:cxn modelId="{96DCA7F3-723F-4841-B4EC-4497F205AA45}" type="presOf" srcId="{88D81076-76E6-45B1-BE86-DF9019BC7965}" destId="{19BEEAD6-0D15-4875-A6D7-236B067B6837}" srcOrd="0" destOrd="0" presId="urn:microsoft.com/office/officeart/2005/8/layout/orgChart1"/>
    <dgm:cxn modelId="{D33FD2F1-2BDF-47E0-B590-B0EE95557011}" type="presOf" srcId="{003AEE93-B624-4F01-B33D-AD82C3080F53}" destId="{59203DFA-C547-41BD-B760-8679365EF1DE}" srcOrd="0" destOrd="0" presId="urn:microsoft.com/office/officeart/2005/8/layout/orgChart1"/>
    <dgm:cxn modelId="{2EAF3812-70C8-4C6F-8955-B4C0D7F4A0A4}" srcId="{83D2C2E6-1D30-42CA-B292-1FD71DA37D9C}" destId="{EBFEFCDE-9019-410F-B451-A76DDC19967D}" srcOrd="2" destOrd="0" parTransId="{CA5A3CA4-EBE0-443F-BDE3-8DA479D4A955}" sibTransId="{1994B73E-08E2-444B-8125-2904DC774B11}"/>
    <dgm:cxn modelId="{B5DE0D8C-86F0-4F70-8AB7-A645C0887004}" type="presOf" srcId="{83D2C2E6-1D30-42CA-B292-1FD71DA37D9C}" destId="{944EBCA2-3DD4-4967-93A7-32506CA49A41}" srcOrd="1" destOrd="0" presId="urn:microsoft.com/office/officeart/2005/8/layout/orgChart1"/>
    <dgm:cxn modelId="{4BE73215-37BF-4F17-9705-6B4DD4A4E0FA}" type="presOf" srcId="{88D81076-76E6-45B1-BE86-DF9019BC7965}" destId="{1C67A740-8B13-40DE-AED9-0CFF3389DB3E}" srcOrd="1" destOrd="0" presId="urn:microsoft.com/office/officeart/2005/8/layout/orgChart1"/>
    <dgm:cxn modelId="{0AEB584E-56F0-4946-8E0B-F1E1FB20953D}" type="presOf" srcId="{A45B1EF7-923F-4681-ABF5-B1BCA98C60B4}" destId="{76063BFD-54E0-44E1-980C-C11C73FE5821}" srcOrd="0" destOrd="0" presId="urn:microsoft.com/office/officeart/2005/8/layout/orgChart1"/>
    <dgm:cxn modelId="{52E02B8A-2CEF-4AF5-8ABA-1B1837513537}" srcId="{83D2C2E6-1D30-42CA-B292-1FD71DA37D9C}" destId="{68BD2C52-3B4D-4EB7-B18E-D2BD73E5DDCC}" srcOrd="1" destOrd="0" parTransId="{90F00A31-A329-4D38-8B72-5660A4A1B928}" sibTransId="{661D5A7E-7F73-4D6E-ABE6-5B026327D4B4}"/>
    <dgm:cxn modelId="{FE03ECFA-E235-4E13-AC25-E831C1177C7D}" srcId="{003AEE93-B624-4F01-B33D-AD82C3080F53}" destId="{83D2C2E6-1D30-42CA-B292-1FD71DA37D9C}" srcOrd="0" destOrd="0" parTransId="{0E563BC3-F5F7-42F0-92FB-3DA80B2198F9}" sibTransId="{711F3F8C-91E3-4725-A2E4-8F63FEAEC901}"/>
    <dgm:cxn modelId="{7376A3D2-BD84-4F14-9564-83F053B3BCAC}" type="presOf" srcId="{EBFEFCDE-9019-410F-B451-A76DDC19967D}" destId="{36C1F29F-DEBE-4EA6-953F-516F3AC6D196}" srcOrd="1" destOrd="0" presId="urn:microsoft.com/office/officeart/2005/8/layout/orgChart1"/>
    <dgm:cxn modelId="{C5935C34-A247-4E17-BDA2-116D99338C55}" srcId="{83D2C2E6-1D30-42CA-B292-1FD71DA37D9C}" destId="{88D81076-76E6-45B1-BE86-DF9019BC7965}" srcOrd="0" destOrd="0" parTransId="{A45B1EF7-923F-4681-ABF5-B1BCA98C60B4}" sibTransId="{8A050774-6435-40D9-8541-ECBA2F096A9C}"/>
    <dgm:cxn modelId="{7DD2FF18-652A-4341-BE2F-CAE14D3E2531}" type="presOf" srcId="{CA5A3CA4-EBE0-443F-BDE3-8DA479D4A955}" destId="{B8ADEAB9-1B74-4CD3-906D-AB16A22BA850}" srcOrd="0" destOrd="0" presId="urn:microsoft.com/office/officeart/2005/8/layout/orgChart1"/>
    <dgm:cxn modelId="{0B6313E2-9431-4695-BC4D-D4FEAF3CF190}" type="presParOf" srcId="{59203DFA-C547-41BD-B760-8679365EF1DE}" destId="{9D8EEE48-E4F7-46CF-94AC-F16E731A0629}" srcOrd="0" destOrd="0" presId="urn:microsoft.com/office/officeart/2005/8/layout/orgChart1"/>
    <dgm:cxn modelId="{B9F4B582-3027-4B64-BD15-9D5288122B0B}" type="presParOf" srcId="{9D8EEE48-E4F7-46CF-94AC-F16E731A0629}" destId="{74FE82D3-B807-4EE5-A573-15806356E41B}" srcOrd="0" destOrd="0" presId="urn:microsoft.com/office/officeart/2005/8/layout/orgChart1"/>
    <dgm:cxn modelId="{89747D16-9E12-46D7-B691-AAA1B51B3AEC}" type="presParOf" srcId="{74FE82D3-B807-4EE5-A573-15806356E41B}" destId="{DBDB10E5-C306-4063-B91C-2C364BED9FA5}" srcOrd="0" destOrd="0" presId="urn:microsoft.com/office/officeart/2005/8/layout/orgChart1"/>
    <dgm:cxn modelId="{FC331729-F242-4A0E-95FE-F507B5AFDBA1}" type="presParOf" srcId="{74FE82D3-B807-4EE5-A573-15806356E41B}" destId="{944EBCA2-3DD4-4967-93A7-32506CA49A41}" srcOrd="1" destOrd="0" presId="urn:microsoft.com/office/officeart/2005/8/layout/orgChart1"/>
    <dgm:cxn modelId="{C432A248-4AB8-4056-B90A-26F11E1DA0F3}" type="presParOf" srcId="{9D8EEE48-E4F7-46CF-94AC-F16E731A0629}" destId="{E60DCD47-C075-4DF7-85CD-AFD4950DC532}" srcOrd="1" destOrd="0" presId="urn:microsoft.com/office/officeart/2005/8/layout/orgChart1"/>
    <dgm:cxn modelId="{02864B54-6630-4A28-9521-605FB06B8D18}" type="presParOf" srcId="{E60DCD47-C075-4DF7-85CD-AFD4950DC532}" destId="{B8ADEAB9-1B74-4CD3-906D-AB16A22BA850}" srcOrd="0" destOrd="0" presId="urn:microsoft.com/office/officeart/2005/8/layout/orgChart1"/>
    <dgm:cxn modelId="{A64FA173-1173-4750-973B-BB1332A72BBE}" type="presParOf" srcId="{E60DCD47-C075-4DF7-85CD-AFD4950DC532}" destId="{80BD01E2-3B0E-44E1-A4C3-EE6DD0465FAD}" srcOrd="1" destOrd="0" presId="urn:microsoft.com/office/officeart/2005/8/layout/orgChart1"/>
    <dgm:cxn modelId="{E815B14D-8272-48C6-99CF-357B34F2CF00}" type="presParOf" srcId="{80BD01E2-3B0E-44E1-A4C3-EE6DD0465FAD}" destId="{D777BE14-D793-4EE2-B369-A908691F7615}" srcOrd="0" destOrd="0" presId="urn:microsoft.com/office/officeart/2005/8/layout/orgChart1"/>
    <dgm:cxn modelId="{7BE0366B-F199-483B-BCC6-3777849DB257}" type="presParOf" srcId="{D777BE14-D793-4EE2-B369-A908691F7615}" destId="{DA69F981-94C1-4869-A995-998DF8600213}" srcOrd="0" destOrd="0" presId="urn:microsoft.com/office/officeart/2005/8/layout/orgChart1"/>
    <dgm:cxn modelId="{7AFF986B-1AD4-48EA-BE97-7FE6B2DC62D0}" type="presParOf" srcId="{D777BE14-D793-4EE2-B369-A908691F7615}" destId="{36C1F29F-DEBE-4EA6-953F-516F3AC6D196}" srcOrd="1" destOrd="0" presId="urn:microsoft.com/office/officeart/2005/8/layout/orgChart1"/>
    <dgm:cxn modelId="{B7CF83CF-F281-4789-9CDA-36546EB89685}" type="presParOf" srcId="{80BD01E2-3B0E-44E1-A4C3-EE6DD0465FAD}" destId="{DA53C941-D788-491B-94D6-7FF3D23C11E9}" srcOrd="1" destOrd="0" presId="urn:microsoft.com/office/officeart/2005/8/layout/orgChart1"/>
    <dgm:cxn modelId="{7880D407-A9CE-4058-9DA6-8192AD01FBBB}" type="presParOf" srcId="{80BD01E2-3B0E-44E1-A4C3-EE6DD0465FAD}" destId="{84482044-EBF5-4956-AD08-2E1FA6946C82}" srcOrd="2" destOrd="0" presId="urn:microsoft.com/office/officeart/2005/8/layout/orgChart1"/>
    <dgm:cxn modelId="{B5D6E27A-B44F-4CC4-9197-5D01C6305331}" type="presParOf" srcId="{9D8EEE48-E4F7-46CF-94AC-F16E731A0629}" destId="{56F9E43C-FAB5-4B1F-A4A0-D19A4C0A8369}" srcOrd="2" destOrd="0" presId="urn:microsoft.com/office/officeart/2005/8/layout/orgChart1"/>
    <dgm:cxn modelId="{0E92C5A7-E23E-41CA-886D-6289869DE134}" type="presParOf" srcId="{56F9E43C-FAB5-4B1F-A4A0-D19A4C0A8369}" destId="{76063BFD-54E0-44E1-980C-C11C73FE5821}" srcOrd="0" destOrd="0" presId="urn:microsoft.com/office/officeart/2005/8/layout/orgChart1"/>
    <dgm:cxn modelId="{B2E676EC-DC9D-4BE4-B292-B4B3CA12C446}" type="presParOf" srcId="{56F9E43C-FAB5-4B1F-A4A0-D19A4C0A8369}" destId="{BFFBAEAE-6741-4D4A-91BD-B6EE18BB234C}" srcOrd="1" destOrd="0" presId="urn:microsoft.com/office/officeart/2005/8/layout/orgChart1"/>
    <dgm:cxn modelId="{5001F523-4630-479B-BF6B-E3014649CAA6}" type="presParOf" srcId="{BFFBAEAE-6741-4D4A-91BD-B6EE18BB234C}" destId="{ADDC6D95-9901-420F-8B80-80312AF06770}" srcOrd="0" destOrd="0" presId="urn:microsoft.com/office/officeart/2005/8/layout/orgChart1"/>
    <dgm:cxn modelId="{1B8607F2-33D1-4A64-AFFE-17C76AE994C1}" type="presParOf" srcId="{ADDC6D95-9901-420F-8B80-80312AF06770}" destId="{19BEEAD6-0D15-4875-A6D7-236B067B6837}" srcOrd="0" destOrd="0" presId="urn:microsoft.com/office/officeart/2005/8/layout/orgChart1"/>
    <dgm:cxn modelId="{E2BE4FEE-AD42-432B-B680-292434FD73F5}" type="presParOf" srcId="{ADDC6D95-9901-420F-8B80-80312AF06770}" destId="{1C67A740-8B13-40DE-AED9-0CFF3389DB3E}" srcOrd="1" destOrd="0" presId="urn:microsoft.com/office/officeart/2005/8/layout/orgChart1"/>
    <dgm:cxn modelId="{BF5A7A67-4ED3-48FC-8951-D829D5BFCBF6}" type="presParOf" srcId="{BFFBAEAE-6741-4D4A-91BD-B6EE18BB234C}" destId="{B2703A99-89D4-4BFB-A0EA-D7D045F914BB}" srcOrd="1" destOrd="0" presId="urn:microsoft.com/office/officeart/2005/8/layout/orgChart1"/>
    <dgm:cxn modelId="{FE0E683D-F01D-4A4F-A888-12056DE4A8BB}" type="presParOf" srcId="{BFFBAEAE-6741-4D4A-91BD-B6EE18BB234C}" destId="{2FD5D68E-775D-45E8-9B59-146A42331551}" srcOrd="2" destOrd="0" presId="urn:microsoft.com/office/officeart/2005/8/layout/orgChart1"/>
    <dgm:cxn modelId="{84A65E50-04A7-4F06-9365-6769BA47442E}" type="presParOf" srcId="{56F9E43C-FAB5-4B1F-A4A0-D19A4C0A8369}" destId="{EACF9509-FBDB-4DF9-9699-F8922CFD7DBF}" srcOrd="2" destOrd="0" presId="urn:microsoft.com/office/officeart/2005/8/layout/orgChart1"/>
    <dgm:cxn modelId="{93D968B9-68A3-4E95-972A-6FDBC7CE407F}" type="presParOf" srcId="{56F9E43C-FAB5-4B1F-A4A0-D19A4C0A8369}" destId="{1E70CE70-2E51-4742-B6B9-48EAD4904EE6}" srcOrd="3" destOrd="0" presId="urn:microsoft.com/office/officeart/2005/8/layout/orgChart1"/>
    <dgm:cxn modelId="{4E5940AC-5236-496A-9263-8980F4916CF2}" type="presParOf" srcId="{1E70CE70-2E51-4742-B6B9-48EAD4904EE6}" destId="{38E0C85A-B2A3-4E9A-9CA8-04E704D47E84}" srcOrd="0" destOrd="0" presId="urn:microsoft.com/office/officeart/2005/8/layout/orgChart1"/>
    <dgm:cxn modelId="{258B698E-3C6B-46A9-990E-51B56A2DBBE8}" type="presParOf" srcId="{38E0C85A-B2A3-4E9A-9CA8-04E704D47E84}" destId="{94E64BA1-88E6-400E-AD09-12ED1C3C2ACA}" srcOrd="0" destOrd="0" presId="urn:microsoft.com/office/officeart/2005/8/layout/orgChart1"/>
    <dgm:cxn modelId="{E10334FB-7751-4834-A49E-AC78D64CF6C8}" type="presParOf" srcId="{38E0C85A-B2A3-4E9A-9CA8-04E704D47E84}" destId="{A0888A97-DEF3-441F-8A1E-353E4B4DEDD4}" srcOrd="1" destOrd="0" presId="urn:microsoft.com/office/officeart/2005/8/layout/orgChart1"/>
    <dgm:cxn modelId="{1D59B268-C52B-4D77-8BA8-45C6D211EDA4}" type="presParOf" srcId="{1E70CE70-2E51-4742-B6B9-48EAD4904EE6}" destId="{49476043-C6B4-4147-9D69-BD4B3E2A9A84}" srcOrd="1" destOrd="0" presId="urn:microsoft.com/office/officeart/2005/8/layout/orgChart1"/>
    <dgm:cxn modelId="{C93A374A-EDE1-46B7-B894-B7AD58FE7F97}" type="presParOf" srcId="{1E70CE70-2E51-4742-B6B9-48EAD4904EE6}" destId="{093E5E88-FC88-432C-8553-469A3A81138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C46AB-26F8-4228-BB45-EDBF5FD9D04E}"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s-ES"/>
        </a:p>
      </dgm:t>
    </dgm:pt>
    <dgm:pt modelId="{7102C43C-0307-464F-AB90-2917D6744D92}">
      <dgm:prSet custT="1"/>
      <dgm:spPr/>
      <dgm:t>
        <a:bodyPr/>
        <a:lstStyle/>
        <a:p>
          <a:r>
            <a:rPr lang="es-ES" sz="1400" smtClean="0">
              <a:latin typeface="Arial" panose="020B0604020202020204" pitchFamily="34" charset="0"/>
              <a:cs typeface="Arial" panose="020B0604020202020204" pitchFamily="34" charset="0"/>
            </a:rPr>
            <a:t>Originalidad </a:t>
          </a:r>
          <a:endParaRPr lang="es-ES" sz="1400">
            <a:latin typeface="Arial" panose="020B0604020202020204" pitchFamily="34" charset="0"/>
            <a:cs typeface="Arial" panose="020B0604020202020204" pitchFamily="34" charset="0"/>
          </a:endParaRPr>
        </a:p>
      </dgm:t>
    </dgm:pt>
    <dgm:pt modelId="{E8530190-ED0F-44BC-9CD6-101D5B71D33D}" type="parTrans" cxnId="{9A9C8836-0CFC-469E-82B0-36E9E914B2B3}">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5B4B373B-D7A3-43F5-BDA2-07D40D2617DF}" type="sibTrans" cxnId="{9A9C8836-0CFC-469E-82B0-36E9E914B2B3}">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C7365799-6595-49DB-86D4-E7B329497F91}">
      <dgm:prSet custT="1"/>
      <dgm:spPr/>
      <dgm:t>
        <a:bodyPr/>
        <a:lstStyle/>
        <a:p>
          <a:r>
            <a:rPr lang="es-ES" sz="1400" smtClean="0">
              <a:latin typeface="Arial" panose="020B0604020202020204" pitchFamily="34" charset="0"/>
              <a:cs typeface="Arial" panose="020B0604020202020204" pitchFamily="34" charset="0"/>
            </a:rPr>
            <a:t>Posibilidad de mantenerse en el mercado </a:t>
          </a:r>
          <a:endParaRPr lang="es-ES" sz="1400">
            <a:latin typeface="Arial" panose="020B0604020202020204" pitchFamily="34" charset="0"/>
            <a:cs typeface="Arial" panose="020B0604020202020204" pitchFamily="34" charset="0"/>
          </a:endParaRPr>
        </a:p>
      </dgm:t>
    </dgm:pt>
    <dgm:pt modelId="{17847240-BF30-4002-98F6-B695F46454E3}" type="parTrans" cxnId="{99486CD3-646F-4DA0-BE36-35A0B59F0307}">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8BBEDF40-9A62-4FB3-809A-B6686F8B8F24}" type="sibTrans" cxnId="{99486CD3-646F-4DA0-BE36-35A0B59F0307}">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D4D262FF-3FE7-4AE1-A7AB-A781AB721027}">
      <dgm:prSet custT="1"/>
      <dgm:spPr/>
      <dgm:t>
        <a:bodyPr/>
        <a:lstStyle/>
        <a:p>
          <a:r>
            <a:rPr lang="es-ES" sz="1400" dirty="0" smtClean="0">
              <a:latin typeface="Arial" panose="020B0604020202020204" pitchFamily="34" charset="0"/>
              <a:cs typeface="Arial" panose="020B0604020202020204" pitchFamily="34" charset="0"/>
            </a:rPr>
            <a:t>Competitividad gracias a la exclusividad del producto</a:t>
          </a:r>
          <a:endParaRPr lang="es-ES" sz="1400" dirty="0">
            <a:latin typeface="Arial" panose="020B0604020202020204" pitchFamily="34" charset="0"/>
            <a:cs typeface="Arial" panose="020B0604020202020204" pitchFamily="34" charset="0"/>
          </a:endParaRPr>
        </a:p>
      </dgm:t>
    </dgm:pt>
    <dgm:pt modelId="{FED97109-9ECC-413E-8F4B-58C6BBAE22D9}" type="parTrans" cxnId="{20023553-A875-481B-9DA4-AB4C8DB8B431}">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F96D864F-53D6-4DD7-9EC7-4133AEBDF6A9}" type="sibTrans" cxnId="{20023553-A875-481B-9DA4-AB4C8DB8B431}">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C7508D9C-FE30-4B30-825E-6A668A9B7E64}">
      <dgm:prSet custT="1"/>
      <dgm:spPr/>
      <dgm:t>
        <a:bodyPr/>
        <a:lstStyle/>
        <a:p>
          <a:r>
            <a:rPr lang="es-ES" sz="1400" smtClean="0">
              <a:latin typeface="Arial" panose="020B0604020202020204" pitchFamily="34" charset="0"/>
              <a:cs typeface="Arial" panose="020B0604020202020204" pitchFamily="34" charset="0"/>
            </a:rPr>
            <a:t>Calidad</a:t>
          </a:r>
          <a:endParaRPr lang="es-ES" sz="1400">
            <a:latin typeface="Arial" panose="020B0604020202020204" pitchFamily="34" charset="0"/>
            <a:cs typeface="Arial" panose="020B0604020202020204" pitchFamily="34" charset="0"/>
          </a:endParaRPr>
        </a:p>
      </dgm:t>
    </dgm:pt>
    <dgm:pt modelId="{1F7FCE87-21C4-4C28-AE60-31BF694FD67E}" type="parTrans" cxnId="{676858EC-D49A-415D-A4EF-16CA9BA68C10}">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EB094C42-FFBA-4089-9860-3B04EB72119A}" type="sibTrans" cxnId="{676858EC-D49A-415D-A4EF-16CA9BA68C10}">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09DEDD53-1E77-49C3-92D3-7C65B86D8566}">
      <dgm:prSet custT="1"/>
      <dgm:spPr/>
      <dgm:t>
        <a:bodyPr/>
        <a:lstStyle/>
        <a:p>
          <a:r>
            <a:rPr lang="es-ES" sz="1400" dirty="0" smtClean="0">
              <a:latin typeface="Arial" panose="020B0604020202020204" pitchFamily="34" charset="0"/>
              <a:cs typeface="Arial" panose="020B0604020202020204" pitchFamily="34" charset="0"/>
            </a:rPr>
            <a:t>Garantía ofrecida por el Estado y convenios multilaterales suscritos por </a:t>
          </a:r>
          <a:r>
            <a:rPr lang="es-ES" sz="1400" dirty="0" smtClean="0">
              <a:latin typeface="Arial" panose="020B0604020202020204" pitchFamily="34" charset="0"/>
              <a:cs typeface="Arial" panose="020B0604020202020204" pitchFamily="34" charset="0"/>
            </a:rPr>
            <a:t>este  </a:t>
          </a:r>
          <a:r>
            <a:rPr lang="es-ES" sz="1400" dirty="0" smtClean="0">
              <a:latin typeface="Arial" panose="020B0604020202020204" pitchFamily="34" charset="0"/>
              <a:cs typeface="Arial" panose="020B0604020202020204" pitchFamily="34" charset="0"/>
            </a:rPr>
            <a:t>debido a la procedencia, características y know how invertidos en el desarrollo del producto.</a:t>
          </a:r>
          <a:endParaRPr lang="es-ES" sz="1400" dirty="0">
            <a:latin typeface="Arial" panose="020B0604020202020204" pitchFamily="34" charset="0"/>
            <a:cs typeface="Arial" panose="020B0604020202020204" pitchFamily="34" charset="0"/>
          </a:endParaRPr>
        </a:p>
      </dgm:t>
    </dgm:pt>
    <dgm:pt modelId="{2E85EB1F-8926-4D12-B87A-88767B860853}" type="parTrans" cxnId="{D7AC330A-3CA0-4E77-8EAA-30E065EAC71B}">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5593E790-F905-4EAE-BFC1-0284565FFA6E}" type="sibTrans" cxnId="{D7AC330A-3CA0-4E77-8EAA-30E065EAC71B}">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5FC14365-B36F-4D52-B170-61C2CA754DDF}" type="pres">
      <dgm:prSet presAssocID="{B1DC46AB-26F8-4228-BB45-EDBF5FD9D04E}" presName="linear" presStyleCnt="0">
        <dgm:presLayoutVars>
          <dgm:dir/>
          <dgm:animLvl val="lvl"/>
          <dgm:resizeHandles val="exact"/>
        </dgm:presLayoutVars>
      </dgm:prSet>
      <dgm:spPr/>
      <dgm:t>
        <a:bodyPr/>
        <a:lstStyle/>
        <a:p>
          <a:endParaRPr lang="es-ES"/>
        </a:p>
      </dgm:t>
    </dgm:pt>
    <dgm:pt modelId="{B3B1280B-4E66-4160-A55A-786951D4F75F}" type="pres">
      <dgm:prSet presAssocID="{7102C43C-0307-464F-AB90-2917D6744D92}" presName="parentLin" presStyleCnt="0"/>
      <dgm:spPr/>
    </dgm:pt>
    <dgm:pt modelId="{05AB4D1F-7855-4859-88CC-4D104173EF2E}" type="pres">
      <dgm:prSet presAssocID="{7102C43C-0307-464F-AB90-2917D6744D92}" presName="parentLeftMargin" presStyleLbl="node1" presStyleIdx="0" presStyleCnt="5"/>
      <dgm:spPr/>
      <dgm:t>
        <a:bodyPr/>
        <a:lstStyle/>
        <a:p>
          <a:endParaRPr lang="es-ES"/>
        </a:p>
      </dgm:t>
    </dgm:pt>
    <dgm:pt modelId="{F0093875-77E1-4CE4-B277-C52BC1AF0A05}" type="pres">
      <dgm:prSet presAssocID="{7102C43C-0307-464F-AB90-2917D6744D92}" presName="parentText" presStyleLbl="node1" presStyleIdx="0" presStyleCnt="5">
        <dgm:presLayoutVars>
          <dgm:chMax val="0"/>
          <dgm:bulletEnabled val="1"/>
        </dgm:presLayoutVars>
      </dgm:prSet>
      <dgm:spPr/>
      <dgm:t>
        <a:bodyPr/>
        <a:lstStyle/>
        <a:p>
          <a:endParaRPr lang="es-ES"/>
        </a:p>
      </dgm:t>
    </dgm:pt>
    <dgm:pt modelId="{C4629E3F-BB38-411F-A7B9-4A8DC8CC5899}" type="pres">
      <dgm:prSet presAssocID="{7102C43C-0307-464F-AB90-2917D6744D92}" presName="negativeSpace" presStyleCnt="0"/>
      <dgm:spPr/>
    </dgm:pt>
    <dgm:pt modelId="{5ABBCC53-6645-4B36-9A6B-786141E5E30D}" type="pres">
      <dgm:prSet presAssocID="{7102C43C-0307-464F-AB90-2917D6744D92}" presName="childText" presStyleLbl="conFgAcc1" presStyleIdx="0" presStyleCnt="5">
        <dgm:presLayoutVars>
          <dgm:bulletEnabled val="1"/>
        </dgm:presLayoutVars>
      </dgm:prSet>
      <dgm:spPr/>
    </dgm:pt>
    <dgm:pt modelId="{334770C1-4140-455E-9AE5-B5184BFD8C10}" type="pres">
      <dgm:prSet presAssocID="{5B4B373B-D7A3-43F5-BDA2-07D40D2617DF}" presName="spaceBetweenRectangles" presStyleCnt="0"/>
      <dgm:spPr/>
    </dgm:pt>
    <dgm:pt modelId="{CD72D2B0-2285-4665-9D1F-AF578E68C02C}" type="pres">
      <dgm:prSet presAssocID="{C7365799-6595-49DB-86D4-E7B329497F91}" presName="parentLin" presStyleCnt="0"/>
      <dgm:spPr/>
    </dgm:pt>
    <dgm:pt modelId="{6759D282-D162-4EF3-B588-045AE8E5D48D}" type="pres">
      <dgm:prSet presAssocID="{C7365799-6595-49DB-86D4-E7B329497F91}" presName="parentLeftMargin" presStyleLbl="node1" presStyleIdx="0" presStyleCnt="5"/>
      <dgm:spPr/>
      <dgm:t>
        <a:bodyPr/>
        <a:lstStyle/>
        <a:p>
          <a:endParaRPr lang="es-ES"/>
        </a:p>
      </dgm:t>
    </dgm:pt>
    <dgm:pt modelId="{6D10F110-17AD-4CC1-8C35-FFA7C689F147}" type="pres">
      <dgm:prSet presAssocID="{C7365799-6595-49DB-86D4-E7B329497F91}" presName="parentText" presStyleLbl="node1" presStyleIdx="1" presStyleCnt="5">
        <dgm:presLayoutVars>
          <dgm:chMax val="0"/>
          <dgm:bulletEnabled val="1"/>
        </dgm:presLayoutVars>
      </dgm:prSet>
      <dgm:spPr/>
      <dgm:t>
        <a:bodyPr/>
        <a:lstStyle/>
        <a:p>
          <a:endParaRPr lang="es-ES"/>
        </a:p>
      </dgm:t>
    </dgm:pt>
    <dgm:pt modelId="{CC2332A9-D3A7-48FC-A70F-2BE22ABD91F1}" type="pres">
      <dgm:prSet presAssocID="{C7365799-6595-49DB-86D4-E7B329497F91}" presName="negativeSpace" presStyleCnt="0"/>
      <dgm:spPr/>
    </dgm:pt>
    <dgm:pt modelId="{F47E87A3-6A6A-4A64-BAA2-4876F28A102C}" type="pres">
      <dgm:prSet presAssocID="{C7365799-6595-49DB-86D4-E7B329497F91}" presName="childText" presStyleLbl="conFgAcc1" presStyleIdx="1" presStyleCnt="5">
        <dgm:presLayoutVars>
          <dgm:bulletEnabled val="1"/>
        </dgm:presLayoutVars>
      </dgm:prSet>
      <dgm:spPr/>
    </dgm:pt>
    <dgm:pt modelId="{1094E8B2-F5B4-4435-95B9-3FF5E83C9599}" type="pres">
      <dgm:prSet presAssocID="{8BBEDF40-9A62-4FB3-809A-B6686F8B8F24}" presName="spaceBetweenRectangles" presStyleCnt="0"/>
      <dgm:spPr/>
    </dgm:pt>
    <dgm:pt modelId="{65607A67-1207-4B13-85B7-87F0212D7CFA}" type="pres">
      <dgm:prSet presAssocID="{D4D262FF-3FE7-4AE1-A7AB-A781AB721027}" presName="parentLin" presStyleCnt="0"/>
      <dgm:spPr/>
    </dgm:pt>
    <dgm:pt modelId="{AFDD41A7-4CEC-4356-83D7-0A2E372886A1}" type="pres">
      <dgm:prSet presAssocID="{D4D262FF-3FE7-4AE1-A7AB-A781AB721027}" presName="parentLeftMargin" presStyleLbl="node1" presStyleIdx="1" presStyleCnt="5"/>
      <dgm:spPr/>
      <dgm:t>
        <a:bodyPr/>
        <a:lstStyle/>
        <a:p>
          <a:endParaRPr lang="es-ES"/>
        </a:p>
      </dgm:t>
    </dgm:pt>
    <dgm:pt modelId="{40C0C9DE-027A-4ABD-B779-3ACD01264F9E}" type="pres">
      <dgm:prSet presAssocID="{D4D262FF-3FE7-4AE1-A7AB-A781AB721027}" presName="parentText" presStyleLbl="node1" presStyleIdx="2" presStyleCnt="5">
        <dgm:presLayoutVars>
          <dgm:chMax val="0"/>
          <dgm:bulletEnabled val="1"/>
        </dgm:presLayoutVars>
      </dgm:prSet>
      <dgm:spPr/>
      <dgm:t>
        <a:bodyPr/>
        <a:lstStyle/>
        <a:p>
          <a:endParaRPr lang="es-ES"/>
        </a:p>
      </dgm:t>
    </dgm:pt>
    <dgm:pt modelId="{164143D0-4890-4B29-97E7-C396E5439A9A}" type="pres">
      <dgm:prSet presAssocID="{D4D262FF-3FE7-4AE1-A7AB-A781AB721027}" presName="negativeSpace" presStyleCnt="0"/>
      <dgm:spPr/>
    </dgm:pt>
    <dgm:pt modelId="{B584749D-9D0E-45CD-90C8-2A352F37B413}" type="pres">
      <dgm:prSet presAssocID="{D4D262FF-3FE7-4AE1-A7AB-A781AB721027}" presName="childText" presStyleLbl="conFgAcc1" presStyleIdx="2" presStyleCnt="5">
        <dgm:presLayoutVars>
          <dgm:bulletEnabled val="1"/>
        </dgm:presLayoutVars>
      </dgm:prSet>
      <dgm:spPr/>
    </dgm:pt>
    <dgm:pt modelId="{AA81EF7A-5C65-49D1-96C9-EC8B21B966AD}" type="pres">
      <dgm:prSet presAssocID="{F96D864F-53D6-4DD7-9EC7-4133AEBDF6A9}" presName="spaceBetweenRectangles" presStyleCnt="0"/>
      <dgm:spPr/>
    </dgm:pt>
    <dgm:pt modelId="{DEE57AD7-A558-4624-B4D7-B17A8589D6AB}" type="pres">
      <dgm:prSet presAssocID="{C7508D9C-FE30-4B30-825E-6A668A9B7E64}" presName="parentLin" presStyleCnt="0"/>
      <dgm:spPr/>
    </dgm:pt>
    <dgm:pt modelId="{C3C01A9F-0150-43D1-81D2-4A8B1F1519A3}" type="pres">
      <dgm:prSet presAssocID="{C7508D9C-FE30-4B30-825E-6A668A9B7E64}" presName="parentLeftMargin" presStyleLbl="node1" presStyleIdx="2" presStyleCnt="5"/>
      <dgm:spPr/>
      <dgm:t>
        <a:bodyPr/>
        <a:lstStyle/>
        <a:p>
          <a:endParaRPr lang="es-ES"/>
        </a:p>
      </dgm:t>
    </dgm:pt>
    <dgm:pt modelId="{57147528-4AB2-43AD-9F81-338F8DAD82FF}" type="pres">
      <dgm:prSet presAssocID="{C7508D9C-FE30-4B30-825E-6A668A9B7E64}" presName="parentText" presStyleLbl="node1" presStyleIdx="3" presStyleCnt="5">
        <dgm:presLayoutVars>
          <dgm:chMax val="0"/>
          <dgm:bulletEnabled val="1"/>
        </dgm:presLayoutVars>
      </dgm:prSet>
      <dgm:spPr/>
      <dgm:t>
        <a:bodyPr/>
        <a:lstStyle/>
        <a:p>
          <a:endParaRPr lang="es-ES"/>
        </a:p>
      </dgm:t>
    </dgm:pt>
    <dgm:pt modelId="{589859D7-96CC-41F4-8000-D6D4DD637C66}" type="pres">
      <dgm:prSet presAssocID="{C7508D9C-FE30-4B30-825E-6A668A9B7E64}" presName="negativeSpace" presStyleCnt="0"/>
      <dgm:spPr/>
    </dgm:pt>
    <dgm:pt modelId="{42A8B595-FBE0-4C91-BF95-92158BAFA41A}" type="pres">
      <dgm:prSet presAssocID="{C7508D9C-FE30-4B30-825E-6A668A9B7E64}" presName="childText" presStyleLbl="conFgAcc1" presStyleIdx="3" presStyleCnt="5">
        <dgm:presLayoutVars>
          <dgm:bulletEnabled val="1"/>
        </dgm:presLayoutVars>
      </dgm:prSet>
      <dgm:spPr/>
    </dgm:pt>
    <dgm:pt modelId="{BE2F16E8-0492-4CC7-9773-1BD29913B2B7}" type="pres">
      <dgm:prSet presAssocID="{EB094C42-FFBA-4089-9860-3B04EB72119A}" presName="spaceBetweenRectangles" presStyleCnt="0"/>
      <dgm:spPr/>
    </dgm:pt>
    <dgm:pt modelId="{6D8922FD-DEDA-4C06-83EE-1EC10769DB83}" type="pres">
      <dgm:prSet presAssocID="{09DEDD53-1E77-49C3-92D3-7C65B86D8566}" presName="parentLin" presStyleCnt="0"/>
      <dgm:spPr/>
    </dgm:pt>
    <dgm:pt modelId="{30D508C5-D312-47EF-B9A7-02ADDA0C5F8F}" type="pres">
      <dgm:prSet presAssocID="{09DEDD53-1E77-49C3-92D3-7C65B86D8566}" presName="parentLeftMargin" presStyleLbl="node1" presStyleIdx="3" presStyleCnt="5"/>
      <dgm:spPr/>
      <dgm:t>
        <a:bodyPr/>
        <a:lstStyle/>
        <a:p>
          <a:endParaRPr lang="es-ES"/>
        </a:p>
      </dgm:t>
    </dgm:pt>
    <dgm:pt modelId="{E99693FB-8F93-49EE-A782-A0AEAAC9AAED}" type="pres">
      <dgm:prSet presAssocID="{09DEDD53-1E77-49C3-92D3-7C65B86D8566}" presName="parentText" presStyleLbl="node1" presStyleIdx="4" presStyleCnt="5" custScaleY="170321">
        <dgm:presLayoutVars>
          <dgm:chMax val="0"/>
          <dgm:bulletEnabled val="1"/>
        </dgm:presLayoutVars>
      </dgm:prSet>
      <dgm:spPr/>
      <dgm:t>
        <a:bodyPr/>
        <a:lstStyle/>
        <a:p>
          <a:endParaRPr lang="es-ES"/>
        </a:p>
      </dgm:t>
    </dgm:pt>
    <dgm:pt modelId="{CBDEFFAE-5769-43B2-8B52-0FCA3C90AC50}" type="pres">
      <dgm:prSet presAssocID="{09DEDD53-1E77-49C3-92D3-7C65B86D8566}" presName="negativeSpace" presStyleCnt="0"/>
      <dgm:spPr/>
    </dgm:pt>
    <dgm:pt modelId="{C1B1837D-0142-49B0-9CE6-E682369B3B94}" type="pres">
      <dgm:prSet presAssocID="{09DEDD53-1E77-49C3-92D3-7C65B86D8566}" presName="childText" presStyleLbl="conFgAcc1" presStyleIdx="4" presStyleCnt="5">
        <dgm:presLayoutVars>
          <dgm:bulletEnabled val="1"/>
        </dgm:presLayoutVars>
      </dgm:prSet>
      <dgm:spPr/>
    </dgm:pt>
  </dgm:ptLst>
  <dgm:cxnLst>
    <dgm:cxn modelId="{BDDDE954-DCDE-4155-B686-7D39C72B463E}" type="presOf" srcId="{7102C43C-0307-464F-AB90-2917D6744D92}" destId="{05AB4D1F-7855-4859-88CC-4D104173EF2E}" srcOrd="0" destOrd="0" presId="urn:microsoft.com/office/officeart/2005/8/layout/list1"/>
    <dgm:cxn modelId="{676858EC-D49A-415D-A4EF-16CA9BA68C10}" srcId="{B1DC46AB-26F8-4228-BB45-EDBF5FD9D04E}" destId="{C7508D9C-FE30-4B30-825E-6A668A9B7E64}" srcOrd="3" destOrd="0" parTransId="{1F7FCE87-21C4-4C28-AE60-31BF694FD67E}" sibTransId="{EB094C42-FFBA-4089-9860-3B04EB72119A}"/>
    <dgm:cxn modelId="{0D47CE80-8DC6-4E7C-954F-36EF8BC7FB66}" type="presOf" srcId="{09DEDD53-1E77-49C3-92D3-7C65B86D8566}" destId="{E99693FB-8F93-49EE-A782-A0AEAAC9AAED}" srcOrd="1" destOrd="0" presId="urn:microsoft.com/office/officeart/2005/8/layout/list1"/>
    <dgm:cxn modelId="{A17BE801-90C3-424C-9C77-28DE3FAD4EDA}" type="presOf" srcId="{D4D262FF-3FE7-4AE1-A7AB-A781AB721027}" destId="{AFDD41A7-4CEC-4356-83D7-0A2E372886A1}" srcOrd="0" destOrd="0" presId="urn:microsoft.com/office/officeart/2005/8/layout/list1"/>
    <dgm:cxn modelId="{FD08A2E1-72B0-4CDF-9770-3CFEF93B2C5E}" type="presOf" srcId="{7102C43C-0307-464F-AB90-2917D6744D92}" destId="{F0093875-77E1-4CE4-B277-C52BC1AF0A05}" srcOrd="1" destOrd="0" presId="urn:microsoft.com/office/officeart/2005/8/layout/list1"/>
    <dgm:cxn modelId="{99486CD3-646F-4DA0-BE36-35A0B59F0307}" srcId="{B1DC46AB-26F8-4228-BB45-EDBF5FD9D04E}" destId="{C7365799-6595-49DB-86D4-E7B329497F91}" srcOrd="1" destOrd="0" parTransId="{17847240-BF30-4002-98F6-B695F46454E3}" sibTransId="{8BBEDF40-9A62-4FB3-809A-B6686F8B8F24}"/>
    <dgm:cxn modelId="{20023553-A875-481B-9DA4-AB4C8DB8B431}" srcId="{B1DC46AB-26F8-4228-BB45-EDBF5FD9D04E}" destId="{D4D262FF-3FE7-4AE1-A7AB-A781AB721027}" srcOrd="2" destOrd="0" parTransId="{FED97109-9ECC-413E-8F4B-58C6BBAE22D9}" sibTransId="{F96D864F-53D6-4DD7-9EC7-4133AEBDF6A9}"/>
    <dgm:cxn modelId="{9A9C8836-0CFC-469E-82B0-36E9E914B2B3}" srcId="{B1DC46AB-26F8-4228-BB45-EDBF5FD9D04E}" destId="{7102C43C-0307-464F-AB90-2917D6744D92}" srcOrd="0" destOrd="0" parTransId="{E8530190-ED0F-44BC-9CD6-101D5B71D33D}" sibTransId="{5B4B373B-D7A3-43F5-BDA2-07D40D2617DF}"/>
    <dgm:cxn modelId="{56AAC4AB-C700-47D9-A3BE-4BE8CB98D480}" type="presOf" srcId="{C7508D9C-FE30-4B30-825E-6A668A9B7E64}" destId="{C3C01A9F-0150-43D1-81D2-4A8B1F1519A3}" srcOrd="0" destOrd="0" presId="urn:microsoft.com/office/officeart/2005/8/layout/list1"/>
    <dgm:cxn modelId="{B70AE46F-652A-499D-8AEC-0102B38C8238}" type="presOf" srcId="{B1DC46AB-26F8-4228-BB45-EDBF5FD9D04E}" destId="{5FC14365-B36F-4D52-B170-61C2CA754DDF}" srcOrd="0" destOrd="0" presId="urn:microsoft.com/office/officeart/2005/8/layout/list1"/>
    <dgm:cxn modelId="{DFFD824E-E9D9-4566-BB81-0AE2E11BEBCB}" type="presOf" srcId="{C7508D9C-FE30-4B30-825E-6A668A9B7E64}" destId="{57147528-4AB2-43AD-9F81-338F8DAD82FF}" srcOrd="1" destOrd="0" presId="urn:microsoft.com/office/officeart/2005/8/layout/list1"/>
    <dgm:cxn modelId="{F6994E9D-04AF-4BF6-93CC-CBAA068955AD}" type="presOf" srcId="{09DEDD53-1E77-49C3-92D3-7C65B86D8566}" destId="{30D508C5-D312-47EF-B9A7-02ADDA0C5F8F}" srcOrd="0" destOrd="0" presId="urn:microsoft.com/office/officeart/2005/8/layout/list1"/>
    <dgm:cxn modelId="{3E75600B-782C-49FB-BA49-3F202DD2BAFB}" type="presOf" srcId="{C7365799-6595-49DB-86D4-E7B329497F91}" destId="{6759D282-D162-4EF3-B588-045AE8E5D48D}" srcOrd="0" destOrd="0" presId="urn:microsoft.com/office/officeart/2005/8/layout/list1"/>
    <dgm:cxn modelId="{06684581-6144-42DB-89E3-5CE67E473272}" type="presOf" srcId="{C7365799-6595-49DB-86D4-E7B329497F91}" destId="{6D10F110-17AD-4CC1-8C35-FFA7C689F147}" srcOrd="1" destOrd="0" presId="urn:microsoft.com/office/officeart/2005/8/layout/list1"/>
    <dgm:cxn modelId="{D7AC330A-3CA0-4E77-8EAA-30E065EAC71B}" srcId="{B1DC46AB-26F8-4228-BB45-EDBF5FD9D04E}" destId="{09DEDD53-1E77-49C3-92D3-7C65B86D8566}" srcOrd="4" destOrd="0" parTransId="{2E85EB1F-8926-4D12-B87A-88767B860853}" sibTransId="{5593E790-F905-4EAE-BFC1-0284565FFA6E}"/>
    <dgm:cxn modelId="{BEB62910-B1F2-4926-847A-387ACD557A2C}" type="presOf" srcId="{D4D262FF-3FE7-4AE1-A7AB-A781AB721027}" destId="{40C0C9DE-027A-4ABD-B779-3ACD01264F9E}" srcOrd="1" destOrd="0" presId="urn:microsoft.com/office/officeart/2005/8/layout/list1"/>
    <dgm:cxn modelId="{99841861-EE66-41C6-8BC0-398C9B8D243F}" type="presParOf" srcId="{5FC14365-B36F-4D52-B170-61C2CA754DDF}" destId="{B3B1280B-4E66-4160-A55A-786951D4F75F}" srcOrd="0" destOrd="0" presId="urn:microsoft.com/office/officeart/2005/8/layout/list1"/>
    <dgm:cxn modelId="{5C19EB4B-888A-4469-9395-7773C067851E}" type="presParOf" srcId="{B3B1280B-4E66-4160-A55A-786951D4F75F}" destId="{05AB4D1F-7855-4859-88CC-4D104173EF2E}" srcOrd="0" destOrd="0" presId="urn:microsoft.com/office/officeart/2005/8/layout/list1"/>
    <dgm:cxn modelId="{BC6B3DA6-1A9D-4858-B184-C6F9BFE2E1EA}" type="presParOf" srcId="{B3B1280B-4E66-4160-A55A-786951D4F75F}" destId="{F0093875-77E1-4CE4-B277-C52BC1AF0A05}" srcOrd="1" destOrd="0" presId="urn:microsoft.com/office/officeart/2005/8/layout/list1"/>
    <dgm:cxn modelId="{B036A9DF-7074-4716-96D9-BC282E3E6F5A}" type="presParOf" srcId="{5FC14365-B36F-4D52-B170-61C2CA754DDF}" destId="{C4629E3F-BB38-411F-A7B9-4A8DC8CC5899}" srcOrd="1" destOrd="0" presId="urn:microsoft.com/office/officeart/2005/8/layout/list1"/>
    <dgm:cxn modelId="{A4739973-D4FE-49C8-9C73-707C73B2D7BE}" type="presParOf" srcId="{5FC14365-B36F-4D52-B170-61C2CA754DDF}" destId="{5ABBCC53-6645-4B36-9A6B-786141E5E30D}" srcOrd="2" destOrd="0" presId="urn:microsoft.com/office/officeart/2005/8/layout/list1"/>
    <dgm:cxn modelId="{F68A871A-29CA-4BCD-BD6B-28451FA44F74}" type="presParOf" srcId="{5FC14365-B36F-4D52-B170-61C2CA754DDF}" destId="{334770C1-4140-455E-9AE5-B5184BFD8C10}" srcOrd="3" destOrd="0" presId="urn:microsoft.com/office/officeart/2005/8/layout/list1"/>
    <dgm:cxn modelId="{AD85C668-D2A6-46C7-B511-76F27A3633C8}" type="presParOf" srcId="{5FC14365-B36F-4D52-B170-61C2CA754DDF}" destId="{CD72D2B0-2285-4665-9D1F-AF578E68C02C}" srcOrd="4" destOrd="0" presId="urn:microsoft.com/office/officeart/2005/8/layout/list1"/>
    <dgm:cxn modelId="{97E7350A-2EBC-4E55-99C5-09F19E021994}" type="presParOf" srcId="{CD72D2B0-2285-4665-9D1F-AF578E68C02C}" destId="{6759D282-D162-4EF3-B588-045AE8E5D48D}" srcOrd="0" destOrd="0" presId="urn:microsoft.com/office/officeart/2005/8/layout/list1"/>
    <dgm:cxn modelId="{4610C133-140F-413D-BB3E-9983D12330EA}" type="presParOf" srcId="{CD72D2B0-2285-4665-9D1F-AF578E68C02C}" destId="{6D10F110-17AD-4CC1-8C35-FFA7C689F147}" srcOrd="1" destOrd="0" presId="urn:microsoft.com/office/officeart/2005/8/layout/list1"/>
    <dgm:cxn modelId="{1F0286DF-7515-482D-9C30-5197D183F000}" type="presParOf" srcId="{5FC14365-B36F-4D52-B170-61C2CA754DDF}" destId="{CC2332A9-D3A7-48FC-A70F-2BE22ABD91F1}" srcOrd="5" destOrd="0" presId="urn:microsoft.com/office/officeart/2005/8/layout/list1"/>
    <dgm:cxn modelId="{4D46F537-56C4-43EC-9A64-AB7E6F7711F8}" type="presParOf" srcId="{5FC14365-B36F-4D52-B170-61C2CA754DDF}" destId="{F47E87A3-6A6A-4A64-BAA2-4876F28A102C}" srcOrd="6" destOrd="0" presId="urn:microsoft.com/office/officeart/2005/8/layout/list1"/>
    <dgm:cxn modelId="{9DA5F58F-D475-41D3-B7EB-0E6C03A15DAB}" type="presParOf" srcId="{5FC14365-B36F-4D52-B170-61C2CA754DDF}" destId="{1094E8B2-F5B4-4435-95B9-3FF5E83C9599}" srcOrd="7" destOrd="0" presId="urn:microsoft.com/office/officeart/2005/8/layout/list1"/>
    <dgm:cxn modelId="{9CFF5329-2CC3-4E00-B34F-EA710CFB6727}" type="presParOf" srcId="{5FC14365-B36F-4D52-B170-61C2CA754DDF}" destId="{65607A67-1207-4B13-85B7-87F0212D7CFA}" srcOrd="8" destOrd="0" presId="urn:microsoft.com/office/officeart/2005/8/layout/list1"/>
    <dgm:cxn modelId="{FE4BE66C-7226-495E-B1E9-9F9981EEDB6C}" type="presParOf" srcId="{65607A67-1207-4B13-85B7-87F0212D7CFA}" destId="{AFDD41A7-4CEC-4356-83D7-0A2E372886A1}" srcOrd="0" destOrd="0" presId="urn:microsoft.com/office/officeart/2005/8/layout/list1"/>
    <dgm:cxn modelId="{296ED195-B9D2-4080-9818-BEB401F8991E}" type="presParOf" srcId="{65607A67-1207-4B13-85B7-87F0212D7CFA}" destId="{40C0C9DE-027A-4ABD-B779-3ACD01264F9E}" srcOrd="1" destOrd="0" presId="urn:microsoft.com/office/officeart/2005/8/layout/list1"/>
    <dgm:cxn modelId="{C8382ED4-81EB-4CBE-ABDE-A081928B15ED}" type="presParOf" srcId="{5FC14365-B36F-4D52-B170-61C2CA754DDF}" destId="{164143D0-4890-4B29-97E7-C396E5439A9A}" srcOrd="9" destOrd="0" presId="urn:microsoft.com/office/officeart/2005/8/layout/list1"/>
    <dgm:cxn modelId="{650CD6E7-B7EC-46BB-B173-012E2CE6C7F0}" type="presParOf" srcId="{5FC14365-B36F-4D52-B170-61C2CA754DDF}" destId="{B584749D-9D0E-45CD-90C8-2A352F37B413}" srcOrd="10" destOrd="0" presId="urn:microsoft.com/office/officeart/2005/8/layout/list1"/>
    <dgm:cxn modelId="{5E849CB1-6300-4FAC-B422-8AE06B414C37}" type="presParOf" srcId="{5FC14365-B36F-4D52-B170-61C2CA754DDF}" destId="{AA81EF7A-5C65-49D1-96C9-EC8B21B966AD}" srcOrd="11" destOrd="0" presId="urn:microsoft.com/office/officeart/2005/8/layout/list1"/>
    <dgm:cxn modelId="{1D8E9DD7-BD85-4511-B9A2-0A426320202F}" type="presParOf" srcId="{5FC14365-B36F-4D52-B170-61C2CA754DDF}" destId="{DEE57AD7-A558-4624-B4D7-B17A8589D6AB}" srcOrd="12" destOrd="0" presId="urn:microsoft.com/office/officeart/2005/8/layout/list1"/>
    <dgm:cxn modelId="{FBE53985-4BBB-4C46-AD57-F150B009F877}" type="presParOf" srcId="{DEE57AD7-A558-4624-B4D7-B17A8589D6AB}" destId="{C3C01A9F-0150-43D1-81D2-4A8B1F1519A3}" srcOrd="0" destOrd="0" presId="urn:microsoft.com/office/officeart/2005/8/layout/list1"/>
    <dgm:cxn modelId="{F0DAF3B6-616B-4D1C-B2AE-450DA340F26E}" type="presParOf" srcId="{DEE57AD7-A558-4624-B4D7-B17A8589D6AB}" destId="{57147528-4AB2-43AD-9F81-338F8DAD82FF}" srcOrd="1" destOrd="0" presId="urn:microsoft.com/office/officeart/2005/8/layout/list1"/>
    <dgm:cxn modelId="{ADE7D63C-0718-490A-AADC-DABE65F19065}" type="presParOf" srcId="{5FC14365-B36F-4D52-B170-61C2CA754DDF}" destId="{589859D7-96CC-41F4-8000-D6D4DD637C66}" srcOrd="13" destOrd="0" presId="urn:microsoft.com/office/officeart/2005/8/layout/list1"/>
    <dgm:cxn modelId="{D2402D1F-8A0E-4E9C-AC11-1BADA3F627AA}" type="presParOf" srcId="{5FC14365-B36F-4D52-B170-61C2CA754DDF}" destId="{42A8B595-FBE0-4C91-BF95-92158BAFA41A}" srcOrd="14" destOrd="0" presId="urn:microsoft.com/office/officeart/2005/8/layout/list1"/>
    <dgm:cxn modelId="{C30DEC5E-AF94-4993-9D8C-47D3F009D7BE}" type="presParOf" srcId="{5FC14365-B36F-4D52-B170-61C2CA754DDF}" destId="{BE2F16E8-0492-4CC7-9773-1BD29913B2B7}" srcOrd="15" destOrd="0" presId="urn:microsoft.com/office/officeart/2005/8/layout/list1"/>
    <dgm:cxn modelId="{76D3D399-3D8F-4297-B137-D01568EB9982}" type="presParOf" srcId="{5FC14365-B36F-4D52-B170-61C2CA754DDF}" destId="{6D8922FD-DEDA-4C06-83EE-1EC10769DB83}" srcOrd="16" destOrd="0" presId="urn:microsoft.com/office/officeart/2005/8/layout/list1"/>
    <dgm:cxn modelId="{04B94003-45EF-49BB-9E9F-12918F879D95}" type="presParOf" srcId="{6D8922FD-DEDA-4C06-83EE-1EC10769DB83}" destId="{30D508C5-D312-47EF-B9A7-02ADDA0C5F8F}" srcOrd="0" destOrd="0" presId="urn:microsoft.com/office/officeart/2005/8/layout/list1"/>
    <dgm:cxn modelId="{18CE59CA-3ECD-411F-8D69-C9AE9CFB4F11}" type="presParOf" srcId="{6D8922FD-DEDA-4C06-83EE-1EC10769DB83}" destId="{E99693FB-8F93-49EE-A782-A0AEAAC9AAED}" srcOrd="1" destOrd="0" presId="urn:microsoft.com/office/officeart/2005/8/layout/list1"/>
    <dgm:cxn modelId="{9CFD7FE2-6B48-40EA-84A3-CA43F4520E6E}" type="presParOf" srcId="{5FC14365-B36F-4D52-B170-61C2CA754DDF}" destId="{CBDEFFAE-5769-43B2-8B52-0FCA3C90AC50}" srcOrd="17" destOrd="0" presId="urn:microsoft.com/office/officeart/2005/8/layout/list1"/>
    <dgm:cxn modelId="{76EEDFE3-91E3-4C24-85E1-99F1D20B4CCF}" type="presParOf" srcId="{5FC14365-B36F-4D52-B170-61C2CA754DDF}" destId="{C1B1837D-0142-49B0-9CE6-E682369B3B9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BB6C21-5E38-496E-BEB1-6A75ECEB0962}"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C1FE0E27-682B-4A11-98DF-59C701E520D0}">
      <dgm:prSet phldrT="[Texto]" custT="1"/>
      <dgm:spPr/>
      <dgm:t>
        <a:bodyPr/>
        <a:lstStyle/>
        <a:p>
          <a:r>
            <a:rPr lang="es-EC" sz="1400" i="1" dirty="0" smtClean="0">
              <a:latin typeface="Arial" panose="020B0604020202020204" pitchFamily="34" charset="0"/>
              <a:cs typeface="Arial" panose="020B0604020202020204" pitchFamily="34" charset="0"/>
            </a:rPr>
            <a:t>Primera DOP: </a:t>
          </a:r>
          <a:r>
            <a:rPr lang="es-EC" sz="1400" dirty="0" smtClean="0">
              <a:latin typeface="Arial" panose="020B0604020202020204" pitchFamily="34" charset="0"/>
              <a:cs typeface="Arial" panose="020B0604020202020204" pitchFamily="34" charset="0"/>
            </a:rPr>
            <a:t>Siglo V, nacimiento de los vinos fabricados en la isla griega de Quíos - siglo XVIII - Portugal se apoderó de su producción y los  posicionó como ‘’Vinos Oporto’’  </a:t>
          </a:r>
          <a:endParaRPr lang="es-ES" sz="1400" dirty="0">
            <a:latin typeface="Arial" panose="020B0604020202020204" pitchFamily="34" charset="0"/>
            <a:cs typeface="Arial" panose="020B0604020202020204" pitchFamily="34" charset="0"/>
          </a:endParaRPr>
        </a:p>
      </dgm:t>
    </dgm:pt>
    <dgm:pt modelId="{4934801F-7C15-4EC0-8959-C7D91AD4D137}" type="parTrans" cxnId="{E28ABA0E-0F81-4FB6-B3E7-760A98E31EE6}">
      <dgm:prSet/>
      <dgm:spPr/>
      <dgm:t>
        <a:bodyPr/>
        <a:lstStyle/>
        <a:p>
          <a:endParaRPr lang="es-ES" sz="1400">
            <a:latin typeface="Arial" panose="020B0604020202020204" pitchFamily="34" charset="0"/>
            <a:cs typeface="Arial" panose="020B0604020202020204" pitchFamily="34" charset="0"/>
          </a:endParaRPr>
        </a:p>
      </dgm:t>
    </dgm:pt>
    <dgm:pt modelId="{2BA64A2B-611B-4DB2-8DDA-0EA18CD970A3}" type="sibTrans" cxnId="{E28ABA0E-0F81-4FB6-B3E7-760A98E31EE6}">
      <dgm:prSet custT="1"/>
      <dgm:spPr/>
      <dgm:t>
        <a:bodyPr/>
        <a:lstStyle/>
        <a:p>
          <a:endParaRPr lang="es-ES" sz="1400">
            <a:latin typeface="Arial" panose="020B0604020202020204" pitchFamily="34" charset="0"/>
            <a:cs typeface="Arial" panose="020B0604020202020204" pitchFamily="34" charset="0"/>
          </a:endParaRPr>
        </a:p>
      </dgm:t>
    </dgm:pt>
    <dgm:pt modelId="{18084BDA-67CD-4ACF-BA91-C87A321F9CBA}">
      <dgm:prSet phldrT="[Texto]" custT="1"/>
      <dgm:spPr/>
      <dgm:t>
        <a:bodyPr/>
        <a:lstStyle/>
        <a:p>
          <a:r>
            <a:rPr lang="es-EC" sz="1400" dirty="0" smtClean="0">
              <a:latin typeface="Arial" panose="020B0604020202020204" pitchFamily="34" charset="0"/>
              <a:cs typeface="Arial" panose="020B0604020202020204" pitchFamily="34" charset="0"/>
            </a:rPr>
            <a:t>1958- Arreglo de Lisboa - Protección de las Denominaciones de Origen y su Registro Internacional</a:t>
          </a:r>
          <a:endParaRPr lang="es-ES" sz="1400" dirty="0">
            <a:latin typeface="Arial" panose="020B0604020202020204" pitchFamily="34" charset="0"/>
            <a:cs typeface="Arial" panose="020B0604020202020204" pitchFamily="34" charset="0"/>
          </a:endParaRPr>
        </a:p>
      </dgm:t>
    </dgm:pt>
    <dgm:pt modelId="{C77171B2-C38B-4390-9817-B9A2A114E5C5}" type="parTrans" cxnId="{8CB70C7B-A53D-4486-9A71-A8F3A61D2725}">
      <dgm:prSet/>
      <dgm:spPr/>
      <dgm:t>
        <a:bodyPr/>
        <a:lstStyle/>
        <a:p>
          <a:endParaRPr lang="es-ES" sz="1400">
            <a:latin typeface="Arial" panose="020B0604020202020204" pitchFamily="34" charset="0"/>
            <a:cs typeface="Arial" panose="020B0604020202020204" pitchFamily="34" charset="0"/>
          </a:endParaRPr>
        </a:p>
      </dgm:t>
    </dgm:pt>
    <dgm:pt modelId="{9C974415-D6D7-44A1-856D-3B301E7139BC}" type="sibTrans" cxnId="{8CB70C7B-A53D-4486-9A71-A8F3A61D2725}">
      <dgm:prSet custT="1"/>
      <dgm:spPr/>
      <dgm:t>
        <a:bodyPr/>
        <a:lstStyle/>
        <a:p>
          <a:endParaRPr lang="es-ES" sz="1400">
            <a:latin typeface="Arial" panose="020B0604020202020204" pitchFamily="34" charset="0"/>
            <a:cs typeface="Arial" panose="020B0604020202020204" pitchFamily="34" charset="0"/>
          </a:endParaRPr>
        </a:p>
      </dgm:t>
    </dgm:pt>
    <dgm:pt modelId="{64EDC0D0-AB4C-4811-9D0E-C0C5908ABC60}">
      <dgm:prSet phldrT="[Texto]" custT="1"/>
      <dgm:spPr/>
      <dgm:t>
        <a:bodyPr/>
        <a:lstStyle/>
        <a:p>
          <a:r>
            <a:rPr lang="es-EC" sz="1400" dirty="0" smtClean="0">
              <a:latin typeface="Arial" panose="020B0604020202020204" pitchFamily="34" charset="0"/>
              <a:cs typeface="Arial" panose="020B0604020202020204" pitchFamily="34" charset="0"/>
            </a:rPr>
            <a:t>1995 – OMC- Inclusión de Propiedad Intelectual</a:t>
          </a:r>
        </a:p>
        <a:p>
          <a:r>
            <a:rPr lang="es-EC" sz="1400" dirty="0" smtClean="0">
              <a:latin typeface="Arial" panose="020B0604020202020204" pitchFamily="34" charset="0"/>
              <a:cs typeface="Arial" panose="020B0604020202020204" pitchFamily="34" charset="0"/>
            </a:rPr>
            <a:t>1998 – Legislación de Propiedad Intelectual- OMPI</a:t>
          </a:r>
        </a:p>
        <a:p>
          <a:r>
            <a:rPr lang="es-EC" sz="1400" dirty="0" smtClean="0">
              <a:latin typeface="Arial" panose="020B0604020202020204" pitchFamily="34" charset="0"/>
              <a:cs typeface="Arial" panose="020B0604020202020204" pitchFamily="34" charset="0"/>
            </a:rPr>
            <a:t>2000 – CAN-  Decisión 486 Régimen Común sobre Propiedad Industrial   </a:t>
          </a:r>
          <a:endParaRPr lang="es-ES" sz="1400" dirty="0">
            <a:latin typeface="Arial" panose="020B0604020202020204" pitchFamily="34" charset="0"/>
            <a:cs typeface="Arial" panose="020B0604020202020204" pitchFamily="34" charset="0"/>
          </a:endParaRPr>
        </a:p>
      </dgm:t>
    </dgm:pt>
    <dgm:pt modelId="{A5EE608A-B5D7-47A3-99EE-619A8D02F7BB}" type="parTrans" cxnId="{1AD5F05E-BB79-4DEA-8F4B-A9611C3A6180}">
      <dgm:prSet/>
      <dgm:spPr/>
      <dgm:t>
        <a:bodyPr/>
        <a:lstStyle/>
        <a:p>
          <a:endParaRPr lang="es-ES" sz="1400">
            <a:latin typeface="Arial" panose="020B0604020202020204" pitchFamily="34" charset="0"/>
            <a:cs typeface="Arial" panose="020B0604020202020204" pitchFamily="34" charset="0"/>
          </a:endParaRPr>
        </a:p>
      </dgm:t>
    </dgm:pt>
    <dgm:pt modelId="{375620C2-2AF7-4660-9E55-47F9A3D34721}" type="sibTrans" cxnId="{1AD5F05E-BB79-4DEA-8F4B-A9611C3A6180}">
      <dgm:prSet custT="1"/>
      <dgm:spPr/>
      <dgm:t>
        <a:bodyPr/>
        <a:lstStyle/>
        <a:p>
          <a:endParaRPr lang="es-ES" sz="1400">
            <a:latin typeface="Arial" panose="020B0604020202020204" pitchFamily="34" charset="0"/>
            <a:cs typeface="Arial" panose="020B0604020202020204" pitchFamily="34" charset="0"/>
          </a:endParaRPr>
        </a:p>
      </dgm:t>
    </dgm:pt>
    <dgm:pt modelId="{0D0672B0-65F9-4FD5-B6AB-55F4A71911F7}">
      <dgm:prSet custT="1"/>
      <dgm:spPr/>
      <dgm:t>
        <a:bodyPr/>
        <a:lstStyle/>
        <a:p>
          <a:r>
            <a:rPr lang="es-EC" sz="1400" dirty="0" smtClean="0">
              <a:latin typeface="Arial" panose="020B0604020202020204" pitchFamily="34" charset="0"/>
              <a:cs typeface="Arial" panose="020B0604020202020204" pitchFamily="34" charset="0"/>
            </a:rPr>
            <a:t>2015 – 49 adjudicaciones; declaratoria impugnada al Café de Galápagos  </a:t>
          </a:r>
          <a:endParaRPr lang="es-ES" sz="1400" dirty="0">
            <a:latin typeface="Arial" panose="020B0604020202020204" pitchFamily="34" charset="0"/>
            <a:cs typeface="Arial" panose="020B0604020202020204" pitchFamily="34" charset="0"/>
          </a:endParaRPr>
        </a:p>
      </dgm:t>
    </dgm:pt>
    <dgm:pt modelId="{6FF114B0-D208-4E31-BFFC-F8D2039452EB}" type="parTrans" cxnId="{6C0048BA-7416-40F1-8E35-786401DEDEC1}">
      <dgm:prSet/>
      <dgm:spPr/>
      <dgm:t>
        <a:bodyPr/>
        <a:lstStyle/>
        <a:p>
          <a:endParaRPr lang="es-ES" sz="1400">
            <a:latin typeface="Arial" panose="020B0604020202020204" pitchFamily="34" charset="0"/>
            <a:cs typeface="Arial" panose="020B0604020202020204" pitchFamily="34" charset="0"/>
          </a:endParaRPr>
        </a:p>
      </dgm:t>
    </dgm:pt>
    <dgm:pt modelId="{D81D2714-27F4-4BC1-B493-7A39AF17833B}" type="sibTrans" cxnId="{6C0048BA-7416-40F1-8E35-786401DEDEC1}">
      <dgm:prSet/>
      <dgm:spPr/>
      <dgm:t>
        <a:bodyPr/>
        <a:lstStyle/>
        <a:p>
          <a:endParaRPr lang="es-ES" sz="1400">
            <a:latin typeface="Arial" panose="020B0604020202020204" pitchFamily="34" charset="0"/>
            <a:cs typeface="Arial" panose="020B0604020202020204" pitchFamily="34" charset="0"/>
          </a:endParaRPr>
        </a:p>
      </dgm:t>
    </dgm:pt>
    <dgm:pt modelId="{745954A0-ED6E-4A45-89BF-EF981B0E2AD4}">
      <dgm:prSet custT="1"/>
      <dgm:spPr/>
      <dgm:t>
        <a:bodyPr/>
        <a:lstStyle/>
        <a:p>
          <a:r>
            <a:rPr lang="es-EC" sz="1400" dirty="0" smtClean="0">
              <a:latin typeface="Arial" panose="020B0604020202020204" pitchFamily="34" charset="0"/>
              <a:cs typeface="Arial" panose="020B0604020202020204" pitchFamily="34" charset="0"/>
            </a:rPr>
            <a:t>2008- Primera DOP en Ecuador: Cacao Nacional Fino de Aroma – Cacao Arriba </a:t>
          </a:r>
        </a:p>
        <a:p>
          <a:r>
            <a:rPr lang="es-EC" sz="1400" dirty="0" smtClean="0">
              <a:latin typeface="Arial" panose="020B0604020202020204" pitchFamily="34" charset="0"/>
              <a:cs typeface="Arial" panose="020B0604020202020204" pitchFamily="34" charset="0"/>
            </a:rPr>
            <a:t>2009 – Segunda DOP en Ecuador: Sombreros de Paja Toquilla de Montecristi</a:t>
          </a:r>
        </a:p>
        <a:p>
          <a:r>
            <a:rPr lang="es-EC" sz="1400" dirty="0" smtClean="0">
              <a:latin typeface="Arial" panose="020B0604020202020204" pitchFamily="34" charset="0"/>
              <a:cs typeface="Arial" panose="020B0604020202020204" pitchFamily="34" charset="0"/>
            </a:rPr>
            <a:t>2014 - Acuerdo Multipartes; 21 adjudicaciones; estrategias de promoción y difusión </a:t>
          </a:r>
          <a:endParaRPr lang="es-ES" sz="1400" dirty="0">
            <a:latin typeface="Arial" panose="020B0604020202020204" pitchFamily="34" charset="0"/>
            <a:cs typeface="Arial" panose="020B0604020202020204" pitchFamily="34" charset="0"/>
          </a:endParaRPr>
        </a:p>
      </dgm:t>
    </dgm:pt>
    <dgm:pt modelId="{7763F5B2-CAE5-4464-A07E-8BD0253562FC}" type="sibTrans" cxnId="{24C4D17B-7AAE-4FD2-B91C-1E72824FF10E}">
      <dgm:prSet custT="1"/>
      <dgm:spPr/>
      <dgm:t>
        <a:bodyPr/>
        <a:lstStyle/>
        <a:p>
          <a:endParaRPr lang="es-ES" sz="1400">
            <a:latin typeface="Arial" panose="020B0604020202020204" pitchFamily="34" charset="0"/>
            <a:cs typeface="Arial" panose="020B0604020202020204" pitchFamily="34" charset="0"/>
          </a:endParaRPr>
        </a:p>
      </dgm:t>
    </dgm:pt>
    <dgm:pt modelId="{27B378F9-BF04-4190-B66F-DE267DE51680}" type="parTrans" cxnId="{24C4D17B-7AAE-4FD2-B91C-1E72824FF10E}">
      <dgm:prSet/>
      <dgm:spPr/>
      <dgm:t>
        <a:bodyPr/>
        <a:lstStyle/>
        <a:p>
          <a:endParaRPr lang="es-ES" sz="1400">
            <a:latin typeface="Arial" panose="020B0604020202020204" pitchFamily="34" charset="0"/>
            <a:cs typeface="Arial" panose="020B0604020202020204" pitchFamily="34" charset="0"/>
          </a:endParaRPr>
        </a:p>
      </dgm:t>
    </dgm:pt>
    <dgm:pt modelId="{80568C06-3267-4FB3-AE98-BCC74BF5D3B0}" type="pres">
      <dgm:prSet presAssocID="{66BB6C21-5E38-496E-BEB1-6A75ECEB0962}" presName="outerComposite" presStyleCnt="0">
        <dgm:presLayoutVars>
          <dgm:chMax val="5"/>
          <dgm:dir/>
          <dgm:resizeHandles val="exact"/>
        </dgm:presLayoutVars>
      </dgm:prSet>
      <dgm:spPr/>
      <dgm:t>
        <a:bodyPr/>
        <a:lstStyle/>
        <a:p>
          <a:endParaRPr lang="es-ES"/>
        </a:p>
      </dgm:t>
    </dgm:pt>
    <dgm:pt modelId="{36BE9D40-CC3C-4AD0-986D-577A36B5938D}" type="pres">
      <dgm:prSet presAssocID="{66BB6C21-5E38-496E-BEB1-6A75ECEB0962}" presName="dummyMaxCanvas" presStyleCnt="0">
        <dgm:presLayoutVars/>
      </dgm:prSet>
      <dgm:spPr/>
    </dgm:pt>
    <dgm:pt modelId="{C0BDDDB8-65F8-4BCD-B20C-019B1A37871F}" type="pres">
      <dgm:prSet presAssocID="{66BB6C21-5E38-496E-BEB1-6A75ECEB0962}" presName="FiveNodes_1" presStyleLbl="node1" presStyleIdx="0" presStyleCnt="5">
        <dgm:presLayoutVars>
          <dgm:bulletEnabled val="1"/>
        </dgm:presLayoutVars>
      </dgm:prSet>
      <dgm:spPr/>
      <dgm:t>
        <a:bodyPr/>
        <a:lstStyle/>
        <a:p>
          <a:endParaRPr lang="es-ES"/>
        </a:p>
      </dgm:t>
    </dgm:pt>
    <dgm:pt modelId="{ABB0DDD7-7359-4D5E-9E4C-2E1F57DD193C}" type="pres">
      <dgm:prSet presAssocID="{66BB6C21-5E38-496E-BEB1-6A75ECEB0962}" presName="FiveNodes_2" presStyleLbl="node1" presStyleIdx="1" presStyleCnt="5">
        <dgm:presLayoutVars>
          <dgm:bulletEnabled val="1"/>
        </dgm:presLayoutVars>
      </dgm:prSet>
      <dgm:spPr/>
      <dgm:t>
        <a:bodyPr/>
        <a:lstStyle/>
        <a:p>
          <a:endParaRPr lang="es-ES"/>
        </a:p>
      </dgm:t>
    </dgm:pt>
    <dgm:pt modelId="{BC65FBD6-3A3E-4137-B19C-A4FCA35CAAEA}" type="pres">
      <dgm:prSet presAssocID="{66BB6C21-5E38-496E-BEB1-6A75ECEB0962}" presName="FiveNodes_3" presStyleLbl="node1" presStyleIdx="2" presStyleCnt="5">
        <dgm:presLayoutVars>
          <dgm:bulletEnabled val="1"/>
        </dgm:presLayoutVars>
      </dgm:prSet>
      <dgm:spPr/>
      <dgm:t>
        <a:bodyPr/>
        <a:lstStyle/>
        <a:p>
          <a:endParaRPr lang="es-ES"/>
        </a:p>
      </dgm:t>
    </dgm:pt>
    <dgm:pt modelId="{2C30C7AE-2A8C-4F3B-88F5-7956BD922337}" type="pres">
      <dgm:prSet presAssocID="{66BB6C21-5E38-496E-BEB1-6A75ECEB0962}" presName="FiveNodes_4" presStyleLbl="node1" presStyleIdx="3" presStyleCnt="5" custScaleY="137087">
        <dgm:presLayoutVars>
          <dgm:bulletEnabled val="1"/>
        </dgm:presLayoutVars>
      </dgm:prSet>
      <dgm:spPr/>
      <dgm:t>
        <a:bodyPr/>
        <a:lstStyle/>
        <a:p>
          <a:endParaRPr lang="es-ES"/>
        </a:p>
      </dgm:t>
    </dgm:pt>
    <dgm:pt modelId="{0DC2114B-312F-4002-AB7E-5DA86086D0C8}" type="pres">
      <dgm:prSet presAssocID="{66BB6C21-5E38-496E-BEB1-6A75ECEB0962}" presName="FiveNodes_5" presStyleLbl="node1" presStyleIdx="4" presStyleCnt="5">
        <dgm:presLayoutVars>
          <dgm:bulletEnabled val="1"/>
        </dgm:presLayoutVars>
      </dgm:prSet>
      <dgm:spPr/>
      <dgm:t>
        <a:bodyPr/>
        <a:lstStyle/>
        <a:p>
          <a:endParaRPr lang="es-ES"/>
        </a:p>
      </dgm:t>
    </dgm:pt>
    <dgm:pt modelId="{40688DA8-4FE5-4FD1-8EA7-70DB167B33E2}" type="pres">
      <dgm:prSet presAssocID="{66BB6C21-5E38-496E-BEB1-6A75ECEB0962}" presName="FiveConn_1-2" presStyleLbl="fgAccFollowNode1" presStyleIdx="0" presStyleCnt="4">
        <dgm:presLayoutVars>
          <dgm:bulletEnabled val="1"/>
        </dgm:presLayoutVars>
      </dgm:prSet>
      <dgm:spPr/>
      <dgm:t>
        <a:bodyPr/>
        <a:lstStyle/>
        <a:p>
          <a:endParaRPr lang="es-ES"/>
        </a:p>
      </dgm:t>
    </dgm:pt>
    <dgm:pt modelId="{21C4B06C-F08A-48F3-A92D-D67FC244528D}" type="pres">
      <dgm:prSet presAssocID="{66BB6C21-5E38-496E-BEB1-6A75ECEB0962}" presName="FiveConn_2-3" presStyleLbl="fgAccFollowNode1" presStyleIdx="1" presStyleCnt="4">
        <dgm:presLayoutVars>
          <dgm:bulletEnabled val="1"/>
        </dgm:presLayoutVars>
      </dgm:prSet>
      <dgm:spPr/>
      <dgm:t>
        <a:bodyPr/>
        <a:lstStyle/>
        <a:p>
          <a:endParaRPr lang="es-ES"/>
        </a:p>
      </dgm:t>
    </dgm:pt>
    <dgm:pt modelId="{44559AF0-473D-4241-AF13-C2C7E65C65CB}" type="pres">
      <dgm:prSet presAssocID="{66BB6C21-5E38-496E-BEB1-6A75ECEB0962}" presName="FiveConn_3-4" presStyleLbl="fgAccFollowNode1" presStyleIdx="2" presStyleCnt="4">
        <dgm:presLayoutVars>
          <dgm:bulletEnabled val="1"/>
        </dgm:presLayoutVars>
      </dgm:prSet>
      <dgm:spPr/>
      <dgm:t>
        <a:bodyPr/>
        <a:lstStyle/>
        <a:p>
          <a:endParaRPr lang="es-ES"/>
        </a:p>
      </dgm:t>
    </dgm:pt>
    <dgm:pt modelId="{31233DE9-8C92-4F4E-9DE6-1D6E8C88C5BB}" type="pres">
      <dgm:prSet presAssocID="{66BB6C21-5E38-496E-BEB1-6A75ECEB0962}" presName="FiveConn_4-5" presStyleLbl="fgAccFollowNode1" presStyleIdx="3" presStyleCnt="4">
        <dgm:presLayoutVars>
          <dgm:bulletEnabled val="1"/>
        </dgm:presLayoutVars>
      </dgm:prSet>
      <dgm:spPr/>
      <dgm:t>
        <a:bodyPr/>
        <a:lstStyle/>
        <a:p>
          <a:endParaRPr lang="es-ES"/>
        </a:p>
      </dgm:t>
    </dgm:pt>
    <dgm:pt modelId="{13F0DD9F-E5BB-499D-9946-D599BB776CAD}" type="pres">
      <dgm:prSet presAssocID="{66BB6C21-5E38-496E-BEB1-6A75ECEB0962}" presName="FiveNodes_1_text" presStyleLbl="node1" presStyleIdx="4" presStyleCnt="5">
        <dgm:presLayoutVars>
          <dgm:bulletEnabled val="1"/>
        </dgm:presLayoutVars>
      </dgm:prSet>
      <dgm:spPr/>
      <dgm:t>
        <a:bodyPr/>
        <a:lstStyle/>
        <a:p>
          <a:endParaRPr lang="es-ES"/>
        </a:p>
      </dgm:t>
    </dgm:pt>
    <dgm:pt modelId="{D524D383-A8C7-4CF4-84BF-D52396E3F6B6}" type="pres">
      <dgm:prSet presAssocID="{66BB6C21-5E38-496E-BEB1-6A75ECEB0962}" presName="FiveNodes_2_text" presStyleLbl="node1" presStyleIdx="4" presStyleCnt="5">
        <dgm:presLayoutVars>
          <dgm:bulletEnabled val="1"/>
        </dgm:presLayoutVars>
      </dgm:prSet>
      <dgm:spPr/>
      <dgm:t>
        <a:bodyPr/>
        <a:lstStyle/>
        <a:p>
          <a:endParaRPr lang="es-ES"/>
        </a:p>
      </dgm:t>
    </dgm:pt>
    <dgm:pt modelId="{E5AF24A9-1A76-48DD-92EF-C301AA0B8866}" type="pres">
      <dgm:prSet presAssocID="{66BB6C21-5E38-496E-BEB1-6A75ECEB0962}" presName="FiveNodes_3_text" presStyleLbl="node1" presStyleIdx="4" presStyleCnt="5">
        <dgm:presLayoutVars>
          <dgm:bulletEnabled val="1"/>
        </dgm:presLayoutVars>
      </dgm:prSet>
      <dgm:spPr/>
      <dgm:t>
        <a:bodyPr/>
        <a:lstStyle/>
        <a:p>
          <a:endParaRPr lang="es-ES"/>
        </a:p>
      </dgm:t>
    </dgm:pt>
    <dgm:pt modelId="{EBCB4883-994B-4028-9FA5-A2DEA17A1503}" type="pres">
      <dgm:prSet presAssocID="{66BB6C21-5E38-496E-BEB1-6A75ECEB0962}" presName="FiveNodes_4_text" presStyleLbl="node1" presStyleIdx="4" presStyleCnt="5">
        <dgm:presLayoutVars>
          <dgm:bulletEnabled val="1"/>
        </dgm:presLayoutVars>
      </dgm:prSet>
      <dgm:spPr/>
      <dgm:t>
        <a:bodyPr/>
        <a:lstStyle/>
        <a:p>
          <a:endParaRPr lang="es-ES"/>
        </a:p>
      </dgm:t>
    </dgm:pt>
    <dgm:pt modelId="{EF3EBBB4-00FD-4CAA-BD36-EE40B20EAB7E}" type="pres">
      <dgm:prSet presAssocID="{66BB6C21-5E38-496E-BEB1-6A75ECEB0962}" presName="FiveNodes_5_text" presStyleLbl="node1" presStyleIdx="4" presStyleCnt="5">
        <dgm:presLayoutVars>
          <dgm:bulletEnabled val="1"/>
        </dgm:presLayoutVars>
      </dgm:prSet>
      <dgm:spPr/>
      <dgm:t>
        <a:bodyPr/>
        <a:lstStyle/>
        <a:p>
          <a:endParaRPr lang="es-ES"/>
        </a:p>
      </dgm:t>
    </dgm:pt>
  </dgm:ptLst>
  <dgm:cxnLst>
    <dgm:cxn modelId="{1AD5F05E-BB79-4DEA-8F4B-A9611C3A6180}" srcId="{66BB6C21-5E38-496E-BEB1-6A75ECEB0962}" destId="{64EDC0D0-AB4C-4811-9D0E-C0C5908ABC60}" srcOrd="2" destOrd="0" parTransId="{A5EE608A-B5D7-47A3-99EE-619A8D02F7BB}" sibTransId="{375620C2-2AF7-4660-9E55-47F9A3D34721}"/>
    <dgm:cxn modelId="{FD5364DD-A861-41DA-8347-12C8D2110FE1}" type="presOf" srcId="{C1FE0E27-682B-4A11-98DF-59C701E520D0}" destId="{C0BDDDB8-65F8-4BCD-B20C-019B1A37871F}" srcOrd="0" destOrd="0" presId="urn:microsoft.com/office/officeart/2005/8/layout/vProcess5"/>
    <dgm:cxn modelId="{ED2B8CA1-285A-400B-8598-FF897CF2C9E3}" type="presOf" srcId="{0D0672B0-65F9-4FD5-B6AB-55F4A71911F7}" destId="{EF3EBBB4-00FD-4CAA-BD36-EE40B20EAB7E}" srcOrd="1" destOrd="0" presId="urn:microsoft.com/office/officeart/2005/8/layout/vProcess5"/>
    <dgm:cxn modelId="{A310DDE2-2642-45AC-A8C0-4BB132016730}" type="presOf" srcId="{375620C2-2AF7-4660-9E55-47F9A3D34721}" destId="{44559AF0-473D-4241-AF13-C2C7E65C65CB}" srcOrd="0" destOrd="0" presId="urn:microsoft.com/office/officeart/2005/8/layout/vProcess5"/>
    <dgm:cxn modelId="{4C5A02D9-5932-403C-AC86-048E273C2B29}" type="presOf" srcId="{0D0672B0-65F9-4FD5-B6AB-55F4A71911F7}" destId="{0DC2114B-312F-4002-AB7E-5DA86086D0C8}" srcOrd="0" destOrd="0" presId="urn:microsoft.com/office/officeart/2005/8/layout/vProcess5"/>
    <dgm:cxn modelId="{86DFEEED-93FA-46DA-A15E-C087467B9963}" type="presOf" srcId="{66BB6C21-5E38-496E-BEB1-6A75ECEB0962}" destId="{80568C06-3267-4FB3-AE98-BCC74BF5D3B0}" srcOrd="0" destOrd="0" presId="urn:microsoft.com/office/officeart/2005/8/layout/vProcess5"/>
    <dgm:cxn modelId="{8CB70C7B-A53D-4486-9A71-A8F3A61D2725}" srcId="{66BB6C21-5E38-496E-BEB1-6A75ECEB0962}" destId="{18084BDA-67CD-4ACF-BA91-C87A321F9CBA}" srcOrd="1" destOrd="0" parTransId="{C77171B2-C38B-4390-9817-B9A2A114E5C5}" sibTransId="{9C974415-D6D7-44A1-856D-3B301E7139BC}"/>
    <dgm:cxn modelId="{10BBFA6D-210F-45FD-8C71-CE6DD927C5CA}" type="presOf" srcId="{745954A0-ED6E-4A45-89BF-EF981B0E2AD4}" destId="{2C30C7AE-2A8C-4F3B-88F5-7956BD922337}" srcOrd="0" destOrd="0" presId="urn:microsoft.com/office/officeart/2005/8/layout/vProcess5"/>
    <dgm:cxn modelId="{8A0E6061-9B48-40FB-99DC-9B4C598BACDD}" type="presOf" srcId="{745954A0-ED6E-4A45-89BF-EF981B0E2AD4}" destId="{EBCB4883-994B-4028-9FA5-A2DEA17A1503}" srcOrd="1" destOrd="0" presId="urn:microsoft.com/office/officeart/2005/8/layout/vProcess5"/>
    <dgm:cxn modelId="{DE6ACD92-7C0E-4D2E-A1CF-7D770CEB4260}" type="presOf" srcId="{18084BDA-67CD-4ACF-BA91-C87A321F9CBA}" destId="{D524D383-A8C7-4CF4-84BF-D52396E3F6B6}" srcOrd="1" destOrd="0" presId="urn:microsoft.com/office/officeart/2005/8/layout/vProcess5"/>
    <dgm:cxn modelId="{E28ABA0E-0F81-4FB6-B3E7-760A98E31EE6}" srcId="{66BB6C21-5E38-496E-BEB1-6A75ECEB0962}" destId="{C1FE0E27-682B-4A11-98DF-59C701E520D0}" srcOrd="0" destOrd="0" parTransId="{4934801F-7C15-4EC0-8959-C7D91AD4D137}" sibTransId="{2BA64A2B-611B-4DB2-8DDA-0EA18CD970A3}"/>
    <dgm:cxn modelId="{4CBD2522-D69B-4A44-B295-CB51917A68D2}" type="presOf" srcId="{64EDC0D0-AB4C-4811-9D0E-C0C5908ABC60}" destId="{E5AF24A9-1A76-48DD-92EF-C301AA0B8866}" srcOrd="1" destOrd="0" presId="urn:microsoft.com/office/officeart/2005/8/layout/vProcess5"/>
    <dgm:cxn modelId="{ABC97C95-2662-4FCF-8415-F94EF46FF766}" type="presOf" srcId="{2BA64A2B-611B-4DB2-8DDA-0EA18CD970A3}" destId="{40688DA8-4FE5-4FD1-8EA7-70DB167B33E2}" srcOrd="0" destOrd="0" presId="urn:microsoft.com/office/officeart/2005/8/layout/vProcess5"/>
    <dgm:cxn modelId="{841D26B6-8198-4435-9A2C-00143784A844}" type="presOf" srcId="{9C974415-D6D7-44A1-856D-3B301E7139BC}" destId="{21C4B06C-F08A-48F3-A92D-D67FC244528D}" srcOrd="0" destOrd="0" presId="urn:microsoft.com/office/officeart/2005/8/layout/vProcess5"/>
    <dgm:cxn modelId="{24C4D17B-7AAE-4FD2-B91C-1E72824FF10E}" srcId="{66BB6C21-5E38-496E-BEB1-6A75ECEB0962}" destId="{745954A0-ED6E-4A45-89BF-EF981B0E2AD4}" srcOrd="3" destOrd="0" parTransId="{27B378F9-BF04-4190-B66F-DE267DE51680}" sibTransId="{7763F5B2-CAE5-4464-A07E-8BD0253562FC}"/>
    <dgm:cxn modelId="{E5A84931-273F-4370-A4EF-B0A06A73773E}" type="presOf" srcId="{7763F5B2-CAE5-4464-A07E-8BD0253562FC}" destId="{31233DE9-8C92-4F4E-9DE6-1D6E8C88C5BB}" srcOrd="0" destOrd="0" presId="urn:microsoft.com/office/officeart/2005/8/layout/vProcess5"/>
    <dgm:cxn modelId="{16790802-A774-4B3C-B5FA-0FC43B2B9073}" type="presOf" srcId="{18084BDA-67CD-4ACF-BA91-C87A321F9CBA}" destId="{ABB0DDD7-7359-4D5E-9E4C-2E1F57DD193C}" srcOrd="0" destOrd="0" presId="urn:microsoft.com/office/officeart/2005/8/layout/vProcess5"/>
    <dgm:cxn modelId="{828707D0-5604-4A85-A5CE-2C7C1E75B0CC}" type="presOf" srcId="{C1FE0E27-682B-4A11-98DF-59C701E520D0}" destId="{13F0DD9F-E5BB-499D-9946-D599BB776CAD}" srcOrd="1" destOrd="0" presId="urn:microsoft.com/office/officeart/2005/8/layout/vProcess5"/>
    <dgm:cxn modelId="{6C0048BA-7416-40F1-8E35-786401DEDEC1}" srcId="{66BB6C21-5E38-496E-BEB1-6A75ECEB0962}" destId="{0D0672B0-65F9-4FD5-B6AB-55F4A71911F7}" srcOrd="4" destOrd="0" parTransId="{6FF114B0-D208-4E31-BFFC-F8D2039452EB}" sibTransId="{D81D2714-27F4-4BC1-B493-7A39AF17833B}"/>
    <dgm:cxn modelId="{04BB4267-397C-44B6-8046-793E70B16C83}" type="presOf" srcId="{64EDC0D0-AB4C-4811-9D0E-C0C5908ABC60}" destId="{BC65FBD6-3A3E-4137-B19C-A4FCA35CAAEA}" srcOrd="0" destOrd="0" presId="urn:microsoft.com/office/officeart/2005/8/layout/vProcess5"/>
    <dgm:cxn modelId="{89CC0A1B-3C8F-4ACF-8861-50B87B6F1DA7}" type="presParOf" srcId="{80568C06-3267-4FB3-AE98-BCC74BF5D3B0}" destId="{36BE9D40-CC3C-4AD0-986D-577A36B5938D}" srcOrd="0" destOrd="0" presId="urn:microsoft.com/office/officeart/2005/8/layout/vProcess5"/>
    <dgm:cxn modelId="{C0D1E08B-C49D-4812-88CC-BB453BBDE8C4}" type="presParOf" srcId="{80568C06-3267-4FB3-AE98-BCC74BF5D3B0}" destId="{C0BDDDB8-65F8-4BCD-B20C-019B1A37871F}" srcOrd="1" destOrd="0" presId="urn:microsoft.com/office/officeart/2005/8/layout/vProcess5"/>
    <dgm:cxn modelId="{86552CB9-C6C0-4049-94AE-B66C87FDF466}" type="presParOf" srcId="{80568C06-3267-4FB3-AE98-BCC74BF5D3B0}" destId="{ABB0DDD7-7359-4D5E-9E4C-2E1F57DD193C}" srcOrd="2" destOrd="0" presId="urn:microsoft.com/office/officeart/2005/8/layout/vProcess5"/>
    <dgm:cxn modelId="{127BCBAD-B870-46E2-9CAC-E9B21ECFE9C0}" type="presParOf" srcId="{80568C06-3267-4FB3-AE98-BCC74BF5D3B0}" destId="{BC65FBD6-3A3E-4137-B19C-A4FCA35CAAEA}" srcOrd="3" destOrd="0" presId="urn:microsoft.com/office/officeart/2005/8/layout/vProcess5"/>
    <dgm:cxn modelId="{C013752B-2D14-4FEA-B5CF-C1BAA76007D7}" type="presParOf" srcId="{80568C06-3267-4FB3-AE98-BCC74BF5D3B0}" destId="{2C30C7AE-2A8C-4F3B-88F5-7956BD922337}" srcOrd="4" destOrd="0" presId="urn:microsoft.com/office/officeart/2005/8/layout/vProcess5"/>
    <dgm:cxn modelId="{7E15E35D-3521-4DD9-B6B1-0181C5A2BFAE}" type="presParOf" srcId="{80568C06-3267-4FB3-AE98-BCC74BF5D3B0}" destId="{0DC2114B-312F-4002-AB7E-5DA86086D0C8}" srcOrd="5" destOrd="0" presId="urn:microsoft.com/office/officeart/2005/8/layout/vProcess5"/>
    <dgm:cxn modelId="{E99AC359-9845-46BA-91C1-603B22E930BC}" type="presParOf" srcId="{80568C06-3267-4FB3-AE98-BCC74BF5D3B0}" destId="{40688DA8-4FE5-4FD1-8EA7-70DB167B33E2}" srcOrd="6" destOrd="0" presId="urn:microsoft.com/office/officeart/2005/8/layout/vProcess5"/>
    <dgm:cxn modelId="{01152F8A-6BFC-4413-ACA4-A3BD16EC9056}" type="presParOf" srcId="{80568C06-3267-4FB3-AE98-BCC74BF5D3B0}" destId="{21C4B06C-F08A-48F3-A92D-D67FC244528D}" srcOrd="7" destOrd="0" presId="urn:microsoft.com/office/officeart/2005/8/layout/vProcess5"/>
    <dgm:cxn modelId="{22B160A9-9A21-4ED3-B660-75ED015A2ADD}" type="presParOf" srcId="{80568C06-3267-4FB3-AE98-BCC74BF5D3B0}" destId="{44559AF0-473D-4241-AF13-C2C7E65C65CB}" srcOrd="8" destOrd="0" presId="urn:microsoft.com/office/officeart/2005/8/layout/vProcess5"/>
    <dgm:cxn modelId="{69AB6F00-9C66-40EA-AB6E-0FB0005DFA9C}" type="presParOf" srcId="{80568C06-3267-4FB3-AE98-BCC74BF5D3B0}" destId="{31233DE9-8C92-4F4E-9DE6-1D6E8C88C5BB}" srcOrd="9" destOrd="0" presId="urn:microsoft.com/office/officeart/2005/8/layout/vProcess5"/>
    <dgm:cxn modelId="{1C6808E3-8174-476F-9100-1CDB91F0409D}" type="presParOf" srcId="{80568C06-3267-4FB3-AE98-BCC74BF5D3B0}" destId="{13F0DD9F-E5BB-499D-9946-D599BB776CAD}" srcOrd="10" destOrd="0" presId="urn:microsoft.com/office/officeart/2005/8/layout/vProcess5"/>
    <dgm:cxn modelId="{6D976DFF-1BE9-4578-9CF5-F09CA9400A9D}" type="presParOf" srcId="{80568C06-3267-4FB3-AE98-BCC74BF5D3B0}" destId="{D524D383-A8C7-4CF4-84BF-D52396E3F6B6}" srcOrd="11" destOrd="0" presId="urn:microsoft.com/office/officeart/2005/8/layout/vProcess5"/>
    <dgm:cxn modelId="{8BFBBFC6-A511-4B28-A137-20405F68D9FD}" type="presParOf" srcId="{80568C06-3267-4FB3-AE98-BCC74BF5D3B0}" destId="{E5AF24A9-1A76-48DD-92EF-C301AA0B8866}" srcOrd="12" destOrd="0" presId="urn:microsoft.com/office/officeart/2005/8/layout/vProcess5"/>
    <dgm:cxn modelId="{5167374E-68B4-4421-9E42-953716CC2772}" type="presParOf" srcId="{80568C06-3267-4FB3-AE98-BCC74BF5D3B0}" destId="{EBCB4883-994B-4028-9FA5-A2DEA17A1503}" srcOrd="13" destOrd="0" presId="urn:microsoft.com/office/officeart/2005/8/layout/vProcess5"/>
    <dgm:cxn modelId="{E16F4C72-A335-48F3-B6A0-D9616A4D4E10}" type="presParOf" srcId="{80568C06-3267-4FB3-AE98-BCC74BF5D3B0}" destId="{EF3EBBB4-00FD-4CAA-BD36-EE40B20EAB7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B7673A-B9E5-4761-8E3C-E5EE21CE630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13F2763D-5288-41C7-8E90-A68C543D3116}">
      <dgm:prSet phldrT="[Texto]"/>
      <dgm:spPr/>
      <dgm:t>
        <a:bodyPr/>
        <a:lstStyle/>
        <a:p>
          <a:r>
            <a:rPr lang="es-EC" dirty="0" smtClean="0"/>
            <a:t>Maní de Trans Cutucú en el Oriente</a:t>
          </a:r>
          <a:endParaRPr lang="es-ES" dirty="0"/>
        </a:p>
      </dgm:t>
    </dgm:pt>
    <dgm:pt modelId="{04659226-812D-421D-837A-CEE8C302948A}" type="parTrans" cxnId="{63499F53-7AC4-4446-8E45-F605280C471F}">
      <dgm:prSet/>
      <dgm:spPr/>
      <dgm:t>
        <a:bodyPr/>
        <a:lstStyle/>
        <a:p>
          <a:endParaRPr lang="es-ES"/>
        </a:p>
      </dgm:t>
    </dgm:pt>
    <dgm:pt modelId="{F2A91DED-D1B3-415B-8D6C-6DA9EB5C7019}" type="sibTrans" cxnId="{63499F53-7AC4-4446-8E45-F605280C471F}">
      <dgm:prSet/>
      <dgm:spPr/>
      <dgm:t>
        <a:bodyPr/>
        <a:lstStyle/>
        <a:p>
          <a:endParaRPr lang="es-ES"/>
        </a:p>
      </dgm:t>
    </dgm:pt>
    <dgm:pt modelId="{CE56C89F-B87F-467D-8C87-65E7BA1E3E94}">
      <dgm:prSet phldrT="[Texto]"/>
      <dgm:spPr/>
      <dgm:t>
        <a:bodyPr/>
        <a:lstStyle/>
        <a:p>
          <a:r>
            <a:rPr lang="es-EC" dirty="0" smtClean="0"/>
            <a:t>Café de  Palanda en Zamora  Chinchipe  </a:t>
          </a:r>
          <a:endParaRPr lang="es-ES" dirty="0"/>
        </a:p>
      </dgm:t>
    </dgm:pt>
    <dgm:pt modelId="{9BE9E9D9-315D-4571-B019-2AAC2A328D55}" type="parTrans" cxnId="{FF27C8A0-F26B-4F3F-96BE-83FEB87278C4}">
      <dgm:prSet/>
      <dgm:spPr/>
      <dgm:t>
        <a:bodyPr/>
        <a:lstStyle/>
        <a:p>
          <a:endParaRPr lang="es-ES"/>
        </a:p>
      </dgm:t>
    </dgm:pt>
    <dgm:pt modelId="{8F7743C1-14E3-47DC-BC51-5D15BE9F8BD7}" type="sibTrans" cxnId="{FF27C8A0-F26B-4F3F-96BE-83FEB87278C4}">
      <dgm:prSet/>
      <dgm:spPr/>
      <dgm:t>
        <a:bodyPr/>
        <a:lstStyle/>
        <a:p>
          <a:endParaRPr lang="es-ES"/>
        </a:p>
      </dgm:t>
    </dgm:pt>
    <dgm:pt modelId="{A8D2574E-71F2-473E-8D4C-5DD43F1B04D7}">
      <dgm:prSet phldrT="[Texto]"/>
      <dgm:spPr/>
      <dgm:t>
        <a:bodyPr/>
        <a:lstStyle/>
        <a:p>
          <a:r>
            <a:rPr lang="es-EC" dirty="0" smtClean="0"/>
            <a:t>Café de Loja</a:t>
          </a:r>
          <a:endParaRPr lang="es-ES" dirty="0"/>
        </a:p>
      </dgm:t>
    </dgm:pt>
    <dgm:pt modelId="{C42915DC-584A-474A-A3A1-20BCB94EBB8C}" type="parTrans" cxnId="{907A2080-2148-4BE5-BC42-E7191BEF7DF6}">
      <dgm:prSet/>
      <dgm:spPr/>
      <dgm:t>
        <a:bodyPr/>
        <a:lstStyle/>
        <a:p>
          <a:endParaRPr lang="es-ES"/>
        </a:p>
      </dgm:t>
    </dgm:pt>
    <dgm:pt modelId="{89D69ABD-E79F-46F1-B4D7-BE9DF406A62E}" type="sibTrans" cxnId="{907A2080-2148-4BE5-BC42-E7191BEF7DF6}">
      <dgm:prSet/>
      <dgm:spPr/>
      <dgm:t>
        <a:bodyPr/>
        <a:lstStyle/>
        <a:p>
          <a:endParaRPr lang="es-ES"/>
        </a:p>
      </dgm:t>
    </dgm:pt>
    <dgm:pt modelId="{77C82C14-3219-44C7-96EA-D0186FF8ECF4}" type="pres">
      <dgm:prSet presAssocID="{37B7673A-B9E5-4761-8E3C-E5EE21CE6302}" presName="Name0" presStyleCnt="0">
        <dgm:presLayoutVars>
          <dgm:dir/>
          <dgm:resizeHandles val="exact"/>
        </dgm:presLayoutVars>
      </dgm:prSet>
      <dgm:spPr/>
      <dgm:t>
        <a:bodyPr/>
        <a:lstStyle/>
        <a:p>
          <a:endParaRPr lang="es-ES"/>
        </a:p>
      </dgm:t>
    </dgm:pt>
    <dgm:pt modelId="{010C42CE-2E82-48CA-9442-28568DE56931}" type="pres">
      <dgm:prSet presAssocID="{13F2763D-5288-41C7-8E90-A68C543D3116}" presName="compNode" presStyleCnt="0"/>
      <dgm:spPr/>
    </dgm:pt>
    <dgm:pt modelId="{FB85C322-E5DF-4B7B-A1BD-281B84122260}" type="pres">
      <dgm:prSet presAssocID="{13F2763D-5288-41C7-8E90-A68C543D3116}" presName="pictRect" presStyleLbl="node1" presStyleIdx="0" presStyleCnt="3"/>
      <dgm:spPr>
        <a:blipFill rotWithShape="1">
          <a:blip xmlns:r="http://schemas.openxmlformats.org/officeDocument/2006/relationships" r:embed="rId1"/>
          <a:stretch>
            <a:fillRect/>
          </a:stretch>
        </a:blipFill>
      </dgm:spPr>
    </dgm:pt>
    <dgm:pt modelId="{A158FA9A-BF94-4B50-817B-590581966B52}" type="pres">
      <dgm:prSet presAssocID="{13F2763D-5288-41C7-8E90-A68C543D3116}" presName="textRect" presStyleLbl="revTx" presStyleIdx="0" presStyleCnt="3">
        <dgm:presLayoutVars>
          <dgm:bulletEnabled val="1"/>
        </dgm:presLayoutVars>
      </dgm:prSet>
      <dgm:spPr/>
      <dgm:t>
        <a:bodyPr/>
        <a:lstStyle/>
        <a:p>
          <a:endParaRPr lang="es-ES"/>
        </a:p>
      </dgm:t>
    </dgm:pt>
    <dgm:pt modelId="{441A5EB3-F2C3-44DA-AE20-04DC6B1476A4}" type="pres">
      <dgm:prSet presAssocID="{F2A91DED-D1B3-415B-8D6C-6DA9EB5C7019}" presName="sibTrans" presStyleLbl="sibTrans2D1" presStyleIdx="0" presStyleCnt="0"/>
      <dgm:spPr/>
      <dgm:t>
        <a:bodyPr/>
        <a:lstStyle/>
        <a:p>
          <a:endParaRPr lang="es-ES"/>
        </a:p>
      </dgm:t>
    </dgm:pt>
    <dgm:pt modelId="{CEC2F50E-C66F-425D-87C7-E2A4CD6C57AA}" type="pres">
      <dgm:prSet presAssocID="{CE56C89F-B87F-467D-8C87-65E7BA1E3E94}" presName="compNode" presStyleCnt="0"/>
      <dgm:spPr/>
    </dgm:pt>
    <dgm:pt modelId="{D581A9B8-8011-4CD2-A8FC-1090149895F9}" type="pres">
      <dgm:prSet presAssocID="{CE56C89F-B87F-467D-8C87-65E7BA1E3E94}" presName="pictRect" presStyleLbl="node1" presStyleIdx="1" presStyleCnt="3"/>
      <dgm:spPr>
        <a:blipFill rotWithShape="1">
          <a:blip xmlns:r="http://schemas.openxmlformats.org/officeDocument/2006/relationships" r:embed="rId2"/>
          <a:stretch>
            <a:fillRect/>
          </a:stretch>
        </a:blipFill>
      </dgm:spPr>
    </dgm:pt>
    <dgm:pt modelId="{C8E0BFD9-D003-44F8-8E98-1122035F0217}" type="pres">
      <dgm:prSet presAssocID="{CE56C89F-B87F-467D-8C87-65E7BA1E3E94}" presName="textRect" presStyleLbl="revTx" presStyleIdx="1" presStyleCnt="3">
        <dgm:presLayoutVars>
          <dgm:bulletEnabled val="1"/>
        </dgm:presLayoutVars>
      </dgm:prSet>
      <dgm:spPr/>
      <dgm:t>
        <a:bodyPr/>
        <a:lstStyle/>
        <a:p>
          <a:endParaRPr lang="es-ES"/>
        </a:p>
      </dgm:t>
    </dgm:pt>
    <dgm:pt modelId="{AB5FF929-4AE6-4755-93EF-D5B26E026950}" type="pres">
      <dgm:prSet presAssocID="{8F7743C1-14E3-47DC-BC51-5D15BE9F8BD7}" presName="sibTrans" presStyleLbl="sibTrans2D1" presStyleIdx="0" presStyleCnt="0"/>
      <dgm:spPr/>
      <dgm:t>
        <a:bodyPr/>
        <a:lstStyle/>
        <a:p>
          <a:endParaRPr lang="es-ES"/>
        </a:p>
      </dgm:t>
    </dgm:pt>
    <dgm:pt modelId="{F8A0E844-0229-4D97-B50F-287D65CF027C}" type="pres">
      <dgm:prSet presAssocID="{A8D2574E-71F2-473E-8D4C-5DD43F1B04D7}" presName="compNode" presStyleCnt="0"/>
      <dgm:spPr/>
    </dgm:pt>
    <dgm:pt modelId="{A319B24C-E928-490B-9608-D351EEF5C3DE}" type="pres">
      <dgm:prSet presAssocID="{A8D2574E-71F2-473E-8D4C-5DD43F1B04D7}" presName="pictRect" presStyleLbl="node1" presStyleIdx="2" presStyleCnt="3"/>
      <dgm:spPr>
        <a:blipFill rotWithShape="1">
          <a:blip xmlns:r="http://schemas.openxmlformats.org/officeDocument/2006/relationships" r:embed="rId3"/>
          <a:stretch>
            <a:fillRect/>
          </a:stretch>
        </a:blipFill>
      </dgm:spPr>
    </dgm:pt>
    <dgm:pt modelId="{F04CFC21-ADEB-4CCA-A1F0-A5FEEAF76AC1}" type="pres">
      <dgm:prSet presAssocID="{A8D2574E-71F2-473E-8D4C-5DD43F1B04D7}" presName="textRect" presStyleLbl="revTx" presStyleIdx="2" presStyleCnt="3">
        <dgm:presLayoutVars>
          <dgm:bulletEnabled val="1"/>
        </dgm:presLayoutVars>
      </dgm:prSet>
      <dgm:spPr/>
      <dgm:t>
        <a:bodyPr/>
        <a:lstStyle/>
        <a:p>
          <a:endParaRPr lang="es-ES"/>
        </a:p>
      </dgm:t>
    </dgm:pt>
  </dgm:ptLst>
  <dgm:cxnLst>
    <dgm:cxn modelId="{71BE2DEA-EDB0-4246-A768-F59CA52D8C8C}" type="presOf" srcId="{8F7743C1-14E3-47DC-BC51-5D15BE9F8BD7}" destId="{AB5FF929-4AE6-4755-93EF-D5B26E026950}" srcOrd="0" destOrd="0" presId="urn:microsoft.com/office/officeart/2005/8/layout/pList1"/>
    <dgm:cxn modelId="{44BCBBFD-0795-4B32-9B3A-C457CDFEA068}" type="presOf" srcId="{F2A91DED-D1B3-415B-8D6C-6DA9EB5C7019}" destId="{441A5EB3-F2C3-44DA-AE20-04DC6B1476A4}" srcOrd="0" destOrd="0" presId="urn:microsoft.com/office/officeart/2005/8/layout/pList1"/>
    <dgm:cxn modelId="{907A2080-2148-4BE5-BC42-E7191BEF7DF6}" srcId="{37B7673A-B9E5-4761-8E3C-E5EE21CE6302}" destId="{A8D2574E-71F2-473E-8D4C-5DD43F1B04D7}" srcOrd="2" destOrd="0" parTransId="{C42915DC-584A-474A-A3A1-20BCB94EBB8C}" sibTransId="{89D69ABD-E79F-46F1-B4D7-BE9DF406A62E}"/>
    <dgm:cxn modelId="{2E98A83A-8B7A-4DE7-BF85-AAB81B76B120}" type="presOf" srcId="{CE56C89F-B87F-467D-8C87-65E7BA1E3E94}" destId="{C8E0BFD9-D003-44F8-8E98-1122035F0217}" srcOrd="0" destOrd="0" presId="urn:microsoft.com/office/officeart/2005/8/layout/pList1"/>
    <dgm:cxn modelId="{58247F42-C096-4BF3-9B18-5CA8781C5FBC}" type="presOf" srcId="{A8D2574E-71F2-473E-8D4C-5DD43F1B04D7}" destId="{F04CFC21-ADEB-4CCA-A1F0-A5FEEAF76AC1}" srcOrd="0" destOrd="0" presId="urn:microsoft.com/office/officeart/2005/8/layout/pList1"/>
    <dgm:cxn modelId="{FF27C8A0-F26B-4F3F-96BE-83FEB87278C4}" srcId="{37B7673A-B9E5-4761-8E3C-E5EE21CE6302}" destId="{CE56C89F-B87F-467D-8C87-65E7BA1E3E94}" srcOrd="1" destOrd="0" parTransId="{9BE9E9D9-315D-4571-B019-2AAC2A328D55}" sibTransId="{8F7743C1-14E3-47DC-BC51-5D15BE9F8BD7}"/>
    <dgm:cxn modelId="{B18D88D7-B3D9-41DD-9A23-5EA2422DF42D}" type="presOf" srcId="{13F2763D-5288-41C7-8E90-A68C543D3116}" destId="{A158FA9A-BF94-4B50-817B-590581966B52}" srcOrd="0" destOrd="0" presId="urn:microsoft.com/office/officeart/2005/8/layout/pList1"/>
    <dgm:cxn modelId="{DA2EBED6-5EC3-458A-8022-4AB565D6C83C}" type="presOf" srcId="{37B7673A-B9E5-4761-8E3C-E5EE21CE6302}" destId="{77C82C14-3219-44C7-96EA-D0186FF8ECF4}" srcOrd="0" destOrd="0" presId="urn:microsoft.com/office/officeart/2005/8/layout/pList1"/>
    <dgm:cxn modelId="{63499F53-7AC4-4446-8E45-F605280C471F}" srcId="{37B7673A-B9E5-4761-8E3C-E5EE21CE6302}" destId="{13F2763D-5288-41C7-8E90-A68C543D3116}" srcOrd="0" destOrd="0" parTransId="{04659226-812D-421D-837A-CEE8C302948A}" sibTransId="{F2A91DED-D1B3-415B-8D6C-6DA9EB5C7019}"/>
    <dgm:cxn modelId="{76C30122-8A14-4178-9F20-F92EDB4DDB76}" type="presParOf" srcId="{77C82C14-3219-44C7-96EA-D0186FF8ECF4}" destId="{010C42CE-2E82-48CA-9442-28568DE56931}" srcOrd="0" destOrd="0" presId="urn:microsoft.com/office/officeart/2005/8/layout/pList1"/>
    <dgm:cxn modelId="{4963ACAF-8117-4117-90BB-AC9CE8F5FA23}" type="presParOf" srcId="{010C42CE-2E82-48CA-9442-28568DE56931}" destId="{FB85C322-E5DF-4B7B-A1BD-281B84122260}" srcOrd="0" destOrd="0" presId="urn:microsoft.com/office/officeart/2005/8/layout/pList1"/>
    <dgm:cxn modelId="{6E08853F-C46B-4AD0-B5F2-F47A2605A49C}" type="presParOf" srcId="{010C42CE-2E82-48CA-9442-28568DE56931}" destId="{A158FA9A-BF94-4B50-817B-590581966B52}" srcOrd="1" destOrd="0" presId="urn:microsoft.com/office/officeart/2005/8/layout/pList1"/>
    <dgm:cxn modelId="{91E97EBD-A5D6-4D23-8FED-1BBA8F7289E3}" type="presParOf" srcId="{77C82C14-3219-44C7-96EA-D0186FF8ECF4}" destId="{441A5EB3-F2C3-44DA-AE20-04DC6B1476A4}" srcOrd="1" destOrd="0" presId="urn:microsoft.com/office/officeart/2005/8/layout/pList1"/>
    <dgm:cxn modelId="{47FCBBDD-2F25-4960-B7C9-BCC039DFBC93}" type="presParOf" srcId="{77C82C14-3219-44C7-96EA-D0186FF8ECF4}" destId="{CEC2F50E-C66F-425D-87C7-E2A4CD6C57AA}" srcOrd="2" destOrd="0" presId="urn:microsoft.com/office/officeart/2005/8/layout/pList1"/>
    <dgm:cxn modelId="{100246CB-EF39-4539-9A65-C82FB3B62984}" type="presParOf" srcId="{CEC2F50E-C66F-425D-87C7-E2A4CD6C57AA}" destId="{D581A9B8-8011-4CD2-A8FC-1090149895F9}" srcOrd="0" destOrd="0" presId="urn:microsoft.com/office/officeart/2005/8/layout/pList1"/>
    <dgm:cxn modelId="{C69CE760-7921-45B3-9E14-30AE5AE3BF85}" type="presParOf" srcId="{CEC2F50E-C66F-425D-87C7-E2A4CD6C57AA}" destId="{C8E0BFD9-D003-44F8-8E98-1122035F0217}" srcOrd="1" destOrd="0" presId="urn:microsoft.com/office/officeart/2005/8/layout/pList1"/>
    <dgm:cxn modelId="{6B6642A7-0B6C-4954-8747-A52F6AD22A43}" type="presParOf" srcId="{77C82C14-3219-44C7-96EA-D0186FF8ECF4}" destId="{AB5FF929-4AE6-4755-93EF-D5B26E026950}" srcOrd="3" destOrd="0" presId="urn:microsoft.com/office/officeart/2005/8/layout/pList1"/>
    <dgm:cxn modelId="{692628FB-F1A1-4892-805F-034D9C419380}" type="presParOf" srcId="{77C82C14-3219-44C7-96EA-D0186FF8ECF4}" destId="{F8A0E844-0229-4D97-B50F-287D65CF027C}" srcOrd="4" destOrd="0" presId="urn:microsoft.com/office/officeart/2005/8/layout/pList1"/>
    <dgm:cxn modelId="{33F9C56C-B659-4217-A601-D68537CEDF6B}" type="presParOf" srcId="{F8A0E844-0229-4D97-B50F-287D65CF027C}" destId="{A319B24C-E928-490B-9608-D351EEF5C3DE}" srcOrd="0" destOrd="0" presId="urn:microsoft.com/office/officeart/2005/8/layout/pList1"/>
    <dgm:cxn modelId="{03A94A92-291A-4C1C-A0F4-9FA06B36A266}" type="presParOf" srcId="{F8A0E844-0229-4D97-B50F-287D65CF027C}" destId="{F04CFC21-ADEB-4CCA-A1F0-A5FEEAF76AC1}"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EF2842-02EF-44D6-B085-4802EFF08AE0}" type="doc">
      <dgm:prSet loTypeId="urn:microsoft.com/office/officeart/2005/8/layout/list1" loCatId="list" qsTypeId="urn:microsoft.com/office/officeart/2005/8/quickstyle/simple3" qsCatId="simple" csTypeId="urn:microsoft.com/office/officeart/2005/8/colors/accent0_2" csCatId="mainScheme" phldr="1"/>
      <dgm:spPr/>
      <dgm:t>
        <a:bodyPr/>
        <a:lstStyle/>
        <a:p>
          <a:endParaRPr lang="es-ES"/>
        </a:p>
      </dgm:t>
    </dgm:pt>
    <dgm:pt modelId="{7A4834F0-D32C-4564-8489-990BED20B922}">
      <dgm:prSet phldrT="[Texto]" custT="1"/>
      <dgm:spPr/>
      <dgm:t>
        <a:bodyPr/>
        <a:lstStyle/>
        <a:p>
          <a:r>
            <a:rPr lang="es-EC" sz="1400" smtClean="0">
              <a:latin typeface="Arial" panose="020B0604020202020204" pitchFamily="34" charset="0"/>
              <a:cs typeface="Arial" panose="020B0604020202020204" pitchFamily="34" charset="0"/>
            </a:rPr>
            <a:t>Licor  Pájaro Azul de Bolívar</a:t>
          </a:r>
          <a:endParaRPr lang="es-ES" sz="1400" dirty="0">
            <a:latin typeface="Arial" panose="020B0604020202020204" pitchFamily="34" charset="0"/>
            <a:cs typeface="Arial" panose="020B0604020202020204" pitchFamily="34" charset="0"/>
          </a:endParaRPr>
        </a:p>
      </dgm:t>
    </dgm:pt>
    <dgm:pt modelId="{18C639C5-CB46-45F0-94D7-C80327839341}" type="parTrans" cxnId="{671DD2C1-C974-496C-8959-5794AA874798}">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ED958E16-4335-496E-B921-53C7A88856A1}" type="sibTrans" cxnId="{671DD2C1-C974-496C-8959-5794AA874798}">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18FC22CE-80DA-44AA-A2B9-20D92AF2A02D}">
      <dgm:prSet phldrT="[Texto]" custT="1"/>
      <dgm:spPr/>
      <dgm:t>
        <a:bodyPr/>
        <a:lstStyle/>
        <a:p>
          <a:r>
            <a:rPr lang="es-EC" sz="1400" smtClean="0">
              <a:latin typeface="Arial" panose="020B0604020202020204" pitchFamily="34" charset="0"/>
              <a:cs typeface="Arial" panose="020B0604020202020204" pitchFamily="34" charset="0"/>
            </a:rPr>
            <a:t>Café de Zaruma</a:t>
          </a:r>
          <a:endParaRPr lang="es-ES" sz="1400" dirty="0">
            <a:latin typeface="Arial" panose="020B0604020202020204" pitchFamily="34" charset="0"/>
            <a:cs typeface="Arial" panose="020B0604020202020204" pitchFamily="34" charset="0"/>
          </a:endParaRPr>
        </a:p>
      </dgm:t>
    </dgm:pt>
    <dgm:pt modelId="{12B67940-663B-48A1-8733-E72C47C9461B}" type="parTrans" cxnId="{9F18885D-8D7D-4155-B4FB-FED3D170E080}">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5649CE24-EF40-4660-A0E6-C7DCCF60E290}" type="sibTrans" cxnId="{9F18885D-8D7D-4155-B4FB-FED3D170E080}">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6662A0F1-7C1E-4B03-9CB5-F3ACB28BABDE}">
      <dgm:prSet phldrT="[Texto]" custT="1"/>
      <dgm:spPr/>
      <dgm:t>
        <a:bodyPr/>
        <a:lstStyle/>
        <a:p>
          <a:r>
            <a:rPr lang="es-EC" sz="1400" smtClean="0">
              <a:latin typeface="Arial" panose="020B0604020202020204" pitchFamily="34" charset="0"/>
              <a:cs typeface="Arial" panose="020B0604020202020204" pitchFamily="34" charset="0"/>
            </a:rPr>
            <a:t>Tejidos de Zuleta en Imbabura, artesanías del norte del país, entre otros</a:t>
          </a:r>
          <a:endParaRPr lang="es-ES" sz="1400" dirty="0">
            <a:latin typeface="Arial" panose="020B0604020202020204" pitchFamily="34" charset="0"/>
            <a:cs typeface="Arial" panose="020B0604020202020204" pitchFamily="34" charset="0"/>
          </a:endParaRPr>
        </a:p>
      </dgm:t>
    </dgm:pt>
    <dgm:pt modelId="{70B41410-F55F-4105-B11D-744F9F6B5D64}" type="parTrans" cxnId="{D2DCBE6D-AE85-4CCD-A556-4D0DDA99B37C}">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D3E4D1FB-B964-4B01-BB58-ED4C54E1B39C}" type="sibTrans" cxnId="{D2DCBE6D-AE85-4CCD-A556-4D0DDA99B37C}">
      <dgm:prSet/>
      <dgm:spPr/>
      <dgm:t>
        <a:bodyPr/>
        <a:lstStyle/>
        <a:p>
          <a:endParaRPr lang="es-ES" sz="1400">
            <a:solidFill>
              <a:schemeClr val="tx1"/>
            </a:solidFill>
            <a:latin typeface="Arial" panose="020B0604020202020204" pitchFamily="34" charset="0"/>
            <a:cs typeface="Arial" panose="020B0604020202020204" pitchFamily="34" charset="0"/>
          </a:endParaRPr>
        </a:p>
      </dgm:t>
    </dgm:pt>
    <dgm:pt modelId="{80EDFEFF-FEB9-47EF-9727-4EDD04126B4B}" type="pres">
      <dgm:prSet presAssocID="{15EF2842-02EF-44D6-B085-4802EFF08AE0}" presName="linear" presStyleCnt="0">
        <dgm:presLayoutVars>
          <dgm:dir/>
          <dgm:animLvl val="lvl"/>
          <dgm:resizeHandles val="exact"/>
        </dgm:presLayoutVars>
      </dgm:prSet>
      <dgm:spPr/>
      <dgm:t>
        <a:bodyPr/>
        <a:lstStyle/>
        <a:p>
          <a:endParaRPr lang="es-ES"/>
        </a:p>
      </dgm:t>
    </dgm:pt>
    <dgm:pt modelId="{B2457B97-0CA3-402C-90F0-550A47ACDA53}" type="pres">
      <dgm:prSet presAssocID="{7A4834F0-D32C-4564-8489-990BED20B922}" presName="parentLin" presStyleCnt="0"/>
      <dgm:spPr/>
    </dgm:pt>
    <dgm:pt modelId="{BFF1BFC9-E93A-4BDF-8DC2-8107A5B0353A}" type="pres">
      <dgm:prSet presAssocID="{7A4834F0-D32C-4564-8489-990BED20B922}" presName="parentLeftMargin" presStyleLbl="node1" presStyleIdx="0" presStyleCnt="3"/>
      <dgm:spPr/>
      <dgm:t>
        <a:bodyPr/>
        <a:lstStyle/>
        <a:p>
          <a:endParaRPr lang="es-ES"/>
        </a:p>
      </dgm:t>
    </dgm:pt>
    <dgm:pt modelId="{CE8E452B-4F25-4F22-8040-C4B07DAEA9A8}" type="pres">
      <dgm:prSet presAssocID="{7A4834F0-D32C-4564-8489-990BED20B922}" presName="parentText" presStyleLbl="node1" presStyleIdx="0" presStyleCnt="3">
        <dgm:presLayoutVars>
          <dgm:chMax val="0"/>
          <dgm:bulletEnabled val="1"/>
        </dgm:presLayoutVars>
      </dgm:prSet>
      <dgm:spPr/>
      <dgm:t>
        <a:bodyPr/>
        <a:lstStyle/>
        <a:p>
          <a:endParaRPr lang="es-ES"/>
        </a:p>
      </dgm:t>
    </dgm:pt>
    <dgm:pt modelId="{DBF86528-B107-46C0-8D11-8AFB01E4C7E7}" type="pres">
      <dgm:prSet presAssocID="{7A4834F0-D32C-4564-8489-990BED20B922}" presName="negativeSpace" presStyleCnt="0"/>
      <dgm:spPr/>
    </dgm:pt>
    <dgm:pt modelId="{26ABA4BB-F6F3-4C78-982F-4AF33F1A00DF}" type="pres">
      <dgm:prSet presAssocID="{7A4834F0-D32C-4564-8489-990BED20B922}" presName="childText" presStyleLbl="conFgAcc1" presStyleIdx="0" presStyleCnt="3">
        <dgm:presLayoutVars>
          <dgm:bulletEnabled val="1"/>
        </dgm:presLayoutVars>
      </dgm:prSet>
      <dgm:spPr/>
    </dgm:pt>
    <dgm:pt modelId="{44CCCB79-5E2E-48F1-8B8C-FE15FDC64942}" type="pres">
      <dgm:prSet presAssocID="{ED958E16-4335-496E-B921-53C7A88856A1}" presName="spaceBetweenRectangles" presStyleCnt="0"/>
      <dgm:spPr/>
    </dgm:pt>
    <dgm:pt modelId="{30864ACC-5930-4DD0-B7D1-F503B1FBE8BB}" type="pres">
      <dgm:prSet presAssocID="{18FC22CE-80DA-44AA-A2B9-20D92AF2A02D}" presName="parentLin" presStyleCnt="0"/>
      <dgm:spPr/>
    </dgm:pt>
    <dgm:pt modelId="{20D8153E-9AFB-4750-82FB-8EC2562D6047}" type="pres">
      <dgm:prSet presAssocID="{18FC22CE-80DA-44AA-A2B9-20D92AF2A02D}" presName="parentLeftMargin" presStyleLbl="node1" presStyleIdx="0" presStyleCnt="3"/>
      <dgm:spPr/>
      <dgm:t>
        <a:bodyPr/>
        <a:lstStyle/>
        <a:p>
          <a:endParaRPr lang="es-ES"/>
        </a:p>
      </dgm:t>
    </dgm:pt>
    <dgm:pt modelId="{1CE6F632-29A1-45A9-A2BC-E06B9BD8E6F0}" type="pres">
      <dgm:prSet presAssocID="{18FC22CE-80DA-44AA-A2B9-20D92AF2A02D}" presName="parentText" presStyleLbl="node1" presStyleIdx="1" presStyleCnt="3">
        <dgm:presLayoutVars>
          <dgm:chMax val="0"/>
          <dgm:bulletEnabled val="1"/>
        </dgm:presLayoutVars>
      </dgm:prSet>
      <dgm:spPr/>
      <dgm:t>
        <a:bodyPr/>
        <a:lstStyle/>
        <a:p>
          <a:endParaRPr lang="es-ES"/>
        </a:p>
      </dgm:t>
    </dgm:pt>
    <dgm:pt modelId="{AD68B084-753D-4988-96FE-622BD67633D3}" type="pres">
      <dgm:prSet presAssocID="{18FC22CE-80DA-44AA-A2B9-20D92AF2A02D}" presName="negativeSpace" presStyleCnt="0"/>
      <dgm:spPr/>
    </dgm:pt>
    <dgm:pt modelId="{01C273BE-70E0-4BDE-A4C9-B5C1705A6D23}" type="pres">
      <dgm:prSet presAssocID="{18FC22CE-80DA-44AA-A2B9-20D92AF2A02D}" presName="childText" presStyleLbl="conFgAcc1" presStyleIdx="1" presStyleCnt="3">
        <dgm:presLayoutVars>
          <dgm:bulletEnabled val="1"/>
        </dgm:presLayoutVars>
      </dgm:prSet>
      <dgm:spPr/>
    </dgm:pt>
    <dgm:pt modelId="{3B31F3FE-5349-4355-89AD-1BD455C8638D}" type="pres">
      <dgm:prSet presAssocID="{5649CE24-EF40-4660-A0E6-C7DCCF60E290}" presName="spaceBetweenRectangles" presStyleCnt="0"/>
      <dgm:spPr/>
    </dgm:pt>
    <dgm:pt modelId="{7D46C12F-81B0-4B90-A7F8-81A7D004E856}" type="pres">
      <dgm:prSet presAssocID="{6662A0F1-7C1E-4B03-9CB5-F3ACB28BABDE}" presName="parentLin" presStyleCnt="0"/>
      <dgm:spPr/>
    </dgm:pt>
    <dgm:pt modelId="{BF4511EB-262C-49CF-A140-7921501D6EA9}" type="pres">
      <dgm:prSet presAssocID="{6662A0F1-7C1E-4B03-9CB5-F3ACB28BABDE}" presName="parentLeftMargin" presStyleLbl="node1" presStyleIdx="1" presStyleCnt="3"/>
      <dgm:spPr/>
      <dgm:t>
        <a:bodyPr/>
        <a:lstStyle/>
        <a:p>
          <a:endParaRPr lang="es-ES"/>
        </a:p>
      </dgm:t>
    </dgm:pt>
    <dgm:pt modelId="{21C1B74D-0FF6-4E4A-AA68-01892E6D2B02}" type="pres">
      <dgm:prSet presAssocID="{6662A0F1-7C1E-4B03-9CB5-F3ACB28BABDE}" presName="parentText" presStyleLbl="node1" presStyleIdx="2" presStyleCnt="3">
        <dgm:presLayoutVars>
          <dgm:chMax val="0"/>
          <dgm:bulletEnabled val="1"/>
        </dgm:presLayoutVars>
      </dgm:prSet>
      <dgm:spPr/>
      <dgm:t>
        <a:bodyPr/>
        <a:lstStyle/>
        <a:p>
          <a:endParaRPr lang="es-ES"/>
        </a:p>
      </dgm:t>
    </dgm:pt>
    <dgm:pt modelId="{1E9C9B40-980A-4768-8AC1-97511B5ED241}" type="pres">
      <dgm:prSet presAssocID="{6662A0F1-7C1E-4B03-9CB5-F3ACB28BABDE}" presName="negativeSpace" presStyleCnt="0"/>
      <dgm:spPr/>
    </dgm:pt>
    <dgm:pt modelId="{D1850042-E62E-4A72-8ABE-C71210475D81}" type="pres">
      <dgm:prSet presAssocID="{6662A0F1-7C1E-4B03-9CB5-F3ACB28BABDE}" presName="childText" presStyleLbl="conFgAcc1" presStyleIdx="2" presStyleCnt="3">
        <dgm:presLayoutVars>
          <dgm:bulletEnabled val="1"/>
        </dgm:presLayoutVars>
      </dgm:prSet>
      <dgm:spPr/>
    </dgm:pt>
  </dgm:ptLst>
  <dgm:cxnLst>
    <dgm:cxn modelId="{2042B561-1788-4EBF-84E8-7D2CCC7552BE}" type="presOf" srcId="{7A4834F0-D32C-4564-8489-990BED20B922}" destId="{CE8E452B-4F25-4F22-8040-C4B07DAEA9A8}" srcOrd="1" destOrd="0" presId="urn:microsoft.com/office/officeart/2005/8/layout/list1"/>
    <dgm:cxn modelId="{D2DCBE6D-AE85-4CCD-A556-4D0DDA99B37C}" srcId="{15EF2842-02EF-44D6-B085-4802EFF08AE0}" destId="{6662A0F1-7C1E-4B03-9CB5-F3ACB28BABDE}" srcOrd="2" destOrd="0" parTransId="{70B41410-F55F-4105-B11D-744F9F6B5D64}" sibTransId="{D3E4D1FB-B964-4B01-BB58-ED4C54E1B39C}"/>
    <dgm:cxn modelId="{DD6B5EC8-05A2-4104-8D45-48F1B5A240AC}" type="presOf" srcId="{7A4834F0-D32C-4564-8489-990BED20B922}" destId="{BFF1BFC9-E93A-4BDF-8DC2-8107A5B0353A}" srcOrd="0" destOrd="0" presId="urn:microsoft.com/office/officeart/2005/8/layout/list1"/>
    <dgm:cxn modelId="{237209C1-9457-4A2A-B3A9-F062B1E72BDA}" type="presOf" srcId="{15EF2842-02EF-44D6-B085-4802EFF08AE0}" destId="{80EDFEFF-FEB9-47EF-9727-4EDD04126B4B}" srcOrd="0" destOrd="0" presId="urn:microsoft.com/office/officeart/2005/8/layout/list1"/>
    <dgm:cxn modelId="{671DD2C1-C974-496C-8959-5794AA874798}" srcId="{15EF2842-02EF-44D6-B085-4802EFF08AE0}" destId="{7A4834F0-D32C-4564-8489-990BED20B922}" srcOrd="0" destOrd="0" parTransId="{18C639C5-CB46-45F0-94D7-C80327839341}" sibTransId="{ED958E16-4335-496E-B921-53C7A88856A1}"/>
    <dgm:cxn modelId="{659236B4-1A0C-4366-8DEA-DB2D97BE7A84}" type="presOf" srcId="{6662A0F1-7C1E-4B03-9CB5-F3ACB28BABDE}" destId="{BF4511EB-262C-49CF-A140-7921501D6EA9}" srcOrd="0" destOrd="0" presId="urn:microsoft.com/office/officeart/2005/8/layout/list1"/>
    <dgm:cxn modelId="{9F18885D-8D7D-4155-B4FB-FED3D170E080}" srcId="{15EF2842-02EF-44D6-B085-4802EFF08AE0}" destId="{18FC22CE-80DA-44AA-A2B9-20D92AF2A02D}" srcOrd="1" destOrd="0" parTransId="{12B67940-663B-48A1-8733-E72C47C9461B}" sibTransId="{5649CE24-EF40-4660-A0E6-C7DCCF60E290}"/>
    <dgm:cxn modelId="{D784DA6C-FC8F-442E-AED6-CCE4314A0487}" type="presOf" srcId="{18FC22CE-80DA-44AA-A2B9-20D92AF2A02D}" destId="{1CE6F632-29A1-45A9-A2BC-E06B9BD8E6F0}" srcOrd="1" destOrd="0" presId="urn:microsoft.com/office/officeart/2005/8/layout/list1"/>
    <dgm:cxn modelId="{A682F21E-1536-4B9B-BA52-8BF059034A70}" type="presOf" srcId="{6662A0F1-7C1E-4B03-9CB5-F3ACB28BABDE}" destId="{21C1B74D-0FF6-4E4A-AA68-01892E6D2B02}" srcOrd="1" destOrd="0" presId="urn:microsoft.com/office/officeart/2005/8/layout/list1"/>
    <dgm:cxn modelId="{B12B3D9E-752E-42FD-BFF4-D68D3E1ACAA1}" type="presOf" srcId="{18FC22CE-80DA-44AA-A2B9-20D92AF2A02D}" destId="{20D8153E-9AFB-4750-82FB-8EC2562D6047}" srcOrd="0" destOrd="0" presId="urn:microsoft.com/office/officeart/2005/8/layout/list1"/>
    <dgm:cxn modelId="{205204B3-DFC1-45B1-9AC6-3DEDAA665A8C}" type="presParOf" srcId="{80EDFEFF-FEB9-47EF-9727-4EDD04126B4B}" destId="{B2457B97-0CA3-402C-90F0-550A47ACDA53}" srcOrd="0" destOrd="0" presId="urn:microsoft.com/office/officeart/2005/8/layout/list1"/>
    <dgm:cxn modelId="{39C88E1A-64C3-464F-B0E0-F12F6331FE93}" type="presParOf" srcId="{B2457B97-0CA3-402C-90F0-550A47ACDA53}" destId="{BFF1BFC9-E93A-4BDF-8DC2-8107A5B0353A}" srcOrd="0" destOrd="0" presId="urn:microsoft.com/office/officeart/2005/8/layout/list1"/>
    <dgm:cxn modelId="{927626E3-D15C-42F1-B67D-B1E9D8784F75}" type="presParOf" srcId="{B2457B97-0CA3-402C-90F0-550A47ACDA53}" destId="{CE8E452B-4F25-4F22-8040-C4B07DAEA9A8}" srcOrd="1" destOrd="0" presId="urn:microsoft.com/office/officeart/2005/8/layout/list1"/>
    <dgm:cxn modelId="{78E0CA1E-A556-48C8-B786-5EF4BE0196E0}" type="presParOf" srcId="{80EDFEFF-FEB9-47EF-9727-4EDD04126B4B}" destId="{DBF86528-B107-46C0-8D11-8AFB01E4C7E7}" srcOrd="1" destOrd="0" presId="urn:microsoft.com/office/officeart/2005/8/layout/list1"/>
    <dgm:cxn modelId="{B1B61727-5770-4AE0-B79F-BB7D14244B6F}" type="presParOf" srcId="{80EDFEFF-FEB9-47EF-9727-4EDD04126B4B}" destId="{26ABA4BB-F6F3-4C78-982F-4AF33F1A00DF}" srcOrd="2" destOrd="0" presId="urn:microsoft.com/office/officeart/2005/8/layout/list1"/>
    <dgm:cxn modelId="{17362F54-4F99-46B6-AA7D-D6E45FFFE18A}" type="presParOf" srcId="{80EDFEFF-FEB9-47EF-9727-4EDD04126B4B}" destId="{44CCCB79-5E2E-48F1-8B8C-FE15FDC64942}" srcOrd="3" destOrd="0" presId="urn:microsoft.com/office/officeart/2005/8/layout/list1"/>
    <dgm:cxn modelId="{CE3E21E9-8E14-41ED-B241-5003B206B203}" type="presParOf" srcId="{80EDFEFF-FEB9-47EF-9727-4EDD04126B4B}" destId="{30864ACC-5930-4DD0-B7D1-F503B1FBE8BB}" srcOrd="4" destOrd="0" presId="urn:microsoft.com/office/officeart/2005/8/layout/list1"/>
    <dgm:cxn modelId="{8FE9D41A-6415-4DF0-973C-D1DDDAA736FC}" type="presParOf" srcId="{30864ACC-5930-4DD0-B7D1-F503B1FBE8BB}" destId="{20D8153E-9AFB-4750-82FB-8EC2562D6047}" srcOrd="0" destOrd="0" presId="urn:microsoft.com/office/officeart/2005/8/layout/list1"/>
    <dgm:cxn modelId="{DE22D627-7EFC-45C0-BE1A-33649E56A7FD}" type="presParOf" srcId="{30864ACC-5930-4DD0-B7D1-F503B1FBE8BB}" destId="{1CE6F632-29A1-45A9-A2BC-E06B9BD8E6F0}" srcOrd="1" destOrd="0" presId="urn:microsoft.com/office/officeart/2005/8/layout/list1"/>
    <dgm:cxn modelId="{4227F24F-D52C-4D1E-9879-D744AE6A62DE}" type="presParOf" srcId="{80EDFEFF-FEB9-47EF-9727-4EDD04126B4B}" destId="{AD68B084-753D-4988-96FE-622BD67633D3}" srcOrd="5" destOrd="0" presId="urn:microsoft.com/office/officeart/2005/8/layout/list1"/>
    <dgm:cxn modelId="{003DCC01-37F0-474B-A515-DF131C61E949}" type="presParOf" srcId="{80EDFEFF-FEB9-47EF-9727-4EDD04126B4B}" destId="{01C273BE-70E0-4BDE-A4C9-B5C1705A6D23}" srcOrd="6" destOrd="0" presId="urn:microsoft.com/office/officeart/2005/8/layout/list1"/>
    <dgm:cxn modelId="{9F786FAB-9920-47A0-8B54-4EDCA508DEFB}" type="presParOf" srcId="{80EDFEFF-FEB9-47EF-9727-4EDD04126B4B}" destId="{3B31F3FE-5349-4355-89AD-1BD455C8638D}" srcOrd="7" destOrd="0" presId="urn:microsoft.com/office/officeart/2005/8/layout/list1"/>
    <dgm:cxn modelId="{078B5C9C-BAF2-4085-AE7C-A89B48B800F3}" type="presParOf" srcId="{80EDFEFF-FEB9-47EF-9727-4EDD04126B4B}" destId="{7D46C12F-81B0-4B90-A7F8-81A7D004E856}" srcOrd="8" destOrd="0" presId="urn:microsoft.com/office/officeart/2005/8/layout/list1"/>
    <dgm:cxn modelId="{6E7EFA71-9627-4FAC-8CFC-F304CA43F7D7}" type="presParOf" srcId="{7D46C12F-81B0-4B90-A7F8-81A7D004E856}" destId="{BF4511EB-262C-49CF-A140-7921501D6EA9}" srcOrd="0" destOrd="0" presId="urn:microsoft.com/office/officeart/2005/8/layout/list1"/>
    <dgm:cxn modelId="{DFA4D788-C43D-4146-B1A9-DF596C4644EA}" type="presParOf" srcId="{7D46C12F-81B0-4B90-A7F8-81A7D004E856}" destId="{21C1B74D-0FF6-4E4A-AA68-01892E6D2B02}" srcOrd="1" destOrd="0" presId="urn:microsoft.com/office/officeart/2005/8/layout/list1"/>
    <dgm:cxn modelId="{F07CCE63-3B12-4CAF-A5DB-FE2A20C4D796}" type="presParOf" srcId="{80EDFEFF-FEB9-47EF-9727-4EDD04126B4B}" destId="{1E9C9B40-980A-4768-8AC1-97511B5ED241}" srcOrd="9" destOrd="0" presId="urn:microsoft.com/office/officeart/2005/8/layout/list1"/>
    <dgm:cxn modelId="{A583F6D3-BB39-41FA-9CD5-043011121FD2}" type="presParOf" srcId="{80EDFEFF-FEB9-47EF-9727-4EDD04126B4B}" destId="{D1850042-E62E-4A72-8ABE-C71210475D81}"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12D76-4661-4417-8F19-E69156F312E1}">
      <dsp:nvSpPr>
        <dsp:cNvPr id="0" name=""/>
        <dsp:cNvSpPr/>
      </dsp:nvSpPr>
      <dsp:spPr>
        <a:xfrm>
          <a:off x="3065507" y="1646646"/>
          <a:ext cx="142712" cy="625215"/>
        </a:xfrm>
        <a:custGeom>
          <a:avLst/>
          <a:gdLst/>
          <a:ahLst/>
          <a:cxnLst/>
          <a:rect l="0" t="0" r="0" b="0"/>
          <a:pathLst>
            <a:path>
              <a:moveTo>
                <a:pt x="0" y="0"/>
              </a:moveTo>
              <a:lnTo>
                <a:pt x="0" y="625215"/>
              </a:lnTo>
              <a:lnTo>
                <a:pt x="142712" y="62521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28F99-6B52-4CB2-8A72-DD2DFB1A645C}">
      <dsp:nvSpPr>
        <dsp:cNvPr id="0" name=""/>
        <dsp:cNvSpPr/>
      </dsp:nvSpPr>
      <dsp:spPr>
        <a:xfrm>
          <a:off x="3065507" y="681639"/>
          <a:ext cx="822294" cy="285424"/>
        </a:xfrm>
        <a:custGeom>
          <a:avLst/>
          <a:gdLst/>
          <a:ahLst/>
          <a:cxnLst/>
          <a:rect l="0" t="0" r="0" b="0"/>
          <a:pathLst>
            <a:path>
              <a:moveTo>
                <a:pt x="822294" y="0"/>
              </a:moveTo>
              <a:lnTo>
                <a:pt x="822294" y="142712"/>
              </a:lnTo>
              <a:lnTo>
                <a:pt x="0" y="142712"/>
              </a:lnTo>
              <a:lnTo>
                <a:pt x="0" y="2854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CBFD2-9DCB-4AB1-9C0A-9BFECAE1C741}">
      <dsp:nvSpPr>
        <dsp:cNvPr id="0" name=""/>
        <dsp:cNvSpPr/>
      </dsp:nvSpPr>
      <dsp:spPr>
        <a:xfrm>
          <a:off x="4710097" y="1646646"/>
          <a:ext cx="142712" cy="625215"/>
        </a:xfrm>
        <a:custGeom>
          <a:avLst/>
          <a:gdLst/>
          <a:ahLst/>
          <a:cxnLst/>
          <a:rect l="0" t="0" r="0" b="0"/>
          <a:pathLst>
            <a:path>
              <a:moveTo>
                <a:pt x="0" y="0"/>
              </a:moveTo>
              <a:lnTo>
                <a:pt x="0" y="625215"/>
              </a:lnTo>
              <a:lnTo>
                <a:pt x="142712" y="625215"/>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59D05-FE43-4949-8965-95973208F948}">
      <dsp:nvSpPr>
        <dsp:cNvPr id="0" name=""/>
        <dsp:cNvSpPr/>
      </dsp:nvSpPr>
      <dsp:spPr>
        <a:xfrm>
          <a:off x="3887802" y="681639"/>
          <a:ext cx="822294" cy="285424"/>
        </a:xfrm>
        <a:custGeom>
          <a:avLst/>
          <a:gdLst/>
          <a:ahLst/>
          <a:cxnLst/>
          <a:rect l="0" t="0" r="0" b="0"/>
          <a:pathLst>
            <a:path>
              <a:moveTo>
                <a:pt x="0" y="0"/>
              </a:moveTo>
              <a:lnTo>
                <a:pt x="0" y="142712"/>
              </a:lnTo>
              <a:lnTo>
                <a:pt x="822294" y="142712"/>
              </a:lnTo>
              <a:lnTo>
                <a:pt x="822294" y="285424"/>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87C89-3F88-4D25-832F-C4E1C23FF98E}">
      <dsp:nvSpPr>
        <dsp:cNvPr id="0" name=""/>
        <dsp:cNvSpPr/>
      </dsp:nvSpPr>
      <dsp:spPr>
        <a:xfrm>
          <a:off x="3208220" y="2056"/>
          <a:ext cx="1359165" cy="67958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rPr>
            <a:t>D.O.P.</a:t>
          </a:r>
          <a:endParaRPr lang="es-ES" sz="1600" b="1" kern="1200" dirty="0">
            <a:effectLst>
              <a:outerShdw blurRad="38100" dist="38100" dir="2700000" algn="tl">
                <a:srgbClr val="000000">
                  <a:alpha val="43137"/>
                </a:srgbClr>
              </a:outerShdw>
            </a:effectLst>
          </a:endParaRPr>
        </a:p>
      </dsp:txBody>
      <dsp:txXfrm>
        <a:off x="3208220" y="2056"/>
        <a:ext cx="1359165" cy="679582"/>
      </dsp:txXfrm>
    </dsp:sp>
    <dsp:sp modelId="{5FF0C938-9F0A-4C75-864C-DE98B1642DCE}">
      <dsp:nvSpPr>
        <dsp:cNvPr id="0" name=""/>
        <dsp:cNvSpPr/>
      </dsp:nvSpPr>
      <dsp:spPr>
        <a:xfrm>
          <a:off x="4030514" y="967063"/>
          <a:ext cx="1359165" cy="67958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MUNDO </a:t>
          </a:r>
          <a:endParaRPr lang="es-ES" sz="1600" kern="1200" dirty="0"/>
        </a:p>
      </dsp:txBody>
      <dsp:txXfrm>
        <a:off x="4030514" y="967063"/>
        <a:ext cx="1359165" cy="679582"/>
      </dsp:txXfrm>
    </dsp:sp>
    <dsp:sp modelId="{8E4F739C-9602-4087-AFEA-9B3577B4A503}">
      <dsp:nvSpPr>
        <dsp:cNvPr id="0" name=""/>
        <dsp:cNvSpPr/>
      </dsp:nvSpPr>
      <dsp:spPr>
        <a:xfrm>
          <a:off x="4852809" y="1932070"/>
          <a:ext cx="1359165" cy="67958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Origen antes de nuestra era </a:t>
          </a:r>
          <a:endParaRPr lang="es-ES" sz="1600" kern="1200" dirty="0"/>
        </a:p>
      </dsp:txBody>
      <dsp:txXfrm>
        <a:off x="4852809" y="1932070"/>
        <a:ext cx="1359165" cy="679582"/>
      </dsp:txXfrm>
    </dsp:sp>
    <dsp:sp modelId="{098507DB-F704-4BCD-B07F-32D12E18A4CB}">
      <dsp:nvSpPr>
        <dsp:cNvPr id="0" name=""/>
        <dsp:cNvSpPr/>
      </dsp:nvSpPr>
      <dsp:spPr>
        <a:xfrm>
          <a:off x="2385925" y="967063"/>
          <a:ext cx="1359165" cy="67958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ECUADOR</a:t>
          </a:r>
          <a:endParaRPr lang="es-ES" sz="1600" kern="1200" dirty="0"/>
        </a:p>
      </dsp:txBody>
      <dsp:txXfrm>
        <a:off x="2385925" y="967063"/>
        <a:ext cx="1359165" cy="679582"/>
      </dsp:txXfrm>
    </dsp:sp>
    <dsp:sp modelId="{02D60A9C-3574-47B6-8157-1E7CC5FDF12F}">
      <dsp:nvSpPr>
        <dsp:cNvPr id="0" name=""/>
        <dsp:cNvSpPr/>
      </dsp:nvSpPr>
      <dsp:spPr>
        <a:xfrm>
          <a:off x="3208220" y="1932070"/>
          <a:ext cx="1359165" cy="67958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Origen reciente </a:t>
          </a:r>
          <a:endParaRPr lang="es-ES" sz="1600" kern="1200" dirty="0"/>
        </a:p>
      </dsp:txBody>
      <dsp:txXfrm>
        <a:off x="3208220" y="1932070"/>
        <a:ext cx="1359165" cy="6795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5BD7C-8B41-4B80-81F8-82EBD901A6A7}">
      <dsp:nvSpPr>
        <dsp:cNvPr id="0" name=""/>
        <dsp:cNvSpPr/>
      </dsp:nvSpPr>
      <dsp:spPr>
        <a:xfrm>
          <a:off x="2066329" y="0"/>
          <a:ext cx="3881437" cy="3881437"/>
        </a:xfrm>
        <a:prstGeom prst="triangl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0917D-A8C8-4DA8-A4EF-CDA922EB3A99}">
      <dsp:nvSpPr>
        <dsp:cNvPr id="0" name=""/>
        <dsp:cNvSpPr/>
      </dsp:nvSpPr>
      <dsp:spPr>
        <a:xfrm>
          <a:off x="4007048" y="388522"/>
          <a:ext cx="2522934" cy="1379729"/>
        </a:xfrm>
        <a:prstGeom prst="round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Decisión 486 de la Comisión de la Comunidad Andina de Naciones (CAN)</a:t>
          </a:r>
          <a:endParaRPr lang="es-ES" sz="1700" kern="1200" dirty="0"/>
        </a:p>
      </dsp:txBody>
      <dsp:txXfrm>
        <a:off x="4074401" y="455875"/>
        <a:ext cx="2388228" cy="1245023"/>
      </dsp:txXfrm>
    </dsp:sp>
    <dsp:sp modelId="{DF883C46-BEC7-497F-9BDE-869F198B6B7E}">
      <dsp:nvSpPr>
        <dsp:cNvPr id="0" name=""/>
        <dsp:cNvSpPr/>
      </dsp:nvSpPr>
      <dsp:spPr>
        <a:xfrm>
          <a:off x="4007048" y="1940718"/>
          <a:ext cx="2522934" cy="1379729"/>
        </a:xfrm>
        <a:prstGeom prst="round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Direcciones Nacionales de Propiedad Industrial y de Obtenciones Vegetales del IEPI</a:t>
          </a:r>
          <a:endParaRPr lang="es-ES" sz="1700" kern="1200" dirty="0"/>
        </a:p>
      </dsp:txBody>
      <dsp:txXfrm>
        <a:off x="4074401" y="2008071"/>
        <a:ext cx="2388228" cy="12450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3F8F5-0223-4088-931E-CF8AB5E6A244}">
      <dsp:nvSpPr>
        <dsp:cNvPr id="0" name=""/>
        <dsp:cNvSpPr/>
      </dsp:nvSpPr>
      <dsp:spPr>
        <a:xfrm>
          <a:off x="0" y="21008"/>
          <a:ext cx="2149078" cy="11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s-EC" sz="1600" kern="1200" dirty="0" smtClean="0">
              <a:solidFill>
                <a:schemeClr val="tx1"/>
              </a:solidFill>
            </a:rPr>
            <a:t>Oficina Nacional Competente </a:t>
          </a:r>
          <a:endParaRPr lang="es-ES" sz="1600" kern="1200" dirty="0">
            <a:solidFill>
              <a:schemeClr val="tx1"/>
            </a:solidFill>
          </a:endParaRPr>
        </a:p>
      </dsp:txBody>
      <dsp:txXfrm>
        <a:off x="0" y="21008"/>
        <a:ext cx="2149078" cy="1188000"/>
      </dsp:txXfrm>
    </dsp:sp>
    <dsp:sp modelId="{9C4BFDAA-E687-48E6-BDF4-9F0EEA10D020}">
      <dsp:nvSpPr>
        <dsp:cNvPr id="0" name=""/>
        <dsp:cNvSpPr/>
      </dsp:nvSpPr>
      <dsp:spPr>
        <a:xfrm>
          <a:off x="2149077" y="21008"/>
          <a:ext cx="429815" cy="118800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EEE7D-D736-4DB6-A829-229D156C8C78}">
      <dsp:nvSpPr>
        <dsp:cNvPr id="0" name=""/>
        <dsp:cNvSpPr/>
      </dsp:nvSpPr>
      <dsp:spPr>
        <a:xfrm>
          <a:off x="2750819" y="21008"/>
          <a:ext cx="5845492" cy="1188000"/>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solidFill>
                <a:schemeClr val="tx1"/>
              </a:solidFill>
            </a:rPr>
            <a:t>Ministerios, GADs, etc. </a:t>
          </a:r>
          <a:endParaRPr lang="es-ES" sz="1600" kern="1200" dirty="0">
            <a:solidFill>
              <a:schemeClr val="tx1"/>
            </a:solidFill>
          </a:endParaRPr>
        </a:p>
      </dsp:txBody>
      <dsp:txXfrm>
        <a:off x="2750819" y="21008"/>
        <a:ext cx="5845492" cy="1188000"/>
      </dsp:txXfrm>
    </dsp:sp>
    <dsp:sp modelId="{ED94B2EF-F895-4482-BB5D-F2E970BCF043}">
      <dsp:nvSpPr>
        <dsp:cNvPr id="0" name=""/>
        <dsp:cNvSpPr/>
      </dsp:nvSpPr>
      <dsp:spPr>
        <a:xfrm>
          <a:off x="0" y="1425008"/>
          <a:ext cx="2149078" cy="11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s-EC" sz="1600" kern="1200" dirty="0" smtClean="0">
              <a:solidFill>
                <a:schemeClr val="tx1"/>
              </a:solidFill>
            </a:rPr>
            <a:t>Petición de la parte interesada </a:t>
          </a:r>
          <a:endParaRPr lang="es-ES" sz="1600" kern="1200" dirty="0">
            <a:solidFill>
              <a:schemeClr val="tx1"/>
            </a:solidFill>
          </a:endParaRPr>
        </a:p>
      </dsp:txBody>
      <dsp:txXfrm>
        <a:off x="0" y="1425008"/>
        <a:ext cx="2149078" cy="1188000"/>
      </dsp:txXfrm>
    </dsp:sp>
    <dsp:sp modelId="{48474B41-E41D-4B86-ACDF-4C0498DAA183}">
      <dsp:nvSpPr>
        <dsp:cNvPr id="0" name=""/>
        <dsp:cNvSpPr/>
      </dsp:nvSpPr>
      <dsp:spPr>
        <a:xfrm>
          <a:off x="2149077" y="1425008"/>
          <a:ext cx="429815" cy="118800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D233BD-BC3F-48A2-8D94-6EA800C44360}">
      <dsp:nvSpPr>
        <dsp:cNvPr id="0" name=""/>
        <dsp:cNvSpPr/>
      </dsp:nvSpPr>
      <dsp:spPr>
        <a:xfrm>
          <a:off x="2750819" y="1425008"/>
          <a:ext cx="5845492" cy="1188000"/>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solidFill>
                <a:schemeClr val="tx1"/>
              </a:solidFill>
            </a:rPr>
            <a:t>Cumplir con los lineamientos establecidos en la normativa tanto nacional como comunitaria y someterse a evaluaciones</a:t>
          </a:r>
          <a:endParaRPr lang="es-ES" sz="1600" kern="1200" dirty="0">
            <a:solidFill>
              <a:schemeClr val="tx1"/>
            </a:solidFill>
          </a:endParaRPr>
        </a:p>
      </dsp:txBody>
      <dsp:txXfrm>
        <a:off x="2750819" y="1425008"/>
        <a:ext cx="5845492" cy="1188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73B32-994D-49F3-BF3D-086700DC18E8}">
      <dsp:nvSpPr>
        <dsp:cNvPr id="0" name=""/>
        <dsp:cNvSpPr/>
      </dsp:nvSpPr>
      <dsp:spPr>
        <a:xfrm>
          <a:off x="1678" y="0"/>
          <a:ext cx="3580397" cy="1865810"/>
        </a:xfrm>
        <a:prstGeom prst="roundRect">
          <a:avLst>
            <a:gd name="adj" fmla="val 10000"/>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EVALUACIÓN </a:t>
          </a:r>
          <a:endParaRPr lang="es-ES" sz="2000" kern="1200" dirty="0"/>
        </a:p>
      </dsp:txBody>
      <dsp:txXfrm>
        <a:off x="56326" y="54648"/>
        <a:ext cx="3471101" cy="1756514"/>
      </dsp:txXfrm>
    </dsp:sp>
    <dsp:sp modelId="{3A4237E6-FC96-4BAF-9DD2-8AE68CDBDC96}">
      <dsp:nvSpPr>
        <dsp:cNvPr id="0" name=""/>
        <dsp:cNvSpPr/>
      </dsp:nvSpPr>
      <dsp:spPr>
        <a:xfrm>
          <a:off x="3940116" y="488935"/>
          <a:ext cx="759044" cy="887938"/>
        </a:xfrm>
        <a:prstGeom prst="rightArrow">
          <a:avLst>
            <a:gd name="adj1" fmla="val 60000"/>
            <a:gd name="adj2" fmla="val 50000"/>
          </a:avLst>
        </a:prstGeom>
        <a:gradFill rotWithShape="0">
          <a:gsLst>
            <a:gs pos="0">
              <a:schemeClr val="dk2">
                <a:tint val="60000"/>
                <a:hueOff val="0"/>
                <a:satOff val="0"/>
                <a:lumOff val="0"/>
                <a:alphaOff val="0"/>
                <a:tint val="65000"/>
                <a:lumMod val="110000"/>
              </a:schemeClr>
            </a:gs>
            <a:gs pos="88000">
              <a:schemeClr val="dk2">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3940116" y="666523"/>
        <a:ext cx="531331" cy="532762"/>
      </dsp:txXfrm>
    </dsp:sp>
    <dsp:sp modelId="{C2286862-3257-4CDB-8157-A9EF01128F67}">
      <dsp:nvSpPr>
        <dsp:cNvPr id="0" name=""/>
        <dsp:cNvSpPr/>
      </dsp:nvSpPr>
      <dsp:spPr>
        <a:xfrm>
          <a:off x="5014235" y="0"/>
          <a:ext cx="3580397" cy="1865810"/>
        </a:xfrm>
        <a:prstGeom prst="roundRect">
          <a:avLst>
            <a:gd name="adj" fmla="val 10000"/>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 IEPI</a:t>
          </a:r>
        </a:p>
        <a:p>
          <a:pPr lvl="0" algn="ctr" defTabSz="889000">
            <a:lnSpc>
              <a:spcPct val="90000"/>
            </a:lnSpc>
            <a:spcBef>
              <a:spcPct val="0"/>
            </a:spcBef>
            <a:spcAft>
              <a:spcPct val="35000"/>
            </a:spcAft>
          </a:pPr>
          <a:r>
            <a:rPr lang="es-EC" sz="2000" kern="1200" dirty="0" smtClean="0"/>
            <a:t>- MINISTERIOS AUTORIZADOS</a:t>
          </a:r>
        </a:p>
        <a:p>
          <a:pPr lvl="0" algn="ctr" defTabSz="889000">
            <a:lnSpc>
              <a:spcPct val="90000"/>
            </a:lnSpc>
            <a:spcBef>
              <a:spcPct val="0"/>
            </a:spcBef>
            <a:spcAft>
              <a:spcPct val="35000"/>
            </a:spcAft>
          </a:pPr>
          <a:r>
            <a:rPr lang="es-EC" sz="2000" kern="1200" dirty="0" smtClean="0"/>
            <a:t>- PERITOS</a:t>
          </a:r>
        </a:p>
        <a:p>
          <a:pPr lvl="0" algn="ctr" defTabSz="889000">
            <a:lnSpc>
              <a:spcPct val="90000"/>
            </a:lnSpc>
            <a:spcBef>
              <a:spcPct val="0"/>
            </a:spcBef>
            <a:spcAft>
              <a:spcPct val="35000"/>
            </a:spcAft>
          </a:pPr>
          <a:r>
            <a:rPr lang="es-EC" sz="2000" kern="1200" dirty="0" smtClean="0"/>
            <a:t>- PERSONAL CAPACITADO</a:t>
          </a:r>
          <a:endParaRPr lang="es-ES" sz="2000" kern="1200" dirty="0"/>
        </a:p>
      </dsp:txBody>
      <dsp:txXfrm>
        <a:off x="5068883" y="54648"/>
        <a:ext cx="3471101" cy="17565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CEBF-AA1C-4B0B-87E7-9423FA3F4278}">
      <dsp:nvSpPr>
        <dsp:cNvPr id="0" name=""/>
        <dsp:cNvSpPr/>
      </dsp:nvSpPr>
      <dsp:spPr>
        <a:xfrm>
          <a:off x="3968" y="1211898"/>
          <a:ext cx="2030015" cy="74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lvl="0" algn="r" defTabSz="1022350">
            <a:lnSpc>
              <a:spcPct val="90000"/>
            </a:lnSpc>
            <a:spcBef>
              <a:spcPct val="0"/>
            </a:spcBef>
            <a:spcAft>
              <a:spcPct val="35000"/>
            </a:spcAft>
          </a:pPr>
          <a:r>
            <a:rPr lang="es-EC" sz="2300" kern="1200" dirty="0" smtClean="0"/>
            <a:t>Solicitud de Declaratoria </a:t>
          </a:r>
          <a:endParaRPr lang="es-ES" sz="2300" kern="1200" dirty="0"/>
        </a:p>
      </dsp:txBody>
      <dsp:txXfrm>
        <a:off x="3968" y="1211898"/>
        <a:ext cx="2030015" cy="740025"/>
      </dsp:txXfrm>
    </dsp:sp>
    <dsp:sp modelId="{FFBCBF45-B026-4920-9D40-13C6E4895292}">
      <dsp:nvSpPr>
        <dsp:cNvPr id="0" name=""/>
        <dsp:cNvSpPr/>
      </dsp:nvSpPr>
      <dsp:spPr>
        <a:xfrm>
          <a:off x="2033984" y="680005"/>
          <a:ext cx="406003" cy="180381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765266-3D97-4B27-9BA7-3BCC651EA94C}">
      <dsp:nvSpPr>
        <dsp:cNvPr id="0" name=""/>
        <dsp:cNvSpPr/>
      </dsp:nvSpPr>
      <dsp:spPr>
        <a:xfrm>
          <a:off x="2602388" y="680005"/>
          <a:ext cx="5521642" cy="1803810"/>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Artículo que puede ser susceptible a algún reconocimiento</a:t>
          </a:r>
          <a:endParaRPr lang="es-ES" sz="2300" kern="1200" dirty="0"/>
        </a:p>
        <a:p>
          <a:pPr marL="228600" lvl="1" indent="-228600" algn="l" defTabSz="1022350">
            <a:lnSpc>
              <a:spcPct val="90000"/>
            </a:lnSpc>
            <a:spcBef>
              <a:spcPct val="0"/>
            </a:spcBef>
            <a:spcAft>
              <a:spcPct val="15000"/>
            </a:spcAft>
            <a:buChar char="••"/>
          </a:pPr>
          <a:r>
            <a:rPr lang="es-EC" sz="2300" kern="1200" dirty="0" smtClean="0"/>
            <a:t>D.O: Naturaleza Mixta</a:t>
          </a:r>
          <a:endParaRPr lang="es-ES" sz="2300" kern="1200" dirty="0"/>
        </a:p>
        <a:p>
          <a:pPr marL="228600" lvl="1" indent="-228600" algn="l" defTabSz="1022350">
            <a:lnSpc>
              <a:spcPct val="90000"/>
            </a:lnSpc>
            <a:spcBef>
              <a:spcPct val="0"/>
            </a:spcBef>
            <a:spcAft>
              <a:spcPct val="15000"/>
            </a:spcAft>
            <a:buChar char="••"/>
          </a:pPr>
          <a:r>
            <a:rPr lang="es-EC" sz="2300" kern="1200" dirty="0" smtClean="0"/>
            <a:t> Datos del solicitante, pagos de tasas y anexos</a:t>
          </a:r>
          <a:endParaRPr lang="es-ES" sz="2300" kern="1200" dirty="0"/>
        </a:p>
      </dsp:txBody>
      <dsp:txXfrm>
        <a:off x="2602388" y="680005"/>
        <a:ext cx="5521642" cy="1803810"/>
      </dsp:txXfrm>
    </dsp:sp>
    <dsp:sp modelId="{C0205E2D-47E2-43E6-82BD-C7EAFFFA0B5A}">
      <dsp:nvSpPr>
        <dsp:cNvPr id="0" name=""/>
        <dsp:cNvSpPr/>
      </dsp:nvSpPr>
      <dsp:spPr>
        <a:xfrm>
          <a:off x="3968" y="3126082"/>
          <a:ext cx="2030015" cy="1053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lvl="0" algn="ctr" defTabSz="1022350">
            <a:lnSpc>
              <a:spcPct val="90000"/>
            </a:lnSpc>
            <a:spcBef>
              <a:spcPct val="0"/>
            </a:spcBef>
            <a:spcAft>
              <a:spcPct val="35000"/>
            </a:spcAft>
          </a:pPr>
          <a:r>
            <a:rPr lang="es-EC" sz="2300" kern="1200" dirty="0" smtClean="0"/>
            <a:t>Solicitud de Autorización de Uso </a:t>
          </a:r>
          <a:endParaRPr lang="es-ES" sz="2300" kern="1200" dirty="0"/>
        </a:p>
      </dsp:txBody>
      <dsp:txXfrm>
        <a:off x="3968" y="3126082"/>
        <a:ext cx="2030015" cy="1053112"/>
      </dsp:txXfrm>
    </dsp:sp>
    <dsp:sp modelId="{E9A1323E-31E8-43E9-B004-081210A0C547}">
      <dsp:nvSpPr>
        <dsp:cNvPr id="0" name=""/>
        <dsp:cNvSpPr/>
      </dsp:nvSpPr>
      <dsp:spPr>
        <a:xfrm>
          <a:off x="2033984" y="2566616"/>
          <a:ext cx="406003" cy="2172044"/>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0FA81-5520-494E-A068-049E80326D3C}">
      <dsp:nvSpPr>
        <dsp:cNvPr id="0" name=""/>
        <dsp:cNvSpPr/>
      </dsp:nvSpPr>
      <dsp:spPr>
        <a:xfrm>
          <a:off x="2602388" y="2566616"/>
          <a:ext cx="5521642" cy="2172044"/>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Artículos con Declaratoria que requieran Licencia de Uso</a:t>
          </a:r>
          <a:endParaRPr lang="es-ES" sz="2300" kern="1200" dirty="0"/>
        </a:p>
        <a:p>
          <a:pPr marL="228600" lvl="1" indent="-228600" algn="l" defTabSz="1022350">
            <a:lnSpc>
              <a:spcPct val="90000"/>
            </a:lnSpc>
            <a:spcBef>
              <a:spcPct val="0"/>
            </a:spcBef>
            <a:spcAft>
              <a:spcPct val="15000"/>
            </a:spcAft>
            <a:buChar char="••"/>
          </a:pPr>
          <a:r>
            <a:rPr lang="es-EC" sz="2300" kern="1200" dirty="0" smtClean="0"/>
            <a:t>Demostración de interés, producto a registrar, zona geográfica delimitada, características, anexos.   </a:t>
          </a:r>
          <a:endParaRPr lang="es-ES" sz="2300" kern="1200" dirty="0"/>
        </a:p>
        <a:p>
          <a:pPr marL="228600" lvl="1" indent="-228600" algn="l" defTabSz="1022350">
            <a:lnSpc>
              <a:spcPct val="90000"/>
            </a:lnSpc>
            <a:spcBef>
              <a:spcPct val="0"/>
            </a:spcBef>
            <a:spcAft>
              <a:spcPct val="15000"/>
            </a:spcAft>
            <a:buChar char="••"/>
          </a:pPr>
          <a:endParaRPr lang="es-ES" sz="2300" kern="1200" dirty="0"/>
        </a:p>
      </dsp:txBody>
      <dsp:txXfrm>
        <a:off x="2602388" y="2566616"/>
        <a:ext cx="5521642" cy="21720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BBCFC-DCF9-40A0-BD79-840AD53EC1CD}">
      <dsp:nvSpPr>
        <dsp:cNvPr id="0" name=""/>
        <dsp:cNvSpPr/>
      </dsp:nvSpPr>
      <dsp:spPr>
        <a:xfrm>
          <a:off x="0" y="0"/>
          <a:ext cx="8596312" cy="20772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b="1" kern="1200" dirty="0" smtClean="0">
              <a:solidFill>
                <a:schemeClr val="tx1"/>
              </a:solidFill>
            </a:rPr>
            <a:t>Cacao Fino de Aroma</a:t>
          </a:r>
          <a:r>
            <a:rPr lang="es-EC" sz="2200" kern="1200" dirty="0" smtClean="0">
              <a:solidFill>
                <a:schemeClr val="tx1"/>
              </a:solidFill>
            </a:rPr>
            <a:t>: </a:t>
          </a:r>
          <a:endParaRPr lang="es-ES" sz="22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Verde cuando se encuentra tierno y amarillo cuando madura</a:t>
          </a:r>
          <a:endParaRPr lang="es-ES" sz="1700" kern="1200" dirty="0">
            <a:solidFill>
              <a:schemeClr val="tx1"/>
            </a:solidFill>
          </a:endParaRPr>
        </a:p>
        <a:p>
          <a:pPr marL="171450" lvl="1" indent="-171450" algn="l" defTabSz="755650">
            <a:lnSpc>
              <a:spcPct val="90000"/>
            </a:lnSpc>
            <a:spcBef>
              <a:spcPct val="0"/>
            </a:spcBef>
            <a:spcAft>
              <a:spcPct val="15000"/>
            </a:spcAft>
            <a:buChar char="••"/>
          </a:pPr>
          <a:r>
            <a:rPr lang="es-EC" sz="1700" kern="1200" dirty="0" smtClean="0">
              <a:solidFill>
                <a:schemeClr val="tx1"/>
              </a:solidFill>
            </a:rPr>
            <a:t>Aroma y sabor único</a:t>
          </a:r>
          <a:endParaRPr lang="es-ES" sz="1700" kern="1200" dirty="0">
            <a:solidFill>
              <a:schemeClr val="tx1"/>
            </a:solidFill>
          </a:endParaRPr>
        </a:p>
        <a:p>
          <a:pPr marL="171450" lvl="1" indent="-171450" algn="l" defTabSz="755650">
            <a:lnSpc>
              <a:spcPct val="90000"/>
            </a:lnSpc>
            <a:spcBef>
              <a:spcPct val="0"/>
            </a:spcBef>
            <a:spcAft>
              <a:spcPct val="15000"/>
            </a:spcAft>
            <a:buChar char="••"/>
          </a:pPr>
          <a:r>
            <a:rPr lang="es-ES" sz="1700" kern="1200" dirty="0" smtClean="0">
              <a:solidFill>
                <a:schemeClr val="tx1"/>
              </a:solidFill>
            </a:rPr>
            <a:t>Sabor ligeramente dulce, contiene un 45% de grasa y pueden presentarse varios sabores. </a:t>
          </a:r>
          <a:endParaRPr lang="es-ES" sz="1700" kern="1200" dirty="0">
            <a:solidFill>
              <a:schemeClr val="tx1"/>
            </a:solidFill>
          </a:endParaRPr>
        </a:p>
        <a:p>
          <a:pPr marL="171450" lvl="1" indent="-171450" algn="l" defTabSz="755650">
            <a:lnSpc>
              <a:spcPct val="90000"/>
            </a:lnSpc>
            <a:spcBef>
              <a:spcPct val="0"/>
            </a:spcBef>
            <a:spcAft>
              <a:spcPct val="15000"/>
            </a:spcAft>
            <a:buChar char="••"/>
          </a:pPr>
          <a:r>
            <a:rPr lang="es-ES" sz="1700" kern="1200" dirty="0" smtClean="0">
              <a:solidFill>
                <a:schemeClr val="tx1"/>
              </a:solidFill>
            </a:rPr>
            <a:t>Producción: 340 mil hectáreas aproximadamente. 32qq/ha/año</a:t>
          </a:r>
          <a:endParaRPr lang="es-ES" sz="1700" kern="1200" dirty="0">
            <a:solidFill>
              <a:schemeClr val="tx1"/>
            </a:solidFill>
          </a:endParaRPr>
        </a:p>
        <a:p>
          <a:pPr marL="171450" lvl="1" indent="-171450" algn="l" defTabSz="755650">
            <a:lnSpc>
              <a:spcPct val="90000"/>
            </a:lnSpc>
            <a:spcBef>
              <a:spcPct val="0"/>
            </a:spcBef>
            <a:spcAft>
              <a:spcPct val="15000"/>
            </a:spcAft>
            <a:buChar char="••"/>
          </a:pPr>
          <a:r>
            <a:rPr lang="es-ES" sz="1700" kern="1200" dirty="0" smtClean="0">
              <a:solidFill>
                <a:schemeClr val="tx1"/>
              </a:solidFill>
            </a:rPr>
            <a:t>Representa el 66% del total de las exportaciones de cacao. </a:t>
          </a:r>
          <a:endParaRPr lang="es-ES" sz="1700" kern="1200" dirty="0">
            <a:solidFill>
              <a:schemeClr val="tx1"/>
            </a:solidFill>
          </a:endParaRPr>
        </a:p>
      </dsp:txBody>
      <dsp:txXfrm>
        <a:off x="1926990" y="0"/>
        <a:ext cx="6669321" cy="2077278"/>
      </dsp:txXfrm>
    </dsp:sp>
    <dsp:sp modelId="{20A5CBF5-BC7D-45C4-BA9D-77EB95960B23}">
      <dsp:nvSpPr>
        <dsp:cNvPr id="0" name=""/>
        <dsp:cNvSpPr/>
      </dsp:nvSpPr>
      <dsp:spPr>
        <a:xfrm>
          <a:off x="207727" y="207727"/>
          <a:ext cx="1719262" cy="1661822"/>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5D54-82DA-40FC-9940-4CCB57A05394}">
      <dsp:nvSpPr>
        <dsp:cNvPr id="0" name=""/>
        <dsp:cNvSpPr/>
      </dsp:nvSpPr>
      <dsp:spPr>
        <a:xfrm>
          <a:off x="0" y="2285006"/>
          <a:ext cx="8596312" cy="20772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b="1" kern="1200" dirty="0" smtClean="0">
              <a:solidFill>
                <a:schemeClr val="tx1"/>
              </a:solidFill>
            </a:rPr>
            <a:t>Cacao Corriente de la especie CCN51</a:t>
          </a:r>
          <a:endParaRPr lang="es-ES" sz="2200" kern="1200" dirty="0">
            <a:solidFill>
              <a:schemeClr val="tx1"/>
            </a:solidFill>
          </a:endParaRPr>
        </a:p>
        <a:p>
          <a:pPr marL="171450" lvl="1" indent="-171450" algn="l" defTabSz="755650">
            <a:lnSpc>
              <a:spcPct val="90000"/>
            </a:lnSpc>
            <a:spcBef>
              <a:spcPct val="0"/>
            </a:spcBef>
            <a:spcAft>
              <a:spcPct val="15000"/>
            </a:spcAft>
            <a:buChar char="••"/>
          </a:pPr>
          <a:r>
            <a:rPr lang="es-ES" sz="1700" kern="1200" dirty="0" smtClean="0">
              <a:solidFill>
                <a:schemeClr val="tx1"/>
              </a:solidFill>
            </a:rPr>
            <a:t>Color naranja cuando se encuentra tierno y vino cuando madura.</a:t>
          </a:r>
          <a:endParaRPr lang="es-ES" sz="1700" kern="1200" dirty="0">
            <a:solidFill>
              <a:schemeClr val="tx1"/>
            </a:solidFill>
          </a:endParaRPr>
        </a:p>
        <a:p>
          <a:pPr marL="171450" lvl="1" indent="-171450" algn="l" defTabSz="755650">
            <a:lnSpc>
              <a:spcPct val="90000"/>
            </a:lnSpc>
            <a:spcBef>
              <a:spcPct val="0"/>
            </a:spcBef>
            <a:spcAft>
              <a:spcPct val="15000"/>
            </a:spcAft>
            <a:buChar char="••"/>
          </a:pPr>
          <a:r>
            <a:rPr lang="es-ES" sz="1700" kern="1200" dirty="0" smtClean="0">
              <a:solidFill>
                <a:schemeClr val="tx1"/>
              </a:solidFill>
            </a:rPr>
            <a:t>Producción: 110 mil hectáreas aproximadamente. 40qq/ha/año</a:t>
          </a:r>
          <a:endParaRPr lang="es-ES" sz="1700" kern="1200" dirty="0">
            <a:solidFill>
              <a:schemeClr val="tx1"/>
            </a:solidFill>
          </a:endParaRPr>
        </a:p>
        <a:p>
          <a:pPr marL="171450" lvl="1" indent="-171450" algn="l" defTabSz="755650">
            <a:lnSpc>
              <a:spcPct val="90000"/>
            </a:lnSpc>
            <a:spcBef>
              <a:spcPct val="0"/>
            </a:spcBef>
            <a:spcAft>
              <a:spcPct val="15000"/>
            </a:spcAft>
            <a:buChar char="••"/>
          </a:pPr>
          <a:r>
            <a:rPr lang="es-ES" sz="1700" kern="1200" dirty="0" smtClean="0">
              <a:solidFill>
                <a:schemeClr val="tx1"/>
              </a:solidFill>
            </a:rPr>
            <a:t>Representa el 34% del total de las exportaciones de cacao. </a:t>
          </a:r>
          <a:endParaRPr lang="es-ES" sz="1700" kern="1200" dirty="0">
            <a:solidFill>
              <a:schemeClr val="tx1"/>
            </a:solidFill>
          </a:endParaRPr>
        </a:p>
      </dsp:txBody>
      <dsp:txXfrm>
        <a:off x="1926990" y="2285006"/>
        <a:ext cx="6669321" cy="2077278"/>
      </dsp:txXfrm>
    </dsp:sp>
    <dsp:sp modelId="{6454FFF3-215F-4633-87F4-378CC4FE2944}">
      <dsp:nvSpPr>
        <dsp:cNvPr id="0" name=""/>
        <dsp:cNvSpPr/>
      </dsp:nvSpPr>
      <dsp:spPr>
        <a:xfrm>
          <a:off x="207727" y="2492734"/>
          <a:ext cx="1719262" cy="1661822"/>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D56B9-D131-492B-9CE9-D6F5D5FF5879}">
      <dsp:nvSpPr>
        <dsp:cNvPr id="0" name=""/>
        <dsp:cNvSpPr/>
      </dsp:nvSpPr>
      <dsp:spPr>
        <a:xfrm>
          <a:off x="4197" y="847176"/>
          <a:ext cx="2146979" cy="6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s-EC" sz="2100" kern="1200" dirty="0" smtClean="0"/>
            <a:t>Factores Naturales </a:t>
          </a:r>
          <a:endParaRPr lang="es-ES" sz="2100" kern="1200" dirty="0"/>
        </a:p>
      </dsp:txBody>
      <dsp:txXfrm>
        <a:off x="4197" y="847176"/>
        <a:ext cx="2146979" cy="675675"/>
      </dsp:txXfrm>
    </dsp:sp>
    <dsp:sp modelId="{3B08A4D0-45E5-4B59-A160-019E380193BB}">
      <dsp:nvSpPr>
        <dsp:cNvPr id="0" name=""/>
        <dsp:cNvSpPr/>
      </dsp:nvSpPr>
      <dsp:spPr>
        <a:xfrm>
          <a:off x="2151176" y="192616"/>
          <a:ext cx="429395" cy="1984795"/>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72EF83-CACE-4907-B17D-CA32CB3FBB62}">
      <dsp:nvSpPr>
        <dsp:cNvPr id="0" name=""/>
        <dsp:cNvSpPr/>
      </dsp:nvSpPr>
      <dsp:spPr>
        <a:xfrm>
          <a:off x="2752330" y="192616"/>
          <a:ext cx="5839783" cy="1984795"/>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S" sz="2100" kern="1200" dirty="0" smtClean="0"/>
            <a:t>Factores Agroclimáticos: 21 a 28 grados centígrados. Determina el sabor y olor del cacao </a:t>
          </a:r>
          <a:endParaRPr lang="es-ES" sz="2100" kern="1200" dirty="0"/>
        </a:p>
        <a:p>
          <a:pPr marL="228600" lvl="1" indent="-228600" algn="l" defTabSz="933450">
            <a:lnSpc>
              <a:spcPct val="90000"/>
            </a:lnSpc>
            <a:spcBef>
              <a:spcPct val="0"/>
            </a:spcBef>
            <a:spcAft>
              <a:spcPct val="15000"/>
            </a:spcAft>
            <a:buChar char="••"/>
          </a:pPr>
          <a:r>
            <a:rPr lang="es-ES" sz="2100" kern="1200" dirty="0" smtClean="0"/>
            <a:t>Localización ecuatorial </a:t>
          </a:r>
          <a:endParaRPr lang="es-ES" sz="2100" kern="1200" dirty="0"/>
        </a:p>
        <a:p>
          <a:pPr marL="228600" lvl="1" indent="-228600" algn="l" defTabSz="933450">
            <a:lnSpc>
              <a:spcPct val="90000"/>
            </a:lnSpc>
            <a:spcBef>
              <a:spcPct val="0"/>
            </a:spcBef>
            <a:spcAft>
              <a:spcPct val="15000"/>
            </a:spcAft>
            <a:buChar char="••"/>
          </a:pPr>
          <a:r>
            <a:rPr lang="es-ES" sz="2100" kern="1200" dirty="0" smtClean="0"/>
            <a:t>Genética</a:t>
          </a:r>
          <a:endParaRPr lang="es-ES" sz="2100" kern="1200" dirty="0"/>
        </a:p>
        <a:p>
          <a:pPr marL="228600" lvl="1" indent="-228600" algn="l" defTabSz="933450">
            <a:lnSpc>
              <a:spcPct val="90000"/>
            </a:lnSpc>
            <a:spcBef>
              <a:spcPct val="0"/>
            </a:spcBef>
            <a:spcAft>
              <a:spcPct val="15000"/>
            </a:spcAft>
            <a:buChar char="••"/>
          </a:pPr>
          <a:r>
            <a:rPr lang="es-ES" sz="2100" kern="1200" dirty="0" smtClean="0"/>
            <a:t>Topografía</a:t>
          </a:r>
          <a:endParaRPr lang="es-ES" sz="2100" kern="1200" dirty="0"/>
        </a:p>
      </dsp:txBody>
      <dsp:txXfrm>
        <a:off x="2752330" y="192616"/>
        <a:ext cx="5839783" cy="1984795"/>
      </dsp:txXfrm>
    </dsp:sp>
    <dsp:sp modelId="{19793031-7796-46EF-9C94-F9626DD99E0D}">
      <dsp:nvSpPr>
        <dsp:cNvPr id="0" name=""/>
        <dsp:cNvSpPr/>
      </dsp:nvSpPr>
      <dsp:spPr>
        <a:xfrm>
          <a:off x="4197" y="2633078"/>
          <a:ext cx="2146979" cy="6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s-EC" sz="2100" kern="1200" dirty="0" smtClean="0"/>
            <a:t>Factores Humanos </a:t>
          </a:r>
          <a:endParaRPr lang="es-ES" sz="2100" kern="1200" dirty="0"/>
        </a:p>
      </dsp:txBody>
      <dsp:txXfrm>
        <a:off x="4197" y="2633078"/>
        <a:ext cx="2146979" cy="675675"/>
      </dsp:txXfrm>
    </dsp:sp>
    <dsp:sp modelId="{0C07A15C-41FF-44C0-B511-6B0C984A3252}">
      <dsp:nvSpPr>
        <dsp:cNvPr id="0" name=""/>
        <dsp:cNvSpPr/>
      </dsp:nvSpPr>
      <dsp:spPr>
        <a:xfrm>
          <a:off x="2151176" y="2253011"/>
          <a:ext cx="429395" cy="1435809"/>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AED32-D1A6-442A-B953-7580E5965B1D}">
      <dsp:nvSpPr>
        <dsp:cNvPr id="0" name=""/>
        <dsp:cNvSpPr/>
      </dsp:nvSpPr>
      <dsp:spPr>
        <a:xfrm>
          <a:off x="2752330" y="2253011"/>
          <a:ext cx="5839783" cy="143580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S" sz="2100" kern="1200" dirty="0" smtClean="0"/>
            <a:t>Establecimiento de la plantación </a:t>
          </a:r>
          <a:endParaRPr lang="es-ES" sz="2100" kern="1200" dirty="0"/>
        </a:p>
        <a:p>
          <a:pPr marL="228600" lvl="1" indent="-228600" algn="l" defTabSz="933450">
            <a:lnSpc>
              <a:spcPct val="90000"/>
            </a:lnSpc>
            <a:spcBef>
              <a:spcPct val="0"/>
            </a:spcBef>
            <a:spcAft>
              <a:spcPct val="15000"/>
            </a:spcAft>
            <a:buChar char="••"/>
          </a:pPr>
          <a:r>
            <a:rPr lang="es-ES" sz="2100" kern="1200" smtClean="0"/>
            <a:t>Manejo agronómico: El cacao es humbrófilo</a:t>
          </a:r>
          <a:endParaRPr lang="es-ES" sz="2100" kern="1200"/>
        </a:p>
        <a:p>
          <a:pPr marL="228600" lvl="1" indent="-228600" algn="l" defTabSz="933450">
            <a:lnSpc>
              <a:spcPct val="90000"/>
            </a:lnSpc>
            <a:spcBef>
              <a:spcPct val="0"/>
            </a:spcBef>
            <a:spcAft>
              <a:spcPct val="15000"/>
            </a:spcAft>
            <a:buChar char="••"/>
          </a:pPr>
          <a:r>
            <a:rPr lang="es-ES" sz="2100" kern="1200" dirty="0" smtClean="0"/>
            <a:t>Post cosecha (Fermentación y Secado)</a:t>
          </a:r>
          <a:endParaRPr lang="es-ES" sz="2100" kern="1200" dirty="0"/>
        </a:p>
        <a:p>
          <a:pPr marL="228600" lvl="1" indent="-228600" algn="l" defTabSz="933450">
            <a:lnSpc>
              <a:spcPct val="90000"/>
            </a:lnSpc>
            <a:spcBef>
              <a:spcPct val="0"/>
            </a:spcBef>
            <a:spcAft>
              <a:spcPct val="15000"/>
            </a:spcAft>
            <a:buChar char="••"/>
          </a:pPr>
          <a:r>
            <a:rPr lang="es-ES" sz="2100" kern="1200" dirty="0" smtClean="0"/>
            <a:t>Acervo Cultural</a:t>
          </a:r>
          <a:endParaRPr lang="es-ES" sz="2100" kern="1200" dirty="0"/>
        </a:p>
      </dsp:txBody>
      <dsp:txXfrm>
        <a:off x="2752330" y="2253011"/>
        <a:ext cx="5839783" cy="14358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E3EFB-8B57-4486-931B-887BF1310AFF}">
      <dsp:nvSpPr>
        <dsp:cNvPr id="0" name=""/>
        <dsp:cNvSpPr/>
      </dsp:nvSpPr>
      <dsp:spPr>
        <a:xfrm>
          <a:off x="2" y="0"/>
          <a:ext cx="10617321" cy="4060209"/>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E5A77-F1D5-49F8-93AD-54E765AEB302}">
      <dsp:nvSpPr>
        <dsp:cNvPr id="0" name=""/>
        <dsp:cNvSpPr/>
      </dsp:nvSpPr>
      <dsp:spPr>
        <a:xfrm>
          <a:off x="6517" y="1071895"/>
          <a:ext cx="1186704" cy="1960528"/>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Proveedores de </a:t>
          </a:r>
          <a:r>
            <a:rPr lang="es-ES" sz="1200" b="1" kern="1200" dirty="0" smtClean="0">
              <a:latin typeface="Arial" panose="020B0604020202020204" pitchFamily="34" charset="0"/>
              <a:cs typeface="Arial" panose="020B0604020202020204" pitchFamily="34" charset="0"/>
            </a:rPr>
            <a:t>Insumos</a:t>
          </a:r>
          <a:endParaRPr lang="es-ES" sz="1200" kern="1200" dirty="0">
            <a:latin typeface="Arial" panose="020B0604020202020204" pitchFamily="34" charset="0"/>
            <a:cs typeface="Arial" panose="020B0604020202020204" pitchFamily="34" charset="0"/>
          </a:endParaRPr>
        </a:p>
      </dsp:txBody>
      <dsp:txXfrm>
        <a:off x="64447" y="1129825"/>
        <a:ext cx="1070844" cy="1844668"/>
      </dsp:txXfrm>
    </dsp:sp>
    <dsp:sp modelId="{B26E4844-7376-4F5E-B6DD-C97807A9D9B2}">
      <dsp:nvSpPr>
        <dsp:cNvPr id="0" name=""/>
        <dsp:cNvSpPr/>
      </dsp:nvSpPr>
      <dsp:spPr>
        <a:xfrm>
          <a:off x="1365079" y="1290886"/>
          <a:ext cx="1070576" cy="1478435"/>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Producto-res de </a:t>
          </a:r>
          <a:r>
            <a:rPr lang="es-ES" sz="1200" b="1" kern="1200" dirty="0" smtClean="0">
              <a:latin typeface="Arial" panose="020B0604020202020204" pitchFamily="34" charset="0"/>
              <a:cs typeface="Arial" panose="020B0604020202020204" pitchFamily="34" charset="0"/>
            </a:rPr>
            <a:t>Cacao</a:t>
          </a:r>
          <a:endParaRPr lang="es-ES" sz="1200" kern="1200" dirty="0">
            <a:latin typeface="Arial" panose="020B0604020202020204" pitchFamily="34" charset="0"/>
            <a:cs typeface="Arial" panose="020B0604020202020204" pitchFamily="34" charset="0"/>
          </a:endParaRPr>
        </a:p>
      </dsp:txBody>
      <dsp:txXfrm>
        <a:off x="1417340" y="1343147"/>
        <a:ext cx="966054" cy="1373913"/>
      </dsp:txXfrm>
    </dsp:sp>
    <dsp:sp modelId="{AFEF6E68-7A0A-4249-8647-86B55FD690BE}">
      <dsp:nvSpPr>
        <dsp:cNvPr id="0" name=""/>
        <dsp:cNvSpPr/>
      </dsp:nvSpPr>
      <dsp:spPr>
        <a:xfrm>
          <a:off x="2607513" y="898662"/>
          <a:ext cx="1617362" cy="2262884"/>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Centros de Acopio y </a:t>
          </a:r>
          <a:r>
            <a:rPr lang="es-ES" sz="1200" b="1" kern="1200" dirty="0" smtClean="0">
              <a:latin typeface="Arial" panose="020B0604020202020204" pitchFamily="34" charset="0"/>
              <a:cs typeface="Arial" panose="020B0604020202020204" pitchFamily="34" charset="0"/>
            </a:rPr>
            <a:t>Exportadores</a:t>
          </a:r>
          <a:endParaRPr lang="es-ES" sz="1200" kern="1200" dirty="0">
            <a:latin typeface="Arial" panose="020B0604020202020204" pitchFamily="34" charset="0"/>
            <a:cs typeface="Arial" panose="020B0604020202020204" pitchFamily="34" charset="0"/>
          </a:endParaRPr>
        </a:p>
      </dsp:txBody>
      <dsp:txXfrm>
        <a:off x="2686466" y="977615"/>
        <a:ext cx="1459456" cy="2104978"/>
      </dsp:txXfrm>
    </dsp:sp>
    <dsp:sp modelId="{BFA61D10-3D60-4D88-B4BA-E31F81082885}">
      <dsp:nvSpPr>
        <dsp:cNvPr id="0" name=""/>
        <dsp:cNvSpPr/>
      </dsp:nvSpPr>
      <dsp:spPr>
        <a:xfrm>
          <a:off x="4396733" y="1333307"/>
          <a:ext cx="1187869" cy="1393593"/>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anose="020B0604020202020204" pitchFamily="34" charset="0"/>
              <a:cs typeface="Arial" panose="020B0604020202020204" pitchFamily="34" charset="0"/>
            </a:rPr>
            <a:t>Industrializa-dores </a:t>
          </a:r>
          <a:r>
            <a:rPr lang="es-ES" sz="1200" b="1" kern="1200" dirty="0">
              <a:latin typeface="Arial" panose="020B0604020202020204" pitchFamily="34" charset="0"/>
              <a:cs typeface="Arial" panose="020B0604020202020204" pitchFamily="34" charset="0"/>
            </a:rPr>
            <a:t>en </a:t>
          </a:r>
          <a:r>
            <a:rPr lang="es-ES" sz="1200" b="1" kern="1200" dirty="0" smtClean="0">
              <a:latin typeface="Arial" panose="020B0604020202020204" pitchFamily="34" charset="0"/>
              <a:cs typeface="Arial" panose="020B0604020202020204" pitchFamily="34" charset="0"/>
            </a:rPr>
            <a:t>Ecuador</a:t>
          </a:r>
          <a:endParaRPr lang="es-ES" sz="1200" kern="1200" dirty="0">
            <a:latin typeface="Arial" panose="020B0604020202020204" pitchFamily="34" charset="0"/>
            <a:cs typeface="Arial" panose="020B0604020202020204" pitchFamily="34" charset="0"/>
          </a:endParaRPr>
        </a:p>
      </dsp:txBody>
      <dsp:txXfrm>
        <a:off x="4454720" y="1391294"/>
        <a:ext cx="1071895" cy="1277619"/>
      </dsp:txXfrm>
    </dsp:sp>
    <dsp:sp modelId="{FDB36D02-F6DC-4DBD-BAA9-CF44A0966084}">
      <dsp:nvSpPr>
        <dsp:cNvPr id="0" name=""/>
        <dsp:cNvSpPr/>
      </dsp:nvSpPr>
      <dsp:spPr>
        <a:xfrm>
          <a:off x="5756460" y="1039413"/>
          <a:ext cx="1489520" cy="1981381"/>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Comercializa-dores en el </a:t>
          </a:r>
          <a:r>
            <a:rPr lang="es-ES" sz="1200" b="1" kern="1200" dirty="0" smtClean="0">
              <a:latin typeface="Arial" panose="020B0604020202020204" pitchFamily="34" charset="0"/>
              <a:cs typeface="Arial" panose="020B0604020202020204" pitchFamily="34" charset="0"/>
            </a:rPr>
            <a:t>Exterior</a:t>
          </a:r>
          <a:endParaRPr lang="es-ES" sz="1200" b="1" kern="1200" dirty="0">
            <a:latin typeface="Arial" panose="020B0604020202020204" pitchFamily="34" charset="0"/>
            <a:cs typeface="Arial" panose="020B0604020202020204" pitchFamily="34" charset="0"/>
          </a:endParaRPr>
        </a:p>
      </dsp:txBody>
      <dsp:txXfrm>
        <a:off x="5829172" y="1112125"/>
        <a:ext cx="1344096" cy="1835957"/>
      </dsp:txXfrm>
    </dsp:sp>
    <dsp:sp modelId="{AE97E509-7A43-4498-9411-512683790699}">
      <dsp:nvSpPr>
        <dsp:cNvPr id="0" name=""/>
        <dsp:cNvSpPr/>
      </dsp:nvSpPr>
      <dsp:spPr>
        <a:xfrm>
          <a:off x="7417839" y="1218062"/>
          <a:ext cx="1516402" cy="1624083"/>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latin typeface="Arial" panose="020B0604020202020204" pitchFamily="34" charset="0"/>
              <a:cs typeface="Arial" panose="020B0604020202020204" pitchFamily="34" charset="0"/>
            </a:rPr>
            <a:t>Procesadores en el </a:t>
          </a:r>
          <a:r>
            <a:rPr lang="es-ES" sz="1200" b="1" kern="1200" dirty="0" smtClean="0">
              <a:latin typeface="Arial" panose="020B0604020202020204" pitchFamily="34" charset="0"/>
              <a:cs typeface="Arial" panose="020B0604020202020204" pitchFamily="34" charset="0"/>
            </a:rPr>
            <a:t>Exterior</a:t>
          </a:r>
          <a:endParaRPr lang="es-ES" sz="1200" b="1" kern="1200" dirty="0">
            <a:latin typeface="Arial" panose="020B0604020202020204" pitchFamily="34" charset="0"/>
            <a:cs typeface="Arial" panose="020B0604020202020204" pitchFamily="34" charset="0"/>
          </a:endParaRPr>
        </a:p>
      </dsp:txBody>
      <dsp:txXfrm>
        <a:off x="7491864" y="1292087"/>
        <a:ext cx="1368352" cy="1476033"/>
      </dsp:txXfrm>
    </dsp:sp>
    <dsp:sp modelId="{19329F4F-86E4-4B43-B973-76B212DE9CA5}">
      <dsp:nvSpPr>
        <dsp:cNvPr id="0" name=""/>
        <dsp:cNvSpPr/>
      </dsp:nvSpPr>
      <dsp:spPr>
        <a:xfrm>
          <a:off x="9106099" y="1218062"/>
          <a:ext cx="1504709" cy="1624083"/>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anose="020B0604020202020204" pitchFamily="34" charset="0"/>
              <a:cs typeface="Arial" panose="020B0604020202020204" pitchFamily="34" charset="0"/>
            </a:rPr>
            <a:t>Consumidores</a:t>
          </a:r>
          <a:endParaRPr lang="es-ES" sz="1200" b="1" kern="1200" dirty="0">
            <a:latin typeface="Arial" panose="020B0604020202020204" pitchFamily="34" charset="0"/>
            <a:cs typeface="Arial" panose="020B0604020202020204" pitchFamily="34" charset="0"/>
          </a:endParaRPr>
        </a:p>
      </dsp:txBody>
      <dsp:txXfrm>
        <a:off x="9179553" y="1291516"/>
        <a:ext cx="1357801" cy="14771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75FC2-D75C-4C21-8A86-98EF579AB006}">
      <dsp:nvSpPr>
        <dsp:cNvPr id="0" name=""/>
        <dsp:cNvSpPr/>
      </dsp:nvSpPr>
      <dsp:spPr>
        <a:xfrm>
          <a:off x="0" y="996438"/>
          <a:ext cx="3580397" cy="2148238"/>
        </a:xfrm>
        <a:prstGeom prst="roundRect">
          <a:avLst>
            <a:gd name="adj" fmla="val 10000"/>
          </a:avLst>
        </a:prstGeom>
        <a:gradFill rotWithShape="0">
          <a:gsLst>
            <a:gs pos="0">
              <a:schemeClr val="accent1">
                <a:shade val="80000"/>
                <a:hueOff val="0"/>
                <a:satOff val="0"/>
                <a:lumOff val="0"/>
                <a:alphaOff val="0"/>
                <a:tint val="65000"/>
                <a:lumMod val="110000"/>
              </a:schemeClr>
            </a:gs>
            <a:gs pos="88000">
              <a:schemeClr val="accent1">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Sombreros de ‘’paja toquilla o bellota´´  científicamente conocido como</a:t>
          </a:r>
          <a:r>
            <a:rPr lang="es-EC" sz="2000" b="1" kern="1200" dirty="0" smtClean="0"/>
            <a:t> ´´</a:t>
          </a:r>
          <a:r>
            <a:rPr lang="es-EC" sz="2000" kern="1200" dirty="0" smtClean="0"/>
            <a:t>cardulovica palmata´´ y cuyas hojas alcanzan de 2 a 3 metros de largo. </a:t>
          </a:r>
          <a:endParaRPr lang="es-ES" sz="2000" kern="1200" dirty="0"/>
        </a:p>
      </dsp:txBody>
      <dsp:txXfrm>
        <a:off x="62920" y="1059358"/>
        <a:ext cx="3454557" cy="2022398"/>
      </dsp:txXfrm>
    </dsp:sp>
    <dsp:sp modelId="{72DA10C0-572E-41D7-8218-B36AE35F8109}">
      <dsp:nvSpPr>
        <dsp:cNvPr id="0" name=""/>
        <dsp:cNvSpPr/>
      </dsp:nvSpPr>
      <dsp:spPr>
        <a:xfrm rot="21511002">
          <a:off x="3938729" y="1561112"/>
          <a:ext cx="760188" cy="887938"/>
        </a:xfrm>
        <a:prstGeom prst="rightArrow">
          <a:avLst>
            <a:gd name="adj1" fmla="val 60000"/>
            <a:gd name="adj2" fmla="val 50000"/>
          </a:avLst>
        </a:prstGeom>
        <a:gradFill rotWithShape="0">
          <a:gsLst>
            <a:gs pos="0">
              <a:schemeClr val="accent1">
                <a:shade val="90000"/>
                <a:hueOff val="0"/>
                <a:satOff val="0"/>
                <a:lumOff val="0"/>
                <a:alphaOff val="0"/>
                <a:tint val="65000"/>
                <a:lumMod val="110000"/>
              </a:schemeClr>
            </a:gs>
            <a:gs pos="88000">
              <a:schemeClr val="accent1">
                <a:shade val="9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3938767" y="1741652"/>
        <a:ext cx="532132" cy="532762"/>
      </dsp:txXfrm>
    </dsp:sp>
    <dsp:sp modelId="{41E43140-BB2B-408C-92F3-0C6D74D2660D}">
      <dsp:nvSpPr>
        <dsp:cNvPr id="0" name=""/>
        <dsp:cNvSpPr/>
      </dsp:nvSpPr>
      <dsp:spPr>
        <a:xfrm>
          <a:off x="5014235" y="866599"/>
          <a:ext cx="3580397" cy="2148238"/>
        </a:xfrm>
        <a:prstGeom prst="roundRect">
          <a:avLst>
            <a:gd name="adj" fmla="val 10000"/>
          </a:avLst>
        </a:prstGeom>
        <a:gradFill rotWithShape="0">
          <a:gsLst>
            <a:gs pos="0">
              <a:schemeClr val="accent1">
                <a:shade val="80000"/>
                <a:hueOff val="451889"/>
                <a:satOff val="-24226"/>
                <a:lumOff val="30929"/>
                <a:alphaOff val="0"/>
                <a:tint val="65000"/>
                <a:lumMod val="110000"/>
              </a:schemeClr>
            </a:gs>
            <a:gs pos="88000">
              <a:schemeClr val="accent1">
                <a:shade val="80000"/>
                <a:hueOff val="451889"/>
                <a:satOff val="-24226"/>
                <a:lumOff val="3092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Erróneamente conocidos como ´´Panama Hats´´ </a:t>
          </a:r>
          <a:endParaRPr lang="es-ES" sz="2000" kern="1200" dirty="0"/>
        </a:p>
      </dsp:txBody>
      <dsp:txXfrm>
        <a:off x="5077155" y="929519"/>
        <a:ext cx="3454557" cy="20223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D56B9-D131-492B-9CE9-D6F5D5FF5879}">
      <dsp:nvSpPr>
        <dsp:cNvPr id="0" name=""/>
        <dsp:cNvSpPr/>
      </dsp:nvSpPr>
      <dsp:spPr>
        <a:xfrm>
          <a:off x="4197" y="521643"/>
          <a:ext cx="2146979"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s-EC" sz="1700" kern="1200" dirty="0" smtClean="0"/>
            <a:t>Factores Naturales </a:t>
          </a:r>
          <a:endParaRPr lang="es-ES" sz="1700" kern="1200" dirty="0"/>
        </a:p>
      </dsp:txBody>
      <dsp:txXfrm>
        <a:off x="4197" y="521643"/>
        <a:ext cx="2146979" cy="336600"/>
      </dsp:txXfrm>
    </dsp:sp>
    <dsp:sp modelId="{3B08A4D0-45E5-4B59-A160-019E380193BB}">
      <dsp:nvSpPr>
        <dsp:cNvPr id="0" name=""/>
        <dsp:cNvSpPr/>
      </dsp:nvSpPr>
      <dsp:spPr>
        <a:xfrm>
          <a:off x="2151176" y="37780"/>
          <a:ext cx="429395" cy="1304325"/>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72EF83-CACE-4907-B17D-CA32CB3FBB62}">
      <dsp:nvSpPr>
        <dsp:cNvPr id="0" name=""/>
        <dsp:cNvSpPr/>
      </dsp:nvSpPr>
      <dsp:spPr>
        <a:xfrm>
          <a:off x="2752330" y="37780"/>
          <a:ext cx="5839783" cy="1304325"/>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La paja toquilla  debe ser sembrada a más de 25 grados centígrados en un terreno con mucha humedad y lluvia, los suelos recomendables son de la montaña.</a:t>
          </a:r>
          <a:endParaRPr lang="es-ES" sz="1700" kern="1200" dirty="0"/>
        </a:p>
        <a:p>
          <a:pPr marL="171450" lvl="1" indent="-171450" algn="l" defTabSz="755650">
            <a:lnSpc>
              <a:spcPct val="90000"/>
            </a:lnSpc>
            <a:spcBef>
              <a:spcPct val="0"/>
            </a:spcBef>
            <a:spcAft>
              <a:spcPct val="15000"/>
            </a:spcAft>
            <a:buChar char="••"/>
          </a:pPr>
          <a:r>
            <a:rPr lang="es-ES" sz="1700" kern="1200" dirty="0" smtClean="0"/>
            <a:t>Los sombreros deben ser confeccionados a base de tejidos 100% naturales, sin adición de químicos. </a:t>
          </a:r>
          <a:endParaRPr lang="es-ES" sz="1700" kern="1200" dirty="0"/>
        </a:p>
      </dsp:txBody>
      <dsp:txXfrm>
        <a:off x="2752330" y="37780"/>
        <a:ext cx="5839783" cy="1304325"/>
      </dsp:txXfrm>
    </dsp:sp>
    <dsp:sp modelId="{19793031-7796-46EF-9C94-F9626DD99E0D}">
      <dsp:nvSpPr>
        <dsp:cNvPr id="0" name=""/>
        <dsp:cNvSpPr/>
      </dsp:nvSpPr>
      <dsp:spPr>
        <a:xfrm>
          <a:off x="4197" y="2455181"/>
          <a:ext cx="2146979"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s-EC" sz="1700" kern="1200" dirty="0" smtClean="0"/>
            <a:t>Factores Humanos </a:t>
          </a:r>
          <a:endParaRPr lang="es-ES" sz="1700" kern="1200" dirty="0"/>
        </a:p>
      </dsp:txBody>
      <dsp:txXfrm>
        <a:off x="4197" y="2455181"/>
        <a:ext cx="2146979" cy="336600"/>
      </dsp:txXfrm>
    </dsp:sp>
    <dsp:sp modelId="{0C07A15C-41FF-44C0-B511-6B0C984A3252}">
      <dsp:nvSpPr>
        <dsp:cNvPr id="0" name=""/>
        <dsp:cNvSpPr/>
      </dsp:nvSpPr>
      <dsp:spPr>
        <a:xfrm>
          <a:off x="2151176" y="1403305"/>
          <a:ext cx="429395" cy="244035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AED32-D1A6-442A-B953-7580E5965B1D}">
      <dsp:nvSpPr>
        <dsp:cNvPr id="0" name=""/>
        <dsp:cNvSpPr/>
      </dsp:nvSpPr>
      <dsp:spPr>
        <a:xfrm>
          <a:off x="2756356" y="1380098"/>
          <a:ext cx="5839783" cy="2440350"/>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Sombreros de paja toquilla del cantón Montecristi tejidos por artesanos domiciliados en dicha zona geográfica. </a:t>
          </a:r>
          <a:endParaRPr lang="es-ES" sz="1700" kern="1200" dirty="0"/>
        </a:p>
        <a:p>
          <a:pPr marL="171450" lvl="1" indent="-171450" algn="l" defTabSz="755650">
            <a:lnSpc>
              <a:spcPct val="90000"/>
            </a:lnSpc>
            <a:spcBef>
              <a:spcPct val="0"/>
            </a:spcBef>
            <a:spcAft>
              <a:spcPct val="15000"/>
            </a:spcAft>
            <a:buChar char="••"/>
          </a:pPr>
          <a:r>
            <a:rPr lang="es-ES" sz="1700" kern="1200" dirty="0" smtClean="0"/>
            <a:t>Técnicas tradicionales para su elaboración:  Cosecha de las plantaciones de paja toquilla, adecuado secado de las hojas, lavado, planchado y tejido uniforme del sombrero, que podría tardar entre un día y seis meses de trabajo, según la  calidad y finura de las fibras tejidas con base a conocimientos ancestralmente adquiridos. </a:t>
          </a:r>
          <a:endParaRPr lang="es-ES" sz="1700" kern="1200" dirty="0"/>
        </a:p>
      </dsp:txBody>
      <dsp:txXfrm>
        <a:off x="2756356" y="1380098"/>
        <a:ext cx="5839783" cy="24403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4C9D9-068A-4142-9928-A36E21FDA1E8}">
      <dsp:nvSpPr>
        <dsp:cNvPr id="0" name=""/>
        <dsp:cNvSpPr/>
      </dsp:nvSpPr>
      <dsp:spPr>
        <a:xfrm>
          <a:off x="3859" y="1009943"/>
          <a:ext cx="1196440" cy="71786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Tejedores</a:t>
          </a:r>
        </a:p>
      </dsp:txBody>
      <dsp:txXfrm>
        <a:off x="24885" y="1030969"/>
        <a:ext cx="1154388" cy="675812"/>
      </dsp:txXfrm>
    </dsp:sp>
    <dsp:sp modelId="{10D026F5-5D7D-4A46-85F7-E1DD2EFB24CA}">
      <dsp:nvSpPr>
        <dsp:cNvPr id="0" name=""/>
        <dsp:cNvSpPr/>
      </dsp:nvSpPr>
      <dsp:spPr>
        <a:xfrm>
          <a:off x="1319944" y="1220516"/>
          <a:ext cx="253645" cy="29671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319944" y="1279859"/>
        <a:ext cx="177552" cy="178031"/>
      </dsp:txXfrm>
    </dsp:sp>
    <dsp:sp modelId="{46DF64D5-9D68-41AA-9550-A0151720C924}">
      <dsp:nvSpPr>
        <dsp:cNvPr id="0" name=""/>
        <dsp:cNvSpPr/>
      </dsp:nvSpPr>
      <dsp:spPr>
        <a:xfrm>
          <a:off x="1678876" y="1009943"/>
          <a:ext cx="1196440" cy="71786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Intermediarios</a:t>
          </a:r>
        </a:p>
      </dsp:txBody>
      <dsp:txXfrm>
        <a:off x="1699902" y="1030969"/>
        <a:ext cx="1154388" cy="675812"/>
      </dsp:txXfrm>
    </dsp:sp>
    <dsp:sp modelId="{82940384-E762-4AF3-ABBF-A960D891C421}">
      <dsp:nvSpPr>
        <dsp:cNvPr id="0" name=""/>
        <dsp:cNvSpPr/>
      </dsp:nvSpPr>
      <dsp:spPr>
        <a:xfrm>
          <a:off x="2994961" y="1220516"/>
          <a:ext cx="253645" cy="29671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994961" y="1279859"/>
        <a:ext cx="177552" cy="178031"/>
      </dsp:txXfrm>
    </dsp:sp>
    <dsp:sp modelId="{DAFE1CD3-732B-4151-8260-3BF224660620}">
      <dsp:nvSpPr>
        <dsp:cNvPr id="0" name=""/>
        <dsp:cNvSpPr/>
      </dsp:nvSpPr>
      <dsp:spPr>
        <a:xfrm>
          <a:off x="3353893" y="1009943"/>
          <a:ext cx="1196440" cy="71786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Fabricas</a:t>
          </a:r>
        </a:p>
      </dsp:txBody>
      <dsp:txXfrm>
        <a:off x="3374919" y="1030969"/>
        <a:ext cx="1154388" cy="675812"/>
      </dsp:txXfrm>
    </dsp:sp>
    <dsp:sp modelId="{13DEE31E-A1FA-4E3A-BFAD-2E547C89786F}">
      <dsp:nvSpPr>
        <dsp:cNvPr id="0" name=""/>
        <dsp:cNvSpPr/>
      </dsp:nvSpPr>
      <dsp:spPr>
        <a:xfrm>
          <a:off x="4669978" y="1220516"/>
          <a:ext cx="253645" cy="29671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4669978" y="1279859"/>
        <a:ext cx="177552" cy="178031"/>
      </dsp:txXfrm>
    </dsp:sp>
    <dsp:sp modelId="{3BAA4AA5-16D4-414C-90F5-9C5B2BBE9631}">
      <dsp:nvSpPr>
        <dsp:cNvPr id="0" name=""/>
        <dsp:cNvSpPr/>
      </dsp:nvSpPr>
      <dsp:spPr>
        <a:xfrm>
          <a:off x="5028910" y="1009943"/>
          <a:ext cx="1196440" cy="71786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Importadores</a:t>
          </a:r>
        </a:p>
      </dsp:txBody>
      <dsp:txXfrm>
        <a:off x="5049936" y="1030969"/>
        <a:ext cx="1154388" cy="675812"/>
      </dsp:txXfrm>
    </dsp:sp>
    <dsp:sp modelId="{F0334371-3F0A-4014-8462-A84882B6F80A}">
      <dsp:nvSpPr>
        <dsp:cNvPr id="0" name=""/>
        <dsp:cNvSpPr/>
      </dsp:nvSpPr>
      <dsp:spPr>
        <a:xfrm>
          <a:off x="6344995" y="1220516"/>
          <a:ext cx="253645" cy="29671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6344995" y="1279859"/>
        <a:ext cx="177552" cy="178031"/>
      </dsp:txXfrm>
    </dsp:sp>
    <dsp:sp modelId="{F2BAE6B9-9CFC-4FF3-8DE8-BB0343232515}">
      <dsp:nvSpPr>
        <dsp:cNvPr id="0" name=""/>
        <dsp:cNvSpPr/>
      </dsp:nvSpPr>
      <dsp:spPr>
        <a:xfrm>
          <a:off x="6703927" y="1009943"/>
          <a:ext cx="1196440" cy="71786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Detallistas</a:t>
          </a:r>
        </a:p>
      </dsp:txBody>
      <dsp:txXfrm>
        <a:off x="6724953" y="1030969"/>
        <a:ext cx="1154388" cy="675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D0B5F-7E9F-4B97-B742-C8671B426456}">
      <dsp:nvSpPr>
        <dsp:cNvPr id="0" name=""/>
        <dsp:cNvSpPr/>
      </dsp:nvSpPr>
      <dsp:spPr>
        <a:xfrm>
          <a:off x="0" y="283343"/>
          <a:ext cx="4332398" cy="378000"/>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DA488E-8E8D-45FB-8CFB-3530D23395F2}">
      <dsp:nvSpPr>
        <dsp:cNvPr id="0" name=""/>
        <dsp:cNvSpPr/>
      </dsp:nvSpPr>
      <dsp:spPr>
        <a:xfrm>
          <a:off x="202069" y="127340"/>
          <a:ext cx="3032678" cy="44280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28" tIns="0" rIns="114628" bIns="0" numCol="1" spcCol="1270" anchor="ctr" anchorCtr="0">
          <a:noAutofit/>
        </a:bodyPr>
        <a:lstStyle/>
        <a:p>
          <a:pPr lvl="0" algn="l" defTabSz="666750">
            <a:lnSpc>
              <a:spcPct val="90000"/>
            </a:lnSpc>
            <a:spcBef>
              <a:spcPct val="0"/>
            </a:spcBef>
            <a:spcAft>
              <a:spcPct val="35000"/>
            </a:spcAft>
          </a:pPr>
          <a:r>
            <a:rPr lang="es-EC" sz="1500" kern="1200" dirty="0" smtClean="0"/>
            <a:t>Incidencia positiva en la comercialización de productos</a:t>
          </a:r>
          <a:endParaRPr lang="es-ES" sz="1500" kern="1200" dirty="0"/>
        </a:p>
      </dsp:txBody>
      <dsp:txXfrm>
        <a:off x="223685" y="148956"/>
        <a:ext cx="2989446" cy="399568"/>
      </dsp:txXfrm>
    </dsp:sp>
    <dsp:sp modelId="{7FD9EE45-DDFB-463F-9B30-D11DCF011047}">
      <dsp:nvSpPr>
        <dsp:cNvPr id="0" name=""/>
        <dsp:cNvSpPr/>
      </dsp:nvSpPr>
      <dsp:spPr>
        <a:xfrm>
          <a:off x="0" y="963743"/>
          <a:ext cx="4332398" cy="378000"/>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67118B-6F88-42B7-89FD-74A4881CDE8D}">
      <dsp:nvSpPr>
        <dsp:cNvPr id="0" name=""/>
        <dsp:cNvSpPr/>
      </dsp:nvSpPr>
      <dsp:spPr>
        <a:xfrm>
          <a:off x="216619" y="742343"/>
          <a:ext cx="3032678" cy="44280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28" tIns="0" rIns="114628" bIns="0" numCol="1" spcCol="1270" anchor="ctr" anchorCtr="0">
          <a:noAutofit/>
        </a:bodyPr>
        <a:lstStyle/>
        <a:p>
          <a:pPr lvl="0" algn="l" defTabSz="666750">
            <a:lnSpc>
              <a:spcPct val="90000"/>
            </a:lnSpc>
            <a:spcBef>
              <a:spcPct val="0"/>
            </a:spcBef>
            <a:spcAft>
              <a:spcPct val="35000"/>
            </a:spcAft>
          </a:pPr>
          <a:r>
            <a:rPr lang="es-EC" sz="1500" kern="1200" dirty="0" smtClean="0"/>
            <a:t>Desarrollo de sectores económicos estratégicos</a:t>
          </a:r>
          <a:endParaRPr lang="es-ES" sz="1500" kern="1200" dirty="0"/>
        </a:p>
      </dsp:txBody>
      <dsp:txXfrm>
        <a:off x="238235" y="763959"/>
        <a:ext cx="2989446" cy="399568"/>
      </dsp:txXfrm>
    </dsp:sp>
    <dsp:sp modelId="{2726DCCF-4472-41A4-B4B0-944B37F7D7FA}">
      <dsp:nvSpPr>
        <dsp:cNvPr id="0" name=""/>
        <dsp:cNvSpPr/>
      </dsp:nvSpPr>
      <dsp:spPr>
        <a:xfrm>
          <a:off x="0" y="1644143"/>
          <a:ext cx="4332398" cy="378000"/>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0F92DE-E759-41D9-9025-AEE161B9C694}">
      <dsp:nvSpPr>
        <dsp:cNvPr id="0" name=""/>
        <dsp:cNvSpPr/>
      </dsp:nvSpPr>
      <dsp:spPr>
        <a:xfrm>
          <a:off x="216619" y="1422743"/>
          <a:ext cx="3032678" cy="44280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28" tIns="0" rIns="114628" bIns="0" numCol="1" spcCol="1270" anchor="ctr" anchorCtr="0">
          <a:noAutofit/>
        </a:bodyPr>
        <a:lstStyle/>
        <a:p>
          <a:pPr lvl="0" algn="l" defTabSz="666750">
            <a:lnSpc>
              <a:spcPct val="90000"/>
            </a:lnSpc>
            <a:spcBef>
              <a:spcPct val="0"/>
            </a:spcBef>
            <a:spcAft>
              <a:spcPct val="35000"/>
            </a:spcAft>
          </a:pPr>
          <a:r>
            <a:rPr lang="es-EC" sz="1500" kern="1200" dirty="0" smtClean="0"/>
            <a:t>Ventajas competitivas en los productores </a:t>
          </a:r>
          <a:endParaRPr lang="es-ES" sz="1500" kern="1200" dirty="0"/>
        </a:p>
      </dsp:txBody>
      <dsp:txXfrm>
        <a:off x="238235" y="1444359"/>
        <a:ext cx="2989446" cy="399568"/>
      </dsp:txXfrm>
    </dsp:sp>
    <dsp:sp modelId="{811B4823-B5FB-4218-ABD7-F45BA4196FD8}">
      <dsp:nvSpPr>
        <dsp:cNvPr id="0" name=""/>
        <dsp:cNvSpPr/>
      </dsp:nvSpPr>
      <dsp:spPr>
        <a:xfrm>
          <a:off x="0" y="2324543"/>
          <a:ext cx="4332398" cy="378000"/>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1A153-9AF8-4AB0-A990-79BD593B8E92}">
      <dsp:nvSpPr>
        <dsp:cNvPr id="0" name=""/>
        <dsp:cNvSpPr/>
      </dsp:nvSpPr>
      <dsp:spPr>
        <a:xfrm>
          <a:off x="216619" y="2103143"/>
          <a:ext cx="3032678" cy="44280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28" tIns="0" rIns="114628" bIns="0" numCol="1" spcCol="1270" anchor="ctr" anchorCtr="0">
          <a:noAutofit/>
        </a:bodyPr>
        <a:lstStyle/>
        <a:p>
          <a:pPr lvl="0" algn="l" defTabSz="666750">
            <a:lnSpc>
              <a:spcPct val="90000"/>
            </a:lnSpc>
            <a:spcBef>
              <a:spcPct val="0"/>
            </a:spcBef>
            <a:spcAft>
              <a:spcPct val="35000"/>
            </a:spcAft>
          </a:pPr>
          <a:r>
            <a:rPr lang="es-EC" sz="1500" kern="1200" dirty="0" smtClean="0"/>
            <a:t>Crecimiento de la zona geográfica de su procedencia</a:t>
          </a:r>
          <a:endParaRPr lang="es-ES" sz="1500" kern="1200" dirty="0"/>
        </a:p>
      </dsp:txBody>
      <dsp:txXfrm>
        <a:off x="238235" y="2124759"/>
        <a:ext cx="2989446" cy="39956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7D59A-2048-4043-905C-2B16D5C77A42}">
      <dsp:nvSpPr>
        <dsp:cNvPr id="0" name=""/>
        <dsp:cNvSpPr/>
      </dsp:nvSpPr>
      <dsp:spPr>
        <a:xfrm>
          <a:off x="0" y="0"/>
          <a:ext cx="7324227" cy="1642815"/>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S" sz="1200" b="1" kern="1200">
              <a:latin typeface="Arial" panose="020B0604020202020204" pitchFamily="34" charset="0"/>
              <a:cs typeface="Arial" panose="020B0604020202020204" pitchFamily="34" charset="0"/>
            </a:rPr>
            <a:t>Cacao Nacional Fino de Aroma</a:t>
          </a:r>
        </a:p>
        <a:p>
          <a:pPr marL="114300" lvl="1" indent="-114300" algn="just" defTabSz="533400">
            <a:lnSpc>
              <a:spcPct val="90000"/>
            </a:lnSpc>
            <a:spcBef>
              <a:spcPct val="0"/>
            </a:spcBef>
            <a:spcAft>
              <a:spcPct val="15000"/>
            </a:spcAft>
            <a:buChar char="••"/>
          </a:pPr>
          <a:r>
            <a:rPr lang="es-ES" sz="1200" kern="1200">
              <a:latin typeface="Arial" panose="020B0604020202020204" pitchFamily="34" charset="0"/>
              <a:cs typeface="Arial" panose="020B0604020202020204" pitchFamily="34" charset="0"/>
            </a:rPr>
            <a:t>5% de la producción mundial </a:t>
          </a:r>
        </a:p>
        <a:p>
          <a:pPr marL="114300" lvl="1"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Ecuador lidera la producción mundial de este tipo de Cacao con un 63%. seguido de Venezuela, Colombia, Perú, Panamá y México. </a:t>
          </a:r>
        </a:p>
      </dsp:txBody>
      <dsp:txXfrm>
        <a:off x="1629126" y="0"/>
        <a:ext cx="5695100" cy="1642815"/>
      </dsp:txXfrm>
    </dsp:sp>
    <dsp:sp modelId="{D5FA3009-F4A5-426F-9E26-C1B27A81F287}">
      <dsp:nvSpPr>
        <dsp:cNvPr id="0" name=""/>
        <dsp:cNvSpPr/>
      </dsp:nvSpPr>
      <dsp:spPr>
        <a:xfrm>
          <a:off x="164281" y="164281"/>
          <a:ext cx="1464845" cy="1314252"/>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B33B2-434D-42D1-9E7B-9C1BB0BD54A6}">
      <dsp:nvSpPr>
        <dsp:cNvPr id="0" name=""/>
        <dsp:cNvSpPr/>
      </dsp:nvSpPr>
      <dsp:spPr>
        <a:xfrm>
          <a:off x="0" y="1807097"/>
          <a:ext cx="7324227" cy="1642815"/>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S" sz="1200" b="1" kern="1200">
              <a:latin typeface="Arial" panose="020B0604020202020204" pitchFamily="34" charset="0"/>
              <a:cs typeface="Arial" panose="020B0604020202020204" pitchFamily="34" charset="0"/>
            </a:rPr>
            <a:t>Cacao Corriente</a:t>
          </a:r>
        </a:p>
        <a:p>
          <a:pPr marL="114300" lvl="1" indent="-114300" algn="just"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95 % de la producción Mundial</a:t>
          </a:r>
        </a:p>
      </dsp:txBody>
      <dsp:txXfrm>
        <a:off x="1629126" y="1807097"/>
        <a:ext cx="5695100" cy="1642815"/>
      </dsp:txXfrm>
    </dsp:sp>
    <dsp:sp modelId="{2F356BC3-5300-4172-B657-DE659900C742}">
      <dsp:nvSpPr>
        <dsp:cNvPr id="0" name=""/>
        <dsp:cNvSpPr/>
      </dsp:nvSpPr>
      <dsp:spPr>
        <a:xfrm>
          <a:off x="164281" y="1971379"/>
          <a:ext cx="1464845" cy="1314252"/>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BAC36-A463-483A-9F02-168E1A971EB9}">
      <dsp:nvSpPr>
        <dsp:cNvPr id="0" name=""/>
        <dsp:cNvSpPr/>
      </dsp:nvSpPr>
      <dsp:spPr>
        <a:xfrm>
          <a:off x="6623" y="263685"/>
          <a:ext cx="1979787" cy="1800369"/>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INSTITUTO </a:t>
          </a:r>
          <a:r>
            <a:rPr lang="es-EC" sz="1800" b="1" kern="1200" dirty="0" smtClean="0"/>
            <a:t>ECUATORIANO DE LA PROPIEDAD INTELECTUAL </a:t>
          </a:r>
        </a:p>
        <a:p>
          <a:pPr lvl="0" algn="ctr" defTabSz="800100">
            <a:lnSpc>
              <a:spcPct val="90000"/>
            </a:lnSpc>
            <a:spcBef>
              <a:spcPct val="0"/>
            </a:spcBef>
            <a:spcAft>
              <a:spcPct val="35000"/>
            </a:spcAft>
          </a:pPr>
          <a:r>
            <a:rPr lang="es-EC" sz="1800" kern="1200" dirty="0" smtClean="0"/>
            <a:t>(IEPI)</a:t>
          </a:r>
          <a:endParaRPr lang="es-ES" sz="1800" kern="1200" dirty="0"/>
        </a:p>
      </dsp:txBody>
      <dsp:txXfrm>
        <a:off x="59354" y="316416"/>
        <a:ext cx="1874325" cy="1694907"/>
      </dsp:txXfrm>
    </dsp:sp>
    <dsp:sp modelId="{633EE8FE-4C04-4930-AC5D-60BBFC63F879}">
      <dsp:nvSpPr>
        <dsp:cNvPr id="0" name=""/>
        <dsp:cNvSpPr/>
      </dsp:nvSpPr>
      <dsp:spPr>
        <a:xfrm>
          <a:off x="2184390" y="918376"/>
          <a:ext cx="419714" cy="49098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endParaRPr>
        </a:p>
      </dsp:txBody>
      <dsp:txXfrm>
        <a:off x="2184390" y="1016573"/>
        <a:ext cx="293800" cy="294593"/>
      </dsp:txXfrm>
    </dsp:sp>
    <dsp:sp modelId="{5B915D4B-923C-4B9D-B162-DE60914486FC}">
      <dsp:nvSpPr>
        <dsp:cNvPr id="0" name=""/>
        <dsp:cNvSpPr/>
      </dsp:nvSpPr>
      <dsp:spPr>
        <a:xfrm>
          <a:off x="2778326" y="263685"/>
          <a:ext cx="1979787" cy="1800369"/>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Adjudicación – Promoción – Difusión</a:t>
          </a:r>
        </a:p>
        <a:p>
          <a:pPr lvl="0" algn="ctr" defTabSz="800100">
            <a:lnSpc>
              <a:spcPct val="90000"/>
            </a:lnSpc>
            <a:spcBef>
              <a:spcPct val="0"/>
            </a:spcBef>
            <a:spcAft>
              <a:spcPct val="35000"/>
            </a:spcAft>
          </a:pPr>
          <a:r>
            <a:rPr lang="es-EC" sz="1800" b="0" kern="1200" dirty="0" smtClean="0"/>
            <a:t>Denominaciones de Origen en Ecuador  </a:t>
          </a:r>
        </a:p>
      </dsp:txBody>
      <dsp:txXfrm>
        <a:off x="2831057" y="316416"/>
        <a:ext cx="1874325" cy="1694907"/>
      </dsp:txXfrm>
    </dsp:sp>
    <dsp:sp modelId="{6413E62A-6789-433B-8784-03A79F811087}">
      <dsp:nvSpPr>
        <dsp:cNvPr id="0" name=""/>
        <dsp:cNvSpPr/>
      </dsp:nvSpPr>
      <dsp:spPr>
        <a:xfrm>
          <a:off x="4956092" y="918376"/>
          <a:ext cx="419714" cy="49098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endParaRPr>
        </a:p>
      </dsp:txBody>
      <dsp:txXfrm>
        <a:off x="4956092" y="1016573"/>
        <a:ext cx="293800" cy="294593"/>
      </dsp:txXfrm>
    </dsp:sp>
    <dsp:sp modelId="{F9F7A216-AAED-4DC8-9AD6-B026F8775EFD}">
      <dsp:nvSpPr>
        <dsp:cNvPr id="0" name=""/>
        <dsp:cNvSpPr/>
      </dsp:nvSpPr>
      <dsp:spPr>
        <a:xfrm>
          <a:off x="5550028" y="263685"/>
          <a:ext cx="1979787" cy="1800369"/>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Protección legal</a:t>
          </a:r>
          <a:endParaRPr lang="es-ES" sz="1800" kern="1200" dirty="0"/>
        </a:p>
      </dsp:txBody>
      <dsp:txXfrm>
        <a:off x="5602759" y="316416"/>
        <a:ext cx="1874325" cy="1694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7FB10-8104-46E1-9263-C477E94D6246}">
      <dsp:nvSpPr>
        <dsp:cNvPr id="0" name=""/>
        <dsp:cNvSpPr/>
      </dsp:nvSpPr>
      <dsp:spPr>
        <a:xfrm>
          <a:off x="0" y="355734"/>
          <a:ext cx="2104679" cy="136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Sombreros de Paja Toquilla</a:t>
          </a:r>
        </a:p>
        <a:p>
          <a:pPr lvl="0" algn="ctr" defTabSz="800100">
            <a:lnSpc>
              <a:spcPct val="90000"/>
            </a:lnSpc>
            <a:spcBef>
              <a:spcPct val="0"/>
            </a:spcBef>
            <a:spcAft>
              <a:spcPct val="35000"/>
            </a:spcAft>
          </a:pPr>
          <a:r>
            <a:rPr lang="es-EC" sz="1800" b="1" i="1" kern="1200" dirty="0" smtClean="0">
              <a:latin typeface="Arial" panose="020B0604020202020204" pitchFamily="34" charset="0"/>
              <a:cs typeface="Arial" panose="020B0604020202020204" pitchFamily="34" charset="0"/>
            </a:rPr>
            <a:t>´´Sombreros de Montecristi Ecuador´´</a:t>
          </a:r>
          <a:endParaRPr lang="es-ES" sz="1800" b="1" i="1" kern="1200" dirty="0">
            <a:latin typeface="Arial" panose="020B0604020202020204" pitchFamily="34" charset="0"/>
            <a:cs typeface="Arial" panose="020B0604020202020204" pitchFamily="34" charset="0"/>
          </a:endParaRPr>
        </a:p>
      </dsp:txBody>
      <dsp:txXfrm>
        <a:off x="0" y="355734"/>
        <a:ext cx="2104679" cy="1367437"/>
      </dsp:txXfrm>
    </dsp:sp>
    <dsp:sp modelId="{3EFE16C6-1ABD-48EB-A273-56AB0775A496}">
      <dsp:nvSpPr>
        <dsp:cNvPr id="0" name=""/>
        <dsp:cNvSpPr/>
      </dsp:nvSpPr>
      <dsp:spPr>
        <a:xfrm>
          <a:off x="2104679" y="355734"/>
          <a:ext cx="420935" cy="1367437"/>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A7793-B8BA-4495-8248-7629C0DA4ED7}">
      <dsp:nvSpPr>
        <dsp:cNvPr id="0" name=""/>
        <dsp:cNvSpPr/>
      </dsp:nvSpPr>
      <dsp:spPr>
        <a:xfrm>
          <a:off x="2693990" y="716894"/>
          <a:ext cx="5724728" cy="645115"/>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Erróneamente conocidos como </a:t>
          </a:r>
          <a:r>
            <a:rPr lang="es-EC" sz="1800" i="1" kern="1200" dirty="0" smtClean="0">
              <a:latin typeface="Arial" panose="020B0604020202020204" pitchFamily="34" charset="0"/>
              <a:cs typeface="Arial" panose="020B0604020202020204" pitchFamily="34" charset="0"/>
            </a:rPr>
            <a:t>´´</a:t>
          </a:r>
          <a:r>
            <a:rPr lang="es-EC" sz="1800" kern="1200" dirty="0" smtClean="0">
              <a:latin typeface="Arial" panose="020B0604020202020204" pitchFamily="34" charset="0"/>
              <a:cs typeface="Arial" panose="020B0604020202020204" pitchFamily="34" charset="0"/>
            </a:rPr>
            <a:t>Panama Hats</a:t>
          </a:r>
          <a:r>
            <a:rPr lang="es-EC" sz="1800" i="1" kern="1200" dirty="0" smtClean="0">
              <a:latin typeface="Arial" panose="020B0604020202020204" pitchFamily="34" charset="0"/>
              <a:cs typeface="Arial" panose="020B0604020202020204" pitchFamily="34" charset="0"/>
            </a:rPr>
            <a:t>´´</a:t>
          </a:r>
          <a:endParaRPr lang="es-ES" sz="1800" kern="1200" dirty="0">
            <a:latin typeface="Arial" panose="020B0604020202020204" pitchFamily="34" charset="0"/>
            <a:cs typeface="Arial" panose="020B0604020202020204" pitchFamily="34" charset="0"/>
          </a:endParaRPr>
        </a:p>
      </dsp:txBody>
      <dsp:txXfrm>
        <a:off x="2693990" y="716894"/>
        <a:ext cx="5724728" cy="645115"/>
      </dsp:txXfrm>
    </dsp:sp>
    <dsp:sp modelId="{536E8CB9-E951-4C55-AE4E-3D4D3B2CEE0C}">
      <dsp:nvSpPr>
        <dsp:cNvPr id="0" name=""/>
        <dsp:cNvSpPr/>
      </dsp:nvSpPr>
      <dsp:spPr>
        <a:xfrm>
          <a:off x="0" y="1957171"/>
          <a:ext cx="2104679" cy="156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Cacao Fino de Aroma</a:t>
          </a:r>
        </a:p>
        <a:p>
          <a:pPr lvl="0" algn="ctr" defTabSz="800100">
            <a:lnSpc>
              <a:spcPct val="90000"/>
            </a:lnSpc>
            <a:spcBef>
              <a:spcPct val="0"/>
            </a:spcBef>
            <a:spcAft>
              <a:spcPct val="35000"/>
            </a:spcAft>
          </a:pPr>
          <a:r>
            <a:rPr lang="es-EC" sz="1800" b="1" i="1" kern="1200" dirty="0" smtClean="0">
              <a:latin typeface="Arial" panose="020B0604020202020204" pitchFamily="34" charset="0"/>
              <a:cs typeface="Arial" panose="020B0604020202020204" pitchFamily="34" charset="0"/>
            </a:rPr>
            <a:t>´´Cacao Arriba Ecuador´´</a:t>
          </a:r>
          <a:endParaRPr lang="es-EC" sz="1800" b="1" kern="1200" dirty="0" smtClean="0">
            <a:latin typeface="Arial" panose="020B0604020202020204" pitchFamily="34" charset="0"/>
            <a:cs typeface="Arial" panose="020B0604020202020204" pitchFamily="34" charset="0"/>
          </a:endParaRPr>
        </a:p>
        <a:p>
          <a:pPr lvl="0" algn="r" defTabSz="800100">
            <a:lnSpc>
              <a:spcPct val="90000"/>
            </a:lnSpc>
            <a:spcBef>
              <a:spcPct val="0"/>
            </a:spcBef>
            <a:spcAft>
              <a:spcPct val="35000"/>
            </a:spcAft>
          </a:pPr>
          <a:endParaRPr lang="es-ES" sz="2400" kern="1200" dirty="0"/>
        </a:p>
      </dsp:txBody>
      <dsp:txXfrm>
        <a:off x="0" y="1957171"/>
        <a:ext cx="2104679" cy="1568531"/>
      </dsp:txXfrm>
    </dsp:sp>
    <dsp:sp modelId="{81BC4D2B-A069-4250-9EE2-39DF11915F46}">
      <dsp:nvSpPr>
        <dsp:cNvPr id="0" name=""/>
        <dsp:cNvSpPr/>
      </dsp:nvSpPr>
      <dsp:spPr>
        <a:xfrm>
          <a:off x="2104679" y="1957171"/>
          <a:ext cx="420935" cy="1568531"/>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9AB96-6190-4B9F-8CB6-4C528126C9A3}">
      <dsp:nvSpPr>
        <dsp:cNvPr id="0" name=""/>
        <dsp:cNvSpPr/>
      </dsp:nvSpPr>
      <dsp:spPr>
        <a:xfrm>
          <a:off x="2693990" y="2315879"/>
          <a:ext cx="5724728" cy="851116"/>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Primera Denominación de Origen en Ecuador </a:t>
          </a:r>
          <a:endParaRPr lang="es-ES" sz="1800" kern="1200" dirty="0">
            <a:latin typeface="Arial" panose="020B0604020202020204" pitchFamily="34" charset="0"/>
            <a:cs typeface="Arial" panose="020B0604020202020204" pitchFamily="34" charset="0"/>
          </a:endParaRPr>
        </a:p>
      </dsp:txBody>
      <dsp:txXfrm>
        <a:off x="2693990" y="2315879"/>
        <a:ext cx="5724728" cy="851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F9509-FBDB-4DF9-9699-F8922CFD7DBF}">
      <dsp:nvSpPr>
        <dsp:cNvPr id="0" name=""/>
        <dsp:cNvSpPr/>
      </dsp:nvSpPr>
      <dsp:spPr>
        <a:xfrm>
          <a:off x="4633343" y="880765"/>
          <a:ext cx="143991" cy="2363860"/>
        </a:xfrm>
        <a:custGeom>
          <a:avLst/>
          <a:gdLst/>
          <a:ahLst/>
          <a:cxnLst/>
          <a:rect l="0" t="0" r="0" b="0"/>
          <a:pathLst>
            <a:path>
              <a:moveTo>
                <a:pt x="0" y="0"/>
              </a:moveTo>
              <a:lnTo>
                <a:pt x="0" y="2363860"/>
              </a:lnTo>
              <a:lnTo>
                <a:pt x="143991" y="236386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063BFD-54E0-44E1-980C-C11C73FE5821}">
      <dsp:nvSpPr>
        <dsp:cNvPr id="0" name=""/>
        <dsp:cNvSpPr/>
      </dsp:nvSpPr>
      <dsp:spPr>
        <a:xfrm>
          <a:off x="4448919" y="880765"/>
          <a:ext cx="184423" cy="990307"/>
        </a:xfrm>
        <a:custGeom>
          <a:avLst/>
          <a:gdLst/>
          <a:ahLst/>
          <a:cxnLst/>
          <a:rect l="0" t="0" r="0" b="0"/>
          <a:pathLst>
            <a:path>
              <a:moveTo>
                <a:pt x="184423" y="0"/>
              </a:moveTo>
              <a:lnTo>
                <a:pt x="184423" y="990307"/>
              </a:lnTo>
              <a:lnTo>
                <a:pt x="0" y="99030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DEAB9-1B74-4CD3-906D-AB16A22BA850}">
      <dsp:nvSpPr>
        <dsp:cNvPr id="0" name=""/>
        <dsp:cNvSpPr/>
      </dsp:nvSpPr>
      <dsp:spPr>
        <a:xfrm>
          <a:off x="4633343" y="880765"/>
          <a:ext cx="256120" cy="4730278"/>
        </a:xfrm>
        <a:custGeom>
          <a:avLst/>
          <a:gdLst/>
          <a:ahLst/>
          <a:cxnLst/>
          <a:rect l="0" t="0" r="0" b="0"/>
          <a:pathLst>
            <a:path>
              <a:moveTo>
                <a:pt x="0" y="0"/>
              </a:moveTo>
              <a:lnTo>
                <a:pt x="0" y="4545854"/>
              </a:lnTo>
              <a:lnTo>
                <a:pt x="256120" y="4545854"/>
              </a:lnTo>
              <a:lnTo>
                <a:pt x="256120" y="473027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B10E5-C306-4063-B91C-2C364BED9FA5}">
      <dsp:nvSpPr>
        <dsp:cNvPr id="0" name=""/>
        <dsp:cNvSpPr/>
      </dsp:nvSpPr>
      <dsp:spPr>
        <a:xfrm>
          <a:off x="3755135" y="2556"/>
          <a:ext cx="1756417" cy="878208"/>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i="1" kern="1200" smtClean="0">
              <a:effectLst>
                <a:outerShdw blurRad="38100" dist="38100" dir="2700000" algn="tl">
                  <a:srgbClr val="000000">
                    <a:alpha val="43137"/>
                  </a:srgbClr>
                </a:outerShdw>
              </a:effectLst>
            </a:rPr>
            <a:t>OBJETIVOS  E HIPÓTESIS</a:t>
          </a:r>
          <a:endParaRPr lang="es-ES" sz="1600" b="1" i="1" kern="1200" dirty="0">
            <a:effectLst>
              <a:outerShdw blurRad="38100" dist="38100" dir="2700000" algn="tl">
                <a:srgbClr val="000000">
                  <a:alpha val="43137"/>
                </a:srgbClr>
              </a:outerShdw>
            </a:effectLst>
          </a:endParaRPr>
        </a:p>
      </dsp:txBody>
      <dsp:txXfrm>
        <a:off x="3755135" y="2556"/>
        <a:ext cx="1756417" cy="878208"/>
      </dsp:txXfrm>
    </dsp:sp>
    <dsp:sp modelId="{DA69F981-94C1-4869-A995-998DF8600213}">
      <dsp:nvSpPr>
        <dsp:cNvPr id="0" name=""/>
        <dsp:cNvSpPr/>
      </dsp:nvSpPr>
      <dsp:spPr>
        <a:xfrm>
          <a:off x="3139387" y="5611044"/>
          <a:ext cx="3500153" cy="1076358"/>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El reconocimiento de un producto a través del distintivo de Denominación de Origen  genera competitividad en los productores, contribuye a consolidar la economía de la zona geográfica de su procedencia y se constituye como un mecanismo impulsador de sectores económicos en Ecuador. </a:t>
          </a:r>
          <a:endParaRPr lang="es-ES" sz="1200" kern="1200" dirty="0">
            <a:latin typeface="Arial" panose="020B0604020202020204" pitchFamily="34" charset="0"/>
            <a:cs typeface="Arial" panose="020B0604020202020204" pitchFamily="34" charset="0"/>
          </a:endParaRPr>
        </a:p>
      </dsp:txBody>
      <dsp:txXfrm>
        <a:off x="3139387" y="5611044"/>
        <a:ext cx="3500153" cy="1076358"/>
      </dsp:txXfrm>
    </dsp:sp>
    <dsp:sp modelId="{19BEEAD6-0D15-4875-A6D7-236B067B6837}">
      <dsp:nvSpPr>
        <dsp:cNvPr id="0" name=""/>
        <dsp:cNvSpPr/>
      </dsp:nvSpPr>
      <dsp:spPr>
        <a:xfrm>
          <a:off x="192875" y="1249613"/>
          <a:ext cx="4256044" cy="1242919"/>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OBJETIVO GENERAL: </a:t>
          </a:r>
        </a:p>
        <a:p>
          <a:pPr lvl="0" algn="just" defTabSz="711200">
            <a:lnSpc>
              <a:spcPct val="90000"/>
            </a:lnSpc>
            <a:spcBef>
              <a:spcPct val="0"/>
            </a:spcBef>
            <a:spcAft>
              <a:spcPct val="35000"/>
            </a:spcAft>
          </a:pPr>
          <a:r>
            <a:rPr lang="es-EC" sz="1600" kern="1200" dirty="0" smtClean="0"/>
            <a:t>Analizar la incidencia y resultados del reconocimiento de los productos ecuatorianos a través del distintivo de Denominación de Origen. </a:t>
          </a:r>
          <a:endParaRPr lang="es-ES" sz="1600" kern="1200" dirty="0"/>
        </a:p>
      </dsp:txBody>
      <dsp:txXfrm>
        <a:off x="192875" y="1249613"/>
        <a:ext cx="4256044" cy="1242919"/>
      </dsp:txXfrm>
    </dsp:sp>
    <dsp:sp modelId="{94E64BA1-88E6-400E-AD09-12ED1C3C2ACA}">
      <dsp:nvSpPr>
        <dsp:cNvPr id="0" name=""/>
        <dsp:cNvSpPr/>
      </dsp:nvSpPr>
      <dsp:spPr>
        <a:xfrm>
          <a:off x="4777334" y="1249613"/>
          <a:ext cx="4424485" cy="3990026"/>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OBJETIVOS ESPECÍFICOS</a:t>
          </a:r>
          <a:endParaRPr lang="es-ES" sz="1400" b="1" kern="1200" dirty="0" smtClean="0">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-Examinar la eficiencia de los procesos de adjudicación, promoción y difusión de las Denominaciones de Origen por parte del Instituto Ecuatoriano de la Propiedad Intelectual (IEPI) como órgano nacional encargado de ello, y determinar  si los productores adjudicados cumplen con la normativa para mantenerse con este  reconocimiento. </a:t>
          </a:r>
        </a:p>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-Evaluar la aplicación –a través de políticas públicas- de la legislación supranacional y nacional vigente que regula las Denominaciones de Origen. </a:t>
          </a:r>
        </a:p>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-Examinar la preferencia del consumidor internacional de target económico medio – alto, con respecto a un producto que cuente con Denominación de Origen frente a otro que no posea  este reconocimiento. </a:t>
          </a:r>
        </a:p>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-Analizar  el impacto que genera el reconocimiento por Denominación de Origen en los casos más representativos, tanto en  los productores como en la zona geográfica de procedencia. </a:t>
          </a:r>
          <a:endParaRPr lang="es-ES" sz="1400" kern="1200" dirty="0">
            <a:latin typeface="Arial" panose="020B0604020202020204" pitchFamily="34" charset="0"/>
            <a:cs typeface="Arial" panose="020B0604020202020204" pitchFamily="34" charset="0"/>
          </a:endParaRPr>
        </a:p>
      </dsp:txBody>
      <dsp:txXfrm>
        <a:off x="4777334" y="1249613"/>
        <a:ext cx="4424485" cy="3990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BCC53-6645-4B36-9A6B-786141E5E30D}">
      <dsp:nvSpPr>
        <dsp:cNvPr id="0" name=""/>
        <dsp:cNvSpPr/>
      </dsp:nvSpPr>
      <dsp:spPr>
        <a:xfrm>
          <a:off x="0" y="354702"/>
          <a:ext cx="8596312" cy="403200"/>
        </a:xfrm>
        <a:prstGeom prst="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093875-77E1-4CE4-B277-C52BC1AF0A05}">
      <dsp:nvSpPr>
        <dsp:cNvPr id="0" name=""/>
        <dsp:cNvSpPr/>
      </dsp:nvSpPr>
      <dsp:spPr>
        <a:xfrm>
          <a:off x="429815" y="118542"/>
          <a:ext cx="6017418" cy="47232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444" tIns="0" rIns="227444" bIns="0" numCol="1" spcCol="1270" anchor="ctr" anchorCtr="0">
          <a:noAutofit/>
        </a:bodyPr>
        <a:lstStyle/>
        <a:p>
          <a:pPr lvl="0" algn="l" defTabSz="622300">
            <a:lnSpc>
              <a:spcPct val="90000"/>
            </a:lnSpc>
            <a:spcBef>
              <a:spcPct val="0"/>
            </a:spcBef>
            <a:spcAft>
              <a:spcPct val="35000"/>
            </a:spcAft>
          </a:pPr>
          <a:r>
            <a:rPr lang="es-ES" sz="1400" kern="1200" smtClean="0">
              <a:latin typeface="Arial" panose="020B0604020202020204" pitchFamily="34" charset="0"/>
              <a:cs typeface="Arial" panose="020B0604020202020204" pitchFamily="34" charset="0"/>
            </a:rPr>
            <a:t>Originalidad </a:t>
          </a:r>
          <a:endParaRPr lang="es-ES" sz="1400" kern="1200">
            <a:latin typeface="Arial" panose="020B0604020202020204" pitchFamily="34" charset="0"/>
            <a:cs typeface="Arial" panose="020B0604020202020204" pitchFamily="34" charset="0"/>
          </a:endParaRPr>
        </a:p>
      </dsp:txBody>
      <dsp:txXfrm>
        <a:off x="452872" y="141599"/>
        <a:ext cx="5971304" cy="426206"/>
      </dsp:txXfrm>
    </dsp:sp>
    <dsp:sp modelId="{F47E87A3-6A6A-4A64-BAA2-4876F28A102C}">
      <dsp:nvSpPr>
        <dsp:cNvPr id="0" name=""/>
        <dsp:cNvSpPr/>
      </dsp:nvSpPr>
      <dsp:spPr>
        <a:xfrm>
          <a:off x="0" y="1080462"/>
          <a:ext cx="8596312" cy="403200"/>
        </a:xfrm>
        <a:prstGeom prst="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10F110-17AD-4CC1-8C35-FFA7C689F147}">
      <dsp:nvSpPr>
        <dsp:cNvPr id="0" name=""/>
        <dsp:cNvSpPr/>
      </dsp:nvSpPr>
      <dsp:spPr>
        <a:xfrm>
          <a:off x="429815" y="844302"/>
          <a:ext cx="6017418" cy="47232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444" tIns="0" rIns="227444" bIns="0" numCol="1" spcCol="1270" anchor="ctr" anchorCtr="0">
          <a:noAutofit/>
        </a:bodyPr>
        <a:lstStyle/>
        <a:p>
          <a:pPr lvl="0" algn="l" defTabSz="622300">
            <a:lnSpc>
              <a:spcPct val="90000"/>
            </a:lnSpc>
            <a:spcBef>
              <a:spcPct val="0"/>
            </a:spcBef>
            <a:spcAft>
              <a:spcPct val="35000"/>
            </a:spcAft>
          </a:pPr>
          <a:r>
            <a:rPr lang="es-ES" sz="1400" kern="1200" smtClean="0">
              <a:latin typeface="Arial" panose="020B0604020202020204" pitchFamily="34" charset="0"/>
              <a:cs typeface="Arial" panose="020B0604020202020204" pitchFamily="34" charset="0"/>
            </a:rPr>
            <a:t>Posibilidad de mantenerse en el mercado </a:t>
          </a:r>
          <a:endParaRPr lang="es-ES" sz="1400" kern="1200">
            <a:latin typeface="Arial" panose="020B0604020202020204" pitchFamily="34" charset="0"/>
            <a:cs typeface="Arial" panose="020B0604020202020204" pitchFamily="34" charset="0"/>
          </a:endParaRPr>
        </a:p>
      </dsp:txBody>
      <dsp:txXfrm>
        <a:off x="452872" y="867359"/>
        <a:ext cx="5971304" cy="426206"/>
      </dsp:txXfrm>
    </dsp:sp>
    <dsp:sp modelId="{B584749D-9D0E-45CD-90C8-2A352F37B413}">
      <dsp:nvSpPr>
        <dsp:cNvPr id="0" name=""/>
        <dsp:cNvSpPr/>
      </dsp:nvSpPr>
      <dsp:spPr>
        <a:xfrm>
          <a:off x="0" y="1806222"/>
          <a:ext cx="8596312" cy="403200"/>
        </a:xfrm>
        <a:prstGeom prst="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C0C9DE-027A-4ABD-B779-3ACD01264F9E}">
      <dsp:nvSpPr>
        <dsp:cNvPr id="0" name=""/>
        <dsp:cNvSpPr/>
      </dsp:nvSpPr>
      <dsp:spPr>
        <a:xfrm>
          <a:off x="429815" y="1570062"/>
          <a:ext cx="6017418" cy="47232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444" tIns="0" rIns="227444" bIns="0"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Competitividad gracias a la exclusividad del producto</a:t>
          </a:r>
          <a:endParaRPr lang="es-ES" sz="1400" kern="1200" dirty="0">
            <a:latin typeface="Arial" panose="020B0604020202020204" pitchFamily="34" charset="0"/>
            <a:cs typeface="Arial" panose="020B0604020202020204" pitchFamily="34" charset="0"/>
          </a:endParaRPr>
        </a:p>
      </dsp:txBody>
      <dsp:txXfrm>
        <a:off x="452872" y="1593119"/>
        <a:ext cx="5971304" cy="426206"/>
      </dsp:txXfrm>
    </dsp:sp>
    <dsp:sp modelId="{42A8B595-FBE0-4C91-BF95-92158BAFA41A}">
      <dsp:nvSpPr>
        <dsp:cNvPr id="0" name=""/>
        <dsp:cNvSpPr/>
      </dsp:nvSpPr>
      <dsp:spPr>
        <a:xfrm>
          <a:off x="0" y="2531982"/>
          <a:ext cx="8596312" cy="403200"/>
        </a:xfrm>
        <a:prstGeom prst="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147528-4AB2-43AD-9F81-338F8DAD82FF}">
      <dsp:nvSpPr>
        <dsp:cNvPr id="0" name=""/>
        <dsp:cNvSpPr/>
      </dsp:nvSpPr>
      <dsp:spPr>
        <a:xfrm>
          <a:off x="429815" y="2295822"/>
          <a:ext cx="6017418" cy="47232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444" tIns="0" rIns="227444" bIns="0" numCol="1" spcCol="1270" anchor="ctr" anchorCtr="0">
          <a:noAutofit/>
        </a:bodyPr>
        <a:lstStyle/>
        <a:p>
          <a:pPr lvl="0" algn="l" defTabSz="622300">
            <a:lnSpc>
              <a:spcPct val="90000"/>
            </a:lnSpc>
            <a:spcBef>
              <a:spcPct val="0"/>
            </a:spcBef>
            <a:spcAft>
              <a:spcPct val="35000"/>
            </a:spcAft>
          </a:pPr>
          <a:r>
            <a:rPr lang="es-ES" sz="1400" kern="1200" smtClean="0">
              <a:latin typeface="Arial" panose="020B0604020202020204" pitchFamily="34" charset="0"/>
              <a:cs typeface="Arial" panose="020B0604020202020204" pitchFamily="34" charset="0"/>
            </a:rPr>
            <a:t>Calidad</a:t>
          </a:r>
          <a:endParaRPr lang="es-ES" sz="1400" kern="1200">
            <a:latin typeface="Arial" panose="020B0604020202020204" pitchFamily="34" charset="0"/>
            <a:cs typeface="Arial" panose="020B0604020202020204" pitchFamily="34" charset="0"/>
          </a:endParaRPr>
        </a:p>
      </dsp:txBody>
      <dsp:txXfrm>
        <a:off x="452872" y="2318879"/>
        <a:ext cx="5971304" cy="426206"/>
      </dsp:txXfrm>
    </dsp:sp>
    <dsp:sp modelId="{C1B1837D-0142-49B0-9CE6-E682369B3B94}">
      <dsp:nvSpPr>
        <dsp:cNvPr id="0" name=""/>
        <dsp:cNvSpPr/>
      </dsp:nvSpPr>
      <dsp:spPr>
        <a:xfrm>
          <a:off x="0" y="3589882"/>
          <a:ext cx="8596312" cy="403200"/>
        </a:xfrm>
        <a:prstGeom prst="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9693FB-8F93-49EE-A782-A0AEAAC9AAED}">
      <dsp:nvSpPr>
        <dsp:cNvPr id="0" name=""/>
        <dsp:cNvSpPr/>
      </dsp:nvSpPr>
      <dsp:spPr>
        <a:xfrm>
          <a:off x="429815" y="3021582"/>
          <a:ext cx="6017418" cy="80446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444" tIns="0" rIns="227444" bIns="0" numCol="1" spcCol="1270" anchor="ctr" anchorCtr="0">
          <a:noAutofit/>
        </a:bodyPr>
        <a:lstStyle/>
        <a:p>
          <a:pPr lvl="0" algn="l"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Garantía ofrecida por el Estado y convenios multilaterales suscritos por </a:t>
          </a:r>
          <a:r>
            <a:rPr lang="es-ES" sz="1400" kern="1200" dirty="0" smtClean="0">
              <a:latin typeface="Arial" panose="020B0604020202020204" pitchFamily="34" charset="0"/>
              <a:cs typeface="Arial" panose="020B0604020202020204" pitchFamily="34" charset="0"/>
            </a:rPr>
            <a:t>este  </a:t>
          </a:r>
          <a:r>
            <a:rPr lang="es-ES" sz="1400" kern="1200" dirty="0" smtClean="0">
              <a:latin typeface="Arial" panose="020B0604020202020204" pitchFamily="34" charset="0"/>
              <a:cs typeface="Arial" panose="020B0604020202020204" pitchFamily="34" charset="0"/>
            </a:rPr>
            <a:t>debido a la procedencia, características y know how invertidos en el desarrollo del producto.</a:t>
          </a:r>
          <a:endParaRPr lang="es-ES" sz="1400" kern="1200" dirty="0">
            <a:latin typeface="Arial" panose="020B0604020202020204" pitchFamily="34" charset="0"/>
            <a:cs typeface="Arial" panose="020B0604020202020204" pitchFamily="34" charset="0"/>
          </a:endParaRPr>
        </a:p>
      </dsp:txBody>
      <dsp:txXfrm>
        <a:off x="469086" y="3060853"/>
        <a:ext cx="5938876" cy="7259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DDDB8-65F8-4BCD-B20C-019B1A37871F}">
      <dsp:nvSpPr>
        <dsp:cNvPr id="0" name=""/>
        <dsp:cNvSpPr/>
      </dsp:nvSpPr>
      <dsp:spPr>
        <a:xfrm>
          <a:off x="0" y="0"/>
          <a:ext cx="6619160" cy="959301"/>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i="1" kern="1200" dirty="0" smtClean="0">
              <a:latin typeface="Arial" panose="020B0604020202020204" pitchFamily="34" charset="0"/>
              <a:cs typeface="Arial" panose="020B0604020202020204" pitchFamily="34" charset="0"/>
            </a:rPr>
            <a:t>Primera DOP: </a:t>
          </a:r>
          <a:r>
            <a:rPr lang="es-EC" sz="1400" kern="1200" dirty="0" smtClean="0">
              <a:latin typeface="Arial" panose="020B0604020202020204" pitchFamily="34" charset="0"/>
              <a:cs typeface="Arial" panose="020B0604020202020204" pitchFamily="34" charset="0"/>
            </a:rPr>
            <a:t>Siglo V, nacimiento de los vinos fabricados en la isla griega de Quíos - siglo XVIII - Portugal se apoderó de su producción y los  posicionó como ‘’Vinos Oporto’’  </a:t>
          </a:r>
          <a:endParaRPr lang="es-ES" sz="1400" kern="1200" dirty="0">
            <a:latin typeface="Arial" panose="020B0604020202020204" pitchFamily="34" charset="0"/>
            <a:cs typeface="Arial" panose="020B0604020202020204" pitchFamily="34" charset="0"/>
          </a:endParaRPr>
        </a:p>
      </dsp:txBody>
      <dsp:txXfrm>
        <a:off x="28097" y="28097"/>
        <a:ext cx="5471761" cy="903107"/>
      </dsp:txXfrm>
    </dsp:sp>
    <dsp:sp modelId="{ABB0DDD7-7359-4D5E-9E4C-2E1F57DD193C}">
      <dsp:nvSpPr>
        <dsp:cNvPr id="0" name=""/>
        <dsp:cNvSpPr/>
      </dsp:nvSpPr>
      <dsp:spPr>
        <a:xfrm>
          <a:off x="494287" y="1092537"/>
          <a:ext cx="6619160" cy="959301"/>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1958- Arreglo de Lisboa - Protección de las Denominaciones de Origen y su Registro Internacional</a:t>
          </a:r>
          <a:endParaRPr lang="es-ES" sz="1400" kern="1200" dirty="0">
            <a:latin typeface="Arial" panose="020B0604020202020204" pitchFamily="34" charset="0"/>
            <a:cs typeface="Arial" panose="020B0604020202020204" pitchFamily="34" charset="0"/>
          </a:endParaRPr>
        </a:p>
      </dsp:txBody>
      <dsp:txXfrm>
        <a:off x="522384" y="1120634"/>
        <a:ext cx="5445132" cy="903107"/>
      </dsp:txXfrm>
    </dsp:sp>
    <dsp:sp modelId="{BC65FBD6-3A3E-4137-B19C-A4FCA35CAAEA}">
      <dsp:nvSpPr>
        <dsp:cNvPr id="0" name=""/>
        <dsp:cNvSpPr/>
      </dsp:nvSpPr>
      <dsp:spPr>
        <a:xfrm>
          <a:off x="988575" y="2185074"/>
          <a:ext cx="6619160" cy="959301"/>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1995 – OMC- Inclusión de Propiedad Intelectual</a:t>
          </a:r>
        </a:p>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1998 – Legislación de Propiedad Intelectual- OMPI</a:t>
          </a:r>
        </a:p>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2000 – CAN-  Decisión 486 Régimen Común sobre Propiedad Industrial   </a:t>
          </a:r>
          <a:endParaRPr lang="es-ES" sz="1400" kern="1200" dirty="0">
            <a:latin typeface="Arial" panose="020B0604020202020204" pitchFamily="34" charset="0"/>
            <a:cs typeface="Arial" panose="020B0604020202020204" pitchFamily="34" charset="0"/>
          </a:endParaRPr>
        </a:p>
      </dsp:txBody>
      <dsp:txXfrm>
        <a:off x="1016672" y="2213171"/>
        <a:ext cx="5445132" cy="903107"/>
      </dsp:txXfrm>
    </dsp:sp>
    <dsp:sp modelId="{2C30C7AE-2A8C-4F3B-88F5-7956BD922337}">
      <dsp:nvSpPr>
        <dsp:cNvPr id="0" name=""/>
        <dsp:cNvSpPr/>
      </dsp:nvSpPr>
      <dsp:spPr>
        <a:xfrm>
          <a:off x="1482863" y="3099724"/>
          <a:ext cx="6619160" cy="1315077"/>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2008- Primera DOP en Ecuador: Cacao Nacional Fino de Aroma – Cacao Arriba </a:t>
          </a:r>
        </a:p>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2009 – Segunda DOP en Ecuador: Sombreros de Paja Toquilla de Montecristi</a:t>
          </a:r>
        </a:p>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2014 - Acuerdo Multipartes; 21 adjudicaciones; estrategias de promoción y difusión </a:t>
          </a:r>
          <a:endParaRPr lang="es-ES" sz="1400" kern="1200" dirty="0">
            <a:latin typeface="Arial" panose="020B0604020202020204" pitchFamily="34" charset="0"/>
            <a:cs typeface="Arial" panose="020B0604020202020204" pitchFamily="34" charset="0"/>
          </a:endParaRPr>
        </a:p>
      </dsp:txBody>
      <dsp:txXfrm>
        <a:off x="1521380" y="3138241"/>
        <a:ext cx="5424292" cy="1238043"/>
      </dsp:txXfrm>
    </dsp:sp>
    <dsp:sp modelId="{0DC2114B-312F-4002-AB7E-5DA86086D0C8}">
      <dsp:nvSpPr>
        <dsp:cNvPr id="0" name=""/>
        <dsp:cNvSpPr/>
      </dsp:nvSpPr>
      <dsp:spPr>
        <a:xfrm>
          <a:off x="1977151" y="4370149"/>
          <a:ext cx="6619160" cy="959301"/>
        </a:xfrm>
        <a:prstGeom prst="roundRect">
          <a:avLst>
            <a:gd name="adj" fmla="val 10000"/>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2015 – 49 adjudicaciones; declaratoria impugnada al Café de Galápagos  </a:t>
          </a:r>
          <a:endParaRPr lang="es-ES" sz="1400" kern="1200" dirty="0">
            <a:latin typeface="Arial" panose="020B0604020202020204" pitchFamily="34" charset="0"/>
            <a:cs typeface="Arial" panose="020B0604020202020204" pitchFamily="34" charset="0"/>
          </a:endParaRPr>
        </a:p>
      </dsp:txBody>
      <dsp:txXfrm>
        <a:off x="2005248" y="4398246"/>
        <a:ext cx="5445132" cy="903107"/>
      </dsp:txXfrm>
    </dsp:sp>
    <dsp:sp modelId="{40688DA8-4FE5-4FD1-8EA7-70DB167B33E2}">
      <dsp:nvSpPr>
        <dsp:cNvPr id="0" name=""/>
        <dsp:cNvSpPr/>
      </dsp:nvSpPr>
      <dsp:spPr>
        <a:xfrm>
          <a:off x="5995614" y="700822"/>
          <a:ext cx="623545" cy="623545"/>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Arial" panose="020B0604020202020204" pitchFamily="34" charset="0"/>
            <a:cs typeface="Arial" panose="020B0604020202020204" pitchFamily="34" charset="0"/>
          </a:endParaRPr>
        </a:p>
      </dsp:txBody>
      <dsp:txXfrm>
        <a:off x="6135912" y="700822"/>
        <a:ext cx="342949" cy="469218"/>
      </dsp:txXfrm>
    </dsp:sp>
    <dsp:sp modelId="{21C4B06C-F08A-48F3-A92D-D67FC244528D}">
      <dsp:nvSpPr>
        <dsp:cNvPr id="0" name=""/>
        <dsp:cNvSpPr/>
      </dsp:nvSpPr>
      <dsp:spPr>
        <a:xfrm>
          <a:off x="6489902" y="1793360"/>
          <a:ext cx="623545" cy="623545"/>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Arial" panose="020B0604020202020204" pitchFamily="34" charset="0"/>
            <a:cs typeface="Arial" panose="020B0604020202020204" pitchFamily="34" charset="0"/>
          </a:endParaRPr>
        </a:p>
      </dsp:txBody>
      <dsp:txXfrm>
        <a:off x="6630200" y="1793360"/>
        <a:ext cx="342949" cy="469218"/>
      </dsp:txXfrm>
    </dsp:sp>
    <dsp:sp modelId="{44559AF0-473D-4241-AF13-C2C7E65C65CB}">
      <dsp:nvSpPr>
        <dsp:cNvPr id="0" name=""/>
        <dsp:cNvSpPr/>
      </dsp:nvSpPr>
      <dsp:spPr>
        <a:xfrm>
          <a:off x="6984190" y="2869909"/>
          <a:ext cx="623545" cy="623545"/>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Arial" panose="020B0604020202020204" pitchFamily="34" charset="0"/>
            <a:cs typeface="Arial" panose="020B0604020202020204" pitchFamily="34" charset="0"/>
          </a:endParaRPr>
        </a:p>
      </dsp:txBody>
      <dsp:txXfrm>
        <a:off x="7124488" y="2869909"/>
        <a:ext cx="342949" cy="469218"/>
      </dsp:txXfrm>
    </dsp:sp>
    <dsp:sp modelId="{31233DE9-8C92-4F4E-9DE6-1D6E8C88C5BB}">
      <dsp:nvSpPr>
        <dsp:cNvPr id="0" name=""/>
        <dsp:cNvSpPr/>
      </dsp:nvSpPr>
      <dsp:spPr>
        <a:xfrm>
          <a:off x="7478478" y="3973105"/>
          <a:ext cx="623545" cy="623545"/>
        </a:xfrm>
        <a:prstGeom prst="downArrow">
          <a:avLst>
            <a:gd name="adj1" fmla="val 55000"/>
            <a:gd name="adj2" fmla="val 45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Arial" panose="020B0604020202020204" pitchFamily="34" charset="0"/>
            <a:cs typeface="Arial" panose="020B0604020202020204" pitchFamily="34" charset="0"/>
          </a:endParaRPr>
        </a:p>
      </dsp:txBody>
      <dsp:txXfrm>
        <a:off x="7618776" y="3973105"/>
        <a:ext cx="342949" cy="4692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C322-E5DF-4B7B-A1BD-281B84122260}">
      <dsp:nvSpPr>
        <dsp:cNvPr id="0" name=""/>
        <dsp:cNvSpPr/>
      </dsp:nvSpPr>
      <dsp:spPr>
        <a:xfrm>
          <a:off x="1312" y="395454"/>
          <a:ext cx="2082703" cy="1434983"/>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8FA9A-BF94-4B50-817B-590581966B52}">
      <dsp:nvSpPr>
        <dsp:cNvPr id="0" name=""/>
        <dsp:cNvSpPr/>
      </dsp:nvSpPr>
      <dsp:spPr>
        <a:xfrm>
          <a:off x="1312" y="1830437"/>
          <a:ext cx="2082703" cy="77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s-EC" sz="1600" kern="1200" dirty="0" smtClean="0"/>
            <a:t>Maní de Trans Cutucú en el Oriente</a:t>
          </a:r>
          <a:endParaRPr lang="es-ES" sz="1600" kern="1200" dirty="0"/>
        </a:p>
      </dsp:txBody>
      <dsp:txXfrm>
        <a:off x="1312" y="1830437"/>
        <a:ext cx="2082703" cy="772683"/>
      </dsp:txXfrm>
    </dsp:sp>
    <dsp:sp modelId="{D581A9B8-8011-4CD2-A8FC-1090149895F9}">
      <dsp:nvSpPr>
        <dsp:cNvPr id="0" name=""/>
        <dsp:cNvSpPr/>
      </dsp:nvSpPr>
      <dsp:spPr>
        <a:xfrm>
          <a:off x="2292374" y="395454"/>
          <a:ext cx="2082703" cy="1434983"/>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0BFD9-D003-44F8-8E98-1122035F0217}">
      <dsp:nvSpPr>
        <dsp:cNvPr id="0" name=""/>
        <dsp:cNvSpPr/>
      </dsp:nvSpPr>
      <dsp:spPr>
        <a:xfrm>
          <a:off x="2292374" y="1830437"/>
          <a:ext cx="2082703" cy="77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s-EC" sz="1600" kern="1200" dirty="0" smtClean="0"/>
            <a:t>Café de  Palanda en Zamora  Chinchipe  </a:t>
          </a:r>
          <a:endParaRPr lang="es-ES" sz="1600" kern="1200" dirty="0"/>
        </a:p>
      </dsp:txBody>
      <dsp:txXfrm>
        <a:off x="2292374" y="1830437"/>
        <a:ext cx="2082703" cy="772683"/>
      </dsp:txXfrm>
    </dsp:sp>
    <dsp:sp modelId="{A319B24C-E928-490B-9608-D351EEF5C3DE}">
      <dsp:nvSpPr>
        <dsp:cNvPr id="0" name=""/>
        <dsp:cNvSpPr/>
      </dsp:nvSpPr>
      <dsp:spPr>
        <a:xfrm>
          <a:off x="4583436" y="395454"/>
          <a:ext cx="2082703" cy="1434983"/>
        </a:xfrm>
        <a:prstGeom prst="round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CFC21-ADEB-4CCA-A1F0-A5FEEAF76AC1}">
      <dsp:nvSpPr>
        <dsp:cNvPr id="0" name=""/>
        <dsp:cNvSpPr/>
      </dsp:nvSpPr>
      <dsp:spPr>
        <a:xfrm>
          <a:off x="4583436" y="1830437"/>
          <a:ext cx="2082703" cy="77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s-EC" sz="1600" kern="1200" dirty="0" smtClean="0"/>
            <a:t>Café de Loja</a:t>
          </a:r>
          <a:endParaRPr lang="es-ES" sz="1600" kern="1200" dirty="0"/>
        </a:p>
      </dsp:txBody>
      <dsp:txXfrm>
        <a:off x="4583436" y="1830437"/>
        <a:ext cx="2082703" cy="7726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BA4BB-F6F3-4C78-982F-4AF33F1A00DF}">
      <dsp:nvSpPr>
        <dsp:cNvPr id="0" name=""/>
        <dsp:cNvSpPr/>
      </dsp:nvSpPr>
      <dsp:spPr>
        <a:xfrm>
          <a:off x="0" y="348783"/>
          <a:ext cx="5197979" cy="529200"/>
        </a:xfrm>
        <a:prstGeom prst="rect">
          <a:avLst/>
        </a:prstGeom>
        <a:solidFill>
          <a:schemeClr val="dk2">
            <a:alpha val="90000"/>
            <a:tint val="4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8E452B-4F25-4F22-8040-C4B07DAEA9A8}">
      <dsp:nvSpPr>
        <dsp:cNvPr id="0" name=""/>
        <dsp:cNvSpPr/>
      </dsp:nvSpPr>
      <dsp:spPr>
        <a:xfrm>
          <a:off x="259899" y="38823"/>
          <a:ext cx="3638586" cy="61992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530" tIns="0" rIns="137530" bIns="0" numCol="1" spcCol="1270" anchor="ctr" anchorCtr="0">
          <a:noAutofit/>
        </a:bodyPr>
        <a:lstStyle/>
        <a:p>
          <a:pPr lvl="0" algn="l" defTabSz="622300">
            <a:lnSpc>
              <a:spcPct val="90000"/>
            </a:lnSpc>
            <a:spcBef>
              <a:spcPct val="0"/>
            </a:spcBef>
            <a:spcAft>
              <a:spcPct val="35000"/>
            </a:spcAft>
          </a:pPr>
          <a:r>
            <a:rPr lang="es-EC" sz="1400" kern="1200" smtClean="0">
              <a:latin typeface="Arial" panose="020B0604020202020204" pitchFamily="34" charset="0"/>
              <a:cs typeface="Arial" panose="020B0604020202020204" pitchFamily="34" charset="0"/>
            </a:rPr>
            <a:t>Licor  Pájaro Azul de Bolívar</a:t>
          </a:r>
          <a:endParaRPr lang="es-ES" sz="1400" kern="1200" dirty="0">
            <a:latin typeface="Arial" panose="020B0604020202020204" pitchFamily="34" charset="0"/>
            <a:cs typeface="Arial" panose="020B0604020202020204" pitchFamily="34" charset="0"/>
          </a:endParaRPr>
        </a:p>
      </dsp:txBody>
      <dsp:txXfrm>
        <a:off x="290161" y="69085"/>
        <a:ext cx="3578062" cy="559396"/>
      </dsp:txXfrm>
    </dsp:sp>
    <dsp:sp modelId="{01C273BE-70E0-4BDE-A4C9-B5C1705A6D23}">
      <dsp:nvSpPr>
        <dsp:cNvPr id="0" name=""/>
        <dsp:cNvSpPr/>
      </dsp:nvSpPr>
      <dsp:spPr>
        <a:xfrm>
          <a:off x="0" y="1301343"/>
          <a:ext cx="5197979" cy="529200"/>
        </a:xfrm>
        <a:prstGeom prst="rect">
          <a:avLst/>
        </a:prstGeom>
        <a:solidFill>
          <a:schemeClr val="dk2">
            <a:alpha val="90000"/>
            <a:tint val="4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E6F632-29A1-45A9-A2BC-E06B9BD8E6F0}">
      <dsp:nvSpPr>
        <dsp:cNvPr id="0" name=""/>
        <dsp:cNvSpPr/>
      </dsp:nvSpPr>
      <dsp:spPr>
        <a:xfrm>
          <a:off x="259899" y="991383"/>
          <a:ext cx="3638586" cy="61992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530" tIns="0" rIns="137530" bIns="0" numCol="1" spcCol="1270" anchor="ctr" anchorCtr="0">
          <a:noAutofit/>
        </a:bodyPr>
        <a:lstStyle/>
        <a:p>
          <a:pPr lvl="0" algn="l" defTabSz="622300">
            <a:lnSpc>
              <a:spcPct val="90000"/>
            </a:lnSpc>
            <a:spcBef>
              <a:spcPct val="0"/>
            </a:spcBef>
            <a:spcAft>
              <a:spcPct val="35000"/>
            </a:spcAft>
          </a:pPr>
          <a:r>
            <a:rPr lang="es-EC" sz="1400" kern="1200" smtClean="0">
              <a:latin typeface="Arial" panose="020B0604020202020204" pitchFamily="34" charset="0"/>
              <a:cs typeface="Arial" panose="020B0604020202020204" pitchFamily="34" charset="0"/>
            </a:rPr>
            <a:t>Café de Zaruma</a:t>
          </a:r>
          <a:endParaRPr lang="es-ES" sz="1400" kern="1200" dirty="0">
            <a:latin typeface="Arial" panose="020B0604020202020204" pitchFamily="34" charset="0"/>
            <a:cs typeface="Arial" panose="020B0604020202020204" pitchFamily="34" charset="0"/>
          </a:endParaRPr>
        </a:p>
      </dsp:txBody>
      <dsp:txXfrm>
        <a:off x="290161" y="1021645"/>
        <a:ext cx="3578062" cy="559396"/>
      </dsp:txXfrm>
    </dsp:sp>
    <dsp:sp modelId="{D1850042-E62E-4A72-8ABE-C71210475D81}">
      <dsp:nvSpPr>
        <dsp:cNvPr id="0" name=""/>
        <dsp:cNvSpPr/>
      </dsp:nvSpPr>
      <dsp:spPr>
        <a:xfrm>
          <a:off x="0" y="2253903"/>
          <a:ext cx="5197979" cy="529200"/>
        </a:xfrm>
        <a:prstGeom prst="rect">
          <a:avLst/>
        </a:prstGeom>
        <a:solidFill>
          <a:schemeClr val="dk2">
            <a:alpha val="90000"/>
            <a:tint val="4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1C1B74D-0FF6-4E4A-AA68-01892E6D2B02}">
      <dsp:nvSpPr>
        <dsp:cNvPr id="0" name=""/>
        <dsp:cNvSpPr/>
      </dsp:nvSpPr>
      <dsp:spPr>
        <a:xfrm>
          <a:off x="259899" y="1943943"/>
          <a:ext cx="3638586" cy="61992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530" tIns="0" rIns="137530" bIns="0" numCol="1" spcCol="1270" anchor="ctr" anchorCtr="0">
          <a:noAutofit/>
        </a:bodyPr>
        <a:lstStyle/>
        <a:p>
          <a:pPr lvl="0" algn="l" defTabSz="622300">
            <a:lnSpc>
              <a:spcPct val="90000"/>
            </a:lnSpc>
            <a:spcBef>
              <a:spcPct val="0"/>
            </a:spcBef>
            <a:spcAft>
              <a:spcPct val="35000"/>
            </a:spcAft>
          </a:pPr>
          <a:r>
            <a:rPr lang="es-EC" sz="1400" kern="1200" smtClean="0">
              <a:latin typeface="Arial" panose="020B0604020202020204" pitchFamily="34" charset="0"/>
              <a:cs typeface="Arial" panose="020B0604020202020204" pitchFamily="34" charset="0"/>
            </a:rPr>
            <a:t>Tejidos de Zuleta en Imbabura, artesanías del norte del país, entre otros</a:t>
          </a:r>
          <a:endParaRPr lang="es-ES" sz="1400" kern="1200" dirty="0">
            <a:latin typeface="Arial" panose="020B0604020202020204" pitchFamily="34" charset="0"/>
            <a:cs typeface="Arial" panose="020B0604020202020204" pitchFamily="34" charset="0"/>
          </a:endParaRPr>
        </a:p>
      </dsp:txBody>
      <dsp:txXfrm>
        <a:off x="290161" y="1974205"/>
        <a:ext cx="3578062"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F56B7-D9C6-4978-804F-456A97BAE44A}" type="datetimeFigureOut">
              <a:rPr lang="es-ES" smtClean="0"/>
              <a:t>16/03/2016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E577F-8306-48D6-936F-C8837811A77D}" type="slidenum">
              <a:rPr lang="es-ES" smtClean="0"/>
              <a:t>‹Nº›</a:t>
            </a:fld>
            <a:endParaRPr lang="es-ES"/>
          </a:p>
        </p:txBody>
      </p:sp>
    </p:spTree>
    <p:extLst>
      <p:ext uri="{BB962C8B-B14F-4D97-AF65-F5344CB8AC3E}">
        <p14:creationId xmlns:p14="http://schemas.microsoft.com/office/powerpoint/2010/main" val="35834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dirty="0" err="1" smtClean="0"/>
              <a:t>Formulacion</a:t>
            </a:r>
            <a:r>
              <a:rPr lang="es-EC" dirty="0" smtClean="0"/>
              <a:t> del problema</a:t>
            </a:r>
          </a:p>
          <a:p>
            <a:pPr marL="171450" indent="-171450">
              <a:buFontTx/>
              <a:buChar char="-"/>
            </a:pPr>
            <a:r>
              <a:rPr lang="es-EC" dirty="0" smtClean="0"/>
              <a:t>Resumen</a:t>
            </a:r>
            <a:endParaRPr lang="es-ES" dirty="0"/>
          </a:p>
        </p:txBody>
      </p:sp>
      <p:sp>
        <p:nvSpPr>
          <p:cNvPr id="4" name="Marcador de número de diapositiva 3"/>
          <p:cNvSpPr>
            <a:spLocks noGrp="1"/>
          </p:cNvSpPr>
          <p:nvPr>
            <p:ph type="sldNum" sz="quarter" idx="10"/>
          </p:nvPr>
        </p:nvSpPr>
        <p:spPr/>
        <p:txBody>
          <a:bodyPr/>
          <a:lstStyle/>
          <a:p>
            <a:fld id="{210E577F-8306-48D6-936F-C8837811A77D}" type="slidenum">
              <a:rPr lang="es-ES" smtClean="0"/>
              <a:t>2</a:t>
            </a:fld>
            <a:endParaRPr lang="es-ES"/>
          </a:p>
        </p:txBody>
      </p:sp>
    </p:spTree>
    <p:extLst>
      <p:ext uri="{BB962C8B-B14F-4D97-AF65-F5344CB8AC3E}">
        <p14:creationId xmlns:p14="http://schemas.microsoft.com/office/powerpoint/2010/main" val="298252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EXPLICO</a:t>
            </a:r>
            <a:r>
              <a:rPr lang="es-EC" baseline="0" dirty="0" smtClean="0"/>
              <a:t> EL CONCEPTO</a:t>
            </a:r>
          </a:p>
          <a:p>
            <a:r>
              <a:rPr lang="es-EC" baseline="0" dirty="0" smtClean="0"/>
              <a:t>EXPLICO MAS LA DEFINICION </a:t>
            </a:r>
          </a:p>
          <a:p>
            <a:endParaRPr lang="es-ES" dirty="0"/>
          </a:p>
        </p:txBody>
      </p:sp>
      <p:sp>
        <p:nvSpPr>
          <p:cNvPr id="4" name="Marcador de número de diapositiva 3"/>
          <p:cNvSpPr>
            <a:spLocks noGrp="1"/>
          </p:cNvSpPr>
          <p:nvPr>
            <p:ph type="sldNum" sz="quarter" idx="10"/>
          </p:nvPr>
        </p:nvSpPr>
        <p:spPr/>
        <p:txBody>
          <a:bodyPr/>
          <a:lstStyle/>
          <a:p>
            <a:fld id="{210E577F-8306-48D6-936F-C8837811A77D}" type="slidenum">
              <a:rPr lang="es-ES" smtClean="0"/>
              <a:t>3</a:t>
            </a:fld>
            <a:endParaRPr lang="es-ES"/>
          </a:p>
        </p:txBody>
      </p:sp>
    </p:spTree>
    <p:extLst>
      <p:ext uri="{BB962C8B-B14F-4D97-AF65-F5344CB8AC3E}">
        <p14:creationId xmlns:p14="http://schemas.microsoft.com/office/powerpoint/2010/main" val="229028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MENCIONAR EL SELLO PARAGUAS</a:t>
            </a:r>
            <a:endParaRPr lang="es-ES" dirty="0"/>
          </a:p>
        </p:txBody>
      </p:sp>
      <p:sp>
        <p:nvSpPr>
          <p:cNvPr id="4" name="Marcador de número de diapositiva 3"/>
          <p:cNvSpPr>
            <a:spLocks noGrp="1"/>
          </p:cNvSpPr>
          <p:nvPr>
            <p:ph type="sldNum" sz="quarter" idx="10"/>
          </p:nvPr>
        </p:nvSpPr>
        <p:spPr/>
        <p:txBody>
          <a:bodyPr/>
          <a:lstStyle/>
          <a:p>
            <a:fld id="{210E577F-8306-48D6-936F-C8837811A77D}" type="slidenum">
              <a:rPr lang="es-ES" smtClean="0"/>
              <a:t>4</a:t>
            </a:fld>
            <a:endParaRPr lang="es-ES"/>
          </a:p>
        </p:txBody>
      </p:sp>
    </p:spTree>
    <p:extLst>
      <p:ext uri="{BB962C8B-B14F-4D97-AF65-F5344CB8AC3E}">
        <p14:creationId xmlns:p14="http://schemas.microsoft.com/office/powerpoint/2010/main" val="193904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0E577F-8306-48D6-936F-C8837811A77D}" type="slidenum">
              <a:rPr lang="es-ES" smtClean="0"/>
              <a:t>5</a:t>
            </a:fld>
            <a:endParaRPr lang="es-ES"/>
          </a:p>
        </p:txBody>
      </p:sp>
    </p:spTree>
    <p:extLst>
      <p:ext uri="{BB962C8B-B14F-4D97-AF65-F5344CB8AC3E}">
        <p14:creationId xmlns:p14="http://schemas.microsoft.com/office/powerpoint/2010/main" val="339262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MENCNIONAR A PORTER, LOS DOS ENFOQUES </a:t>
            </a:r>
            <a:endParaRPr lang="es-ES" dirty="0"/>
          </a:p>
        </p:txBody>
      </p:sp>
      <p:sp>
        <p:nvSpPr>
          <p:cNvPr id="4" name="Marcador de número de diapositiva 3"/>
          <p:cNvSpPr>
            <a:spLocks noGrp="1"/>
          </p:cNvSpPr>
          <p:nvPr>
            <p:ph type="sldNum" sz="quarter" idx="10"/>
          </p:nvPr>
        </p:nvSpPr>
        <p:spPr/>
        <p:txBody>
          <a:bodyPr/>
          <a:lstStyle/>
          <a:p>
            <a:fld id="{210E577F-8306-48D6-936F-C8837811A77D}" type="slidenum">
              <a:rPr lang="es-ES" smtClean="0"/>
              <a:t>6</a:t>
            </a:fld>
            <a:endParaRPr lang="es-ES"/>
          </a:p>
        </p:txBody>
      </p:sp>
    </p:spTree>
    <p:extLst>
      <p:ext uri="{BB962C8B-B14F-4D97-AF65-F5344CB8AC3E}">
        <p14:creationId xmlns:p14="http://schemas.microsoft.com/office/powerpoint/2010/main" val="120714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0E577F-8306-48D6-936F-C8837811A77D}" type="slidenum">
              <a:rPr lang="es-ES" smtClean="0"/>
              <a:t>7</a:t>
            </a:fld>
            <a:endParaRPr lang="es-ES"/>
          </a:p>
        </p:txBody>
      </p:sp>
    </p:spTree>
    <p:extLst>
      <p:ext uri="{BB962C8B-B14F-4D97-AF65-F5344CB8AC3E}">
        <p14:creationId xmlns:p14="http://schemas.microsoft.com/office/powerpoint/2010/main" val="103809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término cacao proviene del griego ´´theobroma cacao’’ que significa  “alimento de los dioses”. Es un fruto originario de la Amazonía Ecuatoriana según indagaciones del Instituto de Investigación para el desarrollo de Francia (IRD), quienes descubrieron que en la Provincia de Zamora Chinchipe hace 3000 años antes de Cristo, crecieron las primeras plantaciones de este fruto tropical. </a:t>
            </a:r>
          </a:p>
          <a:p>
            <a:endParaRPr lang="es-ES" dirty="0"/>
          </a:p>
        </p:txBody>
      </p:sp>
      <p:sp>
        <p:nvSpPr>
          <p:cNvPr id="4" name="Marcador de número de diapositiva 3"/>
          <p:cNvSpPr>
            <a:spLocks noGrp="1"/>
          </p:cNvSpPr>
          <p:nvPr>
            <p:ph type="sldNum" sz="quarter" idx="10"/>
          </p:nvPr>
        </p:nvSpPr>
        <p:spPr/>
        <p:txBody>
          <a:bodyPr/>
          <a:lstStyle/>
          <a:p>
            <a:fld id="{210E577F-8306-48D6-936F-C8837811A77D}" type="slidenum">
              <a:rPr lang="es-ES" smtClean="0"/>
              <a:t>15</a:t>
            </a:fld>
            <a:endParaRPr lang="es-ES"/>
          </a:p>
        </p:txBody>
      </p:sp>
    </p:spTree>
    <p:extLst>
      <p:ext uri="{BB962C8B-B14F-4D97-AF65-F5344CB8AC3E}">
        <p14:creationId xmlns:p14="http://schemas.microsoft.com/office/powerpoint/2010/main" val="165939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0E577F-8306-48D6-936F-C8837811A77D}" type="slidenum">
              <a:rPr lang="es-ES" smtClean="0"/>
              <a:t>29</a:t>
            </a:fld>
            <a:endParaRPr lang="es-ES"/>
          </a:p>
        </p:txBody>
      </p:sp>
    </p:spTree>
    <p:extLst>
      <p:ext uri="{BB962C8B-B14F-4D97-AF65-F5344CB8AC3E}">
        <p14:creationId xmlns:p14="http://schemas.microsoft.com/office/powerpoint/2010/main" val="71861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204069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142199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82158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1854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846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419756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3705485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146672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81499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FCD3E6-9C91-4FFD-BE67-396E8BD6925F}" type="datetimeFigureOut">
              <a:rPr lang="es-ES" smtClean="0"/>
              <a:t>16/03/2016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18452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FFCD3E6-9C91-4FFD-BE67-396E8BD6925F}" type="datetimeFigureOut">
              <a:rPr lang="es-ES" smtClean="0"/>
              <a:t>16/03/2016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23327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FFCD3E6-9C91-4FFD-BE67-396E8BD6925F}" type="datetimeFigureOut">
              <a:rPr lang="es-ES" smtClean="0"/>
              <a:t>16/03/2016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169345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FFCD3E6-9C91-4FFD-BE67-396E8BD6925F}" type="datetimeFigureOut">
              <a:rPr lang="es-ES" smtClean="0"/>
              <a:t>16/03/2016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3186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CD3E6-9C91-4FFD-BE67-396E8BD6925F}" type="datetimeFigureOut">
              <a:rPr lang="es-ES" smtClean="0"/>
              <a:t>16/03/2016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178996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FCD3E6-9C91-4FFD-BE67-396E8BD6925F}" type="datetimeFigureOut">
              <a:rPr lang="es-ES" smtClean="0"/>
              <a:t>16/03/2016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276046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FCD3E6-9C91-4FFD-BE67-396E8BD6925F}" type="datetimeFigureOut">
              <a:rPr lang="es-ES" smtClean="0"/>
              <a:t>16/03/2016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AFEC64-5E57-4D42-8F73-BDA5FCB8B845}" type="slidenum">
              <a:rPr lang="es-ES" smtClean="0"/>
              <a:t>‹Nº›</a:t>
            </a:fld>
            <a:endParaRPr lang="es-ES"/>
          </a:p>
        </p:txBody>
      </p:sp>
    </p:spTree>
    <p:extLst>
      <p:ext uri="{BB962C8B-B14F-4D97-AF65-F5344CB8AC3E}">
        <p14:creationId xmlns:p14="http://schemas.microsoft.com/office/powerpoint/2010/main" val="72924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FCD3E6-9C91-4FFD-BE67-396E8BD6925F}" type="datetimeFigureOut">
              <a:rPr lang="es-ES" smtClean="0"/>
              <a:t>16/03/2016</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AFEC64-5E57-4D42-8F73-BDA5FCB8B845}" type="slidenum">
              <a:rPr lang="es-ES" smtClean="0"/>
              <a:t>‹Nº›</a:t>
            </a:fld>
            <a:endParaRPr lang="es-ES"/>
          </a:p>
        </p:txBody>
      </p:sp>
    </p:spTree>
    <p:extLst>
      <p:ext uri="{BB962C8B-B14F-4D97-AF65-F5344CB8AC3E}">
        <p14:creationId xmlns:p14="http://schemas.microsoft.com/office/powerpoint/2010/main" val="4124990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l="-1719" t="-8678" r="73368" b="-4160"/>
          <a:stretch/>
        </p:blipFill>
        <p:spPr bwMode="auto">
          <a:xfrm>
            <a:off x="4585647" y="11889"/>
            <a:ext cx="2074458" cy="1254886"/>
          </a:xfrm>
          <a:prstGeom prst="rect">
            <a:avLst/>
          </a:prstGeom>
          <a:noFill/>
          <a:ln>
            <a:noFill/>
          </a:ln>
        </p:spPr>
      </p:pic>
      <p:pic>
        <p:nvPicPr>
          <p:cNvPr id="5" name="Marcador de contenido 4" descr="http://blogs.espe.edu.ec/wp-content/uploads/2013/09/LOGO-PRINCIPAL7.png"/>
          <p:cNvPicPr>
            <a:picLocks noGrp="1"/>
          </p:cNvPicPr>
          <p:nvPr>
            <p:ph idx="1"/>
          </p:nvPr>
        </p:nvPicPr>
        <p:blipFill rotWithShape="1">
          <a:blip r:embed="rId2" cstate="print">
            <a:extLst>
              <a:ext uri="{28A0092B-C50C-407E-A947-70E740481C1C}">
                <a14:useLocalDpi xmlns:a14="http://schemas.microsoft.com/office/drawing/2010/main" val="0"/>
              </a:ext>
            </a:extLst>
          </a:blip>
          <a:srcRect l="25142"/>
          <a:stretch/>
        </p:blipFill>
        <p:spPr bwMode="auto">
          <a:xfrm>
            <a:off x="3732268" y="1358426"/>
            <a:ext cx="3999579" cy="835689"/>
          </a:xfrm>
          <a:prstGeom prst="rect">
            <a:avLst/>
          </a:prstGeom>
          <a:noFill/>
          <a:ln>
            <a:noFill/>
          </a:ln>
        </p:spPr>
      </p:pic>
      <p:sp>
        <p:nvSpPr>
          <p:cNvPr id="6" name="Rectángulo 5"/>
          <p:cNvSpPr/>
          <p:nvPr/>
        </p:nvSpPr>
        <p:spPr>
          <a:xfrm>
            <a:off x="573204" y="2285766"/>
            <a:ext cx="9880979" cy="4968027"/>
          </a:xfrm>
          <a:prstGeom prst="rect">
            <a:avLst/>
          </a:prstGeom>
        </p:spPr>
        <p:txBody>
          <a:bodyPr wrap="square">
            <a:spAutoFit/>
          </a:bodyPr>
          <a:lstStyle/>
          <a:p>
            <a:pPr algn="ctr">
              <a:lnSpc>
                <a:spcPct val="150000"/>
              </a:lnSpc>
              <a:spcAft>
                <a:spcPts val="1000"/>
              </a:spcAft>
              <a:tabLst>
                <a:tab pos="1162050" algn="l"/>
                <a:tab pos="2700020" algn="ctr"/>
                <a:tab pos="3838575" algn="l"/>
              </a:tabLst>
            </a:pPr>
            <a:r>
              <a:rPr lang="es-EC" sz="1400" b="1" dirty="0" smtClean="0">
                <a:latin typeface="Arial" panose="020B0604020202020204" pitchFamily="34" charset="0"/>
                <a:ea typeface="Calibri" panose="020F0502020204030204" pitchFamily="34" charset="0"/>
                <a:cs typeface="Arial" panose="020B0604020202020204" pitchFamily="34" charset="0"/>
              </a:rPr>
              <a:t>CARRERA DE INGENIERÍA EN COMERCIO EXTERIOR Y NEGOCIACIÓN INTERNACIONAL</a:t>
            </a:r>
            <a:endParaRPr lang="es-ES" sz="1400" b="1" dirty="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es-EC" sz="1400" b="1" dirty="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1400" b="1" dirty="0" smtClean="0">
                <a:latin typeface="Arial" panose="020B0604020202020204" pitchFamily="34" charset="0"/>
                <a:ea typeface="Calibri" panose="020F0502020204030204" pitchFamily="34" charset="0"/>
                <a:cs typeface="Arial" panose="020B0604020202020204" pitchFamily="34" charset="0"/>
              </a:rPr>
              <a:t> </a:t>
            </a:r>
            <a:endParaRPr lang="es-ES" sz="1400" b="1" dirty="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14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TEMA: DENOMINACIONES DE ORIGEN COMO MECANISMOS IMPULSADORES DE SECTORES ECONÓMICOS EN ECUADOR</a:t>
            </a:r>
          </a:p>
          <a:p>
            <a:pPr algn="ctr">
              <a:lnSpc>
                <a:spcPct val="150000"/>
              </a:lnSpc>
              <a:spcAft>
                <a:spcPts val="0"/>
              </a:spcAft>
            </a:pPr>
            <a:endParaRPr lang="es-ES" sz="1300" b="1" dirty="0" smtClean="0">
              <a:latin typeface="Arial" panose="020B0604020202020204" pitchFamily="34" charset="0"/>
              <a:ea typeface="Calibri" panose="020F0502020204030204" pitchFamily="34" charset="0"/>
              <a:cs typeface="Arial" panose="020B0604020202020204" pitchFamily="34" charset="0"/>
            </a:endParaRPr>
          </a:p>
          <a:p>
            <a:pPr indent="252095" algn="ctr">
              <a:lnSpc>
                <a:spcPct val="150000"/>
              </a:lnSpc>
              <a:spcAft>
                <a:spcPts val="0"/>
              </a:spcAft>
            </a:pPr>
            <a:r>
              <a:rPr lang="es-EC" sz="1300" b="1" dirty="0" smtClean="0">
                <a:latin typeface="Arial" panose="020B0604020202020204" pitchFamily="34" charset="0"/>
                <a:ea typeface="Calibri" panose="020F0502020204030204" pitchFamily="34" charset="0"/>
                <a:cs typeface="Arial" panose="020B0604020202020204" pitchFamily="34" charset="0"/>
              </a:rPr>
              <a:t> </a:t>
            </a:r>
            <a:endParaRPr lang="es-ES" sz="1300" b="1" dirty="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1300" b="1" dirty="0" smtClean="0">
                <a:latin typeface="Arial" panose="020B0604020202020204" pitchFamily="34" charset="0"/>
                <a:ea typeface="Calibri" panose="020F0502020204030204" pitchFamily="34" charset="0"/>
                <a:cs typeface="Arial" panose="020B0604020202020204" pitchFamily="34" charset="0"/>
              </a:rPr>
              <a:t>AUTOR: BAQUERO VILLAFUERTE MARÍA LORENA</a:t>
            </a:r>
          </a:p>
          <a:p>
            <a:pPr algn="ctr">
              <a:lnSpc>
                <a:spcPct val="150000"/>
              </a:lnSpc>
              <a:spcAft>
                <a:spcPts val="0"/>
              </a:spcAft>
            </a:pPr>
            <a:endParaRPr lang="es-ES" sz="1300" b="1" dirty="0" smtClean="0">
              <a:latin typeface="Arial" panose="020B0604020202020204" pitchFamily="34" charset="0"/>
              <a:ea typeface="Calibri" panose="020F0502020204030204" pitchFamily="34" charset="0"/>
              <a:cs typeface="Arial" panose="020B0604020202020204" pitchFamily="34" charset="0"/>
            </a:endParaRPr>
          </a:p>
          <a:p>
            <a:pPr indent="252095" algn="ctr">
              <a:lnSpc>
                <a:spcPct val="150000"/>
              </a:lnSpc>
              <a:spcAft>
                <a:spcPts val="0"/>
              </a:spcAft>
            </a:pPr>
            <a:r>
              <a:rPr lang="es-EC" sz="1300" b="1" dirty="0" smtClean="0">
                <a:latin typeface="Arial" panose="020B0604020202020204" pitchFamily="34" charset="0"/>
                <a:ea typeface="Calibri" panose="020F0502020204030204" pitchFamily="34" charset="0"/>
                <a:cs typeface="Arial" panose="020B0604020202020204" pitchFamily="34" charset="0"/>
              </a:rPr>
              <a:t> </a:t>
            </a:r>
            <a:endParaRPr lang="es-ES" sz="1300" b="1" dirty="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1300" b="1" dirty="0" smtClean="0">
                <a:latin typeface="Arial" panose="020B0604020202020204" pitchFamily="34" charset="0"/>
                <a:ea typeface="Calibri" panose="020F0502020204030204" pitchFamily="34" charset="0"/>
                <a:cs typeface="Arial" panose="020B0604020202020204" pitchFamily="34" charset="0"/>
              </a:rPr>
              <a:t>DIRECTOR: ING. VITERI MOYA DIGNA MARCELA</a:t>
            </a:r>
            <a:endParaRPr lang="es-ES" sz="1300" b="1" dirty="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es-ES" sz="1300" b="1"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1300" b="1" dirty="0" smtClean="0">
                <a:latin typeface="Arial" panose="020B0604020202020204" pitchFamily="34" charset="0"/>
                <a:ea typeface="Calibri" panose="020F0502020204030204" pitchFamily="34" charset="0"/>
                <a:cs typeface="Arial" panose="020B0604020202020204" pitchFamily="34" charset="0"/>
              </a:rPr>
              <a:t> </a:t>
            </a:r>
            <a:endParaRPr lang="es-ES" sz="1300" b="1" dirty="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1300" b="1" dirty="0" smtClean="0">
                <a:latin typeface="Arial" panose="020B0604020202020204" pitchFamily="34" charset="0"/>
                <a:ea typeface="Calibri" panose="020F0502020204030204" pitchFamily="34" charset="0"/>
                <a:cs typeface="Arial" panose="020B0604020202020204" pitchFamily="34" charset="0"/>
              </a:rPr>
              <a:t>SANGOLQUÍ, MARZO 2016  </a:t>
            </a:r>
            <a:endParaRPr lang="es-ES" sz="1300" b="1" dirty="0" smtClean="0">
              <a:latin typeface="Arial" panose="020B0604020202020204" pitchFamily="34" charset="0"/>
              <a:ea typeface="Calibri" panose="020F0502020204030204" pitchFamily="34" charset="0"/>
              <a:cs typeface="Arial" panose="020B0604020202020204" pitchFamily="34" charset="0"/>
            </a:endParaRPr>
          </a:p>
          <a:p>
            <a:r>
              <a:rPr lang="es-EC" sz="1400" b="1" dirty="0" smtClean="0">
                <a:effectLst/>
                <a:latin typeface="Arial" panose="020B0604020202020204" pitchFamily="34" charset="0"/>
                <a:ea typeface="Calibri" panose="020F0502020204030204" pitchFamily="34" charset="0"/>
              </a:rPr>
              <a:t/>
            </a:r>
            <a:br>
              <a:rPr lang="es-EC" sz="1400" b="1" dirty="0" smtClean="0">
                <a:effectLst/>
                <a:latin typeface="Arial" panose="020B0604020202020204" pitchFamily="34" charset="0"/>
                <a:ea typeface="Calibri" panose="020F0502020204030204" pitchFamily="34" charset="0"/>
              </a:rPr>
            </a:br>
            <a:endParaRPr lang="es-ES" sz="1400" dirty="0"/>
          </a:p>
        </p:txBody>
      </p:sp>
    </p:spTree>
    <p:extLst>
      <p:ext uri="{BB962C8B-B14F-4D97-AF65-F5344CB8AC3E}">
        <p14:creationId xmlns:p14="http://schemas.microsoft.com/office/powerpoint/2010/main" val="218548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36645"/>
            <a:ext cx="8596668" cy="605051"/>
          </a:xfrm>
        </p:spPr>
        <p:txBody>
          <a:bodyPr>
            <a:normAutofit/>
          </a:bodyPr>
          <a:lstStyle/>
          <a:p>
            <a:pPr algn="ctr"/>
            <a:r>
              <a:rPr lang="es-EC" sz="2800" b="1" dirty="0" smtClean="0">
                <a:effectLst>
                  <a:outerShdw blurRad="38100" dist="38100" dir="2700000" algn="tl">
                    <a:srgbClr val="000000">
                      <a:alpha val="43137"/>
                    </a:srgbClr>
                  </a:outerShdw>
                </a:effectLst>
              </a:rPr>
              <a:t>DECLARATORIA DE RECONOCIMIENTO</a:t>
            </a:r>
            <a:endParaRPr lang="es-ES" sz="2800"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61864935"/>
              </p:ext>
            </p:extLst>
          </p:nvPr>
        </p:nvGraphicFramePr>
        <p:xfrm>
          <a:off x="677334" y="941696"/>
          <a:ext cx="8596312" cy="2634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677334" y="3857767"/>
            <a:ext cx="8596668" cy="5914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b="1" dirty="0" smtClean="0">
                <a:effectLst>
                  <a:outerShdw blurRad="38100" dist="38100" dir="2700000" algn="tl">
                    <a:srgbClr val="000000">
                      <a:alpha val="43137"/>
                    </a:srgbClr>
                  </a:outerShdw>
                </a:effectLst>
              </a:rPr>
              <a:t>AUTORIZACIÓN DE USO </a:t>
            </a:r>
            <a:endParaRPr lang="es-ES" sz="2800" b="1" dirty="0">
              <a:effectLst>
                <a:outerShdw blurRad="38100" dist="38100" dir="2700000" algn="tl">
                  <a:srgbClr val="000000">
                    <a:alpha val="43137"/>
                  </a:srgbClr>
                </a:outerShdw>
              </a:effectLst>
            </a:endParaRPr>
          </a:p>
        </p:txBody>
      </p:sp>
      <p:graphicFrame>
        <p:nvGraphicFramePr>
          <p:cNvPr id="6" name="Marcador de contenido 3"/>
          <p:cNvGraphicFramePr>
            <a:graphicFrameLocks/>
          </p:cNvGraphicFramePr>
          <p:nvPr>
            <p:extLst>
              <p:ext uri="{D42A27DB-BD31-4B8C-83A1-F6EECF244321}">
                <p14:modId xmlns:p14="http://schemas.microsoft.com/office/powerpoint/2010/main" val="1763926273"/>
              </p:ext>
            </p:extLst>
          </p:nvPr>
        </p:nvGraphicFramePr>
        <p:xfrm>
          <a:off x="800164" y="4558352"/>
          <a:ext cx="8596312" cy="18658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648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73122"/>
            <a:ext cx="8596668" cy="1320800"/>
          </a:xfrm>
        </p:spPr>
        <p:txBody>
          <a:bodyPr/>
          <a:lstStyle/>
          <a:p>
            <a:pPr algn="ctr"/>
            <a:r>
              <a:rPr lang="es-EC" b="1" dirty="0" smtClean="0"/>
              <a:t>SOLICITUD DE DECLARATORIA O AUTORIZACIÓN DE USO </a:t>
            </a:r>
            <a:endParaRPr lang="es-ES" b="1" dirty="0"/>
          </a:p>
        </p:txBody>
      </p:sp>
      <p:sp>
        <p:nvSpPr>
          <p:cNvPr id="3" name="Marcador de contenido 2"/>
          <p:cNvSpPr>
            <a:spLocks noGrp="1"/>
          </p:cNvSpPr>
          <p:nvPr>
            <p:ph idx="1"/>
          </p:nvPr>
        </p:nvSpPr>
        <p:spPr>
          <a:xfrm>
            <a:off x="813812" y="1793922"/>
            <a:ext cx="8596668" cy="430663"/>
          </a:xfrm>
        </p:spPr>
        <p:style>
          <a:lnRef idx="2">
            <a:schemeClr val="dk1"/>
          </a:lnRef>
          <a:fillRef idx="1">
            <a:schemeClr val="lt1"/>
          </a:fillRef>
          <a:effectRef idx="0">
            <a:schemeClr val="dk1"/>
          </a:effectRef>
          <a:fontRef idx="minor">
            <a:schemeClr val="dk1"/>
          </a:fontRef>
        </p:style>
        <p:txBody>
          <a:bodyPr/>
          <a:lstStyle/>
          <a:p>
            <a:pPr marL="0" indent="0" algn="ctr">
              <a:buNone/>
            </a:pPr>
            <a:r>
              <a:rPr lang="es-ES" dirty="0"/>
              <a:t>https://solicitudes.propiedadintelectual.gob.ec/solicitudes/</a:t>
            </a:r>
          </a:p>
        </p:txBody>
      </p:sp>
      <p:graphicFrame>
        <p:nvGraphicFramePr>
          <p:cNvPr id="4" name="Diagrama 3"/>
          <p:cNvGraphicFramePr/>
          <p:nvPr>
            <p:extLst>
              <p:ext uri="{D42A27DB-BD31-4B8C-83A1-F6EECF244321}">
                <p14:modId xmlns:p14="http://schemas.microsoft.com/office/powerpoint/2010/main" val="2676661901"/>
              </p:ext>
            </p:extLst>
          </p:nvPr>
        </p:nvGraphicFramePr>
        <p:xfrm>
          <a:off x="1567976" y="17939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6809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CONSIDERACIONES</a:t>
            </a:r>
            <a:br>
              <a:rPr lang="es-EC" b="1" dirty="0" smtClean="0">
                <a:effectLst>
                  <a:outerShdw blurRad="38100" dist="38100" dir="2700000" algn="tl">
                    <a:srgbClr val="000000">
                      <a:alpha val="43137"/>
                    </a:srgbClr>
                  </a:outerShdw>
                </a:effectLst>
              </a:rPr>
            </a:br>
            <a:r>
              <a:rPr lang="es-EC" b="1" dirty="0" smtClean="0">
                <a:effectLst>
                  <a:outerShdw blurRad="38100" dist="38100" dir="2700000" algn="tl">
                    <a:srgbClr val="000000">
                      <a:alpha val="43137"/>
                    </a:srgbClr>
                  </a:outerShdw>
                </a:effectLst>
              </a:rPr>
              <a:t>DECISIÓN 486 – CAN </a:t>
            </a:r>
            <a:endParaRPr lang="es-ES"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77334" y="2365306"/>
            <a:ext cx="9435658" cy="3448641"/>
          </a:xfrm>
        </p:spPr>
        <p:txBody>
          <a:bodyPr/>
          <a:lstStyle/>
          <a:p>
            <a:pPr lvl="0" algn="just"/>
            <a:r>
              <a:rPr lang="es-ES" sz="2400" dirty="0"/>
              <a:t>La autorización de uso </a:t>
            </a:r>
            <a:r>
              <a:rPr lang="es-ES" sz="2400" dirty="0" smtClean="0"/>
              <a:t>deberá </a:t>
            </a:r>
            <a:r>
              <a:rPr lang="es-ES" sz="2400" dirty="0"/>
              <a:t>ser solicitada por las personas que: directamente se dediquen a la extracción, producción o elaboración de los productos distinguidos </a:t>
            </a:r>
            <a:r>
              <a:rPr lang="es-ES" sz="2400" dirty="0" smtClean="0"/>
              <a:t>de </a:t>
            </a:r>
            <a:r>
              <a:rPr lang="es-ES" sz="2400" dirty="0"/>
              <a:t>sus respectivas circunscripciones. </a:t>
            </a:r>
            <a:r>
              <a:rPr lang="es-EC" sz="2400" dirty="0"/>
              <a:t>(Art. 207)</a:t>
            </a:r>
            <a:endParaRPr lang="es-ES" sz="2400" dirty="0"/>
          </a:p>
          <a:p>
            <a:pPr lvl="0" algn="just"/>
            <a:r>
              <a:rPr lang="es-EC" sz="2400" dirty="0"/>
              <a:t>La autorización de uso de una denominación de origen protegida tendrá una duración de diez </a:t>
            </a:r>
            <a:r>
              <a:rPr lang="es-EC" sz="2400" dirty="0" smtClean="0"/>
              <a:t>años </a:t>
            </a:r>
            <a:r>
              <a:rPr lang="es-EC" sz="2400" dirty="0"/>
              <a:t>(Art. </a:t>
            </a:r>
            <a:r>
              <a:rPr lang="es-EC" sz="2400" dirty="0" smtClean="0"/>
              <a:t>210)</a:t>
            </a:r>
          </a:p>
          <a:p>
            <a:pPr lvl="0" algn="just"/>
            <a:r>
              <a:rPr lang="es-EC" sz="2400" dirty="0" smtClean="0"/>
              <a:t>El mal uso de una D.O. </a:t>
            </a:r>
            <a:r>
              <a:rPr lang="es-EC" sz="2400" dirty="0"/>
              <a:t>será considerado una infracción al derecho de propiedad industrial, objeto de </a:t>
            </a:r>
            <a:r>
              <a:rPr lang="es-EC" sz="2400" dirty="0" smtClean="0"/>
              <a:t>sanción </a:t>
            </a:r>
            <a:r>
              <a:rPr lang="es-EC" sz="2400" dirty="0"/>
              <a:t>(Art. </a:t>
            </a:r>
            <a:r>
              <a:rPr lang="es-EC" sz="2400" dirty="0" smtClean="0"/>
              <a:t>214)</a:t>
            </a:r>
            <a:endParaRPr lang="es-ES" sz="2400" dirty="0"/>
          </a:p>
          <a:p>
            <a:pPr marL="0" indent="0">
              <a:buNone/>
            </a:pPr>
            <a:endParaRPr lang="es-ES" dirty="0"/>
          </a:p>
        </p:txBody>
      </p:sp>
    </p:spTree>
    <p:extLst>
      <p:ext uri="{BB962C8B-B14F-4D97-AF65-F5344CB8AC3E}">
        <p14:creationId xmlns:p14="http://schemas.microsoft.com/office/powerpoint/2010/main" val="4017097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695" y="664191"/>
            <a:ext cx="8496079" cy="1614985"/>
          </a:xfrm>
        </p:spPr>
        <p:txBody>
          <a:bodyPr>
            <a:normAutofit/>
          </a:bodyPr>
          <a:lstStyle/>
          <a:p>
            <a:pPr algn="ctr"/>
            <a:r>
              <a:rPr lang="es-EC" sz="4400" b="1" dirty="0" smtClean="0">
                <a:effectLst>
                  <a:outerShdw blurRad="38100" dist="38100" dir="2700000" algn="tl">
                    <a:srgbClr val="000000">
                      <a:alpha val="43137"/>
                    </a:srgbClr>
                  </a:outerShdw>
                </a:effectLst>
              </a:rPr>
              <a:t>DENOMINACIONES DE ORIGEN EN ECUADOR </a:t>
            </a:r>
            <a:endParaRPr lang="es-ES" sz="4400" dirty="0">
              <a:effectLst>
                <a:outerShdw blurRad="38100" dist="38100" dir="2700000" algn="tl">
                  <a:srgbClr val="000000">
                    <a:alpha val="43137"/>
                  </a:srgbClr>
                </a:outerShdw>
              </a:effectLst>
            </a:endParaRPr>
          </a:p>
        </p:txBody>
      </p:sp>
      <p:sp>
        <p:nvSpPr>
          <p:cNvPr id="5" name="AutoShape 2" descr="data:image/jpeg;base64,/9j/4AAQSkZJRgABAQAAAQABAAD/2wCEAAkGBxITEhUTExIVFhUVGBcXFhYWFRcYGxgVGBYWGhYYGBoYHyggGB0lIBgYIT0hJSkrLi4uGR81ODMtNyg5Li0BCgoKDg0OGxAQGzImICU1Ly0tLi01LTctLTArLy4tLS0yMC0tLS0tLS0uMC0vKy8tNS0tLy0tLy0tLS0tLS0tLf/AABEIANIA8AMBIgACEQEDEQH/xAAcAAEAAgMBAQEAAAAAAAAAAAAABAYCAwUBBwj/xAA9EAABAwIDBQcCBAQFBQEAAAABAAIRAyEEEjEFQVFhcQYTIjKBkaFSsSNCwfAHFGLRM3KC4fEVJJKywkP/xAAaAQEAAgMBAAAAAAAAAAAAAAAAAwQBAgUG/8QAMBEAAgIBAwIEBAUFAQAAAAAAAAECAxEEEiExQQUiUXETYYGhMrHB0fAjUpHh8RT/2gAMAwEAAhEDEQA/APuKxba17b1kiAIiIAiIgCIiAIiIAiIgCKKcc3dJ5gWPCCbHrotJxNQ6ZQOBBJ9SCP3vKjldCPVmyi2SsXiW02F7zDWiSqnTxj8Tic7WPAo+E5nOpiHQSW5JzmCDldFweS7z5cZcQeAiANxMcYtr91qwmGbTaGtFgI4k3JkneZJPqqtmpTWIm8a33JdHG5bVD0dFo/qIs0j0H2EzOFWO1mJ7vB13ZQ7wZYJizyGH2zTG+F8r2LtN1CvRq5nEUjYCDDDIe1odYSCeGs63W9V7a8xPDSOabj2PvqKNs/HMrU21KZlr2tcOMOEiRuKkq2UwiIgCIiAIiIAiIgCIiAIiwqkgGBJgwJiTuE7kBmtVRjszSHQBMiPNItfdGq5eExlQViypcm0DRpy5rcbLp1cSxpDXOAJ0krLWCKFsZrK7PB5hcU2oCWmYJBtFx1W1rwZgzFjyK9aV6sEiCIiGQiIgNOLqlrSRrYCeZAn5UKoXO8zrcBIHreT6mOSn1wMpkZhFxEzyjeuXhGQwCZ4GZtqBO+BaeSqaqUo4wyWtJnMxHaOixrnObUAb3t8kz3Ql2UAyZgwNTBssG9qKBaXtFRzASMwaIJGby3vZpdzERrC6YwNKZ7qnMkzkbMu8x01O/ijcDSBkUmAxEhjdN400ubKpmv0JMSIzNt0XZ8hLzTc9rg2D46bmNc25iZe33WsdoaBcWgkuaaYeAPJ3jS5pffwiBr01lTquBpOjNTY6BAljTAiIEiwi0L12FpwJYyG3b4Ww02uOGg9ljMPQz5hjf8N8szjKZZrmEXbB1ngvkuP2Y1znOp+GSSGbgCTDQf36bvpO3Nv0cOIc5pedGFwH03PAeJvWRCo+KxzHudUljQ4zAcIEmOPGfX2XU8N06nGXxI8Po/5+ZV1GpnVJOuXPoVfZ+3MRhnF9EvY6+YCYOUWa8EQb23xe6tGL/iljHMhlBjHiZIl023BwgX3knTRcTalKXy0tOYaBzZkHLYTJ0i28LDYuzn4mq2lT/Ncu1DWjVx6fJIG9R3507afRdzqVOrUQVkms9/l/PmfaOyu2BicNTqFzC/K3vAw+V8XBGrehXYVX2fsihR7poYyRlaahawOdkEiXAb8qszHgiQZHFR6TVLURcksLODnWRSlwUxmwcYA3NLoeHVv+8rf9yAMRcCIoeJ9J+UWOTJ5Wtn3DbGx7aJpVHd5L8O9x/magLmU6NBlWkHkZhLmPdNs/5ozlXRFbND58OzO0+8pOGKIYH0XVGGtUMU6WJdUbSDiJfFKoWFxu/umTqVlszs7tOnQDO/8AxMgaXms98VDQFJ9UZgQYd+IBvIMxKv61is3NlkZheJvHRAQuz+GrUqDadZwc5hc0OBcc1MOPdFxdJLsmUEkmSCd66KIgCIiALRjaJcwtaYJiCCRoQdRpOnqt68KGGsrBXcTge7bmc8Z5mM2rQBGWYJdIn16LdSY2s2XuOdsNdlbJLSSGyINrzIEa8LY1tm1S4mzpPmmPcHQchKm7M2eWEudEkQImw6nj+ilbWOvJza65O1x2Yj0ee+Oj9zRR2r4mMDfBOWSZcdAw+/ObrsrQ3C082cMbm4wJWxrIbAPQm/vxUbx2L9cZpPe8mRcNJXq5uD2YQ/vKjs79xiIsRI9D6SeK6SwzaLbWWsBERDY8K+c4ba9VlNtNvhDM3is4ukyNQRafX0vbe0m1xSZlafxHCw+kHVx4b459FRQFf0mljYt1iyu33NJSa6Fn7M4suY5rnAlptLpcQbyRqBeJ/Zl7cxzqNF1RrcxFtQMs2DjOomLc1WtjPY2sxzyABNyYAMGJK63ajLVohrazR4mmBDs3KxGnm/0rl62iFWr834Xy/T59CxXYtmZFWpdoMW0yKxd/S9rCD7AEehCjV9pVXj8R737yCbTybMD0CwxOGczWCOIn5tb3UKti2tIBm+8XjquzVHTSXxK0iSVdV0U88fI9xGGpvcHOY4uEReNIgWOlhbksW4GkfCWxykkRmzRGnmE6LF+PYLGQbWjiSBpbcV43H0yMwktmJjfmiI1meSl21kb0de3Ck8+5vdg6IN9RocxlvizWO6955ncrh2M2KKRdVNPLIhhMzDjmcb3gmNeapuHxDHzlOhg9YB/X3BVo7P8AaJ7SG1nzTgnM6S4Q0mLXMxzN1xfHlP8A8uK8c9fX6fqaw0qqaluyXNY90LwInWLT1jVc7Fbfw7GF3eB39LLk+m7qbKRi9pUqbmte/KXgkSDoIufpF9/PgvCxrti1hP7lhc8Euk9zPJlj6SPsRpu3H5W52OqbmNHHxE//ACufU2nRDcxqsy8Q4G/IC5Uljw4AggggEEaEHQhW4eIauqG3PHzRh1rqb3Y9xBHd3j6hr1jTnryUVtFsAZR7b4grlM7S0SB4akuLAGkNBmp3mQHxQJ7s6n8zeNteM7V0KYBcKhn6Qw3/ABIEh0XNMgGYlzb3lbaizV3tKS5XoapRR36OJLCMxlm8mPDwMx5dZJ6rqAqns7TUjPgqWmZDQYDc+aM125b2MncCujsnaOdhNLwtDi3K9olpgGwDrAgh3Qg710NJr7KY7dSnj1/Q0lBP8JYEUGhtAaPseI8u++sj1UqlXa7yuB6Fdmq+u1Zg8kbTRxto08d3j+5czKR4MxAAP4RuMhcZiqDeIc2L6a8TTx7gMhYwgVQSXAkl2bunABsHL4bO1k6kKwopTBXW0NoAwajHAObDhlBIADXZhkIDTGaBJBfYwIWzAUccKlM1XgsvnHgk+ADUNFs8kAbjcgiD3kQEfDYUMLiCTnMmT9v39lsrtcQQ12U7jE/C2IhhJLgBERDIXC7TbY7puSm4d47XeWtjXkdIn9F3VSe2NForBwiXtBcJvIsCRukQP9JVjTQjO1KRiTwjiVahcS5xJJMknUlYIi7qWOEQkDatRsAF5ZBzkhpIgHKQYt+Ya/7jVQc0d4BWdDQ8Gz3EROa+bQZh6gGYspW0HNDbsDibAEAjjflYfC34XBNyNc6kzx/0jQgkajh8kri+Lyiq+ev5EdtkYpJ9yG1rSHEV5DMxdDXEQ18loh0lu6Ab8SLL1+JovYWZ876YbfKZJLfCZd5gdZlT8RQp+YsaSS6DlE5jckeoF+MKBUwLdWNa02BgASOFheP1K5mh07tlvbax0Lmg0ctQnYm+PuQhRbEZRHCBz/ufde923XKJ4wOM/e6yB6+gXjhNuNl6Wcowi5PsdN4SyZUqQ1j9ySPv8ratD8WwEguAI1HCcsT/AOQ/YXjMbTJgOuDlNnWOkExa9ue5eQslOx7pZOa5ZZIQOJcNTAjoL+1/uV4BJ1jhzWymyOp/cLemp5UjoaPTTc42duv+jNdzs5tbIRSeRkPlJPlJvHQn2PW3DRTaiiN8HCX/AA69tSsjtZ9FFBn0t0I8o0Oo6Femi2/hbfWwvuEqjYHatWkfC6QBGV0lsDSBNo5QpOL7Q13nwkMHBouepP6QvPy8IvUsJrHqc16KzOOC4Cgz6W6z5RrMz15rJjALAAb7CLnUqnDbjzRfTcX5yQWvaYOoJBiI36cYUaltiu2IquMCLwbeuptqb+6wvCL5Zy1x9/mFo7HkvFCiwODSBlNgdCHRaHC4kCPb16tHDtb5WgTqd56neqZhO0jHNDazSCbEgeHrrIVm2bjs5y5mvEEh7SDoRIMW/ML/ABx6egsnB/CvXm7P1+v84KF9MoPlHSREXXK4REQBERAERcztFi30qDnM1kCfpBtPO8D1WYxcmkgdNfMO0lR1d9UsflJcMjhMAMcMpsRIIbcb5PFZVMZVdrVqGeL3RfURMRyWhdfT6T4bbk/kRSlk5bdnVg0N/mHWywTMw1jmmST4pzZp4gHcvf8Ap9WQTWJAJJHigySSCJM3NuAAC6a8F7DX7dVNZGuEcyfHuIpyeERHhtSsGOnK0HNEkiQTu/0/Ksb2tcATprNxZc17w1sZmtAtLiAAYkAk6mLwpmPgUiJ+kD3C87qLXqLE334Ob4nRF6iquEvM3h47Zx9+Tj7S2kM8QIaBEkCxdGbk3STuEWUQ7T0JYRMRe92sMRx8Yt/S7hefmExN+C8qVQ0S4gDiTA+V1IV7I7Uz3um0i01Maq5YSOeNqAT+G4WBiIF3QdY0Ba4yBZ07kaQfEBEgHpIBhbcVtWkyPEHTFmkGBxXNo7Tz1HzDWbiTBmwHuATG7mquuUnS8Mra9P4WM5wSKuEpuMuY0m+oB1if/VvsFl3DbeEW09TPre62Ar1cPLOGeDUdf0KyfW4XPx7/AKLCAefTeOfEdeK2toOO6Ov+2qljdsjhHS09tsa9lcefUUtNZ5/vRZrH+XLXTrbcOd988F60zoCdx5HnKswti45ydauT2rcsMiYplYk5HAaRMERLZ3TPm5RFpWLe/Ezfzx5RFxk+J9/VTiCNRx38I/uikjJSWUNmXnLIVTv80jKGyCAbnLo4G1jvGvCy34XPl/EjNecpkcosOnotyLJtGGHnLCtnYCs3NVZHiIa4HiASD7SPdV3ZWF72tTp/U4T/AJRd3wCvoOz9g0qLzUp5gTNs1oO6OFpWUih4jdBR+G+r5OqiItjhhVrblTGjEt7rvO7ihkDG0ixzjWcMT35eMzWtp5CMpbq6MxgKyqo7VwW0nVcQ6jULWOe2nSaXtb+G6lQFSoHQ7u8ru+IORzi6LZUBBFbaeSlLsSHlzP5g93QytcaVfvGUcrHOdTFQUoJabFviPiiRWxG1XPq5GljX1GOoZ20yGspVctRlSLhtZoa6bubmfGgAj1mbWdTq5m1RiO5cKbqVSgKOcYQtgtecxccQC8GBDXU5cIc1SauD2mKbnNe41HVsUYDmS2jOJGHjO4skg0YsIOXMLFAe4DEbRdVpGoKzMzqZNMto92KJa41e9cBmFRpsA10GKcAguKtb8Pnp5KkOlsOgFoNrkCSR72VSrUsfLe7Zig23dB1XDksf33iOJ8XjplkQAXuyh8w4ti4Yl5axxDcxAJDR+YgWHrogPnO08J3VV9PNmynXkQCJ5wQoq8rYrMS5zwXOMkki5K9Xoq87Um+e5AwLmBE6+i3sbAAFzu5k3WvCmZ9o6X/VSKZ8bev3a4D5IHqvPa/USssceyL3NGmlbFebDZo25TDaTBYw4aljZdldcF0gGb+kLZtoP7k5XNaAJcSS07oaANJ/QDfIy28fA3wMec1g9jnxDXGWtbcuETu33Cy2qxrqJzBxFj+GMxnURy5m0KtS8Ti/meNqse6uT/u/UpgqjNAPi13zPGVyNpY6oTdriQASJO+Jid8H4Uxsd/u8pmAJm2rtTvEXHRWbs1Spue7M0OeAC2Wgw24dBOmoXovELfh6eVuPw+nue4rm0yiCu76D7HjH2vKNxD7TTP8AuXR9pPsr5s3Y+H79/hBgvIYSYblqQC0QLbjJcCQYgAhcntXgqTKoFMNbLZcGnRxNrfltFhGq4a8Tr3befsTqzPd/Yjdnary29J8Zm3EgAGQ46XjwG3E8FZGYdo3T1v8AdV/YOKyPyEwwg6mwOs3039ZVjpvDhIIIOhFwuVqLHObki5p4Qa3Y5+hkiIq5bCLQ7F0wYL2gidSBoHE/DXf+J4L0YpkxmE2t1mPsfYrO1+hjdH1MqtOYvBG/7hau5dxHW/2/3WyliGO8rgddDwJafkEdQtqkjbOHCCw+URTScOB6WPsf7rHNu38N6mLF1LNAgkk2AmZNhEXlTV6uXSXJnODu9hMLmqvqbmNgdXn+zT7q9Lj9mNlHD0i1xBc52YxusAG84hdhdNdDzmqtVlrkugREWSuEREAREQBEWipjKbc0vaMl3SR4RqJ4ID5t2qwQpYio0ABrvE0cnC/S+b2Wmg4PPICSOe4H5WjtXjxWxL30HDJBzGwuGNAcQ67dNI6wufgqzwSS5u7K4OB4WdEAyYNvqhbqyUYSjHuVKrI127nyixNaBYCOi9IUb/Fp/TPqPC7Q6SDEEbwSoTMMDDRiJLS3yx5mjyvuRBMHLbgqG07+9NJpZTOtXAfTyOj/AFM7yReCATrzP6qbQqAixmLGdfVV9+yiQQKz7gC94gyHXN3SXG/EW8IXTDiDI1+44FYeDz+r8CU4ylU2ny0uMe37FGq1JrEBwgSQ0ZQAI1tfeRl9Vf8AB7Pp0pyCJiSSTp10VW/6XNcZWA5nGIdIDBEzGgAMSbq5qbxzU7owhCXDy2s+2M+2Dr0ppcnL2c4mvWJJtDcpeHwA50FojwA7xJ0GkXp+2mtFepkdmGYmdbm7hO+DIVowOIIrYjMLU85yjMTBdm8LXAAZrzBIJAVMrlpc4sENLnZRwbJyj2hcuCxJ+yJKzBd3s5Xs5h3HMOhsf3zXCWVN5aQWkgjQhSNZWCeueyWS6ouBQ284edoI4tsfnX4XXwuNp1PK6/A2I9FC4tHRhbCfRnjsDTJnIJuZBIMkyTIM7v00Xh2fSsMnliLutBJBF7EFxvrdSkTfL1NtkfQj0MFTYQWtuBlBLnOOW1pcSYtopCIsNt9TKSXQ8Vx7LbFyAVqg8Z8gP5Qd/In4Cgdmdhl5FWoIYLtB/MdxI+n79Nbor+l0+PPL6HJ12qz/AE4fX9giIr5ywiIgCIiAIiIAuP2h2CzEgXDXtnK+JsQfCeUwfTmuwiGGk1hnyPanZOtRDnPDsjs7S5pa4RUPiGkgE7yPvC51PYjXkm8mMxzRJAAaYG8ZRw0HC32uowOBBAIIgg3BB1BVO2p2eNLM6k0GnrA8w42jxAcdfaTpPKXBrVp47/M+P53OJh6WVoGvQaklcbCZWYmoC0jzHMR4XZSZi5NiQZPEcArhsyhSDBWfWa1xzd20DNDgSA9zRcwRMaacbRMFsE1ZdmpvMwYOWGalxBhzJgW3XiZtHGL79y/KSXC6IjrRinvDHOaAY4ncNTG+Oo0PRZ0hDb6XN5NiSd91znbRIPgECN9ydI/fNa1OuMvP0NdZe6oZTwzqYBrsgcRDzqIgRJgRut7E+imd/wD0u9h/f7LjZpAf/MBsua8i5NpOQjNEXiwBht51WDdlupsE4l+VoAmDMeCfzGXEtbcgm7tcxm3foaLvM1jC7Nfc5sNVOOef8h2ENQ1xSeGF5JBGaSGu8YOmU5rdDzlU5psrRj8fkYGseAS0NqVMvifDYJEySYvN+qptXBS4kPMGYBFr20nkPUSuXOpQm1uyux0NPerFwv2JSKIcFr4zck+8ae3yVk3CkT43GQ5sHgSSDxkTEz/da7Y+pYy/QkrKnULSHNJBGhCguwRI/wAR27S0Q0gQPU/HBZnCXs4i826uP2cR6Dgm2PqZUpehbtk7R7wEOgOHDeOPVdJUbZ+Fqd4008zni4axhJ/NYNE28VxBmAr9sjs5tGoQajGU2b85h0cg2SDyMLR0OT8nJcr1kYx/qGtjSSAASTYACSTwA3q27D7MhsPrAF25moH+b6jy06rpbG2HToCfM86vI+Gj8oXVVujSqPml1KWq1zn5YcL8wiIrhzwiIgCIiAIiIAiIgCIiAIiID53toVqmIIpwSapaQRqA7KALgCAL9FYNoYJuGw5yed8Me+TJBkugbhqIH6LttwdJrjUDGB1yXQJ3yZ3b1847edrW1SynhqhLWkue9vlcSBlAOpiXTukjgtI1t59SwpuTSXRETalfRrXwbyBGkb+HTmuW+oBAJuZgQSTAkwBqo2FxbnOh1yZM/wB1vrYdj/M0G0X3A6wd0qrZFxliRyddOUrvPweNxbCAc2sRY3nS0SpTMcXUw0OBZujeJ0ngOXBRThGHVoOhve4EA333N0r1msbu0s2deHosKe1Pa+pVSy8QzlkTarhLRvEn3/4UBZ1ahcS47/8AhYKBvLPR6ar4VSiwtuHw76jstNjnu+ljS4+wupuwdjVcXVFOmDFi98WY0nzHnrA3x7fa9jbIo4WmKdFsDUn8zj9TjvP7FlLVS589jay1R4Pl2zP4fYyrBeG0W/1mXRya2fYkK27L/hzhacGq59Y8zkbP+Vt/QuKuaK1GiEexWlbJkfBYGlSblpU2sbwY0NHxqpCIpiMIiIAiIgCIiAIiIAiIgCIiAIiIAvCvUQHxjtdt/aNM1cPXxIAmHBlJrQ5jsuUBxE5SDBvxEqsNqgC5nzSY4E5iVeP4rUG/zTDE5qQmbiz3RY6Kld036RrOg149eamguMos1rjKMMNjgbtJvaeul/T4uplDGvkSZE3sNJvz0UYMbIsJ3WE6Rb0EeiAX/f74rPw4y/Eirrq0692Fk7uGqB5hp3xp8qFtzBim8EEkPk31kRP3C27JaGRUd5S4NAGXUXLjJENaJJ3nnYGdV2tRflY6m52aIBDbE5gROaAQRBI0kXi6rS0scOP+CTw6mMK90uG+nsVtdns/2efimV3McB3LQ6CJzSHmAZsfDw37lJo4rDNsKUQWwXNb+e5IcTcASTB0bbcvpXYzDhtBzoAzPOmsABsH1B91CtIly3kuWy2xymaP4d4RjMGxzab2OfJqZxBc4Wkf0WtyPGSbOiKeKwsFFvLyY1XQCeAJ9lSdm9tMQ92FFXDspDEsNRjnVBdgbhDZrnNPmxD26ye7kN8VrwsSwcBbRZMFFwvbtzgw1WMosd3ZL3PDcrX0MRWHnEFp7gND7AlzxALCFc9m4h1SjTqOblc9jHFv0lzQSL8JhbywcB/xoskAREQBERAEREAREQBERAEREAREQBcrafaLDYd7adaqGOcJAIcbTEkgENGtzGi6q+c/xL2CS44sOptaGBrg5xBc8E5QwQZJHTT1W0Um8M0sk4xyjl/xC7Q0cU5jKQJ7pzvxZGVwIEhoGokDxSNDYzKptuPzvWyPjVaHYYEzJ1ndxBO7iAfRWlHasIou+curwjaAP3++XwgC1UsOGkkTJ1k63nprJ9Sty2RDJ5fU6OxWViKmRzQLQHAEA5HQYiZzAXnQCx0XWFPEZjLmlpI0ygxkAIu0iMwJnWCeAULs1Vu5kbs09IEfM+67yia5PSaFKVEXkh4PA4uo8Ma9pJIMBrRLQzxNObi4az0jRfS+zmEqUsOynVIL2zmIDQCZN4bb13qt9kMNmrlxFqbZ6OdYfGdXZQz64ItS/NtCIi0K4REQBERAEREAREQBERAEREAREQBERAEREAVN7c9mMRjKlI03sDGggh5IykmS8QDNgBHIcSrkiynh5RrKKksM5HZ/s/RwtI02DNm/xHOgl5iL7o3R/wAqs9ov4e0yxzsKC2pMimX+AjeBN2neLxu6X1FlSaeTEq4tYaPkeK/h/imUTUlrnj/8mS45d5BtLh9IG6xJsqw3CvNTu8pDwS0g2gtnNPCIPsv0GvmG2Nhijjar7Q856YvbPOcmf6sw6KWFjfUjjo1OcUvr7HI2Js91Muc+xNgNbA6rqou32b2Qytmc+crSAADEnUyddI048ltKWOWduMYaevC6I6XYtr8jzbIXWtfNAm/CA35VkWnCYVlNoYxsNG79STclblXbyznWS3SbCIiwaBERAEREAREQBERAEREAREQBERAEREAREQBERAEREAUHa2zW12ZTYi7XcD+o5KciGU2nlFMxHZWsBLXMceF2n0m32Vm2Xs5lBmVs3guMky6ACb6aKaiy5Nm87ZzWJMIiLBGEREAREQBERAEREAREQBERAEREAREQBERAEREAREQBERAEREAREQBERAEREAREQBERAEREAREQBER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data:image/jpeg;base64,/9j/4AAQSkZJRgABAQAAAQABAAD/2wCEAAkGBxITEhUTExIVFhUVGBcXFhYWFRcYGxgVGBYWGhYYGBoYHyggGB0lIBgYIT0hJSkrLi4uGR81ODMtNyg5Li0BCgoKDg0OGxAQGzImICU1Ly0tLi01LTctLTArLy4tLS0yMC0tLS0tLS0uMC0vKy8tNS0tLy0tLy0tLS0tLS0tLf/AABEIANIA8AMBIgACEQEDEQH/xAAcAAEAAgMBAQEAAAAAAAAAAAAABAYCAwUBBwj/xAA9EAABAwIDBQcCBAQFBQEAAAABAAIRAyEEEjEFQVFhcQYTIjKBkaFSsSNCwfAHFGLRM3KC4fEVJJKywkP/xAAaAQEAAgMBAAAAAAAAAAAAAAAAAwQBAgUG/8QAMBEAAgIBAwIEBAUFAQAAAAAAAAECAxEEEiExQQUiUXETYYGhMrHB0fAjUpHh8RT/2gAMAwEAAhEDEQA/APuKxba17b1kiAIiIAiIgCIiAIiIAiIgCKKcc3dJ5gWPCCbHrotJxNQ6ZQOBBJ9SCP3vKjldCPVmyi2SsXiW02F7zDWiSqnTxj8Tic7WPAo+E5nOpiHQSW5JzmCDldFweS7z5cZcQeAiANxMcYtr91qwmGbTaGtFgI4k3JkneZJPqqtmpTWIm8a33JdHG5bVD0dFo/qIs0j0H2EzOFWO1mJ7vB13ZQ7wZYJizyGH2zTG+F8r2LtN1CvRq5nEUjYCDDDIe1odYSCeGs63W9V7a8xPDSOabj2PvqKNs/HMrU21KZlr2tcOMOEiRuKkq2UwiIgCIiAIiIAiIgCIiAIiwqkgGBJgwJiTuE7kBmtVRjszSHQBMiPNItfdGq5eExlQViypcm0DRpy5rcbLp1cSxpDXOAJ0krLWCKFsZrK7PB5hcU2oCWmYJBtFx1W1rwZgzFjyK9aV6sEiCIiGQiIgNOLqlrSRrYCeZAn5UKoXO8zrcBIHreT6mOSn1wMpkZhFxEzyjeuXhGQwCZ4GZtqBO+BaeSqaqUo4wyWtJnMxHaOixrnObUAb3t8kz3Ql2UAyZgwNTBssG9qKBaXtFRzASMwaIJGby3vZpdzERrC6YwNKZ7qnMkzkbMu8x01O/ijcDSBkUmAxEhjdN400ubKpmv0JMSIzNt0XZ8hLzTc9rg2D46bmNc25iZe33WsdoaBcWgkuaaYeAPJ3jS5pffwiBr01lTquBpOjNTY6BAljTAiIEiwi0L12FpwJYyG3b4Ww02uOGg9ljMPQz5hjf8N8szjKZZrmEXbB1ngvkuP2Y1znOp+GSSGbgCTDQf36bvpO3Nv0cOIc5pedGFwH03PAeJvWRCo+KxzHudUljQ4zAcIEmOPGfX2XU8N06nGXxI8Po/5+ZV1GpnVJOuXPoVfZ+3MRhnF9EvY6+YCYOUWa8EQb23xe6tGL/iljHMhlBjHiZIl023BwgX3knTRcTalKXy0tOYaBzZkHLYTJ0i28LDYuzn4mq2lT/Ncu1DWjVx6fJIG9R3507afRdzqVOrUQVkms9/l/PmfaOyu2BicNTqFzC/K3vAw+V8XBGrehXYVX2fsihR7poYyRlaahawOdkEiXAb8qszHgiQZHFR6TVLURcksLODnWRSlwUxmwcYA3NLoeHVv+8rf9yAMRcCIoeJ9J+UWOTJ5Wtn3DbGx7aJpVHd5L8O9x/magLmU6NBlWkHkZhLmPdNs/5ozlXRFbND58OzO0+8pOGKIYH0XVGGtUMU6WJdUbSDiJfFKoWFxu/umTqVlszs7tOnQDO/8AxMgaXms98VDQFJ9UZgQYd+IBvIMxKv61is3NlkZheJvHRAQuz+GrUqDadZwc5hc0OBcc1MOPdFxdJLsmUEkmSCd66KIgCIiALRjaJcwtaYJiCCRoQdRpOnqt68KGGsrBXcTge7bmc8Z5mM2rQBGWYJdIn16LdSY2s2XuOdsNdlbJLSSGyINrzIEa8LY1tm1S4mzpPmmPcHQchKm7M2eWEudEkQImw6nj+ilbWOvJza65O1x2Yj0ee+Oj9zRR2r4mMDfBOWSZcdAw+/ObrsrQ3C082cMbm4wJWxrIbAPQm/vxUbx2L9cZpPe8mRcNJXq5uD2YQ/vKjs79xiIsRI9D6SeK6SwzaLbWWsBERDY8K+c4ba9VlNtNvhDM3is4ukyNQRafX0vbe0m1xSZlafxHCw+kHVx4b459FRQFf0mljYt1iyu33NJSa6Fn7M4suY5rnAlptLpcQbyRqBeJ/Zl7cxzqNF1RrcxFtQMs2DjOomLc1WtjPY2sxzyABNyYAMGJK63ajLVohrazR4mmBDs3KxGnm/0rl62iFWr834Xy/T59CxXYtmZFWpdoMW0yKxd/S9rCD7AEehCjV9pVXj8R737yCbTybMD0CwxOGczWCOIn5tb3UKti2tIBm+8XjquzVHTSXxK0iSVdV0U88fI9xGGpvcHOY4uEReNIgWOlhbksW4GkfCWxykkRmzRGnmE6LF+PYLGQbWjiSBpbcV43H0yMwktmJjfmiI1meSl21kb0de3Ck8+5vdg6IN9RocxlvizWO6955ncrh2M2KKRdVNPLIhhMzDjmcb3gmNeapuHxDHzlOhg9YB/X3BVo7P8AaJ7SG1nzTgnM6S4Q0mLXMxzN1xfHlP8A8uK8c9fX6fqaw0qqaluyXNY90LwInWLT1jVc7Fbfw7GF3eB39LLk+m7qbKRi9pUqbmte/KXgkSDoIufpF9/PgvCxrti1hP7lhc8Euk9zPJlj6SPsRpu3H5W52OqbmNHHxE//ACufU2nRDcxqsy8Q4G/IC5Uljw4AggggEEaEHQhW4eIauqG3PHzRh1rqb3Y9xBHd3j6hr1jTnryUVtFsAZR7b4grlM7S0SB4akuLAGkNBmp3mQHxQJ7s6n8zeNteM7V0KYBcKhn6Qw3/ABIEh0XNMgGYlzb3lbaizV3tKS5XoapRR36OJLCMxlm8mPDwMx5dZJ6rqAqns7TUjPgqWmZDQYDc+aM125b2MncCujsnaOdhNLwtDi3K9olpgGwDrAgh3Qg710NJr7KY7dSnj1/Q0lBP8JYEUGhtAaPseI8u++sj1UqlXa7yuB6Fdmq+u1Zg8kbTRxto08d3j+5czKR4MxAAP4RuMhcZiqDeIc2L6a8TTx7gMhYwgVQSXAkl2bunABsHL4bO1k6kKwopTBXW0NoAwajHAObDhlBIADXZhkIDTGaBJBfYwIWzAUccKlM1XgsvnHgk+ADUNFs8kAbjcgiD3kQEfDYUMLiCTnMmT9v39lsrtcQQ12U7jE/C2IhhJLgBERDIXC7TbY7puSm4d47XeWtjXkdIn9F3VSe2NForBwiXtBcJvIsCRukQP9JVjTQjO1KRiTwjiVahcS5xJJMknUlYIi7qWOEQkDatRsAF5ZBzkhpIgHKQYt+Ya/7jVQc0d4BWdDQ8Gz3EROa+bQZh6gGYspW0HNDbsDibAEAjjflYfC34XBNyNc6kzx/0jQgkajh8kri+Lyiq+ev5EdtkYpJ9yG1rSHEV5DMxdDXEQ18loh0lu6Ab8SLL1+JovYWZ876YbfKZJLfCZd5gdZlT8RQp+YsaSS6DlE5jckeoF+MKBUwLdWNa02BgASOFheP1K5mh07tlvbax0Lmg0ctQnYm+PuQhRbEZRHCBz/ufde923XKJ4wOM/e6yB6+gXjhNuNl6Wcowi5PsdN4SyZUqQ1j9ySPv8ratD8WwEguAI1HCcsT/AOQ/YXjMbTJgOuDlNnWOkExa9ue5eQslOx7pZOa5ZZIQOJcNTAjoL+1/uV4BJ1jhzWymyOp/cLemp5UjoaPTTc42duv+jNdzs5tbIRSeRkPlJPlJvHQn2PW3DRTaiiN8HCX/AA69tSsjtZ9FFBn0t0I8o0Oo6Femi2/hbfWwvuEqjYHatWkfC6QBGV0lsDSBNo5QpOL7Q13nwkMHBouepP6QvPy8IvUsJrHqc16KzOOC4Cgz6W6z5RrMz15rJjALAAb7CLnUqnDbjzRfTcX5yQWvaYOoJBiI36cYUaltiu2IquMCLwbeuptqb+6wvCL5Zy1x9/mFo7HkvFCiwODSBlNgdCHRaHC4kCPb16tHDtb5WgTqd56neqZhO0jHNDazSCbEgeHrrIVm2bjs5y5mvEEh7SDoRIMW/ML/ABx6egsnB/CvXm7P1+v84KF9MoPlHSREXXK4REQBERAERcztFi30qDnM1kCfpBtPO8D1WYxcmkgdNfMO0lR1d9UsflJcMjhMAMcMpsRIIbcb5PFZVMZVdrVqGeL3RfURMRyWhdfT6T4bbk/kRSlk5bdnVg0N/mHWywTMw1jmmST4pzZp4gHcvf8Ap9WQTWJAJJHigySSCJM3NuAAC6a8F7DX7dVNZGuEcyfHuIpyeERHhtSsGOnK0HNEkiQTu/0/Ksb2tcATprNxZc17w1sZmtAtLiAAYkAk6mLwpmPgUiJ+kD3C87qLXqLE334Ob4nRF6iquEvM3h47Zx9+Tj7S2kM8QIaBEkCxdGbk3STuEWUQ7T0JYRMRe92sMRx8Yt/S7hefmExN+C8qVQ0S4gDiTA+V1IV7I7Uz3um0i01Maq5YSOeNqAT+G4WBiIF3QdY0Ba4yBZ07kaQfEBEgHpIBhbcVtWkyPEHTFmkGBxXNo7Tz1HzDWbiTBmwHuATG7mquuUnS8Mra9P4WM5wSKuEpuMuY0m+oB1if/VvsFl3DbeEW09TPre62Ar1cPLOGeDUdf0KyfW4XPx7/AKLCAefTeOfEdeK2toOO6Ov+2qljdsjhHS09tsa9lcefUUtNZ5/vRZrH+XLXTrbcOd988F60zoCdx5HnKswti45ydauT2rcsMiYplYk5HAaRMERLZ3TPm5RFpWLe/Ezfzx5RFxk+J9/VTiCNRx38I/uikjJSWUNmXnLIVTv80jKGyCAbnLo4G1jvGvCy34XPl/EjNecpkcosOnotyLJtGGHnLCtnYCs3NVZHiIa4HiASD7SPdV3ZWF72tTp/U4T/AJRd3wCvoOz9g0qLzUp5gTNs1oO6OFpWUih4jdBR+G+r5OqiItjhhVrblTGjEt7rvO7ihkDG0ixzjWcMT35eMzWtp5CMpbq6MxgKyqo7VwW0nVcQ6jULWOe2nSaXtb+G6lQFSoHQ7u8ru+IORzi6LZUBBFbaeSlLsSHlzP5g93QytcaVfvGUcrHOdTFQUoJabFviPiiRWxG1XPq5GljX1GOoZ20yGspVctRlSLhtZoa6bubmfGgAj1mbWdTq5m1RiO5cKbqVSgKOcYQtgtecxccQC8GBDXU5cIc1SauD2mKbnNe41HVsUYDmS2jOJGHjO4skg0YsIOXMLFAe4DEbRdVpGoKzMzqZNMto92KJa41e9cBmFRpsA10GKcAguKtb8Pnp5KkOlsOgFoNrkCSR72VSrUsfLe7Zig23dB1XDksf33iOJ8XjplkQAXuyh8w4ti4Yl5axxDcxAJDR+YgWHrogPnO08J3VV9PNmynXkQCJ5wQoq8rYrMS5zwXOMkki5K9Xoq87Um+e5AwLmBE6+i3sbAAFzu5k3WvCmZ9o6X/VSKZ8bev3a4D5IHqvPa/USssceyL3NGmlbFebDZo25TDaTBYw4aljZdldcF0gGb+kLZtoP7k5XNaAJcSS07oaANJ/QDfIy28fA3wMec1g9jnxDXGWtbcuETu33Cy2qxrqJzBxFj+GMxnURy5m0KtS8Ti/meNqse6uT/u/UpgqjNAPi13zPGVyNpY6oTdriQASJO+Jid8H4Uxsd/u8pmAJm2rtTvEXHRWbs1Spue7M0OeAC2Wgw24dBOmoXovELfh6eVuPw+nue4rm0yiCu76D7HjH2vKNxD7TTP8AuXR9pPsr5s3Y+H79/hBgvIYSYblqQC0QLbjJcCQYgAhcntXgqTKoFMNbLZcGnRxNrfltFhGq4a8Tr3befsTqzPd/Yjdnary29J8Zm3EgAGQ46XjwG3E8FZGYdo3T1v8AdV/YOKyPyEwwg6mwOs3039ZVjpvDhIIIOhFwuVqLHObki5p4Qa3Y5+hkiIq5bCLQ7F0wYL2gidSBoHE/DXf+J4L0YpkxmE2t1mPsfYrO1+hjdH1MqtOYvBG/7hau5dxHW/2/3WyliGO8rgddDwJafkEdQtqkjbOHCCw+URTScOB6WPsf7rHNu38N6mLF1LNAgkk2AmZNhEXlTV6uXSXJnODu9hMLmqvqbmNgdXn+zT7q9Lj9mNlHD0i1xBc52YxusAG84hdhdNdDzmqtVlrkugREWSuEREAREQBEWipjKbc0vaMl3SR4RqJ4ID5t2qwQpYio0ABrvE0cnC/S+b2Wmg4PPICSOe4H5WjtXjxWxL30HDJBzGwuGNAcQ67dNI6wufgqzwSS5u7K4OB4WdEAyYNvqhbqyUYSjHuVKrI127nyixNaBYCOi9IUb/Fp/TPqPC7Q6SDEEbwSoTMMDDRiJLS3yx5mjyvuRBMHLbgqG07+9NJpZTOtXAfTyOj/AFM7yReCATrzP6qbQqAixmLGdfVV9+yiQQKz7gC94gyHXN3SXG/EW8IXTDiDI1+44FYeDz+r8CU4ylU2ny0uMe37FGq1JrEBwgSQ0ZQAI1tfeRl9Vf8AB7Pp0pyCJiSSTp10VW/6XNcZWA5nGIdIDBEzGgAMSbq5qbxzU7owhCXDy2s+2M+2Dr0ppcnL2c4mvWJJtDcpeHwA50FojwA7xJ0GkXp+2mtFepkdmGYmdbm7hO+DIVowOIIrYjMLU85yjMTBdm8LXAAZrzBIJAVMrlpc4sENLnZRwbJyj2hcuCxJ+yJKzBd3s5Xs5h3HMOhsf3zXCWVN5aQWkgjQhSNZWCeueyWS6ouBQ284edoI4tsfnX4XXwuNp1PK6/A2I9FC4tHRhbCfRnjsDTJnIJuZBIMkyTIM7v00Xh2fSsMnliLutBJBF7EFxvrdSkTfL1NtkfQj0MFTYQWtuBlBLnOOW1pcSYtopCIsNt9TKSXQ8Vx7LbFyAVqg8Z8gP5Qd/In4Cgdmdhl5FWoIYLtB/MdxI+n79Nbor+l0+PPL6HJ12qz/AE4fX9giIr5ywiIgCIiAIiIAuP2h2CzEgXDXtnK+JsQfCeUwfTmuwiGGk1hnyPanZOtRDnPDsjs7S5pa4RUPiGkgE7yPvC51PYjXkm8mMxzRJAAaYG8ZRw0HC32uowOBBAIIgg3BB1BVO2p2eNLM6k0GnrA8w42jxAcdfaTpPKXBrVp47/M+P53OJh6WVoGvQaklcbCZWYmoC0jzHMR4XZSZi5NiQZPEcArhsyhSDBWfWa1xzd20DNDgSA9zRcwRMaacbRMFsE1ZdmpvMwYOWGalxBhzJgW3XiZtHGL79y/KSXC6IjrRinvDHOaAY4ncNTG+Oo0PRZ0hDb6XN5NiSd91znbRIPgECN9ydI/fNa1OuMvP0NdZe6oZTwzqYBrsgcRDzqIgRJgRut7E+imd/wD0u9h/f7LjZpAf/MBsua8i5NpOQjNEXiwBht51WDdlupsE4l+VoAmDMeCfzGXEtbcgm7tcxm3foaLvM1jC7Nfc5sNVOOef8h2ENQ1xSeGF5JBGaSGu8YOmU5rdDzlU5psrRj8fkYGseAS0NqVMvifDYJEySYvN+qptXBS4kPMGYBFr20nkPUSuXOpQm1uyux0NPerFwv2JSKIcFr4zck+8ae3yVk3CkT43GQ5sHgSSDxkTEz/da7Y+pYy/QkrKnULSHNJBGhCguwRI/wAR27S0Q0gQPU/HBZnCXs4i826uP2cR6Dgm2PqZUpehbtk7R7wEOgOHDeOPVdJUbZ+Fqd4008zni4axhJ/NYNE28VxBmAr9sjs5tGoQajGU2b85h0cg2SDyMLR0OT8nJcr1kYx/qGtjSSAASTYACSTwA3q27D7MhsPrAF25moH+b6jy06rpbG2HToCfM86vI+Gj8oXVVujSqPml1KWq1zn5YcL8wiIrhzwiIgCIiAIiIAiIgCIiAIiID53toVqmIIpwSapaQRqA7KALgCAL9FYNoYJuGw5yed8Me+TJBkugbhqIH6LttwdJrjUDGB1yXQJ3yZ3b1847edrW1SynhqhLWkue9vlcSBlAOpiXTukjgtI1t59SwpuTSXRETalfRrXwbyBGkb+HTmuW+oBAJuZgQSTAkwBqo2FxbnOh1yZM/wB1vrYdj/M0G0X3A6wd0qrZFxliRyddOUrvPweNxbCAc2sRY3nS0SpTMcXUw0OBZujeJ0ngOXBRThGHVoOhve4EA333N0r1msbu0s2deHosKe1Pa+pVSy8QzlkTarhLRvEn3/4UBZ1ahcS47/8AhYKBvLPR6ar4VSiwtuHw76jstNjnu+ljS4+wupuwdjVcXVFOmDFi98WY0nzHnrA3x7fa9jbIo4WmKdFsDUn8zj9TjvP7FlLVS589jay1R4Pl2zP4fYyrBeG0W/1mXRya2fYkK27L/hzhacGq59Y8zkbP+Vt/QuKuaK1GiEexWlbJkfBYGlSblpU2sbwY0NHxqpCIpiMIiIAiIgCIiAIiIAiIgCIiAIiIAvCvUQHxjtdt/aNM1cPXxIAmHBlJrQ5jsuUBxE5SDBvxEqsNqgC5nzSY4E5iVeP4rUG/zTDE5qQmbiz3RY6Kld036RrOg149eamguMos1rjKMMNjgbtJvaeul/T4uplDGvkSZE3sNJvz0UYMbIsJ3WE6Rb0EeiAX/f74rPw4y/Eirrq0692Fk7uGqB5hp3xp8qFtzBim8EEkPk31kRP3C27JaGRUd5S4NAGXUXLjJENaJJ3nnYGdV2tRflY6m52aIBDbE5gROaAQRBI0kXi6rS0scOP+CTw6mMK90uG+nsVtdns/2efimV3McB3LQ6CJzSHmAZsfDw37lJo4rDNsKUQWwXNb+e5IcTcASTB0bbcvpXYzDhtBzoAzPOmsABsH1B91CtIly3kuWy2xymaP4d4RjMGxzab2OfJqZxBc4Wkf0WtyPGSbOiKeKwsFFvLyY1XQCeAJ9lSdm9tMQ92FFXDspDEsNRjnVBdgbhDZrnNPmxD26ye7kN8VrwsSwcBbRZMFFwvbtzgw1WMosd3ZL3PDcrX0MRWHnEFp7gND7AlzxALCFc9m4h1SjTqOblc9jHFv0lzQSL8JhbywcB/xoskAREQBERAEREAREQBERAEREAREQBcrafaLDYd7adaqGOcJAIcbTEkgENGtzGi6q+c/xL2CS44sOptaGBrg5xBc8E5QwQZJHTT1W0Um8M0sk4xyjl/xC7Q0cU5jKQJ7pzvxZGVwIEhoGokDxSNDYzKptuPzvWyPjVaHYYEzJ1ndxBO7iAfRWlHasIou+curwjaAP3++XwgC1UsOGkkTJ1k63nprJ9Sty2RDJ5fU6OxWViKmRzQLQHAEA5HQYiZzAXnQCx0XWFPEZjLmlpI0ygxkAIu0iMwJnWCeAULs1Vu5kbs09IEfM+67yia5PSaFKVEXkh4PA4uo8Ma9pJIMBrRLQzxNObi4az0jRfS+zmEqUsOynVIL2zmIDQCZN4bb13qt9kMNmrlxFqbZ6OdYfGdXZQz64ItS/NtCIi0K4REQBERAEREAREQBERAEREAREQBERAEREAVN7c9mMRjKlI03sDGggh5IykmS8QDNgBHIcSrkiynh5RrKKksM5HZ/s/RwtI02DNm/xHOgl5iL7o3R/wAqs9ov4e0yxzsKC2pMimX+AjeBN2neLxu6X1FlSaeTEq4tYaPkeK/h/imUTUlrnj/8mS45d5BtLh9IG6xJsqw3CvNTu8pDwS0g2gtnNPCIPsv0GvmG2Nhijjar7Q856YvbPOcmf6sw6KWFjfUjjo1OcUvr7HI2Js91Muc+xNgNbA6rqou32b2Qytmc+crSAADEnUyddI048ltKWOWduMYaevC6I6XYtr8jzbIXWtfNAm/CA35VkWnCYVlNoYxsNG79STclblXbyznWS3SbCIiwaBERAEREAREQBERAEREAREQBERAEREAREQBERAEREAUHa2zW12ZTYi7XcD+o5KciGU2nlFMxHZWsBLXMceF2n0m32Vm2Xs5lBmVs3guMky6ACb6aKaiy5Nm87ZzWJMIiLBGEREAREQBERAEREAREQBERAEREAREQBERAEREAREQBERAEREAREQBERAEREAREQBERAEREAREQBER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rotWithShape="1">
          <a:blip r:embed="rId2"/>
          <a:srcRect l="14501" t="31484" r="50595" b="14598"/>
          <a:stretch/>
        </p:blipFill>
        <p:spPr>
          <a:xfrm>
            <a:off x="2732702" y="2279176"/>
            <a:ext cx="4541555" cy="3944203"/>
          </a:xfrm>
          <a:prstGeom prst="rect">
            <a:avLst/>
          </a:prstGeom>
        </p:spPr>
      </p:pic>
    </p:spTree>
    <p:extLst>
      <p:ext uri="{BB962C8B-B14F-4D97-AF65-F5344CB8AC3E}">
        <p14:creationId xmlns:p14="http://schemas.microsoft.com/office/powerpoint/2010/main" val="24470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3118" y="1114567"/>
            <a:ext cx="8596668" cy="1320800"/>
          </a:xfrm>
        </p:spPr>
        <p:txBody>
          <a:bodyPr/>
          <a:lstStyle/>
          <a:p>
            <a:pPr algn="ctr"/>
            <a:r>
              <a:rPr lang="es-EC" b="1" dirty="0" smtClean="0">
                <a:effectLst>
                  <a:outerShdw blurRad="38100" dist="38100" dir="2700000" algn="tl">
                    <a:srgbClr val="000000">
                      <a:alpha val="43137"/>
                    </a:srgbClr>
                  </a:outerShdw>
                </a:effectLst>
              </a:rPr>
              <a:t>CACAO NACIONAL FINO DE AROMA</a:t>
            </a:r>
            <a:endParaRPr lang="es-ES" b="1" dirty="0">
              <a:effectLst>
                <a:outerShdw blurRad="38100" dist="38100" dir="2700000" algn="tl">
                  <a:srgbClr val="000000">
                    <a:alpha val="43137"/>
                  </a:srgbClr>
                </a:outerShdw>
              </a:effectLst>
            </a:endParaRPr>
          </a:p>
        </p:txBody>
      </p:sp>
      <p:pic>
        <p:nvPicPr>
          <p:cNvPr id="4" name="Marcador de contenido 3" descr="http://www.propiedadintelectual.gob.ec/wp-content/uploads/2014/05/noticia_denominacion_origen2.jpg"/>
          <p:cNvPicPr>
            <a:picLocks noGrp="1"/>
          </p:cNvPicPr>
          <p:nvPr>
            <p:ph idx="1"/>
          </p:nvPr>
        </p:nvPicPr>
        <p:blipFill rotWithShape="1">
          <a:blip r:embed="rId2">
            <a:extLst>
              <a:ext uri="{28A0092B-C50C-407E-A947-70E740481C1C}">
                <a14:useLocalDpi xmlns:a14="http://schemas.microsoft.com/office/drawing/2010/main" val="0"/>
              </a:ext>
            </a:extLst>
          </a:blip>
          <a:srcRect l="34303" t="23184" r="31392" b="16039"/>
          <a:stretch/>
        </p:blipFill>
        <p:spPr bwMode="auto">
          <a:xfrm>
            <a:off x="3498007" y="3213289"/>
            <a:ext cx="3284930" cy="257336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82662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699" y="432179"/>
            <a:ext cx="8596668" cy="809767"/>
          </a:xfrm>
        </p:spPr>
        <p:txBody>
          <a:bodyPr/>
          <a:lstStyle/>
          <a:p>
            <a:pPr algn="ctr"/>
            <a:r>
              <a:rPr lang="es-EC" dirty="0" smtClean="0"/>
              <a:t>TIPOS DE CACAO EN ECUADOR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83874364"/>
              </p:ext>
            </p:extLst>
          </p:nvPr>
        </p:nvGraphicFramePr>
        <p:xfrm>
          <a:off x="677863" y="1678676"/>
          <a:ext cx="8596312" cy="436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86701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FACTORES HUMANOS Y NATURALES </a:t>
            </a:r>
            <a:endParaRPr lang="es-ES"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7284530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88763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CADENA DE COMERCIALIZACIÓN DE CACAO </a:t>
            </a:r>
            <a:endParaRPr lang="es-ES" dirty="0"/>
          </a:p>
        </p:txBody>
      </p:sp>
      <p:graphicFrame>
        <p:nvGraphicFramePr>
          <p:cNvPr id="4" name="Diagrama 3"/>
          <p:cNvGraphicFramePr/>
          <p:nvPr>
            <p:extLst>
              <p:ext uri="{D42A27DB-BD31-4B8C-83A1-F6EECF244321}">
                <p14:modId xmlns:p14="http://schemas.microsoft.com/office/powerpoint/2010/main" val="3170307786"/>
              </p:ext>
            </p:extLst>
          </p:nvPr>
        </p:nvGraphicFramePr>
        <p:xfrm>
          <a:off x="791570" y="1930400"/>
          <a:ext cx="10617327" cy="4060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18674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AUTORIZACIONES DE USO </a:t>
            </a:r>
            <a:endParaRPr lang="es-ES" dirty="0"/>
          </a:p>
        </p:txBody>
      </p:sp>
      <p:sp>
        <p:nvSpPr>
          <p:cNvPr id="5" name="Marcador de contenido 4"/>
          <p:cNvSpPr>
            <a:spLocks noGrp="1"/>
          </p:cNvSpPr>
          <p:nvPr>
            <p:ph idx="1"/>
          </p:nvPr>
        </p:nvSpPr>
        <p:spPr>
          <a:xfrm>
            <a:off x="2008339" y="2993104"/>
            <a:ext cx="7388493" cy="1333238"/>
          </a:xfrm>
        </p:spPr>
        <p:style>
          <a:lnRef idx="2">
            <a:schemeClr val="accent1"/>
          </a:lnRef>
          <a:fillRef idx="1">
            <a:schemeClr val="lt1"/>
          </a:fillRef>
          <a:effectRef idx="0">
            <a:schemeClr val="accent1"/>
          </a:effectRef>
          <a:fontRef idx="minor">
            <a:schemeClr val="dk1"/>
          </a:fontRef>
        </p:style>
        <p:txBody>
          <a:bodyPr/>
          <a:lstStyle/>
          <a:p>
            <a:pPr lvl="0" algn="just">
              <a:lnSpc>
                <a:spcPct val="107000"/>
              </a:lnSpc>
              <a:buFont typeface="Calibri" panose="020F0502020204030204" pitchFamily="34" charset="0"/>
              <a:buChar char="-"/>
            </a:pPr>
            <a:r>
              <a:rPr lang="es-ES" dirty="0"/>
              <a:t>42 Autorizaciones de Uso. Periodo 2014</a:t>
            </a:r>
            <a:endParaRPr lang="es-ES" sz="2400" dirty="0"/>
          </a:p>
          <a:p>
            <a:pPr lvl="0" algn="just">
              <a:lnSpc>
                <a:spcPct val="107000"/>
              </a:lnSpc>
              <a:buFont typeface="Calibri" panose="020F0502020204030204" pitchFamily="34" charset="0"/>
              <a:buChar char="-"/>
            </a:pPr>
            <a:r>
              <a:rPr lang="es-ES" dirty="0"/>
              <a:t>41 Autorizaciones de Uso suspendidas. Periodo </a:t>
            </a:r>
            <a:r>
              <a:rPr lang="es-ES" dirty="0" smtClean="0"/>
              <a:t>2015</a:t>
            </a:r>
            <a:endParaRPr lang="es-ES" sz="2400" dirty="0"/>
          </a:p>
          <a:p>
            <a:pPr lvl="0" algn="just">
              <a:lnSpc>
                <a:spcPct val="107000"/>
              </a:lnSpc>
              <a:buFont typeface="Calibri" panose="020F0502020204030204" pitchFamily="34" charset="0"/>
              <a:buChar char="-"/>
            </a:pPr>
            <a:r>
              <a:rPr lang="es-ES" dirty="0"/>
              <a:t>1 Autorización de Uso </a:t>
            </a:r>
            <a:r>
              <a:rPr lang="es-ES" dirty="0" smtClean="0"/>
              <a:t>adjudicada – Santo Domingo. </a:t>
            </a:r>
            <a:r>
              <a:rPr lang="es-ES" dirty="0"/>
              <a:t>Periodo </a:t>
            </a:r>
            <a:r>
              <a:rPr lang="es-ES" dirty="0" smtClean="0"/>
              <a:t>2015 </a:t>
            </a:r>
            <a:endParaRPr lang="es-ES" sz="2400" dirty="0">
              <a:latin typeface="Calibri" panose="020F0502020204030204" pitchFamily="34" charset="0"/>
              <a:ea typeface="Times New Roman" panose="02020603050405020304" pitchFamily="18" charset="0"/>
              <a:cs typeface="Calibri" panose="020F0502020204030204" pitchFamily="34" charset="0"/>
            </a:endParaRPr>
          </a:p>
          <a:p>
            <a:endParaRPr lang="es-ES" dirty="0"/>
          </a:p>
        </p:txBody>
      </p:sp>
      <p:sp>
        <p:nvSpPr>
          <p:cNvPr id="6" name="Marcador de contenido 4"/>
          <p:cNvSpPr txBox="1">
            <a:spLocks/>
          </p:cNvSpPr>
          <p:nvPr/>
        </p:nvSpPr>
        <p:spPr>
          <a:xfrm>
            <a:off x="3195694" y="1930400"/>
            <a:ext cx="4842837" cy="39533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buNone/>
            </a:pPr>
            <a:r>
              <a:rPr lang="es-EC" dirty="0"/>
              <a:t>176 mil productores de cacao fino de aroma</a:t>
            </a:r>
            <a:endParaRPr lang="es-ES" dirty="0"/>
          </a:p>
        </p:txBody>
      </p:sp>
    </p:spTree>
    <p:extLst>
      <p:ext uri="{BB962C8B-B14F-4D97-AF65-F5344CB8AC3E}">
        <p14:creationId xmlns:p14="http://schemas.microsoft.com/office/powerpoint/2010/main" val="91679060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3118" y="1114567"/>
            <a:ext cx="8596668" cy="1320800"/>
          </a:xfrm>
        </p:spPr>
        <p:txBody>
          <a:bodyPr/>
          <a:lstStyle/>
          <a:p>
            <a:pPr algn="ctr"/>
            <a:r>
              <a:rPr lang="es-EC" b="1" dirty="0" smtClean="0">
                <a:effectLst>
                  <a:outerShdw blurRad="38100" dist="38100" dir="2700000" algn="tl">
                    <a:srgbClr val="000000">
                      <a:alpha val="43137"/>
                    </a:srgbClr>
                  </a:outerShdw>
                </a:effectLst>
              </a:rPr>
              <a:t>SOMBREROS DE MONTECRISTI </a:t>
            </a:r>
            <a:endParaRPr lang="es-ES" b="1" dirty="0">
              <a:effectLst>
                <a:outerShdw blurRad="38100" dist="38100" dir="2700000" algn="tl">
                  <a:srgbClr val="000000">
                    <a:alpha val="43137"/>
                  </a:srgbClr>
                </a:outerShdw>
              </a:effectLst>
            </a:endParaRPr>
          </a:p>
        </p:txBody>
      </p:sp>
      <p:pic>
        <p:nvPicPr>
          <p:cNvPr id="5" name="Imagen 4" descr="http://www.propiedadintelectual.gob.ec/wp-content/uploads/2014/05/noticia_denominacion_origen2.jpg"/>
          <p:cNvPicPr/>
          <p:nvPr/>
        </p:nvPicPr>
        <p:blipFill rotWithShape="1">
          <a:blip r:embed="rId2">
            <a:extLst>
              <a:ext uri="{28A0092B-C50C-407E-A947-70E740481C1C}">
                <a14:useLocalDpi xmlns:a14="http://schemas.microsoft.com/office/drawing/2010/main" val="0"/>
              </a:ext>
            </a:extLst>
          </a:blip>
          <a:srcRect l="68345" t="20823" b="16039"/>
          <a:stretch/>
        </p:blipFill>
        <p:spPr bwMode="auto">
          <a:xfrm>
            <a:off x="3370997" y="2160589"/>
            <a:ext cx="4241108" cy="3648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8649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391" y="0"/>
            <a:ext cx="8596668" cy="1320800"/>
          </a:xfrm>
        </p:spPr>
        <p:txBody>
          <a:bodyPr>
            <a:normAutofit/>
          </a:bodyPr>
          <a:lstStyle/>
          <a:p>
            <a:pPr algn="ctr"/>
            <a:r>
              <a:rPr lang="es-EC" b="1" dirty="0" smtClean="0">
                <a:effectLst>
                  <a:outerShdw blurRad="38100" dist="38100" dir="2700000" algn="tl">
                    <a:srgbClr val="000000">
                      <a:alpha val="43137"/>
                    </a:srgbClr>
                  </a:outerShdw>
                </a:effectLst>
              </a:rPr>
              <a:t>GENERALIDADES </a:t>
            </a:r>
            <a:r>
              <a:rPr lang="es-EC" b="1" dirty="0" smtClean="0"/>
              <a:t/>
            </a:r>
            <a:br>
              <a:rPr lang="es-EC" b="1" dirty="0" smtClean="0"/>
            </a:br>
            <a:r>
              <a:rPr lang="es-EC" b="1" dirty="0" smtClean="0">
                <a:solidFill>
                  <a:schemeClr val="tx1"/>
                </a:solidFill>
              </a:rPr>
              <a:t>DENOMINACIONES DE ORIGEN </a:t>
            </a:r>
            <a:endParaRPr lang="es-ES" b="1" dirty="0">
              <a:solidFill>
                <a:schemeClr val="tx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12007367"/>
              </p:ext>
            </p:extLst>
          </p:nvPr>
        </p:nvGraphicFramePr>
        <p:xfrm>
          <a:off x="-1588811" y="3737591"/>
          <a:ext cx="8597900" cy="261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elvinoysussecretos.com/wp-content/uploads/2013/01/mapamundi2-cop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300" y="1900142"/>
            <a:ext cx="2912138" cy="1648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3744621056"/>
              </p:ext>
            </p:extLst>
          </p:nvPr>
        </p:nvGraphicFramePr>
        <p:xfrm>
          <a:off x="5617112" y="3753133"/>
          <a:ext cx="4332398" cy="27644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CuadroTexto 6"/>
          <p:cNvSpPr txBox="1"/>
          <p:nvPr/>
        </p:nvSpPr>
        <p:spPr>
          <a:xfrm>
            <a:off x="5554638" y="1517093"/>
            <a:ext cx="4394579"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dirty="0">
                <a:latin typeface="Arial" panose="020B0604020202020204" pitchFamily="34" charset="0"/>
                <a:cs typeface="Arial" panose="020B0604020202020204" pitchFamily="34" charset="0"/>
              </a:rPr>
              <a:t>Existen varias Denominaciones de Origen a nivel mundial, entre ellas: </a:t>
            </a:r>
            <a:endParaRPr lang="es-EC" sz="1400" dirty="0" smtClean="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El ‘’Tequila’’.- Existen  varios en el mundo pero éste es mexicano.</a:t>
            </a:r>
          </a:p>
          <a:p>
            <a:pPr marL="285750" lvl="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EL ‘’Pisco’’.- Un licor de uva de Perú.</a:t>
            </a:r>
          </a:p>
          <a:p>
            <a:pPr marL="285750" lvl="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El ´´Té Chino´´ - China.</a:t>
            </a:r>
          </a:p>
          <a:p>
            <a:pPr marL="285750" lvl="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El ´´Champagne´´.- Perteneciente a la zona de Champagne – Francia, entre otros.  </a:t>
            </a:r>
          </a:p>
          <a:p>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79703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GENERALIDADES </a:t>
            </a:r>
            <a:endParaRPr lang="es-ES" b="1" dirty="0">
              <a:effectLst>
                <a:outerShdw blurRad="38100" dist="38100" dir="2700000" algn="tl">
                  <a:srgbClr val="000000">
                    <a:alpha val="43137"/>
                  </a:srgbClr>
                </a:outerShdw>
              </a:effectLst>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521040350"/>
              </p:ext>
            </p:extLst>
          </p:nvPr>
        </p:nvGraphicFramePr>
        <p:xfrm>
          <a:off x="1237421" y="1764803"/>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74951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FACTORES HUMANOS Y NATURALES </a:t>
            </a:r>
            <a:endParaRPr lang="es-ES"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4918575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21381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609600"/>
            <a:ext cx="7881930" cy="1320800"/>
          </a:xfrm>
        </p:spPr>
        <p:txBody>
          <a:bodyPr/>
          <a:lstStyle/>
          <a:p>
            <a:pPr algn="ctr"/>
            <a:r>
              <a:rPr lang="es-EC" b="1" dirty="0" smtClean="0">
                <a:effectLst>
                  <a:outerShdw blurRad="38100" dist="38100" dir="2700000" algn="tl">
                    <a:srgbClr val="000000">
                      <a:alpha val="43137"/>
                    </a:srgbClr>
                  </a:outerShdw>
                </a:effectLst>
              </a:rPr>
              <a:t>CADENA DE COMERCIALIZACIÓN DE SOMBREROS DE PAJA TOQUILLA </a:t>
            </a:r>
            <a:endParaRPr lang="es-ES" b="1" dirty="0">
              <a:effectLst>
                <a:outerShdw blurRad="38100" dist="38100" dir="2700000" algn="tl">
                  <a:srgbClr val="000000">
                    <a:alpha val="43137"/>
                  </a:srgbClr>
                </a:outerShdw>
              </a:effectLst>
            </a:endParaRPr>
          </a:p>
        </p:txBody>
      </p:sp>
      <p:graphicFrame>
        <p:nvGraphicFramePr>
          <p:cNvPr id="5" name="Diagrama 4"/>
          <p:cNvGraphicFramePr/>
          <p:nvPr>
            <p:extLst>
              <p:ext uri="{D42A27DB-BD31-4B8C-83A1-F6EECF244321}">
                <p14:modId xmlns:p14="http://schemas.microsoft.com/office/powerpoint/2010/main" val="139133893"/>
              </p:ext>
            </p:extLst>
          </p:nvPr>
        </p:nvGraphicFramePr>
        <p:xfrm>
          <a:off x="1369774" y="2584875"/>
          <a:ext cx="7904228" cy="273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07140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2552" y="473122"/>
            <a:ext cx="8596668" cy="1320800"/>
          </a:xfrm>
        </p:spPr>
        <p:txBody>
          <a:bodyPr/>
          <a:lstStyle/>
          <a:p>
            <a:pPr algn="ctr"/>
            <a:r>
              <a:rPr lang="es-EC" b="1" dirty="0" smtClean="0">
                <a:effectLst>
                  <a:outerShdw blurRad="38100" dist="38100" dir="2700000" algn="tl">
                    <a:srgbClr val="000000">
                      <a:alpha val="43137"/>
                    </a:srgbClr>
                  </a:outerShdw>
                </a:effectLst>
              </a:rPr>
              <a:t>INCIDENCIA EN COMERCIO EXTERIOR</a:t>
            </a: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CACAO FINO DE AROMA</a:t>
            </a:r>
            <a:endParaRPr lang="es-ES"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92500" lnSpcReduction="20000"/>
          </a:bodyPr>
          <a:lstStyle/>
          <a:p>
            <a:pPr marL="0" indent="0">
              <a:buNone/>
            </a:pPr>
            <a:r>
              <a:rPr lang="es-EC" b="1" dirty="0"/>
              <a:t>Clasificación Arancelaria</a:t>
            </a:r>
            <a:endParaRPr lang="es-ES" dirty="0"/>
          </a:p>
          <a:p>
            <a:pPr marL="0" indent="0">
              <a:buNone/>
            </a:pPr>
            <a:r>
              <a:rPr lang="es-EC" b="1" dirty="0"/>
              <a:t> </a:t>
            </a:r>
            <a:endParaRPr lang="es-ES" dirty="0"/>
          </a:p>
          <a:p>
            <a:pPr marL="0" lvl="0" indent="0">
              <a:buNone/>
            </a:pPr>
            <a:r>
              <a:rPr lang="es-ES" b="1" dirty="0"/>
              <a:t>Capítulo 18: </a:t>
            </a:r>
            <a:r>
              <a:rPr lang="es-ES" dirty="0"/>
              <a:t>Cacao y sus preparaciones</a:t>
            </a:r>
          </a:p>
          <a:p>
            <a:pPr marL="0" lvl="0" indent="0">
              <a:buNone/>
            </a:pPr>
            <a:r>
              <a:rPr lang="es-ES" b="1" dirty="0"/>
              <a:t>Partidas</a:t>
            </a:r>
            <a:r>
              <a:rPr lang="es-ES" b="1" dirty="0" smtClean="0"/>
              <a:t>:</a:t>
            </a:r>
          </a:p>
          <a:p>
            <a:pPr marL="0" lvl="0" indent="0">
              <a:buNone/>
            </a:pPr>
            <a:endParaRPr lang="es-ES" dirty="0"/>
          </a:p>
          <a:p>
            <a:pPr lvl="0"/>
            <a:r>
              <a:rPr lang="es-ES" b="1" dirty="0"/>
              <a:t>18.01.-</a:t>
            </a:r>
            <a:r>
              <a:rPr lang="es-ES" dirty="0"/>
              <a:t> Cacao en grano, entero o partido, crudo o tostado</a:t>
            </a:r>
          </a:p>
          <a:p>
            <a:pPr lvl="0"/>
            <a:r>
              <a:rPr lang="es-ES" b="1" dirty="0"/>
              <a:t>18.02.-</a:t>
            </a:r>
            <a:r>
              <a:rPr lang="es-ES" dirty="0"/>
              <a:t> Cáscara, películas y demás residuos del cacao </a:t>
            </a:r>
          </a:p>
          <a:p>
            <a:pPr lvl="0"/>
            <a:r>
              <a:rPr lang="es-ES" b="1" dirty="0"/>
              <a:t>18.03.-</a:t>
            </a:r>
            <a:r>
              <a:rPr lang="es-ES" dirty="0"/>
              <a:t>  Pasta de cacao, incluso desgrasada</a:t>
            </a:r>
          </a:p>
          <a:p>
            <a:pPr lvl="0"/>
            <a:r>
              <a:rPr lang="es-ES" b="1" dirty="0"/>
              <a:t>18.04.-</a:t>
            </a:r>
            <a:r>
              <a:rPr lang="es-ES" dirty="0"/>
              <a:t> Manteca, grasa y aceite de cacao</a:t>
            </a:r>
          </a:p>
          <a:p>
            <a:pPr lvl="0"/>
            <a:r>
              <a:rPr lang="es-ES" b="1" dirty="0"/>
              <a:t>18.05.-</a:t>
            </a:r>
            <a:r>
              <a:rPr lang="es-ES" dirty="0"/>
              <a:t> Cacao en polvo sin adición de azúcar ni otro edulcorante</a:t>
            </a:r>
          </a:p>
          <a:p>
            <a:pPr lvl="0" fontAlgn="base"/>
            <a:r>
              <a:rPr lang="es-ES" b="1" dirty="0"/>
              <a:t>18.06.-</a:t>
            </a:r>
            <a:r>
              <a:rPr lang="es-ES" dirty="0"/>
              <a:t> Chocolate y demás preparaciones alimenticias que contengan cacao</a:t>
            </a:r>
          </a:p>
          <a:p>
            <a:endParaRPr lang="es-ES" dirty="0"/>
          </a:p>
        </p:txBody>
      </p:sp>
    </p:spTree>
    <p:extLst>
      <p:ext uri="{BB962C8B-B14F-4D97-AF65-F5344CB8AC3E}">
        <p14:creationId xmlns:p14="http://schemas.microsoft.com/office/powerpoint/2010/main" val="3385261127"/>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b="1" dirty="0">
                <a:effectLst>
                  <a:outerShdw blurRad="38100" dist="38100" dir="2700000" algn="tl">
                    <a:srgbClr val="000000">
                      <a:alpha val="43137"/>
                    </a:srgbClr>
                  </a:outerShdw>
                </a:effectLst>
              </a:rPr>
              <a:t>Tipos de Cacao y porcentaje de producción a nivel mundial</a:t>
            </a:r>
            <a:r>
              <a:rPr lang="es-ES" i="1" dirty="0"/>
              <a:t/>
            </a:r>
            <a:br>
              <a:rPr lang="es-ES" i="1" dirty="0"/>
            </a:br>
            <a:endParaRPr lang="es-ES" dirty="0"/>
          </a:p>
        </p:txBody>
      </p:sp>
      <p:sp>
        <p:nvSpPr>
          <p:cNvPr id="3" name="Marcador de contenido 2"/>
          <p:cNvSpPr>
            <a:spLocks noGrp="1"/>
          </p:cNvSpPr>
          <p:nvPr>
            <p:ph idx="1"/>
          </p:nvPr>
        </p:nvSpPr>
        <p:spPr>
          <a:xfrm>
            <a:off x="3971498" y="5609229"/>
            <a:ext cx="3548418" cy="750627"/>
          </a:xfrm>
        </p:spPr>
        <p:txBody>
          <a:bodyPr>
            <a:normAutofit fontScale="92500"/>
          </a:bodyPr>
          <a:lstStyle/>
          <a:p>
            <a:pPr marL="0" indent="0" algn="ctr">
              <a:buNone/>
            </a:pPr>
            <a:r>
              <a:rPr lang="es-EC" b="1" dirty="0" smtClean="0"/>
              <a:t>PRECIO: </a:t>
            </a:r>
          </a:p>
          <a:p>
            <a:pPr marL="0" indent="0">
              <a:buNone/>
            </a:pPr>
            <a:r>
              <a:rPr lang="es-EC" dirty="0" smtClean="0"/>
              <a:t>$130 </a:t>
            </a:r>
            <a:r>
              <a:rPr lang="es-EC" dirty="0"/>
              <a:t>y $</a:t>
            </a:r>
            <a:r>
              <a:rPr lang="es-EC" dirty="0" smtClean="0"/>
              <a:t>200/ </a:t>
            </a:r>
            <a:r>
              <a:rPr lang="es-EC" dirty="0" err="1" smtClean="0"/>
              <a:t>qq</a:t>
            </a:r>
            <a:r>
              <a:rPr lang="es-EC" dirty="0" smtClean="0"/>
              <a:t> y $2761.00 / TM</a:t>
            </a:r>
            <a:endParaRPr lang="es-ES" dirty="0"/>
          </a:p>
        </p:txBody>
      </p:sp>
      <p:graphicFrame>
        <p:nvGraphicFramePr>
          <p:cNvPr id="4" name="Diagrama 3"/>
          <p:cNvGraphicFramePr/>
          <p:nvPr>
            <p:extLst>
              <p:ext uri="{D42A27DB-BD31-4B8C-83A1-F6EECF244321}">
                <p14:modId xmlns:p14="http://schemas.microsoft.com/office/powerpoint/2010/main" val="1162341671"/>
              </p:ext>
            </p:extLst>
          </p:nvPr>
        </p:nvGraphicFramePr>
        <p:xfrm>
          <a:off x="150125" y="1950113"/>
          <a:ext cx="7324227" cy="345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rotWithShape="1">
          <a:blip r:embed="rId7"/>
          <a:srcRect l="35997" t="36393" r="36148" b="34622"/>
          <a:stretch/>
        </p:blipFill>
        <p:spPr bwMode="auto">
          <a:xfrm>
            <a:off x="7765577" y="1930400"/>
            <a:ext cx="4282198" cy="2887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407323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2160589"/>
            <a:ext cx="9189997" cy="3880773"/>
          </a:xfrm>
        </p:spPr>
        <p:txBody>
          <a:bodyPr/>
          <a:lstStyle/>
          <a:p>
            <a:endParaRPr lang="es-ES" dirty="0"/>
          </a:p>
        </p:txBody>
      </p:sp>
      <p:graphicFrame>
        <p:nvGraphicFramePr>
          <p:cNvPr id="8" name="Gráfico 7"/>
          <p:cNvGraphicFramePr/>
          <p:nvPr>
            <p:extLst>
              <p:ext uri="{D42A27DB-BD31-4B8C-83A1-F6EECF244321}">
                <p14:modId xmlns:p14="http://schemas.microsoft.com/office/powerpoint/2010/main" val="31583150"/>
              </p:ext>
            </p:extLst>
          </p:nvPr>
        </p:nvGraphicFramePr>
        <p:xfrm>
          <a:off x="677334" y="464024"/>
          <a:ext cx="5513695" cy="6018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1881405507"/>
              </p:ext>
            </p:extLst>
          </p:nvPr>
        </p:nvGraphicFramePr>
        <p:xfrm>
          <a:off x="6451338" y="477672"/>
          <a:ext cx="5740662" cy="5008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46618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7991" t="37129" r="38560" b="17892"/>
          <a:stretch/>
        </p:blipFill>
        <p:spPr bwMode="auto">
          <a:xfrm>
            <a:off x="2790999" y="4121624"/>
            <a:ext cx="6298409" cy="2838734"/>
          </a:xfrm>
          <a:prstGeom prst="rect">
            <a:avLst/>
          </a:prstGeom>
          <a:ln>
            <a:noFill/>
          </a:ln>
          <a:extLst>
            <a:ext uri="{53640926-AAD7-44D8-BBD7-CCE9431645EC}">
              <a14:shadowObscured xmlns:a14="http://schemas.microsoft.com/office/drawing/2010/main"/>
            </a:ext>
          </a:extLst>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090589694"/>
              </p:ext>
            </p:extLst>
          </p:nvPr>
        </p:nvGraphicFramePr>
        <p:xfrm>
          <a:off x="1222397" y="263549"/>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48014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effectLst>
                  <a:outerShdw blurRad="38100" dist="38100" dir="2700000" algn="tl">
                    <a:srgbClr val="000000">
                      <a:alpha val="43137"/>
                    </a:srgbClr>
                  </a:outerShdw>
                </a:effectLst>
              </a:rPr>
              <a:t>INCIDENCIA EN COMERCIO EXTERIOR</a:t>
            </a: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SOMBREROS DE PAJA TOQUILLA </a:t>
            </a:r>
            <a:endParaRPr lang="es-ES" dirty="0"/>
          </a:p>
        </p:txBody>
      </p:sp>
      <p:sp>
        <p:nvSpPr>
          <p:cNvPr id="3" name="Marcador de contenido 2"/>
          <p:cNvSpPr>
            <a:spLocks noGrp="1"/>
          </p:cNvSpPr>
          <p:nvPr>
            <p:ph idx="1"/>
          </p:nvPr>
        </p:nvSpPr>
        <p:spPr>
          <a:xfrm>
            <a:off x="800163" y="2597317"/>
            <a:ext cx="8596668" cy="2302229"/>
          </a:xfrm>
        </p:spPr>
        <p:txBody>
          <a:bodyPr/>
          <a:lstStyle/>
          <a:p>
            <a:pPr marL="0" indent="0">
              <a:buNone/>
            </a:pPr>
            <a:r>
              <a:rPr lang="es-EC" b="1" dirty="0"/>
              <a:t>Clasificación Arancelaria</a:t>
            </a:r>
            <a:endParaRPr lang="es-ES" dirty="0"/>
          </a:p>
          <a:p>
            <a:pPr marL="0" lvl="0" indent="0">
              <a:buNone/>
            </a:pPr>
            <a:r>
              <a:rPr lang="es-ES" b="1" dirty="0" smtClean="0"/>
              <a:t>Capítulo </a:t>
            </a:r>
            <a:r>
              <a:rPr lang="es-ES" b="1" dirty="0"/>
              <a:t>65: </a:t>
            </a:r>
            <a:r>
              <a:rPr lang="es-ES" dirty="0"/>
              <a:t>Sombreros, demás tocados y sus partes. </a:t>
            </a:r>
            <a:r>
              <a:rPr lang="es-ES" b="1" dirty="0"/>
              <a:t> </a:t>
            </a:r>
            <a:endParaRPr lang="es-ES" dirty="0"/>
          </a:p>
          <a:p>
            <a:pPr marL="0" lvl="0" indent="0">
              <a:buNone/>
            </a:pPr>
            <a:r>
              <a:rPr lang="es-ES" b="1" dirty="0"/>
              <a:t>Subpartida:</a:t>
            </a:r>
            <a:endParaRPr lang="es-ES" dirty="0"/>
          </a:p>
          <a:p>
            <a:pPr lvl="0"/>
            <a:r>
              <a:rPr lang="es-ES" b="1" dirty="0"/>
              <a:t>6504.00.00.00.-</a:t>
            </a:r>
            <a:r>
              <a:rPr lang="es-ES" dirty="0"/>
              <a:t> Sombreros y demás tocados, trenzados o fabricados por unión de tiras de cualquier materia, incluso guarnecidos. </a:t>
            </a:r>
          </a:p>
          <a:p>
            <a:endParaRPr lang="es-ES" dirty="0"/>
          </a:p>
        </p:txBody>
      </p:sp>
    </p:spTree>
    <p:extLst>
      <p:ext uri="{BB962C8B-B14F-4D97-AF65-F5344CB8AC3E}">
        <p14:creationId xmlns:p14="http://schemas.microsoft.com/office/powerpoint/2010/main" val="365613117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79174" y="949400"/>
            <a:ext cx="5923128" cy="1338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28600" algn="just">
              <a:lnSpc>
                <a:spcPct val="150000"/>
              </a:lnSpc>
              <a:spcBef>
                <a:spcPts val="1200"/>
              </a:spcBef>
              <a:spcAft>
                <a:spcPts val="1000"/>
              </a:spcAft>
            </a:pPr>
            <a:r>
              <a:rPr lang="es-EC" b="1" dirty="0" smtClean="0">
                <a:latin typeface="Arial" panose="020B0604020202020204" pitchFamily="34" charset="0"/>
                <a:ea typeface="Calibri" panose="020F0502020204030204" pitchFamily="34" charset="0"/>
                <a:cs typeface="Times New Roman" panose="02020603050405020304" pitchFamily="18" charset="0"/>
              </a:rPr>
              <a:t>PRECIO: </a:t>
            </a:r>
            <a:r>
              <a:rPr lang="es-EC" dirty="0" smtClean="0">
                <a:effectLst/>
                <a:latin typeface="Arial" panose="020B0604020202020204" pitchFamily="34" charset="0"/>
                <a:ea typeface="Calibri" panose="020F0502020204030204" pitchFamily="34" charset="0"/>
                <a:cs typeface="Times New Roman" panose="02020603050405020304" pitchFamily="18" charset="0"/>
              </a:rPr>
              <a:t>25 a 400 dólares como máximo para distribución local, mientras que en el mercado internacional pueden llegar a costar hasta 2000 dólares.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3009329" y="5523327"/>
            <a:ext cx="446281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smtClean="0"/>
              <a:t>En el periodo 2014-2015, las exportaciones</a:t>
            </a:r>
            <a:r>
              <a:rPr lang="es-ES" dirty="0"/>
              <a:t> </a:t>
            </a:r>
            <a:r>
              <a:rPr lang="es-EC" dirty="0" smtClean="0"/>
              <a:t>aumentaron </a:t>
            </a:r>
            <a:r>
              <a:rPr lang="es-EC" dirty="0"/>
              <a:t>de 3,7 a 5,4 millones de </a:t>
            </a:r>
            <a:r>
              <a:rPr lang="es-EC" dirty="0" smtClean="0"/>
              <a:t>dólares</a:t>
            </a:r>
            <a:endParaRPr lang="es-ES" dirty="0"/>
          </a:p>
        </p:txBody>
      </p:sp>
      <p:pic>
        <p:nvPicPr>
          <p:cNvPr id="9" name="Imagen 8" descr="http://www.surtrek.org/blog/wp-content/uploads/2014/05/manabi-montecristi.jpg"/>
          <p:cNvPicPr/>
          <p:nvPr/>
        </p:nvPicPr>
        <p:blipFill rotWithShape="1">
          <a:blip r:embed="rId2">
            <a:extLst>
              <a:ext uri="{28A0092B-C50C-407E-A947-70E740481C1C}">
                <a14:useLocalDpi xmlns:a14="http://schemas.microsoft.com/office/drawing/2010/main" val="0"/>
              </a:ext>
            </a:extLst>
          </a:blip>
          <a:srcRect l="7186" t="10933" r="199" b="1067"/>
          <a:stretch/>
        </p:blipFill>
        <p:spPr bwMode="auto">
          <a:xfrm>
            <a:off x="3575152" y="2517017"/>
            <a:ext cx="3896995" cy="253365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6155093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solidFill>
                  <a:schemeClr val="tx1"/>
                </a:solidFill>
              </a:rPr>
              <a:t>Año 2014</a:t>
            </a:r>
            <a:endParaRPr lang="es-ES" dirty="0">
              <a:solidFill>
                <a:schemeClr val="tx1"/>
              </a:solidFill>
            </a:endParaRPr>
          </a:p>
        </p:txBody>
      </p:sp>
      <p:sp>
        <p:nvSpPr>
          <p:cNvPr id="3" name="Marcador de contenido 2"/>
          <p:cNvSpPr>
            <a:spLocks noGrp="1"/>
          </p:cNvSpPr>
          <p:nvPr>
            <p:ph idx="1"/>
          </p:nvPr>
        </p:nvSpPr>
        <p:spPr/>
        <p:txBody>
          <a:bodyPr/>
          <a:lstStyle/>
          <a:p>
            <a:endParaRPr lang="es-ES"/>
          </a:p>
        </p:txBody>
      </p:sp>
      <p:pic>
        <p:nvPicPr>
          <p:cNvPr id="4" name="Imagen 3"/>
          <p:cNvPicPr/>
          <p:nvPr/>
        </p:nvPicPr>
        <p:blipFill rotWithShape="1">
          <a:blip r:embed="rId3"/>
          <a:srcRect l="16694" t="33592" r="23824" b="15477"/>
          <a:stretch/>
        </p:blipFill>
        <p:spPr bwMode="auto">
          <a:xfrm>
            <a:off x="677334" y="1270000"/>
            <a:ext cx="9089409" cy="49448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498514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GENERALIDADES </a:t>
            </a:r>
            <a:endParaRPr lang="es-ES" b="1" dirty="0">
              <a:effectLst>
                <a:outerShdw blurRad="38100" dist="38100" dir="2700000" algn="tl">
                  <a:srgbClr val="000000">
                    <a:alpha val="43137"/>
                  </a:srgbClr>
                </a:outerShdw>
              </a:effectLst>
            </a:endParaRPr>
          </a:p>
        </p:txBody>
      </p:sp>
      <p:pic>
        <p:nvPicPr>
          <p:cNvPr id="7" name="Imagen 6"/>
          <p:cNvPicPr>
            <a:picLocks noChangeAspect="1"/>
          </p:cNvPicPr>
          <p:nvPr/>
        </p:nvPicPr>
        <p:blipFill rotWithShape="1">
          <a:blip r:embed="rId3"/>
          <a:srcRect l="32098" t="29431" r="28986" b="48554"/>
          <a:stretch/>
        </p:blipFill>
        <p:spPr>
          <a:xfrm>
            <a:off x="3890670" y="1528550"/>
            <a:ext cx="5185091" cy="2176060"/>
          </a:xfrm>
          <a:prstGeom prst="rect">
            <a:avLst/>
          </a:prstGeom>
          <a:ln w="127000" cap="sq">
            <a:solidFill>
              <a:schemeClr val="accent2">
                <a:lumMod val="40000"/>
                <a:lumOff val="60000"/>
              </a:schemeClr>
            </a:solidFill>
            <a:miter lim="800000"/>
          </a:ln>
          <a:effectLst>
            <a:outerShdw blurRad="57150" dist="50800" dir="2700000" algn="tl" rotWithShape="0">
              <a:srgbClr val="000000">
                <a:alpha val="40000"/>
              </a:srgbClr>
            </a:outerShdw>
          </a:effectLst>
        </p:spPr>
      </p:pic>
      <p:sp>
        <p:nvSpPr>
          <p:cNvPr id="8" name="CuadroTexto 7"/>
          <p:cNvSpPr txBox="1"/>
          <p:nvPr/>
        </p:nvSpPr>
        <p:spPr>
          <a:xfrm>
            <a:off x="677334" y="2406386"/>
            <a:ext cx="212045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Denominación de Origen </a:t>
            </a:r>
            <a:endParaRPr lang="es-ES" dirty="0"/>
          </a:p>
        </p:txBody>
      </p:sp>
      <p:cxnSp>
        <p:nvCxnSpPr>
          <p:cNvPr id="10" name="Conector recto de flecha 9"/>
          <p:cNvCxnSpPr/>
          <p:nvPr/>
        </p:nvCxnSpPr>
        <p:spPr>
          <a:xfrm>
            <a:off x="2947916" y="2729552"/>
            <a:ext cx="5459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Diagrama 13"/>
          <p:cNvGraphicFramePr/>
          <p:nvPr>
            <p:extLst>
              <p:ext uri="{D42A27DB-BD31-4B8C-83A1-F6EECF244321}">
                <p14:modId xmlns:p14="http://schemas.microsoft.com/office/powerpoint/2010/main" val="2177533829"/>
              </p:ext>
            </p:extLst>
          </p:nvPr>
        </p:nvGraphicFramePr>
        <p:xfrm>
          <a:off x="1642028" y="4180596"/>
          <a:ext cx="7536440" cy="2327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59856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4376" y="609600"/>
            <a:ext cx="8596668" cy="850710"/>
          </a:xfrm>
        </p:spPr>
        <p:txBody>
          <a:bodyPr/>
          <a:lstStyle/>
          <a:p>
            <a:pPr algn="ctr"/>
            <a:r>
              <a:rPr lang="es-EC" b="1" dirty="0" smtClean="0">
                <a:effectLst>
                  <a:outerShdw blurRad="38100" dist="38100" dir="2700000" algn="tl">
                    <a:srgbClr val="000000">
                      <a:alpha val="43137"/>
                    </a:srgbClr>
                  </a:outerShdw>
                </a:effectLst>
              </a:rPr>
              <a:t>AUTORIZACIONES DE USO </a:t>
            </a:r>
            <a:endParaRPr lang="es-ES" b="1" dirty="0">
              <a:effectLst>
                <a:outerShdw blurRad="38100" dist="38100" dir="2700000" algn="tl">
                  <a:srgbClr val="000000">
                    <a:alpha val="43137"/>
                  </a:srgbClr>
                </a:outerShdw>
              </a:effectLst>
            </a:endParaRPr>
          </a:p>
        </p:txBody>
      </p:sp>
      <p:sp>
        <p:nvSpPr>
          <p:cNvPr id="5" name="Marcador de contenido 4"/>
          <p:cNvSpPr>
            <a:spLocks noGrp="1"/>
          </p:cNvSpPr>
          <p:nvPr>
            <p:ph idx="1"/>
          </p:nvPr>
        </p:nvSpPr>
        <p:spPr>
          <a:xfrm>
            <a:off x="2172111" y="3781642"/>
            <a:ext cx="7388493" cy="705439"/>
          </a:xfrm>
        </p:spPr>
        <p:style>
          <a:lnRef idx="2">
            <a:schemeClr val="accent1"/>
          </a:lnRef>
          <a:fillRef idx="1">
            <a:schemeClr val="lt1"/>
          </a:fillRef>
          <a:effectRef idx="0">
            <a:schemeClr val="accent1"/>
          </a:effectRef>
          <a:fontRef idx="minor">
            <a:schemeClr val="dk1"/>
          </a:fontRef>
        </p:style>
        <p:txBody>
          <a:bodyPr/>
          <a:lstStyle/>
          <a:p>
            <a:pPr marL="0" lvl="0" indent="0" algn="ctr">
              <a:buNone/>
            </a:pPr>
            <a:r>
              <a:rPr lang="es-ES" dirty="0"/>
              <a:t>28 Autorizaciones de Uso adjudicadas. Periodo 2014-2015</a:t>
            </a:r>
          </a:p>
          <a:p>
            <a:pPr marL="0" indent="0">
              <a:buNone/>
            </a:pPr>
            <a:endParaRPr lang="es-ES" dirty="0"/>
          </a:p>
        </p:txBody>
      </p:sp>
      <p:sp>
        <p:nvSpPr>
          <p:cNvPr id="6" name="Marcador de contenido 4"/>
          <p:cNvSpPr txBox="1">
            <a:spLocks/>
          </p:cNvSpPr>
          <p:nvPr/>
        </p:nvSpPr>
        <p:spPr>
          <a:xfrm>
            <a:off x="3195694" y="1930400"/>
            <a:ext cx="4842837" cy="70361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lgn="ctr">
              <a:buNone/>
            </a:pPr>
            <a:r>
              <a:rPr lang="es-EC" dirty="0" smtClean="0"/>
              <a:t>150 </a:t>
            </a:r>
            <a:r>
              <a:rPr lang="es-EC" dirty="0"/>
              <a:t>productores de paja toquilla y tejedores </a:t>
            </a:r>
            <a:r>
              <a:rPr lang="es-EC" dirty="0" smtClean="0"/>
              <a:t>aproximadamente</a:t>
            </a:r>
            <a:endParaRPr lang="es-ES" dirty="0"/>
          </a:p>
        </p:txBody>
      </p:sp>
    </p:spTree>
    <p:extLst>
      <p:ext uri="{BB962C8B-B14F-4D97-AF65-F5344CB8AC3E}">
        <p14:creationId xmlns:p14="http://schemas.microsoft.com/office/powerpoint/2010/main" val="3750166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INCIDENCIA EN TURISMO</a:t>
            </a:r>
            <a:endParaRPr lang="es-ES" b="1" dirty="0">
              <a:effectLst>
                <a:outerShdw blurRad="38100" dist="38100" dir="2700000" algn="tl">
                  <a:srgbClr val="000000">
                    <a:alpha val="43137"/>
                  </a:srgbClr>
                </a:outerShdw>
              </a:effectLst>
            </a:endParaRPr>
          </a:p>
        </p:txBody>
      </p:sp>
      <p:graphicFrame>
        <p:nvGraphicFramePr>
          <p:cNvPr id="4" name="Gráfico 3"/>
          <p:cNvGraphicFramePr/>
          <p:nvPr>
            <p:extLst>
              <p:ext uri="{D42A27DB-BD31-4B8C-83A1-F6EECF244321}">
                <p14:modId xmlns:p14="http://schemas.microsoft.com/office/powerpoint/2010/main" val="175367249"/>
              </p:ext>
            </p:extLst>
          </p:nvPr>
        </p:nvGraphicFramePr>
        <p:xfrm>
          <a:off x="1654044" y="1577778"/>
          <a:ext cx="6651177" cy="39833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514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b="1" dirty="0">
                <a:effectLst>
                  <a:outerShdw blurRad="38100" dist="38100" dir="2700000" algn="tl">
                    <a:srgbClr val="000000">
                      <a:alpha val="43137"/>
                    </a:srgbClr>
                  </a:outerShdw>
                </a:effectLst>
              </a:rPr>
              <a:t>Porcentaje de consumo turístico receptor 2014 / Exportaciones de bienes</a:t>
            </a:r>
            <a:r>
              <a:rPr lang="es-ES" b="1" i="1" dirty="0">
                <a:effectLst>
                  <a:outerShdw blurRad="38100" dist="38100" dir="2700000" algn="tl">
                    <a:srgbClr val="000000">
                      <a:alpha val="43137"/>
                    </a:srgbClr>
                  </a:outerShdw>
                </a:effectLst>
              </a:rPr>
              <a:t/>
            </a:r>
            <a:br>
              <a:rPr lang="es-ES" b="1" i="1" dirty="0">
                <a:effectLst>
                  <a:outerShdw blurRad="38100" dist="38100" dir="2700000" algn="tl">
                    <a:srgbClr val="000000">
                      <a:alpha val="43137"/>
                    </a:srgbClr>
                  </a:outerShdw>
                </a:effectLst>
              </a:rPr>
            </a:br>
            <a:endParaRPr lang="es-ES" b="1" dirty="0">
              <a:effectLst>
                <a:outerShdw blurRad="38100" dist="38100" dir="2700000" algn="tl">
                  <a:srgbClr val="000000">
                    <a:alpha val="43137"/>
                  </a:srgbClr>
                </a:outerShdw>
              </a:effectLst>
            </a:endParaRPr>
          </a:p>
        </p:txBody>
      </p:sp>
      <p:graphicFrame>
        <p:nvGraphicFramePr>
          <p:cNvPr id="8" name="Tabla 7"/>
          <p:cNvGraphicFramePr>
            <a:graphicFrameLocks noGrp="1"/>
          </p:cNvGraphicFramePr>
          <p:nvPr>
            <p:extLst>
              <p:ext uri="{D42A27DB-BD31-4B8C-83A1-F6EECF244321}">
                <p14:modId xmlns:p14="http://schemas.microsoft.com/office/powerpoint/2010/main" val="2948897512"/>
              </p:ext>
            </p:extLst>
          </p:nvPr>
        </p:nvGraphicFramePr>
        <p:xfrm>
          <a:off x="2138289" y="1930400"/>
          <a:ext cx="6175717" cy="4220304"/>
        </p:xfrm>
        <a:graphic>
          <a:graphicData uri="http://schemas.openxmlformats.org/drawingml/2006/table">
            <a:tbl>
              <a:tblPr firstRow="1" firstCol="1" bandRow="1">
                <a:tableStyleId>{5C22544A-7EE6-4342-B048-85BDC9FD1C3A}</a:tableStyleId>
              </a:tblPr>
              <a:tblGrid>
                <a:gridCol w="3298563"/>
                <a:gridCol w="2877154"/>
              </a:tblGrid>
              <a:tr h="527538">
                <a:tc>
                  <a:txBody>
                    <a:bodyPr/>
                    <a:lstStyle/>
                    <a:p>
                      <a:pPr algn="ctr">
                        <a:lnSpc>
                          <a:spcPct val="115000"/>
                        </a:lnSpc>
                        <a:spcAft>
                          <a:spcPts val="0"/>
                        </a:spcAft>
                      </a:pPr>
                      <a:r>
                        <a:rPr lang="es-EC" sz="1800" dirty="0">
                          <a:solidFill>
                            <a:schemeClr val="tx1"/>
                          </a:solidFill>
                          <a:effectLst/>
                        </a:rPr>
                        <a:t>AÑO</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tx1"/>
                          </a:solidFill>
                          <a:effectLst/>
                        </a:rPr>
                        <a:t>MILLONES USD</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7538">
                <a:tc>
                  <a:txBody>
                    <a:bodyPr/>
                    <a:lstStyle/>
                    <a:p>
                      <a:pPr algn="just">
                        <a:lnSpc>
                          <a:spcPct val="115000"/>
                        </a:lnSpc>
                        <a:spcAft>
                          <a:spcPts val="0"/>
                        </a:spcAft>
                      </a:pPr>
                      <a:r>
                        <a:rPr lang="es-EC" sz="1800">
                          <a:solidFill>
                            <a:schemeClr val="tx1"/>
                          </a:solidFill>
                          <a:effectLst/>
                        </a:rPr>
                        <a:t>2014  I TRIMESTRE</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800">
                          <a:solidFill>
                            <a:schemeClr val="tx1"/>
                          </a:solidFill>
                          <a:effectLst/>
                        </a:rPr>
                        <a:t>$364.1</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7538">
                <a:tc>
                  <a:txBody>
                    <a:bodyPr/>
                    <a:lstStyle/>
                    <a:p>
                      <a:pPr algn="just">
                        <a:lnSpc>
                          <a:spcPct val="115000"/>
                        </a:lnSpc>
                        <a:spcAft>
                          <a:spcPts val="0"/>
                        </a:spcAft>
                      </a:pPr>
                      <a:r>
                        <a:rPr lang="es-EC" sz="1800">
                          <a:solidFill>
                            <a:schemeClr val="tx1"/>
                          </a:solidFill>
                          <a:effectLst/>
                        </a:rPr>
                        <a:t>2014  II TRIMESTRE</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800">
                          <a:solidFill>
                            <a:schemeClr val="tx1"/>
                          </a:solidFill>
                          <a:effectLst/>
                        </a:rPr>
                        <a:t>$346.9</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7538">
                <a:tc>
                  <a:txBody>
                    <a:bodyPr/>
                    <a:lstStyle/>
                    <a:p>
                      <a:pPr algn="just">
                        <a:lnSpc>
                          <a:spcPct val="115000"/>
                        </a:lnSpc>
                        <a:spcAft>
                          <a:spcPts val="0"/>
                        </a:spcAft>
                      </a:pPr>
                      <a:r>
                        <a:rPr lang="es-EC" sz="1800">
                          <a:solidFill>
                            <a:schemeClr val="tx1"/>
                          </a:solidFill>
                          <a:effectLst/>
                        </a:rPr>
                        <a:t>2014  III TRIMESTRE</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800">
                          <a:solidFill>
                            <a:schemeClr val="tx1"/>
                          </a:solidFill>
                          <a:effectLst/>
                        </a:rPr>
                        <a:t>$375.6</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7538">
                <a:tc>
                  <a:txBody>
                    <a:bodyPr/>
                    <a:lstStyle/>
                    <a:p>
                      <a:pPr algn="just">
                        <a:lnSpc>
                          <a:spcPct val="115000"/>
                        </a:lnSpc>
                        <a:spcAft>
                          <a:spcPts val="0"/>
                        </a:spcAft>
                      </a:pPr>
                      <a:r>
                        <a:rPr lang="es-EC" sz="1800">
                          <a:solidFill>
                            <a:schemeClr val="tx1"/>
                          </a:solidFill>
                          <a:effectLst/>
                        </a:rPr>
                        <a:t>2014  IV TRIMESTRE</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800" dirty="0">
                          <a:solidFill>
                            <a:schemeClr val="tx1"/>
                          </a:solidFill>
                          <a:effectLst/>
                        </a:rPr>
                        <a:t>$400.6</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7538">
                <a:tc>
                  <a:txBody>
                    <a:bodyPr/>
                    <a:lstStyle/>
                    <a:p>
                      <a:pPr algn="just">
                        <a:lnSpc>
                          <a:spcPct val="115000"/>
                        </a:lnSpc>
                        <a:spcAft>
                          <a:spcPts val="0"/>
                        </a:spcAft>
                      </a:pPr>
                      <a:r>
                        <a:rPr lang="es-EC" sz="1800">
                          <a:solidFill>
                            <a:schemeClr val="tx1"/>
                          </a:solidFill>
                          <a:effectLst/>
                        </a:rPr>
                        <a:t>2015  I TRIMESTRE</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800">
                          <a:solidFill>
                            <a:schemeClr val="tx1"/>
                          </a:solidFill>
                          <a:effectLst/>
                        </a:rPr>
                        <a:t>$414.8</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7538">
                <a:tc>
                  <a:txBody>
                    <a:bodyPr/>
                    <a:lstStyle/>
                    <a:p>
                      <a:pPr algn="just">
                        <a:lnSpc>
                          <a:spcPct val="115000"/>
                        </a:lnSpc>
                        <a:spcAft>
                          <a:spcPts val="0"/>
                        </a:spcAft>
                      </a:pPr>
                      <a:r>
                        <a:rPr lang="es-EC" sz="1800">
                          <a:solidFill>
                            <a:schemeClr val="tx1"/>
                          </a:solidFill>
                          <a:effectLst/>
                        </a:rPr>
                        <a:t>2015  II TRIMESTRE</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800">
                          <a:solidFill>
                            <a:schemeClr val="tx1"/>
                          </a:solidFill>
                          <a:effectLst/>
                        </a:rPr>
                        <a:t>$359.8</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7538">
                <a:tc>
                  <a:txBody>
                    <a:bodyPr/>
                    <a:lstStyle/>
                    <a:p>
                      <a:pPr algn="just">
                        <a:lnSpc>
                          <a:spcPct val="115000"/>
                        </a:lnSpc>
                        <a:spcAft>
                          <a:spcPts val="0"/>
                        </a:spcAft>
                      </a:pPr>
                      <a:r>
                        <a:rPr lang="es-EC" sz="1800">
                          <a:solidFill>
                            <a:schemeClr val="tx1"/>
                          </a:solidFill>
                          <a:effectLst/>
                        </a:rPr>
                        <a:t>2015  II TRIMESTRE</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800" dirty="0">
                          <a:solidFill>
                            <a:schemeClr val="tx1"/>
                          </a:solidFill>
                          <a:effectLst/>
                        </a:rPr>
                        <a:t>$399.1</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4184999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785" y="1128215"/>
            <a:ext cx="5732060" cy="1320800"/>
          </a:xfrm>
        </p:spPr>
        <p:txBody>
          <a:bodyPr>
            <a:normAutofit fontScale="90000"/>
          </a:bodyPr>
          <a:lstStyle/>
          <a:p>
            <a:pPr algn="ctr"/>
            <a:r>
              <a:rPr lang="es-EC" sz="2200" b="1" dirty="0"/>
              <a:t>Establecimientos Turísticos de Alojamiento en Santo Domingo de los Tsáchilas</a:t>
            </a:r>
            <a:r>
              <a:rPr lang="es-ES" dirty="0"/>
              <a:t/>
            </a:r>
            <a:br>
              <a:rPr lang="es-ES" dirty="0"/>
            </a:br>
            <a:endParaRPr lang="es-ES" dirty="0"/>
          </a:p>
        </p:txBody>
      </p:sp>
      <p:graphicFrame>
        <p:nvGraphicFramePr>
          <p:cNvPr id="4" name="Gráfico 3"/>
          <p:cNvGraphicFramePr/>
          <p:nvPr>
            <p:extLst>
              <p:ext uri="{D42A27DB-BD31-4B8C-83A1-F6EECF244321}">
                <p14:modId xmlns:p14="http://schemas.microsoft.com/office/powerpoint/2010/main" val="3680712841"/>
              </p:ext>
            </p:extLst>
          </p:nvPr>
        </p:nvGraphicFramePr>
        <p:xfrm>
          <a:off x="377598" y="2636245"/>
          <a:ext cx="5431790" cy="31686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6496334" y="1128215"/>
            <a:ext cx="4597021"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200" b="1" dirty="0" smtClean="0"/>
              <a:t>Establecimientos Turísticos de Alojamiento en Manabí </a:t>
            </a:r>
            <a:r>
              <a:rPr lang="es-ES" dirty="0" smtClean="0"/>
              <a:t/>
            </a:r>
            <a:br>
              <a:rPr lang="es-ES" dirty="0" smtClean="0"/>
            </a:br>
            <a:endParaRPr lang="es-ES" dirty="0"/>
          </a:p>
        </p:txBody>
      </p:sp>
      <p:graphicFrame>
        <p:nvGraphicFramePr>
          <p:cNvPr id="6" name="Gráfico 5"/>
          <p:cNvGraphicFramePr/>
          <p:nvPr>
            <p:extLst>
              <p:ext uri="{D42A27DB-BD31-4B8C-83A1-F6EECF244321}">
                <p14:modId xmlns:p14="http://schemas.microsoft.com/office/powerpoint/2010/main" val="2688088592"/>
              </p:ext>
            </p:extLst>
          </p:nvPr>
        </p:nvGraphicFramePr>
        <p:xfrm>
          <a:off x="6127845" y="2658461"/>
          <a:ext cx="5431790" cy="3178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0108743"/>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DESARROLLO DE LA ZONA GEOGRÁFICA DE PROCEDENCIA</a:t>
            </a:r>
            <a:endParaRPr lang="es-ES" b="1" dirty="0">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3385913348"/>
              </p:ext>
            </p:extLst>
          </p:nvPr>
        </p:nvGraphicFramePr>
        <p:xfrm>
          <a:off x="1119117" y="2392600"/>
          <a:ext cx="4462818" cy="3881436"/>
        </p:xfrm>
        <a:graphic>
          <a:graphicData uri="http://schemas.openxmlformats.org/drawingml/2006/table">
            <a:tbl>
              <a:tblPr firstRow="1" firstCol="1" bandRow="1">
                <a:tableStyleId>{5C22544A-7EE6-4342-B048-85BDC9FD1C3A}</a:tableStyleId>
              </a:tblPr>
              <a:tblGrid>
                <a:gridCol w="1844438"/>
                <a:gridCol w="1844438"/>
                <a:gridCol w="773942"/>
              </a:tblGrid>
              <a:tr h="369661">
                <a:tc>
                  <a:txBody>
                    <a:bodyPr/>
                    <a:lstStyle/>
                    <a:p>
                      <a:pPr algn="ctr">
                        <a:lnSpc>
                          <a:spcPct val="150000"/>
                        </a:lnSpc>
                        <a:spcAft>
                          <a:spcPts val="1000"/>
                        </a:spcAft>
                      </a:pPr>
                      <a:r>
                        <a:rPr lang="es-EC" sz="800" dirty="0">
                          <a:effectLst/>
                        </a:rPr>
                        <a:t>Sector Económico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ctr">
                        <a:lnSpc>
                          <a:spcPct val="150000"/>
                        </a:lnSpc>
                        <a:spcAft>
                          <a:spcPts val="1000"/>
                        </a:spcAft>
                      </a:pPr>
                      <a:r>
                        <a:rPr lang="es-EC" sz="800">
                          <a:effectLst/>
                        </a:rPr>
                        <a:t>Actividad Económica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ctr">
                        <a:lnSpc>
                          <a:spcPct val="150000"/>
                        </a:lnSpc>
                        <a:spcAft>
                          <a:spcPts val="1000"/>
                        </a:spcAft>
                      </a:pPr>
                      <a:r>
                        <a:rPr lang="es-EC" sz="800">
                          <a:effectLst/>
                        </a:rPr>
                        <a:t>Porcentaje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369661">
                <a:tc rowSpan="2">
                  <a:txBody>
                    <a:bodyPr/>
                    <a:lstStyle/>
                    <a:p>
                      <a:pPr algn="just">
                        <a:lnSpc>
                          <a:spcPct val="150000"/>
                        </a:lnSpc>
                        <a:spcAft>
                          <a:spcPts val="1000"/>
                        </a:spcAft>
                      </a:pPr>
                      <a:r>
                        <a:rPr lang="es-EC" sz="800" dirty="0">
                          <a:effectLst/>
                        </a:rPr>
                        <a:t> </a:t>
                      </a:r>
                      <a:endParaRPr lang="es-ES" sz="900" dirty="0">
                        <a:effectLst/>
                      </a:endParaRPr>
                    </a:p>
                    <a:p>
                      <a:pPr algn="just">
                        <a:lnSpc>
                          <a:spcPct val="150000"/>
                        </a:lnSpc>
                        <a:spcAft>
                          <a:spcPts val="1000"/>
                        </a:spcAft>
                      </a:pPr>
                      <a:r>
                        <a:rPr lang="es-EC" sz="800" dirty="0">
                          <a:effectLst/>
                        </a:rPr>
                        <a:t>PRIMARIO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Agricultura, ganadería, silvicultura y pesca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dirty="0">
                          <a:effectLst/>
                        </a:rPr>
                        <a:t>20.31%</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vMerge="1">
                  <a:txBody>
                    <a:bodyPr/>
                    <a:lstStyle/>
                    <a:p>
                      <a:endParaRPr lang="es-ES"/>
                    </a:p>
                  </a:txBody>
                  <a:tcPr/>
                </a:tc>
                <a:tc>
                  <a:txBody>
                    <a:bodyPr/>
                    <a:lstStyle/>
                    <a:p>
                      <a:pPr algn="just">
                        <a:lnSpc>
                          <a:spcPct val="150000"/>
                        </a:lnSpc>
                        <a:spcAft>
                          <a:spcPts val="1000"/>
                        </a:spcAft>
                      </a:pPr>
                      <a:r>
                        <a:rPr lang="es-EC" sz="800">
                          <a:effectLst/>
                        </a:rPr>
                        <a:t>Explotación de minas y Canteras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0.01%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a:txBody>
                    <a:bodyPr/>
                    <a:lstStyle/>
                    <a:p>
                      <a:pPr algn="just">
                        <a:lnSpc>
                          <a:spcPct val="150000"/>
                        </a:lnSpc>
                        <a:spcAft>
                          <a:spcPts val="1000"/>
                        </a:spcAft>
                      </a:pPr>
                      <a:r>
                        <a:rPr lang="es-EC" sz="800">
                          <a:effectLst/>
                        </a:rPr>
                        <a:t>SECUNDARIO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Manufactura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11.46%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369661">
                <a:tc rowSpan="11">
                  <a:txBody>
                    <a:bodyPr/>
                    <a:lstStyle/>
                    <a:p>
                      <a:pPr algn="just">
                        <a:lnSpc>
                          <a:spcPct val="150000"/>
                        </a:lnSpc>
                        <a:spcAft>
                          <a:spcPts val="1000"/>
                        </a:spcAft>
                      </a:pPr>
                      <a:r>
                        <a:rPr lang="es-EC" sz="800" dirty="0">
                          <a:effectLst/>
                        </a:rPr>
                        <a:t> </a:t>
                      </a:r>
                      <a:endParaRPr lang="es-ES" sz="900" dirty="0">
                        <a:effectLst/>
                      </a:endParaRPr>
                    </a:p>
                    <a:p>
                      <a:pPr algn="just">
                        <a:lnSpc>
                          <a:spcPct val="150000"/>
                        </a:lnSpc>
                        <a:spcAft>
                          <a:spcPts val="1000"/>
                        </a:spcAft>
                      </a:pPr>
                      <a:r>
                        <a:rPr lang="es-EC" sz="800" dirty="0">
                          <a:effectLst/>
                        </a:rPr>
                        <a:t> </a:t>
                      </a:r>
                      <a:endParaRPr lang="es-ES" sz="900" dirty="0">
                        <a:effectLst/>
                      </a:endParaRPr>
                    </a:p>
                    <a:p>
                      <a:pPr algn="just">
                        <a:lnSpc>
                          <a:spcPct val="150000"/>
                        </a:lnSpc>
                        <a:spcAft>
                          <a:spcPts val="1000"/>
                        </a:spcAft>
                      </a:pPr>
                      <a:r>
                        <a:rPr lang="es-EC" sz="800" dirty="0">
                          <a:effectLst/>
                        </a:rPr>
                        <a:t> </a:t>
                      </a:r>
                      <a:endParaRPr lang="es-ES" sz="900" dirty="0">
                        <a:effectLst/>
                      </a:endParaRPr>
                    </a:p>
                    <a:p>
                      <a:pPr algn="just">
                        <a:lnSpc>
                          <a:spcPct val="150000"/>
                        </a:lnSpc>
                        <a:spcAft>
                          <a:spcPts val="1000"/>
                        </a:spcAft>
                      </a:pPr>
                      <a:r>
                        <a:rPr lang="es-EC" sz="800" dirty="0">
                          <a:effectLst/>
                        </a:rPr>
                        <a:t>TERCIARIO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Suministro de electricidad y de agua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dirty="0">
                          <a:effectLst/>
                        </a:rPr>
                        <a:t>0.02%</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vMerge="1">
                  <a:txBody>
                    <a:bodyPr/>
                    <a:lstStyle/>
                    <a:p>
                      <a:endParaRPr lang="es-ES"/>
                    </a:p>
                  </a:txBody>
                  <a:tcPr/>
                </a:tc>
                <a:tc>
                  <a:txBody>
                    <a:bodyPr/>
                    <a:lstStyle/>
                    <a:p>
                      <a:pPr algn="just">
                        <a:lnSpc>
                          <a:spcPct val="150000"/>
                        </a:lnSpc>
                        <a:spcAft>
                          <a:spcPts val="1000"/>
                        </a:spcAft>
                      </a:pPr>
                      <a:r>
                        <a:rPr lang="es-EC" sz="800">
                          <a:effectLst/>
                        </a:rPr>
                        <a:t>Construcción</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11.72%</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vMerge="1">
                  <a:txBody>
                    <a:bodyPr/>
                    <a:lstStyle/>
                    <a:p>
                      <a:endParaRPr lang="es-ES"/>
                    </a:p>
                  </a:txBody>
                  <a:tcPr/>
                </a:tc>
                <a:tc>
                  <a:txBody>
                    <a:bodyPr/>
                    <a:lstStyle/>
                    <a:p>
                      <a:pPr algn="just">
                        <a:lnSpc>
                          <a:spcPct val="150000"/>
                        </a:lnSpc>
                        <a:spcAft>
                          <a:spcPts val="1000"/>
                        </a:spcAft>
                      </a:pPr>
                      <a:r>
                        <a:rPr lang="es-EC" sz="800">
                          <a:effectLst/>
                        </a:rPr>
                        <a:t>Comercio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20.40%</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369661">
                <a:tc vMerge="1">
                  <a:txBody>
                    <a:bodyPr/>
                    <a:lstStyle/>
                    <a:p>
                      <a:endParaRPr lang="es-ES"/>
                    </a:p>
                  </a:txBody>
                  <a:tcPr/>
                </a:tc>
                <a:tc>
                  <a:txBody>
                    <a:bodyPr/>
                    <a:lstStyle/>
                    <a:p>
                      <a:pPr algn="just">
                        <a:lnSpc>
                          <a:spcPct val="150000"/>
                        </a:lnSpc>
                        <a:spcAft>
                          <a:spcPts val="1000"/>
                        </a:spcAft>
                      </a:pPr>
                      <a:r>
                        <a:rPr lang="es-EC" sz="800">
                          <a:effectLst/>
                        </a:rPr>
                        <a:t>Actividades de alojamiento y comida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1.56%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369661">
                <a:tc vMerge="1">
                  <a:txBody>
                    <a:bodyPr/>
                    <a:lstStyle/>
                    <a:p>
                      <a:endParaRPr lang="es-ES"/>
                    </a:p>
                  </a:txBody>
                  <a:tcPr/>
                </a:tc>
                <a:tc>
                  <a:txBody>
                    <a:bodyPr/>
                    <a:lstStyle/>
                    <a:p>
                      <a:pPr algn="just">
                        <a:lnSpc>
                          <a:spcPct val="150000"/>
                        </a:lnSpc>
                        <a:spcAft>
                          <a:spcPts val="1000"/>
                        </a:spcAft>
                      </a:pPr>
                      <a:r>
                        <a:rPr lang="es-EC" sz="800">
                          <a:effectLst/>
                        </a:rPr>
                        <a:t>Transporte, información y comunicaciones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10.51%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vMerge="1">
                  <a:txBody>
                    <a:bodyPr/>
                    <a:lstStyle/>
                    <a:p>
                      <a:endParaRPr lang="es-ES"/>
                    </a:p>
                  </a:txBody>
                  <a:tcPr/>
                </a:tc>
                <a:tc>
                  <a:txBody>
                    <a:bodyPr/>
                    <a:lstStyle/>
                    <a:p>
                      <a:pPr algn="just">
                        <a:lnSpc>
                          <a:spcPct val="150000"/>
                        </a:lnSpc>
                        <a:spcAft>
                          <a:spcPts val="1000"/>
                        </a:spcAft>
                      </a:pPr>
                      <a:r>
                        <a:rPr lang="es-EC" sz="800">
                          <a:effectLst/>
                        </a:rPr>
                        <a:t>Actividades financieras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1.83%</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369661">
                <a:tc vMerge="1">
                  <a:txBody>
                    <a:bodyPr/>
                    <a:lstStyle/>
                    <a:p>
                      <a:endParaRPr lang="es-ES"/>
                    </a:p>
                  </a:txBody>
                  <a:tcPr/>
                </a:tc>
                <a:tc>
                  <a:txBody>
                    <a:bodyPr/>
                    <a:lstStyle/>
                    <a:p>
                      <a:pPr algn="just">
                        <a:lnSpc>
                          <a:spcPct val="150000"/>
                        </a:lnSpc>
                        <a:spcAft>
                          <a:spcPts val="1000"/>
                        </a:spcAft>
                      </a:pPr>
                      <a:r>
                        <a:rPr lang="es-EC" sz="800">
                          <a:effectLst/>
                        </a:rPr>
                        <a:t>Actividades profesionales e inmobiliarias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5.07%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vMerge="1">
                  <a:txBody>
                    <a:bodyPr/>
                    <a:lstStyle/>
                    <a:p>
                      <a:endParaRPr lang="es-ES"/>
                    </a:p>
                  </a:txBody>
                  <a:tcPr/>
                </a:tc>
                <a:tc>
                  <a:txBody>
                    <a:bodyPr/>
                    <a:lstStyle/>
                    <a:p>
                      <a:pPr algn="just">
                        <a:lnSpc>
                          <a:spcPct val="150000"/>
                        </a:lnSpc>
                        <a:spcAft>
                          <a:spcPts val="1000"/>
                        </a:spcAft>
                      </a:pPr>
                      <a:r>
                        <a:rPr lang="es-EC" sz="800">
                          <a:effectLst/>
                        </a:rPr>
                        <a:t>Administración pública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3.20%</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vMerge="1">
                  <a:txBody>
                    <a:bodyPr/>
                    <a:lstStyle/>
                    <a:p>
                      <a:endParaRPr lang="es-ES"/>
                    </a:p>
                  </a:txBody>
                  <a:tcPr/>
                </a:tc>
                <a:tc>
                  <a:txBody>
                    <a:bodyPr/>
                    <a:lstStyle/>
                    <a:p>
                      <a:pPr algn="just">
                        <a:lnSpc>
                          <a:spcPct val="150000"/>
                        </a:lnSpc>
                        <a:spcAft>
                          <a:spcPts val="1000"/>
                        </a:spcAft>
                      </a:pPr>
                      <a:r>
                        <a:rPr lang="es-EC" sz="800">
                          <a:effectLst/>
                        </a:rPr>
                        <a:t>Enseñanza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8.96%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vMerge="1">
                  <a:txBody>
                    <a:bodyPr/>
                    <a:lstStyle/>
                    <a:p>
                      <a:endParaRPr lang="es-ES"/>
                    </a:p>
                  </a:txBody>
                  <a:tcPr/>
                </a:tc>
                <a:tc>
                  <a:txBody>
                    <a:bodyPr/>
                    <a:lstStyle/>
                    <a:p>
                      <a:pPr algn="just">
                        <a:lnSpc>
                          <a:spcPct val="150000"/>
                        </a:lnSpc>
                        <a:spcAft>
                          <a:spcPts val="1000"/>
                        </a:spcAft>
                      </a:pPr>
                      <a:r>
                        <a:rPr lang="es-EC" sz="800">
                          <a:effectLst/>
                        </a:rPr>
                        <a:t>Salud</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a:effectLst/>
                        </a:rPr>
                        <a:t>4.17%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r h="184830">
                <a:tc vMerge="1">
                  <a:txBody>
                    <a:bodyPr/>
                    <a:lstStyle/>
                    <a:p>
                      <a:endParaRPr lang="es-ES"/>
                    </a:p>
                  </a:txBody>
                  <a:tcPr/>
                </a:tc>
                <a:tc>
                  <a:txBody>
                    <a:bodyPr/>
                    <a:lstStyle/>
                    <a:p>
                      <a:pPr algn="just">
                        <a:lnSpc>
                          <a:spcPct val="150000"/>
                        </a:lnSpc>
                        <a:spcAft>
                          <a:spcPts val="1000"/>
                        </a:spcAft>
                      </a:pPr>
                      <a:r>
                        <a:rPr lang="es-EC" sz="800">
                          <a:effectLst/>
                        </a:rPr>
                        <a:t>Otros servicios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c>
                  <a:txBody>
                    <a:bodyPr/>
                    <a:lstStyle/>
                    <a:p>
                      <a:pPr algn="just">
                        <a:lnSpc>
                          <a:spcPct val="150000"/>
                        </a:lnSpc>
                        <a:spcAft>
                          <a:spcPts val="1000"/>
                        </a:spcAft>
                      </a:pPr>
                      <a:r>
                        <a:rPr lang="es-EC" sz="800" dirty="0">
                          <a:effectLst/>
                        </a:rPr>
                        <a:t>0.76%</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49" marR="55449" marT="0" marB="0"/>
                </a:tc>
              </a:tr>
            </a:tbl>
          </a:graphicData>
        </a:graphic>
      </p:graphicFrame>
      <p:sp>
        <p:nvSpPr>
          <p:cNvPr id="5" name="CuadroTexto 4"/>
          <p:cNvSpPr txBox="1"/>
          <p:nvPr/>
        </p:nvSpPr>
        <p:spPr>
          <a:xfrm>
            <a:off x="2415653" y="1909170"/>
            <a:ext cx="2947917" cy="369332"/>
          </a:xfrm>
          <a:prstGeom prst="rect">
            <a:avLst/>
          </a:prstGeom>
          <a:noFill/>
        </p:spPr>
        <p:txBody>
          <a:bodyPr wrap="square" rtlCol="0">
            <a:spAutoFit/>
          </a:bodyPr>
          <a:lstStyle/>
          <a:p>
            <a:r>
              <a:rPr lang="es-EC" dirty="0" smtClean="0"/>
              <a:t>SANTO DOMINGO </a:t>
            </a:r>
            <a:endParaRPr lang="es-ES" dirty="0"/>
          </a:p>
        </p:txBody>
      </p:sp>
      <p:sp>
        <p:nvSpPr>
          <p:cNvPr id="6" name="CuadroTexto 5"/>
          <p:cNvSpPr txBox="1"/>
          <p:nvPr/>
        </p:nvSpPr>
        <p:spPr>
          <a:xfrm>
            <a:off x="6657216" y="1930400"/>
            <a:ext cx="2947917" cy="369332"/>
          </a:xfrm>
          <a:prstGeom prst="rect">
            <a:avLst/>
          </a:prstGeom>
          <a:noFill/>
        </p:spPr>
        <p:txBody>
          <a:bodyPr wrap="square" rtlCol="0">
            <a:spAutoFit/>
          </a:bodyPr>
          <a:lstStyle/>
          <a:p>
            <a:pPr algn="ctr"/>
            <a:r>
              <a:rPr lang="es-EC" dirty="0" smtClean="0"/>
              <a:t>MONTECRISTI</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2171239402"/>
              </p:ext>
            </p:extLst>
          </p:nvPr>
        </p:nvGraphicFramePr>
        <p:xfrm>
          <a:off x="6678036" y="2511341"/>
          <a:ext cx="3586542" cy="914400"/>
        </p:xfrm>
        <a:graphic>
          <a:graphicData uri="http://schemas.openxmlformats.org/drawingml/2006/table">
            <a:tbl>
              <a:tblPr firstRow="1" firstCol="1" bandRow="1">
                <a:tableStyleId>{5C22544A-7EE6-4342-B048-85BDC9FD1C3A}</a:tableStyleId>
              </a:tblPr>
              <a:tblGrid>
                <a:gridCol w="1793271"/>
                <a:gridCol w="1793271"/>
              </a:tblGrid>
              <a:tr h="0">
                <a:tc>
                  <a:txBody>
                    <a:bodyPr/>
                    <a:lstStyle/>
                    <a:p>
                      <a:pPr algn="just">
                        <a:lnSpc>
                          <a:spcPct val="150000"/>
                        </a:lnSpc>
                        <a:spcAft>
                          <a:spcPts val="1000"/>
                        </a:spcAft>
                        <a:tabLst>
                          <a:tab pos="903605" algn="l"/>
                        </a:tabLst>
                      </a:pPr>
                      <a:r>
                        <a:rPr lang="es-EC" sz="1000">
                          <a:effectLst/>
                        </a:rPr>
                        <a:t>Sector Económico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903605" algn="l"/>
                        </a:tabLst>
                      </a:pPr>
                      <a:r>
                        <a:rPr lang="es-EC" sz="1000" dirty="0">
                          <a:effectLst/>
                        </a:rPr>
                        <a:t>Porcentaje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1000"/>
                        </a:spcAft>
                        <a:tabLst>
                          <a:tab pos="903605" algn="l"/>
                        </a:tabLst>
                      </a:pPr>
                      <a:r>
                        <a:rPr lang="es-EC" sz="1000">
                          <a:effectLst/>
                        </a:rPr>
                        <a:t>PRIMARIO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903605" algn="l"/>
                        </a:tabLst>
                      </a:pPr>
                      <a:r>
                        <a:rPr lang="es-EC" sz="1000">
                          <a:effectLst/>
                        </a:rPr>
                        <a:t>20.05%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1000"/>
                        </a:spcAft>
                        <a:tabLst>
                          <a:tab pos="903605" algn="l"/>
                        </a:tabLst>
                      </a:pPr>
                      <a:r>
                        <a:rPr lang="es-EC" sz="1000">
                          <a:effectLst/>
                        </a:rPr>
                        <a:t>SECUNDARIO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903605" algn="l"/>
                        </a:tabLst>
                      </a:pPr>
                      <a:r>
                        <a:rPr lang="es-EC" sz="1000">
                          <a:effectLst/>
                        </a:rPr>
                        <a:t>27.19%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1000"/>
                        </a:spcAft>
                        <a:tabLst>
                          <a:tab pos="903605" algn="l"/>
                        </a:tabLst>
                      </a:pPr>
                      <a:r>
                        <a:rPr lang="es-EC" sz="1000">
                          <a:effectLst/>
                        </a:rPr>
                        <a:t>TERCIARIO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903605" algn="l"/>
                        </a:tabLst>
                      </a:pPr>
                      <a:r>
                        <a:rPr lang="es-EC" sz="1000" dirty="0">
                          <a:effectLst/>
                        </a:rPr>
                        <a:t>52.76%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610610254"/>
              </p:ext>
            </p:extLst>
          </p:nvPr>
        </p:nvGraphicFramePr>
        <p:xfrm>
          <a:off x="6822695" y="3845411"/>
          <a:ext cx="2616957" cy="1143000"/>
        </p:xfrm>
        <a:graphic>
          <a:graphicData uri="http://schemas.openxmlformats.org/drawingml/2006/table">
            <a:tbl>
              <a:tblPr firstRow="1" firstCol="1" bandRow="1">
                <a:tableStyleId>{5C22544A-7EE6-4342-B048-85BDC9FD1C3A}</a:tableStyleId>
              </a:tblPr>
              <a:tblGrid>
                <a:gridCol w="872319"/>
                <a:gridCol w="872319"/>
                <a:gridCol w="872319"/>
              </a:tblGrid>
              <a:tr h="0">
                <a:tc>
                  <a:txBody>
                    <a:bodyPr/>
                    <a:lstStyle/>
                    <a:p>
                      <a:pPr algn="ctr">
                        <a:lnSpc>
                          <a:spcPct val="150000"/>
                        </a:lnSpc>
                        <a:spcAft>
                          <a:spcPts val="1000"/>
                        </a:spcAft>
                        <a:tabLst>
                          <a:tab pos="903605" algn="l"/>
                        </a:tabLst>
                      </a:pPr>
                      <a:r>
                        <a:rPr lang="es-EC" sz="1000" dirty="0">
                          <a:effectLst/>
                        </a:rPr>
                        <a:t>Sector Artesanías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tabLst>
                          <a:tab pos="903605" algn="l"/>
                        </a:tabLst>
                      </a:pPr>
                      <a:r>
                        <a:rPr lang="es-EC" sz="1000">
                          <a:effectLst/>
                        </a:rPr>
                        <a:t>Locales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tabLst>
                          <a:tab pos="903605" algn="l"/>
                        </a:tabLst>
                      </a:pPr>
                      <a:r>
                        <a:rPr lang="es-EC" sz="1000">
                          <a:effectLst/>
                        </a:rPr>
                        <a:t>No. De Personas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50000"/>
                        </a:lnSpc>
                        <a:spcAft>
                          <a:spcPts val="1000"/>
                        </a:spcAft>
                        <a:tabLst>
                          <a:tab pos="903605" algn="l"/>
                        </a:tabLst>
                      </a:pPr>
                      <a:r>
                        <a:rPr lang="es-EC" sz="1000" dirty="0">
                          <a:effectLst/>
                        </a:rPr>
                        <a:t>Sombreros de Paja Toquilla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tabLst>
                          <a:tab pos="903605" algn="l"/>
                        </a:tabLst>
                      </a:pPr>
                      <a:r>
                        <a:rPr lang="es-EC" sz="1000" dirty="0">
                          <a:effectLst/>
                        </a:rPr>
                        <a:t>32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tabLst>
                          <a:tab pos="903605" algn="l"/>
                        </a:tabLst>
                      </a:pPr>
                      <a:r>
                        <a:rPr lang="es-EC" sz="1000" dirty="0">
                          <a:effectLst/>
                        </a:rPr>
                        <a:t>150/450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6331195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3937" y="759726"/>
            <a:ext cx="8596668" cy="1320800"/>
          </a:xfrm>
        </p:spPr>
        <p:txBody>
          <a:bodyPr>
            <a:normAutofit fontScale="90000"/>
          </a:bodyPr>
          <a:lstStyle/>
          <a:p>
            <a:pPr lvl="1" algn="ctr" defTabSz="457200" rtl="0">
              <a:spcBef>
                <a:spcPct val="0"/>
              </a:spcBef>
            </a:pPr>
            <a:r>
              <a:rPr lang="es-ES" sz="2700" b="1" dirty="0"/>
              <a:t>Percepción del consumidor internacional relativo a la preferencia de productos ecuatorianos sujetos a reconocimiento por Denominación de </a:t>
            </a:r>
            <a:r>
              <a:rPr lang="es-ES" sz="2700" b="1" dirty="0" smtClean="0"/>
              <a:t>Origen</a:t>
            </a:r>
            <a:r>
              <a:rPr lang="es-ES" sz="1600" dirty="0"/>
              <a:t/>
            </a:r>
            <a:br>
              <a:rPr lang="es-ES" sz="1600" dirty="0"/>
            </a:b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223244" y="2515431"/>
                <a:ext cx="8596668" cy="2848139"/>
              </a:xfrm>
            </p:spPr>
            <p:txBody>
              <a:bodyPr>
                <a:normAutofit fontScale="77500" lnSpcReduction="20000"/>
              </a:bodyPr>
              <a:lstStyle/>
              <a:p>
                <a:pPr lvl="0"/>
                <a:r>
                  <a:rPr lang="es-ES" i="1" dirty="0"/>
                  <a:t>Datos de referencia:</a:t>
                </a:r>
                <a:r>
                  <a:rPr lang="es-ES" dirty="0"/>
                  <a:t> Número de turistas que ingresaron a la ciudad de Quito en el periodo 2015 </a:t>
                </a:r>
                <a:r>
                  <a:rPr lang="es-ES" dirty="0" smtClean="0"/>
                  <a:t>: </a:t>
                </a:r>
                <a:endParaRPr lang="es-ES" dirty="0"/>
              </a:p>
              <a:p>
                <a:endParaRPr lang="es-ES" dirty="0"/>
              </a:p>
              <a:p>
                <a:pPr algn="ctr"/>
                <a:r>
                  <a:rPr lang="es-ES" dirty="0"/>
                  <a:t>757.582 </a:t>
                </a:r>
                <a:r>
                  <a:rPr lang="es-ES" dirty="0" smtClean="0"/>
                  <a:t>personas</a:t>
                </a:r>
              </a:p>
              <a:p>
                <a:pPr algn="ctr"/>
                <a14:m>
                  <m:oMath xmlns:m="http://schemas.openxmlformats.org/officeDocument/2006/math">
                    <m:r>
                      <m:rPr>
                        <m:nor/>
                      </m:rPr>
                      <a:rPr lang="es-ES"/>
                      <m:t>n</m:t>
                    </m:r>
                    <m:r>
                      <m:rPr>
                        <m:nor/>
                      </m:rPr>
                      <a:rPr lang="es-ES"/>
                      <m:t>=270 </m:t>
                    </m:r>
                    <m:r>
                      <m:rPr>
                        <m:nor/>
                      </m:rPr>
                      <a:rPr lang="es-ES"/>
                      <m:t>personas</m:t>
                    </m:r>
                  </m:oMath>
                </a14:m>
                <a:endParaRPr lang="es-ES" dirty="0"/>
              </a:p>
              <a:p>
                <a:pPr marL="0" indent="0">
                  <a:buNone/>
                </a:pPr>
                <a:r>
                  <a:rPr lang="es-ES" dirty="0"/>
                  <a:t> </a:t>
                </a:r>
              </a:p>
              <a:p>
                <a:r>
                  <a:rPr lang="es-EC" b="1" dirty="0"/>
                  <a:t>Análisis e interpretación de la encuesta </a:t>
                </a:r>
                <a:endParaRPr lang="es-ES" dirty="0"/>
              </a:p>
              <a:p>
                <a:pPr marL="0" indent="0">
                  <a:buNone/>
                </a:pPr>
                <a:r>
                  <a:rPr lang="es-EC" b="1" dirty="0"/>
                  <a:t> </a:t>
                </a:r>
                <a:endParaRPr lang="es-ES" dirty="0"/>
              </a:p>
              <a:p>
                <a:pPr marL="0" lvl="0" indent="0">
                  <a:buNone/>
                </a:pPr>
                <a:r>
                  <a:rPr lang="es-ES" dirty="0" smtClean="0"/>
                  <a:t>-Análisis </a:t>
                </a:r>
                <a:r>
                  <a:rPr lang="es-ES" dirty="0"/>
                  <a:t>Univariante General</a:t>
                </a:r>
              </a:p>
              <a:p>
                <a:pPr marL="0" lvl="0" indent="0">
                  <a:buNone/>
                </a:pPr>
                <a:r>
                  <a:rPr lang="es-ES" dirty="0" smtClean="0"/>
                  <a:t>-Análisis </a:t>
                </a:r>
                <a:r>
                  <a:rPr lang="es-ES" dirty="0"/>
                  <a:t>Bivariante Chi-Cuadrado</a:t>
                </a:r>
              </a:p>
              <a:p>
                <a:pPr marL="0" indent="0">
                  <a:buNone/>
                </a:pPr>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223244" y="2515431"/>
                <a:ext cx="8596668" cy="2848139"/>
              </a:xfrm>
              <a:blipFill rotWithShape="0">
                <a:blip r:embed="rId2"/>
                <a:stretch>
                  <a:fillRect l="-213" t="-2141"/>
                </a:stretch>
              </a:blipFill>
            </p:spPr>
            <p:txBody>
              <a:bodyPr/>
              <a:lstStyle/>
              <a:p>
                <a:r>
                  <a:rPr lang="es-ES">
                    <a:noFill/>
                  </a:rPr>
                  <a:t> </a:t>
                </a:r>
              </a:p>
            </p:txBody>
          </p:sp>
        </mc:Fallback>
      </mc:AlternateContent>
    </p:spTree>
    <p:extLst>
      <p:ext uri="{BB962C8B-B14F-4D97-AF65-F5344CB8AC3E}">
        <p14:creationId xmlns:p14="http://schemas.microsoft.com/office/powerpoint/2010/main" val="396962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b="1" dirty="0">
                <a:effectLst>
                  <a:outerShdw blurRad="38100" dist="38100" dir="2700000" algn="tl">
                    <a:srgbClr val="000000">
                      <a:alpha val="43137"/>
                    </a:srgbClr>
                  </a:outerShdw>
                </a:effectLst>
              </a:rPr>
              <a:t>Conocimiento del término Denominación de Origen y productos adquiridos con Denominación de Origen</a:t>
            </a:r>
            <a:r>
              <a:rPr lang="es-ES" i="1" dirty="0"/>
              <a:t/>
            </a:r>
            <a:br>
              <a:rPr lang="es-ES" i="1" dirty="0"/>
            </a:br>
            <a:endParaRPr lang="es-ES"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490" y="2262192"/>
            <a:ext cx="4735773" cy="3988482"/>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0865" y="2166658"/>
            <a:ext cx="4335903" cy="4097664"/>
          </a:xfrm>
          <a:prstGeom prst="rect">
            <a:avLst/>
          </a:prstGeom>
          <a:noFill/>
          <a:ln>
            <a:noFill/>
          </a:ln>
        </p:spPr>
      </p:pic>
    </p:spTree>
    <p:extLst>
      <p:ext uri="{BB962C8B-B14F-4D97-AF65-F5344CB8AC3E}">
        <p14:creationId xmlns:p14="http://schemas.microsoft.com/office/powerpoint/2010/main" val="4025909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150961"/>
          </a:xfrm>
        </p:spPr>
        <p:txBody>
          <a:bodyPr>
            <a:normAutofit fontScale="90000"/>
          </a:bodyPr>
          <a:lstStyle/>
          <a:p>
            <a:pPr algn="ctr"/>
            <a:r>
              <a:rPr lang="es-EC" b="1" dirty="0">
                <a:effectLst>
                  <a:outerShdw blurRad="38100" dist="38100" dir="2700000" algn="tl">
                    <a:srgbClr val="000000">
                      <a:alpha val="43137"/>
                    </a:srgbClr>
                  </a:outerShdw>
                </a:effectLst>
              </a:rPr>
              <a:t>Resultados de percepción del origen de los Sombreros de Paja Toquilla y el Cacao o Chocolate</a:t>
            </a:r>
            <a:r>
              <a:rPr lang="es-ES" i="1" dirty="0"/>
              <a:t/>
            </a:r>
            <a:br>
              <a:rPr lang="es-ES" i="1" dirty="0"/>
            </a:br>
            <a:endParaRPr lang="es-ES" dirty="0"/>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66" y="2215181"/>
            <a:ext cx="4615502" cy="3881436"/>
          </a:xfrm>
          <a:prstGeom prst="rect">
            <a:avLst/>
          </a:prstGeom>
          <a:noFill/>
          <a:ln>
            <a:noFill/>
          </a:ln>
        </p:spPr>
      </p:pic>
      <p:pic>
        <p:nvPicPr>
          <p:cNvPr id="6" name="Marcador de contenido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71203" y="2215181"/>
            <a:ext cx="4849859" cy="3881437"/>
          </a:xfrm>
          <a:prstGeom prst="rect">
            <a:avLst/>
          </a:prstGeom>
          <a:noFill/>
          <a:ln>
            <a:noFill/>
          </a:ln>
        </p:spPr>
      </p:pic>
    </p:spTree>
    <p:extLst>
      <p:ext uri="{BB962C8B-B14F-4D97-AF65-F5344CB8AC3E}">
        <p14:creationId xmlns:p14="http://schemas.microsoft.com/office/powerpoint/2010/main" val="4260404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6525" y="303105"/>
            <a:ext cx="8596668" cy="1320800"/>
          </a:xfrm>
        </p:spPr>
        <p:txBody>
          <a:bodyPr>
            <a:normAutofit fontScale="90000"/>
          </a:bodyPr>
          <a:lstStyle/>
          <a:p>
            <a:pPr algn="ctr"/>
            <a:r>
              <a:rPr lang="es-EC" b="1" dirty="0">
                <a:effectLst>
                  <a:outerShdw blurRad="38100" dist="38100" dir="2700000" algn="tl">
                    <a:srgbClr val="000000">
                      <a:alpha val="43137"/>
                    </a:srgbClr>
                  </a:outerShdw>
                </a:effectLst>
              </a:rPr>
              <a:t>Preferencia de productos con y sin reconocimiento por Denominación de Origen </a:t>
            </a:r>
            <a:r>
              <a:rPr lang="es-ES" i="1" dirty="0"/>
              <a:t/>
            </a:r>
            <a:br>
              <a:rPr lang="es-ES" i="1" dirty="0"/>
            </a:br>
            <a:endParaRPr lang="es-ES"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6030" y="2163833"/>
            <a:ext cx="4478482" cy="3390805"/>
          </a:xfrm>
          <a:prstGeom prst="rect">
            <a:avLst/>
          </a:prstGeom>
          <a:noFill/>
          <a:ln>
            <a:noFill/>
          </a:ln>
        </p:spPr>
      </p:pic>
      <p:sp>
        <p:nvSpPr>
          <p:cNvPr id="5" name="CuadroTexto 4"/>
          <p:cNvSpPr txBox="1"/>
          <p:nvPr/>
        </p:nvSpPr>
        <p:spPr>
          <a:xfrm>
            <a:off x="1856095" y="5554637"/>
            <a:ext cx="6837529" cy="1200329"/>
          </a:xfrm>
          <a:prstGeom prst="rect">
            <a:avLst/>
          </a:prstGeom>
          <a:noFill/>
        </p:spPr>
        <p:txBody>
          <a:bodyPr wrap="square" rtlCol="0">
            <a:spAutoFit/>
          </a:bodyPr>
          <a:lstStyle/>
          <a:p>
            <a:pPr algn="ctr"/>
            <a:r>
              <a:rPr lang="es-ES" b="1" dirty="0"/>
              <a:t>¿Preferiría usted un producto que no cuente con Denominación de Origen, frente a otro que si posea este reconocimiento?</a:t>
            </a:r>
            <a:endParaRPr lang="es-ES" dirty="0"/>
          </a:p>
          <a:p>
            <a:endParaRPr lang="es-ES" dirty="0"/>
          </a:p>
        </p:txBody>
      </p:sp>
    </p:spTree>
    <p:extLst>
      <p:ext uri="{BB962C8B-B14F-4D97-AF65-F5344CB8AC3E}">
        <p14:creationId xmlns:p14="http://schemas.microsoft.com/office/powerpoint/2010/main" val="527156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478507"/>
          </a:xfrm>
        </p:spPr>
        <p:txBody>
          <a:bodyPr>
            <a:normAutofit fontScale="90000"/>
          </a:bodyPr>
          <a:lstStyle/>
          <a:p>
            <a:pPr algn="ctr"/>
            <a:r>
              <a:rPr lang="es-EC" b="1" dirty="0">
                <a:effectLst>
                  <a:outerShdw blurRad="38100" dist="38100" dir="2700000" algn="tl">
                    <a:srgbClr val="000000">
                      <a:alpha val="43137"/>
                    </a:srgbClr>
                  </a:outerShdw>
                </a:effectLst>
              </a:rPr>
              <a:t>Causas determinantes para adquirir un producto sujeto a denominación de origen. Relación de Variables </a:t>
            </a:r>
            <a:r>
              <a:rPr lang="es-ES" i="1" dirty="0">
                <a:effectLst>
                  <a:outerShdw blurRad="38100" dist="38100" dir="2700000" algn="tl">
                    <a:srgbClr val="000000">
                      <a:alpha val="43137"/>
                    </a:srgbClr>
                  </a:outerShdw>
                </a:effectLst>
              </a:rPr>
              <a:t/>
            </a:r>
            <a:br>
              <a:rPr lang="es-ES" i="1" dirty="0">
                <a:effectLst>
                  <a:outerShdw blurRad="38100" dist="38100" dir="2700000" algn="tl">
                    <a:srgbClr val="000000">
                      <a:alpha val="43137"/>
                    </a:srgbClr>
                  </a:outerShdw>
                </a:effectLst>
              </a:rPr>
            </a:br>
            <a:endParaRPr lang="es-ES" dirty="0">
              <a:effectLst>
                <a:outerShdw blurRad="38100" dist="38100" dir="2700000" algn="tl">
                  <a:srgbClr val="000000">
                    <a:alpha val="43137"/>
                  </a:srgb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2532598713"/>
              </p:ext>
            </p:extLst>
          </p:nvPr>
        </p:nvGraphicFramePr>
        <p:xfrm>
          <a:off x="982639" y="2089627"/>
          <a:ext cx="7656394" cy="4556832"/>
        </p:xfrm>
        <a:graphic>
          <a:graphicData uri="http://schemas.openxmlformats.org/drawingml/2006/table">
            <a:tbl>
              <a:tblPr firstRow="1" firstCol="1" bandRow="1">
                <a:tableStyleId>{2D5ABB26-0587-4C30-8999-92F81FD0307C}</a:tableStyleId>
              </a:tblPr>
              <a:tblGrid>
                <a:gridCol w="7656394"/>
              </a:tblGrid>
              <a:tr h="284802">
                <a:tc>
                  <a:txBody>
                    <a:bodyPr/>
                    <a:lstStyle/>
                    <a:p>
                      <a:pPr algn="just">
                        <a:lnSpc>
                          <a:spcPct val="150000"/>
                        </a:lnSpc>
                        <a:spcAft>
                          <a:spcPts val="0"/>
                        </a:spcAft>
                      </a:pPr>
                      <a:r>
                        <a:rPr lang="es-EC" sz="1100" dirty="0">
                          <a:effectLst/>
                        </a:rPr>
                        <a:t>PAIS DE ORIGEN VS CAMBIO DE CRITERIO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569604">
                <a:tc>
                  <a:txBody>
                    <a:bodyPr/>
                    <a:lstStyle/>
                    <a:p>
                      <a:pPr marL="342900" lvl="0" indent="-342900">
                        <a:lnSpc>
                          <a:spcPct val="150000"/>
                        </a:lnSpc>
                        <a:spcAft>
                          <a:spcPts val="0"/>
                        </a:spcAft>
                        <a:buFont typeface="Calibri" panose="020F0502020204030204" pitchFamily="34" charset="0"/>
                        <a:buChar char="-"/>
                        <a:tabLst>
                          <a:tab pos="3916680" algn="l"/>
                        </a:tabLst>
                      </a:pPr>
                      <a:r>
                        <a:rPr lang="es-ES" sz="1100" dirty="0">
                          <a:effectLst/>
                        </a:rPr>
                        <a:t>Competidores: Si un producto de un determinado país reconocido por Denominación de Origen, atenta a las políticas comerciales de otro. </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569604">
                <a:tc>
                  <a:txBody>
                    <a:bodyPr/>
                    <a:lstStyle/>
                    <a:p>
                      <a:pPr marL="342900" lvl="0" indent="-342900" algn="just">
                        <a:lnSpc>
                          <a:spcPct val="150000"/>
                        </a:lnSpc>
                        <a:spcAft>
                          <a:spcPts val="0"/>
                        </a:spcAft>
                        <a:buFont typeface="Calibri" panose="020F0502020204030204" pitchFamily="34" charset="0"/>
                        <a:buChar char="-"/>
                      </a:pPr>
                      <a:r>
                        <a:rPr lang="es-EC" sz="1100" dirty="0">
                          <a:effectLst/>
                        </a:rPr>
                        <a:t>Condición legal: Si el consumidor es turista o residente, puede influir en el volumen de compra.</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284802">
                <a:tc>
                  <a:txBody>
                    <a:bodyPr/>
                    <a:lstStyle/>
                    <a:p>
                      <a:pPr marL="342900" lvl="0" indent="-342900" algn="just">
                        <a:lnSpc>
                          <a:spcPct val="150000"/>
                        </a:lnSpc>
                        <a:spcAft>
                          <a:spcPts val="0"/>
                        </a:spcAft>
                        <a:buFont typeface="Calibri" panose="020F0502020204030204" pitchFamily="34" charset="0"/>
                        <a:buChar char="-"/>
                      </a:pPr>
                      <a:r>
                        <a:rPr lang="es-ES" sz="1100">
                          <a:effectLst/>
                        </a:rPr>
                        <a:t>Diferentes culturas</a:t>
                      </a:r>
                      <a:endParaRPr lang="es-ES" sz="100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284802">
                <a:tc>
                  <a:txBody>
                    <a:bodyPr/>
                    <a:lstStyle/>
                    <a:p>
                      <a:pPr algn="just">
                        <a:lnSpc>
                          <a:spcPct val="150000"/>
                        </a:lnSpc>
                        <a:spcAft>
                          <a:spcPts val="0"/>
                        </a:spcAft>
                      </a:pPr>
                      <a:r>
                        <a:rPr lang="es-EC" sz="1100">
                          <a:effectLst/>
                        </a:rPr>
                        <a:t>SEXO VS CAMBIO VS CAMBIO DE CRITERIO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284802">
                <a:tc>
                  <a:txBody>
                    <a:bodyPr/>
                    <a:lstStyle/>
                    <a:p>
                      <a:pPr marL="342900" lvl="0" indent="-342900" algn="just">
                        <a:lnSpc>
                          <a:spcPct val="150000"/>
                        </a:lnSpc>
                        <a:spcAft>
                          <a:spcPts val="0"/>
                        </a:spcAft>
                        <a:buFont typeface="Calibri" panose="020F0502020204030204" pitchFamily="34" charset="0"/>
                        <a:buChar char="-"/>
                      </a:pPr>
                      <a:r>
                        <a:rPr lang="es-ES" sz="1100" dirty="0">
                          <a:effectLst/>
                        </a:rPr>
                        <a:t>Frecuencia de compra: Depende del producto y el género</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284802">
                <a:tc>
                  <a:txBody>
                    <a:bodyPr/>
                    <a:lstStyle/>
                    <a:p>
                      <a:pPr marL="342900" lvl="0" indent="-342900" algn="just">
                        <a:lnSpc>
                          <a:spcPct val="150000"/>
                        </a:lnSpc>
                        <a:spcAft>
                          <a:spcPts val="0"/>
                        </a:spcAft>
                        <a:buFont typeface="Calibri" panose="020F0502020204030204" pitchFamily="34" charset="0"/>
                        <a:buChar char="-"/>
                      </a:pPr>
                      <a:r>
                        <a:rPr lang="es-ES" sz="1100" dirty="0">
                          <a:effectLst/>
                        </a:rPr>
                        <a:t>Estado Civil: Capacidad adquisitiva de un soltero vs un casado</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284802">
                <a:tc>
                  <a:txBody>
                    <a:bodyPr/>
                    <a:lstStyle/>
                    <a:p>
                      <a:pPr algn="just">
                        <a:lnSpc>
                          <a:spcPct val="150000"/>
                        </a:lnSpc>
                        <a:spcAft>
                          <a:spcPts val="0"/>
                        </a:spcAft>
                      </a:pPr>
                      <a:r>
                        <a:rPr lang="es-EC" sz="1100" dirty="0">
                          <a:effectLst/>
                        </a:rPr>
                        <a:t>STATUS ECONÓMICO VS CAMBIO DE CRITERIO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284802">
                <a:tc>
                  <a:txBody>
                    <a:bodyPr/>
                    <a:lstStyle/>
                    <a:p>
                      <a:pPr marL="342900" lvl="0" indent="-342900" algn="just">
                        <a:lnSpc>
                          <a:spcPct val="150000"/>
                        </a:lnSpc>
                        <a:spcAft>
                          <a:spcPts val="0"/>
                        </a:spcAft>
                        <a:buFont typeface="Calibri" panose="020F0502020204030204" pitchFamily="34" charset="0"/>
                        <a:buChar char="-"/>
                      </a:pPr>
                      <a:r>
                        <a:rPr lang="es-ES" sz="1100" dirty="0">
                          <a:effectLst/>
                        </a:rPr>
                        <a:t>Precio: Capacidad adquisitiva </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284802">
                <a:tc>
                  <a:txBody>
                    <a:bodyPr/>
                    <a:lstStyle/>
                    <a:p>
                      <a:pPr marL="342900" lvl="0" indent="-342900" algn="just">
                        <a:lnSpc>
                          <a:spcPct val="150000"/>
                        </a:lnSpc>
                        <a:spcAft>
                          <a:spcPts val="0"/>
                        </a:spcAft>
                        <a:buFont typeface="Calibri" panose="020F0502020204030204" pitchFamily="34" charset="0"/>
                        <a:buChar char="-"/>
                      </a:pPr>
                      <a:r>
                        <a:rPr lang="es-ES" sz="1100" dirty="0">
                          <a:effectLst/>
                        </a:rPr>
                        <a:t>Modas: Capacidad adquisitiva</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284802">
                <a:tc>
                  <a:txBody>
                    <a:bodyPr/>
                    <a:lstStyle/>
                    <a:p>
                      <a:pPr algn="just">
                        <a:lnSpc>
                          <a:spcPct val="150000"/>
                        </a:lnSpc>
                        <a:spcAft>
                          <a:spcPts val="0"/>
                        </a:spcAft>
                      </a:pPr>
                      <a:r>
                        <a:rPr lang="es-EC" sz="1100" dirty="0">
                          <a:effectLst/>
                        </a:rPr>
                        <a:t>EDAD VS CAMBIO DE CRITERIO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r>
              <a:tr h="284802">
                <a:tc>
                  <a:txBody>
                    <a:bodyPr/>
                    <a:lstStyle/>
                    <a:p>
                      <a:pPr marL="342900" lvl="0" indent="-342900" algn="just">
                        <a:lnSpc>
                          <a:spcPct val="150000"/>
                        </a:lnSpc>
                        <a:spcAft>
                          <a:spcPts val="0"/>
                        </a:spcAft>
                        <a:buFont typeface="Calibri" panose="020F0502020204030204" pitchFamily="34" charset="0"/>
                        <a:buChar char="-"/>
                      </a:pPr>
                      <a:r>
                        <a:rPr lang="es-EC" sz="1100" dirty="0">
                          <a:effectLst/>
                        </a:rPr>
                        <a:t>Ingresos: De acuerdo a la edad </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284802">
                <a:tc>
                  <a:txBody>
                    <a:bodyPr/>
                    <a:lstStyle/>
                    <a:p>
                      <a:pPr marL="342900" lvl="0" indent="-342900" algn="just">
                        <a:lnSpc>
                          <a:spcPct val="150000"/>
                        </a:lnSpc>
                        <a:spcAft>
                          <a:spcPts val="0"/>
                        </a:spcAft>
                        <a:buFont typeface="Calibri" panose="020F0502020204030204" pitchFamily="34" charset="0"/>
                        <a:buChar char="-"/>
                      </a:pPr>
                      <a:r>
                        <a:rPr lang="es-EC" sz="1100" dirty="0">
                          <a:effectLst/>
                        </a:rPr>
                        <a:t>Nuevas generaciones: Consumismo, Preferencia por lo nuestro, etc. </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r h="284802">
                <a:tc>
                  <a:txBody>
                    <a:bodyPr/>
                    <a:lstStyle/>
                    <a:p>
                      <a:pPr marL="342900" lvl="0" indent="-342900" algn="just">
                        <a:lnSpc>
                          <a:spcPct val="150000"/>
                        </a:lnSpc>
                        <a:spcAft>
                          <a:spcPts val="0"/>
                        </a:spcAft>
                        <a:buFont typeface="Calibri" panose="020F0502020204030204" pitchFamily="34" charset="0"/>
                        <a:buChar char="-"/>
                      </a:pPr>
                      <a:r>
                        <a:rPr lang="es-EC" sz="1100" dirty="0">
                          <a:effectLst/>
                        </a:rPr>
                        <a:t>Condición legal: Mayores de edad vs Menores de edad</a:t>
                      </a:r>
                      <a:endParaRPr lang="es-ES"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0647" marR="60647" marT="0" marB="0"/>
                </a:tc>
              </a:tr>
            </a:tbl>
          </a:graphicData>
        </a:graphic>
      </p:graphicFrame>
    </p:spTree>
    <p:extLst>
      <p:ext uri="{BB962C8B-B14F-4D97-AF65-F5344CB8AC3E}">
        <p14:creationId xmlns:p14="http://schemas.microsoft.com/office/powerpoint/2010/main" val="25391869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04884"/>
            <a:ext cx="8596668" cy="1320800"/>
          </a:xfrm>
        </p:spPr>
        <p:txBody>
          <a:bodyPr/>
          <a:lstStyle/>
          <a:p>
            <a:pPr algn="ctr"/>
            <a:r>
              <a:rPr lang="es-EC" b="1" dirty="0" smtClean="0">
                <a:effectLst>
                  <a:outerShdw blurRad="38100" dist="38100" dir="2700000" algn="tl">
                    <a:srgbClr val="000000">
                      <a:alpha val="43137"/>
                    </a:srgbClr>
                  </a:outerShdw>
                </a:effectLst>
              </a:rPr>
              <a:t>DENOMINACIONES DE ORIGEN EN ECUADOR</a:t>
            </a:r>
            <a:endParaRPr lang="es-ES" b="1" dirty="0">
              <a:effectLst>
                <a:outerShdw blurRad="38100" dist="38100" dir="2700000" algn="tl">
                  <a:srgbClr val="000000">
                    <a:alpha val="43137"/>
                  </a:srgbClr>
                </a:outerShdw>
              </a:effectLst>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98959669"/>
              </p:ext>
            </p:extLst>
          </p:nvPr>
        </p:nvGraphicFramePr>
        <p:xfrm>
          <a:off x="855283" y="904994"/>
          <a:ext cx="8418719"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786516" y="4558352"/>
            <a:ext cx="2366117"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a:t>Café de </a:t>
            </a:r>
            <a:r>
              <a:rPr lang="es-EC" b="1" dirty="0" smtClean="0"/>
              <a:t>Galápagos</a:t>
            </a:r>
          </a:p>
          <a:p>
            <a:pPr algn="ctr"/>
            <a:endParaRPr lang="es-EC" dirty="0" smtClean="0"/>
          </a:p>
          <a:p>
            <a:pPr algn="ctr"/>
            <a:r>
              <a:rPr lang="es-EC" dirty="0" smtClean="0"/>
              <a:t>Declaratoria </a:t>
            </a:r>
            <a:r>
              <a:rPr lang="es-EC" dirty="0"/>
              <a:t>se encuentra impugnada en Recurso de </a:t>
            </a:r>
            <a:r>
              <a:rPr lang="es-EC" dirty="0" smtClean="0"/>
              <a:t>Reposición</a:t>
            </a:r>
            <a:endParaRPr lang="es-ES" dirty="0"/>
          </a:p>
        </p:txBody>
      </p:sp>
      <p:pic>
        <p:nvPicPr>
          <p:cNvPr id="8" name="Imagen 7" descr="http://www.propiedadintelectual.gob.ec/wp-content/uploads/2014/05/noticia_denominacion_origen2.jpg"/>
          <p:cNvPicPr/>
          <p:nvPr/>
        </p:nvPicPr>
        <p:blipFill rotWithShape="1">
          <a:blip r:embed="rId8">
            <a:extLst>
              <a:ext uri="{28A0092B-C50C-407E-A947-70E740481C1C}">
                <a14:useLocalDpi xmlns:a14="http://schemas.microsoft.com/office/drawing/2010/main" val="0"/>
              </a:ext>
            </a:extLst>
          </a:blip>
          <a:srcRect t="23184" b="16039"/>
          <a:stretch/>
        </p:blipFill>
        <p:spPr bwMode="auto">
          <a:xfrm>
            <a:off x="3971498" y="4517408"/>
            <a:ext cx="4694830" cy="1692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24219382"/>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sz="6000" b="1" dirty="0" smtClean="0">
                <a:effectLst>
                  <a:outerShdw blurRad="38100" dist="38100" dir="2700000" algn="tl">
                    <a:srgbClr val="000000">
                      <a:alpha val="43137"/>
                    </a:srgbClr>
                  </a:outerShdw>
                </a:effectLst>
              </a:rPr>
              <a:t>INDICADORES DE RESULTADOS</a:t>
            </a:r>
            <a:endParaRPr lang="es-ES" sz="6000"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3925905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459" y="445827"/>
            <a:ext cx="8596668" cy="1320800"/>
          </a:xfrm>
        </p:spPr>
        <p:txBody>
          <a:bodyPr>
            <a:normAutofit fontScale="90000"/>
          </a:bodyPr>
          <a:lstStyle/>
          <a:p>
            <a:pPr algn="ctr"/>
            <a:r>
              <a:rPr lang="es-EC" b="1" dirty="0"/>
              <a:t>Beneficios obtenidos del reconocimiento por Denominación de Origen. Sombreros de Paja Toquilla y Cacao Fino de Aroma </a:t>
            </a:r>
            <a:r>
              <a:rPr lang="es-ES" i="1" dirty="0"/>
              <a:t/>
            </a:r>
            <a:br>
              <a:rPr lang="es-ES" i="1" dirty="0"/>
            </a:b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759027913"/>
              </p:ext>
            </p:extLst>
          </p:nvPr>
        </p:nvGraphicFramePr>
        <p:xfrm>
          <a:off x="1572722" y="2169211"/>
          <a:ext cx="7543982" cy="4626864"/>
        </p:xfrm>
        <a:graphic>
          <a:graphicData uri="http://schemas.openxmlformats.org/drawingml/2006/table">
            <a:tbl>
              <a:tblPr firstRow="1" firstCol="1" bandRow="1">
                <a:tableStyleId>{5940675A-B579-460E-94D1-54222C63F5DA}</a:tableStyleId>
              </a:tblPr>
              <a:tblGrid>
                <a:gridCol w="3771991"/>
                <a:gridCol w="3771991"/>
              </a:tblGrid>
              <a:tr h="187481">
                <a:tc>
                  <a:txBody>
                    <a:bodyPr/>
                    <a:lstStyle/>
                    <a:p>
                      <a:pPr algn="ctr">
                        <a:lnSpc>
                          <a:spcPct val="115000"/>
                        </a:lnSpc>
                        <a:spcAft>
                          <a:spcPts val="0"/>
                        </a:spcAft>
                      </a:pPr>
                      <a:r>
                        <a:rPr lang="es-ES" sz="1200" dirty="0">
                          <a:effectLst/>
                        </a:rPr>
                        <a:t>DESCRIPTOR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c>
                  <a:txBody>
                    <a:bodyPr/>
                    <a:lstStyle/>
                    <a:p>
                      <a:pPr algn="ctr">
                        <a:lnSpc>
                          <a:spcPct val="115000"/>
                        </a:lnSpc>
                        <a:spcAft>
                          <a:spcPts val="0"/>
                        </a:spcAft>
                      </a:pPr>
                      <a:r>
                        <a:rPr lang="es-ES" sz="1200">
                          <a:effectLst/>
                        </a:rPr>
                        <a:t>RESULTADOS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r>
              <a:tr h="1034889">
                <a:tc>
                  <a:txBody>
                    <a:bodyPr/>
                    <a:lstStyle/>
                    <a:p>
                      <a:pPr algn="ctr">
                        <a:lnSpc>
                          <a:spcPct val="115000"/>
                        </a:lnSpc>
                        <a:spcAft>
                          <a:spcPts val="0"/>
                        </a:spcAft>
                      </a:pPr>
                      <a:r>
                        <a:rPr lang="es-EC" sz="1200">
                          <a:effectLst/>
                        </a:rPr>
                        <a:t>Asociación de productores</a:t>
                      </a:r>
                      <a:endParaRPr lang="es-ES" sz="1200">
                        <a:effectLst/>
                      </a:endParaRPr>
                    </a:p>
                    <a:p>
                      <a:pPr algn="ct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c>
                  <a:txBody>
                    <a:bodyPr/>
                    <a:lstStyle/>
                    <a:p>
                      <a:pPr algn="just">
                        <a:lnSpc>
                          <a:spcPct val="115000"/>
                        </a:lnSpc>
                        <a:spcAft>
                          <a:spcPts val="0"/>
                        </a:spcAft>
                      </a:pPr>
                      <a:r>
                        <a:rPr lang="es-EC" sz="1200" dirty="0">
                          <a:effectLst/>
                        </a:rPr>
                        <a:t>Todos los productores de sombrero de paja toquilla deben estar obligatoriamente agremiados a la Unión de Artesanos de Paja Toquilla de Montecristi (UAPTM).</a:t>
                      </a:r>
                      <a:endParaRPr lang="es-ES" sz="1200" dirty="0">
                        <a:effectLst/>
                      </a:endParaRPr>
                    </a:p>
                    <a:p>
                      <a:pPr algn="just">
                        <a:lnSpc>
                          <a:spcPct val="115000"/>
                        </a:lnSpc>
                        <a:spcAft>
                          <a:spcPts val="0"/>
                        </a:spcAft>
                      </a:pPr>
                      <a:r>
                        <a:rPr lang="es-EC" sz="1200" dirty="0">
                          <a:effectLst/>
                        </a:rPr>
                        <a:t>Existen 12 asociaciones de productores de cacao fino de aroma; y aquel único que posee el reconocimiento, se encuentra próximo a ser parte de uno de estos gremios.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r>
              <a:tr h="1034889">
                <a:tc>
                  <a:txBody>
                    <a:bodyPr/>
                    <a:lstStyle/>
                    <a:p>
                      <a:pPr algn="ctr">
                        <a:lnSpc>
                          <a:spcPct val="115000"/>
                        </a:lnSpc>
                        <a:spcAft>
                          <a:spcPts val="0"/>
                        </a:spcAft>
                      </a:pPr>
                      <a:r>
                        <a:rPr lang="es-EC" sz="1200" dirty="0">
                          <a:effectLst/>
                        </a:rPr>
                        <a:t>Fortalecimiento la producción, promoción y calidad de la </a:t>
                      </a:r>
                      <a:r>
                        <a:rPr lang="es-EC" sz="1200" u="none" strike="noStrike" dirty="0" smtClean="0">
                          <a:effectLst/>
                        </a:rPr>
                        <a:t>oferta</a:t>
                      </a:r>
                      <a:r>
                        <a:rPr lang="es-EC" sz="1200" u="none" strike="noStrike" baseline="0" dirty="0" smtClean="0">
                          <a:effectLst/>
                        </a:rPr>
                        <a:t> </a:t>
                      </a:r>
                      <a:r>
                        <a:rPr lang="es-EC" sz="1200" dirty="0" smtClean="0">
                          <a:effectLst/>
                        </a:rPr>
                        <a:t>del </a:t>
                      </a:r>
                      <a:r>
                        <a:rPr lang="es-EC" sz="1200" dirty="0">
                          <a:effectLst/>
                        </a:rPr>
                        <a:t>producto sujeto Denominación de Origen.</a:t>
                      </a:r>
                      <a:endParaRPr lang="es-ES" sz="1200" dirty="0">
                        <a:effectLst/>
                      </a:endParaRPr>
                    </a:p>
                    <a:p>
                      <a:pPr algn="ctr">
                        <a:lnSpc>
                          <a:spcPct val="115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c>
                  <a:txBody>
                    <a:bodyPr/>
                    <a:lstStyle/>
                    <a:p>
                      <a:pPr algn="just">
                        <a:lnSpc>
                          <a:spcPct val="115000"/>
                        </a:lnSpc>
                        <a:spcAft>
                          <a:spcPts val="0"/>
                        </a:spcAft>
                      </a:pPr>
                      <a:r>
                        <a:rPr lang="es-ES" sz="1200" dirty="0">
                          <a:effectLst/>
                        </a:rPr>
                        <a:t>Los dos productos ecuatorianos que cuentan con el reconocimiento por Denominación de Origen, para poder mantener su licencia o autorización de uso deben cumplir estándares de calidad en cuanto a procesos de producción se refiere, para que no existan irregularidades que impidan ostentar este distintivo, como lo ocurrido con la mayoría de agricultores de cacao fino de aroma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r>
              <a:tr h="862408">
                <a:tc>
                  <a:txBody>
                    <a:bodyPr/>
                    <a:lstStyle/>
                    <a:p>
                      <a:pPr algn="ctr">
                        <a:lnSpc>
                          <a:spcPct val="115000"/>
                        </a:lnSpc>
                        <a:spcAft>
                          <a:spcPts val="0"/>
                        </a:spcAft>
                      </a:pPr>
                      <a:r>
                        <a:rPr lang="es-ES" sz="1200" dirty="0">
                          <a:effectLst/>
                        </a:rPr>
                        <a:t>M</a:t>
                      </a:r>
                      <a:r>
                        <a:rPr lang="es-EC" sz="1200" dirty="0">
                          <a:effectLst/>
                        </a:rPr>
                        <a:t>arco de protección legal para el producto, frente a una competencia desleal.</a:t>
                      </a:r>
                      <a:endParaRPr lang="es-ES" sz="1200" dirty="0">
                        <a:effectLst/>
                      </a:endParaRPr>
                    </a:p>
                    <a:p>
                      <a:pPr algn="ctr">
                        <a:lnSpc>
                          <a:spcPct val="115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c>
                  <a:txBody>
                    <a:bodyPr/>
                    <a:lstStyle/>
                    <a:p>
                      <a:pPr algn="just">
                        <a:lnSpc>
                          <a:spcPct val="115000"/>
                        </a:lnSpc>
                        <a:spcAft>
                          <a:spcPts val="0"/>
                        </a:spcAft>
                      </a:pPr>
                      <a:r>
                        <a:rPr lang="es-ES" sz="1200" dirty="0">
                          <a:effectLst/>
                        </a:rPr>
                        <a:t>Tanto el productor de cacao fino de aroma y sus derivados, como los fabricantes de sombreros de paja toquilla, cuentan con una protección legal frente a una posible competencia desleal, esto debido al amparo de leyes nacionales existentes que se rigen a una normativa supranacional definida.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r>
            </a:tbl>
          </a:graphicData>
        </a:graphic>
      </p:graphicFrame>
    </p:spTree>
    <p:extLst>
      <p:ext uri="{BB962C8B-B14F-4D97-AF65-F5344CB8AC3E}">
        <p14:creationId xmlns:p14="http://schemas.microsoft.com/office/powerpoint/2010/main" val="2689425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64186769"/>
              </p:ext>
            </p:extLst>
          </p:nvPr>
        </p:nvGraphicFramePr>
        <p:xfrm>
          <a:off x="868932" y="1014176"/>
          <a:ext cx="7543982" cy="2313432"/>
        </p:xfrm>
        <a:graphic>
          <a:graphicData uri="http://schemas.openxmlformats.org/drawingml/2006/table">
            <a:tbl>
              <a:tblPr firstRow="1" firstCol="1" bandRow="1">
                <a:tableStyleId>{5940675A-B579-460E-94D1-54222C63F5DA}</a:tableStyleId>
              </a:tblPr>
              <a:tblGrid>
                <a:gridCol w="3771991"/>
                <a:gridCol w="3771991"/>
              </a:tblGrid>
              <a:tr h="517445">
                <a:tc>
                  <a:txBody>
                    <a:bodyPr/>
                    <a:lstStyle/>
                    <a:p>
                      <a:pPr algn="ctr">
                        <a:lnSpc>
                          <a:spcPct val="115000"/>
                        </a:lnSpc>
                        <a:spcAft>
                          <a:spcPts val="0"/>
                        </a:spcAft>
                      </a:pPr>
                      <a:r>
                        <a:rPr lang="es-ES" sz="1200" dirty="0">
                          <a:effectLst/>
                        </a:rPr>
                        <a:t>G</a:t>
                      </a:r>
                      <a:r>
                        <a:rPr lang="es-EC" sz="1200" dirty="0">
                          <a:effectLst/>
                        </a:rPr>
                        <a:t>arantía al consumidor reconocida por el Estado, debido a la procedencia, características y know how invertidos en el desarrollo del producto.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c>
                  <a:txBody>
                    <a:bodyPr/>
                    <a:lstStyle/>
                    <a:p>
                      <a:pPr algn="just">
                        <a:lnSpc>
                          <a:spcPct val="115000"/>
                        </a:lnSpc>
                        <a:spcAft>
                          <a:spcPts val="0"/>
                        </a:spcAft>
                      </a:pPr>
                      <a:r>
                        <a:rPr lang="es-ES" sz="1200" dirty="0">
                          <a:effectLst/>
                        </a:rPr>
                        <a:t>Preferencia del consumidor internacional de un producto que cuente con un reconocimiento por Denominación de Origen, frente a otro que no posea este reconocimiento.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r>
              <a:tr h="862408">
                <a:tc>
                  <a:txBody>
                    <a:bodyPr/>
                    <a:lstStyle/>
                    <a:p>
                      <a:pPr algn="ctr">
                        <a:lnSpc>
                          <a:spcPct val="115000"/>
                        </a:lnSpc>
                        <a:spcAft>
                          <a:spcPts val="0"/>
                        </a:spcAft>
                      </a:pPr>
                      <a:r>
                        <a:rPr lang="es-EC" sz="1200" dirty="0">
                          <a:effectLst/>
                        </a:rPr>
                        <a:t>Competitividad e incremento de ingresos en función de las ventas realizadas.</a:t>
                      </a:r>
                      <a:endParaRPr lang="es-ES" sz="1200" dirty="0">
                        <a:effectLst/>
                      </a:endParaRPr>
                    </a:p>
                    <a:p>
                      <a:pPr algn="ctr">
                        <a:lnSpc>
                          <a:spcPct val="115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36" marR="37736" marT="0" marB="0" anchor="b"/>
                </a:tc>
                <a:tc>
                  <a:txBody>
                    <a:bodyPr/>
                    <a:lstStyle/>
                    <a:p>
                      <a:pPr algn="just">
                        <a:lnSpc>
                          <a:spcPct val="115000"/>
                        </a:lnSpc>
                        <a:spcAft>
                          <a:spcPts val="0"/>
                        </a:spcAft>
                      </a:pPr>
                      <a:r>
                        <a:rPr lang="es-ES" sz="1200" dirty="0">
                          <a:effectLst/>
                        </a:rPr>
                        <a:t>Competitividad en función del valor agregado y el grado de diferenciación invertidos en el  producto, que según mencionan los  productores sombreros de paja toquilla y de cacao fino de aroma; ha incidido para aumentar sus ingresos por ventas, debido a la preferencia del consumidor por contar un artículo con este reconocimiento. </a:t>
                      </a:r>
                      <a:endParaRPr lang="es-ES" sz="1200" dirty="0" smtClean="0">
                        <a:effectLst/>
                      </a:endParaRPr>
                    </a:p>
                  </a:txBody>
                  <a:tcPr marL="37736" marR="37736" marT="0" marB="0" anchor="b"/>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47297458"/>
              </p:ext>
            </p:extLst>
          </p:nvPr>
        </p:nvGraphicFramePr>
        <p:xfrm>
          <a:off x="882050" y="3306999"/>
          <a:ext cx="7552266" cy="2313432"/>
        </p:xfrm>
        <a:graphic>
          <a:graphicData uri="http://schemas.openxmlformats.org/drawingml/2006/table">
            <a:tbl>
              <a:tblPr firstRow="1" firstCol="1" bandRow="1">
                <a:tableStyleId>{5940675A-B579-460E-94D1-54222C63F5DA}</a:tableStyleId>
              </a:tblPr>
              <a:tblGrid>
                <a:gridCol w="3758188"/>
                <a:gridCol w="3794078"/>
              </a:tblGrid>
              <a:tr h="1491699">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D</a:t>
                      </a:r>
                      <a:r>
                        <a:rPr lang="es-EC" sz="1200" dirty="0">
                          <a:effectLst/>
                          <a:latin typeface="Arial" panose="020B0604020202020204" pitchFamily="34" charset="0"/>
                          <a:cs typeface="Arial" panose="020B0604020202020204" pitchFamily="34" charset="0"/>
                        </a:rPr>
                        <a:t>esarrollo de sectores estratégicos ligados al de la producción de un artículo reconocido por Denominación de Origen.</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25421" marR="25421" marT="0" marB="0" anchor="b"/>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En el caso de la producción de cacao fino de aroma,  contribuye al desarrollo de los tres sectores de la economía: Primario, Secundario y Terciario; desde la distribución de la materia prima como tal, hasta la elaboración y  comercio de un producto industrializado.</a:t>
                      </a:r>
                    </a:p>
                    <a:p>
                      <a:pPr algn="just">
                        <a:lnSpc>
                          <a:spcPct val="115000"/>
                        </a:lnSpc>
                        <a:spcAft>
                          <a:spcPts val="0"/>
                        </a:spcAft>
                      </a:pPr>
                      <a:r>
                        <a:rPr lang="es-ES" sz="1200" dirty="0">
                          <a:effectLst/>
                          <a:latin typeface="Arial" panose="020B0604020202020204" pitchFamily="34" charset="0"/>
                          <a:cs typeface="Arial" panose="020B0604020202020204" pitchFamily="34" charset="0"/>
                        </a:rPr>
                        <a:t>Por su parte, la producción de Sombreros de Paja Toquilla de Montecristi, aporta a consolidar la economía de los sectores secundario y terciario principalmente, gracias a la comercialización de un producto terminado de gran distinción. </a:t>
                      </a:r>
                    </a:p>
                    <a:p>
                      <a:pPr algn="just">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25421" marR="25421" marT="0" marB="0" anchor="b"/>
                </a:tc>
              </a:tr>
            </a:tbl>
          </a:graphicData>
        </a:graphic>
      </p:graphicFrame>
    </p:spTree>
    <p:extLst>
      <p:ext uri="{BB962C8B-B14F-4D97-AF65-F5344CB8AC3E}">
        <p14:creationId xmlns:p14="http://schemas.microsoft.com/office/powerpoint/2010/main" val="2029564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520906776"/>
              </p:ext>
            </p:extLst>
          </p:nvPr>
        </p:nvGraphicFramePr>
        <p:xfrm>
          <a:off x="696031" y="280933"/>
          <a:ext cx="8407024" cy="6296152"/>
        </p:xfrm>
        <a:graphic>
          <a:graphicData uri="http://schemas.openxmlformats.org/drawingml/2006/table">
            <a:tbl>
              <a:tblPr firstRow="1" firstCol="1" bandRow="1">
                <a:tableStyleId>{5940675A-B579-460E-94D1-54222C63F5DA}</a:tableStyleId>
              </a:tblPr>
              <a:tblGrid>
                <a:gridCol w="4203512"/>
                <a:gridCol w="4203512"/>
              </a:tblGrid>
              <a:tr h="1611804">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Crecimiento en  turismo de la zona delimitada donde es producido el bien</a:t>
                      </a:r>
                      <a:endParaRPr lang="es-ES" sz="1100" dirty="0">
                        <a:effectLst/>
                        <a:latin typeface="Arial" panose="020B0604020202020204" pitchFamily="34" charset="0"/>
                        <a:cs typeface="Arial" panose="020B0604020202020204" pitchFamily="34" charset="0"/>
                      </a:endParaRPr>
                    </a:p>
                    <a:p>
                      <a:pPr algn="ctr">
                        <a:lnSpc>
                          <a:spcPct val="115000"/>
                        </a:lnSpc>
                        <a:spcAft>
                          <a:spcPts val="0"/>
                        </a:spcAft>
                      </a:pPr>
                      <a:r>
                        <a:rPr lang="es-ES" sz="1100" dirty="0">
                          <a:effectLst/>
                          <a:latin typeface="Arial" panose="020B060402020202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25421" marR="25421" marT="0" marB="0" anchor="b"/>
                </a:tc>
                <a:tc>
                  <a:txBody>
                    <a:bodyPr/>
                    <a:lstStyle/>
                    <a:p>
                      <a:pPr algn="just">
                        <a:lnSpc>
                          <a:spcPct val="115000"/>
                        </a:lnSpc>
                        <a:spcAft>
                          <a:spcPts val="1000"/>
                        </a:spcAft>
                      </a:pPr>
                      <a:r>
                        <a:rPr lang="es-EC" sz="1100" dirty="0">
                          <a:effectLst/>
                          <a:latin typeface="Arial" panose="020B0604020202020204" pitchFamily="34" charset="0"/>
                          <a:cs typeface="Arial" panose="020B0604020202020204" pitchFamily="34" charset="0"/>
                        </a:rPr>
                        <a:t>El incremento en establecimientos de alojamiento, ha reflejado el crecimiento del turismo en Santo Domingo de los Tsáchilas; provincia a la que pertenece Santo Domingo, con un 3.51% en el 2013-2014, periodo en que se adjudicó una Denominación de Origen en esta localidad.  A su vez, la evolución del  turismo en Manabí, provincia a la que pertenece Montecristi, en donde se elaboran los sombreros de paja toquilla sujetos a este reconocimiento; presentaron un 37.19% de crecimiento en el periodo analizado.  </a:t>
                      </a:r>
                      <a:endParaRPr lang="es-ES" sz="1100" dirty="0">
                        <a:effectLst/>
                        <a:latin typeface="Arial" panose="020B0604020202020204" pitchFamily="34" charset="0"/>
                        <a:cs typeface="Arial" panose="020B0604020202020204" pitchFamily="34" charset="0"/>
                      </a:endParaRPr>
                    </a:p>
                    <a:p>
                      <a:pPr algn="just">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25421" marR="25421" marT="0" marB="0" anchor="b"/>
                </a:tc>
              </a:tr>
              <a:tr h="1160211">
                <a:tc>
                  <a:txBody>
                    <a:bodyPr/>
                    <a:lstStyle/>
                    <a:p>
                      <a:pPr algn="ctr">
                        <a:lnSpc>
                          <a:spcPct val="115000"/>
                        </a:lnSpc>
                        <a:spcAft>
                          <a:spcPts val="0"/>
                        </a:spcAft>
                      </a:pPr>
                      <a:r>
                        <a:rPr lang="es-ES" sz="1100" dirty="0" smtClean="0">
                          <a:effectLst/>
                          <a:latin typeface="Arial" panose="020B0604020202020204" pitchFamily="34" charset="0"/>
                          <a:cs typeface="Arial" panose="020B0604020202020204" pitchFamily="34" charset="0"/>
                        </a:rPr>
                        <a:t>Empleo </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25421" marR="25421" marT="0" marB="0" anchor="b"/>
                </a:tc>
                <a:tc>
                  <a:txBody>
                    <a:bodyPr/>
                    <a:lstStyle/>
                    <a:p>
                      <a:pPr algn="just">
                        <a:lnSpc>
                          <a:spcPct val="115000"/>
                        </a:lnSpc>
                        <a:spcAft>
                          <a:spcPts val="0"/>
                        </a:spcAft>
                      </a:pPr>
                      <a:r>
                        <a:rPr lang="es-ES" sz="1100" dirty="0">
                          <a:effectLst/>
                          <a:latin typeface="Arial" panose="020B0604020202020204" pitchFamily="34" charset="0"/>
                          <a:cs typeface="Arial" panose="020B0604020202020204" pitchFamily="34" charset="0"/>
                        </a:rPr>
                        <a:t>Debido a la obtención del reconocimiento por Denominación de Origen tanto a productores de Cacao, como de sombreros de paja toquilla de Montecristi, y según relatos de las personas entrevistadas, han considerado la posibilidad de incrementar su personal en los próximos años, debido al volumen de demanda internacional que se ha presentado, específicamente  requieren talento humano capacitado en Comercio Exterior.</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25421" marR="25421" marT="0" marB="0" anchor="b"/>
                </a:tc>
              </a:tr>
              <a:tr h="2154677">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Incremento en recaudaciones por </a:t>
                      </a:r>
                      <a:r>
                        <a:rPr lang="es-EC" sz="1100" dirty="0" smtClean="0">
                          <a:effectLst/>
                          <a:latin typeface="Arial" panose="020B0604020202020204" pitchFamily="34" charset="0"/>
                          <a:cs typeface="Arial" panose="020B0604020202020204" pitchFamily="34" charset="0"/>
                        </a:rPr>
                        <a:t>exportaciones </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25421" marR="25421" marT="0" marB="0" anchor="b"/>
                </a:tc>
                <a:tc>
                  <a:txBody>
                    <a:bodyPr/>
                    <a:lstStyle/>
                    <a:p>
                      <a:pPr algn="just">
                        <a:lnSpc>
                          <a:spcPct val="115000"/>
                        </a:lnSpc>
                        <a:spcAft>
                          <a:spcPts val="0"/>
                        </a:spcAft>
                      </a:pPr>
                      <a:r>
                        <a:rPr lang="es-EC" sz="1100" dirty="0">
                          <a:effectLst/>
                          <a:latin typeface="Arial" panose="020B0604020202020204" pitchFamily="34" charset="0"/>
                          <a:cs typeface="Arial" panose="020B0604020202020204" pitchFamily="34" charset="0"/>
                        </a:rPr>
                        <a:t>Desde que se otorgaron autorizaciones de uso de Denominación de Origen al cacao fino de aroma ecuatoriano  desde el año 2014 al 2015; se obtuvo un 16.43% en incremento de exportaciones en este periodo. Sin embargo, la suspensión provisional de las autorizaciones de uso de este signo distintivo, podría incurrir en un decremento en los próximos años sino se define de manera  eficiente, la zonas geográficas delimitadas y los productores que van a contar con el distintivo de reconocimiento por Denominación de Origen.</a:t>
                      </a:r>
                      <a:endParaRPr lang="es-ES" sz="1100" dirty="0">
                        <a:effectLst/>
                        <a:latin typeface="Arial" panose="020B0604020202020204" pitchFamily="34" charset="0"/>
                        <a:cs typeface="Arial" panose="020B0604020202020204" pitchFamily="34" charset="0"/>
                      </a:endParaRPr>
                    </a:p>
                    <a:p>
                      <a:pPr algn="just">
                        <a:lnSpc>
                          <a:spcPct val="115000"/>
                        </a:lnSpc>
                        <a:spcAft>
                          <a:spcPts val="0"/>
                        </a:spcAft>
                      </a:pPr>
                      <a:r>
                        <a:rPr lang="es-EC" sz="1100" dirty="0">
                          <a:effectLst/>
                          <a:latin typeface="Arial" panose="020B0604020202020204" pitchFamily="34" charset="0"/>
                          <a:cs typeface="Arial" panose="020B0604020202020204" pitchFamily="34" charset="0"/>
                        </a:rPr>
                        <a:t>Las exportaciones de Sombreros de Paja Toquilla de Montecristi, aumentaron de 3,7 a 5,4 millones de dólares en el periodo 2014-2015, lo que podría deberse en parte a la herramienta utilizada por los productores que cuentan con el reconocimiento de Denominación de Origen.</a:t>
                      </a:r>
                      <a:endParaRPr lang="es-ES" sz="1100" dirty="0">
                        <a:effectLst/>
                        <a:latin typeface="Arial" panose="020B0604020202020204" pitchFamily="34" charset="0"/>
                        <a:cs typeface="Arial" panose="020B0604020202020204" pitchFamily="34" charset="0"/>
                      </a:endParaRPr>
                    </a:p>
                    <a:p>
                      <a:pPr algn="just">
                        <a:lnSpc>
                          <a:spcPct val="115000"/>
                        </a:lnSpc>
                        <a:spcAft>
                          <a:spcPts val="0"/>
                        </a:spcAft>
                      </a:pPr>
                      <a:r>
                        <a:rPr lang="es-ES" sz="1100" dirty="0">
                          <a:effectLst/>
                          <a:latin typeface="Arial" panose="020B060402020202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25421" marR="25421" marT="0" marB="0" anchor="b"/>
                </a:tc>
              </a:tr>
            </a:tbl>
          </a:graphicData>
        </a:graphic>
      </p:graphicFrame>
    </p:spTree>
    <p:extLst>
      <p:ext uri="{BB962C8B-B14F-4D97-AF65-F5344CB8AC3E}">
        <p14:creationId xmlns:p14="http://schemas.microsoft.com/office/powerpoint/2010/main" val="3978573951"/>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4187" y="2479344"/>
            <a:ext cx="8596668" cy="1320800"/>
          </a:xfrm>
        </p:spPr>
        <p:txBody>
          <a:bodyPr>
            <a:normAutofit/>
          </a:bodyPr>
          <a:lstStyle/>
          <a:p>
            <a:pPr algn="ctr"/>
            <a:r>
              <a:rPr lang="es-EC" sz="6600" b="1" dirty="0" smtClean="0">
                <a:effectLst>
                  <a:outerShdw blurRad="38100" dist="38100" dir="2700000" algn="tl">
                    <a:srgbClr val="000000">
                      <a:alpha val="43137"/>
                    </a:srgbClr>
                  </a:outerShdw>
                </a:effectLst>
              </a:rPr>
              <a:t>DISCUSIÓN</a:t>
            </a:r>
            <a:endParaRPr lang="es-E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47348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encrypted-tbn0.gstatic.com/images?q=tbn:ANd9GcQq9xGbSS0WBmSQLi_IFJlpry7Kzp15Wp-hSq_QdHbGZPs-FX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901" y="1655290"/>
            <a:ext cx="7667133" cy="286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866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416255624"/>
              </p:ext>
            </p:extLst>
          </p:nvPr>
        </p:nvGraphicFramePr>
        <p:xfrm>
          <a:off x="473147" y="170597"/>
          <a:ext cx="9435128" cy="668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956603" y="6080077"/>
            <a:ext cx="137716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t>HIPÓTESIS</a:t>
            </a:r>
            <a:endParaRPr lang="es-ES" b="1" dirty="0"/>
          </a:p>
        </p:txBody>
      </p:sp>
      <p:cxnSp>
        <p:nvCxnSpPr>
          <p:cNvPr id="10" name="Conector recto de flecha 9"/>
          <p:cNvCxnSpPr/>
          <p:nvPr/>
        </p:nvCxnSpPr>
        <p:spPr>
          <a:xfrm>
            <a:off x="2593075" y="6237027"/>
            <a:ext cx="5868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75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Denominaciones de Origen</a:t>
            </a:r>
            <a:r>
              <a:rPr lang="es-EC" dirty="0" smtClean="0"/>
              <a:t/>
            </a:r>
            <a:br>
              <a:rPr lang="es-EC" dirty="0" smtClean="0"/>
            </a:br>
            <a:r>
              <a:rPr lang="es-EC" dirty="0" smtClean="0"/>
              <a:t>Fuentes de Ventaja Competitiva </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853816704"/>
              </p:ext>
            </p:extLst>
          </p:nvPr>
        </p:nvGraphicFramePr>
        <p:xfrm>
          <a:off x="773397" y="2148764"/>
          <a:ext cx="8596312" cy="411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04109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64" y="377588"/>
            <a:ext cx="8596668" cy="1320800"/>
          </a:xfrm>
        </p:spPr>
        <p:txBody>
          <a:bodyPr/>
          <a:lstStyle/>
          <a:p>
            <a:pPr algn="ctr"/>
            <a:r>
              <a:rPr lang="es-EC" dirty="0" smtClean="0">
                <a:effectLst>
                  <a:outerShdw blurRad="38100" dist="38100" dir="2700000" algn="tl">
                    <a:srgbClr val="000000">
                      <a:alpha val="43137"/>
                    </a:srgbClr>
                  </a:outerShdw>
                </a:effectLst>
              </a:rPr>
              <a:t>HISTORIA DE LAS DENOMINACIONES DE ORIGEN </a:t>
            </a:r>
            <a:endParaRPr lang="es-ES"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23162949"/>
              </p:ext>
            </p:extLst>
          </p:nvPr>
        </p:nvGraphicFramePr>
        <p:xfrm>
          <a:off x="978423" y="1528549"/>
          <a:ext cx="8596312" cy="5329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455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64" y="609600"/>
            <a:ext cx="8596668" cy="1320800"/>
          </a:xfrm>
        </p:spPr>
        <p:txBody>
          <a:bodyPr/>
          <a:lstStyle/>
          <a:p>
            <a:pPr algn="ctr"/>
            <a:r>
              <a:rPr lang="es-EC" dirty="0" smtClean="0"/>
              <a:t>Productos en trámite de Adjudicación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9093723"/>
              </p:ext>
            </p:extLst>
          </p:nvPr>
        </p:nvGraphicFramePr>
        <p:xfrm>
          <a:off x="1746912" y="1146412"/>
          <a:ext cx="6667453" cy="299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4222239686"/>
              </p:ext>
            </p:extLst>
          </p:nvPr>
        </p:nvGraphicFramePr>
        <p:xfrm>
          <a:off x="4062374" y="3766782"/>
          <a:ext cx="5197980" cy="28219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p:cNvSpPr txBox="1"/>
          <p:nvPr/>
        </p:nvSpPr>
        <p:spPr>
          <a:xfrm>
            <a:off x="2001167" y="4408227"/>
            <a:ext cx="206586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a:t>A</a:t>
            </a:r>
            <a:r>
              <a:rPr lang="es-EC" dirty="0" smtClean="0"/>
              <a:t>rtículos susceptibles a obtener el reconocimiento por Denominación de Origen  </a:t>
            </a:r>
            <a:endParaRPr lang="es-ES" dirty="0"/>
          </a:p>
        </p:txBody>
      </p:sp>
    </p:spTree>
    <p:extLst>
      <p:ext uri="{BB962C8B-B14F-4D97-AF65-F5344CB8AC3E}">
        <p14:creationId xmlns:p14="http://schemas.microsoft.com/office/powerpoint/2010/main" val="2692113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93221050"/>
              </p:ext>
            </p:extLst>
          </p:nvPr>
        </p:nvGraphicFramePr>
        <p:xfrm>
          <a:off x="677334" y="2419895"/>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677334" y="609599"/>
            <a:ext cx="8596668" cy="1550989"/>
          </a:xfrm>
        </p:spPr>
        <p:txBody>
          <a:bodyPr>
            <a:normAutofit fontScale="90000"/>
          </a:bodyPr>
          <a:lstStyle/>
          <a:p>
            <a:pPr algn="ctr"/>
            <a:r>
              <a:rPr lang="es-EC" b="1" dirty="0" smtClean="0">
                <a:effectLst>
                  <a:outerShdw blurRad="38100" dist="38100" dir="2700000" algn="tl">
                    <a:srgbClr val="000000">
                      <a:alpha val="43137"/>
                    </a:srgbClr>
                  </a:outerShdw>
                </a:effectLst>
              </a:rPr>
              <a:t>NORMATIVA SUPRANACIONAL Y NACIONAL QUE REGULA LAS DENOMINACIONES DE ORIGEN EN ECUADOR</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839860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2322</TotalTime>
  <Words>2737</Words>
  <Application>Microsoft Office PowerPoint</Application>
  <PresentationFormat>Panorámica</PresentationFormat>
  <Paragraphs>368</Paragraphs>
  <Slides>45</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Arial</vt:lpstr>
      <vt:lpstr>Calibri</vt:lpstr>
      <vt:lpstr>Times New Roman</vt:lpstr>
      <vt:lpstr>Trebuchet MS</vt:lpstr>
      <vt:lpstr>Wingdings 3</vt:lpstr>
      <vt:lpstr>Faceta</vt:lpstr>
      <vt:lpstr>Presentación de PowerPoint</vt:lpstr>
      <vt:lpstr>GENERALIDADES  DENOMINACIONES DE ORIGEN </vt:lpstr>
      <vt:lpstr>GENERALIDADES </vt:lpstr>
      <vt:lpstr>DENOMINACIONES DE ORIGEN EN ECUADOR</vt:lpstr>
      <vt:lpstr>Presentación de PowerPoint</vt:lpstr>
      <vt:lpstr>Denominaciones de Origen Fuentes de Ventaja Competitiva </vt:lpstr>
      <vt:lpstr>HISTORIA DE LAS DENOMINACIONES DE ORIGEN </vt:lpstr>
      <vt:lpstr>Productos en trámite de Adjudicación </vt:lpstr>
      <vt:lpstr>NORMATIVA SUPRANACIONAL Y NACIONAL QUE REGULA LAS DENOMINACIONES DE ORIGEN EN ECUADOR</vt:lpstr>
      <vt:lpstr>DECLARATORIA DE RECONOCIMIENTO</vt:lpstr>
      <vt:lpstr>SOLICITUD DE DECLARATORIA O AUTORIZACIÓN DE USO </vt:lpstr>
      <vt:lpstr>CONSIDERACIONES DECISIÓN 486 – CAN </vt:lpstr>
      <vt:lpstr>DENOMINACIONES DE ORIGEN EN ECUADOR </vt:lpstr>
      <vt:lpstr>CACAO NACIONAL FINO DE AROMA</vt:lpstr>
      <vt:lpstr>TIPOS DE CACAO EN ECUADOR </vt:lpstr>
      <vt:lpstr>FACTORES HUMANOS Y NATURALES </vt:lpstr>
      <vt:lpstr>CADENA DE COMERCIALIZACIÓN DE CACAO </vt:lpstr>
      <vt:lpstr>AUTORIZACIONES DE USO </vt:lpstr>
      <vt:lpstr>SOMBREROS DE MONTECRISTI </vt:lpstr>
      <vt:lpstr>GENERALIDADES </vt:lpstr>
      <vt:lpstr>FACTORES HUMANOS Y NATURALES </vt:lpstr>
      <vt:lpstr>CADENA DE COMERCIALIZACIÓN DE SOMBREROS DE PAJA TOQUILLA </vt:lpstr>
      <vt:lpstr>INCIDENCIA EN COMERCIO EXTERIOR CACAO FINO DE AROMA</vt:lpstr>
      <vt:lpstr>Tipos de Cacao y porcentaje de producción a nivel mundial </vt:lpstr>
      <vt:lpstr>Presentación de PowerPoint</vt:lpstr>
      <vt:lpstr>Presentación de PowerPoint</vt:lpstr>
      <vt:lpstr>INCIDENCIA EN COMERCIO EXTERIOR SOMBREROS DE PAJA TOQUILLA </vt:lpstr>
      <vt:lpstr>Presentación de PowerPoint</vt:lpstr>
      <vt:lpstr>Año 2014</vt:lpstr>
      <vt:lpstr>AUTORIZACIONES DE USO </vt:lpstr>
      <vt:lpstr>INCIDENCIA EN TURISMO</vt:lpstr>
      <vt:lpstr>Porcentaje de consumo turístico receptor 2014 / Exportaciones de bienes </vt:lpstr>
      <vt:lpstr>Establecimientos Turísticos de Alojamiento en Santo Domingo de los Tsáchilas </vt:lpstr>
      <vt:lpstr>DESARROLLO DE LA ZONA GEOGRÁFICA DE PROCEDENCIA</vt:lpstr>
      <vt:lpstr>Percepción del consumidor internacional relativo a la preferencia de productos ecuatorianos sujetos a reconocimiento por Denominación de Origen </vt:lpstr>
      <vt:lpstr>Conocimiento del término Denominación de Origen y productos adquiridos con Denominación de Origen </vt:lpstr>
      <vt:lpstr>Resultados de percepción del origen de los Sombreros de Paja Toquilla y el Cacao o Chocolate </vt:lpstr>
      <vt:lpstr>Preferencia de productos con y sin reconocimiento por Denominación de Origen  </vt:lpstr>
      <vt:lpstr>Causas determinantes para adquirir un producto sujeto a denominación de origen. Relación de Variables  </vt:lpstr>
      <vt:lpstr>INDICADORES DE RESULTADOS</vt:lpstr>
      <vt:lpstr>Beneficios obtenidos del reconocimiento por Denominación de Origen. Sombreros de Paja Toquilla y Cacao Fino de Aroma  </vt:lpstr>
      <vt:lpstr>Presentación de PowerPoint</vt:lpstr>
      <vt:lpstr>Presentación de PowerPoint</vt:lpstr>
      <vt:lpstr>DISCUSIÓN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 BAQUERO</dc:creator>
  <cp:lastModifiedBy>LORE BAQUERO</cp:lastModifiedBy>
  <cp:revision>49</cp:revision>
  <dcterms:created xsi:type="dcterms:W3CDTF">2016-03-15T13:30:51Z</dcterms:created>
  <dcterms:modified xsi:type="dcterms:W3CDTF">2016-03-17T19:43:44Z</dcterms:modified>
</cp:coreProperties>
</file>