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7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9C2"/>
    <a:srgbClr val="EFF6E8"/>
    <a:srgbClr val="DAE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3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8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FD0A2-5086-47D7-9C5E-F72A60045C8B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A19E6CBD-E407-4CD2-8769-81F14B543A85}">
      <dgm:prSet phldrT="[Texto]" custT="1"/>
      <dgm:spPr>
        <a:ln>
          <a:noFill/>
        </a:ln>
      </dgm:spPr>
      <dgm:t>
        <a:bodyPr/>
        <a:lstStyle/>
        <a:p>
          <a:pPr algn="ctr"/>
          <a:endParaRPr lang="es-ES" sz="2400" b="0" i="1" dirty="0">
            <a:latin typeface="Candara" panose="020E0502030303020204" pitchFamily="34" charset="0"/>
          </a:endParaRPr>
        </a:p>
      </dgm:t>
    </dgm:pt>
    <dgm:pt modelId="{00DAA0F6-C7FB-4FDE-ACEB-EFF079D9E7B7}" type="parTrans" cxnId="{65B73775-28F8-4ED5-984B-21B3C38B84B8}">
      <dgm:prSet/>
      <dgm:spPr/>
      <dgm:t>
        <a:bodyPr/>
        <a:lstStyle/>
        <a:p>
          <a:endParaRPr lang="es-ES"/>
        </a:p>
      </dgm:t>
    </dgm:pt>
    <dgm:pt modelId="{19C4F67C-6F45-4142-91C2-9BAF6120E536}" type="sibTrans" cxnId="{65B73775-28F8-4ED5-984B-21B3C38B84B8}">
      <dgm:prSet/>
      <dgm:spPr/>
      <dgm:t>
        <a:bodyPr/>
        <a:lstStyle/>
        <a:p>
          <a:endParaRPr lang="es-ES"/>
        </a:p>
      </dgm:t>
    </dgm:pt>
    <dgm:pt modelId="{79C5833C-65F7-4659-9B92-2875D121E57C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/>
      </dgm:spPr>
      <dgm:t>
        <a:bodyPr/>
        <a:lstStyle/>
        <a:p>
          <a:r>
            <a:rPr lang="es-ES" dirty="0" smtClean="0"/>
            <a:t>Publicado por el Enterprise Risk Management a finales de Septiembre del 2004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0EA82-0937-44F8-9B2C-7EE39EDB1B28}" type="parTrans" cxnId="{20543B68-78EA-4558-B5AA-AA56024C3E7F}">
      <dgm:prSet/>
      <dgm:spPr/>
      <dgm:t>
        <a:bodyPr/>
        <a:lstStyle/>
        <a:p>
          <a:endParaRPr lang="es-ES"/>
        </a:p>
      </dgm:t>
    </dgm:pt>
    <dgm:pt modelId="{036F6D9D-3711-425E-B18D-5378812DD359}" type="sibTrans" cxnId="{20543B68-78EA-4558-B5AA-AA56024C3E7F}">
      <dgm:prSet/>
      <dgm:spPr/>
      <dgm:t>
        <a:bodyPr/>
        <a:lstStyle/>
        <a:p>
          <a:endParaRPr lang="es-ES"/>
        </a:p>
      </dgm:t>
    </dgm:pt>
    <dgm:pt modelId="{85276D63-A273-485F-9778-7987A28DB020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/>
      </dgm:spPr>
      <dgm:t>
        <a:bodyPr/>
        <a:lstStyle/>
        <a:p>
          <a:pPr algn="just"/>
          <a:r>
            <a:rPr lang="es-EC" dirty="0" smtClean="0"/>
            <a:t>propone como herramienta principal al control interno dentro de la empresa con el objeto de proporcionar:</a:t>
          </a:r>
          <a:endParaRPr lang="es-ES" dirty="0"/>
        </a:p>
      </dgm:t>
    </dgm:pt>
    <dgm:pt modelId="{F37A5755-8609-4263-9D5E-901BDD3F7ADF}" type="parTrans" cxnId="{FAEC31C7-B1B3-4AF2-9F53-7B300EF6CF53}">
      <dgm:prSet/>
      <dgm:spPr/>
      <dgm:t>
        <a:bodyPr/>
        <a:lstStyle/>
        <a:p>
          <a:endParaRPr lang="es-ES"/>
        </a:p>
      </dgm:t>
    </dgm:pt>
    <dgm:pt modelId="{513E1705-DB26-45EF-935D-5125B552C930}" type="sibTrans" cxnId="{FAEC31C7-B1B3-4AF2-9F53-7B300EF6CF53}">
      <dgm:prSet/>
      <dgm:spPr/>
      <dgm:t>
        <a:bodyPr/>
        <a:lstStyle/>
        <a:p>
          <a:endParaRPr lang="es-ES"/>
        </a:p>
      </dgm:t>
    </dgm:pt>
    <dgm:pt modelId="{6C0DE4A2-0988-43AD-884B-E2A38B40B3F4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/>
      </dgm:spPr>
      <dgm:t>
        <a:bodyPr/>
        <a:lstStyle/>
        <a:p>
          <a:pPr algn="just"/>
          <a:r>
            <a:rPr lang="es-EC" dirty="0" smtClean="0"/>
            <a:t>con suficiencia y confiabilidad de la información financiera; </a:t>
          </a:r>
          <a:endParaRPr lang="es-ES" dirty="0" smtClean="0"/>
        </a:p>
      </dgm:t>
    </dgm:pt>
    <dgm:pt modelId="{2E91D830-BDF7-49DD-9638-EBA9A381F702}" type="parTrans" cxnId="{9F5C271D-0853-48D6-8466-7800387EEE00}">
      <dgm:prSet/>
      <dgm:spPr/>
      <dgm:t>
        <a:bodyPr/>
        <a:lstStyle/>
        <a:p>
          <a:endParaRPr lang="es-ES"/>
        </a:p>
      </dgm:t>
    </dgm:pt>
    <dgm:pt modelId="{B50DED82-D82A-4506-ABB9-53784E652A40}" type="sibTrans" cxnId="{9F5C271D-0853-48D6-8466-7800387EEE00}">
      <dgm:prSet/>
      <dgm:spPr/>
      <dgm:t>
        <a:bodyPr/>
        <a:lstStyle/>
        <a:p>
          <a:endParaRPr lang="es-ES"/>
        </a:p>
      </dgm:t>
    </dgm:pt>
    <dgm:pt modelId="{19898D60-F1B9-45C4-8A94-8C06ACE3C120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/>
      </dgm:spPr>
      <dgm:t>
        <a:bodyPr/>
        <a:lstStyle/>
        <a:p>
          <a:pPr algn="just"/>
          <a:r>
            <a:rPr lang="es-EC" dirty="0" smtClean="0"/>
            <a:t>permite establecer las políticas y procedimientos que debe considerar la empresa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C9C78-ED88-4179-ADF8-7A815A0B2935}" type="parTrans" cxnId="{80706AAA-A930-4C57-9299-0FF230FDE096}">
      <dgm:prSet/>
      <dgm:spPr/>
      <dgm:t>
        <a:bodyPr/>
        <a:lstStyle/>
        <a:p>
          <a:endParaRPr lang="es-ES"/>
        </a:p>
      </dgm:t>
    </dgm:pt>
    <dgm:pt modelId="{D4C6B2F3-969E-4CBD-8835-AE9CF1A9A3B3}" type="sibTrans" cxnId="{80706AAA-A930-4C57-9299-0FF230FDE096}">
      <dgm:prSet/>
      <dgm:spPr/>
      <dgm:t>
        <a:bodyPr/>
        <a:lstStyle/>
        <a:p>
          <a:endParaRPr lang="es-ES"/>
        </a:p>
      </dgm:t>
    </dgm:pt>
    <dgm:pt modelId="{8D8C2F8B-1DB1-43D0-8EA4-470E5C87E182}" type="pres">
      <dgm:prSet presAssocID="{D04FD0A2-5086-47D7-9C5E-F72A60045C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A6A1705-6E54-4ADA-9AE8-9B271BE2C8CC}" type="pres">
      <dgm:prSet presAssocID="{A19E6CBD-E407-4CD2-8769-81F14B543A85}" presName="thickLine" presStyleLbl="alignNode1" presStyleIdx="0" presStyleCnt="1" custLinFactNeighborY="-2522"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C62C1B22-3B21-4DD7-8F1C-C33EAD4E5D84}" type="pres">
      <dgm:prSet presAssocID="{A19E6CBD-E407-4CD2-8769-81F14B543A85}" presName="horz1" presStyleCnt="0"/>
      <dgm:spPr/>
      <dgm:t>
        <a:bodyPr/>
        <a:lstStyle/>
        <a:p>
          <a:endParaRPr lang="es-ES"/>
        </a:p>
      </dgm:t>
    </dgm:pt>
    <dgm:pt modelId="{C632ECE2-0428-40E7-8196-3FEBA533C4BC}" type="pres">
      <dgm:prSet presAssocID="{A19E6CBD-E407-4CD2-8769-81F14B543A85}" presName="tx1" presStyleLbl="revTx" presStyleIdx="0" presStyleCnt="5" custLinFactNeighborY="-313"/>
      <dgm:spPr/>
      <dgm:t>
        <a:bodyPr/>
        <a:lstStyle/>
        <a:p>
          <a:endParaRPr lang="es-ES"/>
        </a:p>
      </dgm:t>
    </dgm:pt>
    <dgm:pt modelId="{1A7F2FD3-AB58-489D-A085-02D1686C74F6}" type="pres">
      <dgm:prSet presAssocID="{A19E6CBD-E407-4CD2-8769-81F14B543A85}" presName="vert1" presStyleCnt="0"/>
      <dgm:spPr/>
      <dgm:t>
        <a:bodyPr/>
        <a:lstStyle/>
        <a:p>
          <a:endParaRPr lang="es-ES"/>
        </a:p>
      </dgm:t>
    </dgm:pt>
    <dgm:pt modelId="{54062BC7-FDE4-4E96-984B-CAF3071E3CEE}" type="pres">
      <dgm:prSet presAssocID="{79C5833C-65F7-4659-9B92-2875D121E57C}" presName="vertSpace2a" presStyleCnt="0"/>
      <dgm:spPr/>
      <dgm:t>
        <a:bodyPr/>
        <a:lstStyle/>
        <a:p>
          <a:endParaRPr lang="es-ES"/>
        </a:p>
      </dgm:t>
    </dgm:pt>
    <dgm:pt modelId="{FEB1B32F-B041-42C9-83F0-F53CBCBBB2FE}" type="pres">
      <dgm:prSet presAssocID="{79C5833C-65F7-4659-9B92-2875D121E57C}" presName="horz2" presStyleCnt="0"/>
      <dgm:spPr/>
      <dgm:t>
        <a:bodyPr/>
        <a:lstStyle/>
        <a:p>
          <a:endParaRPr lang="es-ES"/>
        </a:p>
      </dgm:t>
    </dgm:pt>
    <dgm:pt modelId="{281319DA-E259-424A-8078-B232D5A07F16}" type="pres">
      <dgm:prSet presAssocID="{79C5833C-65F7-4659-9B92-2875D121E57C}" presName="horzSpace2" presStyleCnt="0"/>
      <dgm:spPr/>
      <dgm:t>
        <a:bodyPr/>
        <a:lstStyle/>
        <a:p>
          <a:endParaRPr lang="es-ES"/>
        </a:p>
      </dgm:t>
    </dgm:pt>
    <dgm:pt modelId="{1A02D190-AAB6-40F1-AB66-9791E560A1C9}" type="pres">
      <dgm:prSet presAssocID="{79C5833C-65F7-4659-9B92-2875D121E57C}" presName="tx2" presStyleLbl="revTx" presStyleIdx="1" presStyleCnt="5" custScaleY="60333" custLinFactNeighborX="-80" custLinFactNeighborY="-823"/>
      <dgm:spPr/>
      <dgm:t>
        <a:bodyPr/>
        <a:lstStyle/>
        <a:p>
          <a:endParaRPr lang="es-ES"/>
        </a:p>
      </dgm:t>
    </dgm:pt>
    <dgm:pt modelId="{13313AB2-BBD0-4CA7-986B-CFF18C9EFE2F}" type="pres">
      <dgm:prSet presAssocID="{79C5833C-65F7-4659-9B92-2875D121E57C}" presName="vert2" presStyleCnt="0"/>
      <dgm:spPr/>
      <dgm:t>
        <a:bodyPr/>
        <a:lstStyle/>
        <a:p>
          <a:endParaRPr lang="es-ES"/>
        </a:p>
      </dgm:t>
    </dgm:pt>
    <dgm:pt modelId="{5561B994-14DE-4A3F-81EF-74B6E931022F}" type="pres">
      <dgm:prSet presAssocID="{79C5833C-65F7-4659-9B92-2875D121E57C}" presName="thinLine2b" presStyleLbl="callout" presStyleIdx="0" presStyleCnt="4"/>
      <dgm:spPr/>
      <dgm:t>
        <a:bodyPr/>
        <a:lstStyle/>
        <a:p>
          <a:endParaRPr lang="es-ES"/>
        </a:p>
      </dgm:t>
    </dgm:pt>
    <dgm:pt modelId="{E2D657D7-C9F0-42AD-9864-D94C77405F52}" type="pres">
      <dgm:prSet presAssocID="{79C5833C-65F7-4659-9B92-2875D121E57C}" presName="vertSpace2b" presStyleCnt="0"/>
      <dgm:spPr/>
      <dgm:t>
        <a:bodyPr/>
        <a:lstStyle/>
        <a:p>
          <a:endParaRPr lang="es-ES"/>
        </a:p>
      </dgm:t>
    </dgm:pt>
    <dgm:pt modelId="{1438ED18-7598-4C55-9D84-9658947F2089}" type="pres">
      <dgm:prSet presAssocID="{85276D63-A273-485F-9778-7987A28DB020}" presName="horz2" presStyleCnt="0"/>
      <dgm:spPr/>
      <dgm:t>
        <a:bodyPr/>
        <a:lstStyle/>
        <a:p>
          <a:endParaRPr lang="es-ES"/>
        </a:p>
      </dgm:t>
    </dgm:pt>
    <dgm:pt modelId="{27BBC8A8-6EC4-49FF-B23A-76E6D82C0B53}" type="pres">
      <dgm:prSet presAssocID="{85276D63-A273-485F-9778-7987A28DB020}" presName="horzSpace2" presStyleCnt="0"/>
      <dgm:spPr/>
      <dgm:t>
        <a:bodyPr/>
        <a:lstStyle/>
        <a:p>
          <a:endParaRPr lang="es-ES"/>
        </a:p>
      </dgm:t>
    </dgm:pt>
    <dgm:pt modelId="{775D6A05-1AC6-4BE3-83D9-F83963814199}" type="pres">
      <dgm:prSet presAssocID="{85276D63-A273-485F-9778-7987A28DB020}" presName="tx2" presStyleLbl="revTx" presStyleIdx="2" presStyleCnt="5" custScaleY="69177" custLinFactNeighborX="-80" custLinFactNeighborY="-1056"/>
      <dgm:spPr/>
      <dgm:t>
        <a:bodyPr/>
        <a:lstStyle/>
        <a:p>
          <a:endParaRPr lang="es-ES"/>
        </a:p>
      </dgm:t>
    </dgm:pt>
    <dgm:pt modelId="{8AA0D2F5-05AF-43C5-9576-639CD7FB3F10}" type="pres">
      <dgm:prSet presAssocID="{85276D63-A273-485F-9778-7987A28DB020}" presName="vert2" presStyleCnt="0"/>
      <dgm:spPr/>
      <dgm:t>
        <a:bodyPr/>
        <a:lstStyle/>
        <a:p>
          <a:endParaRPr lang="es-ES"/>
        </a:p>
      </dgm:t>
    </dgm:pt>
    <dgm:pt modelId="{2E3DAE83-6956-4BAF-BAC6-39D85AA0CEDF}" type="pres">
      <dgm:prSet presAssocID="{85276D63-A273-485F-9778-7987A28DB020}" presName="thinLine2b" presStyleLbl="callout" presStyleIdx="1" presStyleCnt="4"/>
      <dgm:spPr/>
      <dgm:t>
        <a:bodyPr/>
        <a:lstStyle/>
        <a:p>
          <a:endParaRPr lang="es-ES"/>
        </a:p>
      </dgm:t>
    </dgm:pt>
    <dgm:pt modelId="{70EF8276-1113-4D4D-A2BB-3613964DD605}" type="pres">
      <dgm:prSet presAssocID="{85276D63-A273-485F-9778-7987A28DB020}" presName="vertSpace2b" presStyleCnt="0"/>
      <dgm:spPr/>
      <dgm:t>
        <a:bodyPr/>
        <a:lstStyle/>
        <a:p>
          <a:endParaRPr lang="es-ES"/>
        </a:p>
      </dgm:t>
    </dgm:pt>
    <dgm:pt modelId="{B0E285BB-A1A0-4CBD-B6E4-03BC4EDFA16E}" type="pres">
      <dgm:prSet presAssocID="{6C0DE4A2-0988-43AD-884B-E2A38B40B3F4}" presName="horz2" presStyleCnt="0"/>
      <dgm:spPr/>
      <dgm:t>
        <a:bodyPr/>
        <a:lstStyle/>
        <a:p>
          <a:endParaRPr lang="es-ES"/>
        </a:p>
      </dgm:t>
    </dgm:pt>
    <dgm:pt modelId="{0602BCC4-54C9-4F12-B8D0-9925ABD1811A}" type="pres">
      <dgm:prSet presAssocID="{6C0DE4A2-0988-43AD-884B-E2A38B40B3F4}" presName="horzSpace2" presStyleCnt="0"/>
      <dgm:spPr/>
      <dgm:t>
        <a:bodyPr/>
        <a:lstStyle/>
        <a:p>
          <a:endParaRPr lang="es-ES"/>
        </a:p>
      </dgm:t>
    </dgm:pt>
    <dgm:pt modelId="{8F7F89C7-8E00-4869-92AE-A27F36E9E3B5}" type="pres">
      <dgm:prSet presAssocID="{6C0DE4A2-0988-43AD-884B-E2A38B40B3F4}" presName="tx2" presStyleLbl="revTx" presStyleIdx="3" presStyleCnt="5" custScaleY="53753"/>
      <dgm:spPr/>
      <dgm:t>
        <a:bodyPr/>
        <a:lstStyle/>
        <a:p>
          <a:endParaRPr lang="es-ES"/>
        </a:p>
      </dgm:t>
    </dgm:pt>
    <dgm:pt modelId="{6D09A486-45AC-4A34-8238-A280E259017F}" type="pres">
      <dgm:prSet presAssocID="{6C0DE4A2-0988-43AD-884B-E2A38B40B3F4}" presName="vert2" presStyleCnt="0"/>
      <dgm:spPr/>
      <dgm:t>
        <a:bodyPr/>
        <a:lstStyle/>
        <a:p>
          <a:endParaRPr lang="es-ES"/>
        </a:p>
      </dgm:t>
    </dgm:pt>
    <dgm:pt modelId="{26E63225-EEEC-4904-A3D5-A5BF96E5A187}" type="pres">
      <dgm:prSet presAssocID="{6C0DE4A2-0988-43AD-884B-E2A38B40B3F4}" presName="thinLine2b" presStyleLbl="callout" presStyleIdx="2" presStyleCnt="4"/>
      <dgm:spPr/>
      <dgm:t>
        <a:bodyPr/>
        <a:lstStyle/>
        <a:p>
          <a:endParaRPr lang="es-ES"/>
        </a:p>
      </dgm:t>
    </dgm:pt>
    <dgm:pt modelId="{C45EBFA6-D738-4DCB-8A6E-6B846BBE8AEB}" type="pres">
      <dgm:prSet presAssocID="{6C0DE4A2-0988-43AD-884B-E2A38B40B3F4}" presName="vertSpace2b" presStyleCnt="0"/>
      <dgm:spPr/>
      <dgm:t>
        <a:bodyPr/>
        <a:lstStyle/>
        <a:p>
          <a:endParaRPr lang="es-ES"/>
        </a:p>
      </dgm:t>
    </dgm:pt>
    <dgm:pt modelId="{B3BF9BB9-9719-4FBD-BB98-C9FF6DCC4785}" type="pres">
      <dgm:prSet presAssocID="{19898D60-F1B9-45C4-8A94-8C06ACE3C120}" presName="horz2" presStyleCnt="0"/>
      <dgm:spPr/>
    </dgm:pt>
    <dgm:pt modelId="{13BE1340-7979-411B-9108-437D63E5BEAB}" type="pres">
      <dgm:prSet presAssocID="{19898D60-F1B9-45C4-8A94-8C06ACE3C120}" presName="horzSpace2" presStyleCnt="0"/>
      <dgm:spPr/>
    </dgm:pt>
    <dgm:pt modelId="{BAFB84A5-C699-466C-81ED-D2D11158A519}" type="pres">
      <dgm:prSet presAssocID="{19898D60-F1B9-45C4-8A94-8C06ACE3C120}" presName="tx2" presStyleLbl="revTx" presStyleIdx="4" presStyleCnt="5" custScaleY="57522"/>
      <dgm:spPr/>
      <dgm:t>
        <a:bodyPr/>
        <a:lstStyle/>
        <a:p>
          <a:endParaRPr lang="es-ES"/>
        </a:p>
      </dgm:t>
    </dgm:pt>
    <dgm:pt modelId="{25A95C80-25C3-4C5D-9F8E-441CECA28820}" type="pres">
      <dgm:prSet presAssocID="{19898D60-F1B9-45C4-8A94-8C06ACE3C120}" presName="vert2" presStyleCnt="0"/>
      <dgm:spPr/>
    </dgm:pt>
    <dgm:pt modelId="{6EA2C6B2-8017-47B0-A930-5F62BED6141F}" type="pres">
      <dgm:prSet presAssocID="{19898D60-F1B9-45C4-8A94-8C06ACE3C120}" presName="thinLine2b" presStyleLbl="callout" presStyleIdx="3" presStyleCnt="4"/>
      <dgm:spPr/>
    </dgm:pt>
    <dgm:pt modelId="{7FE3B218-E997-43C4-951A-CFC9F251C33B}" type="pres">
      <dgm:prSet presAssocID="{19898D60-F1B9-45C4-8A94-8C06ACE3C120}" presName="vertSpace2b" presStyleCnt="0"/>
      <dgm:spPr/>
    </dgm:pt>
  </dgm:ptLst>
  <dgm:cxnLst>
    <dgm:cxn modelId="{FC9D976E-BAAC-4B65-BC7D-3A5736D17CF8}" type="presOf" srcId="{85276D63-A273-485F-9778-7987A28DB020}" destId="{775D6A05-1AC6-4BE3-83D9-F83963814199}" srcOrd="0" destOrd="0" presId="urn:microsoft.com/office/officeart/2008/layout/LinedList"/>
    <dgm:cxn modelId="{65B73775-28F8-4ED5-984B-21B3C38B84B8}" srcId="{D04FD0A2-5086-47D7-9C5E-F72A60045C8B}" destId="{A19E6CBD-E407-4CD2-8769-81F14B543A85}" srcOrd="0" destOrd="0" parTransId="{00DAA0F6-C7FB-4FDE-ACEB-EFF079D9E7B7}" sibTransId="{19C4F67C-6F45-4142-91C2-9BAF6120E536}"/>
    <dgm:cxn modelId="{EE7121F6-5A8F-4CDE-9FA7-7F876576FDBA}" type="presOf" srcId="{79C5833C-65F7-4659-9B92-2875D121E57C}" destId="{1A02D190-AAB6-40F1-AB66-9791E560A1C9}" srcOrd="0" destOrd="0" presId="urn:microsoft.com/office/officeart/2008/layout/LinedList"/>
    <dgm:cxn modelId="{1A8100E5-82D8-4DA1-BAE0-3849AE7E38A1}" type="presOf" srcId="{A19E6CBD-E407-4CD2-8769-81F14B543A85}" destId="{C632ECE2-0428-40E7-8196-3FEBA533C4BC}" srcOrd="0" destOrd="0" presId="urn:microsoft.com/office/officeart/2008/layout/LinedList"/>
    <dgm:cxn modelId="{20543B68-78EA-4558-B5AA-AA56024C3E7F}" srcId="{A19E6CBD-E407-4CD2-8769-81F14B543A85}" destId="{79C5833C-65F7-4659-9B92-2875D121E57C}" srcOrd="0" destOrd="0" parTransId="{24A0EA82-0937-44F8-9B2C-7EE39EDB1B28}" sibTransId="{036F6D9D-3711-425E-B18D-5378812DD359}"/>
    <dgm:cxn modelId="{80706AAA-A930-4C57-9299-0FF230FDE096}" srcId="{A19E6CBD-E407-4CD2-8769-81F14B543A85}" destId="{19898D60-F1B9-45C4-8A94-8C06ACE3C120}" srcOrd="3" destOrd="0" parTransId="{285C9C78-ED88-4179-ADF8-7A815A0B2935}" sibTransId="{D4C6B2F3-969E-4CBD-8835-AE9CF1A9A3B3}"/>
    <dgm:cxn modelId="{DEC45474-07E4-4509-8C05-0C18369DC479}" type="presOf" srcId="{19898D60-F1B9-45C4-8A94-8C06ACE3C120}" destId="{BAFB84A5-C699-466C-81ED-D2D11158A519}" srcOrd="0" destOrd="0" presId="urn:microsoft.com/office/officeart/2008/layout/LinedList"/>
    <dgm:cxn modelId="{FAEC31C7-B1B3-4AF2-9F53-7B300EF6CF53}" srcId="{A19E6CBD-E407-4CD2-8769-81F14B543A85}" destId="{85276D63-A273-485F-9778-7987A28DB020}" srcOrd="1" destOrd="0" parTransId="{F37A5755-8609-4263-9D5E-901BDD3F7ADF}" sibTransId="{513E1705-DB26-45EF-935D-5125B552C930}"/>
    <dgm:cxn modelId="{9F5C271D-0853-48D6-8466-7800387EEE00}" srcId="{A19E6CBD-E407-4CD2-8769-81F14B543A85}" destId="{6C0DE4A2-0988-43AD-884B-E2A38B40B3F4}" srcOrd="2" destOrd="0" parTransId="{2E91D830-BDF7-49DD-9638-EBA9A381F702}" sibTransId="{B50DED82-D82A-4506-ABB9-53784E652A40}"/>
    <dgm:cxn modelId="{CA3AF1B7-F717-414A-B6C4-9F4112FDA996}" type="presOf" srcId="{D04FD0A2-5086-47D7-9C5E-F72A60045C8B}" destId="{8D8C2F8B-1DB1-43D0-8EA4-470E5C87E182}" srcOrd="0" destOrd="0" presId="urn:microsoft.com/office/officeart/2008/layout/LinedList"/>
    <dgm:cxn modelId="{F6C722F8-1C19-4B0E-8F8B-4A35B6F296F5}" type="presOf" srcId="{6C0DE4A2-0988-43AD-884B-E2A38B40B3F4}" destId="{8F7F89C7-8E00-4869-92AE-A27F36E9E3B5}" srcOrd="0" destOrd="0" presId="urn:microsoft.com/office/officeart/2008/layout/LinedList"/>
    <dgm:cxn modelId="{C959968A-1BB1-4B43-BCA7-435C98F90FE9}" type="presParOf" srcId="{8D8C2F8B-1DB1-43D0-8EA4-470E5C87E182}" destId="{CA6A1705-6E54-4ADA-9AE8-9B271BE2C8CC}" srcOrd="0" destOrd="0" presId="urn:microsoft.com/office/officeart/2008/layout/LinedList"/>
    <dgm:cxn modelId="{B3972E8F-7211-4105-B624-B2CC08321E81}" type="presParOf" srcId="{8D8C2F8B-1DB1-43D0-8EA4-470E5C87E182}" destId="{C62C1B22-3B21-4DD7-8F1C-C33EAD4E5D84}" srcOrd="1" destOrd="0" presId="urn:microsoft.com/office/officeart/2008/layout/LinedList"/>
    <dgm:cxn modelId="{559CBA7C-0E1C-4C89-97D0-36BE9D663D44}" type="presParOf" srcId="{C62C1B22-3B21-4DD7-8F1C-C33EAD4E5D84}" destId="{C632ECE2-0428-40E7-8196-3FEBA533C4BC}" srcOrd="0" destOrd="0" presId="urn:microsoft.com/office/officeart/2008/layout/LinedList"/>
    <dgm:cxn modelId="{70ECE226-EE2D-4C55-8CED-BD3F8C5EE3E5}" type="presParOf" srcId="{C62C1B22-3B21-4DD7-8F1C-C33EAD4E5D84}" destId="{1A7F2FD3-AB58-489D-A085-02D1686C74F6}" srcOrd="1" destOrd="0" presId="urn:microsoft.com/office/officeart/2008/layout/LinedList"/>
    <dgm:cxn modelId="{69DFC1F2-8987-44E5-97DF-864E986C96ED}" type="presParOf" srcId="{1A7F2FD3-AB58-489D-A085-02D1686C74F6}" destId="{54062BC7-FDE4-4E96-984B-CAF3071E3CEE}" srcOrd="0" destOrd="0" presId="urn:microsoft.com/office/officeart/2008/layout/LinedList"/>
    <dgm:cxn modelId="{F984C590-8FD2-442F-BB1F-DE3E2374013D}" type="presParOf" srcId="{1A7F2FD3-AB58-489D-A085-02D1686C74F6}" destId="{FEB1B32F-B041-42C9-83F0-F53CBCBBB2FE}" srcOrd="1" destOrd="0" presId="urn:microsoft.com/office/officeart/2008/layout/LinedList"/>
    <dgm:cxn modelId="{5399E2BB-940E-42DC-831D-D2F0AC368059}" type="presParOf" srcId="{FEB1B32F-B041-42C9-83F0-F53CBCBBB2FE}" destId="{281319DA-E259-424A-8078-B232D5A07F16}" srcOrd="0" destOrd="0" presId="urn:microsoft.com/office/officeart/2008/layout/LinedList"/>
    <dgm:cxn modelId="{565ED33D-EE52-41C5-96C3-2B34B94C87DB}" type="presParOf" srcId="{FEB1B32F-B041-42C9-83F0-F53CBCBBB2FE}" destId="{1A02D190-AAB6-40F1-AB66-9791E560A1C9}" srcOrd="1" destOrd="0" presId="urn:microsoft.com/office/officeart/2008/layout/LinedList"/>
    <dgm:cxn modelId="{E4939B0F-B15D-44E4-8BF0-FF89A7209915}" type="presParOf" srcId="{FEB1B32F-B041-42C9-83F0-F53CBCBBB2FE}" destId="{13313AB2-BBD0-4CA7-986B-CFF18C9EFE2F}" srcOrd="2" destOrd="0" presId="urn:microsoft.com/office/officeart/2008/layout/LinedList"/>
    <dgm:cxn modelId="{7A79AC2B-5223-4197-BBB9-BED2984A7003}" type="presParOf" srcId="{1A7F2FD3-AB58-489D-A085-02D1686C74F6}" destId="{5561B994-14DE-4A3F-81EF-74B6E931022F}" srcOrd="2" destOrd="0" presId="urn:microsoft.com/office/officeart/2008/layout/LinedList"/>
    <dgm:cxn modelId="{17DB28E3-22B6-443B-8EA6-9E757015FC67}" type="presParOf" srcId="{1A7F2FD3-AB58-489D-A085-02D1686C74F6}" destId="{E2D657D7-C9F0-42AD-9864-D94C77405F52}" srcOrd="3" destOrd="0" presId="urn:microsoft.com/office/officeart/2008/layout/LinedList"/>
    <dgm:cxn modelId="{B977A7FB-D632-4A28-9905-F5D39BBF61AB}" type="presParOf" srcId="{1A7F2FD3-AB58-489D-A085-02D1686C74F6}" destId="{1438ED18-7598-4C55-9D84-9658947F2089}" srcOrd="4" destOrd="0" presId="urn:microsoft.com/office/officeart/2008/layout/LinedList"/>
    <dgm:cxn modelId="{7FF072EA-5B6F-4DC9-86E0-C536E66AC339}" type="presParOf" srcId="{1438ED18-7598-4C55-9D84-9658947F2089}" destId="{27BBC8A8-6EC4-49FF-B23A-76E6D82C0B53}" srcOrd="0" destOrd="0" presId="urn:microsoft.com/office/officeart/2008/layout/LinedList"/>
    <dgm:cxn modelId="{2AE17928-BE1D-4E92-88BA-49C065D07046}" type="presParOf" srcId="{1438ED18-7598-4C55-9D84-9658947F2089}" destId="{775D6A05-1AC6-4BE3-83D9-F83963814199}" srcOrd="1" destOrd="0" presId="urn:microsoft.com/office/officeart/2008/layout/LinedList"/>
    <dgm:cxn modelId="{4E0C6EC1-7B84-4AC6-A45F-03E068812DB1}" type="presParOf" srcId="{1438ED18-7598-4C55-9D84-9658947F2089}" destId="{8AA0D2F5-05AF-43C5-9576-639CD7FB3F10}" srcOrd="2" destOrd="0" presId="urn:microsoft.com/office/officeart/2008/layout/LinedList"/>
    <dgm:cxn modelId="{658C5CA4-37A4-4683-934A-0AE4B7E34976}" type="presParOf" srcId="{1A7F2FD3-AB58-489D-A085-02D1686C74F6}" destId="{2E3DAE83-6956-4BAF-BAC6-39D85AA0CEDF}" srcOrd="5" destOrd="0" presId="urn:microsoft.com/office/officeart/2008/layout/LinedList"/>
    <dgm:cxn modelId="{69D2551F-1BE4-49B6-9FF3-77DA861136EA}" type="presParOf" srcId="{1A7F2FD3-AB58-489D-A085-02D1686C74F6}" destId="{70EF8276-1113-4D4D-A2BB-3613964DD605}" srcOrd="6" destOrd="0" presId="urn:microsoft.com/office/officeart/2008/layout/LinedList"/>
    <dgm:cxn modelId="{CAF474D5-E5DE-4CF7-8A56-D688E223F048}" type="presParOf" srcId="{1A7F2FD3-AB58-489D-A085-02D1686C74F6}" destId="{B0E285BB-A1A0-4CBD-B6E4-03BC4EDFA16E}" srcOrd="7" destOrd="0" presId="urn:microsoft.com/office/officeart/2008/layout/LinedList"/>
    <dgm:cxn modelId="{51397981-231C-458B-B1C4-BC7F4326BB06}" type="presParOf" srcId="{B0E285BB-A1A0-4CBD-B6E4-03BC4EDFA16E}" destId="{0602BCC4-54C9-4F12-B8D0-9925ABD1811A}" srcOrd="0" destOrd="0" presId="urn:microsoft.com/office/officeart/2008/layout/LinedList"/>
    <dgm:cxn modelId="{112D0298-7821-4EEB-BDE1-6D2EBC358552}" type="presParOf" srcId="{B0E285BB-A1A0-4CBD-B6E4-03BC4EDFA16E}" destId="{8F7F89C7-8E00-4869-92AE-A27F36E9E3B5}" srcOrd="1" destOrd="0" presId="urn:microsoft.com/office/officeart/2008/layout/LinedList"/>
    <dgm:cxn modelId="{6873C16C-9DCB-4BA0-BD9B-F0DE864B9935}" type="presParOf" srcId="{B0E285BB-A1A0-4CBD-B6E4-03BC4EDFA16E}" destId="{6D09A486-45AC-4A34-8238-A280E259017F}" srcOrd="2" destOrd="0" presId="urn:microsoft.com/office/officeart/2008/layout/LinedList"/>
    <dgm:cxn modelId="{0D3302DD-D41A-4301-9C56-C630F9137D06}" type="presParOf" srcId="{1A7F2FD3-AB58-489D-A085-02D1686C74F6}" destId="{26E63225-EEEC-4904-A3D5-A5BF96E5A187}" srcOrd="8" destOrd="0" presId="urn:microsoft.com/office/officeart/2008/layout/LinedList"/>
    <dgm:cxn modelId="{AADA51CD-844E-4B51-B7D1-6EDD2B5A9BCC}" type="presParOf" srcId="{1A7F2FD3-AB58-489D-A085-02D1686C74F6}" destId="{C45EBFA6-D738-4DCB-8A6E-6B846BBE8AEB}" srcOrd="9" destOrd="0" presId="urn:microsoft.com/office/officeart/2008/layout/LinedList"/>
    <dgm:cxn modelId="{8570515F-B3F8-4769-9433-3B1B2E061A46}" type="presParOf" srcId="{1A7F2FD3-AB58-489D-A085-02D1686C74F6}" destId="{B3BF9BB9-9719-4FBD-BB98-C9FF6DCC4785}" srcOrd="10" destOrd="0" presId="urn:microsoft.com/office/officeart/2008/layout/LinedList"/>
    <dgm:cxn modelId="{679F80CE-0AF2-4666-AF0E-1328F70C1E6C}" type="presParOf" srcId="{B3BF9BB9-9719-4FBD-BB98-C9FF6DCC4785}" destId="{13BE1340-7979-411B-9108-437D63E5BEAB}" srcOrd="0" destOrd="0" presId="urn:microsoft.com/office/officeart/2008/layout/LinedList"/>
    <dgm:cxn modelId="{CA30F5C6-49BB-46CC-A3F8-243B6DAB2D8C}" type="presParOf" srcId="{B3BF9BB9-9719-4FBD-BB98-C9FF6DCC4785}" destId="{BAFB84A5-C699-466C-81ED-D2D11158A519}" srcOrd="1" destOrd="0" presId="urn:microsoft.com/office/officeart/2008/layout/LinedList"/>
    <dgm:cxn modelId="{4647D863-518B-4D87-8F04-78C6CF0BDD83}" type="presParOf" srcId="{B3BF9BB9-9719-4FBD-BB98-C9FF6DCC4785}" destId="{25A95C80-25C3-4C5D-9F8E-441CECA28820}" srcOrd="2" destOrd="0" presId="urn:microsoft.com/office/officeart/2008/layout/LinedList"/>
    <dgm:cxn modelId="{C152029B-C83E-41A2-ACD5-F2CEF0919F1C}" type="presParOf" srcId="{1A7F2FD3-AB58-489D-A085-02D1686C74F6}" destId="{6EA2C6B2-8017-47B0-A930-5F62BED6141F}" srcOrd="11" destOrd="0" presId="urn:microsoft.com/office/officeart/2008/layout/LinedList"/>
    <dgm:cxn modelId="{0B2699BD-6CF5-4AF9-89BD-432DD3CF4F3B}" type="presParOf" srcId="{1A7F2FD3-AB58-489D-A085-02D1686C74F6}" destId="{7FE3B218-E997-43C4-951A-CFC9F251C33B}" srcOrd="12" destOrd="0" presId="urn:microsoft.com/office/officeart/2008/layout/LinedList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9B02B-BD23-48A6-8AF2-8C06557ED52C}" type="doc">
      <dgm:prSet loTypeId="urn:microsoft.com/office/officeart/2005/8/layout/matrix1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F357839-798A-4055-AA99-19B707CC164B}">
      <dgm:prSet phldrT="[Texto]"/>
      <dgm:spPr/>
      <dgm:t>
        <a:bodyPr/>
        <a:lstStyle/>
        <a:p>
          <a:r>
            <a:rPr lang="es-EC" dirty="0" smtClean="0"/>
            <a:t>Objetivos</a:t>
          </a:r>
          <a:endParaRPr lang="es-ES" dirty="0"/>
        </a:p>
      </dgm:t>
    </dgm:pt>
    <dgm:pt modelId="{4516A579-EB1D-4C55-9849-C7036EBDBBD8}" type="parTrans" cxnId="{4AFAD74F-8515-42F7-A91B-ADF5A76A9BD9}">
      <dgm:prSet/>
      <dgm:spPr/>
      <dgm:t>
        <a:bodyPr/>
        <a:lstStyle/>
        <a:p>
          <a:endParaRPr lang="es-ES"/>
        </a:p>
      </dgm:t>
    </dgm:pt>
    <dgm:pt modelId="{0959B933-0A2B-4EA5-A4C1-55C58A89F4C9}" type="sibTrans" cxnId="{4AFAD74F-8515-42F7-A91B-ADF5A76A9BD9}">
      <dgm:prSet/>
      <dgm:spPr/>
      <dgm:t>
        <a:bodyPr/>
        <a:lstStyle/>
        <a:p>
          <a:endParaRPr lang="es-ES"/>
        </a:p>
      </dgm:t>
    </dgm:pt>
    <dgm:pt modelId="{209F97B4-AC7D-4BA6-A589-A42BCFB3534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050" b="0" smtClean="0">
              <a:solidFill>
                <a:schemeClr val="tx1"/>
              </a:solidFill>
            </a:rPr>
            <a:t>Estratégicos</a:t>
          </a:r>
          <a:endParaRPr lang="es-ES" sz="1050" dirty="0">
            <a:solidFill>
              <a:schemeClr val="tx1"/>
            </a:solidFill>
          </a:endParaRPr>
        </a:p>
      </dgm:t>
    </dgm:pt>
    <dgm:pt modelId="{98B91F60-3246-48E2-A979-1A7DA2E4A44D}" type="parTrans" cxnId="{67EC5AB5-5BA6-40BD-A9DD-65A0AF2DE89A}">
      <dgm:prSet/>
      <dgm:spPr/>
      <dgm:t>
        <a:bodyPr/>
        <a:lstStyle/>
        <a:p>
          <a:endParaRPr lang="es-ES"/>
        </a:p>
      </dgm:t>
    </dgm:pt>
    <dgm:pt modelId="{E25F66E9-42F8-4AFD-940C-2087B6C4DDED}" type="sibTrans" cxnId="{67EC5AB5-5BA6-40BD-A9DD-65A0AF2DE89A}">
      <dgm:prSet/>
      <dgm:spPr/>
      <dgm:t>
        <a:bodyPr/>
        <a:lstStyle/>
        <a:p>
          <a:endParaRPr lang="es-ES"/>
        </a:p>
      </dgm:t>
    </dgm:pt>
    <dgm:pt modelId="{8DC1976C-5750-4354-84AA-A54409A7D767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050" smtClean="0">
              <a:solidFill>
                <a:schemeClr val="tx1"/>
              </a:solidFill>
            </a:rPr>
            <a:t>Operacionales</a:t>
          </a:r>
          <a:endParaRPr lang="es-ES" sz="1050" dirty="0">
            <a:solidFill>
              <a:schemeClr val="tx1"/>
            </a:solidFill>
          </a:endParaRPr>
        </a:p>
      </dgm:t>
    </dgm:pt>
    <dgm:pt modelId="{F9693613-D051-4EEC-96EA-FA4B2951E7E6}" type="parTrans" cxnId="{CE6A4B60-770B-46D1-851F-37C8E948D6DD}">
      <dgm:prSet/>
      <dgm:spPr/>
      <dgm:t>
        <a:bodyPr/>
        <a:lstStyle/>
        <a:p>
          <a:endParaRPr lang="es-ES"/>
        </a:p>
      </dgm:t>
    </dgm:pt>
    <dgm:pt modelId="{26D16CC5-DE8B-4984-A37C-5818C3B60EE4}" type="sibTrans" cxnId="{CE6A4B60-770B-46D1-851F-37C8E948D6DD}">
      <dgm:prSet/>
      <dgm:spPr/>
      <dgm:t>
        <a:bodyPr/>
        <a:lstStyle/>
        <a:p>
          <a:endParaRPr lang="es-ES"/>
        </a:p>
      </dgm:t>
    </dgm:pt>
    <dgm:pt modelId="{C2D0B43F-264F-47F5-ACED-F53089E606CB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050" smtClean="0">
              <a:solidFill>
                <a:schemeClr val="tx1"/>
              </a:solidFill>
            </a:rPr>
            <a:t>Información</a:t>
          </a:r>
          <a:endParaRPr lang="es-ES" sz="1050" dirty="0">
            <a:solidFill>
              <a:schemeClr val="tx1"/>
            </a:solidFill>
          </a:endParaRPr>
        </a:p>
      </dgm:t>
    </dgm:pt>
    <dgm:pt modelId="{B0B9D447-5EAC-43F2-A397-609637B1DDF3}" type="parTrans" cxnId="{FFBC3525-89AD-4B1A-85D6-AAFAFD7DF56F}">
      <dgm:prSet/>
      <dgm:spPr/>
      <dgm:t>
        <a:bodyPr/>
        <a:lstStyle/>
        <a:p>
          <a:endParaRPr lang="es-ES"/>
        </a:p>
      </dgm:t>
    </dgm:pt>
    <dgm:pt modelId="{1CD210CA-1025-4D21-87FD-06748274EF29}" type="sibTrans" cxnId="{FFBC3525-89AD-4B1A-85D6-AAFAFD7DF56F}">
      <dgm:prSet/>
      <dgm:spPr/>
      <dgm:t>
        <a:bodyPr/>
        <a:lstStyle/>
        <a:p>
          <a:endParaRPr lang="es-ES"/>
        </a:p>
      </dgm:t>
    </dgm:pt>
    <dgm:pt modelId="{9857E458-0E7E-4182-8C22-DB33F517116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Cumplimiento</a:t>
          </a:r>
          <a:endParaRPr lang="es-ES" sz="1050" dirty="0">
            <a:solidFill>
              <a:schemeClr val="tx1"/>
            </a:solidFill>
          </a:endParaRPr>
        </a:p>
      </dgm:t>
    </dgm:pt>
    <dgm:pt modelId="{FD781AA7-FC48-428B-BB50-A034824885B9}" type="parTrans" cxnId="{F5960DF4-7680-45F7-9B59-7253FA797196}">
      <dgm:prSet/>
      <dgm:spPr/>
      <dgm:t>
        <a:bodyPr/>
        <a:lstStyle/>
        <a:p>
          <a:endParaRPr lang="es-ES"/>
        </a:p>
      </dgm:t>
    </dgm:pt>
    <dgm:pt modelId="{53CD1ABF-43F5-4B21-AAC4-4E6AE058ABE4}" type="sibTrans" cxnId="{F5960DF4-7680-45F7-9B59-7253FA797196}">
      <dgm:prSet/>
      <dgm:spPr/>
      <dgm:t>
        <a:bodyPr/>
        <a:lstStyle/>
        <a:p>
          <a:endParaRPr lang="es-ES"/>
        </a:p>
      </dgm:t>
    </dgm:pt>
    <dgm:pt modelId="{7C37743B-5B51-4E3C-8B6C-E80310303478}" type="pres">
      <dgm:prSet presAssocID="{6949B02B-BD23-48A6-8AF2-8C06557ED52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28D922-85A9-4BF5-A0ED-BC58BD5269B4}" type="pres">
      <dgm:prSet presAssocID="{6949B02B-BD23-48A6-8AF2-8C06557ED52C}" presName="matrix" presStyleCnt="0"/>
      <dgm:spPr/>
    </dgm:pt>
    <dgm:pt modelId="{E7586718-7940-4401-B515-DE24301FCB6D}" type="pres">
      <dgm:prSet presAssocID="{6949B02B-BD23-48A6-8AF2-8C06557ED52C}" presName="tile1" presStyleLbl="node1" presStyleIdx="0" presStyleCnt="4"/>
      <dgm:spPr/>
      <dgm:t>
        <a:bodyPr/>
        <a:lstStyle/>
        <a:p>
          <a:endParaRPr lang="es-ES"/>
        </a:p>
      </dgm:t>
    </dgm:pt>
    <dgm:pt modelId="{5806B5ED-2C9A-421F-AD75-1B33A4C2A7D3}" type="pres">
      <dgm:prSet presAssocID="{6949B02B-BD23-48A6-8AF2-8C06557ED52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A68B4-AA29-4905-AC48-3AA76A239042}" type="pres">
      <dgm:prSet presAssocID="{6949B02B-BD23-48A6-8AF2-8C06557ED52C}" presName="tile2" presStyleLbl="node1" presStyleIdx="1" presStyleCnt="4" custLinFactNeighborX="4196"/>
      <dgm:spPr/>
      <dgm:t>
        <a:bodyPr/>
        <a:lstStyle/>
        <a:p>
          <a:endParaRPr lang="es-ES"/>
        </a:p>
      </dgm:t>
    </dgm:pt>
    <dgm:pt modelId="{47645C98-8CC9-475E-951F-AAF287A82557}" type="pres">
      <dgm:prSet presAssocID="{6949B02B-BD23-48A6-8AF2-8C06557ED52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C5B18-E809-4C24-BA84-9CA11E29EF8C}" type="pres">
      <dgm:prSet presAssocID="{6949B02B-BD23-48A6-8AF2-8C06557ED52C}" presName="tile3" presStyleLbl="node1" presStyleIdx="2" presStyleCnt="4"/>
      <dgm:spPr/>
      <dgm:t>
        <a:bodyPr/>
        <a:lstStyle/>
        <a:p>
          <a:endParaRPr lang="es-ES"/>
        </a:p>
      </dgm:t>
    </dgm:pt>
    <dgm:pt modelId="{4CCF9153-F26C-410C-B2E7-9206EEE50F23}" type="pres">
      <dgm:prSet presAssocID="{6949B02B-BD23-48A6-8AF2-8C06557ED52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8D4AB-FD61-4DB6-88FB-776E0A22FCA7}" type="pres">
      <dgm:prSet presAssocID="{6949B02B-BD23-48A6-8AF2-8C06557ED52C}" presName="tile4" presStyleLbl="node1" presStyleIdx="3" presStyleCnt="4"/>
      <dgm:spPr/>
      <dgm:t>
        <a:bodyPr/>
        <a:lstStyle/>
        <a:p>
          <a:endParaRPr lang="es-ES"/>
        </a:p>
      </dgm:t>
    </dgm:pt>
    <dgm:pt modelId="{CD7CD2F7-B67B-4681-8F53-91A1CB7594CE}" type="pres">
      <dgm:prSet presAssocID="{6949B02B-BD23-48A6-8AF2-8C06557ED52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F7A37F-5CCB-41AD-9A9A-B11461AC9358}" type="pres">
      <dgm:prSet presAssocID="{6949B02B-BD23-48A6-8AF2-8C06557ED52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4A76FC1B-A60D-478B-B440-330F1C73D41F}" type="presOf" srcId="{6949B02B-BD23-48A6-8AF2-8C06557ED52C}" destId="{7C37743B-5B51-4E3C-8B6C-E80310303478}" srcOrd="0" destOrd="0" presId="urn:microsoft.com/office/officeart/2005/8/layout/matrix1"/>
    <dgm:cxn modelId="{79E73D5C-B408-4818-ACCD-EAE038555E55}" type="presOf" srcId="{209F97B4-AC7D-4BA6-A589-A42BCFB35340}" destId="{E7586718-7940-4401-B515-DE24301FCB6D}" srcOrd="0" destOrd="0" presId="urn:microsoft.com/office/officeart/2005/8/layout/matrix1"/>
    <dgm:cxn modelId="{D221E82E-D2F7-48BF-A020-6EBEC5A51C23}" type="presOf" srcId="{C2D0B43F-264F-47F5-ACED-F53089E606CB}" destId="{A4AC5B18-E809-4C24-BA84-9CA11E29EF8C}" srcOrd="0" destOrd="0" presId="urn:microsoft.com/office/officeart/2005/8/layout/matrix1"/>
    <dgm:cxn modelId="{CE6A4B60-770B-46D1-851F-37C8E948D6DD}" srcId="{2F357839-798A-4055-AA99-19B707CC164B}" destId="{8DC1976C-5750-4354-84AA-A54409A7D767}" srcOrd="1" destOrd="0" parTransId="{F9693613-D051-4EEC-96EA-FA4B2951E7E6}" sibTransId="{26D16CC5-DE8B-4984-A37C-5818C3B60EE4}"/>
    <dgm:cxn modelId="{4AFAD74F-8515-42F7-A91B-ADF5A76A9BD9}" srcId="{6949B02B-BD23-48A6-8AF2-8C06557ED52C}" destId="{2F357839-798A-4055-AA99-19B707CC164B}" srcOrd="0" destOrd="0" parTransId="{4516A579-EB1D-4C55-9849-C7036EBDBBD8}" sibTransId="{0959B933-0A2B-4EA5-A4C1-55C58A89F4C9}"/>
    <dgm:cxn modelId="{90DD5037-FFE5-4552-B5BB-FDFB370AAB28}" type="presOf" srcId="{8DC1976C-5750-4354-84AA-A54409A7D767}" destId="{477A68B4-AA29-4905-AC48-3AA76A239042}" srcOrd="0" destOrd="0" presId="urn:microsoft.com/office/officeart/2005/8/layout/matrix1"/>
    <dgm:cxn modelId="{FFBC3525-89AD-4B1A-85D6-AAFAFD7DF56F}" srcId="{2F357839-798A-4055-AA99-19B707CC164B}" destId="{C2D0B43F-264F-47F5-ACED-F53089E606CB}" srcOrd="2" destOrd="0" parTransId="{B0B9D447-5EAC-43F2-A397-609637B1DDF3}" sibTransId="{1CD210CA-1025-4D21-87FD-06748274EF29}"/>
    <dgm:cxn modelId="{F5960DF4-7680-45F7-9B59-7253FA797196}" srcId="{2F357839-798A-4055-AA99-19B707CC164B}" destId="{9857E458-0E7E-4182-8C22-DB33F517116F}" srcOrd="3" destOrd="0" parTransId="{FD781AA7-FC48-428B-BB50-A034824885B9}" sibTransId="{53CD1ABF-43F5-4B21-AAC4-4E6AE058ABE4}"/>
    <dgm:cxn modelId="{28FC8822-8EB1-4A85-A708-C327F289F960}" type="presOf" srcId="{9857E458-0E7E-4182-8C22-DB33F517116F}" destId="{CD7CD2F7-B67B-4681-8F53-91A1CB7594CE}" srcOrd="1" destOrd="0" presId="urn:microsoft.com/office/officeart/2005/8/layout/matrix1"/>
    <dgm:cxn modelId="{A9FA8F93-72A9-45AC-8EF3-8F2B685D3CBE}" type="presOf" srcId="{9857E458-0E7E-4182-8C22-DB33F517116F}" destId="{9C78D4AB-FD61-4DB6-88FB-776E0A22FCA7}" srcOrd="0" destOrd="0" presId="urn:microsoft.com/office/officeart/2005/8/layout/matrix1"/>
    <dgm:cxn modelId="{10FAA657-6D99-400C-9131-A8D1B4B97AF3}" type="presOf" srcId="{2F357839-798A-4055-AA99-19B707CC164B}" destId="{53F7A37F-5CCB-41AD-9A9A-B11461AC9358}" srcOrd="0" destOrd="0" presId="urn:microsoft.com/office/officeart/2005/8/layout/matrix1"/>
    <dgm:cxn modelId="{67EC5AB5-5BA6-40BD-A9DD-65A0AF2DE89A}" srcId="{2F357839-798A-4055-AA99-19B707CC164B}" destId="{209F97B4-AC7D-4BA6-A589-A42BCFB35340}" srcOrd="0" destOrd="0" parTransId="{98B91F60-3246-48E2-A979-1A7DA2E4A44D}" sibTransId="{E25F66E9-42F8-4AFD-940C-2087B6C4DDED}"/>
    <dgm:cxn modelId="{1A5358DB-3C66-4B96-AAA9-CEF54F4D4E11}" type="presOf" srcId="{8DC1976C-5750-4354-84AA-A54409A7D767}" destId="{47645C98-8CC9-475E-951F-AAF287A82557}" srcOrd="1" destOrd="0" presId="urn:microsoft.com/office/officeart/2005/8/layout/matrix1"/>
    <dgm:cxn modelId="{97191C80-4768-41F8-A40C-D6E21F8CD03A}" type="presOf" srcId="{209F97B4-AC7D-4BA6-A589-A42BCFB35340}" destId="{5806B5ED-2C9A-421F-AD75-1B33A4C2A7D3}" srcOrd="1" destOrd="0" presId="urn:microsoft.com/office/officeart/2005/8/layout/matrix1"/>
    <dgm:cxn modelId="{87D30B7D-A13C-43F7-BF15-051F36566955}" type="presOf" srcId="{C2D0B43F-264F-47F5-ACED-F53089E606CB}" destId="{4CCF9153-F26C-410C-B2E7-9206EEE50F23}" srcOrd="1" destOrd="0" presId="urn:microsoft.com/office/officeart/2005/8/layout/matrix1"/>
    <dgm:cxn modelId="{D2B294A6-37DD-4E1B-AB1A-EA3844549AC3}" type="presParOf" srcId="{7C37743B-5B51-4E3C-8B6C-E80310303478}" destId="{CF28D922-85A9-4BF5-A0ED-BC58BD5269B4}" srcOrd="0" destOrd="0" presId="urn:microsoft.com/office/officeart/2005/8/layout/matrix1"/>
    <dgm:cxn modelId="{0C951DED-4217-4757-9608-BB5A5E1CF8C2}" type="presParOf" srcId="{CF28D922-85A9-4BF5-A0ED-BC58BD5269B4}" destId="{E7586718-7940-4401-B515-DE24301FCB6D}" srcOrd="0" destOrd="0" presId="urn:microsoft.com/office/officeart/2005/8/layout/matrix1"/>
    <dgm:cxn modelId="{8DEF322C-809B-4F05-8C94-AA6E910EC33C}" type="presParOf" srcId="{CF28D922-85A9-4BF5-A0ED-BC58BD5269B4}" destId="{5806B5ED-2C9A-421F-AD75-1B33A4C2A7D3}" srcOrd="1" destOrd="0" presId="urn:microsoft.com/office/officeart/2005/8/layout/matrix1"/>
    <dgm:cxn modelId="{45A325DC-75E5-452F-938C-CCB153AF4BD0}" type="presParOf" srcId="{CF28D922-85A9-4BF5-A0ED-BC58BD5269B4}" destId="{477A68B4-AA29-4905-AC48-3AA76A239042}" srcOrd="2" destOrd="0" presId="urn:microsoft.com/office/officeart/2005/8/layout/matrix1"/>
    <dgm:cxn modelId="{80210797-6EC8-4AF8-9107-2D02DB7C1F0F}" type="presParOf" srcId="{CF28D922-85A9-4BF5-A0ED-BC58BD5269B4}" destId="{47645C98-8CC9-475E-951F-AAF287A82557}" srcOrd="3" destOrd="0" presId="urn:microsoft.com/office/officeart/2005/8/layout/matrix1"/>
    <dgm:cxn modelId="{D825698B-ACC7-4BB1-A565-22EF2F4FEF2B}" type="presParOf" srcId="{CF28D922-85A9-4BF5-A0ED-BC58BD5269B4}" destId="{A4AC5B18-E809-4C24-BA84-9CA11E29EF8C}" srcOrd="4" destOrd="0" presId="urn:microsoft.com/office/officeart/2005/8/layout/matrix1"/>
    <dgm:cxn modelId="{E3B124A3-A1DF-45BB-BA91-8B0859CA74DE}" type="presParOf" srcId="{CF28D922-85A9-4BF5-A0ED-BC58BD5269B4}" destId="{4CCF9153-F26C-410C-B2E7-9206EEE50F23}" srcOrd="5" destOrd="0" presId="urn:microsoft.com/office/officeart/2005/8/layout/matrix1"/>
    <dgm:cxn modelId="{57D283F9-20BE-496E-A18C-3EB0F470135A}" type="presParOf" srcId="{CF28D922-85A9-4BF5-A0ED-BC58BD5269B4}" destId="{9C78D4AB-FD61-4DB6-88FB-776E0A22FCA7}" srcOrd="6" destOrd="0" presId="urn:microsoft.com/office/officeart/2005/8/layout/matrix1"/>
    <dgm:cxn modelId="{E8E5ADB6-EDCF-4BAC-B5E4-EFE3099100FC}" type="presParOf" srcId="{CF28D922-85A9-4BF5-A0ED-BC58BD5269B4}" destId="{CD7CD2F7-B67B-4681-8F53-91A1CB7594CE}" srcOrd="7" destOrd="0" presId="urn:microsoft.com/office/officeart/2005/8/layout/matrix1"/>
    <dgm:cxn modelId="{8853F644-A51F-46B5-B2B4-3BFAB76DB2D9}" type="presParOf" srcId="{7C37743B-5B51-4E3C-8B6C-E80310303478}" destId="{53F7A37F-5CCB-41AD-9A9A-B11461AC93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04D0C-48B7-4978-B68F-B0D372EC11F3}" type="doc">
      <dgm:prSet loTypeId="urn:microsoft.com/office/officeart/2005/8/layout/orgChart1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41F4F9F-70CD-4318-B1B2-6858DE162F2B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200" b="1" u="none" dirty="0" smtClean="0"/>
            <a:t>COMPONENTES COSO II</a:t>
          </a:r>
          <a:endParaRPr lang="es-ES" sz="1200" b="1" u="none" dirty="0"/>
        </a:p>
      </dgm:t>
    </dgm:pt>
    <dgm:pt modelId="{C6C005B1-ECF4-4681-A86E-44DE3A70B958}" type="parTrans" cxnId="{7184419D-0389-43C0-8C31-53A6BEFDD2D6}">
      <dgm:prSet/>
      <dgm:spPr/>
      <dgm:t>
        <a:bodyPr/>
        <a:lstStyle/>
        <a:p>
          <a:endParaRPr lang="es-ES"/>
        </a:p>
      </dgm:t>
    </dgm:pt>
    <dgm:pt modelId="{4CCEA812-635B-4109-A669-FE27C94F88D4}" type="sibTrans" cxnId="{7184419D-0389-43C0-8C31-53A6BEFDD2D6}">
      <dgm:prSet/>
      <dgm:spPr/>
      <dgm:t>
        <a:bodyPr/>
        <a:lstStyle/>
        <a:p>
          <a:endParaRPr lang="es-ES"/>
        </a:p>
      </dgm:t>
    </dgm:pt>
    <dgm:pt modelId="{827D4372-9757-4513-A62E-1D6D2BAAF1C9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Ambiente de Control</a:t>
          </a:r>
          <a:endParaRPr lang="es-ES" sz="1100" b="1" dirty="0"/>
        </a:p>
      </dgm:t>
    </dgm:pt>
    <dgm:pt modelId="{9B8CA7EA-F23F-479B-B3C3-52C86879C39B}" type="parTrans" cxnId="{C84118B6-F400-4236-B1AB-7979F48E346C}">
      <dgm:prSet/>
      <dgm:spPr/>
      <dgm:t>
        <a:bodyPr/>
        <a:lstStyle/>
        <a:p>
          <a:endParaRPr lang="es-ES"/>
        </a:p>
      </dgm:t>
    </dgm:pt>
    <dgm:pt modelId="{33D7D7D2-45FF-48C2-9665-8B18ECB38CF5}" type="sibTrans" cxnId="{C84118B6-F400-4236-B1AB-7979F48E346C}">
      <dgm:prSet/>
      <dgm:spPr/>
      <dgm:t>
        <a:bodyPr/>
        <a:lstStyle/>
        <a:p>
          <a:endParaRPr lang="es-ES"/>
        </a:p>
      </dgm:t>
    </dgm:pt>
    <dgm:pt modelId="{07211515-4932-4C8C-86E5-1FF3E6AA958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Establecimiento de Objetivos</a:t>
          </a:r>
          <a:endParaRPr lang="es-ES" sz="1100" b="1" dirty="0"/>
        </a:p>
      </dgm:t>
    </dgm:pt>
    <dgm:pt modelId="{ACFA4F95-D0A4-402A-8DF8-C976653EA790}" type="parTrans" cxnId="{78825164-870A-4EB7-91B5-F66BEAEBCC4A}">
      <dgm:prSet/>
      <dgm:spPr/>
      <dgm:t>
        <a:bodyPr/>
        <a:lstStyle/>
        <a:p>
          <a:endParaRPr lang="es-ES"/>
        </a:p>
      </dgm:t>
    </dgm:pt>
    <dgm:pt modelId="{031797FC-E313-4FEA-A52B-47CD19A0727C}" type="sibTrans" cxnId="{78825164-870A-4EB7-91B5-F66BEAEBCC4A}">
      <dgm:prSet/>
      <dgm:spPr/>
      <dgm:t>
        <a:bodyPr/>
        <a:lstStyle/>
        <a:p>
          <a:endParaRPr lang="es-ES"/>
        </a:p>
      </dgm:t>
    </dgm:pt>
    <dgm:pt modelId="{62E3C57B-CF8F-467E-B1CB-7CF5E605D833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Identificación de Eventos</a:t>
          </a:r>
          <a:endParaRPr lang="es-ES" sz="1100" b="1" dirty="0"/>
        </a:p>
      </dgm:t>
    </dgm:pt>
    <dgm:pt modelId="{1FC3B732-64E9-465F-B1EB-12B1B22F6888}" type="parTrans" cxnId="{AFC9291A-60E1-4516-AC55-811EA7A43A80}">
      <dgm:prSet/>
      <dgm:spPr/>
      <dgm:t>
        <a:bodyPr/>
        <a:lstStyle/>
        <a:p>
          <a:endParaRPr lang="es-ES"/>
        </a:p>
      </dgm:t>
    </dgm:pt>
    <dgm:pt modelId="{D3E5ACB4-660C-4DCE-B0B4-C5798C1B4801}" type="sibTrans" cxnId="{AFC9291A-60E1-4516-AC55-811EA7A43A80}">
      <dgm:prSet/>
      <dgm:spPr/>
      <dgm:t>
        <a:bodyPr/>
        <a:lstStyle/>
        <a:p>
          <a:endParaRPr lang="es-ES"/>
        </a:p>
      </dgm:t>
    </dgm:pt>
    <dgm:pt modelId="{B254C812-C7D8-4DA6-B8CB-C0FB030B07E0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Supervisión </a:t>
          </a:r>
          <a:endParaRPr lang="es-ES" sz="1100" b="1" dirty="0"/>
        </a:p>
      </dgm:t>
    </dgm:pt>
    <dgm:pt modelId="{605B920B-30EE-4857-846D-4571876456DB}" type="parTrans" cxnId="{FDDA5917-FE1A-477C-BD0F-C6C3C0624726}">
      <dgm:prSet/>
      <dgm:spPr/>
      <dgm:t>
        <a:bodyPr/>
        <a:lstStyle/>
        <a:p>
          <a:endParaRPr lang="es-ES"/>
        </a:p>
      </dgm:t>
    </dgm:pt>
    <dgm:pt modelId="{B7313FE4-A1FD-4F75-8BB4-D88759228419}" type="sibTrans" cxnId="{FDDA5917-FE1A-477C-BD0F-C6C3C0624726}">
      <dgm:prSet/>
      <dgm:spPr/>
      <dgm:t>
        <a:bodyPr/>
        <a:lstStyle/>
        <a:p>
          <a:endParaRPr lang="es-ES"/>
        </a:p>
      </dgm:t>
    </dgm:pt>
    <dgm:pt modelId="{215D044C-F37A-4C53-A249-E0ADD21F65AF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Evaluación de Riesgos</a:t>
          </a:r>
          <a:endParaRPr lang="es-ES" sz="1100" b="1" dirty="0"/>
        </a:p>
      </dgm:t>
    </dgm:pt>
    <dgm:pt modelId="{1BCB7BCC-1016-4913-B394-F647EEFE7793}" type="parTrans" cxnId="{C3987AF8-BD76-484E-B9AF-2100F93E3C0C}">
      <dgm:prSet/>
      <dgm:spPr/>
      <dgm:t>
        <a:bodyPr/>
        <a:lstStyle/>
        <a:p>
          <a:endParaRPr lang="es-ES"/>
        </a:p>
      </dgm:t>
    </dgm:pt>
    <dgm:pt modelId="{A3DC7F93-C3E4-4C1B-A8A4-B2E9EE339518}" type="sibTrans" cxnId="{C3987AF8-BD76-484E-B9AF-2100F93E3C0C}">
      <dgm:prSet/>
      <dgm:spPr/>
      <dgm:t>
        <a:bodyPr/>
        <a:lstStyle/>
        <a:p>
          <a:endParaRPr lang="es-ES"/>
        </a:p>
      </dgm:t>
    </dgm:pt>
    <dgm:pt modelId="{35775300-F04B-4897-BE5F-400A110349C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Respuesta al Riesgo</a:t>
          </a:r>
          <a:endParaRPr lang="es-ES" sz="1100" b="1" dirty="0"/>
        </a:p>
      </dgm:t>
    </dgm:pt>
    <dgm:pt modelId="{AE7CC538-09B6-4260-8993-811D566CB52B}" type="parTrans" cxnId="{999067C2-9C1E-411F-B001-D47A51E2D4D8}">
      <dgm:prSet/>
      <dgm:spPr/>
      <dgm:t>
        <a:bodyPr/>
        <a:lstStyle/>
        <a:p>
          <a:endParaRPr lang="es-ES"/>
        </a:p>
      </dgm:t>
    </dgm:pt>
    <dgm:pt modelId="{5FEDF75C-DB13-4267-9A5F-39FBE30F82C3}" type="sibTrans" cxnId="{999067C2-9C1E-411F-B001-D47A51E2D4D8}">
      <dgm:prSet/>
      <dgm:spPr/>
      <dgm:t>
        <a:bodyPr/>
        <a:lstStyle/>
        <a:p>
          <a:endParaRPr lang="es-ES"/>
        </a:p>
      </dgm:t>
    </dgm:pt>
    <dgm:pt modelId="{1607A2F8-5B12-4880-BCD7-DAA209C35F33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Actividades de Control</a:t>
          </a:r>
          <a:endParaRPr lang="es-ES" sz="1100" b="1" dirty="0"/>
        </a:p>
      </dgm:t>
    </dgm:pt>
    <dgm:pt modelId="{601D6C71-D8DD-45C2-93D2-4210B81057EF}" type="parTrans" cxnId="{64196B63-A8ED-424F-B10B-99543D550EE0}">
      <dgm:prSet/>
      <dgm:spPr/>
      <dgm:t>
        <a:bodyPr/>
        <a:lstStyle/>
        <a:p>
          <a:endParaRPr lang="es-ES"/>
        </a:p>
      </dgm:t>
    </dgm:pt>
    <dgm:pt modelId="{C6DBAB38-9D52-4B33-A986-6509D6A287B5}" type="sibTrans" cxnId="{64196B63-A8ED-424F-B10B-99543D550EE0}">
      <dgm:prSet/>
      <dgm:spPr/>
      <dgm:t>
        <a:bodyPr/>
        <a:lstStyle/>
        <a:p>
          <a:endParaRPr lang="es-ES"/>
        </a:p>
      </dgm:t>
    </dgm:pt>
    <dgm:pt modelId="{6B44A75E-9449-4818-9EB7-0460C0C37D0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100" b="1" dirty="0" smtClean="0"/>
            <a:t>Información y Comunicación</a:t>
          </a:r>
          <a:endParaRPr lang="es-ES" sz="1100" b="1" dirty="0"/>
        </a:p>
      </dgm:t>
    </dgm:pt>
    <dgm:pt modelId="{30904CEB-42A5-4258-9761-179AC86B5552}" type="parTrans" cxnId="{84528EE2-95D8-4B4E-972F-01813D810721}">
      <dgm:prSet/>
      <dgm:spPr/>
      <dgm:t>
        <a:bodyPr/>
        <a:lstStyle/>
        <a:p>
          <a:endParaRPr lang="es-ES"/>
        </a:p>
      </dgm:t>
    </dgm:pt>
    <dgm:pt modelId="{5355DD50-2D17-4C0A-9CDC-2DDB5B5A72AC}" type="sibTrans" cxnId="{84528EE2-95D8-4B4E-972F-01813D810721}">
      <dgm:prSet/>
      <dgm:spPr/>
      <dgm:t>
        <a:bodyPr/>
        <a:lstStyle/>
        <a:p>
          <a:endParaRPr lang="es-ES"/>
        </a:p>
      </dgm:t>
    </dgm:pt>
    <dgm:pt modelId="{467B86CF-C332-44E1-BAAA-4D10F13BE8BA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Establece una filosofía de gestión de riesgos. </a:t>
          </a:r>
          <a:endParaRPr lang="es-ES" dirty="0"/>
        </a:p>
      </dgm:t>
    </dgm:pt>
    <dgm:pt modelId="{CD973FFB-BCE1-444D-A88B-C9FD0CD6991E}" type="parTrans" cxnId="{8AAC04D0-604F-4FEC-9E05-4AED46F945D0}">
      <dgm:prSet/>
      <dgm:spPr/>
      <dgm:t>
        <a:bodyPr/>
        <a:lstStyle/>
        <a:p>
          <a:endParaRPr lang="es-ES"/>
        </a:p>
      </dgm:t>
    </dgm:pt>
    <dgm:pt modelId="{85723108-D637-4921-AE8F-B4C3E6F4D9E9}" type="sibTrans" cxnId="{8AAC04D0-604F-4FEC-9E05-4AED46F945D0}">
      <dgm:prSet/>
      <dgm:spPr/>
      <dgm:t>
        <a:bodyPr/>
        <a:lstStyle/>
        <a:p>
          <a:endParaRPr lang="es-ES"/>
        </a:p>
      </dgm:t>
    </dgm:pt>
    <dgm:pt modelId="{3EE629E3-EF8D-4432-B2CB-3CDAC2FB1A8F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Se considera la estrategia de riesgos en la formulación de objetivos. </a:t>
          </a:r>
          <a:endParaRPr lang="es-ES" dirty="0"/>
        </a:p>
      </dgm:t>
    </dgm:pt>
    <dgm:pt modelId="{01C375A0-D519-4873-A9EC-FAF875A5AF97}" type="parTrans" cxnId="{A391164F-81CC-4EDC-BF1F-B521B076AFBA}">
      <dgm:prSet/>
      <dgm:spPr/>
      <dgm:t>
        <a:bodyPr/>
        <a:lstStyle/>
        <a:p>
          <a:endParaRPr lang="es-ES"/>
        </a:p>
      </dgm:t>
    </dgm:pt>
    <dgm:pt modelId="{4812CFA2-AFB8-462C-A158-41432F336045}" type="sibTrans" cxnId="{A391164F-81CC-4EDC-BF1F-B521B076AFBA}">
      <dgm:prSet/>
      <dgm:spPr/>
      <dgm:t>
        <a:bodyPr/>
        <a:lstStyle/>
        <a:p>
          <a:endParaRPr lang="es-ES"/>
        </a:p>
      </dgm:t>
    </dgm:pt>
    <dgm:pt modelId="{C3731BFB-15CF-40C8-8CB1-E1F0CB3619B4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Distinguir entre Riesgos y Oportunidades.</a:t>
          </a:r>
          <a:endParaRPr lang="es-ES" dirty="0"/>
        </a:p>
      </dgm:t>
    </dgm:pt>
    <dgm:pt modelId="{B122C9AC-CEE5-4102-B20E-FA8FD5ED1EB7}" type="parTrans" cxnId="{99B7ABEB-DC4A-42D3-8857-1EB143213276}">
      <dgm:prSet/>
      <dgm:spPr/>
      <dgm:t>
        <a:bodyPr/>
        <a:lstStyle/>
        <a:p>
          <a:endParaRPr lang="es-ES"/>
        </a:p>
      </dgm:t>
    </dgm:pt>
    <dgm:pt modelId="{D306C77D-FCB6-407A-A844-E44B2E489C3E}" type="sibTrans" cxnId="{99B7ABEB-DC4A-42D3-8857-1EB143213276}">
      <dgm:prSet/>
      <dgm:spPr/>
      <dgm:t>
        <a:bodyPr/>
        <a:lstStyle/>
        <a:p>
          <a:endParaRPr lang="es-ES"/>
        </a:p>
      </dgm:t>
    </dgm:pt>
    <dgm:pt modelId="{68C6C3BA-0424-4A58-8F33-F9DF08634006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Probabilidad e impacto del riesgo.</a:t>
          </a:r>
          <a:endParaRPr lang="es-ES" dirty="0"/>
        </a:p>
      </dgm:t>
    </dgm:pt>
    <dgm:pt modelId="{268A384C-E676-48FE-B553-83D13591D105}" type="parTrans" cxnId="{F8E8CFD3-5C79-4374-8691-15F64BA00150}">
      <dgm:prSet/>
      <dgm:spPr/>
      <dgm:t>
        <a:bodyPr/>
        <a:lstStyle/>
        <a:p>
          <a:endParaRPr lang="es-ES"/>
        </a:p>
      </dgm:t>
    </dgm:pt>
    <dgm:pt modelId="{C9AA5012-9BA3-49AF-905A-420FBDC0CD1D}" type="sibTrans" cxnId="{F8E8CFD3-5C79-4374-8691-15F64BA00150}">
      <dgm:prSet/>
      <dgm:spPr/>
      <dgm:t>
        <a:bodyPr/>
        <a:lstStyle/>
        <a:p>
          <a:endParaRPr lang="es-ES"/>
        </a:p>
      </dgm:t>
    </dgm:pt>
    <dgm:pt modelId="{C00660EA-C58C-4B64-BBC8-56E58266DA56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Identificar y evaluar posibles respuestas al riesgo.</a:t>
          </a:r>
          <a:endParaRPr lang="es-ES" dirty="0"/>
        </a:p>
      </dgm:t>
    </dgm:pt>
    <dgm:pt modelId="{10094545-DDEE-4D47-BC7A-AD43EAB9B14A}" type="parTrans" cxnId="{5BFF0C0A-F22C-48E5-B0E9-23DF69996D39}">
      <dgm:prSet/>
      <dgm:spPr/>
      <dgm:t>
        <a:bodyPr/>
        <a:lstStyle/>
        <a:p>
          <a:endParaRPr lang="es-ES"/>
        </a:p>
      </dgm:t>
    </dgm:pt>
    <dgm:pt modelId="{6F8396B0-E811-474B-A4D5-0963059F50A0}" type="sibTrans" cxnId="{5BFF0C0A-F22C-48E5-B0E9-23DF69996D39}">
      <dgm:prSet/>
      <dgm:spPr/>
      <dgm:t>
        <a:bodyPr/>
        <a:lstStyle/>
        <a:p>
          <a:endParaRPr lang="es-ES"/>
        </a:p>
      </dgm:t>
    </dgm:pt>
    <dgm:pt modelId="{FC978A0F-63DE-41E4-BF3B-8F458E9DDFE7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Políticas y procedimientos.</a:t>
          </a:r>
          <a:endParaRPr lang="es-ES" dirty="0"/>
        </a:p>
      </dgm:t>
    </dgm:pt>
    <dgm:pt modelId="{CEBF462A-22BE-495D-A248-AA0E41C648F3}" type="parTrans" cxnId="{8E45865B-82CA-47B6-88C9-990A9319F89E}">
      <dgm:prSet/>
      <dgm:spPr/>
      <dgm:t>
        <a:bodyPr/>
        <a:lstStyle/>
        <a:p>
          <a:endParaRPr lang="es-ES"/>
        </a:p>
      </dgm:t>
    </dgm:pt>
    <dgm:pt modelId="{515EC07A-E0CD-43E4-9F5B-B20FE373DBC2}" type="sibTrans" cxnId="{8E45865B-82CA-47B6-88C9-990A9319F89E}">
      <dgm:prSet/>
      <dgm:spPr/>
      <dgm:t>
        <a:bodyPr/>
        <a:lstStyle/>
        <a:p>
          <a:endParaRPr lang="es-ES"/>
        </a:p>
      </dgm:t>
    </dgm:pt>
    <dgm:pt modelId="{725FFA42-B865-4071-BBA1-1C62124F44D6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La información necesaria en los procesos de la entidad.</a:t>
          </a:r>
          <a:endParaRPr lang="es-ES" dirty="0"/>
        </a:p>
      </dgm:t>
    </dgm:pt>
    <dgm:pt modelId="{1E09EFF1-6BA0-443C-A7A5-2E75BDCC8DE2}" type="parTrans" cxnId="{0C11E71F-AECD-4780-BC70-242DB6B2133E}">
      <dgm:prSet/>
      <dgm:spPr/>
      <dgm:t>
        <a:bodyPr/>
        <a:lstStyle/>
        <a:p>
          <a:endParaRPr lang="es-ES"/>
        </a:p>
      </dgm:t>
    </dgm:pt>
    <dgm:pt modelId="{921E32EE-64B9-467D-8B42-8ADCE0252E73}" type="sibTrans" cxnId="{0C11E71F-AECD-4780-BC70-242DB6B2133E}">
      <dgm:prSet/>
      <dgm:spPr/>
      <dgm:t>
        <a:bodyPr/>
        <a:lstStyle/>
        <a:p>
          <a:endParaRPr lang="es-ES"/>
        </a:p>
      </dgm:t>
    </dgm:pt>
    <dgm:pt modelId="{FA1A7274-E4C4-4AD9-A935-88591B0DDAA6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Supervisar la efectividad de los componentes. </a:t>
          </a:r>
          <a:endParaRPr lang="es-ES" dirty="0"/>
        </a:p>
      </dgm:t>
    </dgm:pt>
    <dgm:pt modelId="{B52B8B58-4396-4A59-9D09-D46DEED5584E}" type="parTrans" cxnId="{E6AB38E2-4D80-4414-97A2-25858128B54A}">
      <dgm:prSet/>
      <dgm:spPr/>
      <dgm:t>
        <a:bodyPr/>
        <a:lstStyle/>
        <a:p>
          <a:endParaRPr lang="es-ES"/>
        </a:p>
      </dgm:t>
    </dgm:pt>
    <dgm:pt modelId="{276D684A-3384-4FC0-A2CC-2A506DA7D9C4}" type="sibTrans" cxnId="{E6AB38E2-4D80-4414-97A2-25858128B54A}">
      <dgm:prSet/>
      <dgm:spPr/>
      <dgm:t>
        <a:bodyPr/>
        <a:lstStyle/>
        <a:p>
          <a:endParaRPr lang="es-ES"/>
        </a:p>
      </dgm:t>
    </dgm:pt>
    <dgm:pt modelId="{0DDB7394-F087-4A5A-8C8E-FA8997575AE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ES" sz="1200" dirty="0" smtClean="0"/>
            <a:t>*Filosofía de la administración de riesgos</a:t>
          </a:r>
        </a:p>
        <a:p>
          <a:pPr algn="l"/>
          <a:r>
            <a:rPr lang="es-ES" sz="1200" dirty="0" smtClean="0"/>
            <a:t>*Apetito al riesgo</a:t>
          </a:r>
        </a:p>
        <a:p>
          <a:pPr algn="l"/>
          <a:r>
            <a:rPr lang="es-ES" sz="1200" dirty="0" smtClean="0"/>
            <a:t>*Integridad y valores éticos</a:t>
          </a:r>
        </a:p>
        <a:p>
          <a:pPr algn="l"/>
          <a:r>
            <a:rPr lang="es-ES" sz="1200" dirty="0" smtClean="0"/>
            <a:t>*Visión del Directorio</a:t>
          </a:r>
        </a:p>
      </dgm:t>
    </dgm:pt>
    <dgm:pt modelId="{EB80B390-D3A4-4D55-90B7-E1EF0E1CA730}" type="parTrans" cxnId="{473AB99C-20F7-4A2C-A062-FC085884267D}">
      <dgm:prSet/>
      <dgm:spPr/>
      <dgm:t>
        <a:bodyPr/>
        <a:lstStyle/>
        <a:p>
          <a:endParaRPr lang="es-ES"/>
        </a:p>
      </dgm:t>
    </dgm:pt>
    <dgm:pt modelId="{FC77FBD8-50E8-4879-B97F-C94858606DCC}" type="sibTrans" cxnId="{473AB99C-20F7-4A2C-A062-FC085884267D}">
      <dgm:prSet/>
      <dgm:spPr/>
      <dgm:t>
        <a:bodyPr/>
        <a:lstStyle/>
        <a:p>
          <a:endParaRPr lang="es-ES"/>
        </a:p>
      </dgm:t>
    </dgm:pt>
    <dgm:pt modelId="{B1152A48-49A8-40FD-AF66-B7CAB07BF60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ES" sz="1200" u="none" dirty="0" smtClean="0"/>
            <a:t>*Objetivos estratégicos</a:t>
          </a:r>
        </a:p>
        <a:p>
          <a:pPr algn="l"/>
          <a:r>
            <a:rPr lang="es-ES" sz="1200" u="none" dirty="0" smtClean="0"/>
            <a:t>*Objetivos relacionados</a:t>
          </a:r>
        </a:p>
        <a:p>
          <a:pPr algn="l"/>
          <a:r>
            <a:rPr lang="es-ES" sz="1200" u="none" dirty="0" smtClean="0"/>
            <a:t>*Tolerancia al Riesgo</a:t>
          </a:r>
          <a:endParaRPr lang="es-ES" sz="1200" u="none" dirty="0"/>
        </a:p>
      </dgm:t>
    </dgm:pt>
    <dgm:pt modelId="{14C9A9D5-EB9F-4D72-B1E3-DFA318C7451F}" type="parTrans" cxnId="{3E4B6B25-0835-4D50-B39D-D4B4AB4EAB1B}">
      <dgm:prSet/>
      <dgm:spPr/>
      <dgm:t>
        <a:bodyPr/>
        <a:lstStyle/>
        <a:p>
          <a:endParaRPr lang="es-ES"/>
        </a:p>
      </dgm:t>
    </dgm:pt>
    <dgm:pt modelId="{A058A711-7C82-4BE2-8318-00EA2FC5AF7C}" type="sibTrans" cxnId="{3E4B6B25-0835-4D50-B39D-D4B4AB4EAB1B}">
      <dgm:prSet/>
      <dgm:spPr/>
      <dgm:t>
        <a:bodyPr/>
        <a:lstStyle/>
        <a:p>
          <a:endParaRPr lang="es-ES"/>
        </a:p>
      </dgm:t>
    </dgm:pt>
    <dgm:pt modelId="{CAC179D0-EB97-4085-BD85-94C53493923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1200" dirty="0" smtClean="0"/>
            <a:t>*Eventos</a:t>
          </a:r>
        </a:p>
        <a:p>
          <a:r>
            <a:rPr lang="es-ES" sz="1200" dirty="0" smtClean="0"/>
            <a:t>*Factores a considerar</a:t>
          </a:r>
        </a:p>
        <a:p>
          <a:r>
            <a:rPr lang="es-ES" sz="1200" dirty="0" smtClean="0"/>
            <a:t>*Técnicas de Identificación de eventos.</a:t>
          </a:r>
          <a:endParaRPr lang="es-ES" sz="1200" dirty="0"/>
        </a:p>
      </dgm:t>
    </dgm:pt>
    <dgm:pt modelId="{4BB67F06-4EEC-41B4-AC27-E9FC021EA4CB}" type="parTrans" cxnId="{BEBB85AD-C63C-4A54-AA67-A0848006797C}">
      <dgm:prSet/>
      <dgm:spPr/>
      <dgm:t>
        <a:bodyPr/>
        <a:lstStyle/>
        <a:p>
          <a:endParaRPr lang="es-ES"/>
        </a:p>
      </dgm:t>
    </dgm:pt>
    <dgm:pt modelId="{918C0553-1EC7-49A5-B650-8814DAC2A08F}" type="sibTrans" cxnId="{BEBB85AD-C63C-4A54-AA67-A0848006797C}">
      <dgm:prSet/>
      <dgm:spPr/>
      <dgm:t>
        <a:bodyPr/>
        <a:lstStyle/>
        <a:p>
          <a:endParaRPr lang="es-ES"/>
        </a:p>
      </dgm:t>
    </dgm:pt>
    <dgm:pt modelId="{7743858C-740C-4828-AB31-C65AB42B009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1050" dirty="0" smtClean="0"/>
            <a:t>Se evalúan desde una doble perspectiva, inherente y residual.</a:t>
          </a:r>
          <a:endParaRPr lang="es-ES" sz="1050" dirty="0"/>
        </a:p>
      </dgm:t>
    </dgm:pt>
    <dgm:pt modelId="{9474668D-9AF5-46F6-91A5-7DABCEF1C46D}" type="parTrans" cxnId="{38C95DE8-92E6-4A8E-AA74-C335FBBC2B91}">
      <dgm:prSet/>
      <dgm:spPr/>
      <dgm:t>
        <a:bodyPr/>
        <a:lstStyle/>
        <a:p>
          <a:endParaRPr lang="es-ES"/>
        </a:p>
      </dgm:t>
    </dgm:pt>
    <dgm:pt modelId="{C6C63CB0-1698-4FE4-9ACF-0A84AC8B314B}" type="sibTrans" cxnId="{38C95DE8-92E6-4A8E-AA74-C335FBBC2B91}">
      <dgm:prSet/>
      <dgm:spPr/>
      <dgm:t>
        <a:bodyPr/>
        <a:lstStyle/>
        <a:p>
          <a:endParaRPr lang="es-ES"/>
        </a:p>
      </dgm:t>
    </dgm:pt>
    <dgm:pt modelId="{B7CF7394-96AC-494F-8459-6F8B4A66519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ES" sz="1000" dirty="0" smtClean="0"/>
            <a:t>*Evitar, </a:t>
          </a:r>
        </a:p>
        <a:p>
          <a:pPr algn="l"/>
          <a:r>
            <a:rPr lang="es-ES" sz="1000" dirty="0" smtClean="0"/>
            <a:t>*Aceptar, </a:t>
          </a:r>
        </a:p>
        <a:p>
          <a:pPr algn="l"/>
          <a:r>
            <a:rPr lang="es-ES" sz="1000" dirty="0" smtClean="0"/>
            <a:t>*Reducir  </a:t>
          </a:r>
        </a:p>
        <a:p>
          <a:pPr algn="l"/>
          <a:r>
            <a:rPr lang="es-ES" sz="1000" dirty="0" smtClean="0"/>
            <a:t>*Compartir los riesgos</a:t>
          </a:r>
          <a:endParaRPr lang="es-ES" sz="1000" dirty="0"/>
        </a:p>
      </dgm:t>
    </dgm:pt>
    <dgm:pt modelId="{35783332-CAA1-4B4F-921D-94E4BBB2B5F9}" type="parTrans" cxnId="{6049786C-77D3-4D6F-935C-961E410DF5A9}">
      <dgm:prSet/>
      <dgm:spPr/>
      <dgm:t>
        <a:bodyPr/>
        <a:lstStyle/>
        <a:p>
          <a:endParaRPr lang="es-ES"/>
        </a:p>
      </dgm:t>
    </dgm:pt>
    <dgm:pt modelId="{2D5A00B4-CDB9-4831-8720-6C2AF1AB7874}" type="sibTrans" cxnId="{6049786C-77D3-4D6F-935C-961E410DF5A9}">
      <dgm:prSet/>
      <dgm:spPr/>
      <dgm:t>
        <a:bodyPr/>
        <a:lstStyle/>
        <a:p>
          <a:endParaRPr lang="es-ES"/>
        </a:p>
      </dgm:t>
    </dgm:pt>
    <dgm:pt modelId="{AF141705-0151-4E0E-ADFA-2C172A5FB89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1050" u="none" dirty="0" smtClean="0"/>
            <a:t>Tipos de Actividades de Control</a:t>
          </a:r>
        </a:p>
        <a:p>
          <a:endParaRPr lang="es-ES" sz="1000" dirty="0"/>
        </a:p>
      </dgm:t>
    </dgm:pt>
    <dgm:pt modelId="{FE90814C-EFD8-4663-A775-1BB2A71DDFB3}" type="parTrans" cxnId="{4BC76D4A-DE8F-45F8-9E99-1910795803A1}">
      <dgm:prSet/>
      <dgm:spPr/>
      <dgm:t>
        <a:bodyPr/>
        <a:lstStyle/>
        <a:p>
          <a:endParaRPr lang="es-ES"/>
        </a:p>
      </dgm:t>
    </dgm:pt>
    <dgm:pt modelId="{F48E6015-63B4-402E-B3DE-35D3A796BB86}" type="sibTrans" cxnId="{4BC76D4A-DE8F-45F8-9E99-1910795803A1}">
      <dgm:prSet/>
      <dgm:spPr/>
      <dgm:t>
        <a:bodyPr/>
        <a:lstStyle/>
        <a:p>
          <a:endParaRPr lang="es-ES"/>
        </a:p>
      </dgm:t>
    </dgm:pt>
    <dgm:pt modelId="{013AFF1C-ECB2-491E-BAF6-9F21B92F21F4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s-ES" dirty="0" smtClean="0"/>
            <a:t>*Contenido apropiado </a:t>
          </a:r>
        </a:p>
        <a:p>
          <a:pPr algn="l"/>
          <a:r>
            <a:rPr lang="es-ES" dirty="0" smtClean="0"/>
            <a:t>*Información oportuna </a:t>
          </a:r>
        </a:p>
        <a:p>
          <a:pPr algn="l"/>
          <a:r>
            <a:rPr lang="es-ES" dirty="0" smtClean="0"/>
            <a:t>*Información actual </a:t>
          </a:r>
        </a:p>
        <a:p>
          <a:pPr algn="l"/>
          <a:r>
            <a:rPr lang="es-ES" dirty="0" smtClean="0"/>
            <a:t>*Información exacta </a:t>
          </a:r>
        </a:p>
        <a:p>
          <a:pPr algn="l"/>
          <a:r>
            <a:rPr lang="es-ES" dirty="0" smtClean="0"/>
            <a:t>*Información accesible </a:t>
          </a:r>
          <a:endParaRPr lang="es-ES" dirty="0"/>
        </a:p>
      </dgm:t>
    </dgm:pt>
    <dgm:pt modelId="{E8DFDAA3-346C-4608-B63B-54F650D56942}" type="parTrans" cxnId="{B1D2777E-5FD5-4705-9B2D-D7902882BA1D}">
      <dgm:prSet/>
      <dgm:spPr/>
      <dgm:t>
        <a:bodyPr/>
        <a:lstStyle/>
        <a:p>
          <a:endParaRPr lang="es-ES"/>
        </a:p>
      </dgm:t>
    </dgm:pt>
    <dgm:pt modelId="{94885828-0E18-414B-8E3C-055CB8A430B3}" type="sibTrans" cxnId="{B1D2777E-5FD5-4705-9B2D-D7902882BA1D}">
      <dgm:prSet/>
      <dgm:spPr/>
      <dgm:t>
        <a:bodyPr/>
        <a:lstStyle/>
        <a:p>
          <a:endParaRPr lang="es-ES"/>
        </a:p>
      </dgm:t>
    </dgm:pt>
    <dgm:pt modelId="{71011720-01E4-48C3-8A5C-00460202F33F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*De actividades continuas </a:t>
          </a:r>
        </a:p>
        <a:p>
          <a:r>
            <a:rPr lang="es-ES" dirty="0" smtClean="0"/>
            <a:t>*Por evaluaciones separadas</a:t>
          </a:r>
          <a:endParaRPr lang="es-ES" dirty="0"/>
        </a:p>
      </dgm:t>
    </dgm:pt>
    <dgm:pt modelId="{AA9ED0F6-DDEF-4BAB-8114-2886E82A3FFA}" type="parTrans" cxnId="{CC7B0FFD-C141-4F50-8940-389D0506C6DA}">
      <dgm:prSet/>
      <dgm:spPr/>
      <dgm:t>
        <a:bodyPr/>
        <a:lstStyle/>
        <a:p>
          <a:endParaRPr lang="es-ES"/>
        </a:p>
      </dgm:t>
    </dgm:pt>
    <dgm:pt modelId="{4ABBB888-3172-40CC-986D-C78BECD92F71}" type="sibTrans" cxnId="{CC7B0FFD-C141-4F50-8940-389D0506C6DA}">
      <dgm:prSet/>
      <dgm:spPr/>
      <dgm:t>
        <a:bodyPr/>
        <a:lstStyle/>
        <a:p>
          <a:endParaRPr lang="es-ES"/>
        </a:p>
      </dgm:t>
    </dgm:pt>
    <dgm:pt modelId="{667E84FA-4991-4C83-9B41-EAA1C89CB7FC}" type="pres">
      <dgm:prSet presAssocID="{2FB04D0C-48B7-4978-B68F-B0D372EC11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7E25E0-1BB7-46E0-BC36-3C2027E69076}" type="pres">
      <dgm:prSet presAssocID="{F41F4F9F-70CD-4318-B1B2-6858DE162F2B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0A59523-7F56-425F-A87E-0541D8DFF7A9}" type="pres">
      <dgm:prSet presAssocID="{F41F4F9F-70CD-4318-B1B2-6858DE162F2B}" presName="rootComposite1" presStyleCnt="0"/>
      <dgm:spPr/>
      <dgm:t>
        <a:bodyPr/>
        <a:lstStyle/>
        <a:p>
          <a:endParaRPr lang="es-ES"/>
        </a:p>
      </dgm:t>
    </dgm:pt>
    <dgm:pt modelId="{73892760-8173-4A1A-844C-114025C15EF2}" type="pres">
      <dgm:prSet presAssocID="{F41F4F9F-70CD-4318-B1B2-6858DE162F2B}" presName="rootText1" presStyleLbl="node0" presStyleIdx="0" presStyleCnt="1" custLinFactNeighborX="2629" custLinFactNeighborY="-99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5E0DA2-F02B-4F77-A338-D6324E94C5E4}" type="pres">
      <dgm:prSet presAssocID="{F41F4F9F-70CD-4318-B1B2-6858DE162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6B1D884-2C23-43A4-9EA5-29B98AE556AE}" type="pres">
      <dgm:prSet presAssocID="{F41F4F9F-70CD-4318-B1B2-6858DE162F2B}" presName="hierChild2" presStyleCnt="0"/>
      <dgm:spPr/>
      <dgm:t>
        <a:bodyPr/>
        <a:lstStyle/>
        <a:p>
          <a:endParaRPr lang="es-ES"/>
        </a:p>
      </dgm:t>
    </dgm:pt>
    <dgm:pt modelId="{30CB7CEA-0C96-4512-9776-2623B5D56FD3}" type="pres">
      <dgm:prSet presAssocID="{9B8CA7EA-F23F-479B-B3C3-52C86879C39B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8DEF0B1-59D3-406A-84F2-4EB4CA28FE7A}" type="pres">
      <dgm:prSet presAssocID="{827D4372-9757-4513-A62E-1D6D2BAAF1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9B0CD77-BA71-4E15-9FB0-1E4557994689}" type="pres">
      <dgm:prSet presAssocID="{827D4372-9757-4513-A62E-1D6D2BAAF1C9}" presName="rootComposite" presStyleCnt="0"/>
      <dgm:spPr/>
      <dgm:t>
        <a:bodyPr/>
        <a:lstStyle/>
        <a:p>
          <a:endParaRPr lang="es-ES"/>
        </a:p>
      </dgm:t>
    </dgm:pt>
    <dgm:pt modelId="{F21A9940-12B8-42FF-91C4-1117AA13775E}" type="pres">
      <dgm:prSet presAssocID="{827D4372-9757-4513-A62E-1D6D2BAAF1C9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34B68-8C69-4C9C-883C-DE3AC997DF78}" type="pres">
      <dgm:prSet presAssocID="{827D4372-9757-4513-A62E-1D6D2BAAF1C9}" presName="rootConnector" presStyleLbl="node2" presStyleIdx="0" presStyleCnt="8"/>
      <dgm:spPr/>
      <dgm:t>
        <a:bodyPr/>
        <a:lstStyle/>
        <a:p>
          <a:endParaRPr lang="es-ES"/>
        </a:p>
      </dgm:t>
    </dgm:pt>
    <dgm:pt modelId="{2D97920C-5CFC-4EE2-988B-62D6E260133E}" type="pres">
      <dgm:prSet presAssocID="{827D4372-9757-4513-A62E-1D6D2BAAF1C9}" presName="hierChild4" presStyleCnt="0"/>
      <dgm:spPr/>
      <dgm:t>
        <a:bodyPr/>
        <a:lstStyle/>
        <a:p>
          <a:endParaRPr lang="es-ES"/>
        </a:p>
      </dgm:t>
    </dgm:pt>
    <dgm:pt modelId="{0006C6BC-7B08-48A7-9E82-5FFE30412CD1}" type="pres">
      <dgm:prSet presAssocID="{CD973FFB-BCE1-444D-A88B-C9FD0CD6991E}" presName="Name37" presStyleLbl="parChTrans1D3" presStyleIdx="0" presStyleCnt="16"/>
      <dgm:spPr/>
      <dgm:t>
        <a:bodyPr/>
        <a:lstStyle/>
        <a:p>
          <a:endParaRPr lang="es-ES"/>
        </a:p>
      </dgm:t>
    </dgm:pt>
    <dgm:pt modelId="{E4F5391F-C5DD-4197-8B57-AE1C2E42A020}" type="pres">
      <dgm:prSet presAssocID="{467B86CF-C332-44E1-BAAA-4D10F13BE8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8B0BA9-4992-443A-909F-DF1900CE6CAF}" type="pres">
      <dgm:prSet presAssocID="{467B86CF-C332-44E1-BAAA-4D10F13BE8BA}" presName="rootComposite" presStyleCnt="0"/>
      <dgm:spPr/>
      <dgm:t>
        <a:bodyPr/>
        <a:lstStyle/>
        <a:p>
          <a:endParaRPr lang="es-ES"/>
        </a:p>
      </dgm:t>
    </dgm:pt>
    <dgm:pt modelId="{AA7E1BD6-94A8-4044-AE7C-80AF46D8671A}" type="pres">
      <dgm:prSet presAssocID="{467B86CF-C332-44E1-BAAA-4D10F13BE8BA}" presName="rootText" presStyleLbl="node3" presStyleIdx="0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02EE7F-A818-4347-BBCF-0F170008AD69}" type="pres">
      <dgm:prSet presAssocID="{467B86CF-C332-44E1-BAAA-4D10F13BE8BA}" presName="rootConnector" presStyleLbl="node3" presStyleIdx="0" presStyleCnt="16"/>
      <dgm:spPr/>
      <dgm:t>
        <a:bodyPr/>
        <a:lstStyle/>
        <a:p>
          <a:endParaRPr lang="es-ES"/>
        </a:p>
      </dgm:t>
    </dgm:pt>
    <dgm:pt modelId="{96E6BEB6-9E05-48E2-B103-36AF13D5ECA9}" type="pres">
      <dgm:prSet presAssocID="{467B86CF-C332-44E1-BAAA-4D10F13BE8BA}" presName="hierChild4" presStyleCnt="0"/>
      <dgm:spPr/>
      <dgm:t>
        <a:bodyPr/>
        <a:lstStyle/>
        <a:p>
          <a:endParaRPr lang="es-ES"/>
        </a:p>
      </dgm:t>
    </dgm:pt>
    <dgm:pt modelId="{B772C599-0AE6-46FB-9DE7-839998A706A9}" type="pres">
      <dgm:prSet presAssocID="{467B86CF-C332-44E1-BAAA-4D10F13BE8BA}" presName="hierChild5" presStyleCnt="0"/>
      <dgm:spPr/>
      <dgm:t>
        <a:bodyPr/>
        <a:lstStyle/>
        <a:p>
          <a:endParaRPr lang="es-ES"/>
        </a:p>
      </dgm:t>
    </dgm:pt>
    <dgm:pt modelId="{8DE3FB9F-56C7-45CF-A6DF-52740A6C812C}" type="pres">
      <dgm:prSet presAssocID="{EB80B390-D3A4-4D55-90B7-E1EF0E1CA730}" presName="Name37" presStyleLbl="parChTrans1D3" presStyleIdx="1" presStyleCnt="16"/>
      <dgm:spPr/>
      <dgm:t>
        <a:bodyPr/>
        <a:lstStyle/>
        <a:p>
          <a:endParaRPr lang="es-ES"/>
        </a:p>
      </dgm:t>
    </dgm:pt>
    <dgm:pt modelId="{8F56269F-6C8C-441B-AA7E-F479A0439791}" type="pres">
      <dgm:prSet presAssocID="{0DDB7394-F087-4A5A-8C8E-FA8997575A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0ABF145-FA4A-4B90-9AD5-E5BAD770973F}" type="pres">
      <dgm:prSet presAssocID="{0DDB7394-F087-4A5A-8C8E-FA8997575AE5}" presName="rootComposite" presStyleCnt="0"/>
      <dgm:spPr/>
      <dgm:t>
        <a:bodyPr/>
        <a:lstStyle/>
        <a:p>
          <a:endParaRPr lang="es-ES"/>
        </a:p>
      </dgm:t>
    </dgm:pt>
    <dgm:pt modelId="{41AF1E67-A612-46E7-97A1-B320E51440D7}" type="pres">
      <dgm:prSet presAssocID="{0DDB7394-F087-4A5A-8C8E-FA8997575AE5}" presName="rootText" presStyleLbl="node3" presStyleIdx="1" presStyleCnt="16" custScaleY="2684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C784AE-C5C2-4E57-ACDE-C43836CB846C}" type="pres">
      <dgm:prSet presAssocID="{0DDB7394-F087-4A5A-8C8E-FA8997575AE5}" presName="rootConnector" presStyleLbl="node3" presStyleIdx="1" presStyleCnt="16"/>
      <dgm:spPr/>
      <dgm:t>
        <a:bodyPr/>
        <a:lstStyle/>
        <a:p>
          <a:endParaRPr lang="es-ES"/>
        </a:p>
      </dgm:t>
    </dgm:pt>
    <dgm:pt modelId="{994E4D6D-7E36-49EB-990A-64175E5CC9C5}" type="pres">
      <dgm:prSet presAssocID="{0DDB7394-F087-4A5A-8C8E-FA8997575AE5}" presName="hierChild4" presStyleCnt="0"/>
      <dgm:spPr/>
      <dgm:t>
        <a:bodyPr/>
        <a:lstStyle/>
        <a:p>
          <a:endParaRPr lang="es-ES"/>
        </a:p>
      </dgm:t>
    </dgm:pt>
    <dgm:pt modelId="{B452DFA1-AEFE-4869-9EF6-B057A8D4BFD8}" type="pres">
      <dgm:prSet presAssocID="{0DDB7394-F087-4A5A-8C8E-FA8997575AE5}" presName="hierChild5" presStyleCnt="0"/>
      <dgm:spPr/>
      <dgm:t>
        <a:bodyPr/>
        <a:lstStyle/>
        <a:p>
          <a:endParaRPr lang="es-ES"/>
        </a:p>
      </dgm:t>
    </dgm:pt>
    <dgm:pt modelId="{D0D7869C-53E3-4264-9F0A-CB035ED83E66}" type="pres">
      <dgm:prSet presAssocID="{827D4372-9757-4513-A62E-1D6D2BAAF1C9}" presName="hierChild5" presStyleCnt="0"/>
      <dgm:spPr/>
      <dgm:t>
        <a:bodyPr/>
        <a:lstStyle/>
        <a:p>
          <a:endParaRPr lang="es-ES"/>
        </a:p>
      </dgm:t>
    </dgm:pt>
    <dgm:pt modelId="{4E1DB29E-AF8E-402B-9E92-C32CCAB5B8E7}" type="pres">
      <dgm:prSet presAssocID="{ACFA4F95-D0A4-402A-8DF8-C976653EA790}" presName="Name37" presStyleLbl="parChTrans1D2" presStyleIdx="1" presStyleCnt="8"/>
      <dgm:spPr/>
      <dgm:t>
        <a:bodyPr/>
        <a:lstStyle/>
        <a:p>
          <a:endParaRPr lang="es-ES"/>
        </a:p>
      </dgm:t>
    </dgm:pt>
    <dgm:pt modelId="{B0828EC4-EC81-4C39-8DC4-8C92387E6E28}" type="pres">
      <dgm:prSet presAssocID="{07211515-4932-4C8C-86E5-1FF3E6AA958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5450143-7CE9-4D9A-AEC2-BEDE203A500D}" type="pres">
      <dgm:prSet presAssocID="{07211515-4932-4C8C-86E5-1FF3E6AA9587}" presName="rootComposite" presStyleCnt="0"/>
      <dgm:spPr/>
      <dgm:t>
        <a:bodyPr/>
        <a:lstStyle/>
        <a:p>
          <a:endParaRPr lang="es-ES"/>
        </a:p>
      </dgm:t>
    </dgm:pt>
    <dgm:pt modelId="{D290EF85-4288-4403-916C-486CF8D388E5}" type="pres">
      <dgm:prSet presAssocID="{07211515-4932-4C8C-86E5-1FF3E6AA9587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08B141-3A4B-4016-945B-5A8384FC1CAB}" type="pres">
      <dgm:prSet presAssocID="{07211515-4932-4C8C-86E5-1FF3E6AA9587}" presName="rootConnector" presStyleLbl="node2" presStyleIdx="1" presStyleCnt="8"/>
      <dgm:spPr/>
      <dgm:t>
        <a:bodyPr/>
        <a:lstStyle/>
        <a:p>
          <a:endParaRPr lang="es-ES"/>
        </a:p>
      </dgm:t>
    </dgm:pt>
    <dgm:pt modelId="{5766EC82-6198-4D85-8AF0-D4E87E773E64}" type="pres">
      <dgm:prSet presAssocID="{07211515-4932-4C8C-86E5-1FF3E6AA9587}" presName="hierChild4" presStyleCnt="0"/>
      <dgm:spPr/>
      <dgm:t>
        <a:bodyPr/>
        <a:lstStyle/>
        <a:p>
          <a:endParaRPr lang="es-ES"/>
        </a:p>
      </dgm:t>
    </dgm:pt>
    <dgm:pt modelId="{3009B3FA-EFE8-4584-A8A1-2F8F11040668}" type="pres">
      <dgm:prSet presAssocID="{01C375A0-D519-4873-A9EC-FAF875A5AF97}" presName="Name37" presStyleLbl="parChTrans1D3" presStyleIdx="2" presStyleCnt="16"/>
      <dgm:spPr/>
      <dgm:t>
        <a:bodyPr/>
        <a:lstStyle/>
        <a:p>
          <a:endParaRPr lang="es-ES"/>
        </a:p>
      </dgm:t>
    </dgm:pt>
    <dgm:pt modelId="{B2E31CF4-CBD7-4AA5-91E5-720FA2903A30}" type="pres">
      <dgm:prSet presAssocID="{3EE629E3-EF8D-4432-B2CB-3CDAC2FB1A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671A78D-7482-45AC-9EDD-7110459F6702}" type="pres">
      <dgm:prSet presAssocID="{3EE629E3-EF8D-4432-B2CB-3CDAC2FB1A8F}" presName="rootComposite" presStyleCnt="0"/>
      <dgm:spPr/>
      <dgm:t>
        <a:bodyPr/>
        <a:lstStyle/>
        <a:p>
          <a:endParaRPr lang="es-ES"/>
        </a:p>
      </dgm:t>
    </dgm:pt>
    <dgm:pt modelId="{33B40875-7917-4D6D-BFCF-7E591F60ABA6}" type="pres">
      <dgm:prSet presAssocID="{3EE629E3-EF8D-4432-B2CB-3CDAC2FB1A8F}" presName="rootText" presStyleLbl="node3" presStyleIdx="2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23E27-C48F-4363-9C94-D8BD01ED6AF8}" type="pres">
      <dgm:prSet presAssocID="{3EE629E3-EF8D-4432-B2CB-3CDAC2FB1A8F}" presName="rootConnector" presStyleLbl="node3" presStyleIdx="2" presStyleCnt="16"/>
      <dgm:spPr/>
      <dgm:t>
        <a:bodyPr/>
        <a:lstStyle/>
        <a:p>
          <a:endParaRPr lang="es-ES"/>
        </a:p>
      </dgm:t>
    </dgm:pt>
    <dgm:pt modelId="{20FC087F-28DA-4F8D-90E5-C8886F69953E}" type="pres">
      <dgm:prSet presAssocID="{3EE629E3-EF8D-4432-B2CB-3CDAC2FB1A8F}" presName="hierChild4" presStyleCnt="0"/>
      <dgm:spPr/>
      <dgm:t>
        <a:bodyPr/>
        <a:lstStyle/>
        <a:p>
          <a:endParaRPr lang="es-ES"/>
        </a:p>
      </dgm:t>
    </dgm:pt>
    <dgm:pt modelId="{A66BBD42-32D5-4EFC-8C70-58D7C512F3EF}" type="pres">
      <dgm:prSet presAssocID="{3EE629E3-EF8D-4432-B2CB-3CDAC2FB1A8F}" presName="hierChild5" presStyleCnt="0"/>
      <dgm:spPr/>
      <dgm:t>
        <a:bodyPr/>
        <a:lstStyle/>
        <a:p>
          <a:endParaRPr lang="es-ES"/>
        </a:p>
      </dgm:t>
    </dgm:pt>
    <dgm:pt modelId="{B02789FB-11CE-43C9-92A0-CBEB26405740}" type="pres">
      <dgm:prSet presAssocID="{14C9A9D5-EB9F-4D72-B1E3-DFA318C7451F}" presName="Name37" presStyleLbl="parChTrans1D3" presStyleIdx="3" presStyleCnt="16"/>
      <dgm:spPr/>
      <dgm:t>
        <a:bodyPr/>
        <a:lstStyle/>
        <a:p>
          <a:endParaRPr lang="es-ES"/>
        </a:p>
      </dgm:t>
    </dgm:pt>
    <dgm:pt modelId="{5231E30B-8740-419B-804A-EA29939F4B70}" type="pres">
      <dgm:prSet presAssocID="{B1152A48-49A8-40FD-AF66-B7CAB07BF6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B50EAA-13CE-4230-9ECC-0DE968C7BB34}" type="pres">
      <dgm:prSet presAssocID="{B1152A48-49A8-40FD-AF66-B7CAB07BF60E}" presName="rootComposite" presStyleCnt="0"/>
      <dgm:spPr/>
      <dgm:t>
        <a:bodyPr/>
        <a:lstStyle/>
        <a:p>
          <a:endParaRPr lang="es-ES"/>
        </a:p>
      </dgm:t>
    </dgm:pt>
    <dgm:pt modelId="{2407B773-A11B-441E-99B6-3C8E778BB59A}" type="pres">
      <dgm:prSet presAssocID="{B1152A48-49A8-40FD-AF66-B7CAB07BF60E}" presName="rootText" presStyleLbl="node3" presStyleIdx="3" presStyleCnt="16" custScaleY="207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98F2E-AD98-4BC0-AFC1-EBDBD23D5255}" type="pres">
      <dgm:prSet presAssocID="{B1152A48-49A8-40FD-AF66-B7CAB07BF60E}" presName="rootConnector" presStyleLbl="node3" presStyleIdx="3" presStyleCnt="16"/>
      <dgm:spPr/>
      <dgm:t>
        <a:bodyPr/>
        <a:lstStyle/>
        <a:p>
          <a:endParaRPr lang="es-ES"/>
        </a:p>
      </dgm:t>
    </dgm:pt>
    <dgm:pt modelId="{0F49B6AC-EA06-4FA1-AE9E-73EFFD00DE42}" type="pres">
      <dgm:prSet presAssocID="{B1152A48-49A8-40FD-AF66-B7CAB07BF60E}" presName="hierChild4" presStyleCnt="0"/>
      <dgm:spPr/>
      <dgm:t>
        <a:bodyPr/>
        <a:lstStyle/>
        <a:p>
          <a:endParaRPr lang="es-ES"/>
        </a:p>
      </dgm:t>
    </dgm:pt>
    <dgm:pt modelId="{CB09A947-3EBA-4388-8293-D7D69EEE85A7}" type="pres">
      <dgm:prSet presAssocID="{B1152A48-49A8-40FD-AF66-B7CAB07BF60E}" presName="hierChild5" presStyleCnt="0"/>
      <dgm:spPr/>
      <dgm:t>
        <a:bodyPr/>
        <a:lstStyle/>
        <a:p>
          <a:endParaRPr lang="es-ES"/>
        </a:p>
      </dgm:t>
    </dgm:pt>
    <dgm:pt modelId="{7AF301D7-839E-4F58-A9E5-C2628DE73E04}" type="pres">
      <dgm:prSet presAssocID="{07211515-4932-4C8C-86E5-1FF3E6AA9587}" presName="hierChild5" presStyleCnt="0"/>
      <dgm:spPr/>
      <dgm:t>
        <a:bodyPr/>
        <a:lstStyle/>
        <a:p>
          <a:endParaRPr lang="es-ES"/>
        </a:p>
      </dgm:t>
    </dgm:pt>
    <dgm:pt modelId="{A08B601B-DB94-4CC2-806B-BC2B98B76CDE}" type="pres">
      <dgm:prSet presAssocID="{1FC3B732-64E9-465F-B1EB-12B1B22F688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DC8B5138-9477-4AFB-AC10-16B801DA1535}" type="pres">
      <dgm:prSet presAssocID="{62E3C57B-CF8F-467E-B1CB-7CF5E605D8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984435-F253-4944-A48E-1ABF4FE765F3}" type="pres">
      <dgm:prSet presAssocID="{62E3C57B-CF8F-467E-B1CB-7CF5E605D833}" presName="rootComposite" presStyleCnt="0"/>
      <dgm:spPr/>
      <dgm:t>
        <a:bodyPr/>
        <a:lstStyle/>
        <a:p>
          <a:endParaRPr lang="es-ES"/>
        </a:p>
      </dgm:t>
    </dgm:pt>
    <dgm:pt modelId="{6A9F1951-C8ED-4268-A896-3BB2FC26AEDF}" type="pres">
      <dgm:prSet presAssocID="{62E3C57B-CF8F-467E-B1CB-7CF5E605D833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240022-EE21-47B6-B9BC-AC2051D800C3}" type="pres">
      <dgm:prSet presAssocID="{62E3C57B-CF8F-467E-B1CB-7CF5E605D833}" presName="rootConnector" presStyleLbl="node2" presStyleIdx="2" presStyleCnt="8"/>
      <dgm:spPr/>
      <dgm:t>
        <a:bodyPr/>
        <a:lstStyle/>
        <a:p>
          <a:endParaRPr lang="es-ES"/>
        </a:p>
      </dgm:t>
    </dgm:pt>
    <dgm:pt modelId="{BCF20444-A39C-458A-B92B-ADFAA9119937}" type="pres">
      <dgm:prSet presAssocID="{62E3C57B-CF8F-467E-B1CB-7CF5E605D833}" presName="hierChild4" presStyleCnt="0"/>
      <dgm:spPr/>
      <dgm:t>
        <a:bodyPr/>
        <a:lstStyle/>
        <a:p>
          <a:endParaRPr lang="es-ES"/>
        </a:p>
      </dgm:t>
    </dgm:pt>
    <dgm:pt modelId="{B8430E28-6D59-4D30-B662-F1C2D67706BD}" type="pres">
      <dgm:prSet presAssocID="{B122C9AC-CEE5-4102-B20E-FA8FD5ED1EB7}" presName="Name37" presStyleLbl="parChTrans1D3" presStyleIdx="4" presStyleCnt="16"/>
      <dgm:spPr/>
      <dgm:t>
        <a:bodyPr/>
        <a:lstStyle/>
        <a:p>
          <a:endParaRPr lang="es-ES"/>
        </a:p>
      </dgm:t>
    </dgm:pt>
    <dgm:pt modelId="{B5C2A375-0599-4740-B418-7A38F100F7C1}" type="pres">
      <dgm:prSet presAssocID="{C3731BFB-15CF-40C8-8CB1-E1F0CB3619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A5E87A-CF86-4687-A1FC-1D9F152D167A}" type="pres">
      <dgm:prSet presAssocID="{C3731BFB-15CF-40C8-8CB1-E1F0CB3619B4}" presName="rootComposite" presStyleCnt="0"/>
      <dgm:spPr/>
      <dgm:t>
        <a:bodyPr/>
        <a:lstStyle/>
        <a:p>
          <a:endParaRPr lang="es-ES"/>
        </a:p>
      </dgm:t>
    </dgm:pt>
    <dgm:pt modelId="{4E886997-7689-47A2-94F3-7606612C9E88}" type="pres">
      <dgm:prSet presAssocID="{C3731BFB-15CF-40C8-8CB1-E1F0CB3619B4}" presName="rootText" presStyleLbl="node3" presStyleIdx="4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E016DF-766C-40BA-A852-9FAF6FFC02DB}" type="pres">
      <dgm:prSet presAssocID="{C3731BFB-15CF-40C8-8CB1-E1F0CB3619B4}" presName="rootConnector" presStyleLbl="node3" presStyleIdx="4" presStyleCnt="16"/>
      <dgm:spPr/>
      <dgm:t>
        <a:bodyPr/>
        <a:lstStyle/>
        <a:p>
          <a:endParaRPr lang="es-ES"/>
        </a:p>
      </dgm:t>
    </dgm:pt>
    <dgm:pt modelId="{B741BDE3-EC01-49E8-A69E-D3C8312007C4}" type="pres">
      <dgm:prSet presAssocID="{C3731BFB-15CF-40C8-8CB1-E1F0CB3619B4}" presName="hierChild4" presStyleCnt="0"/>
      <dgm:spPr/>
      <dgm:t>
        <a:bodyPr/>
        <a:lstStyle/>
        <a:p>
          <a:endParaRPr lang="es-ES"/>
        </a:p>
      </dgm:t>
    </dgm:pt>
    <dgm:pt modelId="{3F80FD86-3963-430B-9080-70B4FD073CCF}" type="pres">
      <dgm:prSet presAssocID="{C3731BFB-15CF-40C8-8CB1-E1F0CB3619B4}" presName="hierChild5" presStyleCnt="0"/>
      <dgm:spPr/>
      <dgm:t>
        <a:bodyPr/>
        <a:lstStyle/>
        <a:p>
          <a:endParaRPr lang="es-ES"/>
        </a:p>
      </dgm:t>
    </dgm:pt>
    <dgm:pt modelId="{C7F5DD3A-322E-45A4-9ED6-385A2E8FA683}" type="pres">
      <dgm:prSet presAssocID="{4BB67F06-4EEC-41B4-AC27-E9FC021EA4CB}" presName="Name37" presStyleLbl="parChTrans1D3" presStyleIdx="5" presStyleCnt="16"/>
      <dgm:spPr/>
      <dgm:t>
        <a:bodyPr/>
        <a:lstStyle/>
        <a:p>
          <a:endParaRPr lang="es-ES"/>
        </a:p>
      </dgm:t>
    </dgm:pt>
    <dgm:pt modelId="{D8427848-3948-4DAD-96AE-FFA1E4630E21}" type="pres">
      <dgm:prSet presAssocID="{CAC179D0-EB97-4085-BD85-94C5349392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5B208BE-6A0B-4C0F-9A8E-DDCB68939533}" type="pres">
      <dgm:prSet presAssocID="{CAC179D0-EB97-4085-BD85-94C534939232}" presName="rootComposite" presStyleCnt="0"/>
      <dgm:spPr/>
      <dgm:t>
        <a:bodyPr/>
        <a:lstStyle/>
        <a:p>
          <a:endParaRPr lang="es-ES"/>
        </a:p>
      </dgm:t>
    </dgm:pt>
    <dgm:pt modelId="{4798037B-11E6-4961-97BD-72B252D82C65}" type="pres">
      <dgm:prSet presAssocID="{CAC179D0-EB97-4085-BD85-94C534939232}" presName="rootText" presStyleLbl="node3" presStyleIdx="5" presStyleCnt="16" custScaleY="2295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D07CC2-C688-4E0D-87CC-4CE5BCF870B0}" type="pres">
      <dgm:prSet presAssocID="{CAC179D0-EB97-4085-BD85-94C534939232}" presName="rootConnector" presStyleLbl="node3" presStyleIdx="5" presStyleCnt="16"/>
      <dgm:spPr/>
      <dgm:t>
        <a:bodyPr/>
        <a:lstStyle/>
        <a:p>
          <a:endParaRPr lang="es-ES"/>
        </a:p>
      </dgm:t>
    </dgm:pt>
    <dgm:pt modelId="{67A95DDC-5CE6-47D4-AC0E-472AA6645ED7}" type="pres">
      <dgm:prSet presAssocID="{CAC179D0-EB97-4085-BD85-94C534939232}" presName="hierChild4" presStyleCnt="0"/>
      <dgm:spPr/>
      <dgm:t>
        <a:bodyPr/>
        <a:lstStyle/>
        <a:p>
          <a:endParaRPr lang="es-ES"/>
        </a:p>
      </dgm:t>
    </dgm:pt>
    <dgm:pt modelId="{297D230D-E8A8-4ED5-9CDC-FD13BEDC45BD}" type="pres">
      <dgm:prSet presAssocID="{CAC179D0-EB97-4085-BD85-94C534939232}" presName="hierChild5" presStyleCnt="0"/>
      <dgm:spPr/>
      <dgm:t>
        <a:bodyPr/>
        <a:lstStyle/>
        <a:p>
          <a:endParaRPr lang="es-ES"/>
        </a:p>
      </dgm:t>
    </dgm:pt>
    <dgm:pt modelId="{12FD96C7-C966-4FFB-A762-AA5C877B763B}" type="pres">
      <dgm:prSet presAssocID="{62E3C57B-CF8F-467E-B1CB-7CF5E605D833}" presName="hierChild5" presStyleCnt="0"/>
      <dgm:spPr/>
      <dgm:t>
        <a:bodyPr/>
        <a:lstStyle/>
        <a:p>
          <a:endParaRPr lang="es-ES"/>
        </a:p>
      </dgm:t>
    </dgm:pt>
    <dgm:pt modelId="{66E56D51-4945-42D2-864D-9EFA40E284E0}" type="pres">
      <dgm:prSet presAssocID="{1BCB7BCC-1016-4913-B394-F647EEFE7793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347CD35-4F8F-43D1-B01D-634DD00902DF}" type="pres">
      <dgm:prSet presAssocID="{215D044C-F37A-4C53-A249-E0ADD21F65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DA0A136-373E-497E-A88B-7089594A3FEB}" type="pres">
      <dgm:prSet presAssocID="{215D044C-F37A-4C53-A249-E0ADD21F65AF}" presName="rootComposite" presStyleCnt="0"/>
      <dgm:spPr/>
      <dgm:t>
        <a:bodyPr/>
        <a:lstStyle/>
        <a:p>
          <a:endParaRPr lang="es-ES"/>
        </a:p>
      </dgm:t>
    </dgm:pt>
    <dgm:pt modelId="{F8B81E3B-3CB5-45D5-8EC0-AB3E392F798D}" type="pres">
      <dgm:prSet presAssocID="{215D044C-F37A-4C53-A249-E0ADD21F65AF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0A2DF5-20C1-4F19-9B5A-7AC38A8FA264}" type="pres">
      <dgm:prSet presAssocID="{215D044C-F37A-4C53-A249-E0ADD21F65AF}" presName="rootConnector" presStyleLbl="node2" presStyleIdx="3" presStyleCnt="8"/>
      <dgm:spPr/>
      <dgm:t>
        <a:bodyPr/>
        <a:lstStyle/>
        <a:p>
          <a:endParaRPr lang="es-ES"/>
        </a:p>
      </dgm:t>
    </dgm:pt>
    <dgm:pt modelId="{D7C2242F-BD07-41D8-B994-D69B8AB0F5E9}" type="pres">
      <dgm:prSet presAssocID="{215D044C-F37A-4C53-A249-E0ADD21F65AF}" presName="hierChild4" presStyleCnt="0"/>
      <dgm:spPr/>
      <dgm:t>
        <a:bodyPr/>
        <a:lstStyle/>
        <a:p>
          <a:endParaRPr lang="es-ES"/>
        </a:p>
      </dgm:t>
    </dgm:pt>
    <dgm:pt modelId="{ECD3AE7B-2993-4D78-A20B-4E7E3B26F81D}" type="pres">
      <dgm:prSet presAssocID="{268A384C-E676-48FE-B553-83D13591D105}" presName="Name37" presStyleLbl="parChTrans1D3" presStyleIdx="6" presStyleCnt="16"/>
      <dgm:spPr/>
      <dgm:t>
        <a:bodyPr/>
        <a:lstStyle/>
        <a:p>
          <a:endParaRPr lang="es-ES"/>
        </a:p>
      </dgm:t>
    </dgm:pt>
    <dgm:pt modelId="{C3F8B4D6-5D88-4275-9CA6-5EA9AEC1421B}" type="pres">
      <dgm:prSet presAssocID="{68C6C3BA-0424-4A58-8F33-F9DF086340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EBF2A03-9009-43D4-B1E3-98CD490CE9E2}" type="pres">
      <dgm:prSet presAssocID="{68C6C3BA-0424-4A58-8F33-F9DF08634006}" presName="rootComposite" presStyleCnt="0"/>
      <dgm:spPr/>
      <dgm:t>
        <a:bodyPr/>
        <a:lstStyle/>
        <a:p>
          <a:endParaRPr lang="es-ES"/>
        </a:p>
      </dgm:t>
    </dgm:pt>
    <dgm:pt modelId="{C06BEA08-0EEF-4447-8609-7205675B3386}" type="pres">
      <dgm:prSet presAssocID="{68C6C3BA-0424-4A58-8F33-F9DF08634006}" presName="rootText" presStyleLbl="node3" presStyleIdx="6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4F061-77E8-4B23-8135-4E7AC5008E99}" type="pres">
      <dgm:prSet presAssocID="{68C6C3BA-0424-4A58-8F33-F9DF08634006}" presName="rootConnector" presStyleLbl="node3" presStyleIdx="6" presStyleCnt="16"/>
      <dgm:spPr/>
      <dgm:t>
        <a:bodyPr/>
        <a:lstStyle/>
        <a:p>
          <a:endParaRPr lang="es-ES"/>
        </a:p>
      </dgm:t>
    </dgm:pt>
    <dgm:pt modelId="{525FB560-9085-4F9C-B02D-ECD993DB3765}" type="pres">
      <dgm:prSet presAssocID="{68C6C3BA-0424-4A58-8F33-F9DF08634006}" presName="hierChild4" presStyleCnt="0"/>
      <dgm:spPr/>
      <dgm:t>
        <a:bodyPr/>
        <a:lstStyle/>
        <a:p>
          <a:endParaRPr lang="es-ES"/>
        </a:p>
      </dgm:t>
    </dgm:pt>
    <dgm:pt modelId="{1CBC6FA3-CF80-4698-A116-AF524F82BF44}" type="pres">
      <dgm:prSet presAssocID="{68C6C3BA-0424-4A58-8F33-F9DF08634006}" presName="hierChild5" presStyleCnt="0"/>
      <dgm:spPr/>
      <dgm:t>
        <a:bodyPr/>
        <a:lstStyle/>
        <a:p>
          <a:endParaRPr lang="es-ES"/>
        </a:p>
      </dgm:t>
    </dgm:pt>
    <dgm:pt modelId="{8CBC7B06-C260-4C1C-A6F9-2DC8DABDE08D}" type="pres">
      <dgm:prSet presAssocID="{9474668D-9AF5-46F6-91A5-7DABCEF1C46D}" presName="Name37" presStyleLbl="parChTrans1D3" presStyleIdx="7" presStyleCnt="16"/>
      <dgm:spPr/>
      <dgm:t>
        <a:bodyPr/>
        <a:lstStyle/>
        <a:p>
          <a:endParaRPr lang="es-ES"/>
        </a:p>
      </dgm:t>
    </dgm:pt>
    <dgm:pt modelId="{8BE21C86-5D3B-4A40-A04A-068BACD0E7DC}" type="pres">
      <dgm:prSet presAssocID="{7743858C-740C-4828-AB31-C65AB42B00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2605822-8DBF-48F8-9330-DAF72070B194}" type="pres">
      <dgm:prSet presAssocID="{7743858C-740C-4828-AB31-C65AB42B009E}" presName="rootComposite" presStyleCnt="0"/>
      <dgm:spPr/>
      <dgm:t>
        <a:bodyPr/>
        <a:lstStyle/>
        <a:p>
          <a:endParaRPr lang="es-ES"/>
        </a:p>
      </dgm:t>
    </dgm:pt>
    <dgm:pt modelId="{989A3347-DB75-41DE-9B6F-D696B615081B}" type="pres">
      <dgm:prSet presAssocID="{7743858C-740C-4828-AB31-C65AB42B009E}" presName="rootText" presStyleLbl="node3" presStyleIdx="7" presStyleCnt="16" custScaleY="17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A8B55C-4D2E-4048-9C9E-716362CB8469}" type="pres">
      <dgm:prSet presAssocID="{7743858C-740C-4828-AB31-C65AB42B009E}" presName="rootConnector" presStyleLbl="node3" presStyleIdx="7" presStyleCnt="16"/>
      <dgm:spPr/>
      <dgm:t>
        <a:bodyPr/>
        <a:lstStyle/>
        <a:p>
          <a:endParaRPr lang="es-ES"/>
        </a:p>
      </dgm:t>
    </dgm:pt>
    <dgm:pt modelId="{33A4FF78-0D46-4EC6-ABD8-BD29506B060E}" type="pres">
      <dgm:prSet presAssocID="{7743858C-740C-4828-AB31-C65AB42B009E}" presName="hierChild4" presStyleCnt="0"/>
      <dgm:spPr/>
      <dgm:t>
        <a:bodyPr/>
        <a:lstStyle/>
        <a:p>
          <a:endParaRPr lang="es-ES"/>
        </a:p>
      </dgm:t>
    </dgm:pt>
    <dgm:pt modelId="{588C548E-C68A-4E58-8559-0B7006AEDA3E}" type="pres">
      <dgm:prSet presAssocID="{7743858C-740C-4828-AB31-C65AB42B009E}" presName="hierChild5" presStyleCnt="0"/>
      <dgm:spPr/>
      <dgm:t>
        <a:bodyPr/>
        <a:lstStyle/>
        <a:p>
          <a:endParaRPr lang="es-ES"/>
        </a:p>
      </dgm:t>
    </dgm:pt>
    <dgm:pt modelId="{83C7DCDE-6DD3-466F-B083-AAC3B201CCD3}" type="pres">
      <dgm:prSet presAssocID="{215D044C-F37A-4C53-A249-E0ADD21F65AF}" presName="hierChild5" presStyleCnt="0"/>
      <dgm:spPr/>
      <dgm:t>
        <a:bodyPr/>
        <a:lstStyle/>
        <a:p>
          <a:endParaRPr lang="es-ES"/>
        </a:p>
      </dgm:t>
    </dgm:pt>
    <dgm:pt modelId="{1F369E6C-4A4A-438D-AF1C-7A3A54188047}" type="pres">
      <dgm:prSet presAssocID="{AE7CC538-09B6-4260-8993-811D566CB52B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48C4CBD-1461-4373-B906-E73C519F403A}" type="pres">
      <dgm:prSet presAssocID="{35775300-F04B-4897-BE5F-400A110349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AF98C02-7376-481A-95CE-AB6E51EE003B}" type="pres">
      <dgm:prSet presAssocID="{35775300-F04B-4897-BE5F-400A110349CB}" presName="rootComposite" presStyleCnt="0"/>
      <dgm:spPr/>
      <dgm:t>
        <a:bodyPr/>
        <a:lstStyle/>
        <a:p>
          <a:endParaRPr lang="es-ES"/>
        </a:p>
      </dgm:t>
    </dgm:pt>
    <dgm:pt modelId="{C87859B2-C1E9-4D6B-9F4E-B800713A1DB3}" type="pres">
      <dgm:prSet presAssocID="{35775300-F04B-4897-BE5F-400A110349CB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8EB961-3A15-4CEA-8839-392CAB67EF94}" type="pres">
      <dgm:prSet presAssocID="{35775300-F04B-4897-BE5F-400A110349CB}" presName="rootConnector" presStyleLbl="node2" presStyleIdx="4" presStyleCnt="8"/>
      <dgm:spPr/>
      <dgm:t>
        <a:bodyPr/>
        <a:lstStyle/>
        <a:p>
          <a:endParaRPr lang="es-ES"/>
        </a:p>
      </dgm:t>
    </dgm:pt>
    <dgm:pt modelId="{EEF7BAD5-B3AD-45B1-8847-B97397747026}" type="pres">
      <dgm:prSet presAssocID="{35775300-F04B-4897-BE5F-400A110349CB}" presName="hierChild4" presStyleCnt="0"/>
      <dgm:spPr/>
      <dgm:t>
        <a:bodyPr/>
        <a:lstStyle/>
        <a:p>
          <a:endParaRPr lang="es-ES"/>
        </a:p>
      </dgm:t>
    </dgm:pt>
    <dgm:pt modelId="{F86FFC95-93C8-4491-84D3-AC47C0B62F4B}" type="pres">
      <dgm:prSet presAssocID="{10094545-DDEE-4D47-BC7A-AD43EAB9B14A}" presName="Name37" presStyleLbl="parChTrans1D3" presStyleIdx="8" presStyleCnt="16"/>
      <dgm:spPr/>
      <dgm:t>
        <a:bodyPr/>
        <a:lstStyle/>
        <a:p>
          <a:endParaRPr lang="es-ES"/>
        </a:p>
      </dgm:t>
    </dgm:pt>
    <dgm:pt modelId="{AE3CE53A-C594-465A-90C5-1BE0CC8470B6}" type="pres">
      <dgm:prSet presAssocID="{C00660EA-C58C-4B64-BBC8-56E58266DA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407679-48D3-4C95-9336-EEC2D2B33B39}" type="pres">
      <dgm:prSet presAssocID="{C00660EA-C58C-4B64-BBC8-56E58266DA56}" presName="rootComposite" presStyleCnt="0"/>
      <dgm:spPr/>
      <dgm:t>
        <a:bodyPr/>
        <a:lstStyle/>
        <a:p>
          <a:endParaRPr lang="es-ES"/>
        </a:p>
      </dgm:t>
    </dgm:pt>
    <dgm:pt modelId="{0087855A-9DAF-4B9B-8989-F9EFB1B7ECD1}" type="pres">
      <dgm:prSet presAssocID="{C00660EA-C58C-4B64-BBC8-56E58266DA56}" presName="rootText" presStyleLbl="node3" presStyleIdx="8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F917-5E30-49CB-B1A2-330A3E4068AB}" type="pres">
      <dgm:prSet presAssocID="{C00660EA-C58C-4B64-BBC8-56E58266DA56}" presName="rootConnector" presStyleLbl="node3" presStyleIdx="8" presStyleCnt="16"/>
      <dgm:spPr/>
      <dgm:t>
        <a:bodyPr/>
        <a:lstStyle/>
        <a:p>
          <a:endParaRPr lang="es-ES"/>
        </a:p>
      </dgm:t>
    </dgm:pt>
    <dgm:pt modelId="{1648E314-0ACD-4B0D-9F33-E445111F09F3}" type="pres">
      <dgm:prSet presAssocID="{C00660EA-C58C-4B64-BBC8-56E58266DA56}" presName="hierChild4" presStyleCnt="0"/>
      <dgm:spPr/>
      <dgm:t>
        <a:bodyPr/>
        <a:lstStyle/>
        <a:p>
          <a:endParaRPr lang="es-ES"/>
        </a:p>
      </dgm:t>
    </dgm:pt>
    <dgm:pt modelId="{B445453B-AAAE-4AD3-B621-F949CF9E50DF}" type="pres">
      <dgm:prSet presAssocID="{C00660EA-C58C-4B64-BBC8-56E58266DA56}" presName="hierChild5" presStyleCnt="0"/>
      <dgm:spPr/>
      <dgm:t>
        <a:bodyPr/>
        <a:lstStyle/>
        <a:p>
          <a:endParaRPr lang="es-ES"/>
        </a:p>
      </dgm:t>
    </dgm:pt>
    <dgm:pt modelId="{493A912E-9AF3-4FC6-BE5B-AAB48DF1920A}" type="pres">
      <dgm:prSet presAssocID="{35783332-CAA1-4B4F-921D-94E4BBB2B5F9}" presName="Name37" presStyleLbl="parChTrans1D3" presStyleIdx="9" presStyleCnt="16"/>
      <dgm:spPr/>
      <dgm:t>
        <a:bodyPr/>
        <a:lstStyle/>
        <a:p>
          <a:endParaRPr lang="es-ES"/>
        </a:p>
      </dgm:t>
    </dgm:pt>
    <dgm:pt modelId="{660E6206-A86C-4C13-BF5D-82ACDB43D2D1}" type="pres">
      <dgm:prSet presAssocID="{B7CF7394-96AC-494F-8459-6F8B4A66519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F0DE147-3BBB-466E-AB8A-43AC332894C4}" type="pres">
      <dgm:prSet presAssocID="{B7CF7394-96AC-494F-8459-6F8B4A665196}" presName="rootComposite" presStyleCnt="0"/>
      <dgm:spPr/>
      <dgm:t>
        <a:bodyPr/>
        <a:lstStyle/>
        <a:p>
          <a:endParaRPr lang="es-ES"/>
        </a:p>
      </dgm:t>
    </dgm:pt>
    <dgm:pt modelId="{70289A3F-BD8F-4342-BABB-6A6545FF0929}" type="pres">
      <dgm:prSet presAssocID="{B7CF7394-96AC-494F-8459-6F8B4A665196}" presName="rootText" presStyleLbl="node3" presStyleIdx="9" presStyleCnt="16" custScaleY="169067" custLinFactNeighborY="-6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1DFD3-DE4C-43AF-B06E-1BAB04705153}" type="pres">
      <dgm:prSet presAssocID="{B7CF7394-96AC-494F-8459-6F8B4A665196}" presName="rootConnector" presStyleLbl="node3" presStyleIdx="9" presStyleCnt="16"/>
      <dgm:spPr/>
      <dgm:t>
        <a:bodyPr/>
        <a:lstStyle/>
        <a:p>
          <a:endParaRPr lang="es-ES"/>
        </a:p>
      </dgm:t>
    </dgm:pt>
    <dgm:pt modelId="{7765AA32-A23B-46CA-B79E-8DC639DC0ACC}" type="pres">
      <dgm:prSet presAssocID="{B7CF7394-96AC-494F-8459-6F8B4A665196}" presName="hierChild4" presStyleCnt="0"/>
      <dgm:spPr/>
      <dgm:t>
        <a:bodyPr/>
        <a:lstStyle/>
        <a:p>
          <a:endParaRPr lang="es-ES"/>
        </a:p>
      </dgm:t>
    </dgm:pt>
    <dgm:pt modelId="{2AE031EB-1783-4760-96D6-187A6E704C36}" type="pres">
      <dgm:prSet presAssocID="{B7CF7394-96AC-494F-8459-6F8B4A665196}" presName="hierChild5" presStyleCnt="0"/>
      <dgm:spPr/>
      <dgm:t>
        <a:bodyPr/>
        <a:lstStyle/>
        <a:p>
          <a:endParaRPr lang="es-ES"/>
        </a:p>
      </dgm:t>
    </dgm:pt>
    <dgm:pt modelId="{C15D9BA4-C12C-4BEC-936B-3743DE9E0CE7}" type="pres">
      <dgm:prSet presAssocID="{35775300-F04B-4897-BE5F-400A110349CB}" presName="hierChild5" presStyleCnt="0"/>
      <dgm:spPr/>
      <dgm:t>
        <a:bodyPr/>
        <a:lstStyle/>
        <a:p>
          <a:endParaRPr lang="es-ES"/>
        </a:p>
      </dgm:t>
    </dgm:pt>
    <dgm:pt modelId="{8661439E-BCEA-45EE-A68A-8E50B0ECC444}" type="pres">
      <dgm:prSet presAssocID="{601D6C71-D8DD-45C2-93D2-4210B81057EF}" presName="Name37" presStyleLbl="parChTrans1D2" presStyleIdx="5" presStyleCnt="8"/>
      <dgm:spPr/>
      <dgm:t>
        <a:bodyPr/>
        <a:lstStyle/>
        <a:p>
          <a:endParaRPr lang="es-ES"/>
        </a:p>
      </dgm:t>
    </dgm:pt>
    <dgm:pt modelId="{80F7DBD7-FBD1-4974-BFFD-D23F97079049}" type="pres">
      <dgm:prSet presAssocID="{1607A2F8-5B12-4880-BCD7-DAA209C35F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BB71F6E-0C69-444E-A3A0-4D8BDB0DDD91}" type="pres">
      <dgm:prSet presAssocID="{1607A2F8-5B12-4880-BCD7-DAA209C35F33}" presName="rootComposite" presStyleCnt="0"/>
      <dgm:spPr/>
      <dgm:t>
        <a:bodyPr/>
        <a:lstStyle/>
        <a:p>
          <a:endParaRPr lang="es-ES"/>
        </a:p>
      </dgm:t>
    </dgm:pt>
    <dgm:pt modelId="{9310971E-D5C6-497A-8D2E-0F176C176424}" type="pres">
      <dgm:prSet presAssocID="{1607A2F8-5B12-4880-BCD7-DAA209C35F33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5563EB-206F-4EBC-A7F8-4CF4048F0565}" type="pres">
      <dgm:prSet presAssocID="{1607A2F8-5B12-4880-BCD7-DAA209C35F33}" presName="rootConnector" presStyleLbl="node2" presStyleIdx="5" presStyleCnt="8"/>
      <dgm:spPr/>
      <dgm:t>
        <a:bodyPr/>
        <a:lstStyle/>
        <a:p>
          <a:endParaRPr lang="es-ES"/>
        </a:p>
      </dgm:t>
    </dgm:pt>
    <dgm:pt modelId="{BD5B2FEC-C952-4807-B2FC-890E2BD88951}" type="pres">
      <dgm:prSet presAssocID="{1607A2F8-5B12-4880-BCD7-DAA209C35F33}" presName="hierChild4" presStyleCnt="0"/>
      <dgm:spPr/>
      <dgm:t>
        <a:bodyPr/>
        <a:lstStyle/>
        <a:p>
          <a:endParaRPr lang="es-ES"/>
        </a:p>
      </dgm:t>
    </dgm:pt>
    <dgm:pt modelId="{DE0D4051-EF34-4401-8262-B81E8B96CE25}" type="pres">
      <dgm:prSet presAssocID="{CEBF462A-22BE-495D-A248-AA0E41C648F3}" presName="Name37" presStyleLbl="parChTrans1D3" presStyleIdx="10" presStyleCnt="16"/>
      <dgm:spPr/>
      <dgm:t>
        <a:bodyPr/>
        <a:lstStyle/>
        <a:p>
          <a:endParaRPr lang="es-ES"/>
        </a:p>
      </dgm:t>
    </dgm:pt>
    <dgm:pt modelId="{90C9594D-CA5B-45AA-B5FC-3CBDE00ADF01}" type="pres">
      <dgm:prSet presAssocID="{FC978A0F-63DE-41E4-BF3B-8F458E9DDF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95A01B-53F9-47F5-A54A-C4724154D614}" type="pres">
      <dgm:prSet presAssocID="{FC978A0F-63DE-41E4-BF3B-8F458E9DDFE7}" presName="rootComposite" presStyleCnt="0"/>
      <dgm:spPr/>
      <dgm:t>
        <a:bodyPr/>
        <a:lstStyle/>
        <a:p>
          <a:endParaRPr lang="es-ES"/>
        </a:p>
      </dgm:t>
    </dgm:pt>
    <dgm:pt modelId="{00EC3CC6-97CB-43A1-8F2B-CEC8B08AEF46}" type="pres">
      <dgm:prSet presAssocID="{FC978A0F-63DE-41E4-BF3B-8F458E9DDFE7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A564F-0844-4D19-A4A7-7CA2DD547ED0}" type="pres">
      <dgm:prSet presAssocID="{FC978A0F-63DE-41E4-BF3B-8F458E9DDFE7}" presName="rootConnector" presStyleLbl="node3" presStyleIdx="10" presStyleCnt="16"/>
      <dgm:spPr/>
      <dgm:t>
        <a:bodyPr/>
        <a:lstStyle/>
        <a:p>
          <a:endParaRPr lang="es-ES"/>
        </a:p>
      </dgm:t>
    </dgm:pt>
    <dgm:pt modelId="{FA93047B-7933-4D4E-8AC7-893D9D6E1114}" type="pres">
      <dgm:prSet presAssocID="{FC978A0F-63DE-41E4-BF3B-8F458E9DDFE7}" presName="hierChild4" presStyleCnt="0"/>
      <dgm:spPr/>
      <dgm:t>
        <a:bodyPr/>
        <a:lstStyle/>
        <a:p>
          <a:endParaRPr lang="es-ES"/>
        </a:p>
      </dgm:t>
    </dgm:pt>
    <dgm:pt modelId="{E53E86E9-F9EE-401C-8D65-F706F556637A}" type="pres">
      <dgm:prSet presAssocID="{FC978A0F-63DE-41E4-BF3B-8F458E9DDFE7}" presName="hierChild5" presStyleCnt="0"/>
      <dgm:spPr/>
      <dgm:t>
        <a:bodyPr/>
        <a:lstStyle/>
        <a:p>
          <a:endParaRPr lang="es-ES"/>
        </a:p>
      </dgm:t>
    </dgm:pt>
    <dgm:pt modelId="{7A6D7E1B-C90C-462E-9D34-34E5E9FD85CB}" type="pres">
      <dgm:prSet presAssocID="{FE90814C-EFD8-4663-A775-1BB2A71DDFB3}" presName="Name37" presStyleLbl="parChTrans1D3" presStyleIdx="11" presStyleCnt="16"/>
      <dgm:spPr/>
      <dgm:t>
        <a:bodyPr/>
        <a:lstStyle/>
        <a:p>
          <a:endParaRPr lang="es-ES"/>
        </a:p>
      </dgm:t>
    </dgm:pt>
    <dgm:pt modelId="{E6930096-2032-47DE-B2DE-8C5C363B59A6}" type="pres">
      <dgm:prSet presAssocID="{AF141705-0151-4E0E-ADFA-2C172A5FB89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B64300-FF2D-45DC-AA68-C61B674F6457}" type="pres">
      <dgm:prSet presAssocID="{AF141705-0151-4E0E-ADFA-2C172A5FB89C}" presName="rootComposite" presStyleCnt="0"/>
      <dgm:spPr/>
      <dgm:t>
        <a:bodyPr/>
        <a:lstStyle/>
        <a:p>
          <a:endParaRPr lang="es-ES"/>
        </a:p>
      </dgm:t>
    </dgm:pt>
    <dgm:pt modelId="{6E361FA1-4ED2-495A-9580-21460044DE3F}" type="pres">
      <dgm:prSet presAssocID="{AF141705-0151-4E0E-ADFA-2C172A5FB89C}" presName="rootText" presStyleLbl="node3" presStyleIdx="11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3690C6-D11E-41FF-A06B-C26A4E22B6FA}" type="pres">
      <dgm:prSet presAssocID="{AF141705-0151-4E0E-ADFA-2C172A5FB89C}" presName="rootConnector" presStyleLbl="node3" presStyleIdx="11" presStyleCnt="16"/>
      <dgm:spPr/>
      <dgm:t>
        <a:bodyPr/>
        <a:lstStyle/>
        <a:p>
          <a:endParaRPr lang="es-ES"/>
        </a:p>
      </dgm:t>
    </dgm:pt>
    <dgm:pt modelId="{ECBD9D86-068F-42D4-B17B-7A2B0EAB7843}" type="pres">
      <dgm:prSet presAssocID="{AF141705-0151-4E0E-ADFA-2C172A5FB89C}" presName="hierChild4" presStyleCnt="0"/>
      <dgm:spPr/>
      <dgm:t>
        <a:bodyPr/>
        <a:lstStyle/>
        <a:p>
          <a:endParaRPr lang="es-ES"/>
        </a:p>
      </dgm:t>
    </dgm:pt>
    <dgm:pt modelId="{3CD81E18-FC88-4689-90D2-B76BFD160F53}" type="pres">
      <dgm:prSet presAssocID="{AF141705-0151-4E0E-ADFA-2C172A5FB89C}" presName="hierChild5" presStyleCnt="0"/>
      <dgm:spPr/>
      <dgm:t>
        <a:bodyPr/>
        <a:lstStyle/>
        <a:p>
          <a:endParaRPr lang="es-ES"/>
        </a:p>
      </dgm:t>
    </dgm:pt>
    <dgm:pt modelId="{9D9D0AFF-A102-48AF-824A-2CB1183A8CD3}" type="pres">
      <dgm:prSet presAssocID="{1607A2F8-5B12-4880-BCD7-DAA209C35F33}" presName="hierChild5" presStyleCnt="0"/>
      <dgm:spPr/>
      <dgm:t>
        <a:bodyPr/>
        <a:lstStyle/>
        <a:p>
          <a:endParaRPr lang="es-ES"/>
        </a:p>
      </dgm:t>
    </dgm:pt>
    <dgm:pt modelId="{ECDD586F-397E-418F-8437-240850E33397}" type="pres">
      <dgm:prSet presAssocID="{30904CEB-42A5-4258-9761-179AC86B5552}" presName="Name37" presStyleLbl="parChTrans1D2" presStyleIdx="6" presStyleCnt="8"/>
      <dgm:spPr/>
      <dgm:t>
        <a:bodyPr/>
        <a:lstStyle/>
        <a:p>
          <a:endParaRPr lang="es-ES"/>
        </a:p>
      </dgm:t>
    </dgm:pt>
    <dgm:pt modelId="{E9F6CA5C-E6BE-4EF1-8612-152B4817FBD8}" type="pres">
      <dgm:prSet presAssocID="{6B44A75E-9449-4818-9EB7-0460C0C37D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312877-4B85-4801-A5F2-75F17389ABEB}" type="pres">
      <dgm:prSet presAssocID="{6B44A75E-9449-4818-9EB7-0460C0C37D07}" presName="rootComposite" presStyleCnt="0"/>
      <dgm:spPr/>
      <dgm:t>
        <a:bodyPr/>
        <a:lstStyle/>
        <a:p>
          <a:endParaRPr lang="es-ES"/>
        </a:p>
      </dgm:t>
    </dgm:pt>
    <dgm:pt modelId="{DE6044DF-AD48-48E7-A08A-2DA0481A87D9}" type="pres">
      <dgm:prSet presAssocID="{6B44A75E-9449-4818-9EB7-0460C0C37D07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406BB-011E-4180-B6CE-160233D4D942}" type="pres">
      <dgm:prSet presAssocID="{6B44A75E-9449-4818-9EB7-0460C0C37D07}" presName="rootConnector" presStyleLbl="node2" presStyleIdx="6" presStyleCnt="8"/>
      <dgm:spPr/>
      <dgm:t>
        <a:bodyPr/>
        <a:lstStyle/>
        <a:p>
          <a:endParaRPr lang="es-ES"/>
        </a:p>
      </dgm:t>
    </dgm:pt>
    <dgm:pt modelId="{F508D94F-34E9-4B35-AE2B-166F8E699F0A}" type="pres">
      <dgm:prSet presAssocID="{6B44A75E-9449-4818-9EB7-0460C0C37D07}" presName="hierChild4" presStyleCnt="0"/>
      <dgm:spPr/>
      <dgm:t>
        <a:bodyPr/>
        <a:lstStyle/>
        <a:p>
          <a:endParaRPr lang="es-ES"/>
        </a:p>
      </dgm:t>
    </dgm:pt>
    <dgm:pt modelId="{E317E4F0-7DF2-4B38-A2BB-14E093290FD3}" type="pres">
      <dgm:prSet presAssocID="{1E09EFF1-6BA0-443C-A7A5-2E75BDCC8DE2}" presName="Name37" presStyleLbl="parChTrans1D3" presStyleIdx="12" presStyleCnt="16"/>
      <dgm:spPr/>
      <dgm:t>
        <a:bodyPr/>
        <a:lstStyle/>
        <a:p>
          <a:endParaRPr lang="es-ES"/>
        </a:p>
      </dgm:t>
    </dgm:pt>
    <dgm:pt modelId="{816D6E30-BEE2-49F1-8502-5CA70C789605}" type="pres">
      <dgm:prSet presAssocID="{725FFA42-B865-4071-BBA1-1C62124F44D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32A37E-73FF-4890-BAE4-C71CEF3675A3}" type="pres">
      <dgm:prSet presAssocID="{725FFA42-B865-4071-BBA1-1C62124F44D6}" presName="rootComposite" presStyleCnt="0"/>
      <dgm:spPr/>
      <dgm:t>
        <a:bodyPr/>
        <a:lstStyle/>
        <a:p>
          <a:endParaRPr lang="es-ES"/>
        </a:p>
      </dgm:t>
    </dgm:pt>
    <dgm:pt modelId="{6688474F-83AE-42C4-AB04-AF9CB2EDEFA6}" type="pres">
      <dgm:prSet presAssocID="{725FFA42-B865-4071-BBA1-1C62124F44D6}" presName="rootText" presStyleLbl="node3" presStyleIdx="12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AD4952-DD82-4BF9-8DD6-C02C3847E30A}" type="pres">
      <dgm:prSet presAssocID="{725FFA42-B865-4071-BBA1-1C62124F44D6}" presName="rootConnector" presStyleLbl="node3" presStyleIdx="12" presStyleCnt="16"/>
      <dgm:spPr/>
      <dgm:t>
        <a:bodyPr/>
        <a:lstStyle/>
        <a:p>
          <a:endParaRPr lang="es-ES"/>
        </a:p>
      </dgm:t>
    </dgm:pt>
    <dgm:pt modelId="{828C6A08-8727-4BF4-BFE3-3BEF22018D28}" type="pres">
      <dgm:prSet presAssocID="{725FFA42-B865-4071-BBA1-1C62124F44D6}" presName="hierChild4" presStyleCnt="0"/>
      <dgm:spPr/>
      <dgm:t>
        <a:bodyPr/>
        <a:lstStyle/>
        <a:p>
          <a:endParaRPr lang="es-ES"/>
        </a:p>
      </dgm:t>
    </dgm:pt>
    <dgm:pt modelId="{38E8ABFA-A18E-4F7E-9CC2-1A22F953C522}" type="pres">
      <dgm:prSet presAssocID="{725FFA42-B865-4071-BBA1-1C62124F44D6}" presName="hierChild5" presStyleCnt="0"/>
      <dgm:spPr/>
      <dgm:t>
        <a:bodyPr/>
        <a:lstStyle/>
        <a:p>
          <a:endParaRPr lang="es-ES"/>
        </a:p>
      </dgm:t>
    </dgm:pt>
    <dgm:pt modelId="{70EC8B4F-55A7-4840-8A96-92C5BC653984}" type="pres">
      <dgm:prSet presAssocID="{E8DFDAA3-346C-4608-B63B-54F650D56942}" presName="Name37" presStyleLbl="parChTrans1D3" presStyleIdx="13" presStyleCnt="16"/>
      <dgm:spPr/>
      <dgm:t>
        <a:bodyPr/>
        <a:lstStyle/>
        <a:p>
          <a:endParaRPr lang="es-ES"/>
        </a:p>
      </dgm:t>
    </dgm:pt>
    <dgm:pt modelId="{C400122F-4EF8-4025-ABE8-D23C0017493E}" type="pres">
      <dgm:prSet presAssocID="{013AFF1C-ECB2-491E-BAF6-9F21B92F21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7A82D9B-1BA9-4198-AEA7-EAC57F8C18D8}" type="pres">
      <dgm:prSet presAssocID="{013AFF1C-ECB2-491E-BAF6-9F21B92F21F4}" presName="rootComposite" presStyleCnt="0"/>
      <dgm:spPr/>
      <dgm:t>
        <a:bodyPr/>
        <a:lstStyle/>
        <a:p>
          <a:endParaRPr lang="es-ES"/>
        </a:p>
      </dgm:t>
    </dgm:pt>
    <dgm:pt modelId="{C7429E26-83F0-4CE1-AA4D-637A6B311121}" type="pres">
      <dgm:prSet presAssocID="{013AFF1C-ECB2-491E-BAF6-9F21B92F21F4}" presName="rootText" presStyleLbl="node3" presStyleIdx="13" presStyleCnt="16" custScaleY="255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42691B-A7EF-4EA1-9CF5-177790E16612}" type="pres">
      <dgm:prSet presAssocID="{013AFF1C-ECB2-491E-BAF6-9F21B92F21F4}" presName="rootConnector" presStyleLbl="node3" presStyleIdx="13" presStyleCnt="16"/>
      <dgm:spPr/>
      <dgm:t>
        <a:bodyPr/>
        <a:lstStyle/>
        <a:p>
          <a:endParaRPr lang="es-ES"/>
        </a:p>
      </dgm:t>
    </dgm:pt>
    <dgm:pt modelId="{678F1864-BA77-49EC-A935-F5F6E4164843}" type="pres">
      <dgm:prSet presAssocID="{013AFF1C-ECB2-491E-BAF6-9F21B92F21F4}" presName="hierChild4" presStyleCnt="0"/>
      <dgm:spPr/>
      <dgm:t>
        <a:bodyPr/>
        <a:lstStyle/>
        <a:p>
          <a:endParaRPr lang="es-ES"/>
        </a:p>
      </dgm:t>
    </dgm:pt>
    <dgm:pt modelId="{8D1F1661-6CD7-4F59-BA16-C1EB21E7E1F2}" type="pres">
      <dgm:prSet presAssocID="{013AFF1C-ECB2-491E-BAF6-9F21B92F21F4}" presName="hierChild5" presStyleCnt="0"/>
      <dgm:spPr/>
      <dgm:t>
        <a:bodyPr/>
        <a:lstStyle/>
        <a:p>
          <a:endParaRPr lang="es-ES"/>
        </a:p>
      </dgm:t>
    </dgm:pt>
    <dgm:pt modelId="{252BC6E4-FD9D-4AFC-BCF6-B7EE05DF17E5}" type="pres">
      <dgm:prSet presAssocID="{6B44A75E-9449-4818-9EB7-0460C0C37D07}" presName="hierChild5" presStyleCnt="0"/>
      <dgm:spPr/>
      <dgm:t>
        <a:bodyPr/>
        <a:lstStyle/>
        <a:p>
          <a:endParaRPr lang="es-ES"/>
        </a:p>
      </dgm:t>
    </dgm:pt>
    <dgm:pt modelId="{6B104AB9-6884-4566-A1E3-FFEE3E34ED59}" type="pres">
      <dgm:prSet presAssocID="{605B920B-30EE-4857-846D-4571876456DB}" presName="Name37" presStyleLbl="parChTrans1D2" presStyleIdx="7" presStyleCnt="8"/>
      <dgm:spPr/>
      <dgm:t>
        <a:bodyPr/>
        <a:lstStyle/>
        <a:p>
          <a:endParaRPr lang="es-ES"/>
        </a:p>
      </dgm:t>
    </dgm:pt>
    <dgm:pt modelId="{E3949544-BAD0-4048-B193-3DF461EBC3A8}" type="pres">
      <dgm:prSet presAssocID="{B254C812-C7D8-4DA6-B8CB-C0FB030B07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6C65BE7-2C22-49AA-BDDC-6EA9A2CE2F64}" type="pres">
      <dgm:prSet presAssocID="{B254C812-C7D8-4DA6-B8CB-C0FB030B07E0}" presName="rootComposite" presStyleCnt="0"/>
      <dgm:spPr/>
      <dgm:t>
        <a:bodyPr/>
        <a:lstStyle/>
        <a:p>
          <a:endParaRPr lang="es-ES"/>
        </a:p>
      </dgm:t>
    </dgm:pt>
    <dgm:pt modelId="{784D1E81-D3F8-45B1-A9A3-EC86A1E5B94B}" type="pres">
      <dgm:prSet presAssocID="{B254C812-C7D8-4DA6-B8CB-C0FB030B07E0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BEEC8C-450A-43B6-A74F-014CEE7D8F9F}" type="pres">
      <dgm:prSet presAssocID="{B254C812-C7D8-4DA6-B8CB-C0FB030B07E0}" presName="rootConnector" presStyleLbl="node2" presStyleIdx="7" presStyleCnt="8"/>
      <dgm:spPr/>
      <dgm:t>
        <a:bodyPr/>
        <a:lstStyle/>
        <a:p>
          <a:endParaRPr lang="es-ES"/>
        </a:p>
      </dgm:t>
    </dgm:pt>
    <dgm:pt modelId="{92748876-FC66-46DA-B6B8-6BA715DF3330}" type="pres">
      <dgm:prSet presAssocID="{B254C812-C7D8-4DA6-B8CB-C0FB030B07E0}" presName="hierChild4" presStyleCnt="0"/>
      <dgm:spPr/>
      <dgm:t>
        <a:bodyPr/>
        <a:lstStyle/>
        <a:p>
          <a:endParaRPr lang="es-ES"/>
        </a:p>
      </dgm:t>
    </dgm:pt>
    <dgm:pt modelId="{E3FFE4E7-FDC3-43C4-8021-B8879E473468}" type="pres">
      <dgm:prSet presAssocID="{B52B8B58-4396-4A59-9D09-D46DEED5584E}" presName="Name37" presStyleLbl="parChTrans1D3" presStyleIdx="14" presStyleCnt="16"/>
      <dgm:spPr/>
      <dgm:t>
        <a:bodyPr/>
        <a:lstStyle/>
        <a:p>
          <a:endParaRPr lang="es-ES"/>
        </a:p>
      </dgm:t>
    </dgm:pt>
    <dgm:pt modelId="{C5635FA8-6F4F-4AAB-97D8-5FFFCE41A000}" type="pres">
      <dgm:prSet presAssocID="{FA1A7274-E4C4-4AD9-A935-88591B0DDA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E95620B-6BCB-4A3C-8E99-B7615FE6B20C}" type="pres">
      <dgm:prSet presAssocID="{FA1A7274-E4C4-4AD9-A935-88591B0DDAA6}" presName="rootComposite" presStyleCnt="0"/>
      <dgm:spPr/>
      <dgm:t>
        <a:bodyPr/>
        <a:lstStyle/>
        <a:p>
          <a:endParaRPr lang="es-ES"/>
        </a:p>
      </dgm:t>
    </dgm:pt>
    <dgm:pt modelId="{4B846D13-15F6-4A70-AEF5-C3C65BF747F9}" type="pres">
      <dgm:prSet presAssocID="{FA1A7274-E4C4-4AD9-A935-88591B0DDAA6}" presName="rootText" presStyleLbl="node3" presStyleIdx="14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6A9FD-1A83-40E2-826D-08DCA47DC3A9}" type="pres">
      <dgm:prSet presAssocID="{FA1A7274-E4C4-4AD9-A935-88591B0DDAA6}" presName="rootConnector" presStyleLbl="node3" presStyleIdx="14" presStyleCnt="16"/>
      <dgm:spPr/>
      <dgm:t>
        <a:bodyPr/>
        <a:lstStyle/>
        <a:p>
          <a:endParaRPr lang="es-ES"/>
        </a:p>
      </dgm:t>
    </dgm:pt>
    <dgm:pt modelId="{623454FC-0ACF-427B-8BD1-4D91B1A0D1DF}" type="pres">
      <dgm:prSet presAssocID="{FA1A7274-E4C4-4AD9-A935-88591B0DDAA6}" presName="hierChild4" presStyleCnt="0"/>
      <dgm:spPr/>
      <dgm:t>
        <a:bodyPr/>
        <a:lstStyle/>
        <a:p>
          <a:endParaRPr lang="es-ES"/>
        </a:p>
      </dgm:t>
    </dgm:pt>
    <dgm:pt modelId="{F4ABA4B0-DCA0-4AC6-B084-93A125B0469C}" type="pres">
      <dgm:prSet presAssocID="{FA1A7274-E4C4-4AD9-A935-88591B0DDAA6}" presName="hierChild5" presStyleCnt="0"/>
      <dgm:spPr/>
      <dgm:t>
        <a:bodyPr/>
        <a:lstStyle/>
        <a:p>
          <a:endParaRPr lang="es-ES"/>
        </a:p>
      </dgm:t>
    </dgm:pt>
    <dgm:pt modelId="{B3C1A0E5-A4D1-4E59-A321-2A1A7B41448C}" type="pres">
      <dgm:prSet presAssocID="{AA9ED0F6-DDEF-4BAB-8114-2886E82A3FFA}" presName="Name37" presStyleLbl="parChTrans1D3" presStyleIdx="15" presStyleCnt="16"/>
      <dgm:spPr/>
      <dgm:t>
        <a:bodyPr/>
        <a:lstStyle/>
        <a:p>
          <a:endParaRPr lang="es-ES"/>
        </a:p>
      </dgm:t>
    </dgm:pt>
    <dgm:pt modelId="{E4FDF821-60AA-4388-A6DA-1D000FB800EF}" type="pres">
      <dgm:prSet presAssocID="{71011720-01E4-48C3-8A5C-00460202F3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8667442-A704-419D-B020-27114FB35EFA}" type="pres">
      <dgm:prSet presAssocID="{71011720-01E4-48C3-8A5C-00460202F33F}" presName="rootComposite" presStyleCnt="0"/>
      <dgm:spPr/>
      <dgm:t>
        <a:bodyPr/>
        <a:lstStyle/>
        <a:p>
          <a:endParaRPr lang="es-ES"/>
        </a:p>
      </dgm:t>
    </dgm:pt>
    <dgm:pt modelId="{ACD8DB3D-0BEA-4D01-9544-97839B4D667C}" type="pres">
      <dgm:prSet presAssocID="{71011720-01E4-48C3-8A5C-00460202F33F}" presName="rootText" presStyleLbl="node3" presStyleIdx="15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16F8D-6AE1-4235-B441-5BF38D37D0D3}" type="pres">
      <dgm:prSet presAssocID="{71011720-01E4-48C3-8A5C-00460202F33F}" presName="rootConnector" presStyleLbl="node3" presStyleIdx="15" presStyleCnt="16"/>
      <dgm:spPr/>
      <dgm:t>
        <a:bodyPr/>
        <a:lstStyle/>
        <a:p>
          <a:endParaRPr lang="es-ES"/>
        </a:p>
      </dgm:t>
    </dgm:pt>
    <dgm:pt modelId="{09909D77-2145-421C-95DB-1978C4CC0C39}" type="pres">
      <dgm:prSet presAssocID="{71011720-01E4-48C3-8A5C-00460202F33F}" presName="hierChild4" presStyleCnt="0"/>
      <dgm:spPr/>
      <dgm:t>
        <a:bodyPr/>
        <a:lstStyle/>
        <a:p>
          <a:endParaRPr lang="es-ES"/>
        </a:p>
      </dgm:t>
    </dgm:pt>
    <dgm:pt modelId="{97EB1C85-F3BD-4112-B5C8-75ECFBCDBACB}" type="pres">
      <dgm:prSet presAssocID="{71011720-01E4-48C3-8A5C-00460202F33F}" presName="hierChild5" presStyleCnt="0"/>
      <dgm:spPr/>
      <dgm:t>
        <a:bodyPr/>
        <a:lstStyle/>
        <a:p>
          <a:endParaRPr lang="es-ES"/>
        </a:p>
      </dgm:t>
    </dgm:pt>
    <dgm:pt modelId="{847B2A30-93DF-4CAB-A88E-2E7E27D7CCCC}" type="pres">
      <dgm:prSet presAssocID="{B254C812-C7D8-4DA6-B8CB-C0FB030B07E0}" presName="hierChild5" presStyleCnt="0"/>
      <dgm:spPr/>
      <dgm:t>
        <a:bodyPr/>
        <a:lstStyle/>
        <a:p>
          <a:endParaRPr lang="es-ES"/>
        </a:p>
      </dgm:t>
    </dgm:pt>
    <dgm:pt modelId="{1DD425E1-27B0-46AC-9ACE-75950C4F9BEF}" type="pres">
      <dgm:prSet presAssocID="{F41F4F9F-70CD-4318-B1B2-6858DE162F2B}" presName="hierChild3" presStyleCnt="0"/>
      <dgm:spPr/>
      <dgm:t>
        <a:bodyPr/>
        <a:lstStyle/>
        <a:p>
          <a:endParaRPr lang="es-ES"/>
        </a:p>
      </dgm:t>
    </dgm:pt>
  </dgm:ptLst>
  <dgm:cxnLst>
    <dgm:cxn modelId="{A07E8B8B-7775-498A-A9D6-3416E05CFB17}" type="presOf" srcId="{68C6C3BA-0424-4A58-8F33-F9DF08634006}" destId="{C06BEA08-0EEF-4447-8609-7205675B3386}" srcOrd="0" destOrd="0" presId="urn:microsoft.com/office/officeart/2005/8/layout/orgChart1"/>
    <dgm:cxn modelId="{E86A8A88-CA44-4F07-B46D-F71B5811BCD0}" type="presOf" srcId="{07211515-4932-4C8C-86E5-1FF3E6AA9587}" destId="{D290EF85-4288-4403-916C-486CF8D388E5}" srcOrd="0" destOrd="0" presId="urn:microsoft.com/office/officeart/2005/8/layout/orgChart1"/>
    <dgm:cxn modelId="{263144F6-904F-4CDB-A2C1-56BD2E994AAB}" type="presOf" srcId="{1E09EFF1-6BA0-443C-A7A5-2E75BDCC8DE2}" destId="{E317E4F0-7DF2-4B38-A2BB-14E093290FD3}" srcOrd="0" destOrd="0" presId="urn:microsoft.com/office/officeart/2005/8/layout/orgChart1"/>
    <dgm:cxn modelId="{F7835D82-37B0-4937-99AE-9B49571BE0F4}" type="presOf" srcId="{35783332-CAA1-4B4F-921D-94E4BBB2B5F9}" destId="{493A912E-9AF3-4FC6-BE5B-AAB48DF1920A}" srcOrd="0" destOrd="0" presId="urn:microsoft.com/office/officeart/2005/8/layout/orgChart1"/>
    <dgm:cxn modelId="{78825164-870A-4EB7-91B5-F66BEAEBCC4A}" srcId="{F41F4F9F-70CD-4318-B1B2-6858DE162F2B}" destId="{07211515-4932-4C8C-86E5-1FF3E6AA9587}" srcOrd="1" destOrd="0" parTransId="{ACFA4F95-D0A4-402A-8DF8-C976653EA790}" sibTransId="{031797FC-E313-4FEA-A52B-47CD19A0727C}"/>
    <dgm:cxn modelId="{99B7ABEB-DC4A-42D3-8857-1EB143213276}" srcId="{62E3C57B-CF8F-467E-B1CB-7CF5E605D833}" destId="{C3731BFB-15CF-40C8-8CB1-E1F0CB3619B4}" srcOrd="0" destOrd="0" parTransId="{B122C9AC-CEE5-4102-B20E-FA8FD5ED1EB7}" sibTransId="{D306C77D-FCB6-407A-A844-E44B2E489C3E}"/>
    <dgm:cxn modelId="{473AB99C-20F7-4A2C-A062-FC085884267D}" srcId="{827D4372-9757-4513-A62E-1D6D2BAAF1C9}" destId="{0DDB7394-F087-4A5A-8C8E-FA8997575AE5}" srcOrd="1" destOrd="0" parTransId="{EB80B390-D3A4-4D55-90B7-E1EF0E1CA730}" sibTransId="{FC77FBD8-50E8-4879-B97F-C94858606DCC}"/>
    <dgm:cxn modelId="{87374519-2E6A-4D5D-AECB-329101A0FE26}" type="presOf" srcId="{827D4372-9757-4513-A62E-1D6D2BAAF1C9}" destId="{F21A9940-12B8-42FF-91C4-1117AA13775E}" srcOrd="0" destOrd="0" presId="urn:microsoft.com/office/officeart/2005/8/layout/orgChart1"/>
    <dgm:cxn modelId="{02E9137B-44C7-4B10-896C-3DC9BA222E64}" type="presOf" srcId="{62E3C57B-CF8F-467E-B1CB-7CF5E605D833}" destId="{6A9F1951-C8ED-4268-A896-3BB2FC26AEDF}" srcOrd="0" destOrd="0" presId="urn:microsoft.com/office/officeart/2005/8/layout/orgChart1"/>
    <dgm:cxn modelId="{C465D4A7-0513-4064-BC4C-144C6B939C94}" type="presOf" srcId="{215D044C-F37A-4C53-A249-E0ADD21F65AF}" destId="{670A2DF5-20C1-4F19-9B5A-7AC38A8FA264}" srcOrd="1" destOrd="0" presId="urn:microsoft.com/office/officeart/2005/8/layout/orgChart1"/>
    <dgm:cxn modelId="{249D41AA-206E-4650-94FC-02F031D97BB0}" type="presOf" srcId="{B1152A48-49A8-40FD-AF66-B7CAB07BF60E}" destId="{12798F2E-AD98-4BC0-AFC1-EBDBD23D5255}" srcOrd="1" destOrd="0" presId="urn:microsoft.com/office/officeart/2005/8/layout/orgChart1"/>
    <dgm:cxn modelId="{3E4B6B25-0835-4D50-B39D-D4B4AB4EAB1B}" srcId="{07211515-4932-4C8C-86E5-1FF3E6AA9587}" destId="{B1152A48-49A8-40FD-AF66-B7CAB07BF60E}" srcOrd="1" destOrd="0" parTransId="{14C9A9D5-EB9F-4D72-B1E3-DFA318C7451F}" sibTransId="{A058A711-7C82-4BE2-8318-00EA2FC5AF7C}"/>
    <dgm:cxn modelId="{44826411-DA3D-4F31-980D-A7F4475A6056}" type="presOf" srcId="{467B86CF-C332-44E1-BAAA-4D10F13BE8BA}" destId="{AA7E1BD6-94A8-4044-AE7C-80AF46D8671A}" srcOrd="0" destOrd="0" presId="urn:microsoft.com/office/officeart/2005/8/layout/orgChart1"/>
    <dgm:cxn modelId="{F71B44D9-2BD7-442B-B684-B86D15F7FE64}" type="presOf" srcId="{FC978A0F-63DE-41E4-BF3B-8F458E9DDFE7}" destId="{71AA564F-0844-4D19-A4A7-7CA2DD547ED0}" srcOrd="1" destOrd="0" presId="urn:microsoft.com/office/officeart/2005/8/layout/orgChart1"/>
    <dgm:cxn modelId="{AC2649AE-084A-481E-8CC4-BF703650663A}" type="presOf" srcId="{1FC3B732-64E9-465F-B1EB-12B1B22F6888}" destId="{A08B601B-DB94-4CC2-806B-BC2B98B76CDE}" srcOrd="0" destOrd="0" presId="urn:microsoft.com/office/officeart/2005/8/layout/orgChart1"/>
    <dgm:cxn modelId="{D829EEEA-A88A-4401-BE1F-84C040F3AA77}" type="presOf" srcId="{CD973FFB-BCE1-444D-A88B-C9FD0CD6991E}" destId="{0006C6BC-7B08-48A7-9E82-5FFE30412CD1}" srcOrd="0" destOrd="0" presId="urn:microsoft.com/office/officeart/2005/8/layout/orgChart1"/>
    <dgm:cxn modelId="{FDDA5917-FE1A-477C-BD0F-C6C3C0624726}" srcId="{F41F4F9F-70CD-4318-B1B2-6858DE162F2B}" destId="{B254C812-C7D8-4DA6-B8CB-C0FB030B07E0}" srcOrd="7" destOrd="0" parTransId="{605B920B-30EE-4857-846D-4571876456DB}" sibTransId="{B7313FE4-A1FD-4F75-8BB4-D88759228419}"/>
    <dgm:cxn modelId="{1DBD0078-3257-4A49-AC6D-871BCF7E73BC}" type="presOf" srcId="{725FFA42-B865-4071-BBA1-1C62124F44D6}" destId="{6688474F-83AE-42C4-AB04-AF9CB2EDEFA6}" srcOrd="0" destOrd="0" presId="urn:microsoft.com/office/officeart/2005/8/layout/orgChart1"/>
    <dgm:cxn modelId="{999067C2-9C1E-411F-B001-D47A51E2D4D8}" srcId="{F41F4F9F-70CD-4318-B1B2-6858DE162F2B}" destId="{35775300-F04B-4897-BE5F-400A110349CB}" srcOrd="4" destOrd="0" parTransId="{AE7CC538-09B6-4260-8993-811D566CB52B}" sibTransId="{5FEDF75C-DB13-4267-9A5F-39FBE30F82C3}"/>
    <dgm:cxn modelId="{569AC227-EB20-4876-89BC-3FE671DBDCF7}" type="presOf" srcId="{AA9ED0F6-DDEF-4BAB-8114-2886E82A3FFA}" destId="{B3C1A0E5-A4D1-4E59-A321-2A1A7B41448C}" srcOrd="0" destOrd="0" presId="urn:microsoft.com/office/officeart/2005/8/layout/orgChart1"/>
    <dgm:cxn modelId="{30AA11C1-B0C7-44C4-8C52-5E30C49924A8}" type="presOf" srcId="{62E3C57B-CF8F-467E-B1CB-7CF5E605D833}" destId="{76240022-EE21-47B6-B9BC-AC2051D800C3}" srcOrd="1" destOrd="0" presId="urn:microsoft.com/office/officeart/2005/8/layout/orgChart1"/>
    <dgm:cxn modelId="{6F38021F-D153-4551-AB2E-261CF636BE5E}" type="presOf" srcId="{0DDB7394-F087-4A5A-8C8E-FA8997575AE5}" destId="{41AF1E67-A612-46E7-97A1-B320E51440D7}" srcOrd="0" destOrd="0" presId="urn:microsoft.com/office/officeart/2005/8/layout/orgChart1"/>
    <dgm:cxn modelId="{383698D2-C6CA-4171-B734-52D5221C9B91}" type="presOf" srcId="{FC978A0F-63DE-41E4-BF3B-8F458E9DDFE7}" destId="{00EC3CC6-97CB-43A1-8F2B-CEC8B08AEF46}" srcOrd="0" destOrd="0" presId="urn:microsoft.com/office/officeart/2005/8/layout/orgChart1"/>
    <dgm:cxn modelId="{043C9F7B-EB76-4E35-801E-9904925F2353}" type="presOf" srcId="{71011720-01E4-48C3-8A5C-00460202F33F}" destId="{79916F8D-6AE1-4235-B441-5BF38D37D0D3}" srcOrd="1" destOrd="0" presId="urn:microsoft.com/office/officeart/2005/8/layout/orgChart1"/>
    <dgm:cxn modelId="{53222324-F26D-4229-BECC-C416C6A617AA}" type="presOf" srcId="{CEBF462A-22BE-495D-A248-AA0E41C648F3}" destId="{DE0D4051-EF34-4401-8262-B81E8B96CE25}" srcOrd="0" destOrd="0" presId="urn:microsoft.com/office/officeart/2005/8/layout/orgChart1"/>
    <dgm:cxn modelId="{2E3427FC-A9DD-4B8E-8D01-A08BC4383069}" type="presOf" srcId="{B7CF7394-96AC-494F-8459-6F8B4A665196}" destId="{70289A3F-BD8F-4342-BABB-6A6545FF0929}" srcOrd="0" destOrd="0" presId="urn:microsoft.com/office/officeart/2005/8/layout/orgChart1"/>
    <dgm:cxn modelId="{BEBB85AD-C63C-4A54-AA67-A0848006797C}" srcId="{62E3C57B-CF8F-467E-B1CB-7CF5E605D833}" destId="{CAC179D0-EB97-4085-BD85-94C534939232}" srcOrd="1" destOrd="0" parTransId="{4BB67F06-4EEC-41B4-AC27-E9FC021EA4CB}" sibTransId="{918C0553-1EC7-49A5-B650-8814DAC2A08F}"/>
    <dgm:cxn modelId="{1DE215E0-ECE2-48F4-8D9E-5BC0FE102A08}" type="presOf" srcId="{013AFF1C-ECB2-491E-BAF6-9F21B92F21F4}" destId="{2742691B-A7EF-4EA1-9CF5-177790E16612}" srcOrd="1" destOrd="0" presId="urn:microsoft.com/office/officeart/2005/8/layout/orgChart1"/>
    <dgm:cxn modelId="{84528EE2-95D8-4B4E-972F-01813D810721}" srcId="{F41F4F9F-70CD-4318-B1B2-6858DE162F2B}" destId="{6B44A75E-9449-4818-9EB7-0460C0C37D07}" srcOrd="6" destOrd="0" parTransId="{30904CEB-42A5-4258-9761-179AC86B5552}" sibTransId="{5355DD50-2D17-4C0A-9CDC-2DDB5B5A72AC}"/>
    <dgm:cxn modelId="{217DB7D5-681D-429B-8EB4-D5663BB716EA}" type="presOf" srcId="{268A384C-E676-48FE-B553-83D13591D105}" destId="{ECD3AE7B-2993-4D78-A20B-4E7E3B26F81D}" srcOrd="0" destOrd="0" presId="urn:microsoft.com/office/officeart/2005/8/layout/orgChart1"/>
    <dgm:cxn modelId="{AFC9291A-60E1-4516-AC55-811EA7A43A80}" srcId="{F41F4F9F-70CD-4318-B1B2-6858DE162F2B}" destId="{62E3C57B-CF8F-467E-B1CB-7CF5E605D833}" srcOrd="2" destOrd="0" parTransId="{1FC3B732-64E9-465F-B1EB-12B1B22F6888}" sibTransId="{D3E5ACB4-660C-4DCE-B0B4-C5798C1B4801}"/>
    <dgm:cxn modelId="{1DC908E9-1D03-4801-8ED0-AAEF522FC90A}" type="presOf" srcId="{013AFF1C-ECB2-491E-BAF6-9F21B92F21F4}" destId="{C7429E26-83F0-4CE1-AA4D-637A6B311121}" srcOrd="0" destOrd="0" presId="urn:microsoft.com/office/officeart/2005/8/layout/orgChart1"/>
    <dgm:cxn modelId="{5A9CB761-2F19-44C8-B718-02CEB76595E4}" type="presOf" srcId="{AF141705-0151-4E0E-ADFA-2C172A5FB89C}" destId="{6E361FA1-4ED2-495A-9580-21460044DE3F}" srcOrd="0" destOrd="0" presId="urn:microsoft.com/office/officeart/2005/8/layout/orgChart1"/>
    <dgm:cxn modelId="{630EB040-FC65-42FC-BF88-3C240E9A2217}" type="presOf" srcId="{AF141705-0151-4E0E-ADFA-2C172A5FB89C}" destId="{933690C6-D11E-41FF-A06B-C26A4E22B6FA}" srcOrd="1" destOrd="0" presId="urn:microsoft.com/office/officeart/2005/8/layout/orgChart1"/>
    <dgm:cxn modelId="{C84118B6-F400-4236-B1AB-7979F48E346C}" srcId="{F41F4F9F-70CD-4318-B1B2-6858DE162F2B}" destId="{827D4372-9757-4513-A62E-1D6D2BAAF1C9}" srcOrd="0" destOrd="0" parTransId="{9B8CA7EA-F23F-479B-B3C3-52C86879C39B}" sibTransId="{33D7D7D2-45FF-48C2-9665-8B18ECB38CF5}"/>
    <dgm:cxn modelId="{4B717CF1-1771-4114-8132-DE8D4B478D30}" type="presOf" srcId="{CAC179D0-EB97-4085-BD85-94C534939232}" destId="{F1D07CC2-C688-4E0D-87CC-4CE5BCF870B0}" srcOrd="1" destOrd="0" presId="urn:microsoft.com/office/officeart/2005/8/layout/orgChart1"/>
    <dgm:cxn modelId="{A42C93E4-DD81-44DB-9860-6F6F1169F0BB}" type="presOf" srcId="{7743858C-740C-4828-AB31-C65AB42B009E}" destId="{80A8B55C-4D2E-4048-9C9E-716362CB8469}" srcOrd="1" destOrd="0" presId="urn:microsoft.com/office/officeart/2005/8/layout/orgChart1"/>
    <dgm:cxn modelId="{F8C37438-8DD7-4F24-AD40-A77F7696A0EC}" type="presOf" srcId="{ACFA4F95-D0A4-402A-8DF8-C976653EA790}" destId="{4E1DB29E-AF8E-402B-9E92-C32CCAB5B8E7}" srcOrd="0" destOrd="0" presId="urn:microsoft.com/office/officeart/2005/8/layout/orgChart1"/>
    <dgm:cxn modelId="{A391164F-81CC-4EDC-BF1F-B521B076AFBA}" srcId="{07211515-4932-4C8C-86E5-1FF3E6AA9587}" destId="{3EE629E3-EF8D-4432-B2CB-3CDAC2FB1A8F}" srcOrd="0" destOrd="0" parTransId="{01C375A0-D519-4873-A9EC-FAF875A5AF97}" sibTransId="{4812CFA2-AFB8-462C-A158-41432F336045}"/>
    <dgm:cxn modelId="{73942BEE-FC50-4563-B757-6D467DF58D6E}" type="presOf" srcId="{C3731BFB-15CF-40C8-8CB1-E1F0CB3619B4}" destId="{C9E016DF-766C-40BA-A852-9FAF6FFC02DB}" srcOrd="1" destOrd="0" presId="urn:microsoft.com/office/officeart/2005/8/layout/orgChart1"/>
    <dgm:cxn modelId="{F8E8CFD3-5C79-4374-8691-15F64BA00150}" srcId="{215D044C-F37A-4C53-A249-E0ADD21F65AF}" destId="{68C6C3BA-0424-4A58-8F33-F9DF08634006}" srcOrd="0" destOrd="0" parTransId="{268A384C-E676-48FE-B553-83D13591D105}" sibTransId="{C9AA5012-9BA3-49AF-905A-420FBDC0CD1D}"/>
    <dgm:cxn modelId="{F1B37B41-BE5E-4D3E-A57B-1C4729935787}" type="presOf" srcId="{6B44A75E-9449-4818-9EB7-0460C0C37D07}" destId="{DE6044DF-AD48-48E7-A08A-2DA0481A87D9}" srcOrd="0" destOrd="0" presId="urn:microsoft.com/office/officeart/2005/8/layout/orgChart1"/>
    <dgm:cxn modelId="{99192E66-3C63-4E0C-83E8-B897ECE70DEA}" type="presOf" srcId="{9B8CA7EA-F23F-479B-B3C3-52C86879C39B}" destId="{30CB7CEA-0C96-4512-9776-2623B5D56FD3}" srcOrd="0" destOrd="0" presId="urn:microsoft.com/office/officeart/2005/8/layout/orgChart1"/>
    <dgm:cxn modelId="{CBF924DC-F46C-4B56-997D-CB032C8911F9}" type="presOf" srcId="{68C6C3BA-0424-4A58-8F33-F9DF08634006}" destId="{B0B4F061-77E8-4B23-8135-4E7AC5008E99}" srcOrd="1" destOrd="0" presId="urn:microsoft.com/office/officeart/2005/8/layout/orgChart1"/>
    <dgm:cxn modelId="{9419F53C-F781-4692-A52B-A8F5A9674877}" type="presOf" srcId="{2FB04D0C-48B7-4978-B68F-B0D372EC11F3}" destId="{667E84FA-4991-4C83-9B41-EAA1C89CB7FC}" srcOrd="0" destOrd="0" presId="urn:microsoft.com/office/officeart/2005/8/layout/orgChart1"/>
    <dgm:cxn modelId="{D7459D01-FB45-4300-ACA8-DAA18A4823EE}" type="presOf" srcId="{B254C812-C7D8-4DA6-B8CB-C0FB030B07E0}" destId="{784D1E81-D3F8-45B1-A9A3-EC86A1E5B94B}" srcOrd="0" destOrd="0" presId="urn:microsoft.com/office/officeart/2005/8/layout/orgChart1"/>
    <dgm:cxn modelId="{5BFF0C0A-F22C-48E5-B0E9-23DF69996D39}" srcId="{35775300-F04B-4897-BE5F-400A110349CB}" destId="{C00660EA-C58C-4B64-BBC8-56E58266DA56}" srcOrd="0" destOrd="0" parTransId="{10094545-DDEE-4D47-BC7A-AD43EAB9B14A}" sibTransId="{6F8396B0-E811-474B-A4D5-0963059F50A0}"/>
    <dgm:cxn modelId="{E4282642-4888-43D1-B210-17A7281DB19D}" type="presOf" srcId="{35775300-F04B-4897-BE5F-400A110349CB}" destId="{C87859B2-C1E9-4D6B-9F4E-B800713A1DB3}" srcOrd="0" destOrd="0" presId="urn:microsoft.com/office/officeart/2005/8/layout/orgChart1"/>
    <dgm:cxn modelId="{7ED8EA44-9DCB-47D5-8220-910A350DB3E7}" type="presOf" srcId="{C00660EA-C58C-4B64-BBC8-56E58266DA56}" destId="{0087855A-9DAF-4B9B-8989-F9EFB1B7ECD1}" srcOrd="0" destOrd="0" presId="urn:microsoft.com/office/officeart/2005/8/layout/orgChart1"/>
    <dgm:cxn modelId="{CEBB9BA1-F272-4378-B2CB-14D000CBE9F5}" type="presOf" srcId="{F41F4F9F-70CD-4318-B1B2-6858DE162F2B}" destId="{73892760-8173-4A1A-844C-114025C15EF2}" srcOrd="0" destOrd="0" presId="urn:microsoft.com/office/officeart/2005/8/layout/orgChart1"/>
    <dgm:cxn modelId="{F93C3A3D-7F79-4559-B300-BF65ADF3ED8D}" type="presOf" srcId="{467B86CF-C332-44E1-BAAA-4D10F13BE8BA}" destId="{4F02EE7F-A818-4347-BBCF-0F170008AD69}" srcOrd="1" destOrd="0" presId="urn:microsoft.com/office/officeart/2005/8/layout/orgChart1"/>
    <dgm:cxn modelId="{E0A1D600-760C-47BB-A316-A9F126318FA6}" type="presOf" srcId="{6B44A75E-9449-4818-9EB7-0460C0C37D07}" destId="{1D4406BB-011E-4180-B6CE-160233D4D942}" srcOrd="1" destOrd="0" presId="urn:microsoft.com/office/officeart/2005/8/layout/orgChart1"/>
    <dgm:cxn modelId="{2FD25B24-3B82-4378-9604-24D00616F3EA}" type="presOf" srcId="{1607A2F8-5B12-4880-BCD7-DAA209C35F33}" destId="{9310971E-D5C6-497A-8D2E-0F176C176424}" srcOrd="0" destOrd="0" presId="urn:microsoft.com/office/officeart/2005/8/layout/orgChart1"/>
    <dgm:cxn modelId="{577B3E42-21D9-4DF9-B08F-1EC68D67B1DF}" type="presOf" srcId="{601D6C71-D8DD-45C2-93D2-4210B81057EF}" destId="{8661439E-BCEA-45EE-A68A-8E50B0ECC444}" srcOrd="0" destOrd="0" presId="urn:microsoft.com/office/officeart/2005/8/layout/orgChart1"/>
    <dgm:cxn modelId="{B7D02F40-F874-4F3E-A31F-7095B6388F47}" type="presOf" srcId="{71011720-01E4-48C3-8A5C-00460202F33F}" destId="{ACD8DB3D-0BEA-4D01-9544-97839B4D667C}" srcOrd="0" destOrd="0" presId="urn:microsoft.com/office/officeart/2005/8/layout/orgChart1"/>
    <dgm:cxn modelId="{EFE8DAEA-52B7-450A-86B3-6F56200AC9E3}" type="presOf" srcId="{FA1A7274-E4C4-4AD9-A935-88591B0DDAA6}" destId="{B9D6A9FD-1A83-40E2-826D-08DCA47DC3A9}" srcOrd="1" destOrd="0" presId="urn:microsoft.com/office/officeart/2005/8/layout/orgChart1"/>
    <dgm:cxn modelId="{8AAC04D0-604F-4FEC-9E05-4AED46F945D0}" srcId="{827D4372-9757-4513-A62E-1D6D2BAAF1C9}" destId="{467B86CF-C332-44E1-BAAA-4D10F13BE8BA}" srcOrd="0" destOrd="0" parTransId="{CD973FFB-BCE1-444D-A88B-C9FD0CD6991E}" sibTransId="{85723108-D637-4921-AE8F-B4C3E6F4D9E9}"/>
    <dgm:cxn modelId="{8D1033BE-8F7E-46B0-B664-346ED686E39B}" type="presOf" srcId="{215D044C-F37A-4C53-A249-E0ADD21F65AF}" destId="{F8B81E3B-3CB5-45D5-8EC0-AB3E392F798D}" srcOrd="0" destOrd="0" presId="urn:microsoft.com/office/officeart/2005/8/layout/orgChart1"/>
    <dgm:cxn modelId="{EE7CCD58-3707-4FA2-919B-2A3A18A722BB}" type="presOf" srcId="{AE7CC538-09B6-4260-8993-811D566CB52B}" destId="{1F369E6C-4A4A-438D-AF1C-7A3A54188047}" srcOrd="0" destOrd="0" presId="urn:microsoft.com/office/officeart/2005/8/layout/orgChart1"/>
    <dgm:cxn modelId="{6960048A-C898-42AF-8343-3AE4E52553E1}" type="presOf" srcId="{1607A2F8-5B12-4880-BCD7-DAA209C35F33}" destId="{DA5563EB-206F-4EBC-A7F8-4CF4048F0565}" srcOrd="1" destOrd="0" presId="urn:microsoft.com/office/officeart/2005/8/layout/orgChart1"/>
    <dgm:cxn modelId="{D21A1805-C23D-477C-A3E8-2E742E5E0AE6}" type="presOf" srcId="{E8DFDAA3-346C-4608-B63B-54F650D56942}" destId="{70EC8B4F-55A7-4840-8A96-92C5BC653984}" srcOrd="0" destOrd="0" presId="urn:microsoft.com/office/officeart/2005/8/layout/orgChart1"/>
    <dgm:cxn modelId="{A6E8EEF6-347F-4C19-BF78-1B6CECC5F99E}" type="presOf" srcId="{07211515-4932-4C8C-86E5-1FF3E6AA9587}" destId="{B508B141-3A4B-4016-945B-5A8384FC1CAB}" srcOrd="1" destOrd="0" presId="urn:microsoft.com/office/officeart/2005/8/layout/orgChart1"/>
    <dgm:cxn modelId="{ED8F46A6-C43C-4D48-9D10-FF5FFFAAEA95}" type="presOf" srcId="{FE90814C-EFD8-4663-A775-1BB2A71DDFB3}" destId="{7A6D7E1B-C90C-462E-9D34-34E5E9FD85CB}" srcOrd="0" destOrd="0" presId="urn:microsoft.com/office/officeart/2005/8/layout/orgChart1"/>
    <dgm:cxn modelId="{98A8347A-5581-44C8-8A8B-5B617001C5B0}" type="presOf" srcId="{827D4372-9757-4513-A62E-1D6D2BAAF1C9}" destId="{58634B68-8C69-4C9C-883C-DE3AC997DF78}" srcOrd="1" destOrd="0" presId="urn:microsoft.com/office/officeart/2005/8/layout/orgChart1"/>
    <dgm:cxn modelId="{B1D2777E-5FD5-4705-9B2D-D7902882BA1D}" srcId="{6B44A75E-9449-4818-9EB7-0460C0C37D07}" destId="{013AFF1C-ECB2-491E-BAF6-9F21B92F21F4}" srcOrd="1" destOrd="0" parTransId="{E8DFDAA3-346C-4608-B63B-54F650D56942}" sibTransId="{94885828-0E18-414B-8E3C-055CB8A430B3}"/>
    <dgm:cxn modelId="{B18CFB33-6E03-406E-B13E-3A938B2673CC}" type="presOf" srcId="{F41F4F9F-70CD-4318-B1B2-6858DE162F2B}" destId="{035E0DA2-F02B-4F77-A338-D6324E94C5E4}" srcOrd="1" destOrd="0" presId="urn:microsoft.com/office/officeart/2005/8/layout/orgChart1"/>
    <dgm:cxn modelId="{CFFB15A0-5AC4-40A2-ADEF-567F12FB2BA9}" type="presOf" srcId="{B7CF7394-96AC-494F-8459-6F8B4A665196}" destId="{CF91DFD3-DE4C-43AF-B06E-1BAB04705153}" srcOrd="1" destOrd="0" presId="urn:microsoft.com/office/officeart/2005/8/layout/orgChart1"/>
    <dgm:cxn modelId="{9F35351C-BF44-4CE9-9919-F664DB41A3D9}" type="presOf" srcId="{10094545-DDEE-4D47-BC7A-AD43EAB9B14A}" destId="{F86FFC95-93C8-4491-84D3-AC47C0B62F4B}" srcOrd="0" destOrd="0" presId="urn:microsoft.com/office/officeart/2005/8/layout/orgChart1"/>
    <dgm:cxn modelId="{EF891D91-4B07-4049-BD86-A230E7BD9787}" type="presOf" srcId="{725FFA42-B865-4071-BBA1-1C62124F44D6}" destId="{46AD4952-DD82-4BF9-8DD6-C02C3847E30A}" srcOrd="1" destOrd="0" presId="urn:microsoft.com/office/officeart/2005/8/layout/orgChart1"/>
    <dgm:cxn modelId="{7DD35E8A-04D1-4883-9715-207733B478BE}" type="presOf" srcId="{C3731BFB-15CF-40C8-8CB1-E1F0CB3619B4}" destId="{4E886997-7689-47A2-94F3-7606612C9E88}" srcOrd="0" destOrd="0" presId="urn:microsoft.com/office/officeart/2005/8/layout/orgChart1"/>
    <dgm:cxn modelId="{0C11E71F-AECD-4780-BC70-242DB6B2133E}" srcId="{6B44A75E-9449-4818-9EB7-0460C0C37D07}" destId="{725FFA42-B865-4071-BBA1-1C62124F44D6}" srcOrd="0" destOrd="0" parTransId="{1E09EFF1-6BA0-443C-A7A5-2E75BDCC8DE2}" sibTransId="{921E32EE-64B9-467D-8B42-8ADCE0252E73}"/>
    <dgm:cxn modelId="{B1BFB504-B357-460D-9386-BDD8690CAE87}" type="presOf" srcId="{B254C812-C7D8-4DA6-B8CB-C0FB030B07E0}" destId="{F5BEEC8C-450A-43B6-A74F-014CEE7D8F9F}" srcOrd="1" destOrd="0" presId="urn:microsoft.com/office/officeart/2005/8/layout/orgChart1"/>
    <dgm:cxn modelId="{4BC76D4A-DE8F-45F8-9E99-1910795803A1}" srcId="{1607A2F8-5B12-4880-BCD7-DAA209C35F33}" destId="{AF141705-0151-4E0E-ADFA-2C172A5FB89C}" srcOrd="1" destOrd="0" parTransId="{FE90814C-EFD8-4663-A775-1BB2A71DDFB3}" sibTransId="{F48E6015-63B4-402E-B3DE-35D3A796BB86}"/>
    <dgm:cxn modelId="{180F34E2-4E97-459F-97A4-04EFD5FC6CE6}" type="presOf" srcId="{01C375A0-D519-4873-A9EC-FAF875A5AF97}" destId="{3009B3FA-EFE8-4584-A8A1-2F8F11040668}" srcOrd="0" destOrd="0" presId="urn:microsoft.com/office/officeart/2005/8/layout/orgChart1"/>
    <dgm:cxn modelId="{E7974644-B508-4013-ADFD-AB8D46CCFFD7}" type="presOf" srcId="{CAC179D0-EB97-4085-BD85-94C534939232}" destId="{4798037B-11E6-4961-97BD-72B252D82C65}" srcOrd="0" destOrd="0" presId="urn:microsoft.com/office/officeart/2005/8/layout/orgChart1"/>
    <dgm:cxn modelId="{9F278267-9837-4E9C-BEFA-3063E7D71E97}" type="presOf" srcId="{B1152A48-49A8-40FD-AF66-B7CAB07BF60E}" destId="{2407B773-A11B-441E-99B6-3C8E778BB59A}" srcOrd="0" destOrd="0" presId="urn:microsoft.com/office/officeart/2005/8/layout/orgChart1"/>
    <dgm:cxn modelId="{7CF1C9C5-01F0-4247-AA17-A7EC84DE273B}" type="presOf" srcId="{605B920B-30EE-4857-846D-4571876456DB}" destId="{6B104AB9-6884-4566-A1E3-FFEE3E34ED59}" srcOrd="0" destOrd="0" presId="urn:microsoft.com/office/officeart/2005/8/layout/orgChart1"/>
    <dgm:cxn modelId="{2ABE3BE4-BF95-40AA-A6B5-2B19E3045868}" type="presOf" srcId="{9474668D-9AF5-46F6-91A5-7DABCEF1C46D}" destId="{8CBC7B06-C260-4C1C-A6F9-2DC8DABDE08D}" srcOrd="0" destOrd="0" presId="urn:microsoft.com/office/officeart/2005/8/layout/orgChart1"/>
    <dgm:cxn modelId="{D87EB9A7-300E-4FF5-B3D4-F378775C7FA1}" type="presOf" srcId="{B52B8B58-4396-4A59-9D09-D46DEED5584E}" destId="{E3FFE4E7-FDC3-43C4-8021-B8879E473468}" srcOrd="0" destOrd="0" presId="urn:microsoft.com/office/officeart/2005/8/layout/orgChart1"/>
    <dgm:cxn modelId="{8E45865B-82CA-47B6-88C9-990A9319F89E}" srcId="{1607A2F8-5B12-4880-BCD7-DAA209C35F33}" destId="{FC978A0F-63DE-41E4-BF3B-8F458E9DDFE7}" srcOrd="0" destOrd="0" parTransId="{CEBF462A-22BE-495D-A248-AA0E41C648F3}" sibTransId="{515EC07A-E0CD-43E4-9F5B-B20FE373DBC2}"/>
    <dgm:cxn modelId="{DBD71E71-5A10-4B10-9ED1-FB43ED9CC451}" type="presOf" srcId="{4BB67F06-4EEC-41B4-AC27-E9FC021EA4CB}" destId="{C7F5DD3A-322E-45A4-9ED6-385A2E8FA683}" srcOrd="0" destOrd="0" presId="urn:microsoft.com/office/officeart/2005/8/layout/orgChart1"/>
    <dgm:cxn modelId="{1933F0A6-82C2-4178-8029-F40702A04D3D}" type="presOf" srcId="{3EE629E3-EF8D-4432-B2CB-3CDAC2FB1A8F}" destId="{33B40875-7917-4D6D-BFCF-7E591F60ABA6}" srcOrd="0" destOrd="0" presId="urn:microsoft.com/office/officeart/2005/8/layout/orgChart1"/>
    <dgm:cxn modelId="{C3987AF8-BD76-484E-B9AF-2100F93E3C0C}" srcId="{F41F4F9F-70CD-4318-B1B2-6858DE162F2B}" destId="{215D044C-F37A-4C53-A249-E0ADD21F65AF}" srcOrd="3" destOrd="0" parTransId="{1BCB7BCC-1016-4913-B394-F647EEFE7793}" sibTransId="{A3DC7F93-C3E4-4C1B-A8A4-B2E9EE339518}"/>
    <dgm:cxn modelId="{505162AB-3976-4C25-AE05-F6E74B028F84}" type="presOf" srcId="{B122C9AC-CEE5-4102-B20E-FA8FD5ED1EB7}" destId="{B8430E28-6D59-4D30-B662-F1C2D67706BD}" srcOrd="0" destOrd="0" presId="urn:microsoft.com/office/officeart/2005/8/layout/orgChart1"/>
    <dgm:cxn modelId="{6419A19A-D1FF-40B5-AC61-33AD768EC8A0}" type="presOf" srcId="{30904CEB-42A5-4258-9761-179AC86B5552}" destId="{ECDD586F-397E-418F-8437-240850E33397}" srcOrd="0" destOrd="0" presId="urn:microsoft.com/office/officeart/2005/8/layout/orgChart1"/>
    <dgm:cxn modelId="{B0E91434-F1D3-4FDF-9684-1614E9A13081}" type="presOf" srcId="{7743858C-740C-4828-AB31-C65AB42B009E}" destId="{989A3347-DB75-41DE-9B6F-D696B615081B}" srcOrd="0" destOrd="0" presId="urn:microsoft.com/office/officeart/2005/8/layout/orgChart1"/>
    <dgm:cxn modelId="{97790D00-CA5B-4701-B8B1-D8279A0645D4}" type="presOf" srcId="{FA1A7274-E4C4-4AD9-A935-88591B0DDAA6}" destId="{4B846D13-15F6-4A70-AEF5-C3C65BF747F9}" srcOrd="0" destOrd="0" presId="urn:microsoft.com/office/officeart/2005/8/layout/orgChart1"/>
    <dgm:cxn modelId="{CC7B0FFD-C141-4F50-8940-389D0506C6DA}" srcId="{B254C812-C7D8-4DA6-B8CB-C0FB030B07E0}" destId="{71011720-01E4-48C3-8A5C-00460202F33F}" srcOrd="1" destOrd="0" parTransId="{AA9ED0F6-DDEF-4BAB-8114-2886E82A3FFA}" sibTransId="{4ABBB888-3172-40CC-986D-C78BECD92F71}"/>
    <dgm:cxn modelId="{5F8292F9-EBD1-4793-ACEF-AABB1B214DD9}" type="presOf" srcId="{35775300-F04B-4897-BE5F-400A110349CB}" destId="{558EB961-3A15-4CEA-8839-392CAB67EF94}" srcOrd="1" destOrd="0" presId="urn:microsoft.com/office/officeart/2005/8/layout/orgChart1"/>
    <dgm:cxn modelId="{38C95DE8-92E6-4A8E-AA74-C335FBBC2B91}" srcId="{215D044C-F37A-4C53-A249-E0ADD21F65AF}" destId="{7743858C-740C-4828-AB31-C65AB42B009E}" srcOrd="1" destOrd="0" parTransId="{9474668D-9AF5-46F6-91A5-7DABCEF1C46D}" sibTransId="{C6C63CB0-1698-4FE4-9ACF-0A84AC8B314B}"/>
    <dgm:cxn modelId="{64196B63-A8ED-424F-B10B-99543D550EE0}" srcId="{F41F4F9F-70CD-4318-B1B2-6858DE162F2B}" destId="{1607A2F8-5B12-4880-BCD7-DAA209C35F33}" srcOrd="5" destOrd="0" parTransId="{601D6C71-D8DD-45C2-93D2-4210B81057EF}" sibTransId="{C6DBAB38-9D52-4B33-A986-6509D6A287B5}"/>
    <dgm:cxn modelId="{1C20960E-F48F-4923-951F-FC723A2181C4}" type="presOf" srcId="{EB80B390-D3A4-4D55-90B7-E1EF0E1CA730}" destId="{8DE3FB9F-56C7-45CF-A6DF-52740A6C812C}" srcOrd="0" destOrd="0" presId="urn:microsoft.com/office/officeart/2005/8/layout/orgChart1"/>
    <dgm:cxn modelId="{197BAF7F-3C61-41C1-8AF4-562E99AFDA92}" type="presOf" srcId="{1BCB7BCC-1016-4913-B394-F647EEFE7793}" destId="{66E56D51-4945-42D2-864D-9EFA40E284E0}" srcOrd="0" destOrd="0" presId="urn:microsoft.com/office/officeart/2005/8/layout/orgChart1"/>
    <dgm:cxn modelId="{8609B48F-0428-4D79-8F74-C397218D96CF}" type="presOf" srcId="{14C9A9D5-EB9F-4D72-B1E3-DFA318C7451F}" destId="{B02789FB-11CE-43C9-92A0-CBEB26405740}" srcOrd="0" destOrd="0" presId="urn:microsoft.com/office/officeart/2005/8/layout/orgChart1"/>
    <dgm:cxn modelId="{67F9CD28-40D4-41F4-B865-4E0577FA3ED8}" type="presOf" srcId="{0DDB7394-F087-4A5A-8C8E-FA8997575AE5}" destId="{03C784AE-C5C2-4E57-ACDE-C43836CB846C}" srcOrd="1" destOrd="0" presId="urn:microsoft.com/office/officeart/2005/8/layout/orgChart1"/>
    <dgm:cxn modelId="{6049786C-77D3-4D6F-935C-961E410DF5A9}" srcId="{35775300-F04B-4897-BE5F-400A110349CB}" destId="{B7CF7394-96AC-494F-8459-6F8B4A665196}" srcOrd="1" destOrd="0" parTransId="{35783332-CAA1-4B4F-921D-94E4BBB2B5F9}" sibTransId="{2D5A00B4-CDB9-4831-8720-6C2AF1AB7874}"/>
    <dgm:cxn modelId="{A979D8CC-6A39-47D4-8954-0ACB68015187}" type="presOf" srcId="{3EE629E3-EF8D-4432-B2CB-3CDAC2FB1A8F}" destId="{C7223E27-C48F-4363-9C94-D8BD01ED6AF8}" srcOrd="1" destOrd="0" presId="urn:microsoft.com/office/officeart/2005/8/layout/orgChart1"/>
    <dgm:cxn modelId="{E6AB38E2-4D80-4414-97A2-25858128B54A}" srcId="{B254C812-C7D8-4DA6-B8CB-C0FB030B07E0}" destId="{FA1A7274-E4C4-4AD9-A935-88591B0DDAA6}" srcOrd="0" destOrd="0" parTransId="{B52B8B58-4396-4A59-9D09-D46DEED5584E}" sibTransId="{276D684A-3384-4FC0-A2CC-2A506DA7D9C4}"/>
    <dgm:cxn modelId="{7184419D-0389-43C0-8C31-53A6BEFDD2D6}" srcId="{2FB04D0C-48B7-4978-B68F-B0D372EC11F3}" destId="{F41F4F9F-70CD-4318-B1B2-6858DE162F2B}" srcOrd="0" destOrd="0" parTransId="{C6C005B1-ECF4-4681-A86E-44DE3A70B958}" sibTransId="{4CCEA812-635B-4109-A669-FE27C94F88D4}"/>
    <dgm:cxn modelId="{7F8BD19A-44C7-47E4-93CD-59791DFAD11C}" type="presOf" srcId="{C00660EA-C58C-4B64-BBC8-56E58266DA56}" destId="{161DF917-5E30-49CB-B1A2-330A3E4068AB}" srcOrd="1" destOrd="0" presId="urn:microsoft.com/office/officeart/2005/8/layout/orgChart1"/>
    <dgm:cxn modelId="{A0A89466-D6BE-4250-9C03-97596CCC0A8B}" type="presParOf" srcId="{667E84FA-4991-4C83-9B41-EAA1C89CB7FC}" destId="{5F7E25E0-1BB7-46E0-BC36-3C2027E69076}" srcOrd="0" destOrd="0" presId="urn:microsoft.com/office/officeart/2005/8/layout/orgChart1"/>
    <dgm:cxn modelId="{E2284CDE-691F-462C-8B82-CB1FCC4BCFFD}" type="presParOf" srcId="{5F7E25E0-1BB7-46E0-BC36-3C2027E69076}" destId="{B0A59523-7F56-425F-A87E-0541D8DFF7A9}" srcOrd="0" destOrd="0" presId="urn:microsoft.com/office/officeart/2005/8/layout/orgChart1"/>
    <dgm:cxn modelId="{334825CD-203C-4D9A-A44C-A8964401A4F9}" type="presParOf" srcId="{B0A59523-7F56-425F-A87E-0541D8DFF7A9}" destId="{73892760-8173-4A1A-844C-114025C15EF2}" srcOrd="0" destOrd="0" presId="urn:microsoft.com/office/officeart/2005/8/layout/orgChart1"/>
    <dgm:cxn modelId="{E80A0DA5-BF7F-4FA7-9E82-D9039F14299C}" type="presParOf" srcId="{B0A59523-7F56-425F-A87E-0541D8DFF7A9}" destId="{035E0DA2-F02B-4F77-A338-D6324E94C5E4}" srcOrd="1" destOrd="0" presId="urn:microsoft.com/office/officeart/2005/8/layout/orgChart1"/>
    <dgm:cxn modelId="{CCB0A8AF-9FD0-40A0-9C66-5C978A9A1DE4}" type="presParOf" srcId="{5F7E25E0-1BB7-46E0-BC36-3C2027E69076}" destId="{76B1D884-2C23-43A4-9EA5-29B98AE556AE}" srcOrd="1" destOrd="0" presId="urn:microsoft.com/office/officeart/2005/8/layout/orgChart1"/>
    <dgm:cxn modelId="{678253BA-4519-4A24-BCCA-2DF987A8B063}" type="presParOf" srcId="{76B1D884-2C23-43A4-9EA5-29B98AE556AE}" destId="{30CB7CEA-0C96-4512-9776-2623B5D56FD3}" srcOrd="0" destOrd="0" presId="urn:microsoft.com/office/officeart/2005/8/layout/orgChart1"/>
    <dgm:cxn modelId="{E9997414-CECD-4976-AAC9-6C9AB48F1465}" type="presParOf" srcId="{76B1D884-2C23-43A4-9EA5-29B98AE556AE}" destId="{28DEF0B1-59D3-406A-84F2-4EB4CA28FE7A}" srcOrd="1" destOrd="0" presId="urn:microsoft.com/office/officeart/2005/8/layout/orgChart1"/>
    <dgm:cxn modelId="{B2C68CC9-8ABC-4E45-BF63-EE9BAEFE6534}" type="presParOf" srcId="{28DEF0B1-59D3-406A-84F2-4EB4CA28FE7A}" destId="{59B0CD77-BA71-4E15-9FB0-1E4557994689}" srcOrd="0" destOrd="0" presId="urn:microsoft.com/office/officeart/2005/8/layout/orgChart1"/>
    <dgm:cxn modelId="{1AB6ABA7-BFF6-450D-8FB9-7FBBAFCED838}" type="presParOf" srcId="{59B0CD77-BA71-4E15-9FB0-1E4557994689}" destId="{F21A9940-12B8-42FF-91C4-1117AA13775E}" srcOrd="0" destOrd="0" presId="urn:microsoft.com/office/officeart/2005/8/layout/orgChart1"/>
    <dgm:cxn modelId="{2A15C60B-9BF1-44CD-A0B5-3BA59527EF70}" type="presParOf" srcId="{59B0CD77-BA71-4E15-9FB0-1E4557994689}" destId="{58634B68-8C69-4C9C-883C-DE3AC997DF78}" srcOrd="1" destOrd="0" presId="urn:microsoft.com/office/officeart/2005/8/layout/orgChart1"/>
    <dgm:cxn modelId="{958C5857-FD47-4214-BFAC-CFA17ACE134F}" type="presParOf" srcId="{28DEF0B1-59D3-406A-84F2-4EB4CA28FE7A}" destId="{2D97920C-5CFC-4EE2-988B-62D6E260133E}" srcOrd="1" destOrd="0" presId="urn:microsoft.com/office/officeart/2005/8/layout/orgChart1"/>
    <dgm:cxn modelId="{24C4D742-2B57-4D90-A2C8-F07DED809857}" type="presParOf" srcId="{2D97920C-5CFC-4EE2-988B-62D6E260133E}" destId="{0006C6BC-7B08-48A7-9E82-5FFE30412CD1}" srcOrd="0" destOrd="0" presId="urn:microsoft.com/office/officeart/2005/8/layout/orgChart1"/>
    <dgm:cxn modelId="{75DB9F05-584A-4326-8303-0F7A3F30B975}" type="presParOf" srcId="{2D97920C-5CFC-4EE2-988B-62D6E260133E}" destId="{E4F5391F-C5DD-4197-8B57-AE1C2E42A020}" srcOrd="1" destOrd="0" presId="urn:microsoft.com/office/officeart/2005/8/layout/orgChart1"/>
    <dgm:cxn modelId="{71CE824B-6B53-4C09-A6C5-E31E59C85306}" type="presParOf" srcId="{E4F5391F-C5DD-4197-8B57-AE1C2E42A020}" destId="{D48B0BA9-4992-443A-909F-DF1900CE6CAF}" srcOrd="0" destOrd="0" presId="urn:microsoft.com/office/officeart/2005/8/layout/orgChart1"/>
    <dgm:cxn modelId="{BEF4805D-6403-4F2F-B4AB-1C4367DE9DAC}" type="presParOf" srcId="{D48B0BA9-4992-443A-909F-DF1900CE6CAF}" destId="{AA7E1BD6-94A8-4044-AE7C-80AF46D8671A}" srcOrd="0" destOrd="0" presId="urn:microsoft.com/office/officeart/2005/8/layout/orgChart1"/>
    <dgm:cxn modelId="{45840B8E-DCDD-4E5F-92D7-4CC0B187B414}" type="presParOf" srcId="{D48B0BA9-4992-443A-909F-DF1900CE6CAF}" destId="{4F02EE7F-A818-4347-BBCF-0F170008AD69}" srcOrd="1" destOrd="0" presId="urn:microsoft.com/office/officeart/2005/8/layout/orgChart1"/>
    <dgm:cxn modelId="{4AE5E26C-BB47-44CF-9689-1E1E350182FD}" type="presParOf" srcId="{E4F5391F-C5DD-4197-8B57-AE1C2E42A020}" destId="{96E6BEB6-9E05-48E2-B103-36AF13D5ECA9}" srcOrd="1" destOrd="0" presId="urn:microsoft.com/office/officeart/2005/8/layout/orgChart1"/>
    <dgm:cxn modelId="{A07799E9-F512-476E-AE3B-4DFB1078CD03}" type="presParOf" srcId="{E4F5391F-C5DD-4197-8B57-AE1C2E42A020}" destId="{B772C599-0AE6-46FB-9DE7-839998A706A9}" srcOrd="2" destOrd="0" presId="urn:microsoft.com/office/officeart/2005/8/layout/orgChart1"/>
    <dgm:cxn modelId="{D199496F-8FEF-4327-B032-ECF4562CFA65}" type="presParOf" srcId="{2D97920C-5CFC-4EE2-988B-62D6E260133E}" destId="{8DE3FB9F-56C7-45CF-A6DF-52740A6C812C}" srcOrd="2" destOrd="0" presId="urn:microsoft.com/office/officeart/2005/8/layout/orgChart1"/>
    <dgm:cxn modelId="{EC53CD42-B04B-47B1-BB85-DE9144CFEBC2}" type="presParOf" srcId="{2D97920C-5CFC-4EE2-988B-62D6E260133E}" destId="{8F56269F-6C8C-441B-AA7E-F479A0439791}" srcOrd="3" destOrd="0" presId="urn:microsoft.com/office/officeart/2005/8/layout/orgChart1"/>
    <dgm:cxn modelId="{4279C486-12C9-475D-9961-B74F2EA107C0}" type="presParOf" srcId="{8F56269F-6C8C-441B-AA7E-F479A0439791}" destId="{A0ABF145-FA4A-4B90-9AD5-E5BAD770973F}" srcOrd="0" destOrd="0" presId="urn:microsoft.com/office/officeart/2005/8/layout/orgChart1"/>
    <dgm:cxn modelId="{C4A5B2F9-2A4F-46F9-9FBC-B9A929764951}" type="presParOf" srcId="{A0ABF145-FA4A-4B90-9AD5-E5BAD770973F}" destId="{41AF1E67-A612-46E7-97A1-B320E51440D7}" srcOrd="0" destOrd="0" presId="urn:microsoft.com/office/officeart/2005/8/layout/orgChart1"/>
    <dgm:cxn modelId="{6D7F527D-0539-42E1-871F-7714DAABC183}" type="presParOf" srcId="{A0ABF145-FA4A-4B90-9AD5-E5BAD770973F}" destId="{03C784AE-C5C2-4E57-ACDE-C43836CB846C}" srcOrd="1" destOrd="0" presId="urn:microsoft.com/office/officeart/2005/8/layout/orgChart1"/>
    <dgm:cxn modelId="{C2018A8C-641D-4371-98A2-0F219874896F}" type="presParOf" srcId="{8F56269F-6C8C-441B-AA7E-F479A0439791}" destId="{994E4D6D-7E36-49EB-990A-64175E5CC9C5}" srcOrd="1" destOrd="0" presId="urn:microsoft.com/office/officeart/2005/8/layout/orgChart1"/>
    <dgm:cxn modelId="{D5CEDCB1-858F-4848-9A2E-B54293963622}" type="presParOf" srcId="{8F56269F-6C8C-441B-AA7E-F479A0439791}" destId="{B452DFA1-AEFE-4869-9EF6-B057A8D4BFD8}" srcOrd="2" destOrd="0" presId="urn:microsoft.com/office/officeart/2005/8/layout/orgChart1"/>
    <dgm:cxn modelId="{C5EB99F9-94DC-477F-B09A-E184721772F3}" type="presParOf" srcId="{28DEF0B1-59D3-406A-84F2-4EB4CA28FE7A}" destId="{D0D7869C-53E3-4264-9F0A-CB035ED83E66}" srcOrd="2" destOrd="0" presId="urn:microsoft.com/office/officeart/2005/8/layout/orgChart1"/>
    <dgm:cxn modelId="{E8B6B296-18E2-4982-B56D-62283EA332AB}" type="presParOf" srcId="{76B1D884-2C23-43A4-9EA5-29B98AE556AE}" destId="{4E1DB29E-AF8E-402B-9E92-C32CCAB5B8E7}" srcOrd="2" destOrd="0" presId="urn:microsoft.com/office/officeart/2005/8/layout/orgChart1"/>
    <dgm:cxn modelId="{A8646E89-389B-4ADC-8E7E-74837195B2F8}" type="presParOf" srcId="{76B1D884-2C23-43A4-9EA5-29B98AE556AE}" destId="{B0828EC4-EC81-4C39-8DC4-8C92387E6E28}" srcOrd="3" destOrd="0" presId="urn:microsoft.com/office/officeart/2005/8/layout/orgChart1"/>
    <dgm:cxn modelId="{86BDF90C-B0A9-454A-B3BB-946907DD50B8}" type="presParOf" srcId="{B0828EC4-EC81-4C39-8DC4-8C92387E6E28}" destId="{55450143-7CE9-4D9A-AEC2-BEDE203A500D}" srcOrd="0" destOrd="0" presId="urn:microsoft.com/office/officeart/2005/8/layout/orgChart1"/>
    <dgm:cxn modelId="{D394ED72-861B-4953-94AB-5429EA25D75D}" type="presParOf" srcId="{55450143-7CE9-4D9A-AEC2-BEDE203A500D}" destId="{D290EF85-4288-4403-916C-486CF8D388E5}" srcOrd="0" destOrd="0" presId="urn:microsoft.com/office/officeart/2005/8/layout/orgChart1"/>
    <dgm:cxn modelId="{61424D5F-9B81-4F38-B975-D382FC4536F7}" type="presParOf" srcId="{55450143-7CE9-4D9A-AEC2-BEDE203A500D}" destId="{B508B141-3A4B-4016-945B-5A8384FC1CAB}" srcOrd="1" destOrd="0" presId="urn:microsoft.com/office/officeart/2005/8/layout/orgChart1"/>
    <dgm:cxn modelId="{050D9926-F7A2-4FDC-B045-0174153883E5}" type="presParOf" srcId="{B0828EC4-EC81-4C39-8DC4-8C92387E6E28}" destId="{5766EC82-6198-4D85-8AF0-D4E87E773E64}" srcOrd="1" destOrd="0" presId="urn:microsoft.com/office/officeart/2005/8/layout/orgChart1"/>
    <dgm:cxn modelId="{466A4737-E06E-4DC7-96B9-50E1135ED4B7}" type="presParOf" srcId="{5766EC82-6198-4D85-8AF0-D4E87E773E64}" destId="{3009B3FA-EFE8-4584-A8A1-2F8F11040668}" srcOrd="0" destOrd="0" presId="urn:microsoft.com/office/officeart/2005/8/layout/orgChart1"/>
    <dgm:cxn modelId="{4759D039-83D2-489C-BB80-15627F0ACA7C}" type="presParOf" srcId="{5766EC82-6198-4D85-8AF0-D4E87E773E64}" destId="{B2E31CF4-CBD7-4AA5-91E5-720FA2903A30}" srcOrd="1" destOrd="0" presId="urn:microsoft.com/office/officeart/2005/8/layout/orgChart1"/>
    <dgm:cxn modelId="{BC43A525-12E8-4DC1-925F-DC0A523CBEF1}" type="presParOf" srcId="{B2E31CF4-CBD7-4AA5-91E5-720FA2903A30}" destId="{1671A78D-7482-45AC-9EDD-7110459F6702}" srcOrd="0" destOrd="0" presId="urn:microsoft.com/office/officeart/2005/8/layout/orgChart1"/>
    <dgm:cxn modelId="{CE96C653-A230-4D01-ACD9-D950A581F765}" type="presParOf" srcId="{1671A78D-7482-45AC-9EDD-7110459F6702}" destId="{33B40875-7917-4D6D-BFCF-7E591F60ABA6}" srcOrd="0" destOrd="0" presId="urn:microsoft.com/office/officeart/2005/8/layout/orgChart1"/>
    <dgm:cxn modelId="{5FDFA588-491F-4BD9-B9B9-68B5F1E24BA3}" type="presParOf" srcId="{1671A78D-7482-45AC-9EDD-7110459F6702}" destId="{C7223E27-C48F-4363-9C94-D8BD01ED6AF8}" srcOrd="1" destOrd="0" presId="urn:microsoft.com/office/officeart/2005/8/layout/orgChart1"/>
    <dgm:cxn modelId="{08E0CADF-E0DF-4AA1-A365-EAFFDFF59DF4}" type="presParOf" srcId="{B2E31CF4-CBD7-4AA5-91E5-720FA2903A30}" destId="{20FC087F-28DA-4F8D-90E5-C8886F69953E}" srcOrd="1" destOrd="0" presId="urn:microsoft.com/office/officeart/2005/8/layout/orgChart1"/>
    <dgm:cxn modelId="{D006D12D-AC27-43E3-A510-411BA2C50AD5}" type="presParOf" srcId="{B2E31CF4-CBD7-4AA5-91E5-720FA2903A30}" destId="{A66BBD42-32D5-4EFC-8C70-58D7C512F3EF}" srcOrd="2" destOrd="0" presId="urn:microsoft.com/office/officeart/2005/8/layout/orgChart1"/>
    <dgm:cxn modelId="{8FE805D9-C9F0-415B-B897-C504257AA614}" type="presParOf" srcId="{5766EC82-6198-4D85-8AF0-D4E87E773E64}" destId="{B02789FB-11CE-43C9-92A0-CBEB26405740}" srcOrd="2" destOrd="0" presId="urn:microsoft.com/office/officeart/2005/8/layout/orgChart1"/>
    <dgm:cxn modelId="{17FEDD22-6970-4FBB-A320-2FB7277D0F44}" type="presParOf" srcId="{5766EC82-6198-4D85-8AF0-D4E87E773E64}" destId="{5231E30B-8740-419B-804A-EA29939F4B70}" srcOrd="3" destOrd="0" presId="urn:microsoft.com/office/officeart/2005/8/layout/orgChart1"/>
    <dgm:cxn modelId="{803AB915-715D-4B04-8257-2731A2529563}" type="presParOf" srcId="{5231E30B-8740-419B-804A-EA29939F4B70}" destId="{2FB50EAA-13CE-4230-9ECC-0DE968C7BB34}" srcOrd="0" destOrd="0" presId="urn:microsoft.com/office/officeart/2005/8/layout/orgChart1"/>
    <dgm:cxn modelId="{8AD43FE4-71E2-4F51-B15F-CF2A83382835}" type="presParOf" srcId="{2FB50EAA-13CE-4230-9ECC-0DE968C7BB34}" destId="{2407B773-A11B-441E-99B6-3C8E778BB59A}" srcOrd="0" destOrd="0" presId="urn:microsoft.com/office/officeart/2005/8/layout/orgChart1"/>
    <dgm:cxn modelId="{F23FB229-8F4C-49C8-BC0D-387E4FA7E57A}" type="presParOf" srcId="{2FB50EAA-13CE-4230-9ECC-0DE968C7BB34}" destId="{12798F2E-AD98-4BC0-AFC1-EBDBD23D5255}" srcOrd="1" destOrd="0" presId="urn:microsoft.com/office/officeart/2005/8/layout/orgChart1"/>
    <dgm:cxn modelId="{045828C7-7ABF-4441-AE2E-A74CEE4E6E08}" type="presParOf" srcId="{5231E30B-8740-419B-804A-EA29939F4B70}" destId="{0F49B6AC-EA06-4FA1-AE9E-73EFFD00DE42}" srcOrd="1" destOrd="0" presId="urn:microsoft.com/office/officeart/2005/8/layout/orgChart1"/>
    <dgm:cxn modelId="{9771BC29-6500-49F8-BD9E-8D41B85BDD14}" type="presParOf" srcId="{5231E30B-8740-419B-804A-EA29939F4B70}" destId="{CB09A947-3EBA-4388-8293-D7D69EEE85A7}" srcOrd="2" destOrd="0" presId="urn:microsoft.com/office/officeart/2005/8/layout/orgChart1"/>
    <dgm:cxn modelId="{E7685CAB-D81A-41A5-A35D-DC24D553FBCC}" type="presParOf" srcId="{B0828EC4-EC81-4C39-8DC4-8C92387E6E28}" destId="{7AF301D7-839E-4F58-A9E5-C2628DE73E04}" srcOrd="2" destOrd="0" presId="urn:microsoft.com/office/officeart/2005/8/layout/orgChart1"/>
    <dgm:cxn modelId="{16850B93-3D41-4050-B368-7EA91B96AA5A}" type="presParOf" srcId="{76B1D884-2C23-43A4-9EA5-29B98AE556AE}" destId="{A08B601B-DB94-4CC2-806B-BC2B98B76CDE}" srcOrd="4" destOrd="0" presId="urn:microsoft.com/office/officeart/2005/8/layout/orgChart1"/>
    <dgm:cxn modelId="{36C02459-22F9-4D0B-8B4B-B601180C966F}" type="presParOf" srcId="{76B1D884-2C23-43A4-9EA5-29B98AE556AE}" destId="{DC8B5138-9477-4AFB-AC10-16B801DA1535}" srcOrd="5" destOrd="0" presId="urn:microsoft.com/office/officeart/2005/8/layout/orgChart1"/>
    <dgm:cxn modelId="{03AC10B5-EF74-4463-8D7C-68D7D3949458}" type="presParOf" srcId="{DC8B5138-9477-4AFB-AC10-16B801DA1535}" destId="{A6984435-F253-4944-A48E-1ABF4FE765F3}" srcOrd="0" destOrd="0" presId="urn:microsoft.com/office/officeart/2005/8/layout/orgChart1"/>
    <dgm:cxn modelId="{32585F8A-BC41-400B-A5CE-F5F18DDA666A}" type="presParOf" srcId="{A6984435-F253-4944-A48E-1ABF4FE765F3}" destId="{6A9F1951-C8ED-4268-A896-3BB2FC26AEDF}" srcOrd="0" destOrd="0" presId="urn:microsoft.com/office/officeart/2005/8/layout/orgChart1"/>
    <dgm:cxn modelId="{5A7AC363-8ABD-42D7-B760-0183065558E0}" type="presParOf" srcId="{A6984435-F253-4944-A48E-1ABF4FE765F3}" destId="{76240022-EE21-47B6-B9BC-AC2051D800C3}" srcOrd="1" destOrd="0" presId="urn:microsoft.com/office/officeart/2005/8/layout/orgChart1"/>
    <dgm:cxn modelId="{7C96AA95-02AF-4ACF-B6D0-BAA25EC7EC79}" type="presParOf" srcId="{DC8B5138-9477-4AFB-AC10-16B801DA1535}" destId="{BCF20444-A39C-458A-B92B-ADFAA9119937}" srcOrd="1" destOrd="0" presId="urn:microsoft.com/office/officeart/2005/8/layout/orgChart1"/>
    <dgm:cxn modelId="{8682FC2D-E5CC-402B-89CF-A6F22581900B}" type="presParOf" srcId="{BCF20444-A39C-458A-B92B-ADFAA9119937}" destId="{B8430E28-6D59-4D30-B662-F1C2D67706BD}" srcOrd="0" destOrd="0" presId="urn:microsoft.com/office/officeart/2005/8/layout/orgChart1"/>
    <dgm:cxn modelId="{1348742E-6E8E-4F4A-A9BF-0663C9271774}" type="presParOf" srcId="{BCF20444-A39C-458A-B92B-ADFAA9119937}" destId="{B5C2A375-0599-4740-B418-7A38F100F7C1}" srcOrd="1" destOrd="0" presId="urn:microsoft.com/office/officeart/2005/8/layout/orgChart1"/>
    <dgm:cxn modelId="{7A86BE55-F3C4-40DB-8CF8-AF6496857C5B}" type="presParOf" srcId="{B5C2A375-0599-4740-B418-7A38F100F7C1}" destId="{A6A5E87A-CF86-4687-A1FC-1D9F152D167A}" srcOrd="0" destOrd="0" presId="urn:microsoft.com/office/officeart/2005/8/layout/orgChart1"/>
    <dgm:cxn modelId="{4B9A620B-26FC-43FC-83E0-16FACA95DC3C}" type="presParOf" srcId="{A6A5E87A-CF86-4687-A1FC-1D9F152D167A}" destId="{4E886997-7689-47A2-94F3-7606612C9E88}" srcOrd="0" destOrd="0" presId="urn:microsoft.com/office/officeart/2005/8/layout/orgChart1"/>
    <dgm:cxn modelId="{69A59E40-F0D6-4C25-9F7C-09ACE83013A6}" type="presParOf" srcId="{A6A5E87A-CF86-4687-A1FC-1D9F152D167A}" destId="{C9E016DF-766C-40BA-A852-9FAF6FFC02DB}" srcOrd="1" destOrd="0" presId="urn:microsoft.com/office/officeart/2005/8/layout/orgChart1"/>
    <dgm:cxn modelId="{81925261-7FDB-4399-9667-EABA8A081F23}" type="presParOf" srcId="{B5C2A375-0599-4740-B418-7A38F100F7C1}" destId="{B741BDE3-EC01-49E8-A69E-D3C8312007C4}" srcOrd="1" destOrd="0" presId="urn:microsoft.com/office/officeart/2005/8/layout/orgChart1"/>
    <dgm:cxn modelId="{FB050EF5-96D9-4AED-BC82-9D7561C70891}" type="presParOf" srcId="{B5C2A375-0599-4740-B418-7A38F100F7C1}" destId="{3F80FD86-3963-430B-9080-70B4FD073CCF}" srcOrd="2" destOrd="0" presId="urn:microsoft.com/office/officeart/2005/8/layout/orgChart1"/>
    <dgm:cxn modelId="{BBBA3F19-1805-4A23-B34F-52E3B9D6E248}" type="presParOf" srcId="{BCF20444-A39C-458A-B92B-ADFAA9119937}" destId="{C7F5DD3A-322E-45A4-9ED6-385A2E8FA683}" srcOrd="2" destOrd="0" presId="urn:microsoft.com/office/officeart/2005/8/layout/orgChart1"/>
    <dgm:cxn modelId="{B2506CE6-3CF8-4BB0-B98A-333C3009C3D1}" type="presParOf" srcId="{BCF20444-A39C-458A-B92B-ADFAA9119937}" destId="{D8427848-3948-4DAD-96AE-FFA1E4630E21}" srcOrd="3" destOrd="0" presId="urn:microsoft.com/office/officeart/2005/8/layout/orgChart1"/>
    <dgm:cxn modelId="{AE72D4C2-E31B-4F6F-B19F-85E424316119}" type="presParOf" srcId="{D8427848-3948-4DAD-96AE-FFA1E4630E21}" destId="{25B208BE-6A0B-4C0F-9A8E-DDCB68939533}" srcOrd="0" destOrd="0" presId="urn:microsoft.com/office/officeart/2005/8/layout/orgChart1"/>
    <dgm:cxn modelId="{56F87071-B3E7-4B03-B0A8-1F337AC3465E}" type="presParOf" srcId="{25B208BE-6A0B-4C0F-9A8E-DDCB68939533}" destId="{4798037B-11E6-4961-97BD-72B252D82C65}" srcOrd="0" destOrd="0" presId="urn:microsoft.com/office/officeart/2005/8/layout/orgChart1"/>
    <dgm:cxn modelId="{08BECFA6-C436-4EC5-A755-C8CBF78AD0B5}" type="presParOf" srcId="{25B208BE-6A0B-4C0F-9A8E-DDCB68939533}" destId="{F1D07CC2-C688-4E0D-87CC-4CE5BCF870B0}" srcOrd="1" destOrd="0" presId="urn:microsoft.com/office/officeart/2005/8/layout/orgChart1"/>
    <dgm:cxn modelId="{706789C5-6A41-48AB-A807-3641CE1F0EE9}" type="presParOf" srcId="{D8427848-3948-4DAD-96AE-FFA1E4630E21}" destId="{67A95DDC-5CE6-47D4-AC0E-472AA6645ED7}" srcOrd="1" destOrd="0" presId="urn:microsoft.com/office/officeart/2005/8/layout/orgChart1"/>
    <dgm:cxn modelId="{41801686-217A-4C73-B1B7-61ACABEBC79E}" type="presParOf" srcId="{D8427848-3948-4DAD-96AE-FFA1E4630E21}" destId="{297D230D-E8A8-4ED5-9CDC-FD13BEDC45BD}" srcOrd="2" destOrd="0" presId="urn:microsoft.com/office/officeart/2005/8/layout/orgChart1"/>
    <dgm:cxn modelId="{0D3ED7DB-FE26-47E3-8BAA-0DCD4871A90E}" type="presParOf" srcId="{DC8B5138-9477-4AFB-AC10-16B801DA1535}" destId="{12FD96C7-C966-4FFB-A762-AA5C877B763B}" srcOrd="2" destOrd="0" presId="urn:microsoft.com/office/officeart/2005/8/layout/orgChart1"/>
    <dgm:cxn modelId="{DD735DEF-23E8-4259-B806-62EDF7FD4E29}" type="presParOf" srcId="{76B1D884-2C23-43A4-9EA5-29B98AE556AE}" destId="{66E56D51-4945-42D2-864D-9EFA40E284E0}" srcOrd="6" destOrd="0" presId="urn:microsoft.com/office/officeart/2005/8/layout/orgChart1"/>
    <dgm:cxn modelId="{8188ED2E-9881-4F58-8FAD-AAD5D66E84CD}" type="presParOf" srcId="{76B1D884-2C23-43A4-9EA5-29B98AE556AE}" destId="{A347CD35-4F8F-43D1-B01D-634DD00902DF}" srcOrd="7" destOrd="0" presId="urn:microsoft.com/office/officeart/2005/8/layout/orgChart1"/>
    <dgm:cxn modelId="{635F519E-E45B-4974-B7EB-E7C85A7CD755}" type="presParOf" srcId="{A347CD35-4F8F-43D1-B01D-634DD00902DF}" destId="{ADA0A136-373E-497E-A88B-7089594A3FEB}" srcOrd="0" destOrd="0" presId="urn:microsoft.com/office/officeart/2005/8/layout/orgChart1"/>
    <dgm:cxn modelId="{7FBBF10C-96ED-4722-AA21-F2DC42C5C825}" type="presParOf" srcId="{ADA0A136-373E-497E-A88B-7089594A3FEB}" destId="{F8B81E3B-3CB5-45D5-8EC0-AB3E392F798D}" srcOrd="0" destOrd="0" presId="urn:microsoft.com/office/officeart/2005/8/layout/orgChart1"/>
    <dgm:cxn modelId="{818A481B-041B-4650-BCE6-1674257CDFB3}" type="presParOf" srcId="{ADA0A136-373E-497E-A88B-7089594A3FEB}" destId="{670A2DF5-20C1-4F19-9B5A-7AC38A8FA264}" srcOrd="1" destOrd="0" presId="urn:microsoft.com/office/officeart/2005/8/layout/orgChart1"/>
    <dgm:cxn modelId="{50AA9EA7-887A-4FB4-A5E0-D9D4DFE64870}" type="presParOf" srcId="{A347CD35-4F8F-43D1-B01D-634DD00902DF}" destId="{D7C2242F-BD07-41D8-B994-D69B8AB0F5E9}" srcOrd="1" destOrd="0" presId="urn:microsoft.com/office/officeart/2005/8/layout/orgChart1"/>
    <dgm:cxn modelId="{2109517E-A99C-43E1-AA1A-0F58102A5B56}" type="presParOf" srcId="{D7C2242F-BD07-41D8-B994-D69B8AB0F5E9}" destId="{ECD3AE7B-2993-4D78-A20B-4E7E3B26F81D}" srcOrd="0" destOrd="0" presId="urn:microsoft.com/office/officeart/2005/8/layout/orgChart1"/>
    <dgm:cxn modelId="{68D2C8BA-43B6-4479-A203-6C809E6B76A0}" type="presParOf" srcId="{D7C2242F-BD07-41D8-B994-D69B8AB0F5E9}" destId="{C3F8B4D6-5D88-4275-9CA6-5EA9AEC1421B}" srcOrd="1" destOrd="0" presId="urn:microsoft.com/office/officeart/2005/8/layout/orgChart1"/>
    <dgm:cxn modelId="{98F0219F-732B-4266-82CE-5AB63B67C9F1}" type="presParOf" srcId="{C3F8B4D6-5D88-4275-9CA6-5EA9AEC1421B}" destId="{3EBF2A03-9009-43D4-B1E3-98CD490CE9E2}" srcOrd="0" destOrd="0" presId="urn:microsoft.com/office/officeart/2005/8/layout/orgChart1"/>
    <dgm:cxn modelId="{CEFD4200-9B27-4C74-9D7F-D74427E28479}" type="presParOf" srcId="{3EBF2A03-9009-43D4-B1E3-98CD490CE9E2}" destId="{C06BEA08-0EEF-4447-8609-7205675B3386}" srcOrd="0" destOrd="0" presId="urn:microsoft.com/office/officeart/2005/8/layout/orgChart1"/>
    <dgm:cxn modelId="{91722662-13A7-4711-A290-735D6CAC9E09}" type="presParOf" srcId="{3EBF2A03-9009-43D4-B1E3-98CD490CE9E2}" destId="{B0B4F061-77E8-4B23-8135-4E7AC5008E99}" srcOrd="1" destOrd="0" presId="urn:microsoft.com/office/officeart/2005/8/layout/orgChart1"/>
    <dgm:cxn modelId="{2B69779D-9046-4F6A-8B50-2FF8A24EC423}" type="presParOf" srcId="{C3F8B4D6-5D88-4275-9CA6-5EA9AEC1421B}" destId="{525FB560-9085-4F9C-B02D-ECD993DB3765}" srcOrd="1" destOrd="0" presId="urn:microsoft.com/office/officeart/2005/8/layout/orgChart1"/>
    <dgm:cxn modelId="{2A2DF23A-6B19-4881-93CD-E1714E15BDFB}" type="presParOf" srcId="{C3F8B4D6-5D88-4275-9CA6-5EA9AEC1421B}" destId="{1CBC6FA3-CF80-4698-A116-AF524F82BF44}" srcOrd="2" destOrd="0" presId="urn:microsoft.com/office/officeart/2005/8/layout/orgChart1"/>
    <dgm:cxn modelId="{345BADB5-499C-4151-BC80-16037FA309D1}" type="presParOf" srcId="{D7C2242F-BD07-41D8-B994-D69B8AB0F5E9}" destId="{8CBC7B06-C260-4C1C-A6F9-2DC8DABDE08D}" srcOrd="2" destOrd="0" presId="urn:microsoft.com/office/officeart/2005/8/layout/orgChart1"/>
    <dgm:cxn modelId="{78307F18-390D-41C0-87C5-0A55A7766620}" type="presParOf" srcId="{D7C2242F-BD07-41D8-B994-D69B8AB0F5E9}" destId="{8BE21C86-5D3B-4A40-A04A-068BACD0E7DC}" srcOrd="3" destOrd="0" presId="urn:microsoft.com/office/officeart/2005/8/layout/orgChart1"/>
    <dgm:cxn modelId="{DE441216-DCE2-4340-8067-9C0F2B521051}" type="presParOf" srcId="{8BE21C86-5D3B-4A40-A04A-068BACD0E7DC}" destId="{D2605822-8DBF-48F8-9330-DAF72070B194}" srcOrd="0" destOrd="0" presId="urn:microsoft.com/office/officeart/2005/8/layout/orgChart1"/>
    <dgm:cxn modelId="{C61FC9BF-E252-4F33-9439-BF5B8822C5DF}" type="presParOf" srcId="{D2605822-8DBF-48F8-9330-DAF72070B194}" destId="{989A3347-DB75-41DE-9B6F-D696B615081B}" srcOrd="0" destOrd="0" presId="urn:microsoft.com/office/officeart/2005/8/layout/orgChart1"/>
    <dgm:cxn modelId="{1664C8F9-00A9-4190-8A5E-512510AA7A2C}" type="presParOf" srcId="{D2605822-8DBF-48F8-9330-DAF72070B194}" destId="{80A8B55C-4D2E-4048-9C9E-716362CB8469}" srcOrd="1" destOrd="0" presId="urn:microsoft.com/office/officeart/2005/8/layout/orgChart1"/>
    <dgm:cxn modelId="{5D6A0949-AADA-40D3-A3CE-0BEE54DA747C}" type="presParOf" srcId="{8BE21C86-5D3B-4A40-A04A-068BACD0E7DC}" destId="{33A4FF78-0D46-4EC6-ABD8-BD29506B060E}" srcOrd="1" destOrd="0" presId="urn:microsoft.com/office/officeart/2005/8/layout/orgChart1"/>
    <dgm:cxn modelId="{BB4C4208-8A39-4E60-8338-F9C07354B403}" type="presParOf" srcId="{8BE21C86-5D3B-4A40-A04A-068BACD0E7DC}" destId="{588C548E-C68A-4E58-8559-0B7006AEDA3E}" srcOrd="2" destOrd="0" presId="urn:microsoft.com/office/officeart/2005/8/layout/orgChart1"/>
    <dgm:cxn modelId="{B522019A-DB46-48EE-AAB2-BA891720E258}" type="presParOf" srcId="{A347CD35-4F8F-43D1-B01D-634DD00902DF}" destId="{83C7DCDE-6DD3-466F-B083-AAC3B201CCD3}" srcOrd="2" destOrd="0" presId="urn:microsoft.com/office/officeart/2005/8/layout/orgChart1"/>
    <dgm:cxn modelId="{B7FA6AE3-C973-49CD-8D00-8C5CF75A04A3}" type="presParOf" srcId="{76B1D884-2C23-43A4-9EA5-29B98AE556AE}" destId="{1F369E6C-4A4A-438D-AF1C-7A3A54188047}" srcOrd="8" destOrd="0" presId="urn:microsoft.com/office/officeart/2005/8/layout/orgChart1"/>
    <dgm:cxn modelId="{A56436B5-406E-4A8C-B2F1-6083B4514CF8}" type="presParOf" srcId="{76B1D884-2C23-43A4-9EA5-29B98AE556AE}" destId="{748C4CBD-1461-4373-B906-E73C519F403A}" srcOrd="9" destOrd="0" presId="urn:microsoft.com/office/officeart/2005/8/layout/orgChart1"/>
    <dgm:cxn modelId="{14DDC6FF-4BC7-4751-978F-6DBD25C9586A}" type="presParOf" srcId="{748C4CBD-1461-4373-B906-E73C519F403A}" destId="{CAF98C02-7376-481A-95CE-AB6E51EE003B}" srcOrd="0" destOrd="0" presId="urn:microsoft.com/office/officeart/2005/8/layout/orgChart1"/>
    <dgm:cxn modelId="{7ABDBFAD-AD3D-459F-B61B-07BA91368D4D}" type="presParOf" srcId="{CAF98C02-7376-481A-95CE-AB6E51EE003B}" destId="{C87859B2-C1E9-4D6B-9F4E-B800713A1DB3}" srcOrd="0" destOrd="0" presId="urn:microsoft.com/office/officeart/2005/8/layout/orgChart1"/>
    <dgm:cxn modelId="{7C6763B3-22BA-45AE-BF84-A86776689608}" type="presParOf" srcId="{CAF98C02-7376-481A-95CE-AB6E51EE003B}" destId="{558EB961-3A15-4CEA-8839-392CAB67EF94}" srcOrd="1" destOrd="0" presId="urn:microsoft.com/office/officeart/2005/8/layout/orgChart1"/>
    <dgm:cxn modelId="{9D90D488-3AA2-44AC-A742-9438FC4390C1}" type="presParOf" srcId="{748C4CBD-1461-4373-B906-E73C519F403A}" destId="{EEF7BAD5-B3AD-45B1-8847-B97397747026}" srcOrd="1" destOrd="0" presId="urn:microsoft.com/office/officeart/2005/8/layout/orgChart1"/>
    <dgm:cxn modelId="{82409925-DD84-43A4-94E5-D1A886DF2C07}" type="presParOf" srcId="{EEF7BAD5-B3AD-45B1-8847-B97397747026}" destId="{F86FFC95-93C8-4491-84D3-AC47C0B62F4B}" srcOrd="0" destOrd="0" presId="urn:microsoft.com/office/officeart/2005/8/layout/orgChart1"/>
    <dgm:cxn modelId="{EA11357D-AEEE-4C43-AD51-AF1C4F21113A}" type="presParOf" srcId="{EEF7BAD5-B3AD-45B1-8847-B97397747026}" destId="{AE3CE53A-C594-465A-90C5-1BE0CC8470B6}" srcOrd="1" destOrd="0" presId="urn:microsoft.com/office/officeart/2005/8/layout/orgChart1"/>
    <dgm:cxn modelId="{D3C027E3-C561-413C-9846-9589DD873859}" type="presParOf" srcId="{AE3CE53A-C594-465A-90C5-1BE0CC8470B6}" destId="{D6407679-48D3-4C95-9336-EEC2D2B33B39}" srcOrd="0" destOrd="0" presId="urn:microsoft.com/office/officeart/2005/8/layout/orgChart1"/>
    <dgm:cxn modelId="{884E9CD1-DC8A-4B8A-8E20-131139C61CDC}" type="presParOf" srcId="{D6407679-48D3-4C95-9336-EEC2D2B33B39}" destId="{0087855A-9DAF-4B9B-8989-F9EFB1B7ECD1}" srcOrd="0" destOrd="0" presId="urn:microsoft.com/office/officeart/2005/8/layout/orgChart1"/>
    <dgm:cxn modelId="{ABC4B256-3778-4E75-A0A8-0FF524477D97}" type="presParOf" srcId="{D6407679-48D3-4C95-9336-EEC2D2B33B39}" destId="{161DF917-5E30-49CB-B1A2-330A3E4068AB}" srcOrd="1" destOrd="0" presId="urn:microsoft.com/office/officeart/2005/8/layout/orgChart1"/>
    <dgm:cxn modelId="{C4502954-B07F-44DB-8E07-3454B08E6BB0}" type="presParOf" srcId="{AE3CE53A-C594-465A-90C5-1BE0CC8470B6}" destId="{1648E314-0ACD-4B0D-9F33-E445111F09F3}" srcOrd="1" destOrd="0" presId="urn:microsoft.com/office/officeart/2005/8/layout/orgChart1"/>
    <dgm:cxn modelId="{884FD339-DE36-4FCC-9073-351D73B9C6BC}" type="presParOf" srcId="{AE3CE53A-C594-465A-90C5-1BE0CC8470B6}" destId="{B445453B-AAAE-4AD3-B621-F949CF9E50DF}" srcOrd="2" destOrd="0" presId="urn:microsoft.com/office/officeart/2005/8/layout/orgChart1"/>
    <dgm:cxn modelId="{6A99039D-9BC3-488A-AC41-A315EDFBDF2B}" type="presParOf" srcId="{EEF7BAD5-B3AD-45B1-8847-B97397747026}" destId="{493A912E-9AF3-4FC6-BE5B-AAB48DF1920A}" srcOrd="2" destOrd="0" presId="urn:microsoft.com/office/officeart/2005/8/layout/orgChart1"/>
    <dgm:cxn modelId="{C448FAE9-9A95-47F8-9C9C-3E20DD86C441}" type="presParOf" srcId="{EEF7BAD5-B3AD-45B1-8847-B97397747026}" destId="{660E6206-A86C-4C13-BF5D-82ACDB43D2D1}" srcOrd="3" destOrd="0" presId="urn:microsoft.com/office/officeart/2005/8/layout/orgChart1"/>
    <dgm:cxn modelId="{DD20A9E8-B299-4D51-85CA-8854CC3279B1}" type="presParOf" srcId="{660E6206-A86C-4C13-BF5D-82ACDB43D2D1}" destId="{0F0DE147-3BBB-466E-AB8A-43AC332894C4}" srcOrd="0" destOrd="0" presId="urn:microsoft.com/office/officeart/2005/8/layout/orgChart1"/>
    <dgm:cxn modelId="{A208974B-1043-489A-A24E-5FFAEA414E02}" type="presParOf" srcId="{0F0DE147-3BBB-466E-AB8A-43AC332894C4}" destId="{70289A3F-BD8F-4342-BABB-6A6545FF0929}" srcOrd="0" destOrd="0" presId="urn:microsoft.com/office/officeart/2005/8/layout/orgChart1"/>
    <dgm:cxn modelId="{E8A531F0-3B13-4D66-94BE-58C85A1B0A19}" type="presParOf" srcId="{0F0DE147-3BBB-466E-AB8A-43AC332894C4}" destId="{CF91DFD3-DE4C-43AF-B06E-1BAB04705153}" srcOrd="1" destOrd="0" presId="urn:microsoft.com/office/officeart/2005/8/layout/orgChart1"/>
    <dgm:cxn modelId="{EA6E7EDF-6271-408A-AC86-367D98DF4F5D}" type="presParOf" srcId="{660E6206-A86C-4C13-BF5D-82ACDB43D2D1}" destId="{7765AA32-A23B-46CA-B79E-8DC639DC0ACC}" srcOrd="1" destOrd="0" presId="urn:microsoft.com/office/officeart/2005/8/layout/orgChart1"/>
    <dgm:cxn modelId="{B618D763-F655-4151-8D55-8EAE3B3F7E6C}" type="presParOf" srcId="{660E6206-A86C-4C13-BF5D-82ACDB43D2D1}" destId="{2AE031EB-1783-4760-96D6-187A6E704C36}" srcOrd="2" destOrd="0" presId="urn:microsoft.com/office/officeart/2005/8/layout/orgChart1"/>
    <dgm:cxn modelId="{0313CC49-EC63-40E4-82FF-03D8DDF26580}" type="presParOf" srcId="{748C4CBD-1461-4373-B906-E73C519F403A}" destId="{C15D9BA4-C12C-4BEC-936B-3743DE9E0CE7}" srcOrd="2" destOrd="0" presId="urn:microsoft.com/office/officeart/2005/8/layout/orgChart1"/>
    <dgm:cxn modelId="{CC9E4083-9651-468D-9FBB-D2747A9B0035}" type="presParOf" srcId="{76B1D884-2C23-43A4-9EA5-29B98AE556AE}" destId="{8661439E-BCEA-45EE-A68A-8E50B0ECC444}" srcOrd="10" destOrd="0" presId="urn:microsoft.com/office/officeart/2005/8/layout/orgChart1"/>
    <dgm:cxn modelId="{BC5ECDD7-312E-4D14-B22D-D63B8BB53F04}" type="presParOf" srcId="{76B1D884-2C23-43A4-9EA5-29B98AE556AE}" destId="{80F7DBD7-FBD1-4974-BFFD-D23F97079049}" srcOrd="11" destOrd="0" presId="urn:microsoft.com/office/officeart/2005/8/layout/orgChart1"/>
    <dgm:cxn modelId="{126729E2-519A-45C0-B096-EBA055F65FA1}" type="presParOf" srcId="{80F7DBD7-FBD1-4974-BFFD-D23F97079049}" destId="{CBB71F6E-0C69-444E-A3A0-4D8BDB0DDD91}" srcOrd="0" destOrd="0" presId="urn:microsoft.com/office/officeart/2005/8/layout/orgChart1"/>
    <dgm:cxn modelId="{FFED4BF1-EB4A-4A35-8809-1FDC7218A546}" type="presParOf" srcId="{CBB71F6E-0C69-444E-A3A0-4D8BDB0DDD91}" destId="{9310971E-D5C6-497A-8D2E-0F176C176424}" srcOrd="0" destOrd="0" presId="urn:microsoft.com/office/officeart/2005/8/layout/orgChart1"/>
    <dgm:cxn modelId="{3117EEE7-1A11-4398-9CC4-82D7C52544AE}" type="presParOf" srcId="{CBB71F6E-0C69-444E-A3A0-4D8BDB0DDD91}" destId="{DA5563EB-206F-4EBC-A7F8-4CF4048F0565}" srcOrd="1" destOrd="0" presId="urn:microsoft.com/office/officeart/2005/8/layout/orgChart1"/>
    <dgm:cxn modelId="{4ECE2F44-FDC2-45A9-BCC5-C07ACA71D5A0}" type="presParOf" srcId="{80F7DBD7-FBD1-4974-BFFD-D23F97079049}" destId="{BD5B2FEC-C952-4807-B2FC-890E2BD88951}" srcOrd="1" destOrd="0" presId="urn:microsoft.com/office/officeart/2005/8/layout/orgChart1"/>
    <dgm:cxn modelId="{F1D1620E-B969-48F9-A818-701CB448BDEB}" type="presParOf" srcId="{BD5B2FEC-C952-4807-B2FC-890E2BD88951}" destId="{DE0D4051-EF34-4401-8262-B81E8B96CE25}" srcOrd="0" destOrd="0" presId="urn:microsoft.com/office/officeart/2005/8/layout/orgChart1"/>
    <dgm:cxn modelId="{9F6117A6-87EF-4CF7-A2BD-2623DBC2DB63}" type="presParOf" srcId="{BD5B2FEC-C952-4807-B2FC-890E2BD88951}" destId="{90C9594D-CA5B-45AA-B5FC-3CBDE00ADF01}" srcOrd="1" destOrd="0" presId="urn:microsoft.com/office/officeart/2005/8/layout/orgChart1"/>
    <dgm:cxn modelId="{7E9A1807-F6D3-4063-898D-C1A2B75C8B15}" type="presParOf" srcId="{90C9594D-CA5B-45AA-B5FC-3CBDE00ADF01}" destId="{FF95A01B-53F9-47F5-A54A-C4724154D614}" srcOrd="0" destOrd="0" presId="urn:microsoft.com/office/officeart/2005/8/layout/orgChart1"/>
    <dgm:cxn modelId="{A5A03313-2FF5-4F55-9C89-0696463A81C7}" type="presParOf" srcId="{FF95A01B-53F9-47F5-A54A-C4724154D614}" destId="{00EC3CC6-97CB-43A1-8F2B-CEC8B08AEF46}" srcOrd="0" destOrd="0" presId="urn:microsoft.com/office/officeart/2005/8/layout/orgChart1"/>
    <dgm:cxn modelId="{90B70ECF-6C9A-4272-B67A-F3AF8BEE12AD}" type="presParOf" srcId="{FF95A01B-53F9-47F5-A54A-C4724154D614}" destId="{71AA564F-0844-4D19-A4A7-7CA2DD547ED0}" srcOrd="1" destOrd="0" presId="urn:microsoft.com/office/officeart/2005/8/layout/orgChart1"/>
    <dgm:cxn modelId="{7C3D484B-477A-43E7-9752-187E2AC4724E}" type="presParOf" srcId="{90C9594D-CA5B-45AA-B5FC-3CBDE00ADF01}" destId="{FA93047B-7933-4D4E-8AC7-893D9D6E1114}" srcOrd="1" destOrd="0" presId="urn:microsoft.com/office/officeart/2005/8/layout/orgChart1"/>
    <dgm:cxn modelId="{09591C69-50F6-4295-AD51-56FCEE813A1E}" type="presParOf" srcId="{90C9594D-CA5B-45AA-B5FC-3CBDE00ADF01}" destId="{E53E86E9-F9EE-401C-8D65-F706F556637A}" srcOrd="2" destOrd="0" presId="urn:microsoft.com/office/officeart/2005/8/layout/orgChart1"/>
    <dgm:cxn modelId="{F7BFFA7A-EAD6-4F9B-BBA8-D6AE66A49E63}" type="presParOf" srcId="{BD5B2FEC-C952-4807-B2FC-890E2BD88951}" destId="{7A6D7E1B-C90C-462E-9D34-34E5E9FD85CB}" srcOrd="2" destOrd="0" presId="urn:microsoft.com/office/officeart/2005/8/layout/orgChart1"/>
    <dgm:cxn modelId="{FF7E8D01-C7BF-419A-8EB4-DCC1EC7689F5}" type="presParOf" srcId="{BD5B2FEC-C952-4807-B2FC-890E2BD88951}" destId="{E6930096-2032-47DE-B2DE-8C5C363B59A6}" srcOrd="3" destOrd="0" presId="urn:microsoft.com/office/officeart/2005/8/layout/orgChart1"/>
    <dgm:cxn modelId="{7BDC3AAB-597D-4A38-9BCA-A7D5BE6DC8E7}" type="presParOf" srcId="{E6930096-2032-47DE-B2DE-8C5C363B59A6}" destId="{95B64300-FF2D-45DC-AA68-C61B674F6457}" srcOrd="0" destOrd="0" presId="urn:microsoft.com/office/officeart/2005/8/layout/orgChart1"/>
    <dgm:cxn modelId="{71FD1952-6B42-424E-92A4-233F7E6A5250}" type="presParOf" srcId="{95B64300-FF2D-45DC-AA68-C61B674F6457}" destId="{6E361FA1-4ED2-495A-9580-21460044DE3F}" srcOrd="0" destOrd="0" presId="urn:microsoft.com/office/officeart/2005/8/layout/orgChart1"/>
    <dgm:cxn modelId="{16EB5191-DD3A-40C1-B303-4A8C7CBA085F}" type="presParOf" srcId="{95B64300-FF2D-45DC-AA68-C61B674F6457}" destId="{933690C6-D11E-41FF-A06B-C26A4E22B6FA}" srcOrd="1" destOrd="0" presId="urn:microsoft.com/office/officeart/2005/8/layout/orgChart1"/>
    <dgm:cxn modelId="{E716633D-6667-4FC1-83BC-B5F0AA1E754F}" type="presParOf" srcId="{E6930096-2032-47DE-B2DE-8C5C363B59A6}" destId="{ECBD9D86-068F-42D4-B17B-7A2B0EAB7843}" srcOrd="1" destOrd="0" presId="urn:microsoft.com/office/officeart/2005/8/layout/orgChart1"/>
    <dgm:cxn modelId="{8DF31D08-E4EB-4506-9B20-4338B83D73F8}" type="presParOf" srcId="{E6930096-2032-47DE-B2DE-8C5C363B59A6}" destId="{3CD81E18-FC88-4689-90D2-B76BFD160F53}" srcOrd="2" destOrd="0" presId="urn:microsoft.com/office/officeart/2005/8/layout/orgChart1"/>
    <dgm:cxn modelId="{04C77E9D-37A5-4F93-8834-5DC2157AB2E7}" type="presParOf" srcId="{80F7DBD7-FBD1-4974-BFFD-D23F97079049}" destId="{9D9D0AFF-A102-48AF-824A-2CB1183A8CD3}" srcOrd="2" destOrd="0" presId="urn:microsoft.com/office/officeart/2005/8/layout/orgChart1"/>
    <dgm:cxn modelId="{C397075B-B4DA-4A95-B44F-B73C2A0ABA16}" type="presParOf" srcId="{76B1D884-2C23-43A4-9EA5-29B98AE556AE}" destId="{ECDD586F-397E-418F-8437-240850E33397}" srcOrd="12" destOrd="0" presId="urn:microsoft.com/office/officeart/2005/8/layout/orgChart1"/>
    <dgm:cxn modelId="{6D580FC0-26D9-42F0-84AA-DCA9B9C6E299}" type="presParOf" srcId="{76B1D884-2C23-43A4-9EA5-29B98AE556AE}" destId="{E9F6CA5C-E6BE-4EF1-8612-152B4817FBD8}" srcOrd="13" destOrd="0" presId="urn:microsoft.com/office/officeart/2005/8/layout/orgChart1"/>
    <dgm:cxn modelId="{2930DA11-CC78-4120-BB8E-8C6647178A84}" type="presParOf" srcId="{E9F6CA5C-E6BE-4EF1-8612-152B4817FBD8}" destId="{A6312877-4B85-4801-A5F2-75F17389ABEB}" srcOrd="0" destOrd="0" presId="urn:microsoft.com/office/officeart/2005/8/layout/orgChart1"/>
    <dgm:cxn modelId="{1DC26DCF-057D-4C2F-89E5-84A009EAE7EF}" type="presParOf" srcId="{A6312877-4B85-4801-A5F2-75F17389ABEB}" destId="{DE6044DF-AD48-48E7-A08A-2DA0481A87D9}" srcOrd="0" destOrd="0" presId="urn:microsoft.com/office/officeart/2005/8/layout/orgChart1"/>
    <dgm:cxn modelId="{D0C36019-E491-4BE6-A617-EF9DC1B2C301}" type="presParOf" srcId="{A6312877-4B85-4801-A5F2-75F17389ABEB}" destId="{1D4406BB-011E-4180-B6CE-160233D4D942}" srcOrd="1" destOrd="0" presId="urn:microsoft.com/office/officeart/2005/8/layout/orgChart1"/>
    <dgm:cxn modelId="{C82333D4-4B89-4ABA-B5F9-3F53D4C8A4CC}" type="presParOf" srcId="{E9F6CA5C-E6BE-4EF1-8612-152B4817FBD8}" destId="{F508D94F-34E9-4B35-AE2B-166F8E699F0A}" srcOrd="1" destOrd="0" presId="urn:microsoft.com/office/officeart/2005/8/layout/orgChart1"/>
    <dgm:cxn modelId="{594748AC-AB84-423E-BA16-BFF7C22C3741}" type="presParOf" srcId="{F508D94F-34E9-4B35-AE2B-166F8E699F0A}" destId="{E317E4F0-7DF2-4B38-A2BB-14E093290FD3}" srcOrd="0" destOrd="0" presId="urn:microsoft.com/office/officeart/2005/8/layout/orgChart1"/>
    <dgm:cxn modelId="{EE41CA2B-40BD-4683-8A46-9E134B6030F9}" type="presParOf" srcId="{F508D94F-34E9-4B35-AE2B-166F8E699F0A}" destId="{816D6E30-BEE2-49F1-8502-5CA70C789605}" srcOrd="1" destOrd="0" presId="urn:microsoft.com/office/officeart/2005/8/layout/orgChart1"/>
    <dgm:cxn modelId="{D9C9BABA-61CF-46E2-B5A0-D407E41BCC17}" type="presParOf" srcId="{816D6E30-BEE2-49F1-8502-5CA70C789605}" destId="{3732A37E-73FF-4890-BAE4-C71CEF3675A3}" srcOrd="0" destOrd="0" presId="urn:microsoft.com/office/officeart/2005/8/layout/orgChart1"/>
    <dgm:cxn modelId="{A3A0CB4D-6825-453A-8030-DC4682E9FEEA}" type="presParOf" srcId="{3732A37E-73FF-4890-BAE4-C71CEF3675A3}" destId="{6688474F-83AE-42C4-AB04-AF9CB2EDEFA6}" srcOrd="0" destOrd="0" presId="urn:microsoft.com/office/officeart/2005/8/layout/orgChart1"/>
    <dgm:cxn modelId="{517A0371-B3BB-4E9F-86B3-AEB4E6186734}" type="presParOf" srcId="{3732A37E-73FF-4890-BAE4-C71CEF3675A3}" destId="{46AD4952-DD82-4BF9-8DD6-C02C3847E30A}" srcOrd="1" destOrd="0" presId="urn:microsoft.com/office/officeart/2005/8/layout/orgChart1"/>
    <dgm:cxn modelId="{24B24BD9-8752-45AE-9077-C77779565608}" type="presParOf" srcId="{816D6E30-BEE2-49F1-8502-5CA70C789605}" destId="{828C6A08-8727-4BF4-BFE3-3BEF22018D28}" srcOrd="1" destOrd="0" presId="urn:microsoft.com/office/officeart/2005/8/layout/orgChart1"/>
    <dgm:cxn modelId="{28EF98D4-5883-4C28-8AC5-A861FDA7CAF4}" type="presParOf" srcId="{816D6E30-BEE2-49F1-8502-5CA70C789605}" destId="{38E8ABFA-A18E-4F7E-9CC2-1A22F953C522}" srcOrd="2" destOrd="0" presId="urn:microsoft.com/office/officeart/2005/8/layout/orgChart1"/>
    <dgm:cxn modelId="{DBCFAD6E-43EC-4C1B-B521-998F3CD014F7}" type="presParOf" srcId="{F508D94F-34E9-4B35-AE2B-166F8E699F0A}" destId="{70EC8B4F-55A7-4840-8A96-92C5BC653984}" srcOrd="2" destOrd="0" presId="urn:microsoft.com/office/officeart/2005/8/layout/orgChart1"/>
    <dgm:cxn modelId="{491C56DA-3A33-4677-BF70-DEACB9CE58D8}" type="presParOf" srcId="{F508D94F-34E9-4B35-AE2B-166F8E699F0A}" destId="{C400122F-4EF8-4025-ABE8-D23C0017493E}" srcOrd="3" destOrd="0" presId="urn:microsoft.com/office/officeart/2005/8/layout/orgChart1"/>
    <dgm:cxn modelId="{D4E07556-EB9B-4840-9B45-D20026158E8B}" type="presParOf" srcId="{C400122F-4EF8-4025-ABE8-D23C0017493E}" destId="{07A82D9B-1BA9-4198-AEA7-EAC57F8C18D8}" srcOrd="0" destOrd="0" presId="urn:microsoft.com/office/officeart/2005/8/layout/orgChart1"/>
    <dgm:cxn modelId="{1E5214DE-8308-4C1C-911C-321E4A8A4CD2}" type="presParOf" srcId="{07A82D9B-1BA9-4198-AEA7-EAC57F8C18D8}" destId="{C7429E26-83F0-4CE1-AA4D-637A6B311121}" srcOrd="0" destOrd="0" presId="urn:microsoft.com/office/officeart/2005/8/layout/orgChart1"/>
    <dgm:cxn modelId="{973AABF0-DDB1-4CBA-A655-7711C04CB4E4}" type="presParOf" srcId="{07A82D9B-1BA9-4198-AEA7-EAC57F8C18D8}" destId="{2742691B-A7EF-4EA1-9CF5-177790E16612}" srcOrd="1" destOrd="0" presId="urn:microsoft.com/office/officeart/2005/8/layout/orgChart1"/>
    <dgm:cxn modelId="{260781EB-94DA-4A4E-B0FC-548F6CEBF48C}" type="presParOf" srcId="{C400122F-4EF8-4025-ABE8-D23C0017493E}" destId="{678F1864-BA77-49EC-A935-F5F6E4164843}" srcOrd="1" destOrd="0" presId="urn:microsoft.com/office/officeart/2005/8/layout/orgChart1"/>
    <dgm:cxn modelId="{6E02DEC8-B2CF-4751-A7ED-DCE19186DD8A}" type="presParOf" srcId="{C400122F-4EF8-4025-ABE8-D23C0017493E}" destId="{8D1F1661-6CD7-4F59-BA16-C1EB21E7E1F2}" srcOrd="2" destOrd="0" presId="urn:microsoft.com/office/officeart/2005/8/layout/orgChart1"/>
    <dgm:cxn modelId="{2406A656-F2FC-4C86-8BE4-3F29571FCF5E}" type="presParOf" srcId="{E9F6CA5C-E6BE-4EF1-8612-152B4817FBD8}" destId="{252BC6E4-FD9D-4AFC-BCF6-B7EE05DF17E5}" srcOrd="2" destOrd="0" presId="urn:microsoft.com/office/officeart/2005/8/layout/orgChart1"/>
    <dgm:cxn modelId="{718070D8-98E8-4081-9808-CE9E59EFEBD9}" type="presParOf" srcId="{76B1D884-2C23-43A4-9EA5-29B98AE556AE}" destId="{6B104AB9-6884-4566-A1E3-FFEE3E34ED59}" srcOrd="14" destOrd="0" presId="urn:microsoft.com/office/officeart/2005/8/layout/orgChart1"/>
    <dgm:cxn modelId="{313D2CF0-33EE-4FC6-9C6B-CF76DFD6149D}" type="presParOf" srcId="{76B1D884-2C23-43A4-9EA5-29B98AE556AE}" destId="{E3949544-BAD0-4048-B193-3DF461EBC3A8}" srcOrd="15" destOrd="0" presId="urn:microsoft.com/office/officeart/2005/8/layout/orgChart1"/>
    <dgm:cxn modelId="{C7DBFD3B-98A1-4CD0-82FB-067EE4A49BBD}" type="presParOf" srcId="{E3949544-BAD0-4048-B193-3DF461EBC3A8}" destId="{C6C65BE7-2C22-49AA-BDDC-6EA9A2CE2F64}" srcOrd="0" destOrd="0" presId="urn:microsoft.com/office/officeart/2005/8/layout/orgChart1"/>
    <dgm:cxn modelId="{DB56A382-44DC-452E-B1DF-B19FBF61A4C6}" type="presParOf" srcId="{C6C65BE7-2C22-49AA-BDDC-6EA9A2CE2F64}" destId="{784D1E81-D3F8-45B1-A9A3-EC86A1E5B94B}" srcOrd="0" destOrd="0" presId="urn:microsoft.com/office/officeart/2005/8/layout/orgChart1"/>
    <dgm:cxn modelId="{FC2DBE5C-5F64-41ED-A614-9DD64669E134}" type="presParOf" srcId="{C6C65BE7-2C22-49AA-BDDC-6EA9A2CE2F64}" destId="{F5BEEC8C-450A-43B6-A74F-014CEE7D8F9F}" srcOrd="1" destOrd="0" presId="urn:microsoft.com/office/officeart/2005/8/layout/orgChart1"/>
    <dgm:cxn modelId="{309A1FA1-36E2-44E2-892D-9DAE9C65904A}" type="presParOf" srcId="{E3949544-BAD0-4048-B193-3DF461EBC3A8}" destId="{92748876-FC66-46DA-B6B8-6BA715DF3330}" srcOrd="1" destOrd="0" presId="urn:microsoft.com/office/officeart/2005/8/layout/orgChart1"/>
    <dgm:cxn modelId="{831E3C8C-9D46-4D5C-95AE-03121D5F321F}" type="presParOf" srcId="{92748876-FC66-46DA-B6B8-6BA715DF3330}" destId="{E3FFE4E7-FDC3-43C4-8021-B8879E473468}" srcOrd="0" destOrd="0" presId="urn:microsoft.com/office/officeart/2005/8/layout/orgChart1"/>
    <dgm:cxn modelId="{E613A97D-D523-4910-8442-716D0087088C}" type="presParOf" srcId="{92748876-FC66-46DA-B6B8-6BA715DF3330}" destId="{C5635FA8-6F4F-4AAB-97D8-5FFFCE41A000}" srcOrd="1" destOrd="0" presId="urn:microsoft.com/office/officeart/2005/8/layout/orgChart1"/>
    <dgm:cxn modelId="{ADD3BD96-FCA5-4D24-984C-8A8B5EA5AA0B}" type="presParOf" srcId="{C5635FA8-6F4F-4AAB-97D8-5FFFCE41A000}" destId="{0E95620B-6BCB-4A3C-8E99-B7615FE6B20C}" srcOrd="0" destOrd="0" presId="urn:microsoft.com/office/officeart/2005/8/layout/orgChart1"/>
    <dgm:cxn modelId="{83BC59A9-3680-4CFB-A67A-18AAF9D63165}" type="presParOf" srcId="{0E95620B-6BCB-4A3C-8E99-B7615FE6B20C}" destId="{4B846D13-15F6-4A70-AEF5-C3C65BF747F9}" srcOrd="0" destOrd="0" presId="urn:microsoft.com/office/officeart/2005/8/layout/orgChart1"/>
    <dgm:cxn modelId="{4167DEEC-30C6-4752-B640-854F58C3F22B}" type="presParOf" srcId="{0E95620B-6BCB-4A3C-8E99-B7615FE6B20C}" destId="{B9D6A9FD-1A83-40E2-826D-08DCA47DC3A9}" srcOrd="1" destOrd="0" presId="urn:microsoft.com/office/officeart/2005/8/layout/orgChart1"/>
    <dgm:cxn modelId="{9A12C870-EC2E-43E6-873B-32EEE8FB8DAC}" type="presParOf" srcId="{C5635FA8-6F4F-4AAB-97D8-5FFFCE41A000}" destId="{623454FC-0ACF-427B-8BD1-4D91B1A0D1DF}" srcOrd="1" destOrd="0" presId="urn:microsoft.com/office/officeart/2005/8/layout/orgChart1"/>
    <dgm:cxn modelId="{4C1BB2B2-1470-4CBC-9B08-7F444C400410}" type="presParOf" srcId="{C5635FA8-6F4F-4AAB-97D8-5FFFCE41A000}" destId="{F4ABA4B0-DCA0-4AC6-B084-93A125B0469C}" srcOrd="2" destOrd="0" presId="urn:microsoft.com/office/officeart/2005/8/layout/orgChart1"/>
    <dgm:cxn modelId="{25FD6C1F-07D3-4E3F-9E62-8236BE7C0E80}" type="presParOf" srcId="{92748876-FC66-46DA-B6B8-6BA715DF3330}" destId="{B3C1A0E5-A4D1-4E59-A321-2A1A7B41448C}" srcOrd="2" destOrd="0" presId="urn:microsoft.com/office/officeart/2005/8/layout/orgChart1"/>
    <dgm:cxn modelId="{A1E7D9CB-9E69-4A79-84B0-A4D5A260C294}" type="presParOf" srcId="{92748876-FC66-46DA-B6B8-6BA715DF3330}" destId="{E4FDF821-60AA-4388-A6DA-1D000FB800EF}" srcOrd="3" destOrd="0" presId="urn:microsoft.com/office/officeart/2005/8/layout/orgChart1"/>
    <dgm:cxn modelId="{3291985E-B8D8-4FD3-A79A-D9572D897DED}" type="presParOf" srcId="{E4FDF821-60AA-4388-A6DA-1D000FB800EF}" destId="{58667442-A704-419D-B020-27114FB35EFA}" srcOrd="0" destOrd="0" presId="urn:microsoft.com/office/officeart/2005/8/layout/orgChart1"/>
    <dgm:cxn modelId="{09EC6E35-EBFF-4378-99EA-9FB6CB2662E8}" type="presParOf" srcId="{58667442-A704-419D-B020-27114FB35EFA}" destId="{ACD8DB3D-0BEA-4D01-9544-97839B4D667C}" srcOrd="0" destOrd="0" presId="urn:microsoft.com/office/officeart/2005/8/layout/orgChart1"/>
    <dgm:cxn modelId="{123BE0C4-F30F-42A5-B643-3552990955CF}" type="presParOf" srcId="{58667442-A704-419D-B020-27114FB35EFA}" destId="{79916F8D-6AE1-4235-B441-5BF38D37D0D3}" srcOrd="1" destOrd="0" presId="urn:microsoft.com/office/officeart/2005/8/layout/orgChart1"/>
    <dgm:cxn modelId="{BCCDEB96-59DD-4E03-BEAB-59A4AC9D7856}" type="presParOf" srcId="{E4FDF821-60AA-4388-A6DA-1D000FB800EF}" destId="{09909D77-2145-421C-95DB-1978C4CC0C39}" srcOrd="1" destOrd="0" presId="urn:microsoft.com/office/officeart/2005/8/layout/orgChart1"/>
    <dgm:cxn modelId="{2AD9B9B5-7A92-421E-BDD1-2CB5DB123D79}" type="presParOf" srcId="{E4FDF821-60AA-4388-A6DA-1D000FB800EF}" destId="{97EB1C85-F3BD-4112-B5C8-75ECFBCDBACB}" srcOrd="2" destOrd="0" presId="urn:microsoft.com/office/officeart/2005/8/layout/orgChart1"/>
    <dgm:cxn modelId="{809820E0-F7DF-49B2-8CD6-6139B8506FE2}" type="presParOf" srcId="{E3949544-BAD0-4048-B193-3DF461EBC3A8}" destId="{847B2A30-93DF-4CAB-A88E-2E7E27D7CCCC}" srcOrd="2" destOrd="0" presId="urn:microsoft.com/office/officeart/2005/8/layout/orgChart1"/>
    <dgm:cxn modelId="{E5AF67CA-D986-4D02-828B-7A156E09D33D}" type="presParOf" srcId="{5F7E25E0-1BB7-46E0-BC36-3C2027E69076}" destId="{1DD425E1-27B0-46AC-9ACE-75950C4F9B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47224F-F1F0-469B-B0D5-BDD09BAACB9B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2EA77D20-8938-43F1-BF07-B2C498FC04FE}">
      <dgm:prSet phldrT="[Texto]"/>
      <dgm:spPr/>
      <dgm:t>
        <a:bodyPr/>
        <a:lstStyle/>
        <a:p>
          <a:r>
            <a:rPr lang="en-US" b="1" dirty="0" smtClean="0"/>
            <a:t>Factores Económicos</a:t>
          </a:r>
          <a:endParaRPr lang="es-ES" dirty="0"/>
        </a:p>
      </dgm:t>
    </dgm:pt>
    <dgm:pt modelId="{80EAB7D6-1AE9-4529-BDD9-B736C318C8BC}" type="parTrans" cxnId="{95D3A170-A359-421B-BABA-154CD10A36E3}">
      <dgm:prSet/>
      <dgm:spPr/>
      <dgm:t>
        <a:bodyPr/>
        <a:lstStyle/>
        <a:p>
          <a:endParaRPr lang="es-ES"/>
        </a:p>
      </dgm:t>
    </dgm:pt>
    <dgm:pt modelId="{1AD751CE-CA1A-4E26-BB6C-8B4B3BEFE776}" type="sibTrans" cxnId="{95D3A170-A359-421B-BABA-154CD10A36E3}">
      <dgm:prSet/>
      <dgm:spPr/>
      <dgm:t>
        <a:bodyPr/>
        <a:lstStyle/>
        <a:p>
          <a:endParaRPr lang="es-ES"/>
        </a:p>
      </dgm:t>
    </dgm:pt>
    <dgm:pt modelId="{060E0B53-7AB4-40E9-9ED2-021AC23B778C}">
      <dgm:prSet phldrT="[Texto]"/>
      <dgm:spPr/>
      <dgm:t>
        <a:bodyPr/>
        <a:lstStyle/>
        <a:p>
          <a:r>
            <a:rPr lang="en-US" b="1" dirty="0" smtClean="0"/>
            <a:t>Factores Políticos y </a:t>
          </a:r>
          <a:r>
            <a:rPr lang="es-EC" b="1" noProof="0" dirty="0" smtClean="0"/>
            <a:t>Legales</a:t>
          </a:r>
          <a:endParaRPr lang="es-EC" noProof="0" dirty="0"/>
        </a:p>
      </dgm:t>
    </dgm:pt>
    <dgm:pt modelId="{DE7B32BE-85F3-4B24-81EF-A14AD38FC1F9}" type="parTrans" cxnId="{7357D223-14A6-48C6-9A10-2BBAF08B9C67}">
      <dgm:prSet/>
      <dgm:spPr/>
      <dgm:t>
        <a:bodyPr/>
        <a:lstStyle/>
        <a:p>
          <a:endParaRPr lang="es-ES"/>
        </a:p>
      </dgm:t>
    </dgm:pt>
    <dgm:pt modelId="{F65904D9-C77B-4539-8A85-E3F534E218B3}" type="sibTrans" cxnId="{7357D223-14A6-48C6-9A10-2BBAF08B9C67}">
      <dgm:prSet/>
      <dgm:spPr/>
      <dgm:t>
        <a:bodyPr/>
        <a:lstStyle/>
        <a:p>
          <a:endParaRPr lang="es-ES"/>
        </a:p>
      </dgm:t>
    </dgm:pt>
    <dgm:pt modelId="{468B352F-56FF-441D-B58F-741E51A9C600}">
      <dgm:prSet/>
      <dgm:spPr/>
      <dgm:t>
        <a:bodyPr/>
        <a:lstStyle/>
        <a:p>
          <a:r>
            <a:rPr lang="en-US" b="1" dirty="0" smtClean="0"/>
            <a:t>Factores Socio Culturales</a:t>
          </a:r>
          <a:endParaRPr lang="es-ES" dirty="0"/>
        </a:p>
      </dgm:t>
    </dgm:pt>
    <dgm:pt modelId="{D2D7E7E0-BD26-4280-A4DB-3E74CA0A5127}" type="parTrans" cxnId="{433062F6-6234-4BFD-801E-5A3CBCBDDF84}">
      <dgm:prSet/>
      <dgm:spPr/>
      <dgm:t>
        <a:bodyPr/>
        <a:lstStyle/>
        <a:p>
          <a:endParaRPr lang="es-ES"/>
        </a:p>
      </dgm:t>
    </dgm:pt>
    <dgm:pt modelId="{EC23DAC0-31EC-48EA-BF35-423635E85D44}" type="sibTrans" cxnId="{433062F6-6234-4BFD-801E-5A3CBCBDDF84}">
      <dgm:prSet/>
      <dgm:spPr/>
      <dgm:t>
        <a:bodyPr/>
        <a:lstStyle/>
        <a:p>
          <a:endParaRPr lang="es-ES"/>
        </a:p>
      </dgm:t>
    </dgm:pt>
    <dgm:pt modelId="{F2334788-20B9-4C91-9C82-00430BA26C13}">
      <dgm:prSet/>
      <dgm:spPr/>
      <dgm:t>
        <a:bodyPr/>
        <a:lstStyle/>
        <a:p>
          <a:r>
            <a:rPr lang="en-US" b="1" dirty="0" smtClean="0"/>
            <a:t>Factores Tecnológicos</a:t>
          </a:r>
          <a:endParaRPr lang="es-ES" dirty="0"/>
        </a:p>
      </dgm:t>
    </dgm:pt>
    <dgm:pt modelId="{364F1017-E0F4-45DC-8428-DD1C3DD40EE4}" type="parTrans" cxnId="{0B409359-6AFE-4A4E-9DE7-CB23507ED426}">
      <dgm:prSet/>
      <dgm:spPr/>
      <dgm:t>
        <a:bodyPr/>
        <a:lstStyle/>
        <a:p>
          <a:endParaRPr lang="es-ES"/>
        </a:p>
      </dgm:t>
    </dgm:pt>
    <dgm:pt modelId="{6FD40E8F-991B-463C-86A9-EA8727505CD0}" type="sibTrans" cxnId="{0B409359-6AFE-4A4E-9DE7-CB23507ED426}">
      <dgm:prSet/>
      <dgm:spPr/>
      <dgm:t>
        <a:bodyPr/>
        <a:lstStyle/>
        <a:p>
          <a:endParaRPr lang="es-ES"/>
        </a:p>
      </dgm:t>
    </dgm:pt>
    <dgm:pt modelId="{6E41C030-ED0A-47EA-8182-2B39AAE05521}">
      <dgm:prSet/>
      <dgm:spPr/>
      <dgm:t>
        <a:bodyPr/>
        <a:lstStyle/>
        <a:p>
          <a:r>
            <a:rPr lang="es-EC" b="1" dirty="0" smtClean="0"/>
            <a:t>Factores Ecológicos</a:t>
          </a:r>
          <a:endParaRPr lang="es-ES" b="1" dirty="0"/>
        </a:p>
      </dgm:t>
    </dgm:pt>
    <dgm:pt modelId="{E6EEE101-8EB3-44FF-97CB-ACC1AEE66798}" type="parTrans" cxnId="{69A1A219-675F-4BAF-8B01-5119E2B5F7E2}">
      <dgm:prSet/>
      <dgm:spPr/>
      <dgm:t>
        <a:bodyPr/>
        <a:lstStyle/>
        <a:p>
          <a:endParaRPr lang="es-ES"/>
        </a:p>
      </dgm:t>
    </dgm:pt>
    <dgm:pt modelId="{CBB13030-E08E-48A9-A85B-B75B48EFEAD1}" type="sibTrans" cxnId="{69A1A219-675F-4BAF-8B01-5119E2B5F7E2}">
      <dgm:prSet/>
      <dgm:spPr/>
      <dgm:t>
        <a:bodyPr/>
        <a:lstStyle/>
        <a:p>
          <a:endParaRPr lang="es-ES"/>
        </a:p>
      </dgm:t>
    </dgm:pt>
    <dgm:pt modelId="{DBECCDF5-5468-4FD8-A599-686F13362B87}" type="pres">
      <dgm:prSet presAssocID="{4A47224F-F1F0-469B-B0D5-BDD09BAACB9B}" presName="compositeShape" presStyleCnt="0">
        <dgm:presLayoutVars>
          <dgm:chMax val="7"/>
          <dgm:dir/>
          <dgm:resizeHandles val="exact"/>
        </dgm:presLayoutVars>
      </dgm:prSet>
      <dgm:spPr/>
    </dgm:pt>
    <dgm:pt modelId="{0633B4FD-A7A9-4808-9D3B-B7CCBF3C69C5}" type="pres">
      <dgm:prSet presAssocID="{4A47224F-F1F0-469B-B0D5-BDD09BAACB9B}" presName="wedge1" presStyleLbl="node1" presStyleIdx="0" presStyleCnt="5"/>
      <dgm:spPr/>
      <dgm:t>
        <a:bodyPr/>
        <a:lstStyle/>
        <a:p>
          <a:endParaRPr lang="es-ES"/>
        </a:p>
      </dgm:t>
    </dgm:pt>
    <dgm:pt modelId="{5A87D6CF-17A0-4BD8-B51B-EA7C4C9CED74}" type="pres">
      <dgm:prSet presAssocID="{4A47224F-F1F0-469B-B0D5-BDD09BAACB9B}" presName="dummy1a" presStyleCnt="0"/>
      <dgm:spPr/>
    </dgm:pt>
    <dgm:pt modelId="{D5BCFCD6-62F7-4378-907E-7EBB64EB3674}" type="pres">
      <dgm:prSet presAssocID="{4A47224F-F1F0-469B-B0D5-BDD09BAACB9B}" presName="dummy1b" presStyleCnt="0"/>
      <dgm:spPr/>
    </dgm:pt>
    <dgm:pt modelId="{C83D1DD4-51CC-4352-A522-94D526C05B2C}" type="pres">
      <dgm:prSet presAssocID="{4A47224F-F1F0-469B-B0D5-BDD09BAACB9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0C9063-3F26-4EB9-B834-DAD591EE9EEB}" type="pres">
      <dgm:prSet presAssocID="{4A47224F-F1F0-469B-B0D5-BDD09BAACB9B}" presName="wedge2" presStyleLbl="node1" presStyleIdx="1" presStyleCnt="5"/>
      <dgm:spPr/>
      <dgm:t>
        <a:bodyPr/>
        <a:lstStyle/>
        <a:p>
          <a:endParaRPr lang="es-ES"/>
        </a:p>
      </dgm:t>
    </dgm:pt>
    <dgm:pt modelId="{121B4D63-3BD6-4227-829F-88171C964DFB}" type="pres">
      <dgm:prSet presAssocID="{4A47224F-F1F0-469B-B0D5-BDD09BAACB9B}" presName="dummy2a" presStyleCnt="0"/>
      <dgm:spPr/>
    </dgm:pt>
    <dgm:pt modelId="{ADD87A0F-277C-4372-9263-A41F17D842B8}" type="pres">
      <dgm:prSet presAssocID="{4A47224F-F1F0-469B-B0D5-BDD09BAACB9B}" presName="dummy2b" presStyleCnt="0"/>
      <dgm:spPr/>
    </dgm:pt>
    <dgm:pt modelId="{A192A0AF-7024-4BAA-8E63-2E0693D25DDA}" type="pres">
      <dgm:prSet presAssocID="{4A47224F-F1F0-469B-B0D5-BDD09BAACB9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A2FCE5-52B5-4CA7-B4E7-F59CDC0B34F2}" type="pres">
      <dgm:prSet presAssocID="{4A47224F-F1F0-469B-B0D5-BDD09BAACB9B}" presName="wedge3" presStyleLbl="node1" presStyleIdx="2" presStyleCnt="5"/>
      <dgm:spPr/>
      <dgm:t>
        <a:bodyPr/>
        <a:lstStyle/>
        <a:p>
          <a:endParaRPr lang="es-ES"/>
        </a:p>
      </dgm:t>
    </dgm:pt>
    <dgm:pt modelId="{168EC624-E5A3-4771-B144-E6C80D2149BD}" type="pres">
      <dgm:prSet presAssocID="{4A47224F-F1F0-469B-B0D5-BDD09BAACB9B}" presName="dummy3a" presStyleCnt="0"/>
      <dgm:spPr/>
    </dgm:pt>
    <dgm:pt modelId="{2DD7ED22-38EF-4351-BF0C-CB3850AB3E3F}" type="pres">
      <dgm:prSet presAssocID="{4A47224F-F1F0-469B-B0D5-BDD09BAACB9B}" presName="dummy3b" presStyleCnt="0"/>
      <dgm:spPr/>
    </dgm:pt>
    <dgm:pt modelId="{A478BB87-8183-419D-A13C-41E64AD940A3}" type="pres">
      <dgm:prSet presAssocID="{4A47224F-F1F0-469B-B0D5-BDD09BAACB9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7817CB-0A71-456F-9B42-4B5CEAA7B11E}" type="pres">
      <dgm:prSet presAssocID="{4A47224F-F1F0-469B-B0D5-BDD09BAACB9B}" presName="wedge4" presStyleLbl="node1" presStyleIdx="3" presStyleCnt="5"/>
      <dgm:spPr/>
      <dgm:t>
        <a:bodyPr/>
        <a:lstStyle/>
        <a:p>
          <a:endParaRPr lang="es-ES"/>
        </a:p>
      </dgm:t>
    </dgm:pt>
    <dgm:pt modelId="{9FC62D17-A6B6-4ADF-80B4-61B086DB7A88}" type="pres">
      <dgm:prSet presAssocID="{4A47224F-F1F0-469B-B0D5-BDD09BAACB9B}" presName="dummy4a" presStyleCnt="0"/>
      <dgm:spPr/>
    </dgm:pt>
    <dgm:pt modelId="{ACE63F44-B0EC-4686-A2B1-FF41D1B3F6BB}" type="pres">
      <dgm:prSet presAssocID="{4A47224F-F1F0-469B-B0D5-BDD09BAACB9B}" presName="dummy4b" presStyleCnt="0"/>
      <dgm:spPr/>
    </dgm:pt>
    <dgm:pt modelId="{1730C22A-C410-4E56-BD81-F271974E6FAE}" type="pres">
      <dgm:prSet presAssocID="{4A47224F-F1F0-469B-B0D5-BDD09BAACB9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20573-8B71-497B-A282-EB91C5D35A73}" type="pres">
      <dgm:prSet presAssocID="{4A47224F-F1F0-469B-B0D5-BDD09BAACB9B}" presName="wedge5" presStyleLbl="node1" presStyleIdx="4" presStyleCnt="5"/>
      <dgm:spPr/>
      <dgm:t>
        <a:bodyPr/>
        <a:lstStyle/>
        <a:p>
          <a:endParaRPr lang="es-ES"/>
        </a:p>
      </dgm:t>
    </dgm:pt>
    <dgm:pt modelId="{8E55F2AB-1C92-4A39-B20E-CCAB0C9BC18B}" type="pres">
      <dgm:prSet presAssocID="{4A47224F-F1F0-469B-B0D5-BDD09BAACB9B}" presName="dummy5a" presStyleCnt="0"/>
      <dgm:spPr/>
    </dgm:pt>
    <dgm:pt modelId="{4474CEAC-1B5A-42F1-85F9-404964DC18F2}" type="pres">
      <dgm:prSet presAssocID="{4A47224F-F1F0-469B-B0D5-BDD09BAACB9B}" presName="dummy5b" presStyleCnt="0"/>
      <dgm:spPr/>
    </dgm:pt>
    <dgm:pt modelId="{54124654-CFF6-49DE-B3C4-DE08F1632EE0}" type="pres">
      <dgm:prSet presAssocID="{4A47224F-F1F0-469B-B0D5-BDD09BAACB9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38CEED-1A08-4A4D-B4B1-5A15F744405D}" type="pres">
      <dgm:prSet presAssocID="{1AD751CE-CA1A-4E26-BB6C-8B4B3BEFE776}" presName="arrowWedge1" presStyleLbl="fgSibTrans2D1" presStyleIdx="0" presStyleCnt="5"/>
      <dgm:spPr/>
    </dgm:pt>
    <dgm:pt modelId="{EC262AE7-21E3-4174-A963-41CEC9FDF086}" type="pres">
      <dgm:prSet presAssocID="{EC23DAC0-31EC-48EA-BF35-423635E85D44}" presName="arrowWedge2" presStyleLbl="fgSibTrans2D1" presStyleIdx="1" presStyleCnt="5"/>
      <dgm:spPr/>
    </dgm:pt>
    <dgm:pt modelId="{E73051A4-27AF-4D02-8F9F-9DB0D75BDA0A}" type="pres">
      <dgm:prSet presAssocID="{6FD40E8F-991B-463C-86A9-EA8727505CD0}" presName="arrowWedge3" presStyleLbl="fgSibTrans2D1" presStyleIdx="2" presStyleCnt="5"/>
      <dgm:spPr/>
    </dgm:pt>
    <dgm:pt modelId="{E4DCB590-B9A0-4CAA-B64C-5D4F53714CD8}" type="pres">
      <dgm:prSet presAssocID="{CBB13030-E08E-48A9-A85B-B75B48EFEAD1}" presName="arrowWedge4" presStyleLbl="fgSibTrans2D1" presStyleIdx="3" presStyleCnt="5"/>
      <dgm:spPr/>
    </dgm:pt>
    <dgm:pt modelId="{9F1F8558-8C24-42D8-8D19-6132F2C42463}" type="pres">
      <dgm:prSet presAssocID="{F65904D9-C77B-4539-8A85-E3F534E218B3}" presName="arrowWedge5" presStyleLbl="fgSibTrans2D1" presStyleIdx="4" presStyleCnt="5"/>
      <dgm:spPr/>
    </dgm:pt>
  </dgm:ptLst>
  <dgm:cxnLst>
    <dgm:cxn modelId="{7357D223-14A6-48C6-9A10-2BBAF08B9C67}" srcId="{4A47224F-F1F0-469B-B0D5-BDD09BAACB9B}" destId="{060E0B53-7AB4-40E9-9ED2-021AC23B778C}" srcOrd="4" destOrd="0" parTransId="{DE7B32BE-85F3-4B24-81EF-A14AD38FC1F9}" sibTransId="{F65904D9-C77B-4539-8A85-E3F534E218B3}"/>
    <dgm:cxn modelId="{0B409359-6AFE-4A4E-9DE7-CB23507ED426}" srcId="{4A47224F-F1F0-469B-B0D5-BDD09BAACB9B}" destId="{F2334788-20B9-4C91-9C82-00430BA26C13}" srcOrd="2" destOrd="0" parTransId="{364F1017-E0F4-45DC-8428-DD1C3DD40EE4}" sibTransId="{6FD40E8F-991B-463C-86A9-EA8727505CD0}"/>
    <dgm:cxn modelId="{25C1A9CE-77C6-4482-8DB2-46B4FFE9D630}" type="presOf" srcId="{468B352F-56FF-441D-B58F-741E51A9C600}" destId="{A192A0AF-7024-4BAA-8E63-2E0693D25DDA}" srcOrd="1" destOrd="0" presId="urn:microsoft.com/office/officeart/2005/8/layout/cycle8"/>
    <dgm:cxn modelId="{BDFC7FAF-0BC9-4451-BF07-953266AC54DA}" type="presOf" srcId="{468B352F-56FF-441D-B58F-741E51A9C600}" destId="{C50C9063-3F26-4EB9-B834-DAD591EE9EEB}" srcOrd="0" destOrd="0" presId="urn:microsoft.com/office/officeart/2005/8/layout/cycle8"/>
    <dgm:cxn modelId="{724F828D-6EC6-479F-9081-048A1C2C8E0B}" type="presOf" srcId="{6E41C030-ED0A-47EA-8182-2B39AAE05521}" destId="{1A7817CB-0A71-456F-9B42-4B5CEAA7B11E}" srcOrd="0" destOrd="0" presId="urn:microsoft.com/office/officeart/2005/8/layout/cycle8"/>
    <dgm:cxn modelId="{00EEC95C-4BDB-4707-993D-7FD43CA262C9}" type="presOf" srcId="{060E0B53-7AB4-40E9-9ED2-021AC23B778C}" destId="{54124654-CFF6-49DE-B3C4-DE08F1632EE0}" srcOrd="1" destOrd="0" presId="urn:microsoft.com/office/officeart/2005/8/layout/cycle8"/>
    <dgm:cxn modelId="{2ADD948A-3B2A-4043-95F4-69AED3E30BFE}" type="presOf" srcId="{6E41C030-ED0A-47EA-8182-2B39AAE05521}" destId="{1730C22A-C410-4E56-BD81-F271974E6FAE}" srcOrd="1" destOrd="0" presId="urn:microsoft.com/office/officeart/2005/8/layout/cycle8"/>
    <dgm:cxn modelId="{CCD0E8D6-F2F6-4C65-93B2-6E30A431D71C}" type="presOf" srcId="{4A47224F-F1F0-469B-B0D5-BDD09BAACB9B}" destId="{DBECCDF5-5468-4FD8-A599-686F13362B87}" srcOrd="0" destOrd="0" presId="urn:microsoft.com/office/officeart/2005/8/layout/cycle8"/>
    <dgm:cxn modelId="{3FD6CF42-4558-406F-88F2-BBAE8D52162A}" type="presOf" srcId="{060E0B53-7AB4-40E9-9ED2-021AC23B778C}" destId="{6C020573-8B71-497B-A282-EB91C5D35A73}" srcOrd="0" destOrd="0" presId="urn:microsoft.com/office/officeart/2005/8/layout/cycle8"/>
    <dgm:cxn modelId="{69A1A219-675F-4BAF-8B01-5119E2B5F7E2}" srcId="{4A47224F-F1F0-469B-B0D5-BDD09BAACB9B}" destId="{6E41C030-ED0A-47EA-8182-2B39AAE05521}" srcOrd="3" destOrd="0" parTransId="{E6EEE101-8EB3-44FF-97CB-ACC1AEE66798}" sibTransId="{CBB13030-E08E-48A9-A85B-B75B48EFEAD1}"/>
    <dgm:cxn modelId="{034F7011-3756-43E7-B032-B5A76F551409}" type="presOf" srcId="{2EA77D20-8938-43F1-BF07-B2C498FC04FE}" destId="{0633B4FD-A7A9-4808-9D3B-B7CCBF3C69C5}" srcOrd="0" destOrd="0" presId="urn:microsoft.com/office/officeart/2005/8/layout/cycle8"/>
    <dgm:cxn modelId="{433062F6-6234-4BFD-801E-5A3CBCBDDF84}" srcId="{4A47224F-F1F0-469B-B0D5-BDD09BAACB9B}" destId="{468B352F-56FF-441D-B58F-741E51A9C600}" srcOrd="1" destOrd="0" parTransId="{D2D7E7E0-BD26-4280-A4DB-3E74CA0A5127}" sibTransId="{EC23DAC0-31EC-48EA-BF35-423635E85D44}"/>
    <dgm:cxn modelId="{95D3A170-A359-421B-BABA-154CD10A36E3}" srcId="{4A47224F-F1F0-469B-B0D5-BDD09BAACB9B}" destId="{2EA77D20-8938-43F1-BF07-B2C498FC04FE}" srcOrd="0" destOrd="0" parTransId="{80EAB7D6-1AE9-4529-BDD9-B736C318C8BC}" sibTransId="{1AD751CE-CA1A-4E26-BB6C-8B4B3BEFE776}"/>
    <dgm:cxn modelId="{91A040F8-29EE-400A-A07E-081AC46F86FF}" type="presOf" srcId="{F2334788-20B9-4C91-9C82-00430BA26C13}" destId="{A478BB87-8183-419D-A13C-41E64AD940A3}" srcOrd="1" destOrd="0" presId="urn:microsoft.com/office/officeart/2005/8/layout/cycle8"/>
    <dgm:cxn modelId="{156A8441-C1C6-45D3-B598-A70B49F5B240}" type="presOf" srcId="{F2334788-20B9-4C91-9C82-00430BA26C13}" destId="{47A2FCE5-52B5-4CA7-B4E7-F59CDC0B34F2}" srcOrd="0" destOrd="0" presId="urn:microsoft.com/office/officeart/2005/8/layout/cycle8"/>
    <dgm:cxn modelId="{86F133EC-BA22-4DAC-8EE3-88F2A65554D2}" type="presOf" srcId="{2EA77D20-8938-43F1-BF07-B2C498FC04FE}" destId="{C83D1DD4-51CC-4352-A522-94D526C05B2C}" srcOrd="1" destOrd="0" presId="urn:microsoft.com/office/officeart/2005/8/layout/cycle8"/>
    <dgm:cxn modelId="{06843142-C57E-4726-B51E-93D78A12A5E1}" type="presParOf" srcId="{DBECCDF5-5468-4FD8-A599-686F13362B87}" destId="{0633B4FD-A7A9-4808-9D3B-B7CCBF3C69C5}" srcOrd="0" destOrd="0" presId="urn:microsoft.com/office/officeart/2005/8/layout/cycle8"/>
    <dgm:cxn modelId="{9E56C980-7253-4767-96D0-7A95881C4267}" type="presParOf" srcId="{DBECCDF5-5468-4FD8-A599-686F13362B87}" destId="{5A87D6CF-17A0-4BD8-B51B-EA7C4C9CED74}" srcOrd="1" destOrd="0" presId="urn:microsoft.com/office/officeart/2005/8/layout/cycle8"/>
    <dgm:cxn modelId="{C8A8101D-C29E-42E9-B7EC-D627C02E805D}" type="presParOf" srcId="{DBECCDF5-5468-4FD8-A599-686F13362B87}" destId="{D5BCFCD6-62F7-4378-907E-7EBB64EB3674}" srcOrd="2" destOrd="0" presId="urn:microsoft.com/office/officeart/2005/8/layout/cycle8"/>
    <dgm:cxn modelId="{87D78D1F-6E30-4BEF-9BC5-569F07A161ED}" type="presParOf" srcId="{DBECCDF5-5468-4FD8-A599-686F13362B87}" destId="{C83D1DD4-51CC-4352-A522-94D526C05B2C}" srcOrd="3" destOrd="0" presId="urn:microsoft.com/office/officeart/2005/8/layout/cycle8"/>
    <dgm:cxn modelId="{8E3AC0AA-24A8-4987-AEF8-404A45A34471}" type="presParOf" srcId="{DBECCDF5-5468-4FD8-A599-686F13362B87}" destId="{C50C9063-3F26-4EB9-B834-DAD591EE9EEB}" srcOrd="4" destOrd="0" presId="urn:microsoft.com/office/officeart/2005/8/layout/cycle8"/>
    <dgm:cxn modelId="{FD17F515-4ECF-49AE-87F2-4A45BCE620B7}" type="presParOf" srcId="{DBECCDF5-5468-4FD8-A599-686F13362B87}" destId="{121B4D63-3BD6-4227-829F-88171C964DFB}" srcOrd="5" destOrd="0" presId="urn:microsoft.com/office/officeart/2005/8/layout/cycle8"/>
    <dgm:cxn modelId="{68124201-CD9B-4594-A0D9-608D4057BAD7}" type="presParOf" srcId="{DBECCDF5-5468-4FD8-A599-686F13362B87}" destId="{ADD87A0F-277C-4372-9263-A41F17D842B8}" srcOrd="6" destOrd="0" presId="urn:microsoft.com/office/officeart/2005/8/layout/cycle8"/>
    <dgm:cxn modelId="{88051B4C-49B3-4D20-B971-2C1F71BE77E2}" type="presParOf" srcId="{DBECCDF5-5468-4FD8-A599-686F13362B87}" destId="{A192A0AF-7024-4BAA-8E63-2E0693D25DDA}" srcOrd="7" destOrd="0" presId="urn:microsoft.com/office/officeart/2005/8/layout/cycle8"/>
    <dgm:cxn modelId="{94AD8A9E-A1D4-493E-909A-62F9F25DF7B6}" type="presParOf" srcId="{DBECCDF5-5468-4FD8-A599-686F13362B87}" destId="{47A2FCE5-52B5-4CA7-B4E7-F59CDC0B34F2}" srcOrd="8" destOrd="0" presId="urn:microsoft.com/office/officeart/2005/8/layout/cycle8"/>
    <dgm:cxn modelId="{80044AB0-7995-4DA4-A3EF-8A0C44A21A3E}" type="presParOf" srcId="{DBECCDF5-5468-4FD8-A599-686F13362B87}" destId="{168EC624-E5A3-4771-B144-E6C80D2149BD}" srcOrd="9" destOrd="0" presId="urn:microsoft.com/office/officeart/2005/8/layout/cycle8"/>
    <dgm:cxn modelId="{FD2C1FFF-9149-4769-804E-137367FE4945}" type="presParOf" srcId="{DBECCDF5-5468-4FD8-A599-686F13362B87}" destId="{2DD7ED22-38EF-4351-BF0C-CB3850AB3E3F}" srcOrd="10" destOrd="0" presId="urn:microsoft.com/office/officeart/2005/8/layout/cycle8"/>
    <dgm:cxn modelId="{B9CFAA64-DA8D-44DB-ABBE-84DDDC183CA2}" type="presParOf" srcId="{DBECCDF5-5468-4FD8-A599-686F13362B87}" destId="{A478BB87-8183-419D-A13C-41E64AD940A3}" srcOrd="11" destOrd="0" presId="urn:microsoft.com/office/officeart/2005/8/layout/cycle8"/>
    <dgm:cxn modelId="{A857AD2C-5AFB-46F5-9AAA-FBD0EE2C691C}" type="presParOf" srcId="{DBECCDF5-5468-4FD8-A599-686F13362B87}" destId="{1A7817CB-0A71-456F-9B42-4B5CEAA7B11E}" srcOrd="12" destOrd="0" presId="urn:microsoft.com/office/officeart/2005/8/layout/cycle8"/>
    <dgm:cxn modelId="{ADE95077-9752-41ED-8249-4BB68C851DBA}" type="presParOf" srcId="{DBECCDF5-5468-4FD8-A599-686F13362B87}" destId="{9FC62D17-A6B6-4ADF-80B4-61B086DB7A88}" srcOrd="13" destOrd="0" presId="urn:microsoft.com/office/officeart/2005/8/layout/cycle8"/>
    <dgm:cxn modelId="{1C6BE4C0-963A-4A70-A9EB-AB1B44237C2E}" type="presParOf" srcId="{DBECCDF5-5468-4FD8-A599-686F13362B87}" destId="{ACE63F44-B0EC-4686-A2B1-FF41D1B3F6BB}" srcOrd="14" destOrd="0" presId="urn:microsoft.com/office/officeart/2005/8/layout/cycle8"/>
    <dgm:cxn modelId="{89604F33-9CDE-4A59-85DC-BEDFBFC545B8}" type="presParOf" srcId="{DBECCDF5-5468-4FD8-A599-686F13362B87}" destId="{1730C22A-C410-4E56-BD81-F271974E6FAE}" srcOrd="15" destOrd="0" presId="urn:microsoft.com/office/officeart/2005/8/layout/cycle8"/>
    <dgm:cxn modelId="{1350340E-D98B-4B51-9BB9-7D7D0E5FE789}" type="presParOf" srcId="{DBECCDF5-5468-4FD8-A599-686F13362B87}" destId="{6C020573-8B71-497B-A282-EB91C5D35A73}" srcOrd="16" destOrd="0" presId="urn:microsoft.com/office/officeart/2005/8/layout/cycle8"/>
    <dgm:cxn modelId="{12E8D5F3-FD8F-4F80-B94D-EE6C9CE8B881}" type="presParOf" srcId="{DBECCDF5-5468-4FD8-A599-686F13362B87}" destId="{8E55F2AB-1C92-4A39-B20E-CCAB0C9BC18B}" srcOrd="17" destOrd="0" presId="urn:microsoft.com/office/officeart/2005/8/layout/cycle8"/>
    <dgm:cxn modelId="{BFEE8E79-361C-4A39-8AAC-CF295970ECEE}" type="presParOf" srcId="{DBECCDF5-5468-4FD8-A599-686F13362B87}" destId="{4474CEAC-1B5A-42F1-85F9-404964DC18F2}" srcOrd="18" destOrd="0" presId="urn:microsoft.com/office/officeart/2005/8/layout/cycle8"/>
    <dgm:cxn modelId="{61E7A9BE-2A70-4ACB-A5BC-E04460E48AE1}" type="presParOf" srcId="{DBECCDF5-5468-4FD8-A599-686F13362B87}" destId="{54124654-CFF6-49DE-B3C4-DE08F1632EE0}" srcOrd="19" destOrd="0" presId="urn:microsoft.com/office/officeart/2005/8/layout/cycle8"/>
    <dgm:cxn modelId="{EBE26C67-9E5D-4F66-BEB4-A104F960EC3E}" type="presParOf" srcId="{DBECCDF5-5468-4FD8-A599-686F13362B87}" destId="{8138CEED-1A08-4A4D-B4B1-5A15F744405D}" srcOrd="20" destOrd="0" presId="urn:microsoft.com/office/officeart/2005/8/layout/cycle8"/>
    <dgm:cxn modelId="{1131343D-C7F2-4F57-BEEB-3B8CB657AAD4}" type="presParOf" srcId="{DBECCDF5-5468-4FD8-A599-686F13362B87}" destId="{EC262AE7-21E3-4174-A963-41CEC9FDF086}" srcOrd="21" destOrd="0" presId="urn:microsoft.com/office/officeart/2005/8/layout/cycle8"/>
    <dgm:cxn modelId="{D365C126-605B-4D34-A347-6D815F79D391}" type="presParOf" srcId="{DBECCDF5-5468-4FD8-A599-686F13362B87}" destId="{E73051A4-27AF-4D02-8F9F-9DB0D75BDA0A}" srcOrd="22" destOrd="0" presId="urn:microsoft.com/office/officeart/2005/8/layout/cycle8"/>
    <dgm:cxn modelId="{E552EE90-F085-4996-9123-7F1F07F8CE55}" type="presParOf" srcId="{DBECCDF5-5468-4FD8-A599-686F13362B87}" destId="{E4DCB590-B9A0-4CAA-B64C-5D4F53714CD8}" srcOrd="23" destOrd="0" presId="urn:microsoft.com/office/officeart/2005/8/layout/cycle8"/>
    <dgm:cxn modelId="{0D389D19-947C-41E7-ABFF-72C04A873D61}" type="presParOf" srcId="{DBECCDF5-5468-4FD8-A599-686F13362B87}" destId="{9F1F8558-8C24-42D8-8D19-6132F2C4246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62E45-33C7-4F70-A324-31D161A01C4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BBDE4C-AA68-43ED-B37B-FA09EACB75C9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Direccionamiento estratégico</a:t>
          </a:r>
          <a:endParaRPr lang="es-ES" dirty="0">
            <a:solidFill>
              <a:schemeClr val="tx1"/>
            </a:solidFill>
          </a:endParaRPr>
        </a:p>
      </dgm:t>
    </dgm:pt>
    <dgm:pt modelId="{4386CB75-55A2-493D-89EA-34C5A1EEA985}" type="parTrans" cxnId="{C0D067E7-D67B-4C56-B8C6-7A71A65601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EEA8DF-9662-418B-AF8C-51A8A266A43D}" type="sibTrans" cxnId="{C0D067E7-D67B-4C56-B8C6-7A71A65601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CDEB58-BEE1-4DE5-BE36-BBD490E87139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Definir la filosofía organizacional</a:t>
          </a:r>
          <a:endParaRPr lang="es-ES" dirty="0">
            <a:solidFill>
              <a:schemeClr val="tx1"/>
            </a:solidFill>
          </a:endParaRPr>
        </a:p>
      </dgm:t>
    </dgm:pt>
    <dgm:pt modelId="{52FCD90E-C204-4191-BB48-BA3E242C1132}" type="parTrans" cxnId="{5BBDF794-4A53-4583-8147-8E4929C779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27D9D-93E5-4116-B778-9D6868AEE664}" type="sibTrans" cxnId="{5BBDF794-4A53-4583-8147-8E4929C779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799AF5-75B6-4348-8E7E-5E067B9A8BB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Establecer objetivos para lograr la misión</a:t>
          </a:r>
          <a:endParaRPr lang="es-ES" dirty="0">
            <a:solidFill>
              <a:schemeClr val="tx1"/>
            </a:solidFill>
          </a:endParaRPr>
        </a:p>
      </dgm:t>
    </dgm:pt>
    <dgm:pt modelId="{FE23EC4B-7CC4-4711-B071-8465951F8493}" type="parTrans" cxnId="{E35B4517-2786-4D42-B2D8-0D53AD70CC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300DF9-8B60-45A7-8C4F-5F34E1DE0424}" type="sibTrans" cxnId="{E35B4517-2786-4D42-B2D8-0D53AD70CC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0B278E-171C-405D-87AA-A0AFA8B80F0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Formular la estrategia alineada a los objetivos establecidos</a:t>
          </a:r>
          <a:endParaRPr lang="es-ES" dirty="0">
            <a:solidFill>
              <a:schemeClr val="tx1"/>
            </a:solidFill>
          </a:endParaRPr>
        </a:p>
      </dgm:t>
    </dgm:pt>
    <dgm:pt modelId="{BEC18332-A9C2-4DB8-87A5-52BF5C5D8AC3}" type="parTrans" cxnId="{5DEAB361-0B30-4B9A-8EF2-56333F0D618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D5EDE-0497-4726-BE4D-9F5BFF25FF84}" type="sibTrans" cxnId="{5DEAB361-0B30-4B9A-8EF2-56333F0D618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CE0EBC-9435-46DD-A783-2A7FC7820F7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Definir una organización que apoye la estrategia</a:t>
          </a:r>
          <a:endParaRPr lang="es-ES" dirty="0">
            <a:solidFill>
              <a:schemeClr val="tx1"/>
            </a:solidFill>
          </a:endParaRPr>
        </a:p>
      </dgm:t>
    </dgm:pt>
    <dgm:pt modelId="{48763E21-3CDC-4118-8A62-4222243F43E7}" type="parTrans" cxnId="{50B0395D-DF99-4D5E-9E68-8C37E1F40A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A2A7EB-BA48-4BC3-9393-C956518FD059}" type="sibTrans" cxnId="{50B0395D-DF99-4D5E-9E68-8C37E1F40A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937924-6AFE-41DD-9304-EBA68F923147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Asegurar las actividades para que la estrategia se cumpla con efectividad</a:t>
          </a:r>
          <a:endParaRPr lang="es-ES" dirty="0">
            <a:solidFill>
              <a:schemeClr val="tx1"/>
            </a:solidFill>
          </a:endParaRPr>
        </a:p>
      </dgm:t>
    </dgm:pt>
    <dgm:pt modelId="{46B67D0A-98D8-437F-B154-F3CF33982958}" type="parTrans" cxnId="{770535C9-1702-444B-BEEA-3CF579071B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F6C5D8-BB47-4A4E-9B19-23607075C1E2}" type="sibTrans" cxnId="{770535C9-1702-444B-BEEA-3CF579071B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36A6BD-FDDD-4D65-8B13-3FBAD710956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Evaluar la eficacia de la estrategia.</a:t>
          </a:r>
          <a:endParaRPr lang="es-ES" dirty="0">
            <a:solidFill>
              <a:schemeClr val="tx1"/>
            </a:solidFill>
          </a:endParaRPr>
        </a:p>
      </dgm:t>
    </dgm:pt>
    <dgm:pt modelId="{EFB199AD-95D3-4BE9-A476-2BBE8C721309}" type="parTrans" cxnId="{EBCD579C-C0A2-48E0-B7C6-BD44E522E7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448031-0AE5-417F-8B81-D8C827E15C93}" type="sibTrans" cxnId="{EBCD579C-C0A2-48E0-B7C6-BD44E522E7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3FFE9CF-9E45-40CB-A34F-54AD9C23A048}" type="pres">
      <dgm:prSet presAssocID="{71B62E45-33C7-4F70-A324-31D161A01C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9157C9-6552-4C7C-90BF-57BF9CA310F3}" type="pres">
      <dgm:prSet presAssocID="{55BBDE4C-AA68-43ED-B37B-FA09EACB75C9}" presName="root1" presStyleCnt="0"/>
      <dgm:spPr/>
    </dgm:pt>
    <dgm:pt modelId="{796DBF76-13F7-47AA-A7BB-40223875B080}" type="pres">
      <dgm:prSet presAssocID="{55BBDE4C-AA68-43ED-B37B-FA09EACB75C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0C0B0A-AD54-4599-84F8-CB6BCD1182BA}" type="pres">
      <dgm:prSet presAssocID="{55BBDE4C-AA68-43ED-B37B-FA09EACB75C9}" presName="level2hierChild" presStyleCnt="0"/>
      <dgm:spPr/>
    </dgm:pt>
    <dgm:pt modelId="{3441B31D-D703-40E7-BE54-5C74A0B80481}" type="pres">
      <dgm:prSet presAssocID="{52FCD90E-C204-4191-BB48-BA3E242C1132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36B47F32-E717-4BB9-9054-2883504130B1}" type="pres">
      <dgm:prSet presAssocID="{52FCD90E-C204-4191-BB48-BA3E242C1132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10DDE24-26BA-4ACB-BAE4-A4E402724034}" type="pres">
      <dgm:prSet presAssocID="{6CCDEB58-BEE1-4DE5-BE36-BBD490E87139}" presName="root2" presStyleCnt="0"/>
      <dgm:spPr/>
    </dgm:pt>
    <dgm:pt modelId="{86221A46-B8A0-4E1E-9015-342B8D2285A9}" type="pres">
      <dgm:prSet presAssocID="{6CCDEB58-BEE1-4DE5-BE36-BBD490E87139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7A7657-6768-471A-81F7-91E30E6771C1}" type="pres">
      <dgm:prSet presAssocID="{6CCDEB58-BEE1-4DE5-BE36-BBD490E87139}" presName="level3hierChild" presStyleCnt="0"/>
      <dgm:spPr/>
    </dgm:pt>
    <dgm:pt modelId="{DF44C3B2-989A-47A4-9104-FB3938D5A08F}" type="pres">
      <dgm:prSet presAssocID="{FE23EC4B-7CC4-4711-B071-8465951F8493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53EDFB66-7003-4875-8505-82B9FE5855AC}" type="pres">
      <dgm:prSet presAssocID="{FE23EC4B-7CC4-4711-B071-8465951F8493}" presName="connTx" presStyleLbl="parChTrans1D2" presStyleIdx="1" presStyleCnt="6"/>
      <dgm:spPr/>
      <dgm:t>
        <a:bodyPr/>
        <a:lstStyle/>
        <a:p>
          <a:endParaRPr lang="es-ES"/>
        </a:p>
      </dgm:t>
    </dgm:pt>
    <dgm:pt modelId="{60DF0381-0610-4863-BA58-AE6D723FDECD}" type="pres">
      <dgm:prSet presAssocID="{31799AF5-75B6-4348-8E7E-5E067B9A8BBB}" presName="root2" presStyleCnt="0"/>
      <dgm:spPr/>
    </dgm:pt>
    <dgm:pt modelId="{239670CD-F98D-4585-B6FD-9E99F362CD9C}" type="pres">
      <dgm:prSet presAssocID="{31799AF5-75B6-4348-8E7E-5E067B9A8BBB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17760-E5EE-4A4B-81A2-3EDE34F27512}" type="pres">
      <dgm:prSet presAssocID="{31799AF5-75B6-4348-8E7E-5E067B9A8BBB}" presName="level3hierChild" presStyleCnt="0"/>
      <dgm:spPr/>
    </dgm:pt>
    <dgm:pt modelId="{E7375844-DC22-46AC-9012-7E3DE1366ECA}" type="pres">
      <dgm:prSet presAssocID="{BEC18332-A9C2-4DB8-87A5-52BF5C5D8AC3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1D4CE4AE-3119-4530-8A04-BE5A0510275D}" type="pres">
      <dgm:prSet presAssocID="{BEC18332-A9C2-4DB8-87A5-52BF5C5D8AC3}" presName="connTx" presStyleLbl="parChTrans1D2" presStyleIdx="2" presStyleCnt="6"/>
      <dgm:spPr/>
      <dgm:t>
        <a:bodyPr/>
        <a:lstStyle/>
        <a:p>
          <a:endParaRPr lang="es-ES"/>
        </a:p>
      </dgm:t>
    </dgm:pt>
    <dgm:pt modelId="{FB98D310-2F67-4CA3-BDD6-2BA668887A58}" type="pres">
      <dgm:prSet presAssocID="{BC0B278E-171C-405D-87AA-A0AFA8B80F06}" presName="root2" presStyleCnt="0"/>
      <dgm:spPr/>
    </dgm:pt>
    <dgm:pt modelId="{DB05124E-B21E-43AF-BD10-A0EB63CC768D}" type="pres">
      <dgm:prSet presAssocID="{BC0B278E-171C-405D-87AA-A0AFA8B80F06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531EC0-15BF-4E21-9D23-06A071D0A8C2}" type="pres">
      <dgm:prSet presAssocID="{BC0B278E-171C-405D-87AA-A0AFA8B80F06}" presName="level3hierChild" presStyleCnt="0"/>
      <dgm:spPr/>
    </dgm:pt>
    <dgm:pt modelId="{7689AA0D-CC71-4F63-BBD3-AB772A1D46A4}" type="pres">
      <dgm:prSet presAssocID="{48763E21-3CDC-4118-8A62-4222243F43E7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30BA0573-2654-44FA-8E51-23398B7CD531}" type="pres">
      <dgm:prSet presAssocID="{48763E21-3CDC-4118-8A62-4222243F43E7}" presName="connTx" presStyleLbl="parChTrans1D2" presStyleIdx="3" presStyleCnt="6"/>
      <dgm:spPr/>
      <dgm:t>
        <a:bodyPr/>
        <a:lstStyle/>
        <a:p>
          <a:endParaRPr lang="es-ES"/>
        </a:p>
      </dgm:t>
    </dgm:pt>
    <dgm:pt modelId="{B04B1C48-70C9-4202-8883-205C0DBB6F40}" type="pres">
      <dgm:prSet presAssocID="{11CE0EBC-9435-46DD-A783-2A7FC7820F70}" presName="root2" presStyleCnt="0"/>
      <dgm:spPr/>
    </dgm:pt>
    <dgm:pt modelId="{8F9DB389-A639-4140-B6FB-4D59AD42363E}" type="pres">
      <dgm:prSet presAssocID="{11CE0EBC-9435-46DD-A783-2A7FC7820F70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A00D89-BB77-4C0E-BA35-9FFEB8F59BD4}" type="pres">
      <dgm:prSet presAssocID="{11CE0EBC-9435-46DD-A783-2A7FC7820F70}" presName="level3hierChild" presStyleCnt="0"/>
      <dgm:spPr/>
    </dgm:pt>
    <dgm:pt modelId="{F9D3D27E-091B-418F-BC4F-204A65543340}" type="pres">
      <dgm:prSet presAssocID="{46B67D0A-98D8-437F-B154-F3CF33982958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6A8DAA20-6D5C-4532-8020-399CE8AB7925}" type="pres">
      <dgm:prSet presAssocID="{46B67D0A-98D8-437F-B154-F3CF33982958}" presName="connTx" presStyleLbl="parChTrans1D2" presStyleIdx="4" presStyleCnt="6"/>
      <dgm:spPr/>
      <dgm:t>
        <a:bodyPr/>
        <a:lstStyle/>
        <a:p>
          <a:endParaRPr lang="es-ES"/>
        </a:p>
      </dgm:t>
    </dgm:pt>
    <dgm:pt modelId="{C605D240-CE01-4438-973D-91DE1960E44F}" type="pres">
      <dgm:prSet presAssocID="{DA937924-6AFE-41DD-9304-EBA68F923147}" presName="root2" presStyleCnt="0"/>
      <dgm:spPr/>
    </dgm:pt>
    <dgm:pt modelId="{072480D6-9ADD-47A6-BF3A-7F6DB695A73B}" type="pres">
      <dgm:prSet presAssocID="{DA937924-6AFE-41DD-9304-EBA68F923147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F3EB75-DC7A-4A21-ABA3-3004F44B503F}" type="pres">
      <dgm:prSet presAssocID="{DA937924-6AFE-41DD-9304-EBA68F923147}" presName="level3hierChild" presStyleCnt="0"/>
      <dgm:spPr/>
    </dgm:pt>
    <dgm:pt modelId="{A10CE46E-265E-47F6-8EF0-6016F3168E68}" type="pres">
      <dgm:prSet presAssocID="{EFB199AD-95D3-4BE9-A476-2BBE8C721309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2335994D-F8FA-479C-A0EC-283A2FFAF331}" type="pres">
      <dgm:prSet presAssocID="{EFB199AD-95D3-4BE9-A476-2BBE8C721309}" presName="connTx" presStyleLbl="parChTrans1D2" presStyleIdx="5" presStyleCnt="6"/>
      <dgm:spPr/>
      <dgm:t>
        <a:bodyPr/>
        <a:lstStyle/>
        <a:p>
          <a:endParaRPr lang="es-ES"/>
        </a:p>
      </dgm:t>
    </dgm:pt>
    <dgm:pt modelId="{27A7C02F-B8D6-41FF-8903-6BA47DF3C11F}" type="pres">
      <dgm:prSet presAssocID="{6C36A6BD-FDDD-4D65-8B13-3FBAD710956D}" presName="root2" presStyleCnt="0"/>
      <dgm:spPr/>
    </dgm:pt>
    <dgm:pt modelId="{35513506-B7EB-40E3-B80D-7E2FA92B4AE2}" type="pres">
      <dgm:prSet presAssocID="{6C36A6BD-FDDD-4D65-8B13-3FBAD710956D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E5CF9B-5A10-4317-8705-93C6AFCD85D8}" type="pres">
      <dgm:prSet presAssocID="{6C36A6BD-FDDD-4D65-8B13-3FBAD710956D}" presName="level3hierChild" presStyleCnt="0"/>
      <dgm:spPr/>
    </dgm:pt>
  </dgm:ptLst>
  <dgm:cxnLst>
    <dgm:cxn modelId="{8C1E8548-DAAA-4A49-A6E3-7E64C66B0556}" type="presOf" srcId="{46B67D0A-98D8-437F-B154-F3CF33982958}" destId="{6A8DAA20-6D5C-4532-8020-399CE8AB7925}" srcOrd="1" destOrd="0" presId="urn:microsoft.com/office/officeart/2008/layout/HorizontalMultiLevelHierarchy"/>
    <dgm:cxn modelId="{420562D6-B45F-4F29-9719-99F57324AD69}" type="presOf" srcId="{FE23EC4B-7CC4-4711-B071-8465951F8493}" destId="{53EDFB66-7003-4875-8505-82B9FE5855AC}" srcOrd="1" destOrd="0" presId="urn:microsoft.com/office/officeart/2008/layout/HorizontalMultiLevelHierarchy"/>
    <dgm:cxn modelId="{80F22231-B90D-46C8-B224-D22CFA381819}" type="presOf" srcId="{6CCDEB58-BEE1-4DE5-BE36-BBD490E87139}" destId="{86221A46-B8A0-4E1E-9015-342B8D2285A9}" srcOrd="0" destOrd="0" presId="urn:microsoft.com/office/officeart/2008/layout/HorizontalMultiLevelHierarchy"/>
    <dgm:cxn modelId="{770535C9-1702-444B-BEEA-3CF579071BCE}" srcId="{55BBDE4C-AA68-43ED-B37B-FA09EACB75C9}" destId="{DA937924-6AFE-41DD-9304-EBA68F923147}" srcOrd="4" destOrd="0" parTransId="{46B67D0A-98D8-437F-B154-F3CF33982958}" sibTransId="{9AF6C5D8-BB47-4A4E-9B19-23607075C1E2}"/>
    <dgm:cxn modelId="{5DEAB361-0B30-4B9A-8EF2-56333F0D6184}" srcId="{55BBDE4C-AA68-43ED-B37B-FA09EACB75C9}" destId="{BC0B278E-171C-405D-87AA-A0AFA8B80F06}" srcOrd="2" destOrd="0" parTransId="{BEC18332-A9C2-4DB8-87A5-52BF5C5D8AC3}" sibTransId="{F51D5EDE-0497-4726-BE4D-9F5BFF25FF84}"/>
    <dgm:cxn modelId="{D20A50A3-30D2-428F-9C4B-1524804C96A2}" type="presOf" srcId="{48763E21-3CDC-4118-8A62-4222243F43E7}" destId="{30BA0573-2654-44FA-8E51-23398B7CD531}" srcOrd="1" destOrd="0" presId="urn:microsoft.com/office/officeart/2008/layout/HorizontalMultiLevelHierarchy"/>
    <dgm:cxn modelId="{661A3AC4-5980-4602-BA8E-775B1AC08DC6}" type="presOf" srcId="{DA937924-6AFE-41DD-9304-EBA68F923147}" destId="{072480D6-9ADD-47A6-BF3A-7F6DB695A73B}" srcOrd="0" destOrd="0" presId="urn:microsoft.com/office/officeart/2008/layout/HorizontalMultiLevelHierarchy"/>
    <dgm:cxn modelId="{90331FDF-A985-45C1-A18E-0636A5DCA38F}" type="presOf" srcId="{31799AF5-75B6-4348-8E7E-5E067B9A8BBB}" destId="{239670CD-F98D-4585-B6FD-9E99F362CD9C}" srcOrd="0" destOrd="0" presId="urn:microsoft.com/office/officeart/2008/layout/HorizontalMultiLevelHierarchy"/>
    <dgm:cxn modelId="{07DD88AE-8CCE-4EB3-8779-BD9C5948D3BA}" type="presOf" srcId="{46B67D0A-98D8-437F-B154-F3CF33982958}" destId="{F9D3D27E-091B-418F-BC4F-204A65543340}" srcOrd="0" destOrd="0" presId="urn:microsoft.com/office/officeart/2008/layout/HorizontalMultiLevelHierarchy"/>
    <dgm:cxn modelId="{1AFC3D81-2AC4-416D-96A3-0DC99C5BC681}" type="presOf" srcId="{BC0B278E-171C-405D-87AA-A0AFA8B80F06}" destId="{DB05124E-B21E-43AF-BD10-A0EB63CC768D}" srcOrd="0" destOrd="0" presId="urn:microsoft.com/office/officeart/2008/layout/HorizontalMultiLevelHierarchy"/>
    <dgm:cxn modelId="{16FBE099-20C5-42F2-8D67-D95AA88027C6}" type="presOf" srcId="{52FCD90E-C204-4191-BB48-BA3E242C1132}" destId="{3441B31D-D703-40E7-BE54-5C74A0B80481}" srcOrd="0" destOrd="0" presId="urn:microsoft.com/office/officeart/2008/layout/HorizontalMultiLevelHierarchy"/>
    <dgm:cxn modelId="{78BFF7F3-65CB-4E29-A4A1-EAAE58965859}" type="presOf" srcId="{71B62E45-33C7-4F70-A324-31D161A01C4C}" destId="{93FFE9CF-9E45-40CB-A34F-54AD9C23A048}" srcOrd="0" destOrd="0" presId="urn:microsoft.com/office/officeart/2008/layout/HorizontalMultiLevelHierarchy"/>
    <dgm:cxn modelId="{2FEA998A-B129-457D-A4AA-76FB6B8B3FD8}" type="presOf" srcId="{FE23EC4B-7CC4-4711-B071-8465951F8493}" destId="{DF44C3B2-989A-47A4-9104-FB3938D5A08F}" srcOrd="0" destOrd="0" presId="urn:microsoft.com/office/officeart/2008/layout/HorizontalMultiLevelHierarchy"/>
    <dgm:cxn modelId="{C4089AA4-5296-4821-841F-82CD86271FFD}" type="presOf" srcId="{EFB199AD-95D3-4BE9-A476-2BBE8C721309}" destId="{A10CE46E-265E-47F6-8EF0-6016F3168E68}" srcOrd="0" destOrd="0" presId="urn:microsoft.com/office/officeart/2008/layout/HorizontalMultiLevelHierarchy"/>
    <dgm:cxn modelId="{DBC8B806-D036-433A-ABF2-F06E58DCE1B0}" type="presOf" srcId="{BEC18332-A9C2-4DB8-87A5-52BF5C5D8AC3}" destId="{E7375844-DC22-46AC-9012-7E3DE1366ECA}" srcOrd="0" destOrd="0" presId="urn:microsoft.com/office/officeart/2008/layout/HorizontalMultiLevelHierarchy"/>
    <dgm:cxn modelId="{5BBDF794-4A53-4583-8147-8E4929C779E3}" srcId="{55BBDE4C-AA68-43ED-B37B-FA09EACB75C9}" destId="{6CCDEB58-BEE1-4DE5-BE36-BBD490E87139}" srcOrd="0" destOrd="0" parTransId="{52FCD90E-C204-4191-BB48-BA3E242C1132}" sibTransId="{0C027D9D-93E5-4116-B778-9D6868AEE664}"/>
    <dgm:cxn modelId="{C0D067E7-D67B-4C56-B8C6-7A71A65601DB}" srcId="{71B62E45-33C7-4F70-A324-31D161A01C4C}" destId="{55BBDE4C-AA68-43ED-B37B-FA09EACB75C9}" srcOrd="0" destOrd="0" parTransId="{4386CB75-55A2-493D-89EA-34C5A1EEA985}" sibTransId="{4FEEA8DF-9662-418B-AF8C-51A8A266A43D}"/>
    <dgm:cxn modelId="{3D7C9128-B260-426F-A6D7-BCA008B5739F}" type="presOf" srcId="{EFB199AD-95D3-4BE9-A476-2BBE8C721309}" destId="{2335994D-F8FA-479C-A0EC-283A2FFAF331}" srcOrd="1" destOrd="0" presId="urn:microsoft.com/office/officeart/2008/layout/HorizontalMultiLevelHierarchy"/>
    <dgm:cxn modelId="{3DF452C1-72AC-488F-B241-3762D11938D9}" type="presOf" srcId="{48763E21-3CDC-4118-8A62-4222243F43E7}" destId="{7689AA0D-CC71-4F63-BBD3-AB772A1D46A4}" srcOrd="0" destOrd="0" presId="urn:microsoft.com/office/officeart/2008/layout/HorizontalMultiLevelHierarchy"/>
    <dgm:cxn modelId="{50B0395D-DF99-4D5E-9E68-8C37E1F40AB5}" srcId="{55BBDE4C-AA68-43ED-B37B-FA09EACB75C9}" destId="{11CE0EBC-9435-46DD-A783-2A7FC7820F70}" srcOrd="3" destOrd="0" parTransId="{48763E21-3CDC-4118-8A62-4222243F43E7}" sibTransId="{00A2A7EB-BA48-4BC3-9393-C956518FD059}"/>
    <dgm:cxn modelId="{232320BA-E4D6-4223-9488-F4F1E47B0829}" type="presOf" srcId="{BEC18332-A9C2-4DB8-87A5-52BF5C5D8AC3}" destId="{1D4CE4AE-3119-4530-8A04-BE5A0510275D}" srcOrd="1" destOrd="0" presId="urn:microsoft.com/office/officeart/2008/layout/HorizontalMultiLevelHierarchy"/>
    <dgm:cxn modelId="{6695F798-F1D8-48DA-9F08-066175EB41F7}" type="presOf" srcId="{55BBDE4C-AA68-43ED-B37B-FA09EACB75C9}" destId="{796DBF76-13F7-47AA-A7BB-40223875B080}" srcOrd="0" destOrd="0" presId="urn:microsoft.com/office/officeart/2008/layout/HorizontalMultiLevelHierarchy"/>
    <dgm:cxn modelId="{23A9F359-C2B4-4996-9CDF-EF37032677DB}" type="presOf" srcId="{52FCD90E-C204-4191-BB48-BA3E242C1132}" destId="{36B47F32-E717-4BB9-9054-2883504130B1}" srcOrd="1" destOrd="0" presId="urn:microsoft.com/office/officeart/2008/layout/HorizontalMultiLevelHierarchy"/>
    <dgm:cxn modelId="{88C5BCFD-E9DB-42AE-9299-573648EFC87A}" type="presOf" srcId="{6C36A6BD-FDDD-4D65-8B13-3FBAD710956D}" destId="{35513506-B7EB-40E3-B80D-7E2FA92B4AE2}" srcOrd="0" destOrd="0" presId="urn:microsoft.com/office/officeart/2008/layout/HorizontalMultiLevelHierarchy"/>
    <dgm:cxn modelId="{E35B4517-2786-4D42-B2D8-0D53AD70CCD1}" srcId="{55BBDE4C-AA68-43ED-B37B-FA09EACB75C9}" destId="{31799AF5-75B6-4348-8E7E-5E067B9A8BBB}" srcOrd="1" destOrd="0" parTransId="{FE23EC4B-7CC4-4711-B071-8465951F8493}" sibTransId="{32300DF9-8B60-45A7-8C4F-5F34E1DE0424}"/>
    <dgm:cxn modelId="{EBCD579C-C0A2-48E0-B7C6-BD44E522E7FF}" srcId="{55BBDE4C-AA68-43ED-B37B-FA09EACB75C9}" destId="{6C36A6BD-FDDD-4D65-8B13-3FBAD710956D}" srcOrd="5" destOrd="0" parTransId="{EFB199AD-95D3-4BE9-A476-2BBE8C721309}" sibTransId="{A9448031-0AE5-417F-8B81-D8C827E15C93}"/>
    <dgm:cxn modelId="{A26C784F-CE1A-45ED-AD85-EED888C88BEB}" type="presOf" srcId="{11CE0EBC-9435-46DD-A783-2A7FC7820F70}" destId="{8F9DB389-A639-4140-B6FB-4D59AD42363E}" srcOrd="0" destOrd="0" presId="urn:microsoft.com/office/officeart/2008/layout/HorizontalMultiLevelHierarchy"/>
    <dgm:cxn modelId="{993BCFEE-80A2-4FD9-AE83-85E93BF5E268}" type="presParOf" srcId="{93FFE9CF-9E45-40CB-A34F-54AD9C23A048}" destId="{9F9157C9-6552-4C7C-90BF-57BF9CA310F3}" srcOrd="0" destOrd="0" presId="urn:microsoft.com/office/officeart/2008/layout/HorizontalMultiLevelHierarchy"/>
    <dgm:cxn modelId="{5630B1B9-5140-408A-9F61-0E5EEFBB3FFE}" type="presParOf" srcId="{9F9157C9-6552-4C7C-90BF-57BF9CA310F3}" destId="{796DBF76-13F7-47AA-A7BB-40223875B080}" srcOrd="0" destOrd="0" presId="urn:microsoft.com/office/officeart/2008/layout/HorizontalMultiLevelHierarchy"/>
    <dgm:cxn modelId="{FD529788-F99D-4E55-B1F0-AF29B713BD6D}" type="presParOf" srcId="{9F9157C9-6552-4C7C-90BF-57BF9CA310F3}" destId="{C60C0B0A-AD54-4599-84F8-CB6BCD1182BA}" srcOrd="1" destOrd="0" presId="urn:microsoft.com/office/officeart/2008/layout/HorizontalMultiLevelHierarchy"/>
    <dgm:cxn modelId="{7957D4BF-34BD-4941-8CB0-2F4396141654}" type="presParOf" srcId="{C60C0B0A-AD54-4599-84F8-CB6BCD1182BA}" destId="{3441B31D-D703-40E7-BE54-5C74A0B80481}" srcOrd="0" destOrd="0" presId="urn:microsoft.com/office/officeart/2008/layout/HorizontalMultiLevelHierarchy"/>
    <dgm:cxn modelId="{F4A73C92-45E8-4E25-9E9A-71106430182C}" type="presParOf" srcId="{3441B31D-D703-40E7-BE54-5C74A0B80481}" destId="{36B47F32-E717-4BB9-9054-2883504130B1}" srcOrd="0" destOrd="0" presId="urn:microsoft.com/office/officeart/2008/layout/HorizontalMultiLevelHierarchy"/>
    <dgm:cxn modelId="{121ECF66-5266-42A0-A487-13262C27BA81}" type="presParOf" srcId="{C60C0B0A-AD54-4599-84F8-CB6BCD1182BA}" destId="{510DDE24-26BA-4ACB-BAE4-A4E402724034}" srcOrd="1" destOrd="0" presId="urn:microsoft.com/office/officeart/2008/layout/HorizontalMultiLevelHierarchy"/>
    <dgm:cxn modelId="{7231FF30-341C-4996-BA21-F1640017985A}" type="presParOf" srcId="{510DDE24-26BA-4ACB-BAE4-A4E402724034}" destId="{86221A46-B8A0-4E1E-9015-342B8D2285A9}" srcOrd="0" destOrd="0" presId="urn:microsoft.com/office/officeart/2008/layout/HorizontalMultiLevelHierarchy"/>
    <dgm:cxn modelId="{7A8FD25A-451C-43C3-8B55-ABB1E14B32C4}" type="presParOf" srcId="{510DDE24-26BA-4ACB-BAE4-A4E402724034}" destId="{CC7A7657-6768-471A-81F7-91E30E6771C1}" srcOrd="1" destOrd="0" presId="urn:microsoft.com/office/officeart/2008/layout/HorizontalMultiLevelHierarchy"/>
    <dgm:cxn modelId="{EACE15BF-84CA-4C1F-9503-5965DD0BAAC2}" type="presParOf" srcId="{C60C0B0A-AD54-4599-84F8-CB6BCD1182BA}" destId="{DF44C3B2-989A-47A4-9104-FB3938D5A08F}" srcOrd="2" destOrd="0" presId="urn:microsoft.com/office/officeart/2008/layout/HorizontalMultiLevelHierarchy"/>
    <dgm:cxn modelId="{73393A58-6C35-46F2-85BA-F3BA9149E3F7}" type="presParOf" srcId="{DF44C3B2-989A-47A4-9104-FB3938D5A08F}" destId="{53EDFB66-7003-4875-8505-82B9FE5855AC}" srcOrd="0" destOrd="0" presId="urn:microsoft.com/office/officeart/2008/layout/HorizontalMultiLevelHierarchy"/>
    <dgm:cxn modelId="{90D752AF-05BB-4888-9663-7580C739346A}" type="presParOf" srcId="{C60C0B0A-AD54-4599-84F8-CB6BCD1182BA}" destId="{60DF0381-0610-4863-BA58-AE6D723FDECD}" srcOrd="3" destOrd="0" presId="urn:microsoft.com/office/officeart/2008/layout/HorizontalMultiLevelHierarchy"/>
    <dgm:cxn modelId="{D32099A5-530E-4186-816F-2EC653058C3D}" type="presParOf" srcId="{60DF0381-0610-4863-BA58-AE6D723FDECD}" destId="{239670CD-F98D-4585-B6FD-9E99F362CD9C}" srcOrd="0" destOrd="0" presId="urn:microsoft.com/office/officeart/2008/layout/HorizontalMultiLevelHierarchy"/>
    <dgm:cxn modelId="{F2EB8CDE-A1FC-4C7A-8214-A238BC6370C3}" type="presParOf" srcId="{60DF0381-0610-4863-BA58-AE6D723FDECD}" destId="{5C717760-E5EE-4A4B-81A2-3EDE34F27512}" srcOrd="1" destOrd="0" presId="urn:microsoft.com/office/officeart/2008/layout/HorizontalMultiLevelHierarchy"/>
    <dgm:cxn modelId="{6A8F4863-D2D5-4BB7-A95C-48257DFF1C50}" type="presParOf" srcId="{C60C0B0A-AD54-4599-84F8-CB6BCD1182BA}" destId="{E7375844-DC22-46AC-9012-7E3DE1366ECA}" srcOrd="4" destOrd="0" presId="urn:microsoft.com/office/officeart/2008/layout/HorizontalMultiLevelHierarchy"/>
    <dgm:cxn modelId="{F7DB4EE5-29B0-46C0-87B5-17A331774DB4}" type="presParOf" srcId="{E7375844-DC22-46AC-9012-7E3DE1366ECA}" destId="{1D4CE4AE-3119-4530-8A04-BE5A0510275D}" srcOrd="0" destOrd="0" presId="urn:microsoft.com/office/officeart/2008/layout/HorizontalMultiLevelHierarchy"/>
    <dgm:cxn modelId="{3BCCB0A6-5827-4BFA-ADBA-F91E1B467EF5}" type="presParOf" srcId="{C60C0B0A-AD54-4599-84F8-CB6BCD1182BA}" destId="{FB98D310-2F67-4CA3-BDD6-2BA668887A58}" srcOrd="5" destOrd="0" presId="urn:microsoft.com/office/officeart/2008/layout/HorizontalMultiLevelHierarchy"/>
    <dgm:cxn modelId="{3C7334D4-0AA9-4D7F-97F9-B3F276CA1B1D}" type="presParOf" srcId="{FB98D310-2F67-4CA3-BDD6-2BA668887A58}" destId="{DB05124E-B21E-43AF-BD10-A0EB63CC768D}" srcOrd="0" destOrd="0" presId="urn:microsoft.com/office/officeart/2008/layout/HorizontalMultiLevelHierarchy"/>
    <dgm:cxn modelId="{1197C944-9CA5-4A03-95E0-3DF2BF196F72}" type="presParOf" srcId="{FB98D310-2F67-4CA3-BDD6-2BA668887A58}" destId="{BB531EC0-15BF-4E21-9D23-06A071D0A8C2}" srcOrd="1" destOrd="0" presId="urn:microsoft.com/office/officeart/2008/layout/HorizontalMultiLevelHierarchy"/>
    <dgm:cxn modelId="{3EF945A0-D36F-4B99-8863-62687E406D40}" type="presParOf" srcId="{C60C0B0A-AD54-4599-84F8-CB6BCD1182BA}" destId="{7689AA0D-CC71-4F63-BBD3-AB772A1D46A4}" srcOrd="6" destOrd="0" presId="urn:microsoft.com/office/officeart/2008/layout/HorizontalMultiLevelHierarchy"/>
    <dgm:cxn modelId="{F95019FA-2BD1-454F-B80C-FA451E6A7009}" type="presParOf" srcId="{7689AA0D-CC71-4F63-BBD3-AB772A1D46A4}" destId="{30BA0573-2654-44FA-8E51-23398B7CD531}" srcOrd="0" destOrd="0" presId="urn:microsoft.com/office/officeart/2008/layout/HorizontalMultiLevelHierarchy"/>
    <dgm:cxn modelId="{8FAD91B9-F8E8-4A57-AF88-E01E3ACFEACA}" type="presParOf" srcId="{C60C0B0A-AD54-4599-84F8-CB6BCD1182BA}" destId="{B04B1C48-70C9-4202-8883-205C0DBB6F40}" srcOrd="7" destOrd="0" presId="urn:microsoft.com/office/officeart/2008/layout/HorizontalMultiLevelHierarchy"/>
    <dgm:cxn modelId="{29ACE341-6AC0-47CB-9811-747082F7446F}" type="presParOf" srcId="{B04B1C48-70C9-4202-8883-205C0DBB6F40}" destId="{8F9DB389-A639-4140-B6FB-4D59AD42363E}" srcOrd="0" destOrd="0" presId="urn:microsoft.com/office/officeart/2008/layout/HorizontalMultiLevelHierarchy"/>
    <dgm:cxn modelId="{394900C4-D7CF-4679-9F77-4876EB23EA86}" type="presParOf" srcId="{B04B1C48-70C9-4202-8883-205C0DBB6F40}" destId="{57A00D89-BB77-4C0E-BA35-9FFEB8F59BD4}" srcOrd="1" destOrd="0" presId="urn:microsoft.com/office/officeart/2008/layout/HorizontalMultiLevelHierarchy"/>
    <dgm:cxn modelId="{7EEB9064-D8A8-4B4E-8142-C728C935C17A}" type="presParOf" srcId="{C60C0B0A-AD54-4599-84F8-CB6BCD1182BA}" destId="{F9D3D27E-091B-418F-BC4F-204A65543340}" srcOrd="8" destOrd="0" presId="urn:microsoft.com/office/officeart/2008/layout/HorizontalMultiLevelHierarchy"/>
    <dgm:cxn modelId="{285FDE8C-43ED-4CAF-8AA2-4DB2A9DDF1B2}" type="presParOf" srcId="{F9D3D27E-091B-418F-BC4F-204A65543340}" destId="{6A8DAA20-6D5C-4532-8020-399CE8AB7925}" srcOrd="0" destOrd="0" presId="urn:microsoft.com/office/officeart/2008/layout/HorizontalMultiLevelHierarchy"/>
    <dgm:cxn modelId="{389C7F37-E1DF-464B-B811-643DF922A374}" type="presParOf" srcId="{C60C0B0A-AD54-4599-84F8-CB6BCD1182BA}" destId="{C605D240-CE01-4438-973D-91DE1960E44F}" srcOrd="9" destOrd="0" presId="urn:microsoft.com/office/officeart/2008/layout/HorizontalMultiLevelHierarchy"/>
    <dgm:cxn modelId="{7C60670C-E44B-4ED2-BE17-4BF8E9A13D95}" type="presParOf" srcId="{C605D240-CE01-4438-973D-91DE1960E44F}" destId="{072480D6-9ADD-47A6-BF3A-7F6DB695A73B}" srcOrd="0" destOrd="0" presId="urn:microsoft.com/office/officeart/2008/layout/HorizontalMultiLevelHierarchy"/>
    <dgm:cxn modelId="{6C94A778-D264-4D08-A39B-1B23437257A8}" type="presParOf" srcId="{C605D240-CE01-4438-973D-91DE1960E44F}" destId="{4DF3EB75-DC7A-4A21-ABA3-3004F44B503F}" srcOrd="1" destOrd="0" presId="urn:microsoft.com/office/officeart/2008/layout/HorizontalMultiLevelHierarchy"/>
    <dgm:cxn modelId="{F6AA3481-83CC-4BF7-B108-2CA9EF0276C9}" type="presParOf" srcId="{C60C0B0A-AD54-4599-84F8-CB6BCD1182BA}" destId="{A10CE46E-265E-47F6-8EF0-6016F3168E68}" srcOrd="10" destOrd="0" presId="urn:microsoft.com/office/officeart/2008/layout/HorizontalMultiLevelHierarchy"/>
    <dgm:cxn modelId="{C86D9D0F-399B-4E0D-83E8-D727AE55D176}" type="presParOf" srcId="{A10CE46E-265E-47F6-8EF0-6016F3168E68}" destId="{2335994D-F8FA-479C-A0EC-283A2FFAF331}" srcOrd="0" destOrd="0" presId="urn:microsoft.com/office/officeart/2008/layout/HorizontalMultiLevelHierarchy"/>
    <dgm:cxn modelId="{3BEFD37C-BC6C-4D4C-9170-F4F5DA8371A2}" type="presParOf" srcId="{C60C0B0A-AD54-4599-84F8-CB6BCD1182BA}" destId="{27A7C02F-B8D6-41FF-8903-6BA47DF3C11F}" srcOrd="11" destOrd="0" presId="urn:microsoft.com/office/officeart/2008/layout/HorizontalMultiLevelHierarchy"/>
    <dgm:cxn modelId="{733F45A7-A172-49A4-A2A0-3CEBEBA67029}" type="presParOf" srcId="{27A7C02F-B8D6-41FF-8903-6BA47DF3C11F}" destId="{35513506-B7EB-40E3-B80D-7E2FA92B4AE2}" srcOrd="0" destOrd="0" presId="urn:microsoft.com/office/officeart/2008/layout/HorizontalMultiLevelHierarchy"/>
    <dgm:cxn modelId="{726A09CA-09AF-4848-A489-26B8F2180499}" type="presParOf" srcId="{27A7C02F-B8D6-41FF-8903-6BA47DF3C11F}" destId="{6CE5CF9B-5A10-4317-8705-93C6AFCD85D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A1705-6E54-4ADA-9AE8-9B271BE2C8CC}">
      <dsp:nvSpPr>
        <dsp:cNvPr id="0" name=""/>
        <dsp:cNvSpPr/>
      </dsp:nvSpPr>
      <dsp:spPr>
        <a:xfrm>
          <a:off x="0" y="0"/>
          <a:ext cx="64208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2ECE2-0428-40E7-8196-3FEBA533C4BC}">
      <dsp:nvSpPr>
        <dsp:cNvPr id="0" name=""/>
        <dsp:cNvSpPr/>
      </dsp:nvSpPr>
      <dsp:spPr>
        <a:xfrm>
          <a:off x="0" y="0"/>
          <a:ext cx="1284170" cy="5053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0" i="1" kern="1200" dirty="0">
            <a:latin typeface="Candara" panose="020E0502030303020204" pitchFamily="34" charset="0"/>
          </a:endParaRPr>
        </a:p>
      </dsp:txBody>
      <dsp:txXfrm>
        <a:off x="0" y="0"/>
        <a:ext cx="1284170" cy="5053621"/>
      </dsp:txXfrm>
    </dsp:sp>
    <dsp:sp modelId="{1A02D190-AAB6-40F1-AB66-9791E560A1C9}">
      <dsp:nvSpPr>
        <dsp:cNvPr id="0" name=""/>
        <dsp:cNvSpPr/>
      </dsp:nvSpPr>
      <dsp:spPr>
        <a:xfrm>
          <a:off x="1376450" y="79364"/>
          <a:ext cx="5040368" cy="11463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Publicado por el Enterprise Risk Management a finales de Septiembre del 2004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6450" y="79364"/>
        <a:ext cx="5040368" cy="1146353"/>
      </dsp:txXfrm>
    </dsp:sp>
    <dsp:sp modelId="{5561B994-14DE-4A3F-81EF-74B6E931022F}">
      <dsp:nvSpPr>
        <dsp:cNvPr id="0" name=""/>
        <dsp:cNvSpPr/>
      </dsp:nvSpPr>
      <dsp:spPr>
        <a:xfrm>
          <a:off x="1284170" y="1241355"/>
          <a:ext cx="51366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D6A05-1AC6-4BE3-83D9-F83963814199}">
      <dsp:nvSpPr>
        <dsp:cNvPr id="0" name=""/>
        <dsp:cNvSpPr/>
      </dsp:nvSpPr>
      <dsp:spPr>
        <a:xfrm>
          <a:off x="1376450" y="1316293"/>
          <a:ext cx="5040368" cy="13143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propone como herramienta principal al control interno dentro de la empresa con el objeto de proporcionar:</a:t>
          </a:r>
          <a:endParaRPr lang="es-ES" sz="2200" kern="1200" dirty="0"/>
        </a:p>
      </dsp:txBody>
      <dsp:txXfrm>
        <a:off x="1376450" y="1316293"/>
        <a:ext cx="5040368" cy="1314393"/>
      </dsp:txXfrm>
    </dsp:sp>
    <dsp:sp modelId="{2E3DAE83-6956-4BAF-BAC6-39D85AA0CEDF}">
      <dsp:nvSpPr>
        <dsp:cNvPr id="0" name=""/>
        <dsp:cNvSpPr/>
      </dsp:nvSpPr>
      <dsp:spPr>
        <a:xfrm>
          <a:off x="1284170" y="2650750"/>
          <a:ext cx="51366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F89C7-8E00-4869-92AE-A27F36E9E3B5}">
      <dsp:nvSpPr>
        <dsp:cNvPr id="0" name=""/>
        <dsp:cNvSpPr/>
      </dsp:nvSpPr>
      <dsp:spPr>
        <a:xfrm>
          <a:off x="1380483" y="2745752"/>
          <a:ext cx="5040368" cy="10213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con suficiencia y confiabilidad de la información financiera; </a:t>
          </a:r>
          <a:endParaRPr lang="es-ES" sz="2200" kern="1200" dirty="0" smtClean="0"/>
        </a:p>
      </dsp:txBody>
      <dsp:txXfrm>
        <a:off x="1380483" y="2745752"/>
        <a:ext cx="5040368" cy="1021330"/>
      </dsp:txXfrm>
    </dsp:sp>
    <dsp:sp modelId="{26E63225-EEEC-4904-A3D5-A5BF96E5A187}">
      <dsp:nvSpPr>
        <dsp:cNvPr id="0" name=""/>
        <dsp:cNvSpPr/>
      </dsp:nvSpPr>
      <dsp:spPr>
        <a:xfrm>
          <a:off x="1284170" y="3767083"/>
          <a:ext cx="51366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B84A5-C699-466C-81ED-D2D11158A519}">
      <dsp:nvSpPr>
        <dsp:cNvPr id="0" name=""/>
        <dsp:cNvSpPr/>
      </dsp:nvSpPr>
      <dsp:spPr>
        <a:xfrm>
          <a:off x="1380483" y="3862085"/>
          <a:ext cx="5040368" cy="10929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permite establecer las políticas y procedimientos que debe considerar la empresa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0483" y="3862085"/>
        <a:ext cx="5040368" cy="1092942"/>
      </dsp:txXfrm>
    </dsp:sp>
    <dsp:sp modelId="{6EA2C6B2-8017-47B0-A930-5F62BED6141F}">
      <dsp:nvSpPr>
        <dsp:cNvPr id="0" name=""/>
        <dsp:cNvSpPr/>
      </dsp:nvSpPr>
      <dsp:spPr>
        <a:xfrm>
          <a:off x="1284170" y="4955028"/>
          <a:ext cx="51366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86718-7940-4401-B515-DE24301FCB6D}">
      <dsp:nvSpPr>
        <dsp:cNvPr id="0" name=""/>
        <dsp:cNvSpPr/>
      </dsp:nvSpPr>
      <dsp:spPr>
        <a:xfrm rot="16200000">
          <a:off x="3453" y="-3453"/>
          <a:ext cx="975671" cy="98257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kern="1200" smtClean="0">
              <a:solidFill>
                <a:schemeClr val="tx1"/>
              </a:solidFill>
            </a:rPr>
            <a:t>Estratégicos</a:t>
          </a:r>
          <a:endParaRPr lang="es-ES" sz="1050" kern="1200" dirty="0">
            <a:solidFill>
              <a:schemeClr val="tx1"/>
            </a:solidFill>
          </a:endParaRPr>
        </a:p>
      </dsp:txBody>
      <dsp:txXfrm rot="5400000">
        <a:off x="-1" y="1"/>
        <a:ext cx="982579" cy="731753"/>
      </dsp:txXfrm>
    </dsp:sp>
    <dsp:sp modelId="{477A68B4-AA29-4905-AC48-3AA76A239042}">
      <dsp:nvSpPr>
        <dsp:cNvPr id="0" name=""/>
        <dsp:cNvSpPr/>
      </dsp:nvSpPr>
      <dsp:spPr>
        <a:xfrm>
          <a:off x="982579" y="0"/>
          <a:ext cx="982579" cy="975671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smtClean="0">
              <a:solidFill>
                <a:schemeClr val="tx1"/>
              </a:solidFill>
            </a:rPr>
            <a:t>Operacionales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982579" y="0"/>
        <a:ext cx="982579" cy="731753"/>
      </dsp:txXfrm>
    </dsp:sp>
    <dsp:sp modelId="{A4AC5B18-E809-4C24-BA84-9CA11E29EF8C}">
      <dsp:nvSpPr>
        <dsp:cNvPr id="0" name=""/>
        <dsp:cNvSpPr/>
      </dsp:nvSpPr>
      <dsp:spPr>
        <a:xfrm rot="10800000">
          <a:off x="0" y="975671"/>
          <a:ext cx="982579" cy="975671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smtClean="0">
              <a:solidFill>
                <a:schemeClr val="tx1"/>
              </a:solidFill>
            </a:rPr>
            <a:t>Información</a:t>
          </a:r>
          <a:endParaRPr lang="es-ES" sz="1050" kern="1200" dirty="0">
            <a:solidFill>
              <a:schemeClr val="tx1"/>
            </a:solidFill>
          </a:endParaRPr>
        </a:p>
      </dsp:txBody>
      <dsp:txXfrm rot="10800000">
        <a:off x="0" y="1219588"/>
        <a:ext cx="982579" cy="731753"/>
      </dsp:txXfrm>
    </dsp:sp>
    <dsp:sp modelId="{9C78D4AB-FD61-4DB6-88FB-776E0A22FCA7}">
      <dsp:nvSpPr>
        <dsp:cNvPr id="0" name=""/>
        <dsp:cNvSpPr/>
      </dsp:nvSpPr>
      <dsp:spPr>
        <a:xfrm rot="5400000">
          <a:off x="986033" y="972217"/>
          <a:ext cx="975671" cy="98257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Cumplimiento</a:t>
          </a:r>
          <a:endParaRPr lang="es-ES" sz="1050" kern="1200" dirty="0">
            <a:solidFill>
              <a:schemeClr val="tx1"/>
            </a:solidFill>
          </a:endParaRPr>
        </a:p>
      </dsp:txBody>
      <dsp:txXfrm rot="-5400000">
        <a:off x="982578" y="1219588"/>
        <a:ext cx="982579" cy="731753"/>
      </dsp:txXfrm>
    </dsp:sp>
    <dsp:sp modelId="{53F7A37F-5CCB-41AD-9A9A-B11461AC9358}">
      <dsp:nvSpPr>
        <dsp:cNvPr id="0" name=""/>
        <dsp:cNvSpPr/>
      </dsp:nvSpPr>
      <dsp:spPr>
        <a:xfrm>
          <a:off x="687805" y="731753"/>
          <a:ext cx="589547" cy="48783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Objetivos</a:t>
          </a:r>
          <a:endParaRPr lang="es-ES" sz="900" kern="1200" dirty="0"/>
        </a:p>
      </dsp:txBody>
      <dsp:txXfrm>
        <a:off x="711619" y="755567"/>
        <a:ext cx="541919" cy="440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1A0E5-A4D1-4E59-A321-2A1A7B41448C}">
      <dsp:nvSpPr>
        <dsp:cNvPr id="0" name=""/>
        <dsp:cNvSpPr/>
      </dsp:nvSpPr>
      <dsp:spPr>
        <a:xfrm>
          <a:off x="10457972" y="3060718"/>
          <a:ext cx="183008" cy="142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464"/>
              </a:lnTo>
              <a:lnTo>
                <a:pt x="183008" y="14274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FE4E7-FDC3-43C4-8021-B8879E473468}">
      <dsp:nvSpPr>
        <dsp:cNvPr id="0" name=""/>
        <dsp:cNvSpPr/>
      </dsp:nvSpPr>
      <dsp:spPr>
        <a:xfrm>
          <a:off x="10457972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04AB9-6884-4566-A1E3-FFEE3E34ED59}">
      <dsp:nvSpPr>
        <dsp:cNvPr id="0" name=""/>
        <dsp:cNvSpPr/>
      </dsp:nvSpPr>
      <dsp:spPr>
        <a:xfrm>
          <a:off x="5811136" y="1585696"/>
          <a:ext cx="5134858" cy="86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88"/>
              </a:lnTo>
              <a:lnTo>
                <a:pt x="5134858" y="736888"/>
              </a:lnTo>
              <a:lnTo>
                <a:pt x="5134858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C8B4F-55A7-4840-8A96-92C5BC653984}">
      <dsp:nvSpPr>
        <dsp:cNvPr id="0" name=""/>
        <dsp:cNvSpPr/>
      </dsp:nvSpPr>
      <dsp:spPr>
        <a:xfrm>
          <a:off x="8981705" y="3060718"/>
          <a:ext cx="183008" cy="1901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462"/>
              </a:lnTo>
              <a:lnTo>
                <a:pt x="183008" y="19014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7E4F0-7DF2-4B38-A2BB-14E093290FD3}">
      <dsp:nvSpPr>
        <dsp:cNvPr id="0" name=""/>
        <dsp:cNvSpPr/>
      </dsp:nvSpPr>
      <dsp:spPr>
        <a:xfrm>
          <a:off x="8981705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D586F-397E-418F-8437-240850E33397}">
      <dsp:nvSpPr>
        <dsp:cNvPr id="0" name=""/>
        <dsp:cNvSpPr/>
      </dsp:nvSpPr>
      <dsp:spPr>
        <a:xfrm>
          <a:off x="5811136" y="1585696"/>
          <a:ext cx="3658591" cy="86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88"/>
              </a:lnTo>
              <a:lnTo>
                <a:pt x="3658591" y="736888"/>
              </a:lnTo>
              <a:lnTo>
                <a:pt x="3658591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D7E1B-C90C-462E-9D34-34E5E9FD85CB}">
      <dsp:nvSpPr>
        <dsp:cNvPr id="0" name=""/>
        <dsp:cNvSpPr/>
      </dsp:nvSpPr>
      <dsp:spPr>
        <a:xfrm>
          <a:off x="7505439" y="3060718"/>
          <a:ext cx="183008" cy="142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464"/>
              </a:lnTo>
              <a:lnTo>
                <a:pt x="183008" y="14274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D4051-EF34-4401-8262-B81E8B96CE25}">
      <dsp:nvSpPr>
        <dsp:cNvPr id="0" name=""/>
        <dsp:cNvSpPr/>
      </dsp:nvSpPr>
      <dsp:spPr>
        <a:xfrm>
          <a:off x="7505439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439E-BCEA-45EE-A68A-8E50B0ECC444}">
      <dsp:nvSpPr>
        <dsp:cNvPr id="0" name=""/>
        <dsp:cNvSpPr/>
      </dsp:nvSpPr>
      <dsp:spPr>
        <a:xfrm>
          <a:off x="5811136" y="1585696"/>
          <a:ext cx="2182324" cy="86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88"/>
              </a:lnTo>
              <a:lnTo>
                <a:pt x="2182324" y="736888"/>
              </a:lnTo>
              <a:lnTo>
                <a:pt x="2182324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A912E-9AF3-4FC6-BE5B-AAB48DF1920A}">
      <dsp:nvSpPr>
        <dsp:cNvPr id="0" name=""/>
        <dsp:cNvSpPr/>
      </dsp:nvSpPr>
      <dsp:spPr>
        <a:xfrm>
          <a:off x="6029172" y="3060718"/>
          <a:ext cx="183008" cy="159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29"/>
              </a:lnTo>
              <a:lnTo>
                <a:pt x="183008" y="15986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FFC95-93C8-4491-84D3-AC47C0B62F4B}">
      <dsp:nvSpPr>
        <dsp:cNvPr id="0" name=""/>
        <dsp:cNvSpPr/>
      </dsp:nvSpPr>
      <dsp:spPr>
        <a:xfrm>
          <a:off x="6029172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69E6C-4A4A-438D-AF1C-7A3A54188047}">
      <dsp:nvSpPr>
        <dsp:cNvPr id="0" name=""/>
        <dsp:cNvSpPr/>
      </dsp:nvSpPr>
      <dsp:spPr>
        <a:xfrm>
          <a:off x="5811136" y="1585696"/>
          <a:ext cx="706058" cy="86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88"/>
              </a:lnTo>
              <a:lnTo>
                <a:pt x="706058" y="736888"/>
              </a:lnTo>
              <a:lnTo>
                <a:pt x="706058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C7B06-C260-4C1C-A6F9-2DC8DABDE08D}">
      <dsp:nvSpPr>
        <dsp:cNvPr id="0" name=""/>
        <dsp:cNvSpPr/>
      </dsp:nvSpPr>
      <dsp:spPr>
        <a:xfrm>
          <a:off x="4552905" y="3060718"/>
          <a:ext cx="183008" cy="165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316"/>
              </a:lnTo>
              <a:lnTo>
                <a:pt x="183008" y="165031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AE7B-2993-4D78-A20B-4E7E3B26F81D}">
      <dsp:nvSpPr>
        <dsp:cNvPr id="0" name=""/>
        <dsp:cNvSpPr/>
      </dsp:nvSpPr>
      <dsp:spPr>
        <a:xfrm>
          <a:off x="4552905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56D51-4945-42D2-864D-9EFA40E284E0}">
      <dsp:nvSpPr>
        <dsp:cNvPr id="0" name=""/>
        <dsp:cNvSpPr/>
      </dsp:nvSpPr>
      <dsp:spPr>
        <a:xfrm>
          <a:off x="5040927" y="1585696"/>
          <a:ext cx="770208" cy="864994"/>
        </a:xfrm>
        <a:custGeom>
          <a:avLst/>
          <a:gdLst/>
          <a:ahLst/>
          <a:cxnLst/>
          <a:rect l="0" t="0" r="0" b="0"/>
          <a:pathLst>
            <a:path>
              <a:moveTo>
                <a:pt x="770208" y="0"/>
              </a:moveTo>
              <a:lnTo>
                <a:pt x="770208" y="736888"/>
              </a:lnTo>
              <a:lnTo>
                <a:pt x="0" y="736888"/>
              </a:lnTo>
              <a:lnTo>
                <a:pt x="0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5DD3A-322E-45A4-9ED6-385A2E8FA683}">
      <dsp:nvSpPr>
        <dsp:cNvPr id="0" name=""/>
        <dsp:cNvSpPr/>
      </dsp:nvSpPr>
      <dsp:spPr>
        <a:xfrm>
          <a:off x="3076638" y="3060718"/>
          <a:ext cx="183008" cy="1822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463"/>
              </a:lnTo>
              <a:lnTo>
                <a:pt x="183008" y="182246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30E28-6D59-4D30-B662-F1C2D67706BD}">
      <dsp:nvSpPr>
        <dsp:cNvPr id="0" name=""/>
        <dsp:cNvSpPr/>
      </dsp:nvSpPr>
      <dsp:spPr>
        <a:xfrm>
          <a:off x="3076638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B601B-DB94-4CC2-806B-BC2B98B76CDE}">
      <dsp:nvSpPr>
        <dsp:cNvPr id="0" name=""/>
        <dsp:cNvSpPr/>
      </dsp:nvSpPr>
      <dsp:spPr>
        <a:xfrm>
          <a:off x="3564660" y="1585696"/>
          <a:ext cx="2246475" cy="864994"/>
        </a:xfrm>
        <a:custGeom>
          <a:avLst/>
          <a:gdLst/>
          <a:ahLst/>
          <a:cxnLst/>
          <a:rect l="0" t="0" r="0" b="0"/>
          <a:pathLst>
            <a:path>
              <a:moveTo>
                <a:pt x="2246475" y="0"/>
              </a:moveTo>
              <a:lnTo>
                <a:pt x="2246475" y="736888"/>
              </a:lnTo>
              <a:lnTo>
                <a:pt x="0" y="736888"/>
              </a:lnTo>
              <a:lnTo>
                <a:pt x="0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789FB-11CE-43C9-92A0-CBEB26405740}">
      <dsp:nvSpPr>
        <dsp:cNvPr id="0" name=""/>
        <dsp:cNvSpPr/>
      </dsp:nvSpPr>
      <dsp:spPr>
        <a:xfrm>
          <a:off x="1600372" y="3060718"/>
          <a:ext cx="183008" cy="1755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647"/>
              </a:lnTo>
              <a:lnTo>
                <a:pt x="183008" y="17556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B3FA-EFE8-4584-A8A1-2F8F11040668}">
      <dsp:nvSpPr>
        <dsp:cNvPr id="0" name=""/>
        <dsp:cNvSpPr/>
      </dsp:nvSpPr>
      <dsp:spPr>
        <a:xfrm>
          <a:off x="1600372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DB29E-AF8E-402B-9E92-C32CCAB5B8E7}">
      <dsp:nvSpPr>
        <dsp:cNvPr id="0" name=""/>
        <dsp:cNvSpPr/>
      </dsp:nvSpPr>
      <dsp:spPr>
        <a:xfrm>
          <a:off x="2088394" y="1585696"/>
          <a:ext cx="3722742" cy="864994"/>
        </a:xfrm>
        <a:custGeom>
          <a:avLst/>
          <a:gdLst/>
          <a:ahLst/>
          <a:cxnLst/>
          <a:rect l="0" t="0" r="0" b="0"/>
          <a:pathLst>
            <a:path>
              <a:moveTo>
                <a:pt x="3722742" y="0"/>
              </a:moveTo>
              <a:lnTo>
                <a:pt x="3722742" y="736888"/>
              </a:lnTo>
              <a:lnTo>
                <a:pt x="0" y="736888"/>
              </a:lnTo>
              <a:lnTo>
                <a:pt x="0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3FB9F-56C7-45CF-A6DF-52740A6C812C}">
      <dsp:nvSpPr>
        <dsp:cNvPr id="0" name=""/>
        <dsp:cNvSpPr/>
      </dsp:nvSpPr>
      <dsp:spPr>
        <a:xfrm>
          <a:off x="124105" y="3060718"/>
          <a:ext cx="183008" cy="1941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315"/>
              </a:lnTo>
              <a:lnTo>
                <a:pt x="183008" y="1941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6C6BC-7B08-48A7-9E82-5FFE30412CD1}">
      <dsp:nvSpPr>
        <dsp:cNvPr id="0" name=""/>
        <dsp:cNvSpPr/>
      </dsp:nvSpPr>
      <dsp:spPr>
        <a:xfrm>
          <a:off x="124105" y="3060718"/>
          <a:ext cx="183008" cy="56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25"/>
              </a:lnTo>
              <a:lnTo>
                <a:pt x="183008" y="5612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B7CEA-0C96-4512-9776-2623B5D56FD3}">
      <dsp:nvSpPr>
        <dsp:cNvPr id="0" name=""/>
        <dsp:cNvSpPr/>
      </dsp:nvSpPr>
      <dsp:spPr>
        <a:xfrm>
          <a:off x="612127" y="1585696"/>
          <a:ext cx="5199008" cy="864994"/>
        </a:xfrm>
        <a:custGeom>
          <a:avLst/>
          <a:gdLst/>
          <a:ahLst/>
          <a:cxnLst/>
          <a:rect l="0" t="0" r="0" b="0"/>
          <a:pathLst>
            <a:path>
              <a:moveTo>
                <a:pt x="5199008" y="0"/>
              </a:moveTo>
              <a:lnTo>
                <a:pt x="5199008" y="736888"/>
              </a:lnTo>
              <a:lnTo>
                <a:pt x="0" y="736888"/>
              </a:lnTo>
              <a:lnTo>
                <a:pt x="0" y="864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92760-8173-4A1A-844C-114025C15EF2}">
      <dsp:nvSpPr>
        <dsp:cNvPr id="0" name=""/>
        <dsp:cNvSpPr/>
      </dsp:nvSpPr>
      <dsp:spPr>
        <a:xfrm>
          <a:off x="5201108" y="975668"/>
          <a:ext cx="1220055" cy="61002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none" kern="1200" dirty="0" smtClean="0"/>
            <a:t>COMPONENTES COSO II</a:t>
          </a:r>
          <a:endParaRPr lang="es-ES" sz="1200" b="1" u="none" kern="1200" dirty="0"/>
        </a:p>
      </dsp:txBody>
      <dsp:txXfrm>
        <a:off x="5201108" y="975668"/>
        <a:ext cx="1220055" cy="610027"/>
      </dsp:txXfrm>
    </dsp:sp>
    <dsp:sp modelId="{F21A9940-12B8-42FF-91C4-1117AA13775E}">
      <dsp:nvSpPr>
        <dsp:cNvPr id="0" name=""/>
        <dsp:cNvSpPr/>
      </dsp:nvSpPr>
      <dsp:spPr>
        <a:xfrm>
          <a:off x="2099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Ambiente de Control</a:t>
          </a:r>
          <a:endParaRPr lang="es-ES" sz="1100" b="1" kern="1200" dirty="0"/>
        </a:p>
      </dsp:txBody>
      <dsp:txXfrm>
        <a:off x="2099" y="2450690"/>
        <a:ext cx="1220055" cy="610027"/>
      </dsp:txXfrm>
    </dsp:sp>
    <dsp:sp modelId="{AA7E1BD6-94A8-4044-AE7C-80AF46D8671A}">
      <dsp:nvSpPr>
        <dsp:cNvPr id="0" name=""/>
        <dsp:cNvSpPr/>
      </dsp:nvSpPr>
      <dsp:spPr>
        <a:xfrm>
          <a:off x="307113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Establece una filosofía de gestión de riesgos. </a:t>
          </a:r>
          <a:endParaRPr lang="es-ES" sz="900" kern="1200" dirty="0"/>
        </a:p>
      </dsp:txBody>
      <dsp:txXfrm>
        <a:off x="307113" y="3316930"/>
        <a:ext cx="1220055" cy="610027"/>
      </dsp:txXfrm>
    </dsp:sp>
    <dsp:sp modelId="{41AF1E67-A612-46E7-97A1-B320E51440D7}">
      <dsp:nvSpPr>
        <dsp:cNvPr id="0" name=""/>
        <dsp:cNvSpPr/>
      </dsp:nvSpPr>
      <dsp:spPr>
        <a:xfrm>
          <a:off x="307113" y="4183169"/>
          <a:ext cx="1220055" cy="1637728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*Filosofía de la administración de riesgos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*Apetito al riesgo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*Integridad y valores éticos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*Visión del Directorio</a:t>
          </a:r>
        </a:p>
      </dsp:txBody>
      <dsp:txXfrm>
        <a:off x="307113" y="4183169"/>
        <a:ext cx="1220055" cy="1637728"/>
      </dsp:txXfrm>
    </dsp:sp>
    <dsp:sp modelId="{D290EF85-4288-4403-916C-486CF8D388E5}">
      <dsp:nvSpPr>
        <dsp:cNvPr id="0" name=""/>
        <dsp:cNvSpPr/>
      </dsp:nvSpPr>
      <dsp:spPr>
        <a:xfrm>
          <a:off x="1478366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Establecimiento de Objetivos</a:t>
          </a:r>
          <a:endParaRPr lang="es-ES" sz="1100" b="1" kern="1200" dirty="0"/>
        </a:p>
      </dsp:txBody>
      <dsp:txXfrm>
        <a:off x="1478366" y="2450690"/>
        <a:ext cx="1220055" cy="610027"/>
      </dsp:txXfrm>
    </dsp:sp>
    <dsp:sp modelId="{33B40875-7917-4D6D-BFCF-7E591F60ABA6}">
      <dsp:nvSpPr>
        <dsp:cNvPr id="0" name=""/>
        <dsp:cNvSpPr/>
      </dsp:nvSpPr>
      <dsp:spPr>
        <a:xfrm>
          <a:off x="1783380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Se considera la estrategia de riesgos en la formulación de objetivos. </a:t>
          </a:r>
          <a:endParaRPr lang="es-ES" sz="900" kern="1200" dirty="0"/>
        </a:p>
      </dsp:txBody>
      <dsp:txXfrm>
        <a:off x="1783380" y="3316930"/>
        <a:ext cx="1220055" cy="610027"/>
      </dsp:txXfrm>
    </dsp:sp>
    <dsp:sp modelId="{2407B773-A11B-441E-99B6-3C8E778BB59A}">
      <dsp:nvSpPr>
        <dsp:cNvPr id="0" name=""/>
        <dsp:cNvSpPr/>
      </dsp:nvSpPr>
      <dsp:spPr>
        <a:xfrm>
          <a:off x="1783380" y="4183169"/>
          <a:ext cx="1220055" cy="126639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/>
            <a:t>*Objetivos estratégicos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/>
            <a:t>*Objetivos relacionados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/>
            <a:t>*Tolerancia al Riesgo</a:t>
          </a:r>
          <a:endParaRPr lang="es-ES" sz="1200" u="none" kern="1200" dirty="0"/>
        </a:p>
      </dsp:txBody>
      <dsp:txXfrm>
        <a:off x="1783380" y="4183169"/>
        <a:ext cx="1220055" cy="1266392"/>
      </dsp:txXfrm>
    </dsp:sp>
    <dsp:sp modelId="{6A9F1951-C8ED-4268-A896-3BB2FC26AEDF}">
      <dsp:nvSpPr>
        <dsp:cNvPr id="0" name=""/>
        <dsp:cNvSpPr/>
      </dsp:nvSpPr>
      <dsp:spPr>
        <a:xfrm>
          <a:off x="2954633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Identificación de Eventos</a:t>
          </a:r>
          <a:endParaRPr lang="es-ES" sz="1100" b="1" kern="1200" dirty="0"/>
        </a:p>
      </dsp:txBody>
      <dsp:txXfrm>
        <a:off x="2954633" y="2450690"/>
        <a:ext cx="1220055" cy="610027"/>
      </dsp:txXfrm>
    </dsp:sp>
    <dsp:sp modelId="{4E886997-7689-47A2-94F3-7606612C9E88}">
      <dsp:nvSpPr>
        <dsp:cNvPr id="0" name=""/>
        <dsp:cNvSpPr/>
      </dsp:nvSpPr>
      <dsp:spPr>
        <a:xfrm>
          <a:off x="3259647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Distinguir entre Riesgos y Oportunidades.</a:t>
          </a:r>
          <a:endParaRPr lang="es-ES" sz="900" kern="1200" dirty="0"/>
        </a:p>
      </dsp:txBody>
      <dsp:txXfrm>
        <a:off x="3259647" y="3316930"/>
        <a:ext cx="1220055" cy="610027"/>
      </dsp:txXfrm>
    </dsp:sp>
    <dsp:sp modelId="{4798037B-11E6-4961-97BD-72B252D82C65}">
      <dsp:nvSpPr>
        <dsp:cNvPr id="0" name=""/>
        <dsp:cNvSpPr/>
      </dsp:nvSpPr>
      <dsp:spPr>
        <a:xfrm>
          <a:off x="3259647" y="4183169"/>
          <a:ext cx="1220055" cy="1400025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*Eventos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*Factores a considerar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*Técnicas de Identificación de eventos.</a:t>
          </a:r>
          <a:endParaRPr lang="es-ES" sz="1200" kern="1200" dirty="0"/>
        </a:p>
      </dsp:txBody>
      <dsp:txXfrm>
        <a:off x="3259647" y="4183169"/>
        <a:ext cx="1220055" cy="1400025"/>
      </dsp:txXfrm>
    </dsp:sp>
    <dsp:sp modelId="{F8B81E3B-3CB5-45D5-8EC0-AB3E392F798D}">
      <dsp:nvSpPr>
        <dsp:cNvPr id="0" name=""/>
        <dsp:cNvSpPr/>
      </dsp:nvSpPr>
      <dsp:spPr>
        <a:xfrm>
          <a:off x="4430900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Evaluación de Riesgos</a:t>
          </a:r>
          <a:endParaRPr lang="es-ES" sz="1100" b="1" kern="1200" dirty="0"/>
        </a:p>
      </dsp:txBody>
      <dsp:txXfrm>
        <a:off x="4430900" y="2450690"/>
        <a:ext cx="1220055" cy="610027"/>
      </dsp:txXfrm>
    </dsp:sp>
    <dsp:sp modelId="{C06BEA08-0EEF-4447-8609-7205675B3386}">
      <dsp:nvSpPr>
        <dsp:cNvPr id="0" name=""/>
        <dsp:cNvSpPr/>
      </dsp:nvSpPr>
      <dsp:spPr>
        <a:xfrm>
          <a:off x="4735913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Probabilidad e impacto del riesgo.</a:t>
          </a:r>
          <a:endParaRPr lang="es-ES" sz="900" kern="1200" dirty="0"/>
        </a:p>
      </dsp:txBody>
      <dsp:txXfrm>
        <a:off x="4735913" y="3316930"/>
        <a:ext cx="1220055" cy="610027"/>
      </dsp:txXfrm>
    </dsp:sp>
    <dsp:sp modelId="{989A3347-DB75-41DE-9B6F-D696B615081B}">
      <dsp:nvSpPr>
        <dsp:cNvPr id="0" name=""/>
        <dsp:cNvSpPr/>
      </dsp:nvSpPr>
      <dsp:spPr>
        <a:xfrm>
          <a:off x="4735913" y="4183169"/>
          <a:ext cx="1220055" cy="105573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Se evalúan desde una doble perspectiva, inherente y residual.</a:t>
          </a:r>
          <a:endParaRPr lang="es-ES" sz="1050" kern="1200" dirty="0"/>
        </a:p>
      </dsp:txBody>
      <dsp:txXfrm>
        <a:off x="4735913" y="4183169"/>
        <a:ext cx="1220055" cy="1055732"/>
      </dsp:txXfrm>
    </dsp:sp>
    <dsp:sp modelId="{C87859B2-C1E9-4D6B-9F4E-B800713A1DB3}">
      <dsp:nvSpPr>
        <dsp:cNvPr id="0" name=""/>
        <dsp:cNvSpPr/>
      </dsp:nvSpPr>
      <dsp:spPr>
        <a:xfrm>
          <a:off x="5907166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Respuesta al Riesgo</a:t>
          </a:r>
          <a:endParaRPr lang="es-ES" sz="1100" b="1" kern="1200" dirty="0"/>
        </a:p>
      </dsp:txBody>
      <dsp:txXfrm>
        <a:off x="5907166" y="2450690"/>
        <a:ext cx="1220055" cy="610027"/>
      </dsp:txXfrm>
    </dsp:sp>
    <dsp:sp modelId="{0087855A-9DAF-4B9B-8989-F9EFB1B7ECD1}">
      <dsp:nvSpPr>
        <dsp:cNvPr id="0" name=""/>
        <dsp:cNvSpPr/>
      </dsp:nvSpPr>
      <dsp:spPr>
        <a:xfrm>
          <a:off x="6212180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Identificar y evaluar posibles respuestas al riesgo.</a:t>
          </a:r>
          <a:endParaRPr lang="es-ES" sz="900" kern="1200" dirty="0"/>
        </a:p>
      </dsp:txBody>
      <dsp:txXfrm>
        <a:off x="6212180" y="3316930"/>
        <a:ext cx="1220055" cy="610027"/>
      </dsp:txXfrm>
    </dsp:sp>
    <dsp:sp modelId="{70289A3F-BD8F-4342-BABB-6A6545FF0929}">
      <dsp:nvSpPr>
        <dsp:cNvPr id="0" name=""/>
        <dsp:cNvSpPr/>
      </dsp:nvSpPr>
      <dsp:spPr>
        <a:xfrm>
          <a:off x="6212180" y="4143670"/>
          <a:ext cx="1220055" cy="1031355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*Evitar,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*Aceptar,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*Reducir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*Compartir los riesgos</a:t>
          </a:r>
          <a:endParaRPr lang="es-ES" sz="1000" kern="1200" dirty="0"/>
        </a:p>
      </dsp:txBody>
      <dsp:txXfrm>
        <a:off x="6212180" y="4143670"/>
        <a:ext cx="1220055" cy="1031355"/>
      </dsp:txXfrm>
    </dsp:sp>
    <dsp:sp modelId="{9310971E-D5C6-497A-8D2E-0F176C176424}">
      <dsp:nvSpPr>
        <dsp:cNvPr id="0" name=""/>
        <dsp:cNvSpPr/>
      </dsp:nvSpPr>
      <dsp:spPr>
        <a:xfrm>
          <a:off x="7383433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Actividades de Control</a:t>
          </a:r>
          <a:endParaRPr lang="es-ES" sz="1100" b="1" kern="1200" dirty="0"/>
        </a:p>
      </dsp:txBody>
      <dsp:txXfrm>
        <a:off x="7383433" y="2450690"/>
        <a:ext cx="1220055" cy="610027"/>
      </dsp:txXfrm>
    </dsp:sp>
    <dsp:sp modelId="{00EC3CC6-97CB-43A1-8F2B-CEC8B08AEF46}">
      <dsp:nvSpPr>
        <dsp:cNvPr id="0" name=""/>
        <dsp:cNvSpPr/>
      </dsp:nvSpPr>
      <dsp:spPr>
        <a:xfrm>
          <a:off x="7688447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Políticas y procedimientos.</a:t>
          </a:r>
          <a:endParaRPr lang="es-ES" sz="900" kern="1200" dirty="0"/>
        </a:p>
      </dsp:txBody>
      <dsp:txXfrm>
        <a:off x="7688447" y="3316930"/>
        <a:ext cx="1220055" cy="610027"/>
      </dsp:txXfrm>
    </dsp:sp>
    <dsp:sp modelId="{6E361FA1-4ED2-495A-9580-21460044DE3F}">
      <dsp:nvSpPr>
        <dsp:cNvPr id="0" name=""/>
        <dsp:cNvSpPr/>
      </dsp:nvSpPr>
      <dsp:spPr>
        <a:xfrm>
          <a:off x="7688447" y="4183169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u="none" kern="1200" dirty="0" smtClean="0"/>
            <a:t>Tipos de Actividades de Control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7688447" y="4183169"/>
        <a:ext cx="1220055" cy="610027"/>
      </dsp:txXfrm>
    </dsp:sp>
    <dsp:sp modelId="{DE6044DF-AD48-48E7-A08A-2DA0481A87D9}">
      <dsp:nvSpPr>
        <dsp:cNvPr id="0" name=""/>
        <dsp:cNvSpPr/>
      </dsp:nvSpPr>
      <dsp:spPr>
        <a:xfrm>
          <a:off x="8859700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Información y Comunicación</a:t>
          </a:r>
          <a:endParaRPr lang="es-ES" sz="1100" b="1" kern="1200" dirty="0"/>
        </a:p>
      </dsp:txBody>
      <dsp:txXfrm>
        <a:off x="8859700" y="2450690"/>
        <a:ext cx="1220055" cy="610027"/>
      </dsp:txXfrm>
    </dsp:sp>
    <dsp:sp modelId="{6688474F-83AE-42C4-AB04-AF9CB2EDEFA6}">
      <dsp:nvSpPr>
        <dsp:cNvPr id="0" name=""/>
        <dsp:cNvSpPr/>
      </dsp:nvSpPr>
      <dsp:spPr>
        <a:xfrm>
          <a:off x="9164714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La información necesaria en los procesos de la entidad.</a:t>
          </a:r>
          <a:endParaRPr lang="es-ES" sz="900" kern="1200" dirty="0"/>
        </a:p>
      </dsp:txBody>
      <dsp:txXfrm>
        <a:off x="9164714" y="3316930"/>
        <a:ext cx="1220055" cy="610027"/>
      </dsp:txXfrm>
    </dsp:sp>
    <dsp:sp modelId="{C7429E26-83F0-4CE1-AA4D-637A6B311121}">
      <dsp:nvSpPr>
        <dsp:cNvPr id="0" name=""/>
        <dsp:cNvSpPr/>
      </dsp:nvSpPr>
      <dsp:spPr>
        <a:xfrm>
          <a:off x="9164714" y="4183169"/>
          <a:ext cx="1220055" cy="155802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*Contenido apropiado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*Información oportuna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*Información actual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*Información exacta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*Información accesible </a:t>
          </a:r>
          <a:endParaRPr lang="es-ES" sz="900" kern="1200" dirty="0"/>
        </a:p>
      </dsp:txBody>
      <dsp:txXfrm>
        <a:off x="9164714" y="4183169"/>
        <a:ext cx="1220055" cy="1558022"/>
      </dsp:txXfrm>
    </dsp:sp>
    <dsp:sp modelId="{784D1E81-D3F8-45B1-A9A3-EC86A1E5B94B}">
      <dsp:nvSpPr>
        <dsp:cNvPr id="0" name=""/>
        <dsp:cNvSpPr/>
      </dsp:nvSpPr>
      <dsp:spPr>
        <a:xfrm>
          <a:off x="10335967" y="2450690"/>
          <a:ext cx="1220055" cy="6100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Supervisión </a:t>
          </a:r>
          <a:endParaRPr lang="es-ES" sz="1100" b="1" kern="1200" dirty="0"/>
        </a:p>
      </dsp:txBody>
      <dsp:txXfrm>
        <a:off x="10335967" y="2450690"/>
        <a:ext cx="1220055" cy="610027"/>
      </dsp:txXfrm>
    </dsp:sp>
    <dsp:sp modelId="{4B846D13-15F6-4A70-AEF5-C3C65BF747F9}">
      <dsp:nvSpPr>
        <dsp:cNvPr id="0" name=""/>
        <dsp:cNvSpPr/>
      </dsp:nvSpPr>
      <dsp:spPr>
        <a:xfrm>
          <a:off x="10640981" y="3316930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Supervisar la efectividad de los componentes. </a:t>
          </a:r>
          <a:endParaRPr lang="es-ES" sz="900" kern="1200" dirty="0"/>
        </a:p>
      </dsp:txBody>
      <dsp:txXfrm>
        <a:off x="10640981" y="3316930"/>
        <a:ext cx="1220055" cy="610027"/>
      </dsp:txXfrm>
    </dsp:sp>
    <dsp:sp modelId="{ACD8DB3D-0BEA-4D01-9544-97839B4D667C}">
      <dsp:nvSpPr>
        <dsp:cNvPr id="0" name=""/>
        <dsp:cNvSpPr/>
      </dsp:nvSpPr>
      <dsp:spPr>
        <a:xfrm>
          <a:off x="10640981" y="4183169"/>
          <a:ext cx="1220055" cy="61002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*De actividades continuas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*Por evaluaciones separadas</a:t>
          </a:r>
          <a:endParaRPr lang="es-ES" sz="900" kern="1200" dirty="0"/>
        </a:p>
      </dsp:txBody>
      <dsp:txXfrm>
        <a:off x="10640981" y="4183169"/>
        <a:ext cx="1220055" cy="610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3B4FD-A7A9-4808-9D3B-B7CCBF3C69C5}">
      <dsp:nvSpPr>
        <dsp:cNvPr id="0" name=""/>
        <dsp:cNvSpPr/>
      </dsp:nvSpPr>
      <dsp:spPr>
        <a:xfrm>
          <a:off x="1852100" y="335415"/>
          <a:ext cx="4551680" cy="455168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Factores Económicos</a:t>
          </a:r>
          <a:endParaRPr lang="es-ES" sz="1800" kern="1200" dirty="0"/>
        </a:p>
      </dsp:txBody>
      <dsp:txXfrm>
        <a:off x="4226560" y="1100531"/>
        <a:ext cx="1463040" cy="975360"/>
      </dsp:txXfrm>
    </dsp:sp>
    <dsp:sp modelId="{C50C9063-3F26-4EB9-B834-DAD591EE9EEB}">
      <dsp:nvSpPr>
        <dsp:cNvPr id="0" name=""/>
        <dsp:cNvSpPr/>
      </dsp:nvSpPr>
      <dsp:spPr>
        <a:xfrm>
          <a:off x="1891114" y="456793"/>
          <a:ext cx="4551680" cy="455168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Factores Socio Culturales</a:t>
          </a:r>
          <a:endParaRPr lang="es-ES" sz="1800" kern="1200" dirty="0"/>
        </a:p>
      </dsp:txBody>
      <dsp:txXfrm>
        <a:off x="4822613" y="2536478"/>
        <a:ext cx="1354666" cy="1083733"/>
      </dsp:txXfrm>
    </dsp:sp>
    <dsp:sp modelId="{47A2FCE5-52B5-4CA7-B4E7-F59CDC0B34F2}">
      <dsp:nvSpPr>
        <dsp:cNvPr id="0" name=""/>
        <dsp:cNvSpPr/>
      </dsp:nvSpPr>
      <dsp:spPr>
        <a:xfrm>
          <a:off x="1788159" y="531571"/>
          <a:ext cx="4551680" cy="455168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Factores Tecnológicos</a:t>
          </a:r>
          <a:endParaRPr lang="es-ES" sz="1800" kern="1200" dirty="0"/>
        </a:p>
      </dsp:txBody>
      <dsp:txXfrm>
        <a:off x="3413759" y="3728584"/>
        <a:ext cx="1300480" cy="1192106"/>
      </dsp:txXfrm>
    </dsp:sp>
    <dsp:sp modelId="{1A7817CB-0A71-456F-9B42-4B5CEAA7B11E}">
      <dsp:nvSpPr>
        <dsp:cNvPr id="0" name=""/>
        <dsp:cNvSpPr/>
      </dsp:nvSpPr>
      <dsp:spPr>
        <a:xfrm>
          <a:off x="1685205" y="456793"/>
          <a:ext cx="4551680" cy="455168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Factores Ecológicos</a:t>
          </a:r>
          <a:endParaRPr lang="es-ES" sz="1800" b="1" kern="1200" dirty="0"/>
        </a:p>
      </dsp:txBody>
      <dsp:txXfrm>
        <a:off x="1950719" y="2536478"/>
        <a:ext cx="1354666" cy="1083733"/>
      </dsp:txXfrm>
    </dsp:sp>
    <dsp:sp modelId="{6C020573-8B71-497B-A282-EB91C5D35A73}">
      <dsp:nvSpPr>
        <dsp:cNvPr id="0" name=""/>
        <dsp:cNvSpPr/>
      </dsp:nvSpPr>
      <dsp:spPr>
        <a:xfrm>
          <a:off x="1724219" y="335415"/>
          <a:ext cx="4551680" cy="455168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Factores Políticos y </a:t>
          </a:r>
          <a:r>
            <a:rPr lang="es-EC" sz="1800" b="1" kern="1200" noProof="0" dirty="0" smtClean="0"/>
            <a:t>Legales</a:t>
          </a:r>
          <a:endParaRPr lang="es-EC" sz="1800" kern="1200" noProof="0" dirty="0"/>
        </a:p>
      </dsp:txBody>
      <dsp:txXfrm>
        <a:off x="2438399" y="1100531"/>
        <a:ext cx="1463040" cy="975360"/>
      </dsp:txXfrm>
    </dsp:sp>
    <dsp:sp modelId="{8138CEED-1A08-4A4D-B4B1-5A15F744405D}">
      <dsp:nvSpPr>
        <dsp:cNvPr id="0" name=""/>
        <dsp:cNvSpPr/>
      </dsp:nvSpPr>
      <dsp:spPr>
        <a:xfrm>
          <a:off x="1570115" y="53644"/>
          <a:ext cx="5115221" cy="511522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62AE7-21E3-4174-A963-41CEC9FDF086}">
      <dsp:nvSpPr>
        <dsp:cNvPr id="0" name=""/>
        <dsp:cNvSpPr/>
      </dsp:nvSpPr>
      <dsp:spPr>
        <a:xfrm>
          <a:off x="1609658" y="174982"/>
          <a:ext cx="5115221" cy="511522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051A4-27AF-4D02-8F9F-9DB0D75BDA0A}">
      <dsp:nvSpPr>
        <dsp:cNvPr id="0" name=""/>
        <dsp:cNvSpPr/>
      </dsp:nvSpPr>
      <dsp:spPr>
        <a:xfrm>
          <a:off x="1506389" y="249989"/>
          <a:ext cx="5115221" cy="511522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DCB590-B9A0-4CAA-B64C-5D4F53714CD8}">
      <dsp:nvSpPr>
        <dsp:cNvPr id="0" name=""/>
        <dsp:cNvSpPr/>
      </dsp:nvSpPr>
      <dsp:spPr>
        <a:xfrm>
          <a:off x="1403119" y="174982"/>
          <a:ext cx="5115221" cy="511522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1F8558-8C24-42D8-8D19-6132F2C42463}">
      <dsp:nvSpPr>
        <dsp:cNvPr id="0" name=""/>
        <dsp:cNvSpPr/>
      </dsp:nvSpPr>
      <dsp:spPr>
        <a:xfrm>
          <a:off x="1442663" y="53644"/>
          <a:ext cx="5115221" cy="511522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CE46E-265E-47F6-8EF0-6016F3168E68}">
      <dsp:nvSpPr>
        <dsp:cNvPr id="0" name=""/>
        <dsp:cNvSpPr/>
      </dsp:nvSpPr>
      <dsp:spPr>
        <a:xfrm>
          <a:off x="2967367" y="2709333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2334451"/>
              </a:lnTo>
              <a:lnTo>
                <a:pt x="490048" y="23344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solidFill>
              <a:schemeClr val="tx1"/>
            </a:solidFill>
          </a:endParaRPr>
        </a:p>
      </dsp:txBody>
      <dsp:txXfrm>
        <a:off x="3152758" y="3816926"/>
        <a:ext cx="119266" cy="119266"/>
      </dsp:txXfrm>
    </dsp:sp>
    <dsp:sp modelId="{F9D3D27E-091B-418F-BC4F-204A65543340}">
      <dsp:nvSpPr>
        <dsp:cNvPr id="0" name=""/>
        <dsp:cNvSpPr/>
      </dsp:nvSpPr>
      <dsp:spPr>
        <a:xfrm>
          <a:off x="2967367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3175293" y="3372571"/>
        <a:ext cx="74196" cy="74196"/>
      </dsp:txXfrm>
    </dsp:sp>
    <dsp:sp modelId="{7689AA0D-CC71-4F63-BBD3-AB772A1D46A4}">
      <dsp:nvSpPr>
        <dsp:cNvPr id="0" name=""/>
        <dsp:cNvSpPr/>
      </dsp:nvSpPr>
      <dsp:spPr>
        <a:xfrm>
          <a:off x="2967367" y="270933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466890"/>
              </a:lnTo>
              <a:lnTo>
                <a:pt x="490048" y="4668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3195470" y="2925857"/>
        <a:ext cx="33842" cy="33842"/>
      </dsp:txXfrm>
    </dsp:sp>
    <dsp:sp modelId="{E7375844-DC22-46AC-9012-7E3DE1366ECA}">
      <dsp:nvSpPr>
        <dsp:cNvPr id="0" name=""/>
        <dsp:cNvSpPr/>
      </dsp:nvSpPr>
      <dsp:spPr>
        <a:xfrm>
          <a:off x="2967367" y="224244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466890"/>
              </a:moveTo>
              <a:lnTo>
                <a:pt x="245024" y="46689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3195470" y="2458966"/>
        <a:ext cx="33842" cy="33842"/>
      </dsp:txXfrm>
    </dsp:sp>
    <dsp:sp modelId="{DF44C3B2-989A-47A4-9104-FB3938D5A08F}">
      <dsp:nvSpPr>
        <dsp:cNvPr id="0" name=""/>
        <dsp:cNvSpPr/>
      </dsp:nvSpPr>
      <dsp:spPr>
        <a:xfrm>
          <a:off x="2967367" y="1308662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1400671"/>
              </a:moveTo>
              <a:lnTo>
                <a:pt x="245024" y="140067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3175293" y="1971899"/>
        <a:ext cx="74196" cy="74196"/>
      </dsp:txXfrm>
    </dsp:sp>
    <dsp:sp modelId="{3441B31D-D703-40E7-BE54-5C74A0B80481}">
      <dsp:nvSpPr>
        <dsp:cNvPr id="0" name=""/>
        <dsp:cNvSpPr/>
      </dsp:nvSpPr>
      <dsp:spPr>
        <a:xfrm>
          <a:off x="2967367" y="374881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2334451"/>
              </a:moveTo>
              <a:lnTo>
                <a:pt x="245024" y="233445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solidFill>
              <a:schemeClr val="tx1"/>
            </a:solidFill>
          </a:endParaRPr>
        </a:p>
      </dsp:txBody>
      <dsp:txXfrm>
        <a:off x="3152758" y="1482474"/>
        <a:ext cx="119266" cy="119266"/>
      </dsp:txXfrm>
    </dsp:sp>
    <dsp:sp modelId="{796DBF76-13F7-47AA-A7BB-40223875B080}">
      <dsp:nvSpPr>
        <dsp:cNvPr id="0" name=""/>
        <dsp:cNvSpPr/>
      </dsp:nvSpPr>
      <dsp:spPr>
        <a:xfrm rot="16200000">
          <a:off x="628001" y="2335821"/>
          <a:ext cx="3931708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solidFill>
                <a:schemeClr val="tx1"/>
              </a:solidFill>
            </a:rPr>
            <a:t>Direccionamiento estratégico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628001" y="2335821"/>
        <a:ext cx="3931708" cy="747024"/>
      </dsp:txXfrm>
    </dsp:sp>
    <dsp:sp modelId="{86221A46-B8A0-4E1E-9015-342B8D2285A9}">
      <dsp:nvSpPr>
        <dsp:cNvPr id="0" name=""/>
        <dsp:cNvSpPr/>
      </dsp:nvSpPr>
      <dsp:spPr>
        <a:xfrm>
          <a:off x="3457416" y="1369"/>
          <a:ext cx="2450240" cy="74702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Definir la filosofía organizacional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457416" y="1369"/>
        <a:ext cx="2450240" cy="747024"/>
      </dsp:txXfrm>
    </dsp:sp>
    <dsp:sp modelId="{239670CD-F98D-4585-B6FD-9E99F362CD9C}">
      <dsp:nvSpPr>
        <dsp:cNvPr id="0" name=""/>
        <dsp:cNvSpPr/>
      </dsp:nvSpPr>
      <dsp:spPr>
        <a:xfrm>
          <a:off x="3457416" y="935150"/>
          <a:ext cx="2450240" cy="74702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Establecer objetivos para lograr la misión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457416" y="935150"/>
        <a:ext cx="2450240" cy="747024"/>
      </dsp:txXfrm>
    </dsp:sp>
    <dsp:sp modelId="{DB05124E-B21E-43AF-BD10-A0EB63CC768D}">
      <dsp:nvSpPr>
        <dsp:cNvPr id="0" name=""/>
        <dsp:cNvSpPr/>
      </dsp:nvSpPr>
      <dsp:spPr>
        <a:xfrm>
          <a:off x="3457416" y="1868930"/>
          <a:ext cx="2450240" cy="74702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Formular la estrategia alineada a los objetivos establecidos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457416" y="1868930"/>
        <a:ext cx="2450240" cy="747024"/>
      </dsp:txXfrm>
    </dsp:sp>
    <dsp:sp modelId="{8F9DB389-A639-4140-B6FB-4D59AD42363E}">
      <dsp:nvSpPr>
        <dsp:cNvPr id="0" name=""/>
        <dsp:cNvSpPr/>
      </dsp:nvSpPr>
      <dsp:spPr>
        <a:xfrm>
          <a:off x="3457416" y="2802711"/>
          <a:ext cx="2450240" cy="74702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Definir una organización que apoye la estrategia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457416" y="2802711"/>
        <a:ext cx="2450240" cy="747024"/>
      </dsp:txXfrm>
    </dsp:sp>
    <dsp:sp modelId="{072480D6-9ADD-47A6-BF3A-7F6DB695A73B}">
      <dsp:nvSpPr>
        <dsp:cNvPr id="0" name=""/>
        <dsp:cNvSpPr/>
      </dsp:nvSpPr>
      <dsp:spPr>
        <a:xfrm>
          <a:off x="3457416" y="3736492"/>
          <a:ext cx="2450240" cy="74702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Asegurar las actividades para que la estrategia se cumpla con efectividad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457416" y="3736492"/>
        <a:ext cx="2450240" cy="747024"/>
      </dsp:txXfrm>
    </dsp:sp>
    <dsp:sp modelId="{35513506-B7EB-40E3-B80D-7E2FA92B4AE2}">
      <dsp:nvSpPr>
        <dsp:cNvPr id="0" name=""/>
        <dsp:cNvSpPr/>
      </dsp:nvSpPr>
      <dsp:spPr>
        <a:xfrm>
          <a:off x="3457416" y="4670273"/>
          <a:ext cx="2450240" cy="74702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Evaluar la eficacia de la estrategia.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457416" y="4670273"/>
        <a:ext cx="2450240" cy="747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CDF8B-1FC1-4CE1-922A-DBAE493A2665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CC45-0E9C-4B57-B7FD-211CD56CD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0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475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00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11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174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638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7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40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6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65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9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008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79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00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78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85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76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35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20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CC45-0E9C-4B57-B7FD-211CD56CDAC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22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84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22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3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50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4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79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40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97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26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56707C-B871-4DB4-8FCA-616F19351598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BE2070-A0F1-44BA-B984-57181D7C27F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8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3430" y="613431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latin typeface="+mn-lt"/>
              </a:rPr>
              <a:t>DEPARTAMENTO DE CIENCIAS ECONÓMICAS, ADMINISTRATIVAS Y DE COMERCIO</a:t>
            </a:r>
            <a:r>
              <a:rPr lang="es-EC" sz="2000" dirty="0">
                <a:latin typeface="+mn-lt"/>
              </a:rPr>
              <a:t/>
            </a:r>
            <a:br>
              <a:rPr lang="es-EC" sz="2000" dirty="0">
                <a:latin typeface="+mn-lt"/>
              </a:rPr>
            </a:br>
            <a:r>
              <a:rPr lang="es-ES" sz="1800" dirty="0">
                <a:latin typeface="+mn-lt"/>
              </a:rPr>
              <a:t> </a:t>
            </a:r>
            <a:r>
              <a:rPr lang="es-EC" sz="1800" dirty="0">
                <a:latin typeface="+mn-lt"/>
              </a:rPr>
              <a:t/>
            </a:r>
            <a:br>
              <a:rPr lang="es-EC" sz="1800" dirty="0">
                <a:latin typeface="+mn-lt"/>
              </a:rPr>
            </a:br>
            <a:r>
              <a:rPr lang="es-ES" sz="2000" b="1" dirty="0">
                <a:latin typeface="+mn-lt"/>
              </a:rPr>
              <a:t>INGENIERÍA EN FINANZAS Y </a:t>
            </a:r>
            <a:r>
              <a:rPr lang="es-ES" sz="2000" b="1" dirty="0" smtClean="0">
                <a:latin typeface="+mn-lt"/>
              </a:rPr>
              <a:t>AUDITORÍA</a:t>
            </a:r>
            <a:r>
              <a:rPr lang="es-ES" sz="2000" b="1" dirty="0" smtClean="0">
                <a:latin typeface="Candara" panose="020E0502030303020204" pitchFamily="34" charset="0"/>
              </a:rPr>
              <a:t/>
            </a:r>
            <a:br>
              <a:rPr lang="es-ES" sz="2000" b="1" dirty="0" smtClean="0">
                <a:latin typeface="Candara" panose="020E0502030303020204" pitchFamily="34" charset="0"/>
              </a:rPr>
            </a:br>
            <a:r>
              <a:rPr lang="es-EC" sz="2000" dirty="0">
                <a:latin typeface="Candara" panose="020E0502030303020204" pitchFamily="34" charset="0"/>
              </a:rPr>
              <a:t/>
            </a:r>
            <a:br>
              <a:rPr lang="es-EC" sz="2000" dirty="0">
                <a:latin typeface="Candara" panose="020E0502030303020204" pitchFamily="34" charset="0"/>
              </a:rPr>
            </a:br>
            <a:r>
              <a:rPr lang="es-ES" sz="1800" dirty="0">
                <a:latin typeface="Candara" panose="020E0502030303020204" pitchFamily="34" charset="0"/>
              </a:rPr>
              <a:t> </a:t>
            </a:r>
            <a:r>
              <a:rPr lang="es-EC" sz="1800" dirty="0">
                <a:latin typeface="Candara" panose="020E0502030303020204" pitchFamily="34" charset="0"/>
              </a:rPr>
              <a:t/>
            </a:r>
            <a:br>
              <a:rPr lang="es-EC" sz="1800" dirty="0">
                <a:latin typeface="Candara" panose="020E0502030303020204" pitchFamily="34" charset="0"/>
              </a:rPr>
            </a:br>
            <a:r>
              <a:rPr lang="es-ES" sz="1800" b="1" dirty="0">
                <a:latin typeface="+mn-lt"/>
              </a:rPr>
              <a:t>Tesis de grado previa a la obtención del título de: </a:t>
            </a:r>
            <a:r>
              <a:rPr lang="es-ES" sz="1800" b="1" dirty="0" smtClean="0">
                <a:latin typeface="+mn-lt"/>
              </a:rPr>
              <a:t>Ingeniero </a:t>
            </a:r>
            <a:r>
              <a:rPr lang="es-ES" sz="1800" b="1" dirty="0">
                <a:latin typeface="+mn-lt"/>
              </a:rPr>
              <a:t>en Finanzas y Auditoría, </a:t>
            </a:r>
            <a:r>
              <a:rPr lang="es-ES" sz="1800" b="1" dirty="0" smtClean="0">
                <a:latin typeface="+mn-lt"/>
              </a:rPr>
              <a:t>Contador Público</a:t>
            </a:r>
            <a:r>
              <a:rPr lang="es-ES" sz="1800" dirty="0">
                <a:latin typeface="+mn-lt"/>
              </a:rPr>
              <a:t> </a:t>
            </a:r>
            <a:br>
              <a:rPr lang="es-ES" sz="1800" dirty="0">
                <a:latin typeface="+mn-lt"/>
              </a:rPr>
            </a:br>
            <a:endParaRPr lang="es-ES" sz="1800" dirty="0">
              <a:latin typeface="+mn-lt"/>
            </a:endParaRPr>
          </a:p>
        </p:txBody>
      </p:sp>
      <p:pic>
        <p:nvPicPr>
          <p:cNvPr id="1026" name="Picture 2" descr="http://sege.espe.edu.ec/wp-content/uploads/2013/08/cropped-Comunicado-2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1553" r="7994" b="7308"/>
          <a:stretch/>
        </p:blipFill>
        <p:spPr bwMode="auto">
          <a:xfrm>
            <a:off x="4124132" y="0"/>
            <a:ext cx="3628646" cy="9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00050" y="2945048"/>
            <a:ext cx="103507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“ESTUDIO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RIESGOS OPERATIVOS QUE AFECTAN A LAS MICROEMPRESAS COMERCIALES DEL CENTRO HISTÓRICO DE LA CIUDAD DE QUITO, Y PROPUESTA DE MEJORAMIENTO DE GESTIÓN DE RIESGOS PARA INCREMENTAR LA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COMPETITIVIDAD”.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48808" y="4755482"/>
            <a:ext cx="3979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AUTOR: </a:t>
            </a:r>
            <a:r>
              <a:rPr lang="es-ES" dirty="0" smtClean="0"/>
              <a:t>JUAN CARLOS GUTIÉRREZ REYES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49741" y="5381282"/>
            <a:ext cx="277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DIRECTOR: </a:t>
            </a:r>
            <a:r>
              <a:rPr lang="es-ES" dirty="0" smtClean="0"/>
              <a:t>ING. LUIS TIPÁN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157951" y="5885466"/>
            <a:ext cx="156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FEBRERO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1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7956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DIAGNÓSTICO Y VALORACIÓN DEL RIESGO</a:t>
            </a:r>
            <a:endParaRPr lang="es-ES" sz="3600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917" r="917"/>
          <a:stretch/>
        </p:blipFill>
        <p:spPr>
          <a:xfrm>
            <a:off x="2887579" y="646331"/>
            <a:ext cx="6866021" cy="60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52" b="1"/>
          <a:stretch/>
        </p:blipFill>
        <p:spPr>
          <a:xfrm>
            <a:off x="2247570" y="16042"/>
            <a:ext cx="7445680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393"/>
          <a:stretch/>
        </p:blipFill>
        <p:spPr>
          <a:xfrm>
            <a:off x="465221" y="432886"/>
            <a:ext cx="6328742" cy="58877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315" y="3160295"/>
            <a:ext cx="5569333" cy="31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599" y="196334"/>
            <a:ext cx="6164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Evaluación de la Administración de riesgos</a:t>
            </a:r>
            <a:endParaRPr lang="es-ES" sz="28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7491"/>
          <a:stretch/>
        </p:blipFill>
        <p:spPr>
          <a:xfrm>
            <a:off x="157599" y="834691"/>
            <a:ext cx="4991760" cy="23416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661"/>
          <a:stretch/>
        </p:blipFill>
        <p:spPr>
          <a:xfrm>
            <a:off x="5841166" y="1027196"/>
            <a:ext cx="5761267" cy="32648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335" t="5131" r="2140" b="3003"/>
          <a:stretch/>
        </p:blipFill>
        <p:spPr>
          <a:xfrm>
            <a:off x="507844" y="3497178"/>
            <a:ext cx="4641515" cy="1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31" y="409897"/>
            <a:ext cx="10090485" cy="55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83446"/>
              </p:ext>
            </p:extLst>
          </p:nvPr>
        </p:nvGraphicFramePr>
        <p:xfrm>
          <a:off x="304800" y="523220"/>
          <a:ext cx="11213427" cy="6244713"/>
        </p:xfrm>
        <a:graphic>
          <a:graphicData uri="http://schemas.openxmlformats.org/drawingml/2006/table">
            <a:tbl>
              <a:tblPr firstRow="1" firstCol="1" bandRow="1"/>
              <a:tblGrid>
                <a:gridCol w="2966229"/>
                <a:gridCol w="579274"/>
                <a:gridCol w="579274"/>
                <a:gridCol w="579274"/>
                <a:gridCol w="694658"/>
                <a:gridCol w="695443"/>
                <a:gridCol w="695443"/>
                <a:gridCol w="579274"/>
                <a:gridCol w="579274"/>
                <a:gridCol w="579274"/>
                <a:gridCol w="579274"/>
                <a:gridCol w="579274"/>
                <a:gridCol w="763731"/>
                <a:gridCol w="763731"/>
              </a:tblGrid>
              <a:tr h="1479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Ventas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Logística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Finanzas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25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V=PxI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 capacidad de respuesta frente a los factores del entorno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3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Entorno político y/o jurídico inestable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planificación del manejo del negocio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posicionamiento en el mercado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3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Deficiente manejo del clima organizacional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3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Ocurrencia de fenómenos naturales y eventos antrópicos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31F"/>
                    </a:solidFill>
                  </a:tcPr>
                </a:tc>
              </a:tr>
              <a:tr h="592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Inadecuado manejo de documentación y/o información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3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capacitación de personal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7,68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3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 preocupación a las obligaciones de seguridad y o salud ocupacional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2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compromiso por parte del personal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 o deterioro de equipos y herramientas de trabajo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656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2800" b="1" i="0" u="none" strike="noStrike" cap="none" normalizeH="0" baseline="0" dirty="0" smtClean="0" bmk="_Toc439932614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Valoración de los riesgos</a:t>
            </a:r>
            <a:endParaRPr kumimoji="0" lang="es-EC" alt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87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072"/>
          <a:stretch/>
        </p:blipFill>
        <p:spPr>
          <a:xfrm>
            <a:off x="82121" y="256674"/>
            <a:ext cx="12109879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4990"/>
            <a:ext cx="667387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Resultados del Sistema de Administración de Riesgos</a:t>
            </a:r>
            <a:endParaRPr lang="es-E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56111"/>
              </p:ext>
            </p:extLst>
          </p:nvPr>
        </p:nvGraphicFramePr>
        <p:xfrm>
          <a:off x="521550" y="414619"/>
          <a:ext cx="5324614" cy="6443389"/>
        </p:xfrm>
        <a:graphic>
          <a:graphicData uri="http://schemas.openxmlformats.org/drawingml/2006/table">
            <a:tbl>
              <a:tblPr firstRow="1" firstCol="1" bandRow="1"/>
              <a:tblGrid>
                <a:gridCol w="422035"/>
                <a:gridCol w="4358694"/>
                <a:gridCol w="543885"/>
              </a:tblGrid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Nº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Ocurrencia de fenómenos naturales y eventos antrópicos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31F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Insuficiente manejo de la información financiera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Limitada preocupación a las obligaciones de seguridad y o salud ocupacional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Pérdida o deterioro de mercancía y bienes.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Iliquidez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Insuficiente posicionamiento en el mercado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Limitada preocupación por las necesidades de los clientes.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Insuficiente capacitación de personal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Vencimiento de cartera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Entorno político y/o jurídico inestable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Pérdida o deterioro de equipos y herramientas de trabajo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Manejo empírico de la información contable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Insuficiente compromiso por parte del personal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Limitada capacidad de respuesta frente a los factores del entorno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Insolvente hardware y/o cuidado en el manejo del software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Inadecuado manejo de documentación y/o información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Clientes difíciles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Deficiente manejo del clima organizacional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Insuficiente planificación del manejo del negocio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Pérdida de información documental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Manejo desordenado de  información interna.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4DDA"/>
                    </a:solidFill>
                  </a:tcPr>
                </a:tc>
              </a:tr>
              <a:tr h="26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51744"/>
              </p:ext>
            </p:extLst>
          </p:nvPr>
        </p:nvGraphicFramePr>
        <p:xfrm>
          <a:off x="7428348" y="2422739"/>
          <a:ext cx="2721610" cy="1618488"/>
        </p:xfrm>
        <a:graphic>
          <a:graphicData uri="http://schemas.openxmlformats.org/drawingml/2006/table">
            <a:tbl>
              <a:tblPr firstRow="1" firstCol="1" bandRow="1"/>
              <a:tblGrid>
                <a:gridCol w="1224280"/>
                <a:gridCol w="602615"/>
                <a:gridCol w="894715"/>
              </a:tblGrid>
              <a:tr h="1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SIGNIFICATIVO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57,1%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ALTO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Significativo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4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79364"/>
              </p:ext>
            </p:extLst>
          </p:nvPr>
        </p:nvGraphicFramePr>
        <p:xfrm>
          <a:off x="2919660" y="127000"/>
          <a:ext cx="9047749" cy="6669323"/>
        </p:xfrm>
        <a:graphic>
          <a:graphicData uri="http://schemas.openxmlformats.org/drawingml/2006/table">
            <a:tbl>
              <a:tblPr firstRow="1" firstCol="1" bandRow="1"/>
              <a:tblGrid>
                <a:gridCol w="1121395"/>
                <a:gridCol w="2790536"/>
                <a:gridCol w="848117"/>
                <a:gridCol w="1121395"/>
                <a:gridCol w="935284"/>
                <a:gridCol w="935284"/>
                <a:gridCol w="475890"/>
                <a:gridCol w="819848"/>
              </a:tblGrid>
              <a:tr h="79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Riesgo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MEDICIÓN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Riesgo Residual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76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Aplicación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Ocurrencia de fenómenos naturales y eventos antrópicos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31F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Iliquidez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Llamadas a clientes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manejo de la información financiera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 preocupación a las obligaciones de seguridad y o salud ocupacional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 o deterioro de mercancía y bienes.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Vencimiento de cartera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Llamadas a clientes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posicionamiento en el mercado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3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 preocupación por las necesidades de los clientes.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capacitación de personal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1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Entorno político y/o jurídico inestable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3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 capacidad de respuesta frente a los factores del entorno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3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 o deterioro de equipos y herramientas de trabajo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Manejo empírico de la información contable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5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Inadecuado manejo de documentación y/o información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Claves y seguridad en archivadores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compromiso por parte del personal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Insolvente hardware y/o cuidado en el manejo del software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1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Clientes difíciles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1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Deficiente manejo del clima organizacional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planificación del manejo del negocio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5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 de información documental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Claves y seguridad en archivadores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Manejo desordenado de  información interna.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existe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4DDA"/>
                    </a:solidFill>
                  </a:tcPr>
                </a:tc>
              </a:tr>
              <a:tr h="7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08" marR="1340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8,44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08" marR="134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08" marR="134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08" marR="1340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8,25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7900" y="127000"/>
            <a:ext cx="312858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600" b="1" i="0" u="none" strike="noStrike" cap="none" normalizeH="0" baseline="0" dirty="0" smtClean="0" bmk="_Toc43993261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Medición del riesgo residual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39810"/>
              </p:ext>
            </p:extLst>
          </p:nvPr>
        </p:nvGraphicFramePr>
        <p:xfrm>
          <a:off x="3945774" y="1596427"/>
          <a:ext cx="4419600" cy="2061972"/>
        </p:xfrm>
        <a:graphic>
          <a:graphicData uri="http://schemas.openxmlformats.org/drawingml/2006/table">
            <a:tbl>
              <a:tblPr firstRow="1" firstCol="1" bandRow="1"/>
              <a:tblGrid>
                <a:gridCol w="1244600"/>
                <a:gridCol w="762000"/>
                <a:gridCol w="1231900"/>
                <a:gridCol w="11811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ACEPTABLE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38,1%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SIGNIFICATIVO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ACEPTABLE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ALTO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Significativo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ACEPTABLE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2898" y="-246221"/>
            <a:ext cx="50773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S" sz="3200" b="1" i="0" u="none" strike="noStrike" cap="none" normalizeH="0" baseline="0" dirty="0" smtClean="0" bmk="_Toc439932618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3200" b="1" i="0" u="none" strike="noStrike" cap="none" normalizeH="0" baseline="0" dirty="0" smtClean="0" bmk="_Toc439932618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Resumen de riesgo residual</a:t>
            </a: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4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59603"/>
            <a:ext cx="10058400" cy="1450757"/>
          </a:xfrm>
        </p:spPr>
        <p:txBody>
          <a:bodyPr/>
          <a:lstStyle/>
          <a:p>
            <a:r>
              <a:rPr lang="es-EC" b="1" dirty="0" smtClean="0"/>
              <a:t>CAPÍTULO I : INTRODUCCIÓN</a:t>
            </a:r>
            <a:endParaRPr lang="es-ES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547396" y="1978090"/>
            <a:ext cx="4547118" cy="41241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</a:rPr>
              <a:t>El rol de las microempresas en el mundo de los negocios es fundamental ya </a:t>
            </a:r>
            <a:r>
              <a:rPr lang="es-EC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que </a:t>
            </a:r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</a:rPr>
              <a:t>permite el desarrollo de varios sectores productivos en el país, especialmente a nivel familiar. La gestión y la toma de decisiones en una microempresa </a:t>
            </a:r>
            <a:r>
              <a:rPr lang="es-EC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debe ser dirigida hacia </a:t>
            </a:r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</a:rPr>
              <a:t>la forma de administrar las diferentes </a:t>
            </a:r>
            <a:r>
              <a:rPr lang="es-EC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actividades.</a:t>
            </a:r>
            <a:endParaRPr lang="es-ES" sz="2000" dirty="0"/>
          </a:p>
          <a:p>
            <a:pPr algn="ctr"/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6802016" y="1978090"/>
            <a:ext cx="4547118" cy="41241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just"/>
            <a:r>
              <a:rPr lang="es-EC" dirty="0"/>
              <a:t>D</a:t>
            </a:r>
            <a:r>
              <a:rPr lang="es-EC" sz="1900" dirty="0"/>
              <a:t>e acuerdo a la Empresa de Desarrollo del Centro Histórico de Quito, al momento existen los centros comerciales populares, </a:t>
            </a:r>
            <a:r>
              <a:rPr lang="es-EC" sz="1900" dirty="0" smtClean="0"/>
              <a:t>mismos que </a:t>
            </a:r>
            <a:r>
              <a:rPr lang="es-EC" sz="1900" dirty="0"/>
              <a:t>entraron en operación en el año 2003, </a:t>
            </a:r>
            <a:r>
              <a:rPr lang="es-EC" sz="1900" dirty="0" smtClean="0"/>
              <a:t>y son </a:t>
            </a:r>
            <a:r>
              <a:rPr lang="es-EC" sz="1900" dirty="0"/>
              <a:t>los siguientes: Centro comercial El Tejar, Centro comercial Ipiales Mires, Centro comercial La Merced, Centro comercial Granada, Centro comercial Montufar, Centro comercial Hermano Miguel  (EDCQ, 2015)</a:t>
            </a:r>
            <a:endParaRPr lang="es-ES" sz="1900" dirty="0"/>
          </a:p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0759" r="29950"/>
          <a:stretch/>
        </p:blipFill>
        <p:spPr>
          <a:xfrm>
            <a:off x="5281127" y="2554190"/>
            <a:ext cx="1362269" cy="1047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70025" t="3815" r="1827" b="3950"/>
          <a:stretch/>
        </p:blipFill>
        <p:spPr>
          <a:xfrm>
            <a:off x="5281128" y="3511939"/>
            <a:ext cx="1363020" cy="6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46248"/>
            <a:ext cx="8643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PROPUESTA DEL SISTEMA DE ADMINISTRACIÓN DE RIESGOS</a:t>
            </a:r>
            <a:endParaRPr lang="es-ES" sz="4000" b="1" dirty="0">
              <a:latin typeface="+mj-lt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743200" y="1556084"/>
            <a:ext cx="6336632" cy="31442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La propuesta está constituida mediante acciones estratégicas mismas, que se espera  implementen las microempresas comerciales que operan en el Centro histórico de Quito, para prevenir aquellos riesgos de prioridad igual o superior a SIGNIFICATIVA, identificados en la valoración desarrollada en el capítulo anterior, para disminuirlos a un nivel de exposición aceptable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564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93979772"/>
              </p:ext>
            </p:extLst>
          </p:nvPr>
        </p:nvGraphicFramePr>
        <p:xfrm>
          <a:off x="-1673726" y="6073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069305" y="1271335"/>
            <a:ext cx="615553" cy="4090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s-EC" sz="2800" b="1" dirty="0">
                <a:solidFill>
                  <a:schemeClr val="tx1"/>
                </a:solidFill>
              </a:rPr>
              <a:t>Estructura organizacional 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onarh.com.mx/wordpress/wp-content/uploads/organization-char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2"/>
          <a:stretch/>
        </p:blipFill>
        <p:spPr bwMode="auto">
          <a:xfrm>
            <a:off x="6454274" y="1544641"/>
            <a:ext cx="3604126" cy="35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337" y="0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MISIÓN</a:t>
            </a:r>
            <a:endParaRPr lang="es-ES" sz="4800" b="1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72342"/>
              </p:ext>
            </p:extLst>
          </p:nvPr>
        </p:nvGraphicFramePr>
        <p:xfrm>
          <a:off x="128337" y="792579"/>
          <a:ext cx="6240379" cy="53766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92339"/>
                <a:gridCol w="3048040"/>
              </a:tblGrid>
              <a:tr h="553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305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¿Para qué existe la empresa?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comercializar productos.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¿Quiénes son los clientes y/o grupos de interés de la entidad?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Personas naturales y empresas.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¿Cuáles son las prioridades de la empresa?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Operar con calidad y eficiencia.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¿Cuáles son los productos de la empresa?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Productos variados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¿Cuáles son los objetivos organizacionales?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 altamente competitivos en el mercado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 es la responsabilidad social de la entidad?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Respetar la legislación, y apoyar al desarrollo socioeconómico del país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¿Cuáles son los valores y principios?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definidos en la cultura organizacional.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 de texto 7"/>
          <p:cNvSpPr txBox="1">
            <a:spLocks noChangeArrowheads="1"/>
          </p:cNvSpPr>
          <p:nvPr/>
        </p:nvSpPr>
        <p:spPr bwMode="auto">
          <a:xfrm>
            <a:off x="6541971" y="2539283"/>
            <a:ext cx="5364480" cy="2674401"/>
          </a:xfrm>
          <a:prstGeom prst="rect">
            <a:avLst/>
          </a:prstGeom>
          <a:ln w="28575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180000" rIns="91440" bIns="180000" anchor="t" anchorCtr="0" upright="1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C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</a:t>
            </a:r>
            <a:endParaRPr lang="es-ES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C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una empresa altamente competitiva en la comercialización de productos, orientada hacia el cliente y el mejoramiento continuo, que opera en apego a la  ética y la legislación nacional, buscando apoyar al desarrollo socio económico del Ecuador.</a:t>
            </a:r>
            <a:endParaRPr lang="es-ES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337" y="0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</a:t>
            </a:r>
            <a:r>
              <a:rPr lang="es-EC" sz="36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ISIÓN</a:t>
            </a:r>
            <a:endParaRPr lang="es-ES" sz="4800" b="1" dirty="0">
              <a:latin typeface="+mj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54865"/>
              </p:ext>
            </p:extLst>
          </p:nvPr>
        </p:nvGraphicFramePr>
        <p:xfrm>
          <a:off x="128337" y="646331"/>
          <a:ext cx="6096000" cy="5956136"/>
        </p:xfrm>
        <a:graphic>
          <a:graphicData uri="http://schemas.openxmlformats.org/drawingml/2006/table">
            <a:tbl>
              <a:tblPr/>
              <a:tblGrid>
                <a:gridCol w="3362628"/>
                <a:gridCol w="2733372"/>
              </a:tblGrid>
              <a:tr h="499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queremos ser? ¿Cómo queremos ser?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empresa altamente competitiva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¿En qué tiempo lo lograremos?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mediano plazo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¿En qué escenario queremos estar?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Relevante y competitivo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¿Con qué recursos?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Tecnología de punta y personal altamente capacitado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tan grande será la microempresa?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Pequeña o mediana empresa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¿Cómo estará organizada?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procesos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¿En que se fundamentará la cultura de la entidad?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Ética, entusiasmo y responsabilidad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¿Qué calidad de servidores debe tener?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Satisfacer requerimientos de calidad del producto y de los colaboradores.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relaciones debe tener con la comunidad y los grupos de interés?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responsabilidad social.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 será el enfoque de su operación visional?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ámbito local.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6348111" y="2488530"/>
            <a:ext cx="5655945" cy="32385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180000" rIns="91440" bIns="18000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2020 ser una empresa altamente </a:t>
            </a: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competitiva en el mercado local, al comercializar productos de alta </a:t>
            </a: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apoyada </a:t>
            </a: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tecnología y talento humano altamente eficiente; </a:t>
            </a: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desarrollándonos</a:t>
            </a:r>
            <a:r>
              <a:rPr kumimoji="0" lang="es-EC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ética, entusiasmo y responsabilidad, apoyando al desarrollo socioeconómico del país.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4294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Planteamiento de estrategias</a:t>
            </a:r>
            <a:endParaRPr lang="es-ES" sz="4000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19238"/>
              </p:ext>
            </p:extLst>
          </p:nvPr>
        </p:nvGraphicFramePr>
        <p:xfrm>
          <a:off x="4908884" y="128338"/>
          <a:ext cx="5839327" cy="6520304"/>
        </p:xfrm>
        <a:graphic>
          <a:graphicData uri="http://schemas.openxmlformats.org/drawingml/2006/table">
            <a:tbl>
              <a:tblPr firstRow="1" firstCol="1" bandRow="1"/>
              <a:tblGrid>
                <a:gridCol w="715610"/>
                <a:gridCol w="1950548"/>
                <a:gridCol w="825705"/>
                <a:gridCol w="2347464"/>
              </a:tblGrid>
              <a:tr h="41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Riesgo Residual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Entorno político y/o jurídico inestable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Monitorear el entorno.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 capacidad de respuesta frente a los factores del entorno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Monitorear el entorno.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 o deterioro de equipos y herramientas de trabajo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programa de mantenimiento preventivo.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Diseñar plan de capacitación y evaluación.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Manejo empírico de la información contable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sistema de gestión contable.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 y/o contratar asesores externos conforme los requerimientos específicos.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Inadecuado manejo de documentación y/o información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parámetros para la gestión documental e información, con perfiles de usuario.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compromiso por parte del personal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Incentivar al personal.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hardware y/o cuidado en el manejo del software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programa de mantenimiento preventivo de software y hardware.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Diseñar plan de capacitación y evaluación.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Clientes difíciles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Atender en forma personalizada a clientes problemáticos.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Deficiente manejo del clima organizacional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Motivar e incentivar al personal; establecer canales de comunicación.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Insuficiente planificación del manejo del negocio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una planificación participativa.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 de información documental.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parámetros para la gestión documental e información, con perfiles de usuario.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Manejo desordenado de la  información interna.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parámetros para la gestión documental e información, con perfiles de usuario.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64" marR="2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5684" y="772232"/>
            <a:ext cx="6096000" cy="826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3159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0000"/>
                </a:solidFill>
                <a:latin typeface="+mj-lt"/>
              </a:rPr>
              <a:t>CONCLUSIONES:</a:t>
            </a:r>
            <a:endParaRPr lang="es-ES" sz="4800" dirty="0">
              <a:latin typeface="+mj-lt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54000" y="1027331"/>
            <a:ext cx="11702715" cy="17599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análisis situacional de las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microempresas comerciales del Centro Histórico de la ciudad de Quito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señalan que 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 numerosas fuentes de riesgos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provenientes tanto del entorno externo como 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interior de las microempresas. Se requiere establecer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elementos de control interno que permitan optimizar procedimientos para el manejo de recursos, así como indicadores referentes para una mejor gestión; y parámetros para la gestión financiera.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254000" y="3238931"/>
            <a:ext cx="11702715" cy="2227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Luego de establecer el riesgo residual (riesgos inventariados) en las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microempresas comerciales del Centro Histórico de la ciudad de Quito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se determinó que 4,80% de los riesgos residuales son bajos, 38,1% moderados, 52,4% significativos, 4,8% altos y 0% muy altos, en promedio el riesgo residual presente en la empresa es 8,25 que se cataloga como significativo; puesto que el nivel de riesgo residual que las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microempresas comerciales del Centro Histórico de la ciudad de Quito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pueden aceptar es moderado, se concluye que el nivel de riesgo existente no es aceptable. En razón de ello existen doce riesgos que deben ser mitigados, y que corresponden a 11 significativos y 1 alto.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7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5684" y="772232"/>
            <a:ext cx="6096000" cy="826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4070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0000"/>
                </a:solidFill>
                <a:latin typeface="+mj-lt"/>
              </a:rPr>
              <a:t>RECOMENDACIONES:</a:t>
            </a:r>
            <a:endParaRPr lang="es-ES" sz="4800" dirty="0">
              <a:latin typeface="+mj-lt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54000" y="1027331"/>
            <a:ext cx="11702715" cy="17599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recomienda incentivar a las empresas a implementar un sistema de gestión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riesgos,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que al anticiparse a los posibles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eventos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será posible obtener ventajas competitivas sobre negocios similares, así como será posible tomar mejores decisiones administrativas.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254000" y="3238931"/>
            <a:ext cx="11702715" cy="2227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 de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diseñar y aplicar estrategias específicas que requieran los negocios para mitigar los riesgos, se recomienda considerar acciones basadas en una buena calidad de información financiera contable, además de una estructura organizacional adecuada y flexible adaptada a cada microempresa.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4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56" y="0"/>
            <a:ext cx="63055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 e importancia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127000" y="2000250"/>
            <a:ext cx="5734050" cy="42519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</a:rPr>
              <a:t>El medio en el cual las empresas realizan sus operaciones  del Centro Histórico de Quito es muy competitivo, dinámico y global, por lo que en razón </a:t>
            </a:r>
            <a:r>
              <a:rPr lang="es-EC" sz="2000">
                <a:solidFill>
                  <a:srgbClr val="000000"/>
                </a:solidFill>
                <a:ea typeface="Calibri" panose="020F0502020204030204" pitchFamily="34" charset="0"/>
              </a:rPr>
              <a:t>de </a:t>
            </a:r>
            <a:r>
              <a:rPr lang="es-EC" sz="2000" smtClean="0">
                <a:solidFill>
                  <a:srgbClr val="000000"/>
                </a:solidFill>
                <a:ea typeface="Calibri" panose="020F0502020204030204" pitchFamily="34" charset="0"/>
              </a:rPr>
              <a:t>eso </a:t>
            </a:r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</a:rPr>
              <a:t>ninguna empresa se encuentra libre de exponerse a eventos, amenazas, actos u omisiones (riesgos), que en algún momento pueda incidir el alcanzar los objetivos estratégicos propuestos por la administración.  </a:t>
            </a:r>
            <a:endParaRPr lang="es-ES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endParaRPr lang="es-E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210300" y="2000250"/>
            <a:ext cx="5878830" cy="42481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</a:rPr>
              <a:t>Con la estructuración de un sistema de administración de riesgos que se adapte a  las microempresas del centro CH de Quito, se dispondrá de una herramienta para proveer una seguridad aceptable que permita alcanzar los objetivos empresariales  propuestos, identificando y administrando los riesgos, lo cual permitirá aumentar las respuestas, y de esta manera alinear la estrategia con el perfil de riesgo adoptado. </a:t>
            </a:r>
            <a:endParaRPr lang="es-ES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endParaRPr lang="es-E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285750"/>
            <a:ext cx="10058400" cy="1449388"/>
          </a:xfrm>
        </p:spPr>
        <p:txBody>
          <a:bodyPr/>
          <a:lstStyle/>
          <a:p>
            <a:r>
              <a:rPr lang="es-EC" dirty="0" smtClean="0"/>
              <a:t>Modelo Coso II  ERM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6130301"/>
              </p:ext>
            </p:extLst>
          </p:nvPr>
        </p:nvGraphicFramePr>
        <p:xfrm>
          <a:off x="0" y="1053885"/>
          <a:ext cx="6420852" cy="505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7312526" y="1696688"/>
            <a:ext cx="4686968" cy="721895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seguridad, efectividad y eficiencia de las operaciones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4" name="Conector angular 13"/>
          <p:cNvCxnSpPr/>
          <p:nvPr/>
        </p:nvCxnSpPr>
        <p:spPr>
          <a:xfrm flipV="1">
            <a:off x="6383422" y="2075014"/>
            <a:ext cx="802104" cy="7860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7312526" y="2728547"/>
            <a:ext cx="4686968" cy="977179"/>
          </a:xfrm>
          <a:prstGeom prst="roundRect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de acuerdo a lo estipulado por las leyes y regulaciones aplicables para que </a:t>
            </a:r>
            <a:r>
              <a:rPr lang="es-EC" dirty="0" smtClean="0">
                <a:solidFill>
                  <a:schemeClr val="tx1"/>
                </a:solidFill>
              </a:rPr>
              <a:t>éstas </a:t>
            </a:r>
            <a:r>
              <a:rPr lang="es-EC" dirty="0">
                <a:solidFill>
                  <a:schemeClr val="tx1"/>
                </a:solidFill>
              </a:rPr>
              <a:t>se cumplan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6" name="Conector angular 15"/>
          <p:cNvCxnSpPr/>
          <p:nvPr/>
        </p:nvCxnSpPr>
        <p:spPr>
          <a:xfrm flipV="1">
            <a:off x="6446922" y="3348842"/>
            <a:ext cx="802104" cy="7860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16"/>
          <p:cNvSpPr/>
          <p:nvPr/>
        </p:nvSpPr>
        <p:spPr>
          <a:xfrm>
            <a:off x="7312525" y="4146728"/>
            <a:ext cx="4686969" cy="1259462"/>
          </a:xfrm>
          <a:prstGeom prst="roundRect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protegiendo los recursos; </a:t>
            </a:r>
            <a:r>
              <a:rPr lang="es-EC" dirty="0" smtClean="0">
                <a:solidFill>
                  <a:schemeClr val="tx1"/>
                </a:solidFill>
              </a:rPr>
              <a:t>evaluando </a:t>
            </a:r>
            <a:r>
              <a:rPr lang="es-EC" dirty="0">
                <a:solidFill>
                  <a:schemeClr val="tx1"/>
                </a:solidFill>
              </a:rPr>
              <a:t>la calidad y confiabilidad de la </a:t>
            </a:r>
            <a:r>
              <a:rPr lang="es-EC" dirty="0" smtClean="0">
                <a:solidFill>
                  <a:schemeClr val="tx1"/>
                </a:solidFill>
              </a:rPr>
              <a:t>información, </a:t>
            </a:r>
            <a:r>
              <a:rPr lang="es-EC" dirty="0">
                <a:solidFill>
                  <a:schemeClr val="tx1"/>
                </a:solidFill>
              </a:rPr>
              <a:t>orientada a optimizar las operaciones, y alcanzar los </a:t>
            </a:r>
            <a:r>
              <a:rPr lang="es-EC" dirty="0" smtClean="0">
                <a:solidFill>
                  <a:schemeClr val="tx1"/>
                </a:solidFill>
              </a:rPr>
              <a:t>objetivos 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6416843" y="4928410"/>
            <a:ext cx="802104" cy="7860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6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14442393"/>
              </p:ext>
            </p:extLst>
          </p:nvPr>
        </p:nvGraphicFramePr>
        <p:xfrm>
          <a:off x="56148" y="116753"/>
          <a:ext cx="1965158" cy="195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62059198"/>
              </p:ext>
            </p:extLst>
          </p:nvPr>
        </p:nvGraphicFramePr>
        <p:xfrm>
          <a:off x="56149" y="116753"/>
          <a:ext cx="11863136" cy="74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740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0058400" cy="1000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Diagnóstico Situacional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5368" y="4315327"/>
            <a:ext cx="133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FINANCIERA</a:t>
            </a:r>
            <a:endParaRPr lang="es-ES" sz="1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1057275"/>
            <a:ext cx="5534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8021" y="-400803"/>
            <a:ext cx="10058400" cy="1000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400" dirty="0" smtClean="0"/>
              <a:t>Análisis del Macro entorno</a:t>
            </a:r>
            <a:endParaRPr lang="es-ES" sz="4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2778327"/>
              </p:ext>
            </p:extLst>
          </p:nvPr>
        </p:nvGraphicFramePr>
        <p:xfrm>
          <a:off x="2031999" y="3025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49926" y="619209"/>
            <a:ext cx="1895475" cy="12801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759" y="592666"/>
            <a:ext cx="2123073" cy="14257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2632" y="2932181"/>
            <a:ext cx="1981200" cy="2038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1"/>
          <a:srcRect r="4310"/>
          <a:stretch/>
        </p:blipFill>
        <p:spPr>
          <a:xfrm>
            <a:off x="1418221" y="3585156"/>
            <a:ext cx="2191253" cy="1240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666" y="5533975"/>
            <a:ext cx="1621255" cy="13240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461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8021" y="-400803"/>
            <a:ext cx="10058400" cy="1000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400" dirty="0" smtClean="0"/>
              <a:t>Análisis del Micro entorno</a:t>
            </a:r>
            <a:endParaRPr lang="es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36" y="939725"/>
            <a:ext cx="8946853" cy="50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29626"/>
              </p:ext>
            </p:extLst>
          </p:nvPr>
        </p:nvGraphicFramePr>
        <p:xfrm>
          <a:off x="3739916" y="0"/>
          <a:ext cx="6648269" cy="6745570"/>
        </p:xfrm>
        <a:graphic>
          <a:graphicData uri="http://schemas.openxmlformats.org/drawingml/2006/table">
            <a:tbl>
              <a:tblPr firstRow="1" firstCol="1" bandRow="1"/>
              <a:tblGrid>
                <a:gridCol w="4565961"/>
                <a:gridCol w="1041154"/>
                <a:gridCol w="1041154"/>
              </a:tblGrid>
              <a:tr h="259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FORTALEZAS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Legalización de negocios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atención al cliente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Diversidad de productos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 humano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DEBILIDADES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 de decisiones empírica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Existe un limitado sistema de monitoreo de logro de objetivos.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financiera inadecuada.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 cultura organizacional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OPORTUNIDADES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Comercio y gestión electrónica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Envió de remesas de migrantes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Emprendimiento.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Competitividad y aprendizaje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Disponibilidad de TICs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Poder de negociación de los clientes.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Poder de negociación con los proveedores.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AMENAZAS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Inestabilidad política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Inflación.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 crecimiento económico y pobreza.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Tasas de interés.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Presencia de nuevos competidores.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Rivalidad entre competidores existentes.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7" marR="26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-8021" y="-400803"/>
            <a:ext cx="10058400" cy="1000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400" dirty="0" smtClean="0"/>
              <a:t>Análisis FODA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0096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C0000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2346</Words>
  <Application>Microsoft Office PowerPoint</Application>
  <PresentationFormat>Panorámica</PresentationFormat>
  <Paragraphs>775</Paragraphs>
  <Slides>27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Symbol</vt:lpstr>
      <vt:lpstr>Times New Roman</vt:lpstr>
      <vt:lpstr>Retrospección</vt:lpstr>
      <vt:lpstr>DEPARTAMENTO DE CIENCIAS ECONÓMICAS, ADMINISTRATIVAS Y DE COMERCIO   INGENIERÍA EN FINANZAS Y AUDITORÍA    Tesis de grado previa a la obtención del título de: Ingeniero en Finanzas y Auditoría, Contador Público  </vt:lpstr>
      <vt:lpstr>CAPÍTULO I : INTRODUCCIÓN</vt:lpstr>
      <vt:lpstr>Justificación e importancia</vt:lpstr>
      <vt:lpstr>Modelo Coso II  ERM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Gutiérrez Reyes</dc:creator>
  <cp:lastModifiedBy>Juan Carlos Gutiérrez Reyes</cp:lastModifiedBy>
  <cp:revision>114</cp:revision>
  <dcterms:created xsi:type="dcterms:W3CDTF">2016-02-07T05:01:37Z</dcterms:created>
  <dcterms:modified xsi:type="dcterms:W3CDTF">2016-02-16T16:39:11Z</dcterms:modified>
</cp:coreProperties>
</file>