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10017125"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wlett-Packard Company" initials="HC" lastIdx="3" clrIdx="0">
    <p:extLst>
      <p:ext uri="{19B8F6BF-5375-455C-9EA6-DF929625EA0E}">
        <p15:presenceInfo xmlns:p15="http://schemas.microsoft.com/office/powerpoint/2012/main" userId="Hewlett-Packard Comp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14B"/>
    <a:srgbClr val="0CABD0"/>
    <a:srgbClr val="99CCFF"/>
    <a:srgbClr val="CCECFF"/>
    <a:srgbClr val="F9EBE7"/>
    <a:srgbClr val="DC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3F9AE-01BE-4381-85B8-2E13142A3328}" type="doc">
      <dgm:prSet loTypeId="urn:microsoft.com/office/officeart/2008/layout/VerticalCurvedList" loCatId="list" qsTypeId="urn:microsoft.com/office/officeart/2005/8/quickstyle/3d4" qsCatId="3D" csTypeId="urn:microsoft.com/office/officeart/2005/8/colors/accent2_1" csCatId="accent2" phldr="1"/>
      <dgm:spPr/>
      <dgm:t>
        <a:bodyPr/>
        <a:lstStyle/>
        <a:p>
          <a:endParaRPr lang="es-EC"/>
        </a:p>
      </dgm:t>
    </dgm:pt>
    <dgm:pt modelId="{B0D8B1D8-DD1A-4DBE-BA76-E9294F59F699}">
      <dgm:prSet phldrT="[Texto]"/>
      <dgm:spPr/>
      <dgm:t>
        <a:bodyPr/>
        <a:lstStyle/>
        <a:p>
          <a:r>
            <a:rPr lang="es-EC" dirty="0" smtClean="0"/>
            <a:t>Ubicada en el cantón Mejía, Provincia de Pichincha</a:t>
          </a:r>
          <a:endParaRPr lang="es-EC" dirty="0"/>
        </a:p>
      </dgm:t>
    </dgm:pt>
    <dgm:pt modelId="{24207064-E7C7-4807-84B0-34F8C76EA789}" type="parTrans" cxnId="{CF7807F6-D745-4F27-A33F-6E02C6AFCB5D}">
      <dgm:prSet/>
      <dgm:spPr/>
      <dgm:t>
        <a:bodyPr/>
        <a:lstStyle/>
        <a:p>
          <a:endParaRPr lang="es-EC"/>
        </a:p>
      </dgm:t>
    </dgm:pt>
    <dgm:pt modelId="{E99CB38F-39A7-42E1-8A31-85261A265103}" type="sibTrans" cxnId="{CF7807F6-D745-4F27-A33F-6E02C6AFCB5D}">
      <dgm:prSet/>
      <dgm:spPr/>
      <dgm:t>
        <a:bodyPr/>
        <a:lstStyle/>
        <a:p>
          <a:endParaRPr lang="es-EC"/>
        </a:p>
      </dgm:t>
    </dgm:pt>
    <dgm:pt modelId="{2C645CF1-3815-4C6D-8295-493B97AECC5C}">
      <dgm:prSet phldrT="[Texto]"/>
      <dgm:spPr/>
      <dgm:t>
        <a:bodyPr/>
        <a:lstStyle/>
        <a:p>
          <a:r>
            <a:rPr lang="es-EC" dirty="0" smtClean="0"/>
            <a:t>Se encuentra bajo el control de la Superintendencia de Economía Popular y Solidaria (SEPS)</a:t>
          </a:r>
          <a:endParaRPr lang="es-EC" dirty="0"/>
        </a:p>
      </dgm:t>
    </dgm:pt>
    <dgm:pt modelId="{38561F14-B0AC-4DE2-A043-B578E72121FF}" type="parTrans" cxnId="{428A1663-39AB-41B0-83F7-A14DDB45D323}">
      <dgm:prSet/>
      <dgm:spPr/>
      <dgm:t>
        <a:bodyPr/>
        <a:lstStyle/>
        <a:p>
          <a:endParaRPr lang="es-EC"/>
        </a:p>
      </dgm:t>
    </dgm:pt>
    <dgm:pt modelId="{737DE5C2-3E04-4F23-90FF-FB03C93A08B3}" type="sibTrans" cxnId="{428A1663-39AB-41B0-83F7-A14DDB45D323}">
      <dgm:prSet/>
      <dgm:spPr/>
      <dgm:t>
        <a:bodyPr/>
        <a:lstStyle/>
        <a:p>
          <a:endParaRPr lang="es-EC"/>
        </a:p>
      </dgm:t>
    </dgm:pt>
    <dgm:pt modelId="{91E637E3-BA14-48F3-AD7C-E7DD8D64BBE0}">
      <dgm:prSet phldrT="[Texto]"/>
      <dgm:spPr/>
      <dgm:t>
        <a:bodyPr/>
        <a:lstStyle/>
        <a:p>
          <a:r>
            <a:rPr lang="es-EC" dirty="0" smtClean="0"/>
            <a:t>Posee 2 agencias: Aloag y Chillogallo.</a:t>
          </a:r>
          <a:endParaRPr lang="es-EC" dirty="0"/>
        </a:p>
      </dgm:t>
    </dgm:pt>
    <dgm:pt modelId="{6AC55B38-661E-4E7F-97F0-F3ED57571598}" type="parTrans" cxnId="{84343EDE-8D01-41BE-9DDD-571766C43B41}">
      <dgm:prSet/>
      <dgm:spPr/>
      <dgm:t>
        <a:bodyPr/>
        <a:lstStyle/>
        <a:p>
          <a:endParaRPr lang="es-EC"/>
        </a:p>
      </dgm:t>
    </dgm:pt>
    <dgm:pt modelId="{16DE66B5-AA10-4817-886A-0C3702443E3D}" type="sibTrans" cxnId="{84343EDE-8D01-41BE-9DDD-571766C43B41}">
      <dgm:prSet/>
      <dgm:spPr/>
      <dgm:t>
        <a:bodyPr/>
        <a:lstStyle/>
        <a:p>
          <a:endParaRPr lang="es-EC"/>
        </a:p>
      </dgm:t>
    </dgm:pt>
    <dgm:pt modelId="{7EC745C5-CD01-43B0-9FEE-8846AB9B9F2B}">
      <dgm:prSet phldrT="[Texto]"/>
      <dgm:spPr/>
      <dgm:t>
        <a:bodyPr/>
        <a:lstStyle/>
        <a:p>
          <a:r>
            <a:rPr lang="es-EC" dirty="0" smtClean="0"/>
            <a:t>Inicia sus actividades en el año 2007</a:t>
          </a:r>
          <a:endParaRPr lang="es-EC" dirty="0"/>
        </a:p>
      </dgm:t>
    </dgm:pt>
    <dgm:pt modelId="{37CC5C6E-0219-455C-B624-D3E4EBDB8B44}" type="parTrans" cxnId="{A4016386-3C18-4DF4-B95F-C76DE6CB0150}">
      <dgm:prSet/>
      <dgm:spPr/>
      <dgm:t>
        <a:bodyPr/>
        <a:lstStyle/>
        <a:p>
          <a:endParaRPr lang="es-EC"/>
        </a:p>
      </dgm:t>
    </dgm:pt>
    <dgm:pt modelId="{88274CB1-96CC-4070-921A-F29661CACE1A}" type="sibTrans" cxnId="{A4016386-3C18-4DF4-B95F-C76DE6CB0150}">
      <dgm:prSet/>
      <dgm:spPr/>
      <dgm:t>
        <a:bodyPr/>
        <a:lstStyle/>
        <a:p>
          <a:endParaRPr lang="es-EC"/>
        </a:p>
      </dgm:t>
    </dgm:pt>
    <dgm:pt modelId="{99B2A7FA-4A1C-4CC3-B2C4-B92BFB95C996}">
      <dgm:prSet phldrT="[Texto]"/>
      <dgm:spPr/>
      <dgm:t>
        <a:bodyPr/>
        <a:lstStyle/>
        <a:p>
          <a:r>
            <a:rPr lang="es-EC" smtClean="0"/>
            <a:t>Sociedad con fines de lucro </a:t>
          </a:r>
          <a:endParaRPr lang="es-EC" dirty="0"/>
        </a:p>
      </dgm:t>
    </dgm:pt>
    <dgm:pt modelId="{888170B2-61D7-4F3D-BD09-3564777FBF38}" type="parTrans" cxnId="{89965EF7-3990-4042-B62D-ADC7C37464EE}">
      <dgm:prSet/>
      <dgm:spPr/>
      <dgm:t>
        <a:bodyPr/>
        <a:lstStyle/>
        <a:p>
          <a:endParaRPr lang="es-EC"/>
        </a:p>
      </dgm:t>
    </dgm:pt>
    <dgm:pt modelId="{5AF9EE98-6828-4C32-8C0A-40AA32649EA1}" type="sibTrans" cxnId="{89965EF7-3990-4042-B62D-ADC7C37464EE}">
      <dgm:prSet/>
      <dgm:spPr/>
      <dgm:t>
        <a:bodyPr/>
        <a:lstStyle/>
        <a:p>
          <a:endParaRPr lang="es-EC"/>
        </a:p>
      </dgm:t>
    </dgm:pt>
    <dgm:pt modelId="{4FADEDFC-A618-4D58-A58E-63A3BFF0ABBF}" type="pres">
      <dgm:prSet presAssocID="{D683F9AE-01BE-4381-85B8-2E13142A3328}" presName="Name0" presStyleCnt="0">
        <dgm:presLayoutVars>
          <dgm:chMax val="7"/>
          <dgm:chPref val="7"/>
          <dgm:dir/>
        </dgm:presLayoutVars>
      </dgm:prSet>
      <dgm:spPr/>
      <dgm:t>
        <a:bodyPr/>
        <a:lstStyle/>
        <a:p>
          <a:endParaRPr lang="es-EC"/>
        </a:p>
      </dgm:t>
    </dgm:pt>
    <dgm:pt modelId="{D4AF5935-37AF-480C-B5E5-7013B065BBA9}" type="pres">
      <dgm:prSet presAssocID="{D683F9AE-01BE-4381-85B8-2E13142A3328}" presName="Name1" presStyleCnt="0"/>
      <dgm:spPr/>
      <dgm:t>
        <a:bodyPr/>
        <a:lstStyle/>
        <a:p>
          <a:endParaRPr lang="es-EC"/>
        </a:p>
      </dgm:t>
    </dgm:pt>
    <dgm:pt modelId="{64741CA8-4248-4FAD-8047-84D0CC2F7F74}" type="pres">
      <dgm:prSet presAssocID="{D683F9AE-01BE-4381-85B8-2E13142A3328}" presName="cycle" presStyleCnt="0"/>
      <dgm:spPr/>
      <dgm:t>
        <a:bodyPr/>
        <a:lstStyle/>
        <a:p>
          <a:endParaRPr lang="es-EC"/>
        </a:p>
      </dgm:t>
    </dgm:pt>
    <dgm:pt modelId="{EF5DE46E-50D4-4473-B340-F97FF4975385}" type="pres">
      <dgm:prSet presAssocID="{D683F9AE-01BE-4381-85B8-2E13142A3328}" presName="srcNode" presStyleLbl="node1" presStyleIdx="0" presStyleCnt="5"/>
      <dgm:spPr/>
      <dgm:t>
        <a:bodyPr/>
        <a:lstStyle/>
        <a:p>
          <a:endParaRPr lang="es-EC"/>
        </a:p>
      </dgm:t>
    </dgm:pt>
    <dgm:pt modelId="{F2E0D2A3-FA6A-4070-8BFF-56E01CE926E3}" type="pres">
      <dgm:prSet presAssocID="{D683F9AE-01BE-4381-85B8-2E13142A3328}" presName="conn" presStyleLbl="parChTrans1D2" presStyleIdx="0" presStyleCnt="1"/>
      <dgm:spPr/>
      <dgm:t>
        <a:bodyPr/>
        <a:lstStyle/>
        <a:p>
          <a:endParaRPr lang="es-EC"/>
        </a:p>
      </dgm:t>
    </dgm:pt>
    <dgm:pt modelId="{AC6F442B-D4B2-4F93-9BC8-EAA4855F3CB4}" type="pres">
      <dgm:prSet presAssocID="{D683F9AE-01BE-4381-85B8-2E13142A3328}" presName="extraNode" presStyleLbl="node1" presStyleIdx="0" presStyleCnt="5"/>
      <dgm:spPr/>
      <dgm:t>
        <a:bodyPr/>
        <a:lstStyle/>
        <a:p>
          <a:endParaRPr lang="es-EC"/>
        </a:p>
      </dgm:t>
    </dgm:pt>
    <dgm:pt modelId="{281CD51A-04EC-495A-B79D-DFB3FF123FB2}" type="pres">
      <dgm:prSet presAssocID="{D683F9AE-01BE-4381-85B8-2E13142A3328}" presName="dstNode" presStyleLbl="node1" presStyleIdx="0" presStyleCnt="5"/>
      <dgm:spPr/>
      <dgm:t>
        <a:bodyPr/>
        <a:lstStyle/>
        <a:p>
          <a:endParaRPr lang="es-EC"/>
        </a:p>
      </dgm:t>
    </dgm:pt>
    <dgm:pt modelId="{1DB895C3-8EC0-43E9-B332-8309B1530FE2}" type="pres">
      <dgm:prSet presAssocID="{B0D8B1D8-DD1A-4DBE-BA76-E9294F59F699}" presName="text_1" presStyleLbl="node1" presStyleIdx="0" presStyleCnt="5">
        <dgm:presLayoutVars>
          <dgm:bulletEnabled val="1"/>
        </dgm:presLayoutVars>
      </dgm:prSet>
      <dgm:spPr/>
      <dgm:t>
        <a:bodyPr/>
        <a:lstStyle/>
        <a:p>
          <a:endParaRPr lang="es-EC"/>
        </a:p>
      </dgm:t>
    </dgm:pt>
    <dgm:pt modelId="{96668BE8-DBC5-447B-8765-9CD041CFC09A}" type="pres">
      <dgm:prSet presAssocID="{B0D8B1D8-DD1A-4DBE-BA76-E9294F59F699}" presName="accent_1" presStyleCnt="0"/>
      <dgm:spPr/>
      <dgm:t>
        <a:bodyPr/>
        <a:lstStyle/>
        <a:p>
          <a:endParaRPr lang="es-EC"/>
        </a:p>
      </dgm:t>
    </dgm:pt>
    <dgm:pt modelId="{70A3895E-171B-478B-9C56-52F426F90080}" type="pres">
      <dgm:prSet presAssocID="{B0D8B1D8-DD1A-4DBE-BA76-E9294F59F699}" presName="accentRepeatNode" presStyleLbl="solidFgAcc1" presStyleIdx="0" presStyleCnt="5"/>
      <dgm:spPr>
        <a:blipFill rotWithShape="0">
          <a:blip xmlns:r="http://schemas.openxmlformats.org/officeDocument/2006/relationships" r:embed="rId1"/>
          <a:stretch>
            <a:fillRect/>
          </a:stretch>
        </a:blipFill>
      </dgm:spPr>
      <dgm:t>
        <a:bodyPr/>
        <a:lstStyle/>
        <a:p>
          <a:endParaRPr lang="es-EC"/>
        </a:p>
      </dgm:t>
    </dgm:pt>
    <dgm:pt modelId="{89A80A8B-8BB5-4435-A444-076DC341C847}" type="pres">
      <dgm:prSet presAssocID="{7EC745C5-CD01-43B0-9FEE-8846AB9B9F2B}" presName="text_2" presStyleLbl="node1" presStyleIdx="1" presStyleCnt="5">
        <dgm:presLayoutVars>
          <dgm:bulletEnabled val="1"/>
        </dgm:presLayoutVars>
      </dgm:prSet>
      <dgm:spPr/>
      <dgm:t>
        <a:bodyPr/>
        <a:lstStyle/>
        <a:p>
          <a:endParaRPr lang="es-EC"/>
        </a:p>
      </dgm:t>
    </dgm:pt>
    <dgm:pt modelId="{1BACC80A-6247-454F-8C02-510C29F2A9B9}" type="pres">
      <dgm:prSet presAssocID="{7EC745C5-CD01-43B0-9FEE-8846AB9B9F2B}" presName="accent_2" presStyleCnt="0"/>
      <dgm:spPr/>
    </dgm:pt>
    <dgm:pt modelId="{7B10277E-A37E-431D-A1F1-3E997D5FE1CF}" type="pres">
      <dgm:prSet presAssocID="{7EC745C5-CD01-43B0-9FEE-8846AB9B9F2B}" presName="accentRepeatNode" presStyleLbl="solidFgAcc1" presStyleIdx="1" presStyleCnt="5"/>
      <dgm:spPr>
        <a:blipFill rotWithShape="0">
          <a:blip xmlns:r="http://schemas.openxmlformats.org/officeDocument/2006/relationships" r:embed="rId2"/>
          <a:stretch>
            <a:fillRect/>
          </a:stretch>
        </a:blipFill>
      </dgm:spPr>
      <dgm:t>
        <a:bodyPr/>
        <a:lstStyle/>
        <a:p>
          <a:endParaRPr lang="es-EC"/>
        </a:p>
      </dgm:t>
    </dgm:pt>
    <dgm:pt modelId="{8BAC8774-6706-4B56-980C-3268136C33B7}" type="pres">
      <dgm:prSet presAssocID="{99B2A7FA-4A1C-4CC3-B2C4-B92BFB95C996}" presName="text_3" presStyleLbl="node1" presStyleIdx="2" presStyleCnt="5">
        <dgm:presLayoutVars>
          <dgm:bulletEnabled val="1"/>
        </dgm:presLayoutVars>
      </dgm:prSet>
      <dgm:spPr/>
      <dgm:t>
        <a:bodyPr/>
        <a:lstStyle/>
        <a:p>
          <a:endParaRPr lang="es-EC"/>
        </a:p>
      </dgm:t>
    </dgm:pt>
    <dgm:pt modelId="{8DD0EEA1-D777-436D-95A8-59E9A5D15A47}" type="pres">
      <dgm:prSet presAssocID="{99B2A7FA-4A1C-4CC3-B2C4-B92BFB95C996}" presName="accent_3" presStyleCnt="0"/>
      <dgm:spPr/>
    </dgm:pt>
    <dgm:pt modelId="{974A3765-56BD-4366-82A7-EB533564C82F}" type="pres">
      <dgm:prSet presAssocID="{99B2A7FA-4A1C-4CC3-B2C4-B92BFB95C996}" presName="accentRepeatNode" presStyleLbl="solidFgAcc1" presStyleIdx="2" presStyleCnt="5"/>
      <dgm:spPr>
        <a:blipFill rotWithShape="0">
          <a:blip xmlns:r="http://schemas.openxmlformats.org/officeDocument/2006/relationships" r:embed="rId3"/>
          <a:stretch>
            <a:fillRect/>
          </a:stretch>
        </a:blipFill>
      </dgm:spPr>
      <dgm:t>
        <a:bodyPr/>
        <a:lstStyle/>
        <a:p>
          <a:endParaRPr lang="es-EC"/>
        </a:p>
      </dgm:t>
    </dgm:pt>
    <dgm:pt modelId="{B887B630-03D0-47FB-97C1-6AA14F43B5B5}" type="pres">
      <dgm:prSet presAssocID="{2C645CF1-3815-4C6D-8295-493B97AECC5C}" presName="text_4" presStyleLbl="node1" presStyleIdx="3" presStyleCnt="5">
        <dgm:presLayoutVars>
          <dgm:bulletEnabled val="1"/>
        </dgm:presLayoutVars>
      </dgm:prSet>
      <dgm:spPr/>
      <dgm:t>
        <a:bodyPr/>
        <a:lstStyle/>
        <a:p>
          <a:endParaRPr lang="es-EC"/>
        </a:p>
      </dgm:t>
    </dgm:pt>
    <dgm:pt modelId="{80697D40-3819-4483-8CC0-F01FE367874C}" type="pres">
      <dgm:prSet presAssocID="{2C645CF1-3815-4C6D-8295-493B97AECC5C}" presName="accent_4" presStyleCnt="0"/>
      <dgm:spPr/>
    </dgm:pt>
    <dgm:pt modelId="{F69300BC-A4F5-41BB-B9FC-EBE0AF0FDF65}" type="pres">
      <dgm:prSet presAssocID="{2C645CF1-3815-4C6D-8295-493B97AECC5C}" presName="accentRepeatNode" presStyleLbl="solidFgAcc1" presStyleIdx="3" presStyleCnt="5"/>
      <dgm:spPr>
        <a:blipFill rotWithShape="0">
          <a:blip xmlns:r="http://schemas.openxmlformats.org/officeDocument/2006/relationships" r:embed="rId4"/>
          <a:stretch>
            <a:fillRect/>
          </a:stretch>
        </a:blipFill>
      </dgm:spPr>
      <dgm:t>
        <a:bodyPr/>
        <a:lstStyle/>
        <a:p>
          <a:endParaRPr lang="es-EC"/>
        </a:p>
      </dgm:t>
    </dgm:pt>
    <dgm:pt modelId="{0DBB8342-FE00-4C00-B383-CFF582597265}" type="pres">
      <dgm:prSet presAssocID="{91E637E3-BA14-48F3-AD7C-E7DD8D64BBE0}" presName="text_5" presStyleLbl="node1" presStyleIdx="4" presStyleCnt="5">
        <dgm:presLayoutVars>
          <dgm:bulletEnabled val="1"/>
        </dgm:presLayoutVars>
      </dgm:prSet>
      <dgm:spPr/>
      <dgm:t>
        <a:bodyPr/>
        <a:lstStyle/>
        <a:p>
          <a:endParaRPr lang="es-EC"/>
        </a:p>
      </dgm:t>
    </dgm:pt>
    <dgm:pt modelId="{A567D620-B0F1-473C-88D8-544A8143B5B1}" type="pres">
      <dgm:prSet presAssocID="{91E637E3-BA14-48F3-AD7C-E7DD8D64BBE0}" presName="accent_5" presStyleCnt="0"/>
      <dgm:spPr/>
    </dgm:pt>
    <dgm:pt modelId="{6D1F7FC6-879B-47E7-863A-8A2839D036A1}" type="pres">
      <dgm:prSet presAssocID="{91E637E3-BA14-48F3-AD7C-E7DD8D64BBE0}" presName="accentRepeatNode" presStyleLbl="solidFgAcc1" presStyleIdx="4" presStyleCnt="5"/>
      <dgm:spPr>
        <a:blipFill rotWithShape="0">
          <a:blip xmlns:r="http://schemas.openxmlformats.org/officeDocument/2006/relationships" r:embed="rId5"/>
          <a:stretch>
            <a:fillRect/>
          </a:stretch>
        </a:blipFill>
      </dgm:spPr>
      <dgm:t>
        <a:bodyPr/>
        <a:lstStyle/>
        <a:p>
          <a:endParaRPr lang="es-EC"/>
        </a:p>
      </dgm:t>
    </dgm:pt>
  </dgm:ptLst>
  <dgm:cxnLst>
    <dgm:cxn modelId="{E6174EE4-5161-4A75-A579-8BD7B90C62D3}" type="presOf" srcId="{2C645CF1-3815-4C6D-8295-493B97AECC5C}" destId="{B887B630-03D0-47FB-97C1-6AA14F43B5B5}" srcOrd="0" destOrd="0" presId="urn:microsoft.com/office/officeart/2008/layout/VerticalCurvedList"/>
    <dgm:cxn modelId="{CF7807F6-D745-4F27-A33F-6E02C6AFCB5D}" srcId="{D683F9AE-01BE-4381-85B8-2E13142A3328}" destId="{B0D8B1D8-DD1A-4DBE-BA76-E9294F59F699}" srcOrd="0" destOrd="0" parTransId="{24207064-E7C7-4807-84B0-34F8C76EA789}" sibTransId="{E99CB38F-39A7-42E1-8A31-85261A265103}"/>
    <dgm:cxn modelId="{A4016386-3C18-4DF4-B95F-C76DE6CB0150}" srcId="{D683F9AE-01BE-4381-85B8-2E13142A3328}" destId="{7EC745C5-CD01-43B0-9FEE-8846AB9B9F2B}" srcOrd="1" destOrd="0" parTransId="{37CC5C6E-0219-455C-B624-D3E4EBDB8B44}" sibTransId="{88274CB1-96CC-4070-921A-F29661CACE1A}"/>
    <dgm:cxn modelId="{C07ABF90-1FD8-4BE3-93DF-19584EF984A1}" type="presOf" srcId="{99B2A7FA-4A1C-4CC3-B2C4-B92BFB95C996}" destId="{8BAC8774-6706-4B56-980C-3268136C33B7}" srcOrd="0" destOrd="0" presId="urn:microsoft.com/office/officeart/2008/layout/VerticalCurvedList"/>
    <dgm:cxn modelId="{999CA31D-744F-4A24-8B37-BCF45670EE8A}" type="presOf" srcId="{7EC745C5-CD01-43B0-9FEE-8846AB9B9F2B}" destId="{89A80A8B-8BB5-4435-A444-076DC341C847}" srcOrd="0" destOrd="0" presId="urn:microsoft.com/office/officeart/2008/layout/VerticalCurvedList"/>
    <dgm:cxn modelId="{FE70562E-1735-4909-BFEC-AEAABB02DA49}" type="presOf" srcId="{E99CB38F-39A7-42E1-8A31-85261A265103}" destId="{F2E0D2A3-FA6A-4070-8BFF-56E01CE926E3}" srcOrd="0" destOrd="0" presId="urn:microsoft.com/office/officeart/2008/layout/VerticalCurvedList"/>
    <dgm:cxn modelId="{9DC2D9C8-FEB5-40E7-AB94-6C510DD7E0F1}" type="presOf" srcId="{B0D8B1D8-DD1A-4DBE-BA76-E9294F59F699}" destId="{1DB895C3-8EC0-43E9-B332-8309B1530FE2}" srcOrd="0" destOrd="0" presId="urn:microsoft.com/office/officeart/2008/layout/VerticalCurvedList"/>
    <dgm:cxn modelId="{84343EDE-8D01-41BE-9DDD-571766C43B41}" srcId="{D683F9AE-01BE-4381-85B8-2E13142A3328}" destId="{91E637E3-BA14-48F3-AD7C-E7DD8D64BBE0}" srcOrd="4" destOrd="0" parTransId="{6AC55B38-661E-4E7F-97F0-F3ED57571598}" sibTransId="{16DE66B5-AA10-4817-886A-0C3702443E3D}"/>
    <dgm:cxn modelId="{64C77284-1442-47B0-BF84-3EF2C3716EEE}" type="presOf" srcId="{91E637E3-BA14-48F3-AD7C-E7DD8D64BBE0}" destId="{0DBB8342-FE00-4C00-B383-CFF582597265}" srcOrd="0" destOrd="0" presId="urn:microsoft.com/office/officeart/2008/layout/VerticalCurvedList"/>
    <dgm:cxn modelId="{89965EF7-3990-4042-B62D-ADC7C37464EE}" srcId="{D683F9AE-01BE-4381-85B8-2E13142A3328}" destId="{99B2A7FA-4A1C-4CC3-B2C4-B92BFB95C996}" srcOrd="2" destOrd="0" parTransId="{888170B2-61D7-4F3D-BD09-3564777FBF38}" sibTransId="{5AF9EE98-6828-4C32-8C0A-40AA32649EA1}"/>
    <dgm:cxn modelId="{428A1663-39AB-41B0-83F7-A14DDB45D323}" srcId="{D683F9AE-01BE-4381-85B8-2E13142A3328}" destId="{2C645CF1-3815-4C6D-8295-493B97AECC5C}" srcOrd="3" destOrd="0" parTransId="{38561F14-B0AC-4DE2-A043-B578E72121FF}" sibTransId="{737DE5C2-3E04-4F23-90FF-FB03C93A08B3}"/>
    <dgm:cxn modelId="{904F930B-8746-48B1-AEDB-0F84293D7326}" type="presOf" srcId="{D683F9AE-01BE-4381-85B8-2E13142A3328}" destId="{4FADEDFC-A618-4D58-A58E-63A3BFF0ABBF}" srcOrd="0" destOrd="0" presId="urn:microsoft.com/office/officeart/2008/layout/VerticalCurvedList"/>
    <dgm:cxn modelId="{6ED9347C-14AE-494F-87A7-A5C79F32EC4E}" type="presParOf" srcId="{4FADEDFC-A618-4D58-A58E-63A3BFF0ABBF}" destId="{D4AF5935-37AF-480C-B5E5-7013B065BBA9}" srcOrd="0" destOrd="0" presId="urn:microsoft.com/office/officeart/2008/layout/VerticalCurvedList"/>
    <dgm:cxn modelId="{E77AD76F-0FF3-430C-8419-A568E721DA5A}" type="presParOf" srcId="{D4AF5935-37AF-480C-B5E5-7013B065BBA9}" destId="{64741CA8-4248-4FAD-8047-84D0CC2F7F74}" srcOrd="0" destOrd="0" presId="urn:microsoft.com/office/officeart/2008/layout/VerticalCurvedList"/>
    <dgm:cxn modelId="{21E3CD84-2803-42A7-8865-1905C0D55A89}" type="presParOf" srcId="{64741CA8-4248-4FAD-8047-84D0CC2F7F74}" destId="{EF5DE46E-50D4-4473-B340-F97FF4975385}" srcOrd="0" destOrd="0" presId="urn:microsoft.com/office/officeart/2008/layout/VerticalCurvedList"/>
    <dgm:cxn modelId="{870B6C26-4B2D-484E-98AE-7EBCCD374B46}" type="presParOf" srcId="{64741CA8-4248-4FAD-8047-84D0CC2F7F74}" destId="{F2E0D2A3-FA6A-4070-8BFF-56E01CE926E3}" srcOrd="1" destOrd="0" presId="urn:microsoft.com/office/officeart/2008/layout/VerticalCurvedList"/>
    <dgm:cxn modelId="{BEA81E9E-E183-4665-B6D7-8DB231C2837E}" type="presParOf" srcId="{64741CA8-4248-4FAD-8047-84D0CC2F7F74}" destId="{AC6F442B-D4B2-4F93-9BC8-EAA4855F3CB4}" srcOrd="2" destOrd="0" presId="urn:microsoft.com/office/officeart/2008/layout/VerticalCurvedList"/>
    <dgm:cxn modelId="{3FAF998B-E69A-4A7F-9AE5-415B241A11E0}" type="presParOf" srcId="{64741CA8-4248-4FAD-8047-84D0CC2F7F74}" destId="{281CD51A-04EC-495A-B79D-DFB3FF123FB2}" srcOrd="3" destOrd="0" presId="urn:microsoft.com/office/officeart/2008/layout/VerticalCurvedList"/>
    <dgm:cxn modelId="{17C6E53D-129A-4E12-9976-5219E19706FE}" type="presParOf" srcId="{D4AF5935-37AF-480C-B5E5-7013B065BBA9}" destId="{1DB895C3-8EC0-43E9-B332-8309B1530FE2}" srcOrd="1" destOrd="0" presId="urn:microsoft.com/office/officeart/2008/layout/VerticalCurvedList"/>
    <dgm:cxn modelId="{98CA6DB3-F723-4987-A4B2-E53690254DDB}" type="presParOf" srcId="{D4AF5935-37AF-480C-B5E5-7013B065BBA9}" destId="{96668BE8-DBC5-447B-8765-9CD041CFC09A}" srcOrd="2" destOrd="0" presId="urn:microsoft.com/office/officeart/2008/layout/VerticalCurvedList"/>
    <dgm:cxn modelId="{07883015-8E83-47A0-9C3A-52852B2A63C4}" type="presParOf" srcId="{96668BE8-DBC5-447B-8765-9CD041CFC09A}" destId="{70A3895E-171B-478B-9C56-52F426F90080}" srcOrd="0" destOrd="0" presId="urn:microsoft.com/office/officeart/2008/layout/VerticalCurvedList"/>
    <dgm:cxn modelId="{33D3B6AB-E1A8-4827-9E57-4760C704187A}" type="presParOf" srcId="{D4AF5935-37AF-480C-B5E5-7013B065BBA9}" destId="{89A80A8B-8BB5-4435-A444-076DC341C847}" srcOrd="3" destOrd="0" presId="urn:microsoft.com/office/officeart/2008/layout/VerticalCurvedList"/>
    <dgm:cxn modelId="{2303BDCE-DCF4-43B7-AD0B-4D9DEC2F6F20}" type="presParOf" srcId="{D4AF5935-37AF-480C-B5E5-7013B065BBA9}" destId="{1BACC80A-6247-454F-8C02-510C29F2A9B9}" srcOrd="4" destOrd="0" presId="urn:microsoft.com/office/officeart/2008/layout/VerticalCurvedList"/>
    <dgm:cxn modelId="{914516A5-082C-42EB-9C5B-95B171143F3F}" type="presParOf" srcId="{1BACC80A-6247-454F-8C02-510C29F2A9B9}" destId="{7B10277E-A37E-431D-A1F1-3E997D5FE1CF}" srcOrd="0" destOrd="0" presId="urn:microsoft.com/office/officeart/2008/layout/VerticalCurvedList"/>
    <dgm:cxn modelId="{452A0C97-CCF2-4048-9D93-90F41F248191}" type="presParOf" srcId="{D4AF5935-37AF-480C-B5E5-7013B065BBA9}" destId="{8BAC8774-6706-4B56-980C-3268136C33B7}" srcOrd="5" destOrd="0" presId="urn:microsoft.com/office/officeart/2008/layout/VerticalCurvedList"/>
    <dgm:cxn modelId="{F348C77F-49D9-410E-A44A-33C751984064}" type="presParOf" srcId="{D4AF5935-37AF-480C-B5E5-7013B065BBA9}" destId="{8DD0EEA1-D777-436D-95A8-59E9A5D15A47}" srcOrd="6" destOrd="0" presId="urn:microsoft.com/office/officeart/2008/layout/VerticalCurvedList"/>
    <dgm:cxn modelId="{6B8096D1-6CB9-4D96-8B2A-27F227450557}" type="presParOf" srcId="{8DD0EEA1-D777-436D-95A8-59E9A5D15A47}" destId="{974A3765-56BD-4366-82A7-EB533564C82F}" srcOrd="0" destOrd="0" presId="urn:microsoft.com/office/officeart/2008/layout/VerticalCurvedList"/>
    <dgm:cxn modelId="{B1B44FDC-C9AE-4936-9D93-6C881DB673CB}" type="presParOf" srcId="{D4AF5935-37AF-480C-B5E5-7013B065BBA9}" destId="{B887B630-03D0-47FB-97C1-6AA14F43B5B5}" srcOrd="7" destOrd="0" presId="urn:microsoft.com/office/officeart/2008/layout/VerticalCurvedList"/>
    <dgm:cxn modelId="{41AC6E9D-2C6A-4500-BB91-3C9080E25A35}" type="presParOf" srcId="{D4AF5935-37AF-480C-B5E5-7013B065BBA9}" destId="{80697D40-3819-4483-8CC0-F01FE367874C}" srcOrd="8" destOrd="0" presId="urn:microsoft.com/office/officeart/2008/layout/VerticalCurvedList"/>
    <dgm:cxn modelId="{7437DB4B-EFD8-452D-8A2C-1450D8F4C4BE}" type="presParOf" srcId="{80697D40-3819-4483-8CC0-F01FE367874C}" destId="{F69300BC-A4F5-41BB-B9FC-EBE0AF0FDF65}" srcOrd="0" destOrd="0" presId="urn:microsoft.com/office/officeart/2008/layout/VerticalCurvedList"/>
    <dgm:cxn modelId="{B4351DD2-036F-4D4F-A463-984C3233932B}" type="presParOf" srcId="{D4AF5935-37AF-480C-B5E5-7013B065BBA9}" destId="{0DBB8342-FE00-4C00-B383-CFF582597265}" srcOrd="9" destOrd="0" presId="urn:microsoft.com/office/officeart/2008/layout/VerticalCurvedList"/>
    <dgm:cxn modelId="{220968B0-9ECF-4279-BC2C-582A92D8B9B4}" type="presParOf" srcId="{D4AF5935-37AF-480C-B5E5-7013B065BBA9}" destId="{A567D620-B0F1-473C-88D8-544A8143B5B1}" srcOrd="10" destOrd="0" presId="urn:microsoft.com/office/officeart/2008/layout/VerticalCurvedList"/>
    <dgm:cxn modelId="{A88D220E-2981-498B-B9F0-8F879D3B906B}" type="presParOf" srcId="{A567D620-B0F1-473C-88D8-544A8143B5B1}" destId="{6D1F7FC6-879B-47E7-863A-8A2839D036A1}"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AA1C5-1625-45B4-9852-0F5A3C2D6D31}" type="doc">
      <dgm:prSet loTypeId="urn:microsoft.com/office/officeart/2005/8/layout/hList2" loCatId="list" qsTypeId="urn:microsoft.com/office/officeart/2005/8/quickstyle/simple1" qsCatId="simple" csTypeId="urn:microsoft.com/office/officeart/2005/8/colors/accent1_1" csCatId="accent1" phldr="1"/>
      <dgm:spPr/>
      <dgm:t>
        <a:bodyPr/>
        <a:lstStyle/>
        <a:p>
          <a:endParaRPr lang="es-EC"/>
        </a:p>
      </dgm:t>
    </dgm:pt>
    <dgm:pt modelId="{407928F0-1F1A-46C5-A28B-CACE10F40B60}">
      <dgm:prSet phldrT="[Texto]"/>
      <dgm:spPr/>
      <dgm:t>
        <a:bodyPr/>
        <a:lstStyle/>
        <a:p>
          <a:r>
            <a:rPr lang="es-EC" dirty="0" smtClean="0"/>
            <a:t>Objetivo General</a:t>
          </a:r>
          <a:endParaRPr lang="es-EC" dirty="0"/>
        </a:p>
      </dgm:t>
    </dgm:pt>
    <dgm:pt modelId="{EA70E89A-C689-4FD1-B558-ABA03609FCFE}" type="parTrans" cxnId="{5B7D1E91-12BB-4958-ABC2-C5FAA5F12F3D}">
      <dgm:prSet/>
      <dgm:spPr/>
      <dgm:t>
        <a:bodyPr/>
        <a:lstStyle/>
        <a:p>
          <a:endParaRPr lang="es-EC"/>
        </a:p>
      </dgm:t>
    </dgm:pt>
    <dgm:pt modelId="{A8467AFA-7A24-4896-87BD-6EE05B6492C2}" type="sibTrans" cxnId="{5B7D1E91-12BB-4958-ABC2-C5FAA5F12F3D}">
      <dgm:prSet/>
      <dgm:spPr/>
      <dgm:t>
        <a:bodyPr/>
        <a:lstStyle/>
        <a:p>
          <a:endParaRPr lang="es-EC"/>
        </a:p>
      </dgm:t>
    </dgm:pt>
    <dgm:pt modelId="{DB4B4184-58F2-4D04-A0C0-0A415EF7CFC0}">
      <dgm:prSet phldrT="[Texto]" custT="1"/>
      <dgm:spPr/>
      <dgm:t>
        <a:bodyPr/>
        <a:lstStyle/>
        <a:p>
          <a:r>
            <a:rPr lang="es-EC" sz="1400" dirty="0" smtClean="0"/>
            <a:t>Verificar el cumplimiento tributario de la COAC conforme la norma tributaria; mediante la revisión de la información presentada a la Administración Tributaria, para emitir una opinión que permita minimizar la posibilidad de incurrir en sanciones pecuniarias. </a:t>
          </a:r>
          <a:endParaRPr lang="es-EC" sz="1400" dirty="0"/>
        </a:p>
      </dgm:t>
    </dgm:pt>
    <dgm:pt modelId="{6E125FE4-3368-4D55-98D0-6FB37FBBF072}" type="parTrans" cxnId="{B828E860-22BA-4C0A-A9FE-4438F6CCE495}">
      <dgm:prSet/>
      <dgm:spPr/>
      <dgm:t>
        <a:bodyPr/>
        <a:lstStyle/>
        <a:p>
          <a:endParaRPr lang="es-EC"/>
        </a:p>
      </dgm:t>
    </dgm:pt>
    <dgm:pt modelId="{E89AC112-3F7D-4AFF-AB38-DE4F07E77839}" type="sibTrans" cxnId="{B828E860-22BA-4C0A-A9FE-4438F6CCE495}">
      <dgm:prSet/>
      <dgm:spPr/>
      <dgm:t>
        <a:bodyPr/>
        <a:lstStyle/>
        <a:p>
          <a:endParaRPr lang="es-EC"/>
        </a:p>
      </dgm:t>
    </dgm:pt>
    <dgm:pt modelId="{72CF85A1-7C19-4296-896A-B4065CEF25CD}">
      <dgm:prSet phldrT="[Texto]"/>
      <dgm:spPr/>
      <dgm:t>
        <a:bodyPr/>
        <a:lstStyle/>
        <a:p>
          <a:r>
            <a:rPr lang="es-EC" dirty="0" smtClean="0"/>
            <a:t>Objetivos Específicos</a:t>
          </a:r>
          <a:endParaRPr lang="es-EC" dirty="0"/>
        </a:p>
      </dgm:t>
    </dgm:pt>
    <dgm:pt modelId="{F377F1AD-8ADA-44F1-8717-9CD4A87CF93E}" type="parTrans" cxnId="{53CB0948-65DA-4AC3-A142-70BE03A75B5A}">
      <dgm:prSet/>
      <dgm:spPr/>
      <dgm:t>
        <a:bodyPr/>
        <a:lstStyle/>
        <a:p>
          <a:endParaRPr lang="es-EC"/>
        </a:p>
      </dgm:t>
    </dgm:pt>
    <dgm:pt modelId="{5E1CD186-F832-47EB-A69D-82B6F0F385A6}" type="sibTrans" cxnId="{53CB0948-65DA-4AC3-A142-70BE03A75B5A}">
      <dgm:prSet/>
      <dgm:spPr/>
      <dgm:t>
        <a:bodyPr/>
        <a:lstStyle/>
        <a:p>
          <a:endParaRPr lang="es-EC"/>
        </a:p>
      </dgm:t>
    </dgm:pt>
    <dgm:pt modelId="{44D91528-6EE6-47D5-8529-A0BB076CDBA7}">
      <dgm:prSet phldrT="[Texto]" custT="1"/>
      <dgm:spPr/>
      <dgm:t>
        <a:bodyPr/>
        <a:lstStyle/>
        <a:p>
          <a:r>
            <a:rPr lang="es-EC" sz="1500" dirty="0" smtClean="0"/>
            <a:t>Determinar la existencia de Control Interno y su incidencia en el </a:t>
          </a:r>
          <a:r>
            <a:rPr lang="es-EC" sz="1400" dirty="0" smtClean="0"/>
            <a:t>cumplimiento</a:t>
          </a:r>
          <a:r>
            <a:rPr lang="es-EC" sz="1500" dirty="0" smtClean="0"/>
            <a:t> de las Obligaciones tributarias y deberes formales.</a:t>
          </a:r>
          <a:endParaRPr lang="es-EC" sz="1500" dirty="0"/>
        </a:p>
      </dgm:t>
    </dgm:pt>
    <dgm:pt modelId="{72B5B9A1-7187-4651-BBC3-D5EB035C71BE}" type="parTrans" cxnId="{DE7502B8-B13D-450C-B431-FE90FE46AE8B}">
      <dgm:prSet/>
      <dgm:spPr/>
      <dgm:t>
        <a:bodyPr/>
        <a:lstStyle/>
        <a:p>
          <a:endParaRPr lang="es-EC"/>
        </a:p>
      </dgm:t>
    </dgm:pt>
    <dgm:pt modelId="{25D5B61A-4B51-4E1B-BFBC-C6107E25E067}" type="sibTrans" cxnId="{DE7502B8-B13D-450C-B431-FE90FE46AE8B}">
      <dgm:prSet/>
      <dgm:spPr/>
      <dgm:t>
        <a:bodyPr/>
        <a:lstStyle/>
        <a:p>
          <a:endParaRPr lang="es-EC"/>
        </a:p>
      </dgm:t>
    </dgm:pt>
    <dgm:pt modelId="{169612BC-9F6B-44E4-97FA-895086D6528F}">
      <dgm:prSet/>
      <dgm:spPr/>
      <dgm:t>
        <a:bodyPr/>
        <a:lstStyle/>
        <a:p>
          <a:r>
            <a:rPr lang="es-EC" sz="1500" dirty="0" smtClean="0"/>
            <a:t>Establecer las sanciones que se aplican por incumplir obligaciones y deberes formales con la Administración Tributaria.</a:t>
          </a:r>
          <a:endParaRPr lang="es-EC" sz="1500" dirty="0"/>
        </a:p>
      </dgm:t>
    </dgm:pt>
    <dgm:pt modelId="{1C26BA8C-06C7-49C4-9E51-96CABA4DFA25}" type="parTrans" cxnId="{95C60100-F4D9-47AD-8C5B-C48B852DF52B}">
      <dgm:prSet/>
      <dgm:spPr/>
      <dgm:t>
        <a:bodyPr/>
        <a:lstStyle/>
        <a:p>
          <a:endParaRPr lang="es-EC"/>
        </a:p>
      </dgm:t>
    </dgm:pt>
    <dgm:pt modelId="{27F8B41B-439E-41E6-8E84-55DFAEF94925}" type="sibTrans" cxnId="{95C60100-F4D9-47AD-8C5B-C48B852DF52B}">
      <dgm:prSet/>
      <dgm:spPr/>
      <dgm:t>
        <a:bodyPr/>
        <a:lstStyle/>
        <a:p>
          <a:endParaRPr lang="es-EC"/>
        </a:p>
      </dgm:t>
    </dgm:pt>
    <dgm:pt modelId="{210B4B2B-2852-4EE4-A066-412BE06F8D8E}">
      <dgm:prSet/>
      <dgm:spPr/>
      <dgm:t>
        <a:bodyPr/>
        <a:lstStyle/>
        <a:p>
          <a:r>
            <a:rPr lang="es-ES" sz="1500" dirty="0" smtClean="0"/>
            <a:t>Elaborar el Informe de Cumplimiento Tributario.</a:t>
          </a:r>
          <a:endParaRPr lang="es-EC" sz="1500" dirty="0"/>
        </a:p>
      </dgm:t>
    </dgm:pt>
    <dgm:pt modelId="{122A67B0-3035-4EBB-99E4-59A6883A6D2C}" type="parTrans" cxnId="{057039E4-C417-40E7-9129-8E10D5ED91C6}">
      <dgm:prSet/>
      <dgm:spPr/>
      <dgm:t>
        <a:bodyPr/>
        <a:lstStyle/>
        <a:p>
          <a:endParaRPr lang="es-EC"/>
        </a:p>
      </dgm:t>
    </dgm:pt>
    <dgm:pt modelId="{05569DA0-23BE-4B47-8255-4EA9EBF63D83}" type="sibTrans" cxnId="{057039E4-C417-40E7-9129-8E10D5ED91C6}">
      <dgm:prSet/>
      <dgm:spPr/>
      <dgm:t>
        <a:bodyPr/>
        <a:lstStyle/>
        <a:p>
          <a:endParaRPr lang="es-EC"/>
        </a:p>
      </dgm:t>
    </dgm:pt>
    <dgm:pt modelId="{CC52A19D-5064-4D97-9629-FC6DA78DAE76}">
      <dgm:prSet/>
      <dgm:spPr/>
      <dgm:t>
        <a:bodyPr/>
        <a:lstStyle/>
        <a:p>
          <a:r>
            <a:rPr lang="es-EC" sz="1500" dirty="0" smtClean="0"/>
            <a:t>identificar las principales causas que influyen en el incumplimiento de obligaciones tributarias y deberes formales.</a:t>
          </a:r>
          <a:endParaRPr lang="es-EC" sz="1500" dirty="0"/>
        </a:p>
      </dgm:t>
    </dgm:pt>
    <dgm:pt modelId="{26B61527-4114-4E4A-BF60-A769DBA570FE}" type="parTrans" cxnId="{5786D5A9-1F7A-4FD0-A8AF-DD93778CC41F}">
      <dgm:prSet/>
      <dgm:spPr/>
      <dgm:t>
        <a:bodyPr/>
        <a:lstStyle/>
        <a:p>
          <a:endParaRPr lang="es-EC"/>
        </a:p>
      </dgm:t>
    </dgm:pt>
    <dgm:pt modelId="{3CA49904-79C3-4687-9052-11154D8F0BBB}" type="sibTrans" cxnId="{5786D5A9-1F7A-4FD0-A8AF-DD93778CC41F}">
      <dgm:prSet/>
      <dgm:spPr/>
      <dgm:t>
        <a:bodyPr/>
        <a:lstStyle/>
        <a:p>
          <a:endParaRPr lang="es-EC"/>
        </a:p>
      </dgm:t>
    </dgm:pt>
    <dgm:pt modelId="{C7125121-C948-4E08-827A-B1678FF6B2BE}" type="pres">
      <dgm:prSet presAssocID="{D65AA1C5-1625-45B4-9852-0F5A3C2D6D31}" presName="linearFlow" presStyleCnt="0">
        <dgm:presLayoutVars>
          <dgm:dir/>
          <dgm:animLvl val="lvl"/>
          <dgm:resizeHandles/>
        </dgm:presLayoutVars>
      </dgm:prSet>
      <dgm:spPr/>
      <dgm:t>
        <a:bodyPr/>
        <a:lstStyle/>
        <a:p>
          <a:endParaRPr lang="es-EC"/>
        </a:p>
      </dgm:t>
    </dgm:pt>
    <dgm:pt modelId="{35B0DE6E-9026-40EC-AB5D-334F43F3E3F3}" type="pres">
      <dgm:prSet presAssocID="{407928F0-1F1A-46C5-A28B-CACE10F40B60}" presName="compositeNode" presStyleCnt="0">
        <dgm:presLayoutVars>
          <dgm:bulletEnabled val="1"/>
        </dgm:presLayoutVars>
      </dgm:prSet>
      <dgm:spPr/>
    </dgm:pt>
    <dgm:pt modelId="{91BD9A3C-0D42-4745-A3AA-61300962DE24}" type="pres">
      <dgm:prSet presAssocID="{407928F0-1F1A-46C5-A28B-CACE10F40B60}" presName="image" presStyleLbl="fgImgPlace1" presStyleIdx="0" presStyleCnt="2"/>
      <dgm:spPr>
        <a:blipFill rotWithShape="1">
          <a:blip xmlns:r="http://schemas.openxmlformats.org/officeDocument/2006/relationships" r:embed="rId1"/>
          <a:stretch>
            <a:fillRect/>
          </a:stretch>
        </a:blipFill>
      </dgm:spPr>
    </dgm:pt>
    <dgm:pt modelId="{73FB066C-4A28-4644-A233-27F408FC05CF}" type="pres">
      <dgm:prSet presAssocID="{407928F0-1F1A-46C5-A28B-CACE10F40B60}" presName="childNode" presStyleLbl="node1" presStyleIdx="0" presStyleCnt="2">
        <dgm:presLayoutVars>
          <dgm:bulletEnabled val="1"/>
        </dgm:presLayoutVars>
      </dgm:prSet>
      <dgm:spPr/>
      <dgm:t>
        <a:bodyPr/>
        <a:lstStyle/>
        <a:p>
          <a:endParaRPr lang="es-EC"/>
        </a:p>
      </dgm:t>
    </dgm:pt>
    <dgm:pt modelId="{E352B617-23C1-4AE6-A7EF-073A747882DB}" type="pres">
      <dgm:prSet presAssocID="{407928F0-1F1A-46C5-A28B-CACE10F40B60}" presName="parentNode" presStyleLbl="revTx" presStyleIdx="0" presStyleCnt="2">
        <dgm:presLayoutVars>
          <dgm:chMax val="0"/>
          <dgm:bulletEnabled val="1"/>
        </dgm:presLayoutVars>
      </dgm:prSet>
      <dgm:spPr/>
      <dgm:t>
        <a:bodyPr/>
        <a:lstStyle/>
        <a:p>
          <a:endParaRPr lang="es-EC"/>
        </a:p>
      </dgm:t>
    </dgm:pt>
    <dgm:pt modelId="{7973FADF-C348-4C0D-B690-58AE67AE5133}" type="pres">
      <dgm:prSet presAssocID="{A8467AFA-7A24-4896-87BD-6EE05B6492C2}" presName="sibTrans" presStyleCnt="0"/>
      <dgm:spPr/>
    </dgm:pt>
    <dgm:pt modelId="{0D2BB2A6-4732-4A02-A03B-9A5F6DB464EE}" type="pres">
      <dgm:prSet presAssocID="{72CF85A1-7C19-4296-896A-B4065CEF25CD}" presName="compositeNode" presStyleCnt="0">
        <dgm:presLayoutVars>
          <dgm:bulletEnabled val="1"/>
        </dgm:presLayoutVars>
      </dgm:prSet>
      <dgm:spPr/>
    </dgm:pt>
    <dgm:pt modelId="{E9F5BDA6-34E4-4F7D-886F-4AF8B4955522}" type="pres">
      <dgm:prSet presAssocID="{72CF85A1-7C19-4296-896A-B4065CEF25CD}" presName="image" presStyleLbl="fgImgPlace1" presStyleIdx="1" presStyleCnt="2"/>
      <dgm:spPr>
        <a:blipFill rotWithShape="1">
          <a:blip xmlns:r="http://schemas.openxmlformats.org/officeDocument/2006/relationships" r:embed="rId2"/>
          <a:stretch>
            <a:fillRect/>
          </a:stretch>
        </a:blipFill>
      </dgm:spPr>
    </dgm:pt>
    <dgm:pt modelId="{16BE441D-D2C5-42E4-8F52-589D9B4E3492}" type="pres">
      <dgm:prSet presAssocID="{72CF85A1-7C19-4296-896A-B4065CEF25CD}" presName="childNode" presStyleLbl="node1" presStyleIdx="1" presStyleCnt="2">
        <dgm:presLayoutVars>
          <dgm:bulletEnabled val="1"/>
        </dgm:presLayoutVars>
      </dgm:prSet>
      <dgm:spPr/>
      <dgm:t>
        <a:bodyPr/>
        <a:lstStyle/>
        <a:p>
          <a:endParaRPr lang="es-EC"/>
        </a:p>
      </dgm:t>
    </dgm:pt>
    <dgm:pt modelId="{15F0ECA8-2BF3-4480-89D2-9E88F1769DCC}" type="pres">
      <dgm:prSet presAssocID="{72CF85A1-7C19-4296-896A-B4065CEF25CD}" presName="parentNode" presStyleLbl="revTx" presStyleIdx="1" presStyleCnt="2">
        <dgm:presLayoutVars>
          <dgm:chMax val="0"/>
          <dgm:bulletEnabled val="1"/>
        </dgm:presLayoutVars>
      </dgm:prSet>
      <dgm:spPr/>
      <dgm:t>
        <a:bodyPr/>
        <a:lstStyle/>
        <a:p>
          <a:endParaRPr lang="es-EC"/>
        </a:p>
      </dgm:t>
    </dgm:pt>
  </dgm:ptLst>
  <dgm:cxnLst>
    <dgm:cxn modelId="{F6CBF692-3854-4B0E-B262-F00D76ADE10F}" type="presOf" srcId="{210B4B2B-2852-4EE4-A066-412BE06F8D8E}" destId="{16BE441D-D2C5-42E4-8F52-589D9B4E3492}" srcOrd="0" destOrd="2" presId="urn:microsoft.com/office/officeart/2005/8/layout/hList2"/>
    <dgm:cxn modelId="{057039E4-C417-40E7-9129-8E10D5ED91C6}" srcId="{72CF85A1-7C19-4296-896A-B4065CEF25CD}" destId="{210B4B2B-2852-4EE4-A066-412BE06F8D8E}" srcOrd="2" destOrd="0" parTransId="{122A67B0-3035-4EBB-99E4-59A6883A6D2C}" sibTransId="{05569DA0-23BE-4B47-8255-4EA9EBF63D83}"/>
    <dgm:cxn modelId="{5786D5A9-1F7A-4FD0-A8AF-DD93778CC41F}" srcId="{72CF85A1-7C19-4296-896A-B4065CEF25CD}" destId="{CC52A19D-5064-4D97-9629-FC6DA78DAE76}" srcOrd="3" destOrd="0" parTransId="{26B61527-4114-4E4A-BF60-A769DBA570FE}" sibTransId="{3CA49904-79C3-4687-9052-11154D8F0BBB}"/>
    <dgm:cxn modelId="{538B9651-E96D-4D0A-9700-B8E159CCA653}" type="presOf" srcId="{44D91528-6EE6-47D5-8529-A0BB076CDBA7}" destId="{16BE441D-D2C5-42E4-8F52-589D9B4E3492}" srcOrd="0" destOrd="0" presId="urn:microsoft.com/office/officeart/2005/8/layout/hList2"/>
    <dgm:cxn modelId="{F4C79DF2-84A5-4322-8325-6B47F6BAB376}" type="presOf" srcId="{169612BC-9F6B-44E4-97FA-895086D6528F}" destId="{16BE441D-D2C5-42E4-8F52-589D9B4E3492}" srcOrd="0" destOrd="1" presId="urn:microsoft.com/office/officeart/2005/8/layout/hList2"/>
    <dgm:cxn modelId="{F98BF15A-0C19-436F-BAED-0C91D3EB43F7}" type="presOf" srcId="{CC52A19D-5064-4D97-9629-FC6DA78DAE76}" destId="{16BE441D-D2C5-42E4-8F52-589D9B4E3492}" srcOrd="0" destOrd="3" presId="urn:microsoft.com/office/officeart/2005/8/layout/hList2"/>
    <dgm:cxn modelId="{9A40BB57-9834-416A-AE5A-A0B211078753}" type="presOf" srcId="{72CF85A1-7C19-4296-896A-B4065CEF25CD}" destId="{15F0ECA8-2BF3-4480-89D2-9E88F1769DCC}" srcOrd="0" destOrd="0" presId="urn:microsoft.com/office/officeart/2005/8/layout/hList2"/>
    <dgm:cxn modelId="{B8A08965-F172-4D46-966D-6942A9CB07F7}" type="presOf" srcId="{DB4B4184-58F2-4D04-A0C0-0A415EF7CFC0}" destId="{73FB066C-4A28-4644-A233-27F408FC05CF}" srcOrd="0" destOrd="0" presId="urn:microsoft.com/office/officeart/2005/8/layout/hList2"/>
    <dgm:cxn modelId="{95C60100-F4D9-47AD-8C5B-C48B852DF52B}" srcId="{72CF85A1-7C19-4296-896A-B4065CEF25CD}" destId="{169612BC-9F6B-44E4-97FA-895086D6528F}" srcOrd="1" destOrd="0" parTransId="{1C26BA8C-06C7-49C4-9E51-96CABA4DFA25}" sibTransId="{27F8B41B-439E-41E6-8E84-55DFAEF94925}"/>
    <dgm:cxn modelId="{5B7D1E91-12BB-4958-ABC2-C5FAA5F12F3D}" srcId="{D65AA1C5-1625-45B4-9852-0F5A3C2D6D31}" destId="{407928F0-1F1A-46C5-A28B-CACE10F40B60}" srcOrd="0" destOrd="0" parTransId="{EA70E89A-C689-4FD1-B558-ABA03609FCFE}" sibTransId="{A8467AFA-7A24-4896-87BD-6EE05B6492C2}"/>
    <dgm:cxn modelId="{53CB0948-65DA-4AC3-A142-70BE03A75B5A}" srcId="{D65AA1C5-1625-45B4-9852-0F5A3C2D6D31}" destId="{72CF85A1-7C19-4296-896A-B4065CEF25CD}" srcOrd="1" destOrd="0" parTransId="{F377F1AD-8ADA-44F1-8717-9CD4A87CF93E}" sibTransId="{5E1CD186-F832-47EB-A69D-82B6F0F385A6}"/>
    <dgm:cxn modelId="{DE7502B8-B13D-450C-B431-FE90FE46AE8B}" srcId="{72CF85A1-7C19-4296-896A-B4065CEF25CD}" destId="{44D91528-6EE6-47D5-8529-A0BB076CDBA7}" srcOrd="0" destOrd="0" parTransId="{72B5B9A1-7187-4651-BBC3-D5EB035C71BE}" sibTransId="{25D5B61A-4B51-4E1B-BFBC-C6107E25E067}"/>
    <dgm:cxn modelId="{F5240E9E-A453-43A6-B3DA-7B37C1BB798E}" type="presOf" srcId="{407928F0-1F1A-46C5-A28B-CACE10F40B60}" destId="{E352B617-23C1-4AE6-A7EF-073A747882DB}" srcOrd="0" destOrd="0" presId="urn:microsoft.com/office/officeart/2005/8/layout/hList2"/>
    <dgm:cxn modelId="{1DEABD35-D339-4C45-9085-878F4B2B9FB1}" type="presOf" srcId="{D65AA1C5-1625-45B4-9852-0F5A3C2D6D31}" destId="{C7125121-C948-4E08-827A-B1678FF6B2BE}" srcOrd="0" destOrd="0" presId="urn:microsoft.com/office/officeart/2005/8/layout/hList2"/>
    <dgm:cxn modelId="{B828E860-22BA-4C0A-A9FE-4438F6CCE495}" srcId="{407928F0-1F1A-46C5-A28B-CACE10F40B60}" destId="{DB4B4184-58F2-4D04-A0C0-0A415EF7CFC0}" srcOrd="0" destOrd="0" parTransId="{6E125FE4-3368-4D55-98D0-6FB37FBBF072}" sibTransId="{E89AC112-3F7D-4AFF-AB38-DE4F07E77839}"/>
    <dgm:cxn modelId="{4FA939F6-AB0A-43D3-8E05-1964DB9F7FE4}" type="presParOf" srcId="{C7125121-C948-4E08-827A-B1678FF6B2BE}" destId="{35B0DE6E-9026-40EC-AB5D-334F43F3E3F3}" srcOrd="0" destOrd="0" presId="urn:microsoft.com/office/officeart/2005/8/layout/hList2"/>
    <dgm:cxn modelId="{D5105701-0680-47D2-A009-5212006F5F6F}" type="presParOf" srcId="{35B0DE6E-9026-40EC-AB5D-334F43F3E3F3}" destId="{91BD9A3C-0D42-4745-A3AA-61300962DE24}" srcOrd="0" destOrd="0" presId="urn:microsoft.com/office/officeart/2005/8/layout/hList2"/>
    <dgm:cxn modelId="{78650775-3042-4DC0-AE42-E20A9ED576BF}" type="presParOf" srcId="{35B0DE6E-9026-40EC-AB5D-334F43F3E3F3}" destId="{73FB066C-4A28-4644-A233-27F408FC05CF}" srcOrd="1" destOrd="0" presId="urn:microsoft.com/office/officeart/2005/8/layout/hList2"/>
    <dgm:cxn modelId="{86ABABD0-D98E-45DC-9301-8C1C14256B4A}" type="presParOf" srcId="{35B0DE6E-9026-40EC-AB5D-334F43F3E3F3}" destId="{E352B617-23C1-4AE6-A7EF-073A747882DB}" srcOrd="2" destOrd="0" presId="urn:microsoft.com/office/officeart/2005/8/layout/hList2"/>
    <dgm:cxn modelId="{DE9E1327-FFDE-4233-94E9-FEDCE5442F48}" type="presParOf" srcId="{C7125121-C948-4E08-827A-B1678FF6B2BE}" destId="{7973FADF-C348-4C0D-B690-58AE67AE5133}" srcOrd="1" destOrd="0" presId="urn:microsoft.com/office/officeart/2005/8/layout/hList2"/>
    <dgm:cxn modelId="{1515FF5E-8A7F-4B70-858F-3C5ED584AC49}" type="presParOf" srcId="{C7125121-C948-4E08-827A-B1678FF6B2BE}" destId="{0D2BB2A6-4732-4A02-A03B-9A5F6DB464EE}" srcOrd="2" destOrd="0" presId="urn:microsoft.com/office/officeart/2005/8/layout/hList2"/>
    <dgm:cxn modelId="{B3D5B81A-3EDE-4CD9-A325-1B66EF4487DF}" type="presParOf" srcId="{0D2BB2A6-4732-4A02-A03B-9A5F6DB464EE}" destId="{E9F5BDA6-34E4-4F7D-886F-4AF8B4955522}" srcOrd="0" destOrd="0" presId="urn:microsoft.com/office/officeart/2005/8/layout/hList2"/>
    <dgm:cxn modelId="{74B3A0F1-C92A-4B3A-A8B5-F6BB2FABF0FF}" type="presParOf" srcId="{0D2BB2A6-4732-4A02-A03B-9A5F6DB464EE}" destId="{16BE441D-D2C5-42E4-8F52-589D9B4E3492}" srcOrd="1" destOrd="0" presId="urn:microsoft.com/office/officeart/2005/8/layout/hList2"/>
    <dgm:cxn modelId="{C47F3953-E2D0-4F98-A486-68EDF2546BA9}" type="presParOf" srcId="{0D2BB2A6-4732-4A02-A03B-9A5F6DB464EE}" destId="{15F0ECA8-2BF3-4480-89D2-9E88F1769DC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E7B38-C630-4D74-8C62-5CF9E7D7169C}" type="doc">
      <dgm:prSet loTypeId="urn:microsoft.com/office/officeart/2005/8/layout/cycle3" loCatId="cycle" qsTypeId="urn:microsoft.com/office/officeart/2005/8/quickstyle/simple5" qsCatId="simple" csTypeId="urn:microsoft.com/office/officeart/2005/8/colors/accent0_1" csCatId="mainScheme" phldr="1"/>
      <dgm:spPr/>
      <dgm:t>
        <a:bodyPr/>
        <a:lstStyle/>
        <a:p>
          <a:endParaRPr lang="es-EC"/>
        </a:p>
      </dgm:t>
    </dgm:pt>
    <dgm:pt modelId="{74CBF5EF-9E52-4391-BE80-D716CAA64EA6}">
      <dgm:prSet phldrT="[Texto]" custT="1"/>
      <dgm:spPr/>
      <dgm:t>
        <a:bodyPr/>
        <a:lstStyle/>
        <a:p>
          <a:pPr algn="ctr"/>
          <a:r>
            <a:rPr lang="es-EC" sz="1400"/>
            <a:t>Examen objetivo , sistematico y técnico</a:t>
          </a:r>
        </a:p>
      </dgm:t>
    </dgm:pt>
    <dgm:pt modelId="{3C162BA9-8D27-4025-A9C5-E14C138B116C}" type="parTrans" cxnId="{7A70C4A2-A387-4401-9C89-81BFEF205611}">
      <dgm:prSet/>
      <dgm:spPr/>
      <dgm:t>
        <a:bodyPr/>
        <a:lstStyle/>
        <a:p>
          <a:pPr algn="ctr"/>
          <a:endParaRPr lang="es-EC" sz="2400"/>
        </a:p>
      </dgm:t>
    </dgm:pt>
    <dgm:pt modelId="{D47E8759-F3A2-47FC-B69A-D6CA48EAB8A3}" type="sibTrans" cxnId="{7A70C4A2-A387-4401-9C89-81BFEF205611}">
      <dgm:prSet/>
      <dgm:spPr/>
      <dgm:t>
        <a:bodyPr/>
        <a:lstStyle/>
        <a:p>
          <a:pPr algn="ctr"/>
          <a:endParaRPr lang="es-EC" sz="2400"/>
        </a:p>
      </dgm:t>
    </dgm:pt>
    <dgm:pt modelId="{B91C3542-186D-4CF4-8102-32C232E7022F}">
      <dgm:prSet phldrT="[Texto]" custT="1"/>
      <dgm:spPr/>
      <dgm:t>
        <a:bodyPr/>
        <a:lstStyle/>
        <a:p>
          <a:pPr algn="ctr"/>
          <a:r>
            <a:rPr lang="es-EC" sz="1400" dirty="0" smtClean="0"/>
            <a:t>sigue una </a:t>
          </a:r>
          <a:r>
            <a:rPr lang="es-EC" sz="1400" dirty="0"/>
            <a:t>frecuencia </a:t>
          </a:r>
          <a:r>
            <a:rPr lang="es-EC" sz="1400" dirty="0" smtClean="0"/>
            <a:t>lógica </a:t>
          </a:r>
          <a:r>
            <a:rPr lang="es-EC" sz="1400" dirty="0"/>
            <a:t>de pasos</a:t>
          </a:r>
        </a:p>
      </dgm:t>
    </dgm:pt>
    <dgm:pt modelId="{95B91CCA-B61E-43B1-A3C8-EEE97E406071}" type="parTrans" cxnId="{1A510B8B-3BA3-438F-9560-599C98A6C921}">
      <dgm:prSet/>
      <dgm:spPr/>
      <dgm:t>
        <a:bodyPr/>
        <a:lstStyle/>
        <a:p>
          <a:pPr algn="ctr"/>
          <a:endParaRPr lang="es-EC" sz="2400"/>
        </a:p>
      </dgm:t>
    </dgm:pt>
    <dgm:pt modelId="{E721BDFE-32CD-4F0A-82D4-5FE86C87647B}" type="sibTrans" cxnId="{1A510B8B-3BA3-438F-9560-599C98A6C921}">
      <dgm:prSet/>
      <dgm:spPr/>
      <dgm:t>
        <a:bodyPr/>
        <a:lstStyle/>
        <a:p>
          <a:pPr algn="ctr"/>
          <a:endParaRPr lang="es-EC" sz="2400"/>
        </a:p>
      </dgm:t>
    </dgm:pt>
    <dgm:pt modelId="{09DA9762-A036-4648-BF53-B517DA14BF47}">
      <dgm:prSet phldrT="[Texto]" custT="1"/>
      <dgm:spPr/>
      <dgm:t>
        <a:bodyPr/>
        <a:lstStyle/>
        <a:p>
          <a:pPr algn="ctr"/>
          <a:r>
            <a:rPr lang="es-EC" sz="1400" dirty="0" smtClean="0"/>
            <a:t> </a:t>
          </a:r>
          <a:r>
            <a:rPr lang="es-EC" sz="1400" dirty="0"/>
            <a:t>obtener </a:t>
          </a:r>
          <a:r>
            <a:rPr lang="es-EC" sz="1400" dirty="0" smtClean="0"/>
            <a:t>y evaluar de manera objetiva</a:t>
          </a:r>
          <a:endParaRPr lang="es-EC" sz="1400" dirty="0"/>
        </a:p>
      </dgm:t>
    </dgm:pt>
    <dgm:pt modelId="{0350A8C8-5954-4522-8F6A-41DBF86533A1}" type="parTrans" cxnId="{16A66DEB-8DCA-4A4F-82F1-EE2F2C8C217F}">
      <dgm:prSet/>
      <dgm:spPr/>
      <dgm:t>
        <a:bodyPr/>
        <a:lstStyle/>
        <a:p>
          <a:pPr algn="ctr"/>
          <a:endParaRPr lang="es-EC" sz="2400"/>
        </a:p>
      </dgm:t>
    </dgm:pt>
    <dgm:pt modelId="{340459A7-4BE3-48E5-8E44-7049799BDAB6}" type="sibTrans" cxnId="{16A66DEB-8DCA-4A4F-82F1-EE2F2C8C217F}">
      <dgm:prSet/>
      <dgm:spPr/>
      <dgm:t>
        <a:bodyPr/>
        <a:lstStyle/>
        <a:p>
          <a:pPr algn="ctr"/>
          <a:endParaRPr lang="es-EC" sz="2400"/>
        </a:p>
      </dgm:t>
    </dgm:pt>
    <dgm:pt modelId="{508B0F16-C012-4697-B5B9-10A6F0442176}">
      <dgm:prSet phldrT="[Texto]" custT="1"/>
      <dgm:spPr/>
      <dgm:t>
        <a:bodyPr/>
        <a:lstStyle/>
        <a:p>
          <a:pPr algn="ctr"/>
          <a:r>
            <a:rPr lang="es-EC" sz="1400" b="1" dirty="0" smtClean="0"/>
            <a:t>Auditoría</a:t>
          </a:r>
          <a:endParaRPr lang="es-EC" sz="1400" b="1" dirty="0"/>
        </a:p>
      </dgm:t>
    </dgm:pt>
    <dgm:pt modelId="{E4007239-60D6-494C-BAC7-8F9E6E02F81D}" type="parTrans" cxnId="{FCAF869D-CA96-4398-B30F-34F8E59FBE70}">
      <dgm:prSet/>
      <dgm:spPr/>
      <dgm:t>
        <a:bodyPr/>
        <a:lstStyle/>
        <a:p>
          <a:pPr algn="ctr"/>
          <a:endParaRPr lang="es-EC" sz="2400"/>
        </a:p>
      </dgm:t>
    </dgm:pt>
    <dgm:pt modelId="{D4905A88-AAE3-4FF1-8BCC-FB87E3BEA39A}" type="sibTrans" cxnId="{FCAF869D-CA96-4398-B30F-34F8E59FBE70}">
      <dgm:prSet/>
      <dgm:spPr/>
      <dgm:t>
        <a:bodyPr/>
        <a:lstStyle/>
        <a:p>
          <a:pPr algn="ctr"/>
          <a:endParaRPr lang="es-EC" sz="2400"/>
        </a:p>
      </dgm:t>
    </dgm:pt>
    <dgm:pt modelId="{B7EB0BBB-B0CC-42F1-8960-ECA0C2BFBF0F}">
      <dgm:prSet phldrT="[Texto]" custT="1"/>
      <dgm:spPr/>
      <dgm:t>
        <a:bodyPr/>
        <a:lstStyle/>
        <a:p>
          <a:pPr algn="ctr"/>
          <a:r>
            <a:rPr lang="es-EC" sz="1400" dirty="0" smtClean="0"/>
            <a:t> hallazgos</a:t>
          </a:r>
          <a:endParaRPr lang="es-EC" sz="1400" dirty="0"/>
        </a:p>
      </dgm:t>
    </dgm:pt>
    <dgm:pt modelId="{C2510242-E253-4835-9303-D3D76B58CC22}" type="parTrans" cxnId="{926ABDD2-6C70-4A71-871F-8DFF8B52FD32}">
      <dgm:prSet/>
      <dgm:spPr/>
      <dgm:t>
        <a:bodyPr/>
        <a:lstStyle/>
        <a:p>
          <a:pPr algn="ctr"/>
          <a:endParaRPr lang="es-EC" sz="2400"/>
        </a:p>
      </dgm:t>
    </dgm:pt>
    <dgm:pt modelId="{478C0D55-1F44-4108-8FFF-FE785A45BFF0}" type="sibTrans" cxnId="{926ABDD2-6C70-4A71-871F-8DFF8B52FD32}">
      <dgm:prSet/>
      <dgm:spPr/>
      <dgm:t>
        <a:bodyPr/>
        <a:lstStyle/>
        <a:p>
          <a:pPr algn="ctr"/>
          <a:endParaRPr lang="es-EC" sz="2400"/>
        </a:p>
      </dgm:t>
    </dgm:pt>
    <dgm:pt modelId="{AD2C167F-33F1-4E8B-83AD-CDD33EA0D4F7}">
      <dgm:prSet phldrT="[Texto]" custT="1"/>
      <dgm:spPr/>
      <dgm:t>
        <a:bodyPr/>
        <a:lstStyle/>
        <a:p>
          <a:pPr algn="ctr"/>
          <a:r>
            <a:rPr lang="es-EC" sz="1400" smtClean="0"/>
            <a:t>Por medio </a:t>
          </a:r>
          <a:r>
            <a:rPr lang="es-EC" sz="1400" dirty="0" smtClean="0"/>
            <a:t>de </a:t>
          </a:r>
          <a:r>
            <a:rPr lang="es-EC" sz="1400" dirty="0"/>
            <a:t>pruebas sustanciales </a:t>
          </a:r>
        </a:p>
      </dgm:t>
    </dgm:pt>
    <dgm:pt modelId="{C9FE1902-E88B-4226-9BD2-10B79D3BD9FB}" type="parTrans" cxnId="{F4BC6E49-C45A-4CFE-8D88-8FCDCD875D40}">
      <dgm:prSet/>
      <dgm:spPr/>
      <dgm:t>
        <a:bodyPr/>
        <a:lstStyle/>
        <a:p>
          <a:pPr algn="ctr"/>
          <a:endParaRPr lang="es-EC" sz="2400"/>
        </a:p>
      </dgm:t>
    </dgm:pt>
    <dgm:pt modelId="{577E99A8-A393-457E-B83A-EED2D1E8C254}" type="sibTrans" cxnId="{F4BC6E49-C45A-4CFE-8D88-8FCDCD875D40}">
      <dgm:prSet/>
      <dgm:spPr/>
      <dgm:t>
        <a:bodyPr/>
        <a:lstStyle/>
        <a:p>
          <a:pPr algn="ctr"/>
          <a:endParaRPr lang="es-EC" sz="2400"/>
        </a:p>
      </dgm:t>
    </dgm:pt>
    <dgm:pt modelId="{608C9FEB-9B1C-44F1-BD59-B245D035CBC1}">
      <dgm:prSet phldrT="[Texto]" custT="1"/>
      <dgm:spPr/>
      <dgm:t>
        <a:bodyPr/>
        <a:lstStyle/>
        <a:p>
          <a:pPr algn="ctr"/>
          <a:r>
            <a:rPr lang="es-EC" sz="1400" dirty="0" smtClean="0"/>
            <a:t>Emitir una opinión en el informe</a:t>
          </a:r>
          <a:endParaRPr lang="es-EC" sz="1400" dirty="0"/>
        </a:p>
      </dgm:t>
    </dgm:pt>
    <dgm:pt modelId="{8B4E1DE2-2C06-4490-8DA0-1EC151B969C7}" type="parTrans" cxnId="{1E134D00-AC60-4101-BE43-DE605F3AB5D9}">
      <dgm:prSet/>
      <dgm:spPr/>
      <dgm:t>
        <a:bodyPr/>
        <a:lstStyle/>
        <a:p>
          <a:endParaRPr lang="es-EC" sz="2000"/>
        </a:p>
      </dgm:t>
    </dgm:pt>
    <dgm:pt modelId="{27459B18-3F9F-4D76-9F4F-640879D8E023}" type="sibTrans" cxnId="{1E134D00-AC60-4101-BE43-DE605F3AB5D9}">
      <dgm:prSet/>
      <dgm:spPr/>
      <dgm:t>
        <a:bodyPr/>
        <a:lstStyle/>
        <a:p>
          <a:endParaRPr lang="es-EC" sz="2000"/>
        </a:p>
      </dgm:t>
    </dgm:pt>
    <dgm:pt modelId="{35A7EFAE-BF2B-4CEE-8282-68D8AA359E79}" type="pres">
      <dgm:prSet presAssocID="{193E7B38-C630-4D74-8C62-5CF9E7D7169C}" presName="Name0" presStyleCnt="0">
        <dgm:presLayoutVars>
          <dgm:dir/>
          <dgm:resizeHandles val="exact"/>
        </dgm:presLayoutVars>
      </dgm:prSet>
      <dgm:spPr/>
      <dgm:t>
        <a:bodyPr/>
        <a:lstStyle/>
        <a:p>
          <a:endParaRPr lang="es-EC"/>
        </a:p>
      </dgm:t>
    </dgm:pt>
    <dgm:pt modelId="{692FE0BA-F476-43A7-AFE1-BBB5DA1C3D0B}" type="pres">
      <dgm:prSet presAssocID="{193E7B38-C630-4D74-8C62-5CF9E7D7169C}" presName="cycle" presStyleCnt="0"/>
      <dgm:spPr/>
    </dgm:pt>
    <dgm:pt modelId="{FC9C8ED7-F2D8-49F5-95C6-FC0A5DFF4C5F}" type="pres">
      <dgm:prSet presAssocID="{508B0F16-C012-4697-B5B9-10A6F0442176}" presName="nodeFirstNode" presStyleLbl="node1" presStyleIdx="0" presStyleCnt="7">
        <dgm:presLayoutVars>
          <dgm:bulletEnabled val="1"/>
        </dgm:presLayoutVars>
      </dgm:prSet>
      <dgm:spPr/>
      <dgm:t>
        <a:bodyPr/>
        <a:lstStyle/>
        <a:p>
          <a:endParaRPr lang="es-EC"/>
        </a:p>
      </dgm:t>
    </dgm:pt>
    <dgm:pt modelId="{1C9D7544-7BC0-44CC-BB53-6D24DFB5A816}" type="pres">
      <dgm:prSet presAssocID="{D4905A88-AAE3-4FF1-8BCC-FB87E3BEA39A}" presName="sibTransFirstNode" presStyleLbl="bgShp" presStyleIdx="0" presStyleCnt="1"/>
      <dgm:spPr/>
      <dgm:t>
        <a:bodyPr/>
        <a:lstStyle/>
        <a:p>
          <a:endParaRPr lang="es-EC"/>
        </a:p>
      </dgm:t>
    </dgm:pt>
    <dgm:pt modelId="{75A9BAF8-D922-45BC-A7D5-7D702AF5DFE0}" type="pres">
      <dgm:prSet presAssocID="{74CBF5EF-9E52-4391-BE80-D716CAA64EA6}" presName="nodeFollowingNodes" presStyleLbl="node1" presStyleIdx="1" presStyleCnt="7">
        <dgm:presLayoutVars>
          <dgm:bulletEnabled val="1"/>
        </dgm:presLayoutVars>
      </dgm:prSet>
      <dgm:spPr/>
      <dgm:t>
        <a:bodyPr/>
        <a:lstStyle/>
        <a:p>
          <a:endParaRPr lang="es-EC"/>
        </a:p>
      </dgm:t>
    </dgm:pt>
    <dgm:pt modelId="{41CC82B0-761B-47F2-A851-C14734AECA61}" type="pres">
      <dgm:prSet presAssocID="{B91C3542-186D-4CF4-8102-32C232E7022F}" presName="nodeFollowingNodes" presStyleLbl="node1" presStyleIdx="2" presStyleCnt="7">
        <dgm:presLayoutVars>
          <dgm:bulletEnabled val="1"/>
        </dgm:presLayoutVars>
      </dgm:prSet>
      <dgm:spPr/>
      <dgm:t>
        <a:bodyPr/>
        <a:lstStyle/>
        <a:p>
          <a:endParaRPr lang="es-EC"/>
        </a:p>
      </dgm:t>
    </dgm:pt>
    <dgm:pt modelId="{5F39665F-5344-4E5A-9CF7-F34381F79E6F}" type="pres">
      <dgm:prSet presAssocID="{09DA9762-A036-4648-BF53-B517DA14BF47}" presName="nodeFollowingNodes" presStyleLbl="node1" presStyleIdx="3" presStyleCnt="7">
        <dgm:presLayoutVars>
          <dgm:bulletEnabled val="1"/>
        </dgm:presLayoutVars>
      </dgm:prSet>
      <dgm:spPr/>
      <dgm:t>
        <a:bodyPr/>
        <a:lstStyle/>
        <a:p>
          <a:endParaRPr lang="es-EC"/>
        </a:p>
      </dgm:t>
    </dgm:pt>
    <dgm:pt modelId="{A92C4797-44F0-4177-970D-97D3932EA3D1}" type="pres">
      <dgm:prSet presAssocID="{AD2C167F-33F1-4E8B-83AD-CDD33EA0D4F7}" presName="nodeFollowingNodes" presStyleLbl="node1" presStyleIdx="4" presStyleCnt="7">
        <dgm:presLayoutVars>
          <dgm:bulletEnabled val="1"/>
        </dgm:presLayoutVars>
      </dgm:prSet>
      <dgm:spPr/>
      <dgm:t>
        <a:bodyPr/>
        <a:lstStyle/>
        <a:p>
          <a:endParaRPr lang="es-EC"/>
        </a:p>
      </dgm:t>
    </dgm:pt>
    <dgm:pt modelId="{6C759F89-5BF6-4933-A273-B255FCCB82BA}" type="pres">
      <dgm:prSet presAssocID="{B7EB0BBB-B0CC-42F1-8960-ECA0C2BFBF0F}" presName="nodeFollowingNodes" presStyleLbl="node1" presStyleIdx="5" presStyleCnt="7">
        <dgm:presLayoutVars>
          <dgm:bulletEnabled val="1"/>
        </dgm:presLayoutVars>
      </dgm:prSet>
      <dgm:spPr/>
      <dgm:t>
        <a:bodyPr/>
        <a:lstStyle/>
        <a:p>
          <a:endParaRPr lang="es-EC"/>
        </a:p>
      </dgm:t>
    </dgm:pt>
    <dgm:pt modelId="{859F1E3E-DE37-4EE4-9A6A-792E4F4191F7}" type="pres">
      <dgm:prSet presAssocID="{608C9FEB-9B1C-44F1-BD59-B245D035CBC1}" presName="nodeFollowingNodes" presStyleLbl="node1" presStyleIdx="6" presStyleCnt="7">
        <dgm:presLayoutVars>
          <dgm:bulletEnabled val="1"/>
        </dgm:presLayoutVars>
      </dgm:prSet>
      <dgm:spPr/>
      <dgm:t>
        <a:bodyPr/>
        <a:lstStyle/>
        <a:p>
          <a:endParaRPr lang="es-EC"/>
        </a:p>
      </dgm:t>
    </dgm:pt>
  </dgm:ptLst>
  <dgm:cxnLst>
    <dgm:cxn modelId="{1A3A5770-EB78-4A89-9C2B-84D26B51F1F7}" type="presOf" srcId="{193E7B38-C630-4D74-8C62-5CF9E7D7169C}" destId="{35A7EFAE-BF2B-4CEE-8282-68D8AA359E79}" srcOrd="0" destOrd="0" presId="urn:microsoft.com/office/officeart/2005/8/layout/cycle3"/>
    <dgm:cxn modelId="{C8D335E1-B578-4179-81BF-AB483E8A8D17}" type="presOf" srcId="{09DA9762-A036-4648-BF53-B517DA14BF47}" destId="{5F39665F-5344-4E5A-9CF7-F34381F79E6F}" srcOrd="0" destOrd="0" presId="urn:microsoft.com/office/officeart/2005/8/layout/cycle3"/>
    <dgm:cxn modelId="{763B5951-E712-4140-8FB8-FD85AA1528D9}" type="presOf" srcId="{B7EB0BBB-B0CC-42F1-8960-ECA0C2BFBF0F}" destId="{6C759F89-5BF6-4933-A273-B255FCCB82BA}" srcOrd="0" destOrd="0" presId="urn:microsoft.com/office/officeart/2005/8/layout/cycle3"/>
    <dgm:cxn modelId="{D9AB3000-AD84-4E8A-88E0-02D9433C0D50}" type="presOf" srcId="{AD2C167F-33F1-4E8B-83AD-CDD33EA0D4F7}" destId="{A92C4797-44F0-4177-970D-97D3932EA3D1}" srcOrd="0" destOrd="0" presId="urn:microsoft.com/office/officeart/2005/8/layout/cycle3"/>
    <dgm:cxn modelId="{2162BEE0-AA3F-439E-AE16-6E70A2842682}" type="presOf" srcId="{D4905A88-AAE3-4FF1-8BCC-FB87E3BEA39A}" destId="{1C9D7544-7BC0-44CC-BB53-6D24DFB5A816}" srcOrd="0" destOrd="0" presId="urn:microsoft.com/office/officeart/2005/8/layout/cycle3"/>
    <dgm:cxn modelId="{7A70C4A2-A387-4401-9C89-81BFEF205611}" srcId="{193E7B38-C630-4D74-8C62-5CF9E7D7169C}" destId="{74CBF5EF-9E52-4391-BE80-D716CAA64EA6}" srcOrd="1" destOrd="0" parTransId="{3C162BA9-8D27-4025-A9C5-E14C138B116C}" sibTransId="{D47E8759-F3A2-47FC-B69A-D6CA48EAB8A3}"/>
    <dgm:cxn modelId="{1A510B8B-3BA3-438F-9560-599C98A6C921}" srcId="{193E7B38-C630-4D74-8C62-5CF9E7D7169C}" destId="{B91C3542-186D-4CF4-8102-32C232E7022F}" srcOrd="2" destOrd="0" parTransId="{95B91CCA-B61E-43B1-A3C8-EEE97E406071}" sibTransId="{E721BDFE-32CD-4F0A-82D4-5FE86C87647B}"/>
    <dgm:cxn modelId="{0D87DD1D-3388-458E-81EF-EFB564671351}" type="presOf" srcId="{B91C3542-186D-4CF4-8102-32C232E7022F}" destId="{41CC82B0-761B-47F2-A851-C14734AECA61}" srcOrd="0" destOrd="0" presId="urn:microsoft.com/office/officeart/2005/8/layout/cycle3"/>
    <dgm:cxn modelId="{1E134D00-AC60-4101-BE43-DE605F3AB5D9}" srcId="{193E7B38-C630-4D74-8C62-5CF9E7D7169C}" destId="{608C9FEB-9B1C-44F1-BD59-B245D035CBC1}" srcOrd="6" destOrd="0" parTransId="{8B4E1DE2-2C06-4490-8DA0-1EC151B969C7}" sibTransId="{27459B18-3F9F-4D76-9F4F-640879D8E023}"/>
    <dgm:cxn modelId="{F4BC6E49-C45A-4CFE-8D88-8FCDCD875D40}" srcId="{193E7B38-C630-4D74-8C62-5CF9E7D7169C}" destId="{AD2C167F-33F1-4E8B-83AD-CDD33EA0D4F7}" srcOrd="4" destOrd="0" parTransId="{C9FE1902-E88B-4226-9BD2-10B79D3BD9FB}" sibTransId="{577E99A8-A393-457E-B83A-EED2D1E8C254}"/>
    <dgm:cxn modelId="{F229D5FC-F2F5-4655-85E7-3A2AA3E22637}" type="presOf" srcId="{608C9FEB-9B1C-44F1-BD59-B245D035CBC1}" destId="{859F1E3E-DE37-4EE4-9A6A-792E4F4191F7}" srcOrd="0" destOrd="0" presId="urn:microsoft.com/office/officeart/2005/8/layout/cycle3"/>
    <dgm:cxn modelId="{16A66DEB-8DCA-4A4F-82F1-EE2F2C8C217F}" srcId="{193E7B38-C630-4D74-8C62-5CF9E7D7169C}" destId="{09DA9762-A036-4648-BF53-B517DA14BF47}" srcOrd="3" destOrd="0" parTransId="{0350A8C8-5954-4522-8F6A-41DBF86533A1}" sibTransId="{340459A7-4BE3-48E5-8E44-7049799BDAB6}"/>
    <dgm:cxn modelId="{926ABDD2-6C70-4A71-871F-8DFF8B52FD32}" srcId="{193E7B38-C630-4D74-8C62-5CF9E7D7169C}" destId="{B7EB0BBB-B0CC-42F1-8960-ECA0C2BFBF0F}" srcOrd="5" destOrd="0" parTransId="{C2510242-E253-4835-9303-D3D76B58CC22}" sibTransId="{478C0D55-1F44-4108-8FFF-FE785A45BFF0}"/>
    <dgm:cxn modelId="{FCAF869D-CA96-4398-B30F-34F8E59FBE70}" srcId="{193E7B38-C630-4D74-8C62-5CF9E7D7169C}" destId="{508B0F16-C012-4697-B5B9-10A6F0442176}" srcOrd="0" destOrd="0" parTransId="{E4007239-60D6-494C-BAC7-8F9E6E02F81D}" sibTransId="{D4905A88-AAE3-4FF1-8BCC-FB87E3BEA39A}"/>
    <dgm:cxn modelId="{89556A93-A560-49C2-B5D7-99D74F19393E}" type="presOf" srcId="{508B0F16-C012-4697-B5B9-10A6F0442176}" destId="{FC9C8ED7-F2D8-49F5-95C6-FC0A5DFF4C5F}" srcOrd="0" destOrd="0" presId="urn:microsoft.com/office/officeart/2005/8/layout/cycle3"/>
    <dgm:cxn modelId="{55AF6AEA-E49B-410B-88A0-2BD060BB3FAB}" type="presOf" srcId="{74CBF5EF-9E52-4391-BE80-D716CAA64EA6}" destId="{75A9BAF8-D922-45BC-A7D5-7D702AF5DFE0}" srcOrd="0" destOrd="0" presId="urn:microsoft.com/office/officeart/2005/8/layout/cycle3"/>
    <dgm:cxn modelId="{07DB93D5-7DCE-4DA4-A3E1-BEB110A9870E}" type="presParOf" srcId="{35A7EFAE-BF2B-4CEE-8282-68D8AA359E79}" destId="{692FE0BA-F476-43A7-AFE1-BBB5DA1C3D0B}" srcOrd="0" destOrd="0" presId="urn:microsoft.com/office/officeart/2005/8/layout/cycle3"/>
    <dgm:cxn modelId="{48A6D690-D78C-47C3-9ABE-55364A595ABC}" type="presParOf" srcId="{692FE0BA-F476-43A7-AFE1-BBB5DA1C3D0B}" destId="{FC9C8ED7-F2D8-49F5-95C6-FC0A5DFF4C5F}" srcOrd="0" destOrd="0" presId="urn:microsoft.com/office/officeart/2005/8/layout/cycle3"/>
    <dgm:cxn modelId="{B5E063F2-1B19-44B9-8E67-0D02C7D0E5D8}" type="presParOf" srcId="{692FE0BA-F476-43A7-AFE1-BBB5DA1C3D0B}" destId="{1C9D7544-7BC0-44CC-BB53-6D24DFB5A816}" srcOrd="1" destOrd="0" presId="urn:microsoft.com/office/officeart/2005/8/layout/cycle3"/>
    <dgm:cxn modelId="{EF4AEE91-833D-4CDB-87B7-B7E1AE862D1F}" type="presParOf" srcId="{692FE0BA-F476-43A7-AFE1-BBB5DA1C3D0B}" destId="{75A9BAF8-D922-45BC-A7D5-7D702AF5DFE0}" srcOrd="2" destOrd="0" presId="urn:microsoft.com/office/officeart/2005/8/layout/cycle3"/>
    <dgm:cxn modelId="{D57D5369-95C3-416E-9520-E7116FFAF478}" type="presParOf" srcId="{692FE0BA-F476-43A7-AFE1-BBB5DA1C3D0B}" destId="{41CC82B0-761B-47F2-A851-C14734AECA61}" srcOrd="3" destOrd="0" presId="urn:microsoft.com/office/officeart/2005/8/layout/cycle3"/>
    <dgm:cxn modelId="{8E66D1C7-3F28-47DB-8ED7-BDAE03F61706}" type="presParOf" srcId="{692FE0BA-F476-43A7-AFE1-BBB5DA1C3D0B}" destId="{5F39665F-5344-4E5A-9CF7-F34381F79E6F}" srcOrd="4" destOrd="0" presId="urn:microsoft.com/office/officeart/2005/8/layout/cycle3"/>
    <dgm:cxn modelId="{E7CDB117-3CB9-4946-A5D7-B3135405A7A2}" type="presParOf" srcId="{692FE0BA-F476-43A7-AFE1-BBB5DA1C3D0B}" destId="{A92C4797-44F0-4177-970D-97D3932EA3D1}" srcOrd="5" destOrd="0" presId="urn:microsoft.com/office/officeart/2005/8/layout/cycle3"/>
    <dgm:cxn modelId="{486A0DC8-0304-4828-8FA5-7287CD24AFD6}" type="presParOf" srcId="{692FE0BA-F476-43A7-AFE1-BBB5DA1C3D0B}" destId="{6C759F89-5BF6-4933-A273-B255FCCB82BA}" srcOrd="6" destOrd="0" presId="urn:microsoft.com/office/officeart/2005/8/layout/cycle3"/>
    <dgm:cxn modelId="{D8702733-3BFB-4DCA-8576-71CA27E1296E}" type="presParOf" srcId="{692FE0BA-F476-43A7-AFE1-BBB5DA1C3D0B}" destId="{859F1E3E-DE37-4EE4-9A6A-792E4F4191F7}"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33435-A8BB-4F24-A117-69CC8C8D37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92E81596-C8A5-409D-AB49-19FF63A0B378}">
      <dgm:prSet phldrT="[Texto]" custT="1"/>
      <dgm:spPr/>
      <dgm:t>
        <a:bodyPr/>
        <a:lstStyle/>
        <a:p>
          <a:endParaRPr lang="es-EC" sz="1800" dirty="0"/>
        </a:p>
      </dgm:t>
    </dgm:pt>
    <dgm:pt modelId="{B9995776-2A35-40EC-ABCE-76EE78C398EF}" type="parTrans" cxnId="{C3E0B86E-7B97-4322-B0DA-F737EA4B5602}">
      <dgm:prSet/>
      <dgm:spPr/>
      <dgm:t>
        <a:bodyPr/>
        <a:lstStyle/>
        <a:p>
          <a:endParaRPr lang="es-EC"/>
        </a:p>
      </dgm:t>
    </dgm:pt>
    <dgm:pt modelId="{BB0A0C70-EA03-4CC5-A985-DE371F43D382}" type="sibTrans" cxnId="{C3E0B86E-7B97-4322-B0DA-F737EA4B5602}">
      <dgm:prSet/>
      <dgm:spPr/>
      <dgm:t>
        <a:bodyPr/>
        <a:lstStyle/>
        <a:p>
          <a:endParaRPr lang="es-EC"/>
        </a:p>
      </dgm:t>
    </dgm:pt>
    <dgm:pt modelId="{16500013-74E3-4DD4-8D7E-93C67D448044}">
      <dgm:prSet phldrT="[Texto]" custT="1"/>
      <dgm:spPr/>
      <dgm:t>
        <a:bodyPr/>
        <a:lstStyle/>
        <a:p>
          <a:pPr algn="just"/>
          <a:r>
            <a:rPr lang="es-EC" sz="1200" dirty="0"/>
            <a:t>Examen critico y </a:t>
          </a:r>
          <a:r>
            <a:rPr lang="es-EC" sz="1200" dirty="0" smtClean="0"/>
            <a:t>sistemático </a:t>
          </a:r>
          <a:r>
            <a:rPr lang="es-EC" sz="1200" b="0" i="0" dirty="0"/>
            <a:t>basado en la normativa </a:t>
          </a:r>
          <a:r>
            <a:rPr lang="es-EC" sz="1200" b="0" i="0" dirty="0" smtClean="0"/>
            <a:t>legal.</a:t>
          </a:r>
          <a:endParaRPr lang="es-EC" sz="2800" dirty="0"/>
        </a:p>
      </dgm:t>
    </dgm:pt>
    <dgm:pt modelId="{7938C711-0197-4BC7-9E59-1F393E1F6852}" type="parTrans" cxnId="{8C8F27C1-A416-42D8-98EC-DF20EA656061}">
      <dgm:prSet/>
      <dgm:spPr/>
      <dgm:t>
        <a:bodyPr/>
        <a:lstStyle/>
        <a:p>
          <a:endParaRPr lang="es-EC"/>
        </a:p>
      </dgm:t>
    </dgm:pt>
    <dgm:pt modelId="{80D80F98-AC17-4369-A733-BA3BD5BEF26D}" type="sibTrans" cxnId="{8C8F27C1-A416-42D8-98EC-DF20EA656061}">
      <dgm:prSet/>
      <dgm:spPr/>
      <dgm:t>
        <a:bodyPr/>
        <a:lstStyle/>
        <a:p>
          <a:endParaRPr lang="es-EC"/>
        </a:p>
      </dgm:t>
    </dgm:pt>
    <dgm:pt modelId="{46A610A8-9666-46A5-B267-4ED144C7EE4C}">
      <dgm:prSet phldrT="[Texto]" custT="1"/>
      <dgm:spPr/>
      <dgm:t>
        <a:bodyPr/>
        <a:lstStyle/>
        <a:p>
          <a:r>
            <a:rPr lang="es-EC" sz="1600" dirty="0" smtClean="0"/>
            <a:t>Objetivo</a:t>
          </a:r>
          <a:endParaRPr lang="es-EC" sz="1600" dirty="0"/>
        </a:p>
      </dgm:t>
    </dgm:pt>
    <dgm:pt modelId="{EB99ABFF-F373-4456-9A5B-4B8D48006693}" type="parTrans" cxnId="{EB899236-9832-4B7C-B893-B526CE61A1DA}">
      <dgm:prSet/>
      <dgm:spPr/>
      <dgm:t>
        <a:bodyPr/>
        <a:lstStyle/>
        <a:p>
          <a:endParaRPr lang="es-EC"/>
        </a:p>
      </dgm:t>
    </dgm:pt>
    <dgm:pt modelId="{82C7FB5A-19D7-4DD0-A06D-0F76E5E49AB0}" type="sibTrans" cxnId="{EB899236-9832-4B7C-B893-B526CE61A1DA}">
      <dgm:prSet/>
      <dgm:spPr/>
      <dgm:t>
        <a:bodyPr/>
        <a:lstStyle/>
        <a:p>
          <a:endParaRPr lang="es-EC"/>
        </a:p>
      </dgm:t>
    </dgm:pt>
    <dgm:pt modelId="{F2A65C69-30DC-4761-80C0-345E6BE2647D}">
      <dgm:prSet phldrT="[Texto]" custT="1"/>
      <dgm:spPr/>
      <dgm:t>
        <a:bodyPr/>
        <a:lstStyle/>
        <a:p>
          <a:r>
            <a:rPr lang="es-EC" sz="1600" dirty="0"/>
            <a:t>Riesgo</a:t>
          </a:r>
        </a:p>
      </dgm:t>
    </dgm:pt>
    <dgm:pt modelId="{2E8259A0-B3F4-4E67-83D3-481E22A13704}" type="parTrans" cxnId="{FEA7F863-D325-48D7-A14D-102E2B518ACB}">
      <dgm:prSet/>
      <dgm:spPr/>
      <dgm:t>
        <a:bodyPr/>
        <a:lstStyle/>
        <a:p>
          <a:endParaRPr lang="es-EC"/>
        </a:p>
      </dgm:t>
    </dgm:pt>
    <dgm:pt modelId="{C1097860-8675-4F47-8324-D05C8C295D5D}" type="sibTrans" cxnId="{FEA7F863-D325-48D7-A14D-102E2B518ACB}">
      <dgm:prSet/>
      <dgm:spPr/>
      <dgm:t>
        <a:bodyPr/>
        <a:lstStyle/>
        <a:p>
          <a:endParaRPr lang="es-EC"/>
        </a:p>
      </dgm:t>
    </dgm:pt>
    <dgm:pt modelId="{AFBA5F8C-DCE5-4CA8-92ED-9140522239E8}">
      <dgm:prSet phldrT="[Texto]" custT="1"/>
      <dgm:spPr/>
      <dgm:t>
        <a:bodyPr/>
        <a:lstStyle/>
        <a:p>
          <a:pPr algn="just"/>
          <a:r>
            <a:rPr lang="es-EC" sz="1200" dirty="0" smtClean="0"/>
            <a:t>verificar </a:t>
          </a:r>
          <a:r>
            <a:rPr lang="es-EC" sz="1200" dirty="0"/>
            <a:t>el cumplimiento de obligaciones tributarias y deberes formales.</a:t>
          </a:r>
        </a:p>
        <a:p>
          <a:pPr algn="just"/>
          <a:endParaRPr lang="es-EC" sz="1200" dirty="0"/>
        </a:p>
        <a:p>
          <a:pPr algn="just"/>
          <a:endParaRPr lang="es-EC" sz="1200" b="0" i="0" dirty="0"/>
        </a:p>
        <a:p>
          <a:pPr algn="just"/>
          <a:endParaRPr lang="es-EC" sz="1200" b="0" i="0" dirty="0"/>
        </a:p>
        <a:p>
          <a:pPr algn="just"/>
          <a:endParaRPr lang="es-EC" sz="1200" b="0" i="0" dirty="0"/>
        </a:p>
        <a:p>
          <a:pPr algn="just"/>
          <a:endParaRPr lang="es-EC" sz="1200" dirty="0"/>
        </a:p>
      </dgm:t>
    </dgm:pt>
    <dgm:pt modelId="{DA26117A-12EC-497F-B795-82E731DC9AAA}" type="parTrans" cxnId="{0F276B45-4374-42C7-A557-FFE79D2ED906}">
      <dgm:prSet/>
      <dgm:spPr/>
      <dgm:t>
        <a:bodyPr/>
        <a:lstStyle/>
        <a:p>
          <a:endParaRPr lang="es-EC"/>
        </a:p>
      </dgm:t>
    </dgm:pt>
    <dgm:pt modelId="{9CAE27AF-093C-4945-8954-F58ADCAAB1C9}" type="sibTrans" cxnId="{0F276B45-4374-42C7-A557-FFE79D2ED906}">
      <dgm:prSet/>
      <dgm:spPr/>
      <dgm:t>
        <a:bodyPr/>
        <a:lstStyle/>
        <a:p>
          <a:endParaRPr lang="es-EC"/>
        </a:p>
      </dgm:t>
    </dgm:pt>
    <dgm:pt modelId="{B47A128C-53A4-493A-80F8-8F6E03B6FA45}">
      <dgm:prSet phldrT="[Texto]" custT="1"/>
      <dgm:spPr/>
      <dgm:t>
        <a:bodyPr/>
        <a:lstStyle/>
        <a:p>
          <a:pPr algn="just"/>
          <a:r>
            <a:rPr lang="es-EC" sz="1200" dirty="0" smtClean="0"/>
            <a:t>-Diferencias en la información</a:t>
          </a:r>
        </a:p>
        <a:p>
          <a:pPr algn="just"/>
          <a:r>
            <a:rPr lang="es-EC" sz="1200" dirty="0" smtClean="0"/>
            <a:t>-Intervención de la Administración tributaria</a:t>
          </a:r>
        </a:p>
        <a:p>
          <a:pPr algn="just"/>
          <a:r>
            <a:rPr lang="es-EC" sz="1200" dirty="0" smtClean="0"/>
            <a:t>-Incurrir en sanciones Pecuniarias</a:t>
          </a:r>
          <a:endParaRPr lang="es-EC" sz="1200" dirty="0"/>
        </a:p>
      </dgm:t>
    </dgm:pt>
    <dgm:pt modelId="{C04738D4-3F7C-422D-A96D-3EFD138FFBE7}" type="parTrans" cxnId="{C7557EA1-2DE0-4F3C-A9F7-129A2CB24D5F}">
      <dgm:prSet/>
      <dgm:spPr/>
      <dgm:t>
        <a:bodyPr/>
        <a:lstStyle/>
        <a:p>
          <a:endParaRPr lang="es-EC"/>
        </a:p>
      </dgm:t>
    </dgm:pt>
    <dgm:pt modelId="{EFA09869-B479-46E3-84AD-326A9FE0EF2F}" type="sibTrans" cxnId="{C7557EA1-2DE0-4F3C-A9F7-129A2CB24D5F}">
      <dgm:prSet/>
      <dgm:spPr/>
      <dgm:t>
        <a:bodyPr/>
        <a:lstStyle/>
        <a:p>
          <a:endParaRPr lang="es-EC"/>
        </a:p>
      </dgm:t>
    </dgm:pt>
    <dgm:pt modelId="{F5FDE0FC-26E6-4172-9457-A233CE038671}">
      <dgm:prSet phldrT="[Texto]" custT="1"/>
      <dgm:spPr/>
      <dgm:t>
        <a:bodyPr/>
        <a:lstStyle/>
        <a:p>
          <a:r>
            <a:rPr lang="es-EC" sz="1600" dirty="0" smtClean="0"/>
            <a:t>Desarrollo</a:t>
          </a:r>
          <a:endParaRPr lang="es-EC" sz="1600" dirty="0"/>
        </a:p>
      </dgm:t>
    </dgm:pt>
    <dgm:pt modelId="{244FC50B-84FC-4C95-84C5-C144A6E10F01}" type="parTrans" cxnId="{6A2268A6-5FBF-46A2-9C2D-471633204672}">
      <dgm:prSet/>
      <dgm:spPr/>
      <dgm:t>
        <a:bodyPr/>
        <a:lstStyle/>
        <a:p>
          <a:endParaRPr lang="es-EC"/>
        </a:p>
      </dgm:t>
    </dgm:pt>
    <dgm:pt modelId="{29F26524-039C-4758-A46F-A51282D0937D}" type="sibTrans" cxnId="{6A2268A6-5FBF-46A2-9C2D-471633204672}">
      <dgm:prSet/>
      <dgm:spPr/>
      <dgm:t>
        <a:bodyPr/>
        <a:lstStyle/>
        <a:p>
          <a:endParaRPr lang="es-EC"/>
        </a:p>
      </dgm:t>
    </dgm:pt>
    <dgm:pt modelId="{777DA1D4-194F-49F9-9C6D-0CDC26CAB74A}">
      <dgm:prSet phldrT="[Texto]" custT="1"/>
      <dgm:spPr/>
      <dgm:t>
        <a:bodyPr/>
        <a:lstStyle/>
        <a:p>
          <a:r>
            <a:rPr lang="es-EC" sz="1200" dirty="0" smtClean="0"/>
            <a:t>Planificación      Parte 1 Informe de los auditores indep.</a:t>
          </a:r>
          <a:endParaRPr lang="es-EC" sz="1200" dirty="0"/>
        </a:p>
      </dgm:t>
    </dgm:pt>
    <dgm:pt modelId="{2EB3C62B-3764-4443-967D-34694F1FDDAD}" type="parTrans" cxnId="{8812EBED-C8F8-429D-B960-BD5EFC2E0354}">
      <dgm:prSet/>
      <dgm:spPr/>
      <dgm:t>
        <a:bodyPr/>
        <a:lstStyle/>
        <a:p>
          <a:endParaRPr lang="es-EC"/>
        </a:p>
      </dgm:t>
    </dgm:pt>
    <dgm:pt modelId="{63AAE853-FA54-414A-9602-9A90EA5CB57F}" type="sibTrans" cxnId="{8812EBED-C8F8-429D-B960-BD5EFC2E0354}">
      <dgm:prSet/>
      <dgm:spPr/>
      <dgm:t>
        <a:bodyPr/>
        <a:lstStyle/>
        <a:p>
          <a:endParaRPr lang="es-EC"/>
        </a:p>
      </dgm:t>
    </dgm:pt>
    <dgm:pt modelId="{D12A6594-B2C2-4BA3-8A81-A9B1F11E52A8}">
      <dgm:prSet phldrT="[Texto]" custT="1"/>
      <dgm:spPr/>
      <dgm:t>
        <a:bodyPr/>
        <a:lstStyle/>
        <a:p>
          <a:r>
            <a:rPr lang="es-EC" sz="1200" dirty="0" smtClean="0"/>
            <a:t>Informe              Parte 3 Recomendaciones sobre aspectos tributarios</a:t>
          </a:r>
        </a:p>
      </dgm:t>
    </dgm:pt>
    <dgm:pt modelId="{5588D6FF-6885-4B0A-B0AB-22165C8E0F36}" type="parTrans" cxnId="{0CAD8AE2-00CE-4C05-BD30-9614F8131127}">
      <dgm:prSet/>
      <dgm:spPr/>
      <dgm:t>
        <a:bodyPr/>
        <a:lstStyle/>
        <a:p>
          <a:endParaRPr lang="es-EC"/>
        </a:p>
      </dgm:t>
    </dgm:pt>
    <dgm:pt modelId="{52BE6DB7-D0AE-4B6B-A0D9-5CCFD84D348D}" type="sibTrans" cxnId="{0CAD8AE2-00CE-4C05-BD30-9614F8131127}">
      <dgm:prSet/>
      <dgm:spPr/>
      <dgm:t>
        <a:bodyPr/>
        <a:lstStyle/>
        <a:p>
          <a:endParaRPr lang="es-EC"/>
        </a:p>
      </dgm:t>
    </dgm:pt>
    <dgm:pt modelId="{78DC6B4B-051B-460B-AB92-FBF709C05E80}">
      <dgm:prSet phldrT="[Texto]" custT="1"/>
      <dgm:spPr/>
      <dgm:t>
        <a:bodyPr/>
        <a:lstStyle/>
        <a:p>
          <a:r>
            <a:rPr lang="es-EC" sz="1200" dirty="0" smtClean="0"/>
            <a:t>Ejecución           Parte 2 Informacion Financiera Suplem.</a:t>
          </a:r>
          <a:endParaRPr lang="es-EC" sz="1200" dirty="0"/>
        </a:p>
      </dgm:t>
    </dgm:pt>
    <dgm:pt modelId="{1678339E-3721-4731-A1AD-A88A77C61743}" type="sibTrans" cxnId="{89C93405-9D16-4689-960F-911BB6240DD4}">
      <dgm:prSet/>
      <dgm:spPr/>
      <dgm:t>
        <a:bodyPr/>
        <a:lstStyle/>
        <a:p>
          <a:endParaRPr lang="es-EC"/>
        </a:p>
      </dgm:t>
    </dgm:pt>
    <dgm:pt modelId="{D2A6AF48-996D-4394-82E3-C879A26B21B7}" type="parTrans" cxnId="{89C93405-9D16-4689-960F-911BB6240DD4}">
      <dgm:prSet/>
      <dgm:spPr/>
      <dgm:t>
        <a:bodyPr/>
        <a:lstStyle/>
        <a:p>
          <a:endParaRPr lang="es-EC"/>
        </a:p>
      </dgm:t>
    </dgm:pt>
    <dgm:pt modelId="{4A5424B1-0696-47E1-91D6-1D45EF99B0D0}" type="pres">
      <dgm:prSet presAssocID="{C9833435-A8BB-4F24-A117-69CC8C8D374E}" presName="vert0" presStyleCnt="0">
        <dgm:presLayoutVars>
          <dgm:dir/>
          <dgm:animOne val="branch"/>
          <dgm:animLvl val="lvl"/>
        </dgm:presLayoutVars>
      </dgm:prSet>
      <dgm:spPr/>
      <dgm:t>
        <a:bodyPr/>
        <a:lstStyle/>
        <a:p>
          <a:endParaRPr lang="es-EC"/>
        </a:p>
      </dgm:t>
    </dgm:pt>
    <dgm:pt modelId="{EF0117DB-D8E9-4974-8165-6843C0173D49}" type="pres">
      <dgm:prSet presAssocID="{92E81596-C8A5-409D-AB49-19FF63A0B378}" presName="thickLine" presStyleLbl="alignNode1" presStyleIdx="0" presStyleCnt="1" custLinFactNeighborX="-576" custLinFactNeighborY="2955"/>
      <dgm:spPr/>
      <dgm:t>
        <a:bodyPr/>
        <a:lstStyle/>
        <a:p>
          <a:endParaRPr lang="es-ES"/>
        </a:p>
      </dgm:t>
    </dgm:pt>
    <dgm:pt modelId="{6EB411B3-9F62-4098-9FA9-F17D4C4A1C14}" type="pres">
      <dgm:prSet presAssocID="{92E81596-C8A5-409D-AB49-19FF63A0B378}" presName="horz1" presStyleCnt="0"/>
      <dgm:spPr/>
      <dgm:t>
        <a:bodyPr/>
        <a:lstStyle/>
        <a:p>
          <a:endParaRPr lang="es-ES"/>
        </a:p>
      </dgm:t>
    </dgm:pt>
    <dgm:pt modelId="{4822FA6A-5965-4E89-B8FE-C811DEFE8684}" type="pres">
      <dgm:prSet presAssocID="{92E81596-C8A5-409D-AB49-19FF63A0B378}" presName="tx1" presStyleLbl="revTx" presStyleIdx="0" presStyleCnt="10" custScaleX="203164"/>
      <dgm:spPr/>
      <dgm:t>
        <a:bodyPr/>
        <a:lstStyle/>
        <a:p>
          <a:endParaRPr lang="es-EC"/>
        </a:p>
      </dgm:t>
    </dgm:pt>
    <dgm:pt modelId="{E27C7A6D-62C1-4AB9-BF80-62130C86B5C1}" type="pres">
      <dgm:prSet presAssocID="{92E81596-C8A5-409D-AB49-19FF63A0B378}" presName="vert1" presStyleCnt="0"/>
      <dgm:spPr/>
      <dgm:t>
        <a:bodyPr/>
        <a:lstStyle/>
        <a:p>
          <a:endParaRPr lang="es-ES"/>
        </a:p>
      </dgm:t>
    </dgm:pt>
    <dgm:pt modelId="{D65FE7EA-8E3A-4AFB-B9B4-A8BD76D3A11A}" type="pres">
      <dgm:prSet presAssocID="{16500013-74E3-4DD4-8D7E-93C67D448044}" presName="vertSpace2a" presStyleCnt="0"/>
      <dgm:spPr/>
      <dgm:t>
        <a:bodyPr/>
        <a:lstStyle/>
        <a:p>
          <a:endParaRPr lang="es-ES"/>
        </a:p>
      </dgm:t>
    </dgm:pt>
    <dgm:pt modelId="{B73F004F-784C-4B9F-91E5-90F28531AEBB}" type="pres">
      <dgm:prSet presAssocID="{16500013-74E3-4DD4-8D7E-93C67D448044}" presName="horz2" presStyleCnt="0"/>
      <dgm:spPr/>
      <dgm:t>
        <a:bodyPr/>
        <a:lstStyle/>
        <a:p>
          <a:endParaRPr lang="es-ES"/>
        </a:p>
      </dgm:t>
    </dgm:pt>
    <dgm:pt modelId="{2D7CFE36-93BB-433B-8217-C5AD37DFA2DD}" type="pres">
      <dgm:prSet presAssocID="{16500013-74E3-4DD4-8D7E-93C67D448044}" presName="horzSpace2" presStyleCnt="0"/>
      <dgm:spPr/>
      <dgm:t>
        <a:bodyPr/>
        <a:lstStyle/>
        <a:p>
          <a:endParaRPr lang="es-ES"/>
        </a:p>
      </dgm:t>
    </dgm:pt>
    <dgm:pt modelId="{DF6D99B5-072B-4610-B1C4-01EDE201E74C}" type="pres">
      <dgm:prSet presAssocID="{16500013-74E3-4DD4-8D7E-93C67D448044}" presName="tx2" presStyleLbl="revTx" presStyleIdx="1" presStyleCnt="10" custScaleX="230386" custScaleY="32659" custLinFactNeighborX="60265" custLinFactNeighborY="2256"/>
      <dgm:spPr/>
      <dgm:t>
        <a:bodyPr/>
        <a:lstStyle/>
        <a:p>
          <a:endParaRPr lang="es-EC"/>
        </a:p>
      </dgm:t>
    </dgm:pt>
    <dgm:pt modelId="{F3754988-7967-4225-AFA4-674B4211D418}" type="pres">
      <dgm:prSet presAssocID="{16500013-74E3-4DD4-8D7E-93C67D448044}" presName="vert2" presStyleCnt="0"/>
      <dgm:spPr/>
      <dgm:t>
        <a:bodyPr/>
        <a:lstStyle/>
        <a:p>
          <a:endParaRPr lang="es-ES"/>
        </a:p>
      </dgm:t>
    </dgm:pt>
    <dgm:pt modelId="{2036D2A1-1299-4EF4-B680-A1A0F4FFC32B}" type="pres">
      <dgm:prSet presAssocID="{16500013-74E3-4DD4-8D7E-93C67D448044}" presName="thinLine2b" presStyleLbl="callout" presStyleIdx="0" presStyleCnt="6" custLinFactY="-226388" custLinFactNeighborX="34815" custLinFactNeighborY="-300000"/>
      <dgm:spPr/>
      <dgm:t>
        <a:bodyPr/>
        <a:lstStyle/>
        <a:p>
          <a:endParaRPr lang="es-ES"/>
        </a:p>
      </dgm:t>
    </dgm:pt>
    <dgm:pt modelId="{18E50CE5-BBDB-4A46-BB90-ABD4752D6EDD}" type="pres">
      <dgm:prSet presAssocID="{16500013-74E3-4DD4-8D7E-93C67D448044}" presName="vertSpace2b" presStyleCnt="0"/>
      <dgm:spPr/>
      <dgm:t>
        <a:bodyPr/>
        <a:lstStyle/>
        <a:p>
          <a:endParaRPr lang="es-ES"/>
        </a:p>
      </dgm:t>
    </dgm:pt>
    <dgm:pt modelId="{8E987ED3-7B8E-4ED6-A0C0-99113574F1B5}" type="pres">
      <dgm:prSet presAssocID="{46A610A8-9666-46A5-B267-4ED144C7EE4C}" presName="horz2" presStyleCnt="0"/>
      <dgm:spPr/>
      <dgm:t>
        <a:bodyPr/>
        <a:lstStyle/>
        <a:p>
          <a:endParaRPr lang="es-ES"/>
        </a:p>
      </dgm:t>
    </dgm:pt>
    <dgm:pt modelId="{673EAC51-84DA-4E22-ADB2-C29C411928FE}" type="pres">
      <dgm:prSet presAssocID="{46A610A8-9666-46A5-B267-4ED144C7EE4C}" presName="horzSpace2" presStyleCnt="0"/>
      <dgm:spPr/>
      <dgm:t>
        <a:bodyPr/>
        <a:lstStyle/>
        <a:p>
          <a:endParaRPr lang="es-ES"/>
        </a:p>
      </dgm:t>
    </dgm:pt>
    <dgm:pt modelId="{6478BCDB-510E-4055-BCD4-E9CB4D14852F}" type="pres">
      <dgm:prSet presAssocID="{46A610A8-9666-46A5-B267-4ED144C7EE4C}" presName="tx2" presStyleLbl="revTx" presStyleIdx="2" presStyleCnt="10" custScaleX="100741" custScaleY="16262" custLinFactNeighborX="-41591" custLinFactNeighborY="-19688"/>
      <dgm:spPr/>
      <dgm:t>
        <a:bodyPr/>
        <a:lstStyle/>
        <a:p>
          <a:endParaRPr lang="es-EC"/>
        </a:p>
      </dgm:t>
    </dgm:pt>
    <dgm:pt modelId="{C95F3F8B-8BF4-46BF-9131-7D250C799D8B}" type="pres">
      <dgm:prSet presAssocID="{46A610A8-9666-46A5-B267-4ED144C7EE4C}" presName="vert2" presStyleCnt="0"/>
      <dgm:spPr/>
      <dgm:t>
        <a:bodyPr/>
        <a:lstStyle/>
        <a:p>
          <a:endParaRPr lang="es-ES"/>
        </a:p>
      </dgm:t>
    </dgm:pt>
    <dgm:pt modelId="{EE30C98D-CD25-468E-85A3-973ACC206C47}" type="pres">
      <dgm:prSet presAssocID="{AFBA5F8C-DCE5-4CA8-92ED-9140522239E8}" presName="horz3" presStyleCnt="0"/>
      <dgm:spPr/>
      <dgm:t>
        <a:bodyPr/>
        <a:lstStyle/>
        <a:p>
          <a:endParaRPr lang="es-ES"/>
        </a:p>
      </dgm:t>
    </dgm:pt>
    <dgm:pt modelId="{DA272716-C5FD-41D3-8001-1B530897200D}" type="pres">
      <dgm:prSet presAssocID="{AFBA5F8C-DCE5-4CA8-92ED-9140522239E8}" presName="horzSpace3" presStyleCnt="0"/>
      <dgm:spPr/>
      <dgm:t>
        <a:bodyPr/>
        <a:lstStyle/>
        <a:p>
          <a:endParaRPr lang="es-ES"/>
        </a:p>
      </dgm:t>
    </dgm:pt>
    <dgm:pt modelId="{41DB32A4-654D-466B-AA4B-304942DC6F75}" type="pres">
      <dgm:prSet presAssocID="{AFBA5F8C-DCE5-4CA8-92ED-9140522239E8}" presName="tx3" presStyleLbl="revTx" presStyleIdx="3" presStyleCnt="10" custScaleX="231325" custScaleY="24163" custLinFactNeighborX="-44841" custLinFactNeighborY="-19343"/>
      <dgm:spPr/>
      <dgm:t>
        <a:bodyPr/>
        <a:lstStyle/>
        <a:p>
          <a:endParaRPr lang="es-EC"/>
        </a:p>
      </dgm:t>
    </dgm:pt>
    <dgm:pt modelId="{24DF136D-3EF7-402F-A3A6-DC00E9633702}" type="pres">
      <dgm:prSet presAssocID="{AFBA5F8C-DCE5-4CA8-92ED-9140522239E8}" presName="vert3" presStyleCnt="0"/>
      <dgm:spPr/>
      <dgm:t>
        <a:bodyPr/>
        <a:lstStyle/>
        <a:p>
          <a:endParaRPr lang="es-ES"/>
        </a:p>
      </dgm:t>
    </dgm:pt>
    <dgm:pt modelId="{CF6900AE-C8DD-44D5-BCA1-4FEB9B1E6DEC}" type="pres">
      <dgm:prSet presAssocID="{46A610A8-9666-46A5-B267-4ED144C7EE4C}" presName="thinLine2b" presStyleLbl="callout" presStyleIdx="1" presStyleCnt="6" custLinFactY="-400000" custLinFactNeighborX="35539" custLinFactNeighborY="-483585"/>
      <dgm:spPr/>
      <dgm:t>
        <a:bodyPr/>
        <a:lstStyle/>
        <a:p>
          <a:endParaRPr lang="es-ES"/>
        </a:p>
      </dgm:t>
    </dgm:pt>
    <dgm:pt modelId="{C2F19BDF-46D9-47F4-89AB-9E73DC45883D}" type="pres">
      <dgm:prSet presAssocID="{46A610A8-9666-46A5-B267-4ED144C7EE4C}" presName="vertSpace2b" presStyleCnt="0"/>
      <dgm:spPr/>
      <dgm:t>
        <a:bodyPr/>
        <a:lstStyle/>
        <a:p>
          <a:endParaRPr lang="es-ES"/>
        </a:p>
      </dgm:t>
    </dgm:pt>
    <dgm:pt modelId="{76979968-4E51-4120-B1BB-45EA7A601B16}" type="pres">
      <dgm:prSet presAssocID="{F2A65C69-30DC-4761-80C0-345E6BE2647D}" presName="horz2" presStyleCnt="0"/>
      <dgm:spPr/>
      <dgm:t>
        <a:bodyPr/>
        <a:lstStyle/>
        <a:p>
          <a:endParaRPr lang="es-ES"/>
        </a:p>
      </dgm:t>
    </dgm:pt>
    <dgm:pt modelId="{611DA7B8-8A67-48A7-913E-47DB9A153B23}" type="pres">
      <dgm:prSet presAssocID="{F2A65C69-30DC-4761-80C0-345E6BE2647D}" presName="horzSpace2" presStyleCnt="0"/>
      <dgm:spPr/>
      <dgm:t>
        <a:bodyPr/>
        <a:lstStyle/>
        <a:p>
          <a:endParaRPr lang="es-ES"/>
        </a:p>
      </dgm:t>
    </dgm:pt>
    <dgm:pt modelId="{B985170D-F855-4E8D-8B81-6370E5E5BD9C}" type="pres">
      <dgm:prSet presAssocID="{F2A65C69-30DC-4761-80C0-345E6BE2647D}" presName="tx2" presStyleLbl="revTx" presStyleIdx="4" presStyleCnt="10" custScaleY="16942" custLinFactNeighborX="-39851" custLinFactNeighborY="-30194"/>
      <dgm:spPr/>
      <dgm:t>
        <a:bodyPr/>
        <a:lstStyle/>
        <a:p>
          <a:endParaRPr lang="es-EC"/>
        </a:p>
      </dgm:t>
    </dgm:pt>
    <dgm:pt modelId="{C47B60C7-E3A4-4C35-9930-29AD3CB11295}" type="pres">
      <dgm:prSet presAssocID="{F2A65C69-30DC-4761-80C0-345E6BE2647D}" presName="vert2" presStyleCnt="0"/>
      <dgm:spPr/>
      <dgm:t>
        <a:bodyPr/>
        <a:lstStyle/>
        <a:p>
          <a:endParaRPr lang="es-ES"/>
        </a:p>
      </dgm:t>
    </dgm:pt>
    <dgm:pt modelId="{85F2323A-6C0B-48B5-ADD7-688333C85903}" type="pres">
      <dgm:prSet presAssocID="{B47A128C-53A4-493A-80F8-8F6E03B6FA45}" presName="horz3" presStyleCnt="0"/>
      <dgm:spPr/>
      <dgm:t>
        <a:bodyPr/>
        <a:lstStyle/>
        <a:p>
          <a:endParaRPr lang="es-ES"/>
        </a:p>
      </dgm:t>
    </dgm:pt>
    <dgm:pt modelId="{0BE89080-9680-4AF6-A334-F892272478E9}" type="pres">
      <dgm:prSet presAssocID="{B47A128C-53A4-493A-80F8-8F6E03B6FA45}" presName="horzSpace3" presStyleCnt="0"/>
      <dgm:spPr/>
      <dgm:t>
        <a:bodyPr/>
        <a:lstStyle/>
        <a:p>
          <a:endParaRPr lang="es-ES"/>
        </a:p>
      </dgm:t>
    </dgm:pt>
    <dgm:pt modelId="{2824EF5E-B78F-450E-AEDF-A29FB5EAE28A}" type="pres">
      <dgm:prSet presAssocID="{B47A128C-53A4-493A-80F8-8F6E03B6FA45}" presName="tx3" presStyleLbl="revTx" presStyleIdx="5" presStyleCnt="10" custScaleX="237885" custScaleY="27201" custLinFactNeighborX="-44832" custLinFactNeighborY="-31208"/>
      <dgm:spPr/>
      <dgm:t>
        <a:bodyPr/>
        <a:lstStyle/>
        <a:p>
          <a:endParaRPr lang="es-EC"/>
        </a:p>
      </dgm:t>
    </dgm:pt>
    <dgm:pt modelId="{AFB852B3-96AF-4A58-956D-E58770A4D9D6}" type="pres">
      <dgm:prSet presAssocID="{B47A128C-53A4-493A-80F8-8F6E03B6FA45}" presName="vert3" presStyleCnt="0"/>
      <dgm:spPr/>
      <dgm:t>
        <a:bodyPr/>
        <a:lstStyle/>
        <a:p>
          <a:endParaRPr lang="es-ES"/>
        </a:p>
      </dgm:t>
    </dgm:pt>
    <dgm:pt modelId="{6C8A9923-069D-433A-83B0-04FF53695055}" type="pres">
      <dgm:prSet presAssocID="{F2A65C69-30DC-4761-80C0-345E6BE2647D}" presName="thinLine2b" presStyleLbl="callout" presStyleIdx="2" presStyleCnt="6" custLinFactY="-600000" custLinFactNeighborX="38927" custLinFactNeighborY="-626387"/>
      <dgm:spPr/>
      <dgm:t>
        <a:bodyPr/>
        <a:lstStyle/>
        <a:p>
          <a:endParaRPr lang="es-ES"/>
        </a:p>
      </dgm:t>
    </dgm:pt>
    <dgm:pt modelId="{43DA25DA-0DD4-456E-8A61-F3A684B06038}" type="pres">
      <dgm:prSet presAssocID="{F2A65C69-30DC-4761-80C0-345E6BE2647D}" presName="vertSpace2b" presStyleCnt="0"/>
      <dgm:spPr/>
      <dgm:t>
        <a:bodyPr/>
        <a:lstStyle/>
        <a:p>
          <a:endParaRPr lang="es-ES"/>
        </a:p>
      </dgm:t>
    </dgm:pt>
    <dgm:pt modelId="{F4B6BC22-3DCD-4659-87CE-FABF1D5CC26A}" type="pres">
      <dgm:prSet presAssocID="{F5FDE0FC-26E6-4172-9457-A233CE038671}" presName="horz2" presStyleCnt="0"/>
      <dgm:spPr/>
      <dgm:t>
        <a:bodyPr/>
        <a:lstStyle/>
        <a:p>
          <a:endParaRPr lang="es-ES"/>
        </a:p>
      </dgm:t>
    </dgm:pt>
    <dgm:pt modelId="{2513FB31-5B46-4461-9428-999EE04FA22C}" type="pres">
      <dgm:prSet presAssocID="{F5FDE0FC-26E6-4172-9457-A233CE038671}" presName="horzSpace2" presStyleCnt="0"/>
      <dgm:spPr/>
      <dgm:t>
        <a:bodyPr/>
        <a:lstStyle/>
        <a:p>
          <a:endParaRPr lang="es-ES"/>
        </a:p>
      </dgm:t>
    </dgm:pt>
    <dgm:pt modelId="{56277857-761E-426F-9FF4-3CA8FBD27FE0}" type="pres">
      <dgm:prSet presAssocID="{F5FDE0FC-26E6-4172-9457-A233CE038671}" presName="tx2" presStyleLbl="revTx" presStyleIdx="6" presStyleCnt="10" custScaleX="104297" custScaleY="11830" custLinFactNeighborX="-19683" custLinFactNeighborY="-30958"/>
      <dgm:spPr/>
      <dgm:t>
        <a:bodyPr/>
        <a:lstStyle/>
        <a:p>
          <a:endParaRPr lang="es-EC"/>
        </a:p>
      </dgm:t>
    </dgm:pt>
    <dgm:pt modelId="{457882C6-B827-4BF5-B971-D2C2D5D4CBB5}" type="pres">
      <dgm:prSet presAssocID="{F5FDE0FC-26E6-4172-9457-A233CE038671}" presName="vert2" presStyleCnt="0"/>
      <dgm:spPr/>
      <dgm:t>
        <a:bodyPr/>
        <a:lstStyle/>
        <a:p>
          <a:endParaRPr lang="es-ES"/>
        </a:p>
      </dgm:t>
    </dgm:pt>
    <dgm:pt modelId="{AA13AFF7-0343-4B3F-A79C-1CD63D313E9A}" type="pres">
      <dgm:prSet presAssocID="{777DA1D4-194F-49F9-9C6D-0CDC26CAB74A}" presName="horz3" presStyleCnt="0"/>
      <dgm:spPr/>
      <dgm:t>
        <a:bodyPr/>
        <a:lstStyle/>
        <a:p>
          <a:endParaRPr lang="es-ES"/>
        </a:p>
      </dgm:t>
    </dgm:pt>
    <dgm:pt modelId="{90775CD1-9982-4D47-9F60-9295C8E33A22}" type="pres">
      <dgm:prSet presAssocID="{777DA1D4-194F-49F9-9C6D-0CDC26CAB74A}" presName="horzSpace3" presStyleCnt="0"/>
      <dgm:spPr/>
      <dgm:t>
        <a:bodyPr/>
        <a:lstStyle/>
        <a:p>
          <a:endParaRPr lang="es-ES"/>
        </a:p>
      </dgm:t>
    </dgm:pt>
    <dgm:pt modelId="{929ADDBA-7F51-4F3F-8717-49CCE192604F}" type="pres">
      <dgm:prSet presAssocID="{777DA1D4-194F-49F9-9C6D-0CDC26CAB74A}" presName="tx3" presStyleLbl="revTx" presStyleIdx="7" presStyleCnt="10" custScaleX="380040" custScaleY="8100" custLinFactX="-1427" custLinFactNeighborX="-100000" custLinFactNeighborY="-39363"/>
      <dgm:spPr/>
      <dgm:t>
        <a:bodyPr/>
        <a:lstStyle/>
        <a:p>
          <a:endParaRPr lang="es-EC"/>
        </a:p>
      </dgm:t>
    </dgm:pt>
    <dgm:pt modelId="{CB46DE3D-E61C-4C71-9152-9872B50FB829}" type="pres">
      <dgm:prSet presAssocID="{777DA1D4-194F-49F9-9C6D-0CDC26CAB74A}" presName="vert3" presStyleCnt="0"/>
      <dgm:spPr/>
      <dgm:t>
        <a:bodyPr/>
        <a:lstStyle/>
        <a:p>
          <a:endParaRPr lang="es-ES"/>
        </a:p>
      </dgm:t>
    </dgm:pt>
    <dgm:pt modelId="{938A30FA-83D3-4AAE-B074-AC6764345E82}" type="pres">
      <dgm:prSet presAssocID="{63AAE853-FA54-414A-9602-9A90EA5CB57F}" presName="thinLine3" presStyleLbl="callout" presStyleIdx="3" presStyleCnt="6" custLinFactY="-400000" custLinFactNeighborX="-96814" custLinFactNeighborY="-419783"/>
      <dgm:spPr/>
      <dgm:t>
        <a:bodyPr/>
        <a:lstStyle/>
        <a:p>
          <a:endParaRPr lang="es-ES"/>
        </a:p>
      </dgm:t>
    </dgm:pt>
    <dgm:pt modelId="{2CF2D8D7-E800-49DA-9A8E-37CF8BECADCC}" type="pres">
      <dgm:prSet presAssocID="{78DC6B4B-051B-460B-AB92-FBF709C05E80}" presName="horz3" presStyleCnt="0"/>
      <dgm:spPr/>
      <dgm:t>
        <a:bodyPr/>
        <a:lstStyle/>
        <a:p>
          <a:endParaRPr lang="es-ES"/>
        </a:p>
      </dgm:t>
    </dgm:pt>
    <dgm:pt modelId="{EE59AEE5-D502-48E0-BC62-9DA202F3126B}" type="pres">
      <dgm:prSet presAssocID="{78DC6B4B-051B-460B-AB92-FBF709C05E80}" presName="horzSpace3" presStyleCnt="0"/>
      <dgm:spPr/>
      <dgm:t>
        <a:bodyPr/>
        <a:lstStyle/>
        <a:p>
          <a:endParaRPr lang="es-ES"/>
        </a:p>
      </dgm:t>
    </dgm:pt>
    <dgm:pt modelId="{BB4320CE-3B88-4658-B4A9-BF2ABBEA75C5}" type="pres">
      <dgm:prSet presAssocID="{78DC6B4B-051B-460B-AB92-FBF709C05E80}" presName="tx3" presStyleLbl="revTx" presStyleIdx="8" presStyleCnt="10" custScaleX="382444" custScaleY="8635" custLinFactX="-2134" custLinFactNeighborX="-100000" custLinFactNeighborY="-37509"/>
      <dgm:spPr/>
      <dgm:t>
        <a:bodyPr/>
        <a:lstStyle/>
        <a:p>
          <a:endParaRPr lang="es-EC"/>
        </a:p>
      </dgm:t>
    </dgm:pt>
    <dgm:pt modelId="{EB50256F-1C35-4977-958C-14402C18389E}" type="pres">
      <dgm:prSet presAssocID="{78DC6B4B-051B-460B-AB92-FBF709C05E80}" presName="vert3" presStyleCnt="0"/>
      <dgm:spPr/>
      <dgm:t>
        <a:bodyPr/>
        <a:lstStyle/>
        <a:p>
          <a:endParaRPr lang="es-ES"/>
        </a:p>
      </dgm:t>
    </dgm:pt>
    <dgm:pt modelId="{DFE8CF28-1D43-4971-9AF3-CF8573F064C7}" type="pres">
      <dgm:prSet presAssocID="{1678339E-3721-4731-A1AD-A88A77C61743}" presName="thinLine3" presStyleLbl="callout" presStyleIdx="4" presStyleCnt="6" custLinFactY="-300000" custLinFactNeighborX="-96962" custLinFactNeighborY="-349046"/>
      <dgm:spPr/>
      <dgm:t>
        <a:bodyPr/>
        <a:lstStyle/>
        <a:p>
          <a:endParaRPr lang="es-ES"/>
        </a:p>
      </dgm:t>
    </dgm:pt>
    <dgm:pt modelId="{5FD4FB1B-592C-4CAA-900C-186ED1DC52A6}" type="pres">
      <dgm:prSet presAssocID="{D12A6594-B2C2-4BA3-8A81-A9B1F11E52A8}" presName="horz3" presStyleCnt="0"/>
      <dgm:spPr/>
      <dgm:t>
        <a:bodyPr/>
        <a:lstStyle/>
        <a:p>
          <a:endParaRPr lang="es-ES"/>
        </a:p>
      </dgm:t>
    </dgm:pt>
    <dgm:pt modelId="{ED378D89-F387-477D-B1E9-351133961DA5}" type="pres">
      <dgm:prSet presAssocID="{D12A6594-B2C2-4BA3-8A81-A9B1F11E52A8}" presName="horzSpace3" presStyleCnt="0"/>
      <dgm:spPr/>
      <dgm:t>
        <a:bodyPr/>
        <a:lstStyle/>
        <a:p>
          <a:endParaRPr lang="es-ES"/>
        </a:p>
      </dgm:t>
    </dgm:pt>
    <dgm:pt modelId="{AA1E000C-D452-4AD7-9A64-E3A5CB813E23}" type="pres">
      <dgm:prSet presAssocID="{D12A6594-B2C2-4BA3-8A81-A9B1F11E52A8}" presName="tx3" presStyleLbl="revTx" presStyleIdx="9" presStyleCnt="10" custScaleX="493131" custScaleY="9744" custLinFactX="-1628" custLinFactNeighborX="-100000" custLinFactNeighborY="-34366"/>
      <dgm:spPr/>
      <dgm:t>
        <a:bodyPr/>
        <a:lstStyle/>
        <a:p>
          <a:endParaRPr lang="es-EC"/>
        </a:p>
      </dgm:t>
    </dgm:pt>
    <dgm:pt modelId="{97DE0B61-A4D3-4FB2-8A25-4BA9F0E1081D}" type="pres">
      <dgm:prSet presAssocID="{D12A6594-B2C2-4BA3-8A81-A9B1F11E52A8}" presName="vert3" presStyleCnt="0"/>
      <dgm:spPr/>
      <dgm:t>
        <a:bodyPr/>
        <a:lstStyle/>
        <a:p>
          <a:endParaRPr lang="es-ES"/>
        </a:p>
      </dgm:t>
    </dgm:pt>
    <dgm:pt modelId="{57C501AD-80B5-4817-BAFD-CDF776CCA037}" type="pres">
      <dgm:prSet presAssocID="{F5FDE0FC-26E6-4172-9457-A233CE038671}" presName="thinLine2b" presStyleLbl="callout" presStyleIdx="5" presStyleCnt="6" custLinFactY="-539734" custLinFactNeighborX="40105" custLinFactNeighborY="-600000"/>
      <dgm:spPr/>
      <dgm:t>
        <a:bodyPr/>
        <a:lstStyle/>
        <a:p>
          <a:endParaRPr lang="es-ES"/>
        </a:p>
      </dgm:t>
    </dgm:pt>
    <dgm:pt modelId="{39888618-F3D8-4FEB-AF26-95F4120B432F}" type="pres">
      <dgm:prSet presAssocID="{F5FDE0FC-26E6-4172-9457-A233CE038671}" presName="vertSpace2b" presStyleCnt="0"/>
      <dgm:spPr/>
      <dgm:t>
        <a:bodyPr/>
        <a:lstStyle/>
        <a:p>
          <a:endParaRPr lang="es-ES"/>
        </a:p>
      </dgm:t>
    </dgm:pt>
  </dgm:ptLst>
  <dgm:cxnLst>
    <dgm:cxn modelId="{EB899236-9832-4B7C-B893-B526CE61A1DA}" srcId="{92E81596-C8A5-409D-AB49-19FF63A0B378}" destId="{46A610A8-9666-46A5-B267-4ED144C7EE4C}" srcOrd="1" destOrd="0" parTransId="{EB99ABFF-F373-4456-9A5B-4B8D48006693}" sibTransId="{82C7FB5A-19D7-4DD0-A06D-0F76E5E49AB0}"/>
    <dgm:cxn modelId="{5D71D08A-44D6-494B-A6DE-E7B63C26587D}" type="presOf" srcId="{AFBA5F8C-DCE5-4CA8-92ED-9140522239E8}" destId="{41DB32A4-654D-466B-AA4B-304942DC6F75}" srcOrd="0" destOrd="0" presId="urn:microsoft.com/office/officeart/2008/layout/LinedList"/>
    <dgm:cxn modelId="{C7557EA1-2DE0-4F3C-A9F7-129A2CB24D5F}" srcId="{F2A65C69-30DC-4761-80C0-345E6BE2647D}" destId="{B47A128C-53A4-493A-80F8-8F6E03B6FA45}" srcOrd="0" destOrd="0" parTransId="{C04738D4-3F7C-422D-A96D-3EFD138FFBE7}" sibTransId="{EFA09869-B479-46E3-84AD-326A9FE0EF2F}"/>
    <dgm:cxn modelId="{8812EBED-C8F8-429D-B960-BD5EFC2E0354}" srcId="{F5FDE0FC-26E6-4172-9457-A233CE038671}" destId="{777DA1D4-194F-49F9-9C6D-0CDC26CAB74A}" srcOrd="0" destOrd="0" parTransId="{2EB3C62B-3764-4443-967D-34694F1FDDAD}" sibTransId="{63AAE853-FA54-414A-9602-9A90EA5CB57F}"/>
    <dgm:cxn modelId="{8C8F27C1-A416-42D8-98EC-DF20EA656061}" srcId="{92E81596-C8A5-409D-AB49-19FF63A0B378}" destId="{16500013-74E3-4DD4-8D7E-93C67D448044}" srcOrd="0" destOrd="0" parTransId="{7938C711-0197-4BC7-9E59-1F393E1F6852}" sibTransId="{80D80F98-AC17-4369-A733-BA3BD5BEF26D}"/>
    <dgm:cxn modelId="{F7E56DA4-1396-40B9-95E7-6CA46D8E0D7E}" type="presOf" srcId="{78DC6B4B-051B-460B-AB92-FBF709C05E80}" destId="{BB4320CE-3B88-4658-B4A9-BF2ABBEA75C5}" srcOrd="0" destOrd="0" presId="urn:microsoft.com/office/officeart/2008/layout/LinedList"/>
    <dgm:cxn modelId="{0CAD8AE2-00CE-4C05-BD30-9614F8131127}" srcId="{F5FDE0FC-26E6-4172-9457-A233CE038671}" destId="{D12A6594-B2C2-4BA3-8A81-A9B1F11E52A8}" srcOrd="2" destOrd="0" parTransId="{5588D6FF-6885-4B0A-B0AB-22165C8E0F36}" sibTransId="{52BE6DB7-D0AE-4B6B-A0D9-5CCFD84D348D}"/>
    <dgm:cxn modelId="{C3E0B86E-7B97-4322-B0DA-F737EA4B5602}" srcId="{C9833435-A8BB-4F24-A117-69CC8C8D374E}" destId="{92E81596-C8A5-409D-AB49-19FF63A0B378}" srcOrd="0" destOrd="0" parTransId="{B9995776-2A35-40EC-ABCE-76EE78C398EF}" sibTransId="{BB0A0C70-EA03-4CC5-A985-DE371F43D382}"/>
    <dgm:cxn modelId="{B3DB3CBD-0212-4F56-9F30-A9C05FB91EA6}" type="presOf" srcId="{92E81596-C8A5-409D-AB49-19FF63A0B378}" destId="{4822FA6A-5965-4E89-B8FE-C811DEFE8684}" srcOrd="0" destOrd="0" presId="urn:microsoft.com/office/officeart/2008/layout/LinedList"/>
    <dgm:cxn modelId="{89C93405-9D16-4689-960F-911BB6240DD4}" srcId="{F5FDE0FC-26E6-4172-9457-A233CE038671}" destId="{78DC6B4B-051B-460B-AB92-FBF709C05E80}" srcOrd="1" destOrd="0" parTransId="{D2A6AF48-996D-4394-82E3-C879A26B21B7}" sibTransId="{1678339E-3721-4731-A1AD-A88A77C61743}"/>
    <dgm:cxn modelId="{6A2268A6-5FBF-46A2-9C2D-471633204672}" srcId="{92E81596-C8A5-409D-AB49-19FF63A0B378}" destId="{F5FDE0FC-26E6-4172-9457-A233CE038671}" srcOrd="3" destOrd="0" parTransId="{244FC50B-84FC-4C95-84C5-C144A6E10F01}" sibTransId="{29F26524-039C-4758-A46F-A51282D0937D}"/>
    <dgm:cxn modelId="{74D4C81E-967C-40AE-9306-6C790D3B8D7A}" type="presOf" srcId="{777DA1D4-194F-49F9-9C6D-0CDC26CAB74A}" destId="{929ADDBA-7F51-4F3F-8717-49CCE192604F}" srcOrd="0" destOrd="0" presId="urn:microsoft.com/office/officeart/2008/layout/LinedList"/>
    <dgm:cxn modelId="{95BCD87F-CE6D-400F-8E8C-A6AA050D04A7}" type="presOf" srcId="{C9833435-A8BB-4F24-A117-69CC8C8D374E}" destId="{4A5424B1-0696-47E1-91D6-1D45EF99B0D0}" srcOrd="0" destOrd="0" presId="urn:microsoft.com/office/officeart/2008/layout/LinedList"/>
    <dgm:cxn modelId="{47A3653C-58BC-4C99-B6F2-06049B537030}" type="presOf" srcId="{F5FDE0FC-26E6-4172-9457-A233CE038671}" destId="{56277857-761E-426F-9FF4-3CA8FBD27FE0}" srcOrd="0" destOrd="0" presId="urn:microsoft.com/office/officeart/2008/layout/LinedList"/>
    <dgm:cxn modelId="{CCD2A428-3589-4235-8DA1-FBD37A701F75}" type="presOf" srcId="{46A610A8-9666-46A5-B267-4ED144C7EE4C}" destId="{6478BCDB-510E-4055-BCD4-E9CB4D14852F}" srcOrd="0" destOrd="0" presId="urn:microsoft.com/office/officeart/2008/layout/LinedList"/>
    <dgm:cxn modelId="{BF864280-DA15-4042-B08E-B397A22EF578}" type="presOf" srcId="{16500013-74E3-4DD4-8D7E-93C67D448044}" destId="{DF6D99B5-072B-4610-B1C4-01EDE201E74C}" srcOrd="0" destOrd="0" presId="urn:microsoft.com/office/officeart/2008/layout/LinedList"/>
    <dgm:cxn modelId="{0F276B45-4374-42C7-A557-FFE79D2ED906}" srcId="{46A610A8-9666-46A5-B267-4ED144C7EE4C}" destId="{AFBA5F8C-DCE5-4CA8-92ED-9140522239E8}" srcOrd="0" destOrd="0" parTransId="{DA26117A-12EC-497F-B795-82E731DC9AAA}" sibTransId="{9CAE27AF-093C-4945-8954-F58ADCAAB1C9}"/>
    <dgm:cxn modelId="{FEA7F863-D325-48D7-A14D-102E2B518ACB}" srcId="{92E81596-C8A5-409D-AB49-19FF63A0B378}" destId="{F2A65C69-30DC-4761-80C0-345E6BE2647D}" srcOrd="2" destOrd="0" parTransId="{2E8259A0-B3F4-4E67-83D3-481E22A13704}" sibTransId="{C1097860-8675-4F47-8324-D05C8C295D5D}"/>
    <dgm:cxn modelId="{2E963085-B53D-4594-B124-208A5689AB3A}" type="presOf" srcId="{B47A128C-53A4-493A-80F8-8F6E03B6FA45}" destId="{2824EF5E-B78F-450E-AEDF-A29FB5EAE28A}" srcOrd="0" destOrd="0" presId="urn:microsoft.com/office/officeart/2008/layout/LinedList"/>
    <dgm:cxn modelId="{60FFB106-D5C6-4910-8435-E0B4488E7286}" type="presOf" srcId="{D12A6594-B2C2-4BA3-8A81-A9B1F11E52A8}" destId="{AA1E000C-D452-4AD7-9A64-E3A5CB813E23}" srcOrd="0" destOrd="0" presId="urn:microsoft.com/office/officeart/2008/layout/LinedList"/>
    <dgm:cxn modelId="{F6BE5C29-9A3A-4B4D-A144-66F304DCA795}" type="presOf" srcId="{F2A65C69-30DC-4761-80C0-345E6BE2647D}" destId="{B985170D-F855-4E8D-8B81-6370E5E5BD9C}" srcOrd="0" destOrd="0" presId="urn:microsoft.com/office/officeart/2008/layout/LinedList"/>
    <dgm:cxn modelId="{422C75BE-ECF0-4E48-BFA2-5A5D136E8AD1}" type="presParOf" srcId="{4A5424B1-0696-47E1-91D6-1D45EF99B0D0}" destId="{EF0117DB-D8E9-4974-8165-6843C0173D49}" srcOrd="0" destOrd="0" presId="urn:microsoft.com/office/officeart/2008/layout/LinedList"/>
    <dgm:cxn modelId="{3704249B-3A42-4142-A947-72E0D3494FF4}" type="presParOf" srcId="{4A5424B1-0696-47E1-91D6-1D45EF99B0D0}" destId="{6EB411B3-9F62-4098-9FA9-F17D4C4A1C14}" srcOrd="1" destOrd="0" presId="urn:microsoft.com/office/officeart/2008/layout/LinedList"/>
    <dgm:cxn modelId="{F754824C-D2F2-4386-8F46-2168814EB060}" type="presParOf" srcId="{6EB411B3-9F62-4098-9FA9-F17D4C4A1C14}" destId="{4822FA6A-5965-4E89-B8FE-C811DEFE8684}" srcOrd="0" destOrd="0" presId="urn:microsoft.com/office/officeart/2008/layout/LinedList"/>
    <dgm:cxn modelId="{75167870-05E5-4BC5-B199-82F02FB17483}" type="presParOf" srcId="{6EB411B3-9F62-4098-9FA9-F17D4C4A1C14}" destId="{E27C7A6D-62C1-4AB9-BF80-62130C86B5C1}" srcOrd="1" destOrd="0" presId="urn:microsoft.com/office/officeart/2008/layout/LinedList"/>
    <dgm:cxn modelId="{C2B625E2-6222-4E39-AD50-D5EB4D289F97}" type="presParOf" srcId="{E27C7A6D-62C1-4AB9-BF80-62130C86B5C1}" destId="{D65FE7EA-8E3A-4AFB-B9B4-A8BD76D3A11A}" srcOrd="0" destOrd="0" presId="urn:microsoft.com/office/officeart/2008/layout/LinedList"/>
    <dgm:cxn modelId="{12F9805B-2F23-4005-A80B-C77CAE7D2657}" type="presParOf" srcId="{E27C7A6D-62C1-4AB9-BF80-62130C86B5C1}" destId="{B73F004F-784C-4B9F-91E5-90F28531AEBB}" srcOrd="1" destOrd="0" presId="urn:microsoft.com/office/officeart/2008/layout/LinedList"/>
    <dgm:cxn modelId="{85AC8EEB-54A9-4497-AE6E-5278D0FCBE62}" type="presParOf" srcId="{B73F004F-784C-4B9F-91E5-90F28531AEBB}" destId="{2D7CFE36-93BB-433B-8217-C5AD37DFA2DD}" srcOrd="0" destOrd="0" presId="urn:microsoft.com/office/officeart/2008/layout/LinedList"/>
    <dgm:cxn modelId="{C1F7F40A-6945-4DA2-ACF4-F4525269B4A2}" type="presParOf" srcId="{B73F004F-784C-4B9F-91E5-90F28531AEBB}" destId="{DF6D99B5-072B-4610-B1C4-01EDE201E74C}" srcOrd="1" destOrd="0" presId="urn:microsoft.com/office/officeart/2008/layout/LinedList"/>
    <dgm:cxn modelId="{BCBF6F5D-8B8A-48DE-8E2A-7B12A2922AA1}" type="presParOf" srcId="{B73F004F-784C-4B9F-91E5-90F28531AEBB}" destId="{F3754988-7967-4225-AFA4-674B4211D418}" srcOrd="2" destOrd="0" presId="urn:microsoft.com/office/officeart/2008/layout/LinedList"/>
    <dgm:cxn modelId="{C909012C-4FBC-4743-98A3-1E0F97E947D6}" type="presParOf" srcId="{E27C7A6D-62C1-4AB9-BF80-62130C86B5C1}" destId="{2036D2A1-1299-4EF4-B680-A1A0F4FFC32B}" srcOrd="2" destOrd="0" presId="urn:microsoft.com/office/officeart/2008/layout/LinedList"/>
    <dgm:cxn modelId="{9AAE8C0E-F6EE-4272-BE1D-DD0272A3F42D}" type="presParOf" srcId="{E27C7A6D-62C1-4AB9-BF80-62130C86B5C1}" destId="{18E50CE5-BBDB-4A46-BB90-ABD4752D6EDD}" srcOrd="3" destOrd="0" presId="urn:microsoft.com/office/officeart/2008/layout/LinedList"/>
    <dgm:cxn modelId="{65DB2933-8B7A-4A1C-BA64-7543676C23EC}" type="presParOf" srcId="{E27C7A6D-62C1-4AB9-BF80-62130C86B5C1}" destId="{8E987ED3-7B8E-4ED6-A0C0-99113574F1B5}" srcOrd="4" destOrd="0" presId="urn:microsoft.com/office/officeart/2008/layout/LinedList"/>
    <dgm:cxn modelId="{1DA9EED7-792C-4153-8FA0-269DEDF36465}" type="presParOf" srcId="{8E987ED3-7B8E-4ED6-A0C0-99113574F1B5}" destId="{673EAC51-84DA-4E22-ADB2-C29C411928FE}" srcOrd="0" destOrd="0" presId="urn:microsoft.com/office/officeart/2008/layout/LinedList"/>
    <dgm:cxn modelId="{E3626A6A-10B3-4C6F-BF74-91F65E87102E}" type="presParOf" srcId="{8E987ED3-7B8E-4ED6-A0C0-99113574F1B5}" destId="{6478BCDB-510E-4055-BCD4-E9CB4D14852F}" srcOrd="1" destOrd="0" presId="urn:microsoft.com/office/officeart/2008/layout/LinedList"/>
    <dgm:cxn modelId="{4E12A6E5-B3D4-46BC-9414-6EFCE9A1E2B4}" type="presParOf" srcId="{8E987ED3-7B8E-4ED6-A0C0-99113574F1B5}" destId="{C95F3F8B-8BF4-46BF-9131-7D250C799D8B}" srcOrd="2" destOrd="0" presId="urn:microsoft.com/office/officeart/2008/layout/LinedList"/>
    <dgm:cxn modelId="{2DAECBA7-FBF0-4A0D-8ABE-19DBF9BE8E2E}" type="presParOf" srcId="{C95F3F8B-8BF4-46BF-9131-7D250C799D8B}" destId="{EE30C98D-CD25-468E-85A3-973ACC206C47}" srcOrd="0" destOrd="0" presId="urn:microsoft.com/office/officeart/2008/layout/LinedList"/>
    <dgm:cxn modelId="{698E1504-BA6F-4C73-AB5F-FB44B3A11A27}" type="presParOf" srcId="{EE30C98D-CD25-468E-85A3-973ACC206C47}" destId="{DA272716-C5FD-41D3-8001-1B530897200D}" srcOrd="0" destOrd="0" presId="urn:microsoft.com/office/officeart/2008/layout/LinedList"/>
    <dgm:cxn modelId="{893DE6CF-CB6A-4DD8-B1A1-54EC7E1C001B}" type="presParOf" srcId="{EE30C98D-CD25-468E-85A3-973ACC206C47}" destId="{41DB32A4-654D-466B-AA4B-304942DC6F75}" srcOrd="1" destOrd="0" presId="urn:microsoft.com/office/officeart/2008/layout/LinedList"/>
    <dgm:cxn modelId="{1FA319AB-C80A-4146-8889-67223BD72838}" type="presParOf" srcId="{EE30C98D-CD25-468E-85A3-973ACC206C47}" destId="{24DF136D-3EF7-402F-A3A6-DC00E9633702}" srcOrd="2" destOrd="0" presId="urn:microsoft.com/office/officeart/2008/layout/LinedList"/>
    <dgm:cxn modelId="{60CE91F0-43FB-4765-A829-C363B4346CDD}" type="presParOf" srcId="{E27C7A6D-62C1-4AB9-BF80-62130C86B5C1}" destId="{CF6900AE-C8DD-44D5-BCA1-4FEB9B1E6DEC}" srcOrd="5" destOrd="0" presId="urn:microsoft.com/office/officeart/2008/layout/LinedList"/>
    <dgm:cxn modelId="{86B3186A-D1CE-4208-981B-2496063B5955}" type="presParOf" srcId="{E27C7A6D-62C1-4AB9-BF80-62130C86B5C1}" destId="{C2F19BDF-46D9-47F4-89AB-9E73DC45883D}" srcOrd="6" destOrd="0" presId="urn:microsoft.com/office/officeart/2008/layout/LinedList"/>
    <dgm:cxn modelId="{5578EB6A-E689-4069-AC3A-9AB1C74077C9}" type="presParOf" srcId="{E27C7A6D-62C1-4AB9-BF80-62130C86B5C1}" destId="{76979968-4E51-4120-B1BB-45EA7A601B16}" srcOrd="7" destOrd="0" presId="urn:microsoft.com/office/officeart/2008/layout/LinedList"/>
    <dgm:cxn modelId="{15B39B6F-B309-48E1-AA41-1C5F5B21AA8C}" type="presParOf" srcId="{76979968-4E51-4120-B1BB-45EA7A601B16}" destId="{611DA7B8-8A67-48A7-913E-47DB9A153B23}" srcOrd="0" destOrd="0" presId="urn:microsoft.com/office/officeart/2008/layout/LinedList"/>
    <dgm:cxn modelId="{43AC1D34-B2EC-4454-94AF-666BBC5A2431}" type="presParOf" srcId="{76979968-4E51-4120-B1BB-45EA7A601B16}" destId="{B985170D-F855-4E8D-8B81-6370E5E5BD9C}" srcOrd="1" destOrd="0" presId="urn:microsoft.com/office/officeart/2008/layout/LinedList"/>
    <dgm:cxn modelId="{87FCC4C9-F946-4B59-9836-F0A9161416E9}" type="presParOf" srcId="{76979968-4E51-4120-B1BB-45EA7A601B16}" destId="{C47B60C7-E3A4-4C35-9930-29AD3CB11295}" srcOrd="2" destOrd="0" presId="urn:microsoft.com/office/officeart/2008/layout/LinedList"/>
    <dgm:cxn modelId="{680B2D9F-8853-4215-83D9-4381BF41340E}" type="presParOf" srcId="{C47B60C7-E3A4-4C35-9930-29AD3CB11295}" destId="{85F2323A-6C0B-48B5-ADD7-688333C85903}" srcOrd="0" destOrd="0" presId="urn:microsoft.com/office/officeart/2008/layout/LinedList"/>
    <dgm:cxn modelId="{DBEE08BF-AB3C-40A6-92D4-3AE356504921}" type="presParOf" srcId="{85F2323A-6C0B-48B5-ADD7-688333C85903}" destId="{0BE89080-9680-4AF6-A334-F892272478E9}" srcOrd="0" destOrd="0" presId="urn:microsoft.com/office/officeart/2008/layout/LinedList"/>
    <dgm:cxn modelId="{1594D209-CF62-49B0-A7B1-333FED9059FA}" type="presParOf" srcId="{85F2323A-6C0B-48B5-ADD7-688333C85903}" destId="{2824EF5E-B78F-450E-AEDF-A29FB5EAE28A}" srcOrd="1" destOrd="0" presId="urn:microsoft.com/office/officeart/2008/layout/LinedList"/>
    <dgm:cxn modelId="{2203F463-274B-4D31-9717-604DB4D1C97C}" type="presParOf" srcId="{85F2323A-6C0B-48B5-ADD7-688333C85903}" destId="{AFB852B3-96AF-4A58-956D-E58770A4D9D6}" srcOrd="2" destOrd="0" presId="urn:microsoft.com/office/officeart/2008/layout/LinedList"/>
    <dgm:cxn modelId="{8976839F-01F3-4F31-99C4-0EF5E33F8747}" type="presParOf" srcId="{E27C7A6D-62C1-4AB9-BF80-62130C86B5C1}" destId="{6C8A9923-069D-433A-83B0-04FF53695055}" srcOrd="8" destOrd="0" presId="urn:microsoft.com/office/officeart/2008/layout/LinedList"/>
    <dgm:cxn modelId="{A7A426A1-5026-4821-BF8F-2FED7C14B96A}" type="presParOf" srcId="{E27C7A6D-62C1-4AB9-BF80-62130C86B5C1}" destId="{43DA25DA-0DD4-456E-8A61-F3A684B06038}" srcOrd="9" destOrd="0" presId="urn:microsoft.com/office/officeart/2008/layout/LinedList"/>
    <dgm:cxn modelId="{F7518EEF-CA8F-47B3-A79E-F07A2FDD1ED5}" type="presParOf" srcId="{E27C7A6D-62C1-4AB9-BF80-62130C86B5C1}" destId="{F4B6BC22-3DCD-4659-87CE-FABF1D5CC26A}" srcOrd="10" destOrd="0" presId="urn:microsoft.com/office/officeart/2008/layout/LinedList"/>
    <dgm:cxn modelId="{01B3CD67-01E3-4F79-B4DB-3F6C8C7AB109}" type="presParOf" srcId="{F4B6BC22-3DCD-4659-87CE-FABF1D5CC26A}" destId="{2513FB31-5B46-4461-9428-999EE04FA22C}" srcOrd="0" destOrd="0" presId="urn:microsoft.com/office/officeart/2008/layout/LinedList"/>
    <dgm:cxn modelId="{878BB5DC-AC11-42A0-A9FE-78AADEA80138}" type="presParOf" srcId="{F4B6BC22-3DCD-4659-87CE-FABF1D5CC26A}" destId="{56277857-761E-426F-9FF4-3CA8FBD27FE0}" srcOrd="1" destOrd="0" presId="urn:microsoft.com/office/officeart/2008/layout/LinedList"/>
    <dgm:cxn modelId="{AE0D5895-DDBF-4D8C-9EDD-FA86F3A03740}" type="presParOf" srcId="{F4B6BC22-3DCD-4659-87CE-FABF1D5CC26A}" destId="{457882C6-B827-4BF5-B971-D2C2D5D4CBB5}" srcOrd="2" destOrd="0" presId="urn:microsoft.com/office/officeart/2008/layout/LinedList"/>
    <dgm:cxn modelId="{2CDCE5D6-3ED5-41EC-A673-82AD0042D30D}" type="presParOf" srcId="{457882C6-B827-4BF5-B971-D2C2D5D4CBB5}" destId="{AA13AFF7-0343-4B3F-A79C-1CD63D313E9A}" srcOrd="0" destOrd="0" presId="urn:microsoft.com/office/officeart/2008/layout/LinedList"/>
    <dgm:cxn modelId="{B7AC1BDB-4FD8-4E95-B7EA-252C84B06E00}" type="presParOf" srcId="{AA13AFF7-0343-4B3F-A79C-1CD63D313E9A}" destId="{90775CD1-9982-4D47-9F60-9295C8E33A22}" srcOrd="0" destOrd="0" presId="urn:microsoft.com/office/officeart/2008/layout/LinedList"/>
    <dgm:cxn modelId="{F611F890-7D33-4464-A0E4-84F536EC51FE}" type="presParOf" srcId="{AA13AFF7-0343-4B3F-A79C-1CD63D313E9A}" destId="{929ADDBA-7F51-4F3F-8717-49CCE192604F}" srcOrd="1" destOrd="0" presId="urn:microsoft.com/office/officeart/2008/layout/LinedList"/>
    <dgm:cxn modelId="{450D777E-30F4-4D77-B103-779D9853D26A}" type="presParOf" srcId="{AA13AFF7-0343-4B3F-A79C-1CD63D313E9A}" destId="{CB46DE3D-E61C-4C71-9152-9872B50FB829}" srcOrd="2" destOrd="0" presId="urn:microsoft.com/office/officeart/2008/layout/LinedList"/>
    <dgm:cxn modelId="{5802BE83-9EB8-4773-BB56-C8DB5D9B55ED}" type="presParOf" srcId="{457882C6-B827-4BF5-B971-D2C2D5D4CBB5}" destId="{938A30FA-83D3-4AAE-B074-AC6764345E82}" srcOrd="1" destOrd="0" presId="urn:microsoft.com/office/officeart/2008/layout/LinedList"/>
    <dgm:cxn modelId="{7EFD76CE-7F33-4B6F-9A87-0FBDC2330C6F}" type="presParOf" srcId="{457882C6-B827-4BF5-B971-D2C2D5D4CBB5}" destId="{2CF2D8D7-E800-49DA-9A8E-37CF8BECADCC}" srcOrd="2" destOrd="0" presId="urn:microsoft.com/office/officeart/2008/layout/LinedList"/>
    <dgm:cxn modelId="{0C737AD3-978E-41F3-88F5-33D595CDFFFE}" type="presParOf" srcId="{2CF2D8D7-E800-49DA-9A8E-37CF8BECADCC}" destId="{EE59AEE5-D502-48E0-BC62-9DA202F3126B}" srcOrd="0" destOrd="0" presId="urn:microsoft.com/office/officeart/2008/layout/LinedList"/>
    <dgm:cxn modelId="{20F05311-8D5F-47DC-84BC-C41B5FDED7C1}" type="presParOf" srcId="{2CF2D8D7-E800-49DA-9A8E-37CF8BECADCC}" destId="{BB4320CE-3B88-4658-B4A9-BF2ABBEA75C5}" srcOrd="1" destOrd="0" presId="urn:microsoft.com/office/officeart/2008/layout/LinedList"/>
    <dgm:cxn modelId="{FC9ACD62-8E92-4A87-87F4-C8BDEDCDA3C0}" type="presParOf" srcId="{2CF2D8D7-E800-49DA-9A8E-37CF8BECADCC}" destId="{EB50256F-1C35-4977-958C-14402C18389E}" srcOrd="2" destOrd="0" presId="urn:microsoft.com/office/officeart/2008/layout/LinedList"/>
    <dgm:cxn modelId="{5DC84C71-E522-4BDD-BBD6-C9C5852EEC4F}" type="presParOf" srcId="{457882C6-B827-4BF5-B971-D2C2D5D4CBB5}" destId="{DFE8CF28-1D43-4971-9AF3-CF8573F064C7}" srcOrd="3" destOrd="0" presId="urn:microsoft.com/office/officeart/2008/layout/LinedList"/>
    <dgm:cxn modelId="{021B8EDC-84C5-4561-B309-C224962CD35A}" type="presParOf" srcId="{457882C6-B827-4BF5-B971-D2C2D5D4CBB5}" destId="{5FD4FB1B-592C-4CAA-900C-186ED1DC52A6}" srcOrd="4" destOrd="0" presId="urn:microsoft.com/office/officeart/2008/layout/LinedList"/>
    <dgm:cxn modelId="{EDD305C4-01A8-4471-A522-A6FF7CCC6206}" type="presParOf" srcId="{5FD4FB1B-592C-4CAA-900C-186ED1DC52A6}" destId="{ED378D89-F387-477D-B1E9-351133961DA5}" srcOrd="0" destOrd="0" presId="urn:microsoft.com/office/officeart/2008/layout/LinedList"/>
    <dgm:cxn modelId="{B30FF9BF-1E43-49D0-8D9F-5CBFFFC34EA4}" type="presParOf" srcId="{5FD4FB1B-592C-4CAA-900C-186ED1DC52A6}" destId="{AA1E000C-D452-4AD7-9A64-E3A5CB813E23}" srcOrd="1" destOrd="0" presId="urn:microsoft.com/office/officeart/2008/layout/LinedList"/>
    <dgm:cxn modelId="{9E27E0AE-AA4B-4486-857A-D76AEBCF9A8B}" type="presParOf" srcId="{5FD4FB1B-592C-4CAA-900C-186ED1DC52A6}" destId="{97DE0B61-A4D3-4FB2-8A25-4BA9F0E1081D}" srcOrd="2" destOrd="0" presId="urn:microsoft.com/office/officeart/2008/layout/LinedList"/>
    <dgm:cxn modelId="{349AB045-5EAE-46D6-A1DC-FB758B6B5B22}" type="presParOf" srcId="{E27C7A6D-62C1-4AB9-BF80-62130C86B5C1}" destId="{57C501AD-80B5-4817-BAFD-CDF776CCA037}" srcOrd="11" destOrd="0" presId="urn:microsoft.com/office/officeart/2008/layout/LinedList"/>
    <dgm:cxn modelId="{153D80E9-07D4-4F69-AE2D-08F8498165F2}" type="presParOf" srcId="{E27C7A6D-62C1-4AB9-BF80-62130C86B5C1}" destId="{39888618-F3D8-4FEB-AF26-95F4120B432F}" srcOrd="12"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213F4-52FE-40AE-BB40-51E4BC2CE1AD}"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2A4F3E7F-E957-427C-9B1D-7C683E2E1A6C}">
      <dgm:prSet phldrT="[Texto]"/>
      <dgm:spPr/>
      <dgm:t>
        <a:bodyPr/>
        <a:lstStyle/>
        <a:p>
          <a:r>
            <a:rPr lang="es-EC" dirty="0" smtClean="0"/>
            <a:t>Revisión selectiva o Estudio General</a:t>
          </a:r>
          <a:endParaRPr lang="es-EC" dirty="0"/>
        </a:p>
      </dgm:t>
    </dgm:pt>
    <dgm:pt modelId="{BA5D5147-27C4-4E88-82AE-017B42BC58AF}" type="parTrans" cxnId="{6F27CE15-5167-4C3D-A011-AF3E5FF40929}">
      <dgm:prSet/>
      <dgm:spPr/>
      <dgm:t>
        <a:bodyPr/>
        <a:lstStyle/>
        <a:p>
          <a:endParaRPr lang="es-EC"/>
        </a:p>
      </dgm:t>
    </dgm:pt>
    <dgm:pt modelId="{40CCB950-5D5B-4B5F-B477-DC51DF1A7DA1}" type="sibTrans" cxnId="{6F27CE15-5167-4C3D-A011-AF3E5FF40929}">
      <dgm:prSet/>
      <dgm:spPr/>
      <dgm:t>
        <a:bodyPr/>
        <a:lstStyle/>
        <a:p>
          <a:endParaRPr lang="es-EC"/>
        </a:p>
      </dgm:t>
    </dgm:pt>
    <dgm:pt modelId="{8859A30F-645F-4D9D-9CDE-B1A132BBFE5E}">
      <dgm:prSet phldrT="[Texto]"/>
      <dgm:spPr/>
      <dgm:t>
        <a:bodyPr/>
        <a:lstStyle/>
        <a:p>
          <a:r>
            <a:rPr lang="es-EC" dirty="0" smtClean="0"/>
            <a:t>Inspección</a:t>
          </a:r>
          <a:endParaRPr lang="es-EC" dirty="0"/>
        </a:p>
      </dgm:t>
    </dgm:pt>
    <dgm:pt modelId="{D75425C8-E3C8-439A-B9BF-463B5DAAF133}" type="parTrans" cxnId="{6BC7C3F5-E3DC-47C8-AB26-0B8E1FD9E5E0}">
      <dgm:prSet/>
      <dgm:spPr/>
      <dgm:t>
        <a:bodyPr/>
        <a:lstStyle/>
        <a:p>
          <a:endParaRPr lang="es-EC"/>
        </a:p>
      </dgm:t>
    </dgm:pt>
    <dgm:pt modelId="{F1272FF5-7B54-477C-96DF-B7521C1D8732}" type="sibTrans" cxnId="{6BC7C3F5-E3DC-47C8-AB26-0B8E1FD9E5E0}">
      <dgm:prSet/>
      <dgm:spPr/>
      <dgm:t>
        <a:bodyPr/>
        <a:lstStyle/>
        <a:p>
          <a:endParaRPr lang="es-EC"/>
        </a:p>
      </dgm:t>
    </dgm:pt>
    <dgm:pt modelId="{0E870347-E53D-47DF-BBD8-1FDC3FE03F13}">
      <dgm:prSet phldrT="[Texto]"/>
      <dgm:spPr/>
      <dgm:t>
        <a:bodyPr/>
        <a:lstStyle/>
        <a:p>
          <a:r>
            <a:rPr lang="es-EC" dirty="0" smtClean="0"/>
            <a:t>Cálculos aritméticos</a:t>
          </a:r>
          <a:endParaRPr lang="es-EC" dirty="0"/>
        </a:p>
      </dgm:t>
    </dgm:pt>
    <dgm:pt modelId="{E1CBE888-46DD-417F-90A5-DD0F017CD3BB}" type="parTrans" cxnId="{AE38DFDF-33A3-4460-98B9-EF1F2808C2D2}">
      <dgm:prSet/>
      <dgm:spPr/>
      <dgm:t>
        <a:bodyPr/>
        <a:lstStyle/>
        <a:p>
          <a:endParaRPr lang="es-EC"/>
        </a:p>
      </dgm:t>
    </dgm:pt>
    <dgm:pt modelId="{8F0DB31D-D1ED-4206-B685-7A017AEE8877}" type="sibTrans" cxnId="{AE38DFDF-33A3-4460-98B9-EF1F2808C2D2}">
      <dgm:prSet/>
      <dgm:spPr/>
      <dgm:t>
        <a:bodyPr/>
        <a:lstStyle/>
        <a:p>
          <a:endParaRPr lang="es-EC"/>
        </a:p>
      </dgm:t>
    </dgm:pt>
    <dgm:pt modelId="{97134A2D-5BB6-4C5C-926A-1896A72D21A0}">
      <dgm:prSet phldrT="[Texto]"/>
      <dgm:spPr/>
      <dgm:t>
        <a:bodyPr/>
        <a:lstStyle/>
        <a:p>
          <a:r>
            <a:rPr lang="es-EC" dirty="0" smtClean="0"/>
            <a:t>Verificación</a:t>
          </a:r>
          <a:endParaRPr lang="es-EC" dirty="0"/>
        </a:p>
      </dgm:t>
    </dgm:pt>
    <dgm:pt modelId="{19FFB870-7C25-404C-AB2F-757D1B8F748F}" type="parTrans" cxnId="{0C4B65F1-49D5-4F03-B1F7-AE0F9057A01F}">
      <dgm:prSet/>
      <dgm:spPr/>
      <dgm:t>
        <a:bodyPr/>
        <a:lstStyle/>
        <a:p>
          <a:endParaRPr lang="es-EC"/>
        </a:p>
      </dgm:t>
    </dgm:pt>
    <dgm:pt modelId="{B9544DFE-87C7-4A1C-8B88-2AF5E7AAF5DC}" type="sibTrans" cxnId="{0C4B65F1-49D5-4F03-B1F7-AE0F9057A01F}">
      <dgm:prSet/>
      <dgm:spPr/>
      <dgm:t>
        <a:bodyPr/>
        <a:lstStyle/>
        <a:p>
          <a:endParaRPr lang="es-EC"/>
        </a:p>
      </dgm:t>
    </dgm:pt>
    <dgm:pt modelId="{329C4476-B0EE-421F-8C03-D830B7C42748}">
      <dgm:prSet phldrT="[Texto]"/>
      <dgm:spPr/>
      <dgm:t>
        <a:bodyPr/>
        <a:lstStyle/>
        <a:p>
          <a:r>
            <a:rPr lang="es-EC" dirty="0" smtClean="0"/>
            <a:t>Confirmación</a:t>
          </a:r>
          <a:endParaRPr lang="es-EC" dirty="0"/>
        </a:p>
      </dgm:t>
    </dgm:pt>
    <dgm:pt modelId="{716E8B3B-2245-4426-BA81-8DBAA0A8E83B}" type="parTrans" cxnId="{65769D8D-61D8-46B0-8FD4-2C6F9ED4C297}">
      <dgm:prSet/>
      <dgm:spPr/>
      <dgm:t>
        <a:bodyPr/>
        <a:lstStyle/>
        <a:p>
          <a:endParaRPr lang="es-EC"/>
        </a:p>
      </dgm:t>
    </dgm:pt>
    <dgm:pt modelId="{E5D1104A-4349-465D-8C55-8F73402FC1F5}" type="sibTrans" cxnId="{65769D8D-61D8-46B0-8FD4-2C6F9ED4C297}">
      <dgm:prSet/>
      <dgm:spPr/>
      <dgm:t>
        <a:bodyPr/>
        <a:lstStyle/>
        <a:p>
          <a:endParaRPr lang="es-EC"/>
        </a:p>
      </dgm:t>
    </dgm:pt>
    <dgm:pt modelId="{20DFA01F-D1B5-4F0A-8CC6-A3FC5F64D834}" type="pres">
      <dgm:prSet presAssocID="{558213F4-52FE-40AE-BB40-51E4BC2CE1AD}" presName="Name0" presStyleCnt="0">
        <dgm:presLayoutVars>
          <dgm:chMax val="7"/>
          <dgm:chPref val="7"/>
          <dgm:dir/>
        </dgm:presLayoutVars>
      </dgm:prSet>
      <dgm:spPr/>
      <dgm:t>
        <a:bodyPr/>
        <a:lstStyle/>
        <a:p>
          <a:endParaRPr lang="es-EC"/>
        </a:p>
      </dgm:t>
    </dgm:pt>
    <dgm:pt modelId="{ADC64FA3-8DD5-4579-B0FD-CB61F60E12A3}" type="pres">
      <dgm:prSet presAssocID="{558213F4-52FE-40AE-BB40-51E4BC2CE1AD}" presName="Name1" presStyleCnt="0"/>
      <dgm:spPr/>
    </dgm:pt>
    <dgm:pt modelId="{1479FC22-5D91-4F2C-A10C-50C80FDFD1B0}" type="pres">
      <dgm:prSet presAssocID="{558213F4-52FE-40AE-BB40-51E4BC2CE1AD}" presName="cycle" presStyleCnt="0"/>
      <dgm:spPr/>
    </dgm:pt>
    <dgm:pt modelId="{804B4541-A8E5-469B-AC68-8D8C6BD0F8B3}" type="pres">
      <dgm:prSet presAssocID="{558213F4-52FE-40AE-BB40-51E4BC2CE1AD}" presName="srcNode" presStyleLbl="node1" presStyleIdx="0" presStyleCnt="5"/>
      <dgm:spPr/>
    </dgm:pt>
    <dgm:pt modelId="{0255E3A3-287C-42F7-BE2B-1DD3818D615C}" type="pres">
      <dgm:prSet presAssocID="{558213F4-52FE-40AE-BB40-51E4BC2CE1AD}" presName="conn" presStyleLbl="parChTrans1D2" presStyleIdx="0" presStyleCnt="1"/>
      <dgm:spPr/>
      <dgm:t>
        <a:bodyPr/>
        <a:lstStyle/>
        <a:p>
          <a:endParaRPr lang="es-EC"/>
        </a:p>
      </dgm:t>
    </dgm:pt>
    <dgm:pt modelId="{4242864C-2EDB-49FC-9748-87924AF3A419}" type="pres">
      <dgm:prSet presAssocID="{558213F4-52FE-40AE-BB40-51E4BC2CE1AD}" presName="extraNode" presStyleLbl="node1" presStyleIdx="0" presStyleCnt="5"/>
      <dgm:spPr/>
    </dgm:pt>
    <dgm:pt modelId="{E56F766F-67EE-451C-A1EA-CD81CC7461B7}" type="pres">
      <dgm:prSet presAssocID="{558213F4-52FE-40AE-BB40-51E4BC2CE1AD}" presName="dstNode" presStyleLbl="node1" presStyleIdx="0" presStyleCnt="5"/>
      <dgm:spPr/>
    </dgm:pt>
    <dgm:pt modelId="{975289B4-B578-45A2-B69A-B6B53501EE71}" type="pres">
      <dgm:prSet presAssocID="{2A4F3E7F-E957-427C-9B1D-7C683E2E1A6C}" presName="text_1" presStyleLbl="node1" presStyleIdx="0" presStyleCnt="5">
        <dgm:presLayoutVars>
          <dgm:bulletEnabled val="1"/>
        </dgm:presLayoutVars>
      </dgm:prSet>
      <dgm:spPr/>
      <dgm:t>
        <a:bodyPr/>
        <a:lstStyle/>
        <a:p>
          <a:endParaRPr lang="es-EC"/>
        </a:p>
      </dgm:t>
    </dgm:pt>
    <dgm:pt modelId="{633A3402-5957-41EE-9357-A0501C013633}" type="pres">
      <dgm:prSet presAssocID="{2A4F3E7F-E957-427C-9B1D-7C683E2E1A6C}" presName="accent_1" presStyleCnt="0"/>
      <dgm:spPr/>
    </dgm:pt>
    <dgm:pt modelId="{E9883D74-522A-42D4-A1BE-F0C84B9E869D}" type="pres">
      <dgm:prSet presAssocID="{2A4F3E7F-E957-427C-9B1D-7C683E2E1A6C}" presName="accentRepeatNode" presStyleLbl="solidFgAcc1" presStyleIdx="0" presStyleCnt="5"/>
      <dgm:spPr/>
    </dgm:pt>
    <dgm:pt modelId="{D3496F50-2E4B-4240-A415-CE62ECEE707F}" type="pres">
      <dgm:prSet presAssocID="{8859A30F-645F-4D9D-9CDE-B1A132BBFE5E}" presName="text_2" presStyleLbl="node1" presStyleIdx="1" presStyleCnt="5">
        <dgm:presLayoutVars>
          <dgm:bulletEnabled val="1"/>
        </dgm:presLayoutVars>
      </dgm:prSet>
      <dgm:spPr/>
      <dgm:t>
        <a:bodyPr/>
        <a:lstStyle/>
        <a:p>
          <a:endParaRPr lang="es-EC"/>
        </a:p>
      </dgm:t>
    </dgm:pt>
    <dgm:pt modelId="{85A81D15-0ADD-4DD0-8DE9-22F5406ADC86}" type="pres">
      <dgm:prSet presAssocID="{8859A30F-645F-4D9D-9CDE-B1A132BBFE5E}" presName="accent_2" presStyleCnt="0"/>
      <dgm:spPr/>
    </dgm:pt>
    <dgm:pt modelId="{073F9B78-9236-47AC-B26A-BBA697D70C5F}" type="pres">
      <dgm:prSet presAssocID="{8859A30F-645F-4D9D-9CDE-B1A132BBFE5E}" presName="accentRepeatNode" presStyleLbl="solidFgAcc1" presStyleIdx="1" presStyleCnt="5"/>
      <dgm:spPr/>
    </dgm:pt>
    <dgm:pt modelId="{C687D172-1287-4F1F-AD95-019E811B0CC7}" type="pres">
      <dgm:prSet presAssocID="{97134A2D-5BB6-4C5C-926A-1896A72D21A0}" presName="text_3" presStyleLbl="node1" presStyleIdx="2" presStyleCnt="5">
        <dgm:presLayoutVars>
          <dgm:bulletEnabled val="1"/>
        </dgm:presLayoutVars>
      </dgm:prSet>
      <dgm:spPr/>
      <dgm:t>
        <a:bodyPr/>
        <a:lstStyle/>
        <a:p>
          <a:endParaRPr lang="es-EC"/>
        </a:p>
      </dgm:t>
    </dgm:pt>
    <dgm:pt modelId="{80354C27-324B-4963-AAEB-841627662C4C}" type="pres">
      <dgm:prSet presAssocID="{97134A2D-5BB6-4C5C-926A-1896A72D21A0}" presName="accent_3" presStyleCnt="0"/>
      <dgm:spPr/>
    </dgm:pt>
    <dgm:pt modelId="{BEA7B3FB-7BE6-48B9-BEBA-E2A8B10949E1}" type="pres">
      <dgm:prSet presAssocID="{97134A2D-5BB6-4C5C-926A-1896A72D21A0}" presName="accentRepeatNode" presStyleLbl="solidFgAcc1" presStyleIdx="2" presStyleCnt="5"/>
      <dgm:spPr/>
    </dgm:pt>
    <dgm:pt modelId="{9BE73CE5-5150-4A5F-BB66-024E8ED1E874}" type="pres">
      <dgm:prSet presAssocID="{0E870347-E53D-47DF-BBD8-1FDC3FE03F13}" presName="text_4" presStyleLbl="node1" presStyleIdx="3" presStyleCnt="5">
        <dgm:presLayoutVars>
          <dgm:bulletEnabled val="1"/>
        </dgm:presLayoutVars>
      </dgm:prSet>
      <dgm:spPr/>
      <dgm:t>
        <a:bodyPr/>
        <a:lstStyle/>
        <a:p>
          <a:endParaRPr lang="es-EC"/>
        </a:p>
      </dgm:t>
    </dgm:pt>
    <dgm:pt modelId="{FC420987-007F-4369-A266-9DD52E4A6C5D}" type="pres">
      <dgm:prSet presAssocID="{0E870347-E53D-47DF-BBD8-1FDC3FE03F13}" presName="accent_4" presStyleCnt="0"/>
      <dgm:spPr/>
    </dgm:pt>
    <dgm:pt modelId="{80F7B624-50DD-48B1-9B4C-A16C4B89849E}" type="pres">
      <dgm:prSet presAssocID="{0E870347-E53D-47DF-BBD8-1FDC3FE03F13}" presName="accentRepeatNode" presStyleLbl="solidFgAcc1" presStyleIdx="3" presStyleCnt="5"/>
      <dgm:spPr/>
    </dgm:pt>
    <dgm:pt modelId="{3A00BCA9-70F2-4613-B716-723178841D7A}" type="pres">
      <dgm:prSet presAssocID="{329C4476-B0EE-421F-8C03-D830B7C42748}" presName="text_5" presStyleLbl="node1" presStyleIdx="4" presStyleCnt="5">
        <dgm:presLayoutVars>
          <dgm:bulletEnabled val="1"/>
        </dgm:presLayoutVars>
      </dgm:prSet>
      <dgm:spPr/>
      <dgm:t>
        <a:bodyPr/>
        <a:lstStyle/>
        <a:p>
          <a:endParaRPr lang="es-EC"/>
        </a:p>
      </dgm:t>
    </dgm:pt>
    <dgm:pt modelId="{8ADC173E-1791-4274-8554-8B35C3830899}" type="pres">
      <dgm:prSet presAssocID="{329C4476-B0EE-421F-8C03-D830B7C42748}" presName="accent_5" presStyleCnt="0"/>
      <dgm:spPr/>
    </dgm:pt>
    <dgm:pt modelId="{D67758FA-0C4A-48AE-AFDC-3BD9A237EBC1}" type="pres">
      <dgm:prSet presAssocID="{329C4476-B0EE-421F-8C03-D830B7C42748}" presName="accentRepeatNode" presStyleLbl="solidFgAcc1" presStyleIdx="4" presStyleCnt="5"/>
      <dgm:spPr/>
    </dgm:pt>
  </dgm:ptLst>
  <dgm:cxnLst>
    <dgm:cxn modelId="{65769D8D-61D8-46B0-8FD4-2C6F9ED4C297}" srcId="{558213F4-52FE-40AE-BB40-51E4BC2CE1AD}" destId="{329C4476-B0EE-421F-8C03-D830B7C42748}" srcOrd="4" destOrd="0" parTransId="{716E8B3B-2245-4426-BA81-8DBAA0A8E83B}" sibTransId="{E5D1104A-4349-465D-8C55-8F73402FC1F5}"/>
    <dgm:cxn modelId="{5B4C69F3-BDA0-463B-BE26-F19EF41EBA90}" type="presOf" srcId="{97134A2D-5BB6-4C5C-926A-1896A72D21A0}" destId="{C687D172-1287-4F1F-AD95-019E811B0CC7}" srcOrd="0" destOrd="0" presId="urn:microsoft.com/office/officeart/2008/layout/VerticalCurvedList"/>
    <dgm:cxn modelId="{6F27CE15-5167-4C3D-A011-AF3E5FF40929}" srcId="{558213F4-52FE-40AE-BB40-51E4BC2CE1AD}" destId="{2A4F3E7F-E957-427C-9B1D-7C683E2E1A6C}" srcOrd="0" destOrd="0" parTransId="{BA5D5147-27C4-4E88-82AE-017B42BC58AF}" sibTransId="{40CCB950-5D5B-4B5F-B477-DC51DF1A7DA1}"/>
    <dgm:cxn modelId="{548001AB-0DB7-4397-A6E7-AD9B217B4B48}" type="presOf" srcId="{8859A30F-645F-4D9D-9CDE-B1A132BBFE5E}" destId="{D3496F50-2E4B-4240-A415-CE62ECEE707F}" srcOrd="0" destOrd="0" presId="urn:microsoft.com/office/officeart/2008/layout/VerticalCurvedList"/>
    <dgm:cxn modelId="{023BF46F-DE7A-41A1-874B-7A44C906A080}" type="presOf" srcId="{0E870347-E53D-47DF-BBD8-1FDC3FE03F13}" destId="{9BE73CE5-5150-4A5F-BB66-024E8ED1E874}" srcOrd="0" destOrd="0" presId="urn:microsoft.com/office/officeart/2008/layout/VerticalCurvedList"/>
    <dgm:cxn modelId="{0EB1B051-A3E4-4846-AE46-B57BD76E9E70}" type="presOf" srcId="{329C4476-B0EE-421F-8C03-D830B7C42748}" destId="{3A00BCA9-70F2-4613-B716-723178841D7A}" srcOrd="0" destOrd="0" presId="urn:microsoft.com/office/officeart/2008/layout/VerticalCurvedList"/>
    <dgm:cxn modelId="{AE38DFDF-33A3-4460-98B9-EF1F2808C2D2}" srcId="{558213F4-52FE-40AE-BB40-51E4BC2CE1AD}" destId="{0E870347-E53D-47DF-BBD8-1FDC3FE03F13}" srcOrd="3" destOrd="0" parTransId="{E1CBE888-46DD-417F-90A5-DD0F017CD3BB}" sibTransId="{8F0DB31D-D1ED-4206-B685-7A017AEE8877}"/>
    <dgm:cxn modelId="{CF78A237-24DE-4403-8361-A2C652B46F85}" type="presOf" srcId="{40CCB950-5D5B-4B5F-B477-DC51DF1A7DA1}" destId="{0255E3A3-287C-42F7-BE2B-1DD3818D615C}" srcOrd="0" destOrd="0" presId="urn:microsoft.com/office/officeart/2008/layout/VerticalCurvedList"/>
    <dgm:cxn modelId="{72F354C8-DD80-4870-88F0-F8AC09B4E259}" type="presOf" srcId="{2A4F3E7F-E957-427C-9B1D-7C683E2E1A6C}" destId="{975289B4-B578-45A2-B69A-B6B53501EE71}" srcOrd="0" destOrd="0" presId="urn:microsoft.com/office/officeart/2008/layout/VerticalCurvedList"/>
    <dgm:cxn modelId="{6BC7C3F5-E3DC-47C8-AB26-0B8E1FD9E5E0}" srcId="{558213F4-52FE-40AE-BB40-51E4BC2CE1AD}" destId="{8859A30F-645F-4D9D-9CDE-B1A132BBFE5E}" srcOrd="1" destOrd="0" parTransId="{D75425C8-E3C8-439A-B9BF-463B5DAAF133}" sibTransId="{F1272FF5-7B54-477C-96DF-B7521C1D8732}"/>
    <dgm:cxn modelId="{79F71C1C-8858-4BF5-8D83-A971706A553F}" type="presOf" srcId="{558213F4-52FE-40AE-BB40-51E4BC2CE1AD}" destId="{20DFA01F-D1B5-4F0A-8CC6-A3FC5F64D834}" srcOrd="0" destOrd="0" presId="urn:microsoft.com/office/officeart/2008/layout/VerticalCurvedList"/>
    <dgm:cxn modelId="{0C4B65F1-49D5-4F03-B1F7-AE0F9057A01F}" srcId="{558213F4-52FE-40AE-BB40-51E4BC2CE1AD}" destId="{97134A2D-5BB6-4C5C-926A-1896A72D21A0}" srcOrd="2" destOrd="0" parTransId="{19FFB870-7C25-404C-AB2F-757D1B8F748F}" sibTransId="{B9544DFE-87C7-4A1C-8B88-2AF5E7AAF5DC}"/>
    <dgm:cxn modelId="{3ED9D037-6931-4D06-BD40-7591D5349F49}" type="presParOf" srcId="{20DFA01F-D1B5-4F0A-8CC6-A3FC5F64D834}" destId="{ADC64FA3-8DD5-4579-B0FD-CB61F60E12A3}" srcOrd="0" destOrd="0" presId="urn:microsoft.com/office/officeart/2008/layout/VerticalCurvedList"/>
    <dgm:cxn modelId="{4D31A2BA-67C3-464C-A571-E0CDFD052975}" type="presParOf" srcId="{ADC64FA3-8DD5-4579-B0FD-CB61F60E12A3}" destId="{1479FC22-5D91-4F2C-A10C-50C80FDFD1B0}" srcOrd="0" destOrd="0" presId="urn:microsoft.com/office/officeart/2008/layout/VerticalCurvedList"/>
    <dgm:cxn modelId="{E6C51D4E-287D-4EEC-9D85-3A9CA7AB4032}" type="presParOf" srcId="{1479FC22-5D91-4F2C-A10C-50C80FDFD1B0}" destId="{804B4541-A8E5-469B-AC68-8D8C6BD0F8B3}" srcOrd="0" destOrd="0" presId="urn:microsoft.com/office/officeart/2008/layout/VerticalCurvedList"/>
    <dgm:cxn modelId="{DFF3EFA1-8BFE-41F5-9BB4-2D10FB0CBFCA}" type="presParOf" srcId="{1479FC22-5D91-4F2C-A10C-50C80FDFD1B0}" destId="{0255E3A3-287C-42F7-BE2B-1DD3818D615C}" srcOrd="1" destOrd="0" presId="urn:microsoft.com/office/officeart/2008/layout/VerticalCurvedList"/>
    <dgm:cxn modelId="{EAC465F1-33CA-42C5-91E5-15B59F1846C0}" type="presParOf" srcId="{1479FC22-5D91-4F2C-A10C-50C80FDFD1B0}" destId="{4242864C-2EDB-49FC-9748-87924AF3A419}" srcOrd="2" destOrd="0" presId="urn:microsoft.com/office/officeart/2008/layout/VerticalCurvedList"/>
    <dgm:cxn modelId="{43E9F9A2-9291-48A7-AB9B-C45E438596C5}" type="presParOf" srcId="{1479FC22-5D91-4F2C-A10C-50C80FDFD1B0}" destId="{E56F766F-67EE-451C-A1EA-CD81CC7461B7}" srcOrd="3" destOrd="0" presId="urn:microsoft.com/office/officeart/2008/layout/VerticalCurvedList"/>
    <dgm:cxn modelId="{997F38F4-AF7B-4DC4-850C-D5F9842ED65D}" type="presParOf" srcId="{ADC64FA3-8DD5-4579-B0FD-CB61F60E12A3}" destId="{975289B4-B578-45A2-B69A-B6B53501EE71}" srcOrd="1" destOrd="0" presId="urn:microsoft.com/office/officeart/2008/layout/VerticalCurvedList"/>
    <dgm:cxn modelId="{94EE9C3A-C4AF-4EEF-B3F0-89C7738435B9}" type="presParOf" srcId="{ADC64FA3-8DD5-4579-B0FD-CB61F60E12A3}" destId="{633A3402-5957-41EE-9357-A0501C013633}" srcOrd="2" destOrd="0" presId="urn:microsoft.com/office/officeart/2008/layout/VerticalCurvedList"/>
    <dgm:cxn modelId="{5083DAE0-1B2A-4F2A-B9F0-58AB27014095}" type="presParOf" srcId="{633A3402-5957-41EE-9357-A0501C013633}" destId="{E9883D74-522A-42D4-A1BE-F0C84B9E869D}" srcOrd="0" destOrd="0" presId="urn:microsoft.com/office/officeart/2008/layout/VerticalCurvedList"/>
    <dgm:cxn modelId="{7F0A7C3F-895F-4DDC-B5E9-D76B740DBBDF}" type="presParOf" srcId="{ADC64FA3-8DD5-4579-B0FD-CB61F60E12A3}" destId="{D3496F50-2E4B-4240-A415-CE62ECEE707F}" srcOrd="3" destOrd="0" presId="urn:microsoft.com/office/officeart/2008/layout/VerticalCurvedList"/>
    <dgm:cxn modelId="{3DE77ED9-F612-43A0-8B50-546D41B97D41}" type="presParOf" srcId="{ADC64FA3-8DD5-4579-B0FD-CB61F60E12A3}" destId="{85A81D15-0ADD-4DD0-8DE9-22F5406ADC86}" srcOrd="4" destOrd="0" presId="urn:microsoft.com/office/officeart/2008/layout/VerticalCurvedList"/>
    <dgm:cxn modelId="{D1206502-5493-43F8-BDAF-50E170556F55}" type="presParOf" srcId="{85A81D15-0ADD-4DD0-8DE9-22F5406ADC86}" destId="{073F9B78-9236-47AC-B26A-BBA697D70C5F}" srcOrd="0" destOrd="0" presId="urn:microsoft.com/office/officeart/2008/layout/VerticalCurvedList"/>
    <dgm:cxn modelId="{B7F4C23B-F878-47C3-88CC-F5ECBEABAE3D}" type="presParOf" srcId="{ADC64FA3-8DD5-4579-B0FD-CB61F60E12A3}" destId="{C687D172-1287-4F1F-AD95-019E811B0CC7}" srcOrd="5" destOrd="0" presId="urn:microsoft.com/office/officeart/2008/layout/VerticalCurvedList"/>
    <dgm:cxn modelId="{53750D4C-8D16-4585-9552-D9EFD4B0B413}" type="presParOf" srcId="{ADC64FA3-8DD5-4579-B0FD-CB61F60E12A3}" destId="{80354C27-324B-4963-AAEB-841627662C4C}" srcOrd="6" destOrd="0" presId="urn:microsoft.com/office/officeart/2008/layout/VerticalCurvedList"/>
    <dgm:cxn modelId="{4B530119-61AD-4478-859F-EE61B97BE115}" type="presParOf" srcId="{80354C27-324B-4963-AAEB-841627662C4C}" destId="{BEA7B3FB-7BE6-48B9-BEBA-E2A8B10949E1}" srcOrd="0" destOrd="0" presId="urn:microsoft.com/office/officeart/2008/layout/VerticalCurvedList"/>
    <dgm:cxn modelId="{C0C05E75-A2AC-4816-95A3-9AB6C74BE558}" type="presParOf" srcId="{ADC64FA3-8DD5-4579-B0FD-CB61F60E12A3}" destId="{9BE73CE5-5150-4A5F-BB66-024E8ED1E874}" srcOrd="7" destOrd="0" presId="urn:microsoft.com/office/officeart/2008/layout/VerticalCurvedList"/>
    <dgm:cxn modelId="{91A46A9D-EFCE-4EFE-B28D-BDCEC73F0685}" type="presParOf" srcId="{ADC64FA3-8DD5-4579-B0FD-CB61F60E12A3}" destId="{FC420987-007F-4369-A266-9DD52E4A6C5D}" srcOrd="8" destOrd="0" presId="urn:microsoft.com/office/officeart/2008/layout/VerticalCurvedList"/>
    <dgm:cxn modelId="{E2C902EC-5E6E-41B2-AA57-01F73974474A}" type="presParOf" srcId="{FC420987-007F-4369-A266-9DD52E4A6C5D}" destId="{80F7B624-50DD-48B1-9B4C-A16C4B89849E}" srcOrd="0" destOrd="0" presId="urn:microsoft.com/office/officeart/2008/layout/VerticalCurvedList"/>
    <dgm:cxn modelId="{7335A933-697F-4CCE-AAA1-9D9377C27C9B}" type="presParOf" srcId="{ADC64FA3-8DD5-4579-B0FD-CB61F60E12A3}" destId="{3A00BCA9-70F2-4613-B716-723178841D7A}" srcOrd="9" destOrd="0" presId="urn:microsoft.com/office/officeart/2008/layout/VerticalCurvedList"/>
    <dgm:cxn modelId="{AB650B15-0B71-481B-B82F-0DC9B2657E46}" type="presParOf" srcId="{ADC64FA3-8DD5-4579-B0FD-CB61F60E12A3}" destId="{8ADC173E-1791-4274-8554-8B35C3830899}" srcOrd="10" destOrd="0" presId="urn:microsoft.com/office/officeart/2008/layout/VerticalCurvedList"/>
    <dgm:cxn modelId="{32D844C1-B8DA-4579-B14B-D834BB7E410B}" type="presParOf" srcId="{8ADC173E-1791-4274-8554-8B35C3830899}" destId="{D67758FA-0C4A-48AE-AFDC-3BD9A237EB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A50B62-28D6-4223-8FA9-AF69172EE05E}" type="doc">
      <dgm:prSet loTypeId="urn:microsoft.com/office/officeart/2005/8/layout/hList7" loCatId="list" qsTypeId="urn:microsoft.com/office/officeart/2005/8/quickstyle/simple1" qsCatId="simple" csTypeId="urn:microsoft.com/office/officeart/2005/8/colors/accent2_1" csCatId="accent2" phldr="1"/>
      <dgm:spPr/>
    </dgm:pt>
    <dgm:pt modelId="{4C9307D1-BC69-4FDD-BC5E-F3AF5861E1D8}">
      <dgm:prSet phldrT="[Texto]"/>
      <dgm:spPr/>
      <dgm:t>
        <a:bodyPr/>
        <a:lstStyle/>
        <a:p>
          <a:pPr algn="ctr"/>
          <a:r>
            <a:rPr lang="es-EC" dirty="0" smtClean="0"/>
            <a:t>Limite </a:t>
          </a:r>
          <a:endParaRPr lang="es-EC" dirty="0"/>
        </a:p>
      </dgm:t>
    </dgm:pt>
    <dgm:pt modelId="{614C8E9E-DEA5-45E0-8998-41B923F9B47B}" type="parTrans" cxnId="{3195B6BE-CB8A-44D9-8882-E35A126A2ABB}">
      <dgm:prSet/>
      <dgm:spPr/>
      <dgm:t>
        <a:bodyPr/>
        <a:lstStyle/>
        <a:p>
          <a:endParaRPr lang="es-EC"/>
        </a:p>
      </dgm:t>
    </dgm:pt>
    <dgm:pt modelId="{786BDB84-FA23-45B7-85AB-81502E64216C}" type="sibTrans" cxnId="{3195B6BE-CB8A-44D9-8882-E35A126A2ABB}">
      <dgm:prSet/>
      <dgm:spPr/>
      <dgm:t>
        <a:bodyPr/>
        <a:lstStyle/>
        <a:p>
          <a:endParaRPr lang="es-EC"/>
        </a:p>
      </dgm:t>
    </dgm:pt>
    <dgm:pt modelId="{D9E6FFA9-6D08-47CE-ACB6-DA9B48BDA119}">
      <dgm:prSet phldrT="[Texto]"/>
      <dgm:spPr/>
      <dgm:t>
        <a:bodyPr/>
        <a:lstStyle/>
        <a:p>
          <a:pPr algn="ctr"/>
          <a:r>
            <a:rPr lang="es-EC" dirty="0" smtClean="0"/>
            <a:t>Validez</a:t>
          </a:r>
          <a:endParaRPr lang="es-EC" dirty="0"/>
        </a:p>
      </dgm:t>
    </dgm:pt>
    <dgm:pt modelId="{6BDD2E53-FBE6-4D14-9A09-8E3E8318B1E4}" type="parTrans" cxnId="{21DBD1E4-6396-45B1-8CEE-FB5D3FD552E2}">
      <dgm:prSet/>
      <dgm:spPr/>
      <dgm:t>
        <a:bodyPr/>
        <a:lstStyle/>
        <a:p>
          <a:endParaRPr lang="es-EC"/>
        </a:p>
      </dgm:t>
    </dgm:pt>
    <dgm:pt modelId="{2BEB180E-F660-41E5-817C-47D098C58C8E}" type="sibTrans" cxnId="{21DBD1E4-6396-45B1-8CEE-FB5D3FD552E2}">
      <dgm:prSet/>
      <dgm:spPr/>
      <dgm:t>
        <a:bodyPr/>
        <a:lstStyle/>
        <a:p>
          <a:endParaRPr lang="es-EC"/>
        </a:p>
      </dgm:t>
    </dgm:pt>
    <dgm:pt modelId="{582D07CD-1235-4C8F-8C51-7650C2A76EEC}">
      <dgm:prSet phldrT="[Texto]"/>
      <dgm:spPr/>
      <dgm:t>
        <a:bodyPr/>
        <a:lstStyle/>
        <a:p>
          <a:pPr algn="ctr"/>
          <a:r>
            <a:rPr lang="es-EC" dirty="0" smtClean="0"/>
            <a:t>Procesamiento</a:t>
          </a:r>
          <a:endParaRPr lang="es-EC" dirty="0"/>
        </a:p>
      </dgm:t>
    </dgm:pt>
    <dgm:pt modelId="{AF8A45EB-8DD9-4282-9639-CE54972AE959}" type="parTrans" cxnId="{4169BD3C-5631-40B2-AB08-1D973D17D584}">
      <dgm:prSet/>
      <dgm:spPr/>
      <dgm:t>
        <a:bodyPr/>
        <a:lstStyle/>
        <a:p>
          <a:endParaRPr lang="es-EC"/>
        </a:p>
      </dgm:t>
    </dgm:pt>
    <dgm:pt modelId="{ECE4637E-90DD-4CD9-84D5-D828D192D832}" type="sibTrans" cxnId="{4169BD3C-5631-40B2-AB08-1D973D17D584}">
      <dgm:prSet/>
      <dgm:spPr/>
      <dgm:t>
        <a:bodyPr/>
        <a:lstStyle/>
        <a:p>
          <a:endParaRPr lang="es-EC"/>
        </a:p>
      </dgm:t>
    </dgm:pt>
    <dgm:pt modelId="{9803C9CD-05FA-4374-A26E-F67579792455}">
      <dgm:prSet phldrT="[Texto]"/>
      <dgm:spPr/>
      <dgm:t>
        <a:bodyPr/>
        <a:lstStyle/>
        <a:p>
          <a:pPr algn="l"/>
          <a:r>
            <a:rPr lang="es-EC" dirty="0" smtClean="0"/>
            <a:t>Empleado para controlar los registros de transacciones </a:t>
          </a:r>
          <a:endParaRPr lang="es-EC" dirty="0"/>
        </a:p>
      </dgm:t>
    </dgm:pt>
    <dgm:pt modelId="{CF18976F-A108-48CB-8E4A-F54D09A55275}" type="parTrans" cxnId="{F8517495-D8B1-484B-B99F-7B90BF138E53}">
      <dgm:prSet/>
      <dgm:spPr/>
      <dgm:t>
        <a:bodyPr/>
        <a:lstStyle/>
        <a:p>
          <a:endParaRPr lang="es-EC"/>
        </a:p>
      </dgm:t>
    </dgm:pt>
    <dgm:pt modelId="{027A2EB6-BFDC-48D4-906D-ABD2A9F609DD}" type="sibTrans" cxnId="{F8517495-D8B1-484B-B99F-7B90BF138E53}">
      <dgm:prSet/>
      <dgm:spPr/>
      <dgm:t>
        <a:bodyPr/>
        <a:lstStyle/>
        <a:p>
          <a:endParaRPr lang="es-EC"/>
        </a:p>
      </dgm:t>
    </dgm:pt>
    <dgm:pt modelId="{9A7A7665-871D-4800-BC24-4B893C848B36}">
      <dgm:prSet phldrT="[Texto]"/>
      <dgm:spPr/>
      <dgm:t>
        <a:bodyPr/>
        <a:lstStyle/>
        <a:p>
          <a:pPr algn="l"/>
          <a:r>
            <a:rPr lang="es-EC" dirty="0" smtClean="0"/>
            <a:t>Utilizado para establecer la veracidad y legalidad de los documentos</a:t>
          </a:r>
          <a:endParaRPr lang="es-EC" dirty="0"/>
        </a:p>
      </dgm:t>
    </dgm:pt>
    <dgm:pt modelId="{23818A1E-244F-436B-A3EA-C846D4A54B63}" type="parTrans" cxnId="{53250035-6AD7-4DA7-8AE6-F03632BF91B1}">
      <dgm:prSet/>
      <dgm:spPr/>
      <dgm:t>
        <a:bodyPr/>
        <a:lstStyle/>
        <a:p>
          <a:endParaRPr lang="es-EC"/>
        </a:p>
      </dgm:t>
    </dgm:pt>
    <dgm:pt modelId="{9993F53F-528B-4C3C-9F83-1DFB4043A534}" type="sibTrans" cxnId="{53250035-6AD7-4DA7-8AE6-F03632BF91B1}">
      <dgm:prSet/>
      <dgm:spPr/>
      <dgm:t>
        <a:bodyPr/>
        <a:lstStyle/>
        <a:p>
          <a:endParaRPr lang="es-EC"/>
        </a:p>
      </dgm:t>
    </dgm:pt>
    <dgm:pt modelId="{43F23DAE-B984-41AE-9F4C-BDD2396F9082}">
      <dgm:prSet phldrT="[Texto]"/>
      <dgm:spPr/>
      <dgm:t>
        <a:bodyPr/>
        <a:lstStyle/>
        <a:p>
          <a:pPr algn="l"/>
          <a:r>
            <a:rPr lang="es-EC" dirty="0" smtClean="0"/>
            <a:t>Verificación línea a línea (check list)</a:t>
          </a:r>
          <a:endParaRPr lang="es-EC" dirty="0"/>
        </a:p>
      </dgm:t>
    </dgm:pt>
    <dgm:pt modelId="{B63263F1-2145-406B-8CB7-D5D1E5567FD1}" type="parTrans" cxnId="{5D62E7BB-EECA-470E-B1A5-AE4953A40D52}">
      <dgm:prSet/>
      <dgm:spPr/>
      <dgm:t>
        <a:bodyPr/>
        <a:lstStyle/>
        <a:p>
          <a:endParaRPr lang="es-EC"/>
        </a:p>
      </dgm:t>
    </dgm:pt>
    <dgm:pt modelId="{68EC4CE4-636A-4E94-BB2F-76BA494E648B}" type="sibTrans" cxnId="{5D62E7BB-EECA-470E-B1A5-AE4953A40D52}">
      <dgm:prSet/>
      <dgm:spPr/>
      <dgm:t>
        <a:bodyPr/>
        <a:lstStyle/>
        <a:p>
          <a:endParaRPr lang="es-EC"/>
        </a:p>
      </dgm:t>
    </dgm:pt>
    <dgm:pt modelId="{BAC68584-FFD4-4826-8A81-A26B47A7BEEB}">
      <dgm:prSet phldrT="[Texto]"/>
      <dgm:spPr/>
      <dgm:t>
        <a:bodyPr/>
        <a:lstStyle/>
        <a:p>
          <a:pPr algn="ctr"/>
          <a:r>
            <a:rPr lang="es-EC" dirty="0" smtClean="0"/>
            <a:t>Autorización</a:t>
          </a:r>
          <a:endParaRPr lang="es-EC" dirty="0"/>
        </a:p>
      </dgm:t>
    </dgm:pt>
    <dgm:pt modelId="{8DF5290F-88FD-4B37-89F3-EEE5FA94094B}" type="parTrans" cxnId="{540BE50B-2537-4126-AFDF-70E562429311}">
      <dgm:prSet/>
      <dgm:spPr/>
      <dgm:t>
        <a:bodyPr/>
        <a:lstStyle/>
        <a:p>
          <a:endParaRPr lang="es-EC"/>
        </a:p>
      </dgm:t>
    </dgm:pt>
    <dgm:pt modelId="{E54CE05A-3A9F-4FDF-8430-0656E7EBEFD0}" type="sibTrans" cxnId="{540BE50B-2537-4126-AFDF-70E562429311}">
      <dgm:prSet/>
      <dgm:spPr/>
      <dgm:t>
        <a:bodyPr/>
        <a:lstStyle/>
        <a:p>
          <a:endParaRPr lang="es-EC"/>
        </a:p>
      </dgm:t>
    </dgm:pt>
    <dgm:pt modelId="{905FAF4C-BEA2-4F17-8EA9-E432B0CA5E50}">
      <dgm:prSet phldrT="[Texto]"/>
      <dgm:spPr/>
      <dgm:t>
        <a:bodyPr/>
        <a:lstStyle/>
        <a:p>
          <a:pPr algn="l"/>
          <a:r>
            <a:rPr lang="es-EC" b="0" i="0" dirty="0" smtClean="0"/>
            <a:t>Aplicado para garantizar que la información, se  correcta y confiable</a:t>
          </a:r>
          <a:endParaRPr lang="es-EC" dirty="0"/>
        </a:p>
      </dgm:t>
    </dgm:pt>
    <dgm:pt modelId="{46B9397A-9C8F-4224-9742-E89A5A74B839}" type="parTrans" cxnId="{EE88B81D-0385-4CFC-BF5A-A8A8EE7CEBEE}">
      <dgm:prSet/>
      <dgm:spPr/>
      <dgm:t>
        <a:bodyPr/>
        <a:lstStyle/>
        <a:p>
          <a:endParaRPr lang="es-EC"/>
        </a:p>
      </dgm:t>
    </dgm:pt>
    <dgm:pt modelId="{FF05C253-A3A7-46C8-B037-BF594F3B0438}" type="sibTrans" cxnId="{EE88B81D-0385-4CFC-BF5A-A8A8EE7CEBEE}">
      <dgm:prSet/>
      <dgm:spPr/>
      <dgm:t>
        <a:bodyPr/>
        <a:lstStyle/>
        <a:p>
          <a:endParaRPr lang="es-EC"/>
        </a:p>
      </dgm:t>
    </dgm:pt>
    <dgm:pt modelId="{8105D1ED-06C8-4EEE-9CA2-EC05044BBDFD}">
      <dgm:prSet phldrT="[Texto]"/>
      <dgm:spPr/>
      <dgm:t>
        <a:bodyPr/>
        <a:lstStyle/>
        <a:p>
          <a:pPr algn="l"/>
          <a:r>
            <a:rPr lang="es-EC" dirty="0" smtClean="0"/>
            <a:t>Orientado a permitir operaciones y/o actividades que sean validadas por la Administración Tributaria</a:t>
          </a:r>
          <a:endParaRPr lang="es-EC" dirty="0"/>
        </a:p>
      </dgm:t>
    </dgm:pt>
    <dgm:pt modelId="{933023DC-0B65-44B3-B93B-742836BCD27A}" type="sibTrans" cxnId="{0F61824A-855B-4959-88C5-D76716008F59}">
      <dgm:prSet/>
      <dgm:spPr/>
      <dgm:t>
        <a:bodyPr/>
        <a:lstStyle/>
        <a:p>
          <a:endParaRPr lang="es-EC"/>
        </a:p>
      </dgm:t>
    </dgm:pt>
    <dgm:pt modelId="{67267375-0931-438B-B2CD-5A725C1A6274}" type="parTrans" cxnId="{0F61824A-855B-4959-88C5-D76716008F59}">
      <dgm:prSet/>
      <dgm:spPr/>
      <dgm:t>
        <a:bodyPr/>
        <a:lstStyle/>
        <a:p>
          <a:endParaRPr lang="es-EC"/>
        </a:p>
      </dgm:t>
    </dgm:pt>
    <dgm:pt modelId="{DC0B500F-C12B-4677-89AB-BAA3A6DCAFBB}" type="pres">
      <dgm:prSet presAssocID="{7CA50B62-28D6-4223-8FA9-AF69172EE05E}" presName="Name0" presStyleCnt="0">
        <dgm:presLayoutVars>
          <dgm:dir/>
          <dgm:resizeHandles val="exact"/>
        </dgm:presLayoutVars>
      </dgm:prSet>
      <dgm:spPr/>
    </dgm:pt>
    <dgm:pt modelId="{E76BDE41-9A88-4114-9D8F-810432F0F121}" type="pres">
      <dgm:prSet presAssocID="{7CA50B62-28D6-4223-8FA9-AF69172EE05E}" presName="fgShape" presStyleLbl="fgShp" presStyleIdx="0" presStyleCnt="1"/>
      <dgm:spPr/>
    </dgm:pt>
    <dgm:pt modelId="{FEC6C1B3-1A57-42B1-B846-B64012F6142F}" type="pres">
      <dgm:prSet presAssocID="{7CA50B62-28D6-4223-8FA9-AF69172EE05E}" presName="linComp" presStyleCnt="0"/>
      <dgm:spPr/>
    </dgm:pt>
    <dgm:pt modelId="{FDF11549-CA1A-4246-A637-98EAD5EF3A81}" type="pres">
      <dgm:prSet presAssocID="{4C9307D1-BC69-4FDD-BC5E-F3AF5861E1D8}" presName="compNode" presStyleCnt="0"/>
      <dgm:spPr/>
    </dgm:pt>
    <dgm:pt modelId="{32FF6020-D9FC-4DE1-9B34-FEDD2A2C9BCD}" type="pres">
      <dgm:prSet presAssocID="{4C9307D1-BC69-4FDD-BC5E-F3AF5861E1D8}" presName="bkgdShape" presStyleLbl="node1" presStyleIdx="0" presStyleCnt="4"/>
      <dgm:spPr/>
      <dgm:t>
        <a:bodyPr/>
        <a:lstStyle/>
        <a:p>
          <a:endParaRPr lang="es-EC"/>
        </a:p>
      </dgm:t>
    </dgm:pt>
    <dgm:pt modelId="{F96B6729-B896-4896-A850-4D91299E2BCF}" type="pres">
      <dgm:prSet presAssocID="{4C9307D1-BC69-4FDD-BC5E-F3AF5861E1D8}" presName="nodeTx" presStyleLbl="node1" presStyleIdx="0" presStyleCnt="4">
        <dgm:presLayoutVars>
          <dgm:bulletEnabled val="1"/>
        </dgm:presLayoutVars>
      </dgm:prSet>
      <dgm:spPr/>
      <dgm:t>
        <a:bodyPr/>
        <a:lstStyle/>
        <a:p>
          <a:endParaRPr lang="es-EC"/>
        </a:p>
      </dgm:t>
    </dgm:pt>
    <dgm:pt modelId="{BA1731E4-C975-4A3B-97E3-BDEFE89824CF}" type="pres">
      <dgm:prSet presAssocID="{4C9307D1-BC69-4FDD-BC5E-F3AF5861E1D8}" presName="invisiNode" presStyleLbl="node1" presStyleIdx="0" presStyleCnt="4"/>
      <dgm:spPr/>
    </dgm:pt>
    <dgm:pt modelId="{D0644F2A-FF8D-45C0-966E-E42C40A30A4E}" type="pres">
      <dgm:prSet presAssocID="{4C9307D1-BC69-4FDD-BC5E-F3AF5861E1D8}" presName="imagNode" presStyleLbl="fgImgPlace1" presStyleIdx="0" presStyleCnt="4"/>
      <dgm:spPr>
        <a:blipFill rotWithShape="1">
          <a:blip xmlns:r="http://schemas.openxmlformats.org/officeDocument/2006/relationships" r:embed="rId1"/>
          <a:stretch>
            <a:fillRect/>
          </a:stretch>
        </a:blipFill>
      </dgm:spPr>
    </dgm:pt>
    <dgm:pt modelId="{03A8797D-7FA1-4789-8C86-A2992FFCCEAB}" type="pres">
      <dgm:prSet presAssocID="{786BDB84-FA23-45B7-85AB-81502E64216C}" presName="sibTrans" presStyleLbl="sibTrans2D1" presStyleIdx="0" presStyleCnt="0"/>
      <dgm:spPr/>
      <dgm:t>
        <a:bodyPr/>
        <a:lstStyle/>
        <a:p>
          <a:endParaRPr lang="es-EC"/>
        </a:p>
      </dgm:t>
    </dgm:pt>
    <dgm:pt modelId="{289C9CBE-B271-4CCC-942E-7C0AD128DBF9}" type="pres">
      <dgm:prSet presAssocID="{D9E6FFA9-6D08-47CE-ACB6-DA9B48BDA119}" presName="compNode" presStyleCnt="0"/>
      <dgm:spPr/>
    </dgm:pt>
    <dgm:pt modelId="{C24D3024-0DE9-47A0-898C-0EFD1D1BEAF7}" type="pres">
      <dgm:prSet presAssocID="{D9E6FFA9-6D08-47CE-ACB6-DA9B48BDA119}" presName="bkgdShape" presStyleLbl="node1" presStyleIdx="1" presStyleCnt="4"/>
      <dgm:spPr/>
      <dgm:t>
        <a:bodyPr/>
        <a:lstStyle/>
        <a:p>
          <a:endParaRPr lang="es-EC"/>
        </a:p>
      </dgm:t>
    </dgm:pt>
    <dgm:pt modelId="{F0B8DF3F-683B-4710-B7FE-2C85CEAF7328}" type="pres">
      <dgm:prSet presAssocID="{D9E6FFA9-6D08-47CE-ACB6-DA9B48BDA119}" presName="nodeTx" presStyleLbl="node1" presStyleIdx="1" presStyleCnt="4">
        <dgm:presLayoutVars>
          <dgm:bulletEnabled val="1"/>
        </dgm:presLayoutVars>
      </dgm:prSet>
      <dgm:spPr/>
      <dgm:t>
        <a:bodyPr/>
        <a:lstStyle/>
        <a:p>
          <a:endParaRPr lang="es-EC"/>
        </a:p>
      </dgm:t>
    </dgm:pt>
    <dgm:pt modelId="{35F3A700-AAFE-42B8-9B92-1530630A87B0}" type="pres">
      <dgm:prSet presAssocID="{D9E6FFA9-6D08-47CE-ACB6-DA9B48BDA119}" presName="invisiNode" presStyleLbl="node1" presStyleIdx="1" presStyleCnt="4"/>
      <dgm:spPr/>
    </dgm:pt>
    <dgm:pt modelId="{1A6E7F81-D31D-4C59-9EE7-FB53459A7130}" type="pres">
      <dgm:prSet presAssocID="{D9E6FFA9-6D08-47CE-ACB6-DA9B48BDA119}" presName="imagNode" presStyleLbl="fgImgPlace1" presStyleIdx="1" presStyleCnt="4"/>
      <dgm:spPr>
        <a:blipFill rotWithShape="1">
          <a:blip xmlns:r="http://schemas.openxmlformats.org/officeDocument/2006/relationships" r:embed="rId2"/>
          <a:stretch>
            <a:fillRect/>
          </a:stretch>
        </a:blipFill>
      </dgm:spPr>
    </dgm:pt>
    <dgm:pt modelId="{D143E616-83E1-4CD6-ABED-50975573753F}" type="pres">
      <dgm:prSet presAssocID="{2BEB180E-F660-41E5-817C-47D098C58C8E}" presName="sibTrans" presStyleLbl="sibTrans2D1" presStyleIdx="0" presStyleCnt="0"/>
      <dgm:spPr/>
      <dgm:t>
        <a:bodyPr/>
        <a:lstStyle/>
        <a:p>
          <a:endParaRPr lang="es-EC"/>
        </a:p>
      </dgm:t>
    </dgm:pt>
    <dgm:pt modelId="{B1B60939-19EB-48A6-99E8-F61DA623BF8E}" type="pres">
      <dgm:prSet presAssocID="{582D07CD-1235-4C8F-8C51-7650C2A76EEC}" presName="compNode" presStyleCnt="0"/>
      <dgm:spPr/>
    </dgm:pt>
    <dgm:pt modelId="{48B4F196-3711-4E8C-A6D7-868B0BA287D8}" type="pres">
      <dgm:prSet presAssocID="{582D07CD-1235-4C8F-8C51-7650C2A76EEC}" presName="bkgdShape" presStyleLbl="node1" presStyleIdx="2" presStyleCnt="4"/>
      <dgm:spPr/>
      <dgm:t>
        <a:bodyPr/>
        <a:lstStyle/>
        <a:p>
          <a:endParaRPr lang="es-EC"/>
        </a:p>
      </dgm:t>
    </dgm:pt>
    <dgm:pt modelId="{24DFB937-018A-492C-9FEC-A37C2F3DCD82}" type="pres">
      <dgm:prSet presAssocID="{582D07CD-1235-4C8F-8C51-7650C2A76EEC}" presName="nodeTx" presStyleLbl="node1" presStyleIdx="2" presStyleCnt="4">
        <dgm:presLayoutVars>
          <dgm:bulletEnabled val="1"/>
        </dgm:presLayoutVars>
      </dgm:prSet>
      <dgm:spPr/>
      <dgm:t>
        <a:bodyPr/>
        <a:lstStyle/>
        <a:p>
          <a:endParaRPr lang="es-EC"/>
        </a:p>
      </dgm:t>
    </dgm:pt>
    <dgm:pt modelId="{BC2D1ECF-53B7-4978-AA2F-8C4C272C2B32}" type="pres">
      <dgm:prSet presAssocID="{582D07CD-1235-4C8F-8C51-7650C2A76EEC}" presName="invisiNode" presStyleLbl="node1" presStyleIdx="2" presStyleCnt="4"/>
      <dgm:spPr/>
    </dgm:pt>
    <dgm:pt modelId="{57D65869-CB85-4858-8D68-0B4E3C8E7E17}" type="pres">
      <dgm:prSet presAssocID="{582D07CD-1235-4C8F-8C51-7650C2A76EEC}" presName="imagNode" presStyleLbl="fgImgPlace1" presStyleIdx="2" presStyleCnt="4"/>
      <dgm:spPr>
        <a:blipFill rotWithShape="1">
          <a:blip xmlns:r="http://schemas.openxmlformats.org/officeDocument/2006/relationships" r:embed="rId3"/>
          <a:stretch>
            <a:fillRect/>
          </a:stretch>
        </a:blipFill>
      </dgm:spPr>
    </dgm:pt>
    <dgm:pt modelId="{79CA81D4-41B5-4206-A539-809A4E61D7AE}" type="pres">
      <dgm:prSet presAssocID="{ECE4637E-90DD-4CD9-84D5-D828D192D832}" presName="sibTrans" presStyleLbl="sibTrans2D1" presStyleIdx="0" presStyleCnt="0"/>
      <dgm:spPr/>
      <dgm:t>
        <a:bodyPr/>
        <a:lstStyle/>
        <a:p>
          <a:endParaRPr lang="es-EC"/>
        </a:p>
      </dgm:t>
    </dgm:pt>
    <dgm:pt modelId="{5C397C0F-F7AD-48F3-8915-419AA8FF8701}" type="pres">
      <dgm:prSet presAssocID="{BAC68584-FFD4-4826-8A81-A26B47A7BEEB}" presName="compNode" presStyleCnt="0"/>
      <dgm:spPr/>
    </dgm:pt>
    <dgm:pt modelId="{19278476-E158-47C9-98B9-AE0D27379C2C}" type="pres">
      <dgm:prSet presAssocID="{BAC68584-FFD4-4826-8A81-A26B47A7BEEB}" presName="bkgdShape" presStyleLbl="node1" presStyleIdx="3" presStyleCnt="4"/>
      <dgm:spPr/>
      <dgm:t>
        <a:bodyPr/>
        <a:lstStyle/>
        <a:p>
          <a:endParaRPr lang="es-EC"/>
        </a:p>
      </dgm:t>
    </dgm:pt>
    <dgm:pt modelId="{ADA99D29-0CE2-490C-A423-331802753865}" type="pres">
      <dgm:prSet presAssocID="{BAC68584-FFD4-4826-8A81-A26B47A7BEEB}" presName="nodeTx" presStyleLbl="node1" presStyleIdx="3" presStyleCnt="4">
        <dgm:presLayoutVars>
          <dgm:bulletEnabled val="1"/>
        </dgm:presLayoutVars>
      </dgm:prSet>
      <dgm:spPr/>
      <dgm:t>
        <a:bodyPr/>
        <a:lstStyle/>
        <a:p>
          <a:endParaRPr lang="es-EC"/>
        </a:p>
      </dgm:t>
    </dgm:pt>
    <dgm:pt modelId="{C4BBCE02-042E-4C30-8395-8034D7446F03}" type="pres">
      <dgm:prSet presAssocID="{BAC68584-FFD4-4826-8A81-A26B47A7BEEB}" presName="invisiNode" presStyleLbl="node1" presStyleIdx="3" presStyleCnt="4"/>
      <dgm:spPr/>
    </dgm:pt>
    <dgm:pt modelId="{EFC8DCC8-6F71-4DF0-8FBA-58CC3B78AEF1}" type="pres">
      <dgm:prSet presAssocID="{BAC68584-FFD4-4826-8A81-A26B47A7BEEB}" presName="imagNode" presStyleLbl="fgImgPlace1" presStyleIdx="3" presStyleCnt="4"/>
      <dgm:spPr>
        <a:blipFill rotWithShape="1">
          <a:blip xmlns:r="http://schemas.openxmlformats.org/officeDocument/2006/relationships" r:embed="rId4"/>
          <a:stretch>
            <a:fillRect/>
          </a:stretch>
        </a:blipFill>
      </dgm:spPr>
    </dgm:pt>
  </dgm:ptLst>
  <dgm:cxnLst>
    <dgm:cxn modelId="{E0DCDBDB-DAD0-4B7D-84CA-08398566CAF5}" type="presOf" srcId="{8105D1ED-06C8-4EEE-9CA2-EC05044BBDFD}" destId="{ADA99D29-0CE2-490C-A423-331802753865}" srcOrd="1" destOrd="1" presId="urn:microsoft.com/office/officeart/2005/8/layout/hList7"/>
    <dgm:cxn modelId="{21DBD1E4-6396-45B1-8CEE-FB5D3FD552E2}" srcId="{7CA50B62-28D6-4223-8FA9-AF69172EE05E}" destId="{D9E6FFA9-6D08-47CE-ACB6-DA9B48BDA119}" srcOrd="1" destOrd="0" parTransId="{6BDD2E53-FBE6-4D14-9A09-8E3E8318B1E4}" sibTransId="{2BEB180E-F660-41E5-817C-47D098C58C8E}"/>
    <dgm:cxn modelId="{EE88B81D-0385-4CFC-BF5A-A8A8EE7CEBEE}" srcId="{582D07CD-1235-4C8F-8C51-7650C2A76EEC}" destId="{905FAF4C-BEA2-4F17-8EA9-E432B0CA5E50}" srcOrd="0" destOrd="0" parTransId="{46B9397A-9C8F-4224-9742-E89A5A74B839}" sibTransId="{FF05C253-A3A7-46C8-B037-BF594F3B0438}"/>
    <dgm:cxn modelId="{07371321-EDF0-459D-9FD0-4116162C4D22}" type="presOf" srcId="{582D07CD-1235-4C8F-8C51-7650C2A76EEC}" destId="{24DFB937-018A-492C-9FEC-A37C2F3DCD82}" srcOrd="1" destOrd="0" presId="urn:microsoft.com/office/officeart/2005/8/layout/hList7"/>
    <dgm:cxn modelId="{53250035-6AD7-4DA7-8AE6-F03632BF91B1}" srcId="{D9E6FFA9-6D08-47CE-ACB6-DA9B48BDA119}" destId="{9A7A7665-871D-4800-BC24-4B893C848B36}" srcOrd="0" destOrd="0" parTransId="{23818A1E-244F-436B-A3EA-C846D4A54B63}" sibTransId="{9993F53F-528B-4C3C-9F83-1DFB4043A534}"/>
    <dgm:cxn modelId="{9FBD66F6-4576-496E-923A-E3DF370E28EB}" type="presOf" srcId="{9803C9CD-05FA-4374-A26E-F67579792455}" destId="{32FF6020-D9FC-4DE1-9B34-FEDD2A2C9BCD}" srcOrd="0" destOrd="1" presId="urn:microsoft.com/office/officeart/2005/8/layout/hList7"/>
    <dgm:cxn modelId="{0F61824A-855B-4959-88C5-D76716008F59}" srcId="{BAC68584-FFD4-4826-8A81-A26B47A7BEEB}" destId="{8105D1ED-06C8-4EEE-9CA2-EC05044BBDFD}" srcOrd="0" destOrd="0" parTransId="{67267375-0931-438B-B2CD-5A725C1A6274}" sibTransId="{933023DC-0B65-44B3-B93B-742836BCD27A}"/>
    <dgm:cxn modelId="{A0FBE361-162E-4FA4-B15F-45F30CEB4170}" type="presOf" srcId="{D9E6FFA9-6D08-47CE-ACB6-DA9B48BDA119}" destId="{F0B8DF3F-683B-4710-B7FE-2C85CEAF7328}" srcOrd="1" destOrd="0" presId="urn:microsoft.com/office/officeart/2005/8/layout/hList7"/>
    <dgm:cxn modelId="{BC7F42EB-C49F-4405-A20D-A6FBE6385CB1}" type="presOf" srcId="{2BEB180E-F660-41E5-817C-47D098C58C8E}" destId="{D143E616-83E1-4CD6-ABED-50975573753F}" srcOrd="0" destOrd="0" presId="urn:microsoft.com/office/officeart/2005/8/layout/hList7"/>
    <dgm:cxn modelId="{3195B6BE-CB8A-44D9-8882-E35A126A2ABB}" srcId="{7CA50B62-28D6-4223-8FA9-AF69172EE05E}" destId="{4C9307D1-BC69-4FDD-BC5E-F3AF5861E1D8}" srcOrd="0" destOrd="0" parTransId="{614C8E9E-DEA5-45E0-8998-41B923F9B47B}" sibTransId="{786BDB84-FA23-45B7-85AB-81502E64216C}"/>
    <dgm:cxn modelId="{C45FE79C-289D-4B06-80B6-B813FCAE3473}" type="presOf" srcId="{BAC68584-FFD4-4826-8A81-A26B47A7BEEB}" destId="{ADA99D29-0CE2-490C-A423-331802753865}" srcOrd="1" destOrd="0" presId="urn:microsoft.com/office/officeart/2005/8/layout/hList7"/>
    <dgm:cxn modelId="{61855ACC-F17E-4D38-93A0-C24F17461ED6}" type="presOf" srcId="{4C9307D1-BC69-4FDD-BC5E-F3AF5861E1D8}" destId="{32FF6020-D9FC-4DE1-9B34-FEDD2A2C9BCD}" srcOrd="0" destOrd="0" presId="urn:microsoft.com/office/officeart/2005/8/layout/hList7"/>
    <dgm:cxn modelId="{0E9834D6-3A25-4904-9BD7-95E80A02B8F0}" type="presOf" srcId="{905FAF4C-BEA2-4F17-8EA9-E432B0CA5E50}" destId="{24DFB937-018A-492C-9FEC-A37C2F3DCD82}" srcOrd="1" destOrd="1" presId="urn:microsoft.com/office/officeart/2005/8/layout/hList7"/>
    <dgm:cxn modelId="{F8517495-D8B1-484B-B99F-7B90BF138E53}" srcId="{4C9307D1-BC69-4FDD-BC5E-F3AF5861E1D8}" destId="{9803C9CD-05FA-4374-A26E-F67579792455}" srcOrd="0" destOrd="0" parTransId="{CF18976F-A108-48CB-8E4A-F54D09A55275}" sibTransId="{027A2EB6-BFDC-48D4-906D-ABD2A9F609DD}"/>
    <dgm:cxn modelId="{9B26EC9E-929C-4B3D-AFEE-65A25855C545}" type="presOf" srcId="{9A7A7665-871D-4800-BC24-4B893C848B36}" destId="{C24D3024-0DE9-47A0-898C-0EFD1D1BEAF7}" srcOrd="0" destOrd="1" presId="urn:microsoft.com/office/officeart/2005/8/layout/hList7"/>
    <dgm:cxn modelId="{3F780303-8D06-4C49-9F36-FD22CE36F376}" type="presOf" srcId="{786BDB84-FA23-45B7-85AB-81502E64216C}" destId="{03A8797D-7FA1-4789-8C86-A2992FFCCEAB}" srcOrd="0" destOrd="0" presId="urn:microsoft.com/office/officeart/2005/8/layout/hList7"/>
    <dgm:cxn modelId="{B05A9841-1BD9-47B1-9B64-3052DC781E58}" type="presOf" srcId="{9803C9CD-05FA-4374-A26E-F67579792455}" destId="{F96B6729-B896-4896-A850-4D91299E2BCF}" srcOrd="1" destOrd="1" presId="urn:microsoft.com/office/officeart/2005/8/layout/hList7"/>
    <dgm:cxn modelId="{038C04C4-A154-4FD8-A424-BBD9F4B169F1}" type="presOf" srcId="{ECE4637E-90DD-4CD9-84D5-D828D192D832}" destId="{79CA81D4-41B5-4206-A539-809A4E61D7AE}" srcOrd="0" destOrd="0" presId="urn:microsoft.com/office/officeart/2005/8/layout/hList7"/>
    <dgm:cxn modelId="{AD1FF451-804D-4BCD-BA2B-7248CF08C169}" type="presOf" srcId="{D9E6FFA9-6D08-47CE-ACB6-DA9B48BDA119}" destId="{C24D3024-0DE9-47A0-898C-0EFD1D1BEAF7}" srcOrd="0" destOrd="0" presId="urn:microsoft.com/office/officeart/2005/8/layout/hList7"/>
    <dgm:cxn modelId="{18E90288-0A2C-4564-B335-F8182468C727}" type="presOf" srcId="{582D07CD-1235-4C8F-8C51-7650C2A76EEC}" destId="{48B4F196-3711-4E8C-A6D7-868B0BA287D8}" srcOrd="0" destOrd="0" presId="urn:microsoft.com/office/officeart/2005/8/layout/hList7"/>
    <dgm:cxn modelId="{04B832A2-F550-40B1-A129-10D7EF0D5500}" type="presOf" srcId="{4C9307D1-BC69-4FDD-BC5E-F3AF5861E1D8}" destId="{F96B6729-B896-4896-A850-4D91299E2BCF}" srcOrd="1" destOrd="0" presId="urn:microsoft.com/office/officeart/2005/8/layout/hList7"/>
    <dgm:cxn modelId="{6491F211-1DD2-4595-924A-3E20DB6807C8}" type="presOf" srcId="{7CA50B62-28D6-4223-8FA9-AF69172EE05E}" destId="{DC0B500F-C12B-4677-89AB-BAA3A6DCAFBB}" srcOrd="0" destOrd="0" presId="urn:microsoft.com/office/officeart/2005/8/layout/hList7"/>
    <dgm:cxn modelId="{5D62E7BB-EECA-470E-B1A5-AE4953A40D52}" srcId="{D9E6FFA9-6D08-47CE-ACB6-DA9B48BDA119}" destId="{43F23DAE-B984-41AE-9F4C-BDD2396F9082}" srcOrd="1" destOrd="0" parTransId="{B63263F1-2145-406B-8CB7-D5D1E5567FD1}" sibTransId="{68EC4CE4-636A-4E94-BB2F-76BA494E648B}"/>
    <dgm:cxn modelId="{E09DE751-E0B0-4D42-9F50-0A8E19B3AE75}" type="presOf" srcId="{BAC68584-FFD4-4826-8A81-A26B47A7BEEB}" destId="{19278476-E158-47C9-98B9-AE0D27379C2C}" srcOrd="0" destOrd="0" presId="urn:microsoft.com/office/officeart/2005/8/layout/hList7"/>
    <dgm:cxn modelId="{D2CB35B0-9493-4871-90DE-B4136404C844}" type="presOf" srcId="{43F23DAE-B984-41AE-9F4C-BDD2396F9082}" destId="{F0B8DF3F-683B-4710-B7FE-2C85CEAF7328}" srcOrd="1" destOrd="2" presId="urn:microsoft.com/office/officeart/2005/8/layout/hList7"/>
    <dgm:cxn modelId="{EA35246D-C9FC-4697-8587-9BCBDB32DF29}" type="presOf" srcId="{905FAF4C-BEA2-4F17-8EA9-E432B0CA5E50}" destId="{48B4F196-3711-4E8C-A6D7-868B0BA287D8}" srcOrd="0" destOrd="1" presId="urn:microsoft.com/office/officeart/2005/8/layout/hList7"/>
    <dgm:cxn modelId="{A3AAE389-403C-4DBF-BC12-160A3DF79F08}" type="presOf" srcId="{43F23DAE-B984-41AE-9F4C-BDD2396F9082}" destId="{C24D3024-0DE9-47A0-898C-0EFD1D1BEAF7}" srcOrd="0" destOrd="2" presId="urn:microsoft.com/office/officeart/2005/8/layout/hList7"/>
    <dgm:cxn modelId="{7995A3D1-DE1F-41A1-9062-C6A7936E8AD1}" type="presOf" srcId="{9A7A7665-871D-4800-BC24-4B893C848B36}" destId="{F0B8DF3F-683B-4710-B7FE-2C85CEAF7328}" srcOrd="1" destOrd="1" presId="urn:microsoft.com/office/officeart/2005/8/layout/hList7"/>
    <dgm:cxn modelId="{4169BD3C-5631-40B2-AB08-1D973D17D584}" srcId="{7CA50B62-28D6-4223-8FA9-AF69172EE05E}" destId="{582D07CD-1235-4C8F-8C51-7650C2A76EEC}" srcOrd="2" destOrd="0" parTransId="{AF8A45EB-8DD9-4282-9639-CE54972AE959}" sibTransId="{ECE4637E-90DD-4CD9-84D5-D828D192D832}"/>
    <dgm:cxn modelId="{540BE50B-2537-4126-AFDF-70E562429311}" srcId="{7CA50B62-28D6-4223-8FA9-AF69172EE05E}" destId="{BAC68584-FFD4-4826-8A81-A26B47A7BEEB}" srcOrd="3" destOrd="0" parTransId="{8DF5290F-88FD-4B37-89F3-EEE5FA94094B}" sibTransId="{E54CE05A-3A9F-4FDF-8430-0656E7EBEFD0}"/>
    <dgm:cxn modelId="{95AD4627-F00B-496A-9D25-A80EF9AA6343}" type="presOf" srcId="{8105D1ED-06C8-4EEE-9CA2-EC05044BBDFD}" destId="{19278476-E158-47C9-98B9-AE0D27379C2C}" srcOrd="0" destOrd="1" presId="urn:microsoft.com/office/officeart/2005/8/layout/hList7"/>
    <dgm:cxn modelId="{3D3AD606-327C-4707-ADAF-3437775006CB}" type="presParOf" srcId="{DC0B500F-C12B-4677-89AB-BAA3A6DCAFBB}" destId="{E76BDE41-9A88-4114-9D8F-810432F0F121}" srcOrd="0" destOrd="0" presId="urn:microsoft.com/office/officeart/2005/8/layout/hList7"/>
    <dgm:cxn modelId="{164FFFC6-D761-47AE-AE16-38834A8126BC}" type="presParOf" srcId="{DC0B500F-C12B-4677-89AB-BAA3A6DCAFBB}" destId="{FEC6C1B3-1A57-42B1-B846-B64012F6142F}" srcOrd="1" destOrd="0" presId="urn:microsoft.com/office/officeart/2005/8/layout/hList7"/>
    <dgm:cxn modelId="{0E7E0EFD-35C8-46FB-A866-C30E82B9BC46}" type="presParOf" srcId="{FEC6C1B3-1A57-42B1-B846-B64012F6142F}" destId="{FDF11549-CA1A-4246-A637-98EAD5EF3A81}" srcOrd="0" destOrd="0" presId="urn:microsoft.com/office/officeart/2005/8/layout/hList7"/>
    <dgm:cxn modelId="{D9FF5EFD-74EF-4537-B049-A79269859DE9}" type="presParOf" srcId="{FDF11549-CA1A-4246-A637-98EAD5EF3A81}" destId="{32FF6020-D9FC-4DE1-9B34-FEDD2A2C9BCD}" srcOrd="0" destOrd="0" presId="urn:microsoft.com/office/officeart/2005/8/layout/hList7"/>
    <dgm:cxn modelId="{DB80B9FC-3027-4E7A-BFCE-4DF41C9DE8A8}" type="presParOf" srcId="{FDF11549-CA1A-4246-A637-98EAD5EF3A81}" destId="{F96B6729-B896-4896-A850-4D91299E2BCF}" srcOrd="1" destOrd="0" presId="urn:microsoft.com/office/officeart/2005/8/layout/hList7"/>
    <dgm:cxn modelId="{D8FB789A-6D14-45DC-B85D-25A452634F7C}" type="presParOf" srcId="{FDF11549-CA1A-4246-A637-98EAD5EF3A81}" destId="{BA1731E4-C975-4A3B-97E3-BDEFE89824CF}" srcOrd="2" destOrd="0" presId="urn:microsoft.com/office/officeart/2005/8/layout/hList7"/>
    <dgm:cxn modelId="{4B228F8C-0E72-4112-827D-9C558A419C14}" type="presParOf" srcId="{FDF11549-CA1A-4246-A637-98EAD5EF3A81}" destId="{D0644F2A-FF8D-45C0-966E-E42C40A30A4E}" srcOrd="3" destOrd="0" presId="urn:microsoft.com/office/officeart/2005/8/layout/hList7"/>
    <dgm:cxn modelId="{B4203C5C-A08B-47E7-93F2-B93A85A9543B}" type="presParOf" srcId="{FEC6C1B3-1A57-42B1-B846-B64012F6142F}" destId="{03A8797D-7FA1-4789-8C86-A2992FFCCEAB}" srcOrd="1" destOrd="0" presId="urn:microsoft.com/office/officeart/2005/8/layout/hList7"/>
    <dgm:cxn modelId="{DE20CC79-2D25-4658-BB02-A8278A31438C}" type="presParOf" srcId="{FEC6C1B3-1A57-42B1-B846-B64012F6142F}" destId="{289C9CBE-B271-4CCC-942E-7C0AD128DBF9}" srcOrd="2" destOrd="0" presId="urn:microsoft.com/office/officeart/2005/8/layout/hList7"/>
    <dgm:cxn modelId="{BBF88C47-A427-4A75-AC05-AA7D5B1783EF}" type="presParOf" srcId="{289C9CBE-B271-4CCC-942E-7C0AD128DBF9}" destId="{C24D3024-0DE9-47A0-898C-0EFD1D1BEAF7}" srcOrd="0" destOrd="0" presId="urn:microsoft.com/office/officeart/2005/8/layout/hList7"/>
    <dgm:cxn modelId="{832A7AB0-9072-4467-B7F3-7B682B04A66B}" type="presParOf" srcId="{289C9CBE-B271-4CCC-942E-7C0AD128DBF9}" destId="{F0B8DF3F-683B-4710-B7FE-2C85CEAF7328}" srcOrd="1" destOrd="0" presId="urn:microsoft.com/office/officeart/2005/8/layout/hList7"/>
    <dgm:cxn modelId="{0CF6E7BF-ECF3-4BBE-B1E0-5A485BA19C81}" type="presParOf" srcId="{289C9CBE-B271-4CCC-942E-7C0AD128DBF9}" destId="{35F3A700-AAFE-42B8-9B92-1530630A87B0}" srcOrd="2" destOrd="0" presId="urn:microsoft.com/office/officeart/2005/8/layout/hList7"/>
    <dgm:cxn modelId="{4200EF1C-35D1-4AC1-8FF6-38B3B69B028A}" type="presParOf" srcId="{289C9CBE-B271-4CCC-942E-7C0AD128DBF9}" destId="{1A6E7F81-D31D-4C59-9EE7-FB53459A7130}" srcOrd="3" destOrd="0" presId="urn:microsoft.com/office/officeart/2005/8/layout/hList7"/>
    <dgm:cxn modelId="{194EC52A-B12C-434A-9113-8F388B437388}" type="presParOf" srcId="{FEC6C1B3-1A57-42B1-B846-B64012F6142F}" destId="{D143E616-83E1-4CD6-ABED-50975573753F}" srcOrd="3" destOrd="0" presId="urn:microsoft.com/office/officeart/2005/8/layout/hList7"/>
    <dgm:cxn modelId="{CAB17569-526B-44B0-86F8-AA7D5B09D8A4}" type="presParOf" srcId="{FEC6C1B3-1A57-42B1-B846-B64012F6142F}" destId="{B1B60939-19EB-48A6-99E8-F61DA623BF8E}" srcOrd="4" destOrd="0" presId="urn:microsoft.com/office/officeart/2005/8/layout/hList7"/>
    <dgm:cxn modelId="{9384F2D5-A455-477E-BC94-433DD865F8B5}" type="presParOf" srcId="{B1B60939-19EB-48A6-99E8-F61DA623BF8E}" destId="{48B4F196-3711-4E8C-A6D7-868B0BA287D8}" srcOrd="0" destOrd="0" presId="urn:microsoft.com/office/officeart/2005/8/layout/hList7"/>
    <dgm:cxn modelId="{BABCFB42-3F50-49AF-ADAA-B28CB1473FF1}" type="presParOf" srcId="{B1B60939-19EB-48A6-99E8-F61DA623BF8E}" destId="{24DFB937-018A-492C-9FEC-A37C2F3DCD82}" srcOrd="1" destOrd="0" presId="urn:microsoft.com/office/officeart/2005/8/layout/hList7"/>
    <dgm:cxn modelId="{048A2A69-EAA1-4CE2-93F9-AE58E9E6A742}" type="presParOf" srcId="{B1B60939-19EB-48A6-99E8-F61DA623BF8E}" destId="{BC2D1ECF-53B7-4978-AA2F-8C4C272C2B32}" srcOrd="2" destOrd="0" presId="urn:microsoft.com/office/officeart/2005/8/layout/hList7"/>
    <dgm:cxn modelId="{B4FC32E1-56E5-44C2-89A4-6B7824593C98}" type="presParOf" srcId="{B1B60939-19EB-48A6-99E8-F61DA623BF8E}" destId="{57D65869-CB85-4858-8D68-0B4E3C8E7E17}" srcOrd="3" destOrd="0" presId="urn:microsoft.com/office/officeart/2005/8/layout/hList7"/>
    <dgm:cxn modelId="{9753E394-25ED-4185-B422-B267AA888CF3}" type="presParOf" srcId="{FEC6C1B3-1A57-42B1-B846-B64012F6142F}" destId="{79CA81D4-41B5-4206-A539-809A4E61D7AE}" srcOrd="5" destOrd="0" presId="urn:microsoft.com/office/officeart/2005/8/layout/hList7"/>
    <dgm:cxn modelId="{695B4503-A843-49E5-9275-99288E6F2E8D}" type="presParOf" srcId="{FEC6C1B3-1A57-42B1-B846-B64012F6142F}" destId="{5C397C0F-F7AD-48F3-8915-419AA8FF8701}" srcOrd="6" destOrd="0" presId="urn:microsoft.com/office/officeart/2005/8/layout/hList7"/>
    <dgm:cxn modelId="{0428819A-B0A3-4084-96E9-7FC9DA3159C7}" type="presParOf" srcId="{5C397C0F-F7AD-48F3-8915-419AA8FF8701}" destId="{19278476-E158-47C9-98B9-AE0D27379C2C}" srcOrd="0" destOrd="0" presId="urn:microsoft.com/office/officeart/2005/8/layout/hList7"/>
    <dgm:cxn modelId="{7AC2E6E1-2C2C-4AD5-A5BA-946BA8A5E392}" type="presParOf" srcId="{5C397C0F-F7AD-48F3-8915-419AA8FF8701}" destId="{ADA99D29-0CE2-490C-A423-331802753865}" srcOrd="1" destOrd="0" presId="urn:microsoft.com/office/officeart/2005/8/layout/hList7"/>
    <dgm:cxn modelId="{4F0B340B-0058-4AE7-A9B1-FDFDBAAF45A9}" type="presParOf" srcId="{5C397C0F-F7AD-48F3-8915-419AA8FF8701}" destId="{C4BBCE02-042E-4C30-8395-8034D7446F03}" srcOrd="2" destOrd="0" presId="urn:microsoft.com/office/officeart/2005/8/layout/hList7"/>
    <dgm:cxn modelId="{BEDD44D3-C4D4-4CBF-AADD-539CFAFDE48F}" type="presParOf" srcId="{5C397C0F-F7AD-48F3-8915-419AA8FF8701}" destId="{EFC8DCC8-6F71-4DF0-8FBA-58CC3B78AEF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A287F0-B70B-4431-9463-970323384AF1}" type="doc">
      <dgm:prSet loTypeId="urn:microsoft.com/office/officeart/2005/8/layout/equation2" loCatId="process" qsTypeId="urn:microsoft.com/office/officeart/2005/8/quickstyle/simple2" qsCatId="simple" csTypeId="urn:microsoft.com/office/officeart/2005/8/colors/accent0_3" csCatId="mainScheme" phldr="1"/>
      <dgm:spPr/>
    </dgm:pt>
    <dgm:pt modelId="{35677DF9-2474-4072-824B-40BF26141576}">
      <dgm:prSet phldrT="[Texto]"/>
      <dgm:spPr>
        <a:blipFill rotWithShape="0">
          <a:blip xmlns:r="http://schemas.openxmlformats.org/officeDocument/2006/relationships" r:embed="rId1"/>
          <a:stretch>
            <a:fillRect/>
          </a:stretch>
        </a:blipFill>
      </dgm:spPr>
      <dgm:t>
        <a:bodyPr/>
        <a:lstStyle/>
        <a:p>
          <a:endParaRPr lang="es-EC" dirty="0"/>
        </a:p>
      </dgm:t>
    </dgm:pt>
    <dgm:pt modelId="{1543A1A1-D705-4E75-972F-AAD3E72F4AFF}" type="parTrans" cxnId="{3ED9ACC9-B6A6-478F-913B-F64F2A206C94}">
      <dgm:prSet/>
      <dgm:spPr/>
      <dgm:t>
        <a:bodyPr/>
        <a:lstStyle/>
        <a:p>
          <a:endParaRPr lang="es-EC"/>
        </a:p>
      </dgm:t>
    </dgm:pt>
    <dgm:pt modelId="{8A12DD24-51BD-4CD0-9209-E10CC217CD23}" type="sibTrans" cxnId="{3ED9ACC9-B6A6-478F-913B-F64F2A206C94}">
      <dgm:prSet/>
      <dgm:spPr/>
      <dgm:t>
        <a:bodyPr/>
        <a:lstStyle/>
        <a:p>
          <a:endParaRPr lang="es-EC"/>
        </a:p>
      </dgm:t>
    </dgm:pt>
    <dgm:pt modelId="{898A836F-125C-4D8F-9F5E-357CE31698D0}">
      <dgm:prSet phldrT="[Texto]"/>
      <dgm:spPr>
        <a:blipFill rotWithShape="0">
          <a:blip xmlns:r="http://schemas.openxmlformats.org/officeDocument/2006/relationships" r:embed="rId2"/>
          <a:stretch>
            <a:fillRect/>
          </a:stretch>
        </a:blipFill>
      </dgm:spPr>
      <dgm:t>
        <a:bodyPr/>
        <a:lstStyle/>
        <a:p>
          <a:endParaRPr lang="es-EC" dirty="0"/>
        </a:p>
      </dgm:t>
    </dgm:pt>
    <dgm:pt modelId="{01ABAB51-735A-47D4-B68A-D01508496942}" type="parTrans" cxnId="{58DF10B0-C52C-45B0-BA28-CDE1F36BA35B}">
      <dgm:prSet/>
      <dgm:spPr/>
      <dgm:t>
        <a:bodyPr/>
        <a:lstStyle/>
        <a:p>
          <a:endParaRPr lang="es-EC"/>
        </a:p>
      </dgm:t>
    </dgm:pt>
    <dgm:pt modelId="{206BE838-B9F1-47C7-9D98-A78658843C34}" type="sibTrans" cxnId="{58DF10B0-C52C-45B0-BA28-CDE1F36BA35B}">
      <dgm:prSet/>
      <dgm:spPr/>
      <dgm:t>
        <a:bodyPr/>
        <a:lstStyle/>
        <a:p>
          <a:endParaRPr lang="es-EC"/>
        </a:p>
      </dgm:t>
    </dgm:pt>
    <dgm:pt modelId="{5C0948A5-3A74-4ECC-BF67-3EDC61776D6B}">
      <dgm:prSet phldrT="[Texto]" custT="1"/>
      <dgm:spPr>
        <a:blipFill rotWithShape="0">
          <a:blip xmlns:r="http://schemas.openxmlformats.org/officeDocument/2006/relationships" r:embed="rId3"/>
          <a:stretch>
            <a:fillRect/>
          </a:stretch>
        </a:blipFill>
      </dgm:spPr>
      <dgm:t>
        <a:bodyPr/>
        <a:lstStyle/>
        <a:p>
          <a:endParaRPr lang="es-EC" sz="2400" dirty="0"/>
        </a:p>
      </dgm:t>
    </dgm:pt>
    <dgm:pt modelId="{424BAABD-1FDC-4D7A-909E-D335AAAE1074}" type="parTrans" cxnId="{7EC02605-67E0-4673-9F69-9C2A793BE690}">
      <dgm:prSet/>
      <dgm:spPr/>
      <dgm:t>
        <a:bodyPr/>
        <a:lstStyle/>
        <a:p>
          <a:endParaRPr lang="es-EC"/>
        </a:p>
      </dgm:t>
    </dgm:pt>
    <dgm:pt modelId="{C32BF7B8-3DDE-4634-998D-3FC6F055B8CD}" type="sibTrans" cxnId="{7EC02605-67E0-4673-9F69-9C2A793BE690}">
      <dgm:prSet/>
      <dgm:spPr/>
      <dgm:t>
        <a:bodyPr/>
        <a:lstStyle/>
        <a:p>
          <a:endParaRPr lang="es-EC"/>
        </a:p>
      </dgm:t>
    </dgm:pt>
    <dgm:pt modelId="{A04DFB21-CE8B-46EA-9036-1A29FA122541}" type="pres">
      <dgm:prSet presAssocID="{51A287F0-B70B-4431-9463-970323384AF1}" presName="Name0" presStyleCnt="0">
        <dgm:presLayoutVars>
          <dgm:dir/>
          <dgm:resizeHandles val="exact"/>
        </dgm:presLayoutVars>
      </dgm:prSet>
      <dgm:spPr/>
    </dgm:pt>
    <dgm:pt modelId="{558291DA-1C2B-44D9-BDD0-9458881B78E4}" type="pres">
      <dgm:prSet presAssocID="{51A287F0-B70B-4431-9463-970323384AF1}" presName="vNodes" presStyleCnt="0"/>
      <dgm:spPr/>
    </dgm:pt>
    <dgm:pt modelId="{13AC480C-74B3-4B7D-96E1-B10CF8B69DE1}" type="pres">
      <dgm:prSet presAssocID="{35677DF9-2474-4072-824B-40BF26141576}" presName="node" presStyleLbl="node1" presStyleIdx="0" presStyleCnt="3">
        <dgm:presLayoutVars>
          <dgm:bulletEnabled val="1"/>
        </dgm:presLayoutVars>
      </dgm:prSet>
      <dgm:spPr/>
      <dgm:t>
        <a:bodyPr/>
        <a:lstStyle/>
        <a:p>
          <a:endParaRPr lang="es-EC"/>
        </a:p>
      </dgm:t>
    </dgm:pt>
    <dgm:pt modelId="{45B58AFC-8015-4ADF-9E1C-517FC9470810}" type="pres">
      <dgm:prSet presAssocID="{8A12DD24-51BD-4CD0-9209-E10CC217CD23}" presName="spacerT" presStyleCnt="0"/>
      <dgm:spPr/>
    </dgm:pt>
    <dgm:pt modelId="{AF9FD8F6-1FC9-4BA7-B93B-3FBAFF1DFC08}" type="pres">
      <dgm:prSet presAssocID="{8A12DD24-51BD-4CD0-9209-E10CC217CD23}" presName="sibTrans" presStyleLbl="sibTrans2D1" presStyleIdx="0" presStyleCnt="2"/>
      <dgm:spPr/>
      <dgm:t>
        <a:bodyPr/>
        <a:lstStyle/>
        <a:p>
          <a:endParaRPr lang="es-EC"/>
        </a:p>
      </dgm:t>
    </dgm:pt>
    <dgm:pt modelId="{BA55206E-78F4-42D2-A45A-B6708EB5668D}" type="pres">
      <dgm:prSet presAssocID="{8A12DD24-51BD-4CD0-9209-E10CC217CD23}" presName="spacerB" presStyleCnt="0"/>
      <dgm:spPr/>
    </dgm:pt>
    <dgm:pt modelId="{81E42F59-EF64-4026-AE0C-3CCE26597C85}" type="pres">
      <dgm:prSet presAssocID="{898A836F-125C-4D8F-9F5E-357CE31698D0}" presName="node" presStyleLbl="node1" presStyleIdx="1" presStyleCnt="3">
        <dgm:presLayoutVars>
          <dgm:bulletEnabled val="1"/>
        </dgm:presLayoutVars>
      </dgm:prSet>
      <dgm:spPr/>
      <dgm:t>
        <a:bodyPr/>
        <a:lstStyle/>
        <a:p>
          <a:endParaRPr lang="es-EC"/>
        </a:p>
      </dgm:t>
    </dgm:pt>
    <dgm:pt modelId="{453614B4-E069-44F6-851E-B8ED7899F15E}" type="pres">
      <dgm:prSet presAssocID="{51A287F0-B70B-4431-9463-970323384AF1}" presName="sibTransLast" presStyleLbl="sibTrans2D1" presStyleIdx="1" presStyleCnt="2"/>
      <dgm:spPr/>
      <dgm:t>
        <a:bodyPr/>
        <a:lstStyle/>
        <a:p>
          <a:endParaRPr lang="es-EC"/>
        </a:p>
      </dgm:t>
    </dgm:pt>
    <dgm:pt modelId="{E9493987-CCBA-41B1-B134-04454E6EFCBC}" type="pres">
      <dgm:prSet presAssocID="{51A287F0-B70B-4431-9463-970323384AF1}" presName="connectorText" presStyleLbl="sibTrans2D1" presStyleIdx="1" presStyleCnt="2"/>
      <dgm:spPr/>
      <dgm:t>
        <a:bodyPr/>
        <a:lstStyle/>
        <a:p>
          <a:endParaRPr lang="es-EC"/>
        </a:p>
      </dgm:t>
    </dgm:pt>
    <dgm:pt modelId="{B3669A1A-8B12-4A5B-A2EA-6A4531315801}" type="pres">
      <dgm:prSet presAssocID="{51A287F0-B70B-4431-9463-970323384AF1}" presName="lastNode" presStyleLbl="node1" presStyleIdx="2" presStyleCnt="3" custScaleX="58615" custScaleY="55133">
        <dgm:presLayoutVars>
          <dgm:bulletEnabled val="1"/>
        </dgm:presLayoutVars>
      </dgm:prSet>
      <dgm:spPr/>
      <dgm:t>
        <a:bodyPr/>
        <a:lstStyle/>
        <a:p>
          <a:endParaRPr lang="es-EC"/>
        </a:p>
      </dgm:t>
    </dgm:pt>
  </dgm:ptLst>
  <dgm:cxnLst>
    <dgm:cxn modelId="{3ED9ACC9-B6A6-478F-913B-F64F2A206C94}" srcId="{51A287F0-B70B-4431-9463-970323384AF1}" destId="{35677DF9-2474-4072-824B-40BF26141576}" srcOrd="0" destOrd="0" parTransId="{1543A1A1-D705-4E75-972F-AAD3E72F4AFF}" sibTransId="{8A12DD24-51BD-4CD0-9209-E10CC217CD23}"/>
    <dgm:cxn modelId="{279A87C6-6AA1-4A75-B059-39C1C9579A07}" type="presOf" srcId="{5C0948A5-3A74-4ECC-BF67-3EDC61776D6B}" destId="{B3669A1A-8B12-4A5B-A2EA-6A4531315801}" srcOrd="0" destOrd="0" presId="urn:microsoft.com/office/officeart/2005/8/layout/equation2"/>
    <dgm:cxn modelId="{FD7601CE-B063-4667-A185-2B2F70BEC5F9}" type="presOf" srcId="{206BE838-B9F1-47C7-9D98-A78658843C34}" destId="{453614B4-E069-44F6-851E-B8ED7899F15E}" srcOrd="0" destOrd="0" presId="urn:microsoft.com/office/officeart/2005/8/layout/equation2"/>
    <dgm:cxn modelId="{19779763-0CA4-438D-BCB8-F5DC6171A4F6}" type="presOf" srcId="{8A12DD24-51BD-4CD0-9209-E10CC217CD23}" destId="{AF9FD8F6-1FC9-4BA7-B93B-3FBAFF1DFC08}" srcOrd="0" destOrd="0" presId="urn:microsoft.com/office/officeart/2005/8/layout/equation2"/>
    <dgm:cxn modelId="{58DF10B0-C52C-45B0-BA28-CDE1F36BA35B}" srcId="{51A287F0-B70B-4431-9463-970323384AF1}" destId="{898A836F-125C-4D8F-9F5E-357CE31698D0}" srcOrd="1" destOrd="0" parTransId="{01ABAB51-735A-47D4-B68A-D01508496942}" sibTransId="{206BE838-B9F1-47C7-9D98-A78658843C34}"/>
    <dgm:cxn modelId="{7EC02605-67E0-4673-9F69-9C2A793BE690}" srcId="{51A287F0-B70B-4431-9463-970323384AF1}" destId="{5C0948A5-3A74-4ECC-BF67-3EDC61776D6B}" srcOrd="2" destOrd="0" parTransId="{424BAABD-1FDC-4D7A-909E-D335AAAE1074}" sibTransId="{C32BF7B8-3DDE-4634-998D-3FC6F055B8CD}"/>
    <dgm:cxn modelId="{A116D749-0CE9-4BF3-AC78-5759674664FE}" type="presOf" srcId="{51A287F0-B70B-4431-9463-970323384AF1}" destId="{A04DFB21-CE8B-46EA-9036-1A29FA122541}" srcOrd="0" destOrd="0" presId="urn:microsoft.com/office/officeart/2005/8/layout/equation2"/>
    <dgm:cxn modelId="{454D6DC5-B1E6-4D51-9AEB-4FC3B10A9917}" type="presOf" srcId="{35677DF9-2474-4072-824B-40BF26141576}" destId="{13AC480C-74B3-4B7D-96E1-B10CF8B69DE1}" srcOrd="0" destOrd="0" presId="urn:microsoft.com/office/officeart/2005/8/layout/equation2"/>
    <dgm:cxn modelId="{20296F89-D33B-49F7-AD97-79F25437A01D}" type="presOf" srcId="{206BE838-B9F1-47C7-9D98-A78658843C34}" destId="{E9493987-CCBA-41B1-B134-04454E6EFCBC}" srcOrd="1" destOrd="0" presId="urn:microsoft.com/office/officeart/2005/8/layout/equation2"/>
    <dgm:cxn modelId="{C4990815-7B58-45F3-B2D2-DE7D2B23FC66}" type="presOf" srcId="{898A836F-125C-4D8F-9F5E-357CE31698D0}" destId="{81E42F59-EF64-4026-AE0C-3CCE26597C85}" srcOrd="0" destOrd="0" presId="urn:microsoft.com/office/officeart/2005/8/layout/equation2"/>
    <dgm:cxn modelId="{77F46A09-46BF-48C1-91CE-6775E29BB39C}" type="presParOf" srcId="{A04DFB21-CE8B-46EA-9036-1A29FA122541}" destId="{558291DA-1C2B-44D9-BDD0-9458881B78E4}" srcOrd="0" destOrd="0" presId="urn:microsoft.com/office/officeart/2005/8/layout/equation2"/>
    <dgm:cxn modelId="{4780F68D-3D4D-4C5C-9AC4-4A069E00A178}" type="presParOf" srcId="{558291DA-1C2B-44D9-BDD0-9458881B78E4}" destId="{13AC480C-74B3-4B7D-96E1-B10CF8B69DE1}" srcOrd="0" destOrd="0" presId="urn:microsoft.com/office/officeart/2005/8/layout/equation2"/>
    <dgm:cxn modelId="{CDE0C17E-5A4D-4C28-8D3A-B98652A30855}" type="presParOf" srcId="{558291DA-1C2B-44D9-BDD0-9458881B78E4}" destId="{45B58AFC-8015-4ADF-9E1C-517FC9470810}" srcOrd="1" destOrd="0" presId="urn:microsoft.com/office/officeart/2005/8/layout/equation2"/>
    <dgm:cxn modelId="{5C19A1EF-9710-422D-8BA5-10A108A34C0D}" type="presParOf" srcId="{558291DA-1C2B-44D9-BDD0-9458881B78E4}" destId="{AF9FD8F6-1FC9-4BA7-B93B-3FBAFF1DFC08}" srcOrd="2" destOrd="0" presId="urn:microsoft.com/office/officeart/2005/8/layout/equation2"/>
    <dgm:cxn modelId="{33F20B75-29FD-48EB-A61C-42E4B2BE91C8}" type="presParOf" srcId="{558291DA-1C2B-44D9-BDD0-9458881B78E4}" destId="{BA55206E-78F4-42D2-A45A-B6708EB5668D}" srcOrd="3" destOrd="0" presId="urn:microsoft.com/office/officeart/2005/8/layout/equation2"/>
    <dgm:cxn modelId="{3943B893-0337-4073-8F98-7CFD2654E3B0}" type="presParOf" srcId="{558291DA-1C2B-44D9-BDD0-9458881B78E4}" destId="{81E42F59-EF64-4026-AE0C-3CCE26597C85}" srcOrd="4" destOrd="0" presId="urn:microsoft.com/office/officeart/2005/8/layout/equation2"/>
    <dgm:cxn modelId="{9CC81154-092B-434E-BB4D-447F5215188C}" type="presParOf" srcId="{A04DFB21-CE8B-46EA-9036-1A29FA122541}" destId="{453614B4-E069-44F6-851E-B8ED7899F15E}" srcOrd="1" destOrd="0" presId="urn:microsoft.com/office/officeart/2005/8/layout/equation2"/>
    <dgm:cxn modelId="{5A43E376-8498-47D3-92C5-FE485A61348B}" type="presParOf" srcId="{453614B4-E069-44F6-851E-B8ED7899F15E}" destId="{E9493987-CCBA-41B1-B134-04454E6EFCBC}" srcOrd="0" destOrd="0" presId="urn:microsoft.com/office/officeart/2005/8/layout/equation2"/>
    <dgm:cxn modelId="{F4C41731-C703-4107-A858-6D193928F507}" type="presParOf" srcId="{A04DFB21-CE8B-46EA-9036-1A29FA122541}" destId="{B3669A1A-8B12-4A5B-A2EA-6A4531315801}" srcOrd="2" destOrd="0" presId="urn:microsoft.com/office/officeart/2005/8/layout/equation2"/>
  </dgm:cxnLst>
  <dgm:bg/>
  <dgm:whole>
    <a:ln w="9525"/>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F28AE7-5C55-45EA-A5AC-3F5CF113F6B1}"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s-EC"/>
        </a:p>
      </dgm:t>
    </dgm:pt>
    <dgm:pt modelId="{5E1FEAB2-6952-467F-91D6-BB80F862CB75}">
      <dgm:prSet phldrT="[Texto]" custT="1"/>
      <dgm:spPr/>
      <dgm:t>
        <a:bodyPr/>
        <a:lstStyle/>
        <a:p>
          <a:r>
            <a:rPr lang="es-EC" sz="2000" dirty="0" smtClean="0"/>
            <a:t>Conclusión</a:t>
          </a:r>
          <a:endParaRPr lang="es-EC" sz="2000" dirty="0"/>
        </a:p>
      </dgm:t>
    </dgm:pt>
    <dgm:pt modelId="{9E7DA854-8920-463D-84E1-78164C14EF90}" type="parTrans" cxnId="{CF2E33D6-3F8A-4E11-B449-76C3AFBE089F}">
      <dgm:prSet/>
      <dgm:spPr/>
      <dgm:t>
        <a:bodyPr/>
        <a:lstStyle/>
        <a:p>
          <a:endParaRPr lang="es-EC"/>
        </a:p>
      </dgm:t>
    </dgm:pt>
    <dgm:pt modelId="{073C8CF0-EE83-4A4C-ACAB-D03A2B43F6D9}" type="sibTrans" cxnId="{CF2E33D6-3F8A-4E11-B449-76C3AFBE089F}">
      <dgm:prSet/>
      <dgm:spPr/>
      <dgm:t>
        <a:bodyPr/>
        <a:lstStyle/>
        <a:p>
          <a:endParaRPr lang="es-EC"/>
        </a:p>
      </dgm:t>
    </dgm:pt>
    <dgm:pt modelId="{772E9420-7EEB-405D-81E3-846A768F3939}">
      <dgm:prSet phldrT="[Texto]" custT="1"/>
      <dgm:spPr/>
      <dgm:t>
        <a:bodyPr/>
        <a:lstStyle/>
        <a:p>
          <a:r>
            <a:rPr lang="es-EC" sz="1400" dirty="0" smtClean="0"/>
            <a:t>la declaración de retenciones en la fuente del IR correspondiente al mes de enero se ha presentado en fecha de exigibilidad</a:t>
          </a:r>
          <a:endParaRPr lang="es-EC" sz="1400" dirty="0"/>
        </a:p>
      </dgm:t>
    </dgm:pt>
    <dgm:pt modelId="{EE359126-AD56-46C8-BF8D-F625E8B6F5FD}" type="parTrans" cxnId="{EAC4086D-F22F-48CE-9409-775797F9EB92}">
      <dgm:prSet/>
      <dgm:spPr/>
      <dgm:t>
        <a:bodyPr/>
        <a:lstStyle/>
        <a:p>
          <a:endParaRPr lang="es-EC"/>
        </a:p>
      </dgm:t>
    </dgm:pt>
    <dgm:pt modelId="{D53E370C-BF60-4704-A2EE-5007F46842D8}" type="sibTrans" cxnId="{EAC4086D-F22F-48CE-9409-775797F9EB92}">
      <dgm:prSet/>
      <dgm:spPr/>
      <dgm:t>
        <a:bodyPr/>
        <a:lstStyle/>
        <a:p>
          <a:endParaRPr lang="es-EC"/>
        </a:p>
      </dgm:t>
    </dgm:pt>
    <dgm:pt modelId="{021B6F9A-1B84-48FC-9A20-325359B26E96}">
      <dgm:prSet phldrT="[Texto]" custT="1"/>
      <dgm:spPr/>
      <dgm:t>
        <a:bodyPr/>
        <a:lstStyle/>
        <a:p>
          <a:r>
            <a:rPr lang="es-EC" sz="1400" dirty="0" smtClean="0"/>
            <a:t>existiendo la posibilidad que la A.T en controles tributarios detecte y notifique al contribuyente la inconsistencia</a:t>
          </a:r>
          <a:endParaRPr lang="es-EC" sz="1400" dirty="0"/>
        </a:p>
      </dgm:t>
    </dgm:pt>
    <dgm:pt modelId="{EB271026-A25E-4F4C-B4D0-D1C9996BD385}" type="parTrans" cxnId="{8D52989D-6A86-4E1B-86C9-5C20542A60A1}">
      <dgm:prSet/>
      <dgm:spPr/>
      <dgm:t>
        <a:bodyPr/>
        <a:lstStyle/>
        <a:p>
          <a:endParaRPr lang="es-EC"/>
        </a:p>
      </dgm:t>
    </dgm:pt>
    <dgm:pt modelId="{A2FFCC43-3DAC-4000-99A1-42D3AA3EDB63}" type="sibTrans" cxnId="{8D52989D-6A86-4E1B-86C9-5C20542A60A1}">
      <dgm:prSet/>
      <dgm:spPr/>
      <dgm:t>
        <a:bodyPr/>
        <a:lstStyle/>
        <a:p>
          <a:endParaRPr lang="es-EC"/>
        </a:p>
      </dgm:t>
    </dgm:pt>
    <dgm:pt modelId="{3ED5AB3A-3043-4378-A23E-CF4DFE1FD187}">
      <dgm:prSet phldrT="[Texto]" custT="1"/>
      <dgm:spPr/>
      <dgm:t>
        <a:bodyPr/>
        <a:lstStyle/>
        <a:p>
          <a:r>
            <a:rPr lang="es-EC" sz="2000" dirty="0" smtClean="0"/>
            <a:t>Recomendación</a:t>
          </a:r>
          <a:endParaRPr lang="es-EC" sz="2000" dirty="0"/>
        </a:p>
      </dgm:t>
    </dgm:pt>
    <dgm:pt modelId="{1B8D675D-C7D0-439D-88F6-628E0520A6C2}" type="parTrans" cxnId="{76636F50-DA26-450C-B578-639AEE230C14}">
      <dgm:prSet/>
      <dgm:spPr/>
      <dgm:t>
        <a:bodyPr/>
        <a:lstStyle/>
        <a:p>
          <a:endParaRPr lang="es-EC"/>
        </a:p>
      </dgm:t>
    </dgm:pt>
    <dgm:pt modelId="{5ADEE7BF-0642-401D-B0A4-4170E4BB71D5}" type="sibTrans" cxnId="{76636F50-DA26-450C-B578-639AEE230C14}">
      <dgm:prSet/>
      <dgm:spPr/>
      <dgm:t>
        <a:bodyPr/>
        <a:lstStyle/>
        <a:p>
          <a:endParaRPr lang="es-EC"/>
        </a:p>
      </dgm:t>
    </dgm:pt>
    <dgm:pt modelId="{38EE2414-D0BF-47F7-8B19-7378570CE305}">
      <dgm:prSet phldrT="[Texto]" custT="1"/>
      <dgm:spPr/>
      <dgm:t>
        <a:bodyPr/>
        <a:lstStyle/>
        <a:p>
          <a:r>
            <a:rPr lang="es-EC" sz="1400" dirty="0" smtClean="0"/>
            <a:t>se sugiere</a:t>
          </a:r>
          <a:r>
            <a:rPr lang="es-EC" sz="1400" b="1" dirty="0" smtClean="0"/>
            <a:t> </a:t>
          </a:r>
          <a:r>
            <a:rPr lang="es-EC" sz="1400" dirty="0" smtClean="0"/>
            <a:t>efectuar las declaraciones antes de la fecha máxima de vencimiento del mes siguiente</a:t>
          </a:r>
          <a:endParaRPr lang="es-EC" sz="1400" dirty="0"/>
        </a:p>
      </dgm:t>
    </dgm:pt>
    <dgm:pt modelId="{95ED5531-FB80-4D1D-92B9-19837C7F458C}" type="parTrans" cxnId="{1B3ACF20-F3A4-408D-8091-C3F523A5ACCB}">
      <dgm:prSet/>
      <dgm:spPr/>
      <dgm:t>
        <a:bodyPr/>
        <a:lstStyle/>
        <a:p>
          <a:endParaRPr lang="es-EC"/>
        </a:p>
      </dgm:t>
    </dgm:pt>
    <dgm:pt modelId="{656E0FBA-6A9D-4DC3-BC7B-EBF3AF097CA9}" type="sibTrans" cxnId="{1B3ACF20-F3A4-408D-8091-C3F523A5ACCB}">
      <dgm:prSet/>
      <dgm:spPr/>
      <dgm:t>
        <a:bodyPr/>
        <a:lstStyle/>
        <a:p>
          <a:endParaRPr lang="es-EC"/>
        </a:p>
      </dgm:t>
    </dgm:pt>
    <dgm:pt modelId="{5A6A44F4-EB17-409D-9052-9E5B0B3F390A}">
      <dgm:prSet phldrT="[Texto]" custT="1"/>
      <dgm:spPr/>
      <dgm:t>
        <a:bodyPr/>
        <a:lstStyle/>
        <a:p>
          <a:r>
            <a:rPr lang="es-EC" sz="2400" dirty="0" smtClean="0"/>
            <a:t>Declaración posterior a la fecha de vencimiento</a:t>
          </a:r>
          <a:endParaRPr lang="es-EC" sz="2400" dirty="0"/>
        </a:p>
      </dgm:t>
    </dgm:pt>
    <dgm:pt modelId="{8FAF7E88-937D-4D1B-BD77-72C4C4E609B7}" type="parTrans" cxnId="{E4454C09-8B94-44A4-9F9E-27244154A754}">
      <dgm:prSet/>
      <dgm:spPr/>
      <dgm:t>
        <a:bodyPr/>
        <a:lstStyle/>
        <a:p>
          <a:endParaRPr lang="es-EC"/>
        </a:p>
      </dgm:t>
    </dgm:pt>
    <dgm:pt modelId="{9CB21A5D-831D-40A6-8B5F-FD1C13A03D3F}" type="sibTrans" cxnId="{E4454C09-8B94-44A4-9F9E-27244154A754}">
      <dgm:prSet/>
      <dgm:spPr/>
      <dgm:t>
        <a:bodyPr/>
        <a:lstStyle/>
        <a:p>
          <a:endParaRPr lang="es-EC"/>
        </a:p>
      </dgm:t>
    </dgm:pt>
    <dgm:pt modelId="{EFFFDE41-E47A-42E5-8494-C89D3923E5FD}">
      <dgm:prSet phldrT="[Texto]" custT="1"/>
      <dgm:spPr/>
      <dgm:t>
        <a:bodyPr/>
        <a:lstStyle/>
        <a:p>
          <a:r>
            <a:rPr lang="es-EC" sz="2400" dirty="0" smtClean="0"/>
            <a:t>Diferencias en la información de obligaciones impositivas</a:t>
          </a:r>
          <a:endParaRPr lang="es-EC" sz="2400" dirty="0"/>
        </a:p>
      </dgm:t>
    </dgm:pt>
    <dgm:pt modelId="{67411994-7718-4E97-A5B9-5737BDEC7C11}" type="parTrans" cxnId="{6BC12893-A7C1-442F-94B2-FF94805C32CD}">
      <dgm:prSet/>
      <dgm:spPr/>
      <dgm:t>
        <a:bodyPr/>
        <a:lstStyle/>
        <a:p>
          <a:endParaRPr lang="es-EC"/>
        </a:p>
      </dgm:t>
    </dgm:pt>
    <dgm:pt modelId="{4F938BC1-F083-4966-A111-90A18300F00D}" type="sibTrans" cxnId="{6BC12893-A7C1-442F-94B2-FF94805C32CD}">
      <dgm:prSet/>
      <dgm:spPr/>
      <dgm:t>
        <a:bodyPr/>
        <a:lstStyle/>
        <a:p>
          <a:endParaRPr lang="es-EC"/>
        </a:p>
      </dgm:t>
    </dgm:pt>
    <dgm:pt modelId="{8093A7F4-F3C4-4093-AECE-2E111CFE431E}">
      <dgm:prSet phldrT="[Texto]" custT="1"/>
      <dgm:spPr/>
      <dgm:t>
        <a:bodyPr/>
        <a:lstStyle/>
        <a:p>
          <a:r>
            <a:rPr lang="es-EC" sz="2000" dirty="0" smtClean="0"/>
            <a:t>Conclusión</a:t>
          </a:r>
          <a:endParaRPr lang="es-EC" sz="2000" dirty="0"/>
        </a:p>
      </dgm:t>
    </dgm:pt>
    <dgm:pt modelId="{B3D029AB-9B37-456D-A24E-7603D05D1AE9}" type="parTrans" cxnId="{CA58F1A4-CDE0-4B66-BF66-823ADE6F8A6E}">
      <dgm:prSet/>
      <dgm:spPr/>
      <dgm:t>
        <a:bodyPr/>
        <a:lstStyle/>
        <a:p>
          <a:endParaRPr lang="es-EC"/>
        </a:p>
      </dgm:t>
    </dgm:pt>
    <dgm:pt modelId="{C8A27764-B1DB-4516-B1A3-FD4AB8D15594}" type="sibTrans" cxnId="{CA58F1A4-CDE0-4B66-BF66-823ADE6F8A6E}">
      <dgm:prSet/>
      <dgm:spPr/>
      <dgm:t>
        <a:bodyPr/>
        <a:lstStyle/>
        <a:p>
          <a:endParaRPr lang="es-EC"/>
        </a:p>
      </dgm:t>
    </dgm:pt>
    <dgm:pt modelId="{EE8D5711-7AD2-4B5A-A300-E7C4CDC8EF2F}">
      <dgm:prSet phldrT="[Texto]" custT="1"/>
      <dgm:spPr/>
      <dgm:t>
        <a:bodyPr/>
        <a:lstStyle/>
        <a:p>
          <a:r>
            <a:rPr lang="es-EC" sz="1400" dirty="0" smtClean="0"/>
            <a:t>al conciliar la información de los libros contables con la información declarada, se detectaron diferencias</a:t>
          </a:r>
          <a:endParaRPr lang="es-EC" sz="1400" dirty="0"/>
        </a:p>
      </dgm:t>
    </dgm:pt>
    <dgm:pt modelId="{23BE4FC7-BCCD-4912-8026-00C377D8B9EA}" type="parTrans" cxnId="{E6DC84AB-1AA1-4B22-A711-ECD9124D1FBF}">
      <dgm:prSet/>
      <dgm:spPr/>
      <dgm:t>
        <a:bodyPr/>
        <a:lstStyle/>
        <a:p>
          <a:endParaRPr lang="es-EC"/>
        </a:p>
      </dgm:t>
    </dgm:pt>
    <dgm:pt modelId="{592FC45D-A953-4F81-BCC2-E7EF9F5C3A57}" type="sibTrans" cxnId="{E6DC84AB-1AA1-4B22-A711-ECD9124D1FBF}">
      <dgm:prSet/>
      <dgm:spPr/>
      <dgm:t>
        <a:bodyPr/>
        <a:lstStyle/>
        <a:p>
          <a:endParaRPr lang="es-EC"/>
        </a:p>
      </dgm:t>
    </dgm:pt>
    <dgm:pt modelId="{126A0B64-8905-45D6-87AB-0614554B6F8D}">
      <dgm:prSet phldrT="[Texto]" custT="1"/>
      <dgm:spPr/>
      <dgm:t>
        <a:bodyPr/>
        <a:lstStyle/>
        <a:p>
          <a:r>
            <a:rPr lang="es-EC" sz="1400" dirty="0" smtClean="0"/>
            <a:t>cantidades no relevantes desde el punto de vista contable, sin embargo en materia tributaria no existe el criterio de materialidad por consiguiente, son considerados como diferencia</a:t>
          </a:r>
          <a:endParaRPr lang="es-EC" sz="1400" dirty="0"/>
        </a:p>
      </dgm:t>
    </dgm:pt>
    <dgm:pt modelId="{579AAF41-23D5-4124-9FE1-74836DAE6A38}" type="parTrans" cxnId="{242B4A1D-1D9A-4C62-9300-2CF584393595}">
      <dgm:prSet/>
      <dgm:spPr/>
      <dgm:t>
        <a:bodyPr/>
        <a:lstStyle/>
        <a:p>
          <a:endParaRPr lang="es-EC"/>
        </a:p>
      </dgm:t>
    </dgm:pt>
    <dgm:pt modelId="{96315447-2BAE-4707-88A2-11EC2F8A7891}" type="sibTrans" cxnId="{242B4A1D-1D9A-4C62-9300-2CF584393595}">
      <dgm:prSet/>
      <dgm:spPr/>
      <dgm:t>
        <a:bodyPr/>
        <a:lstStyle/>
        <a:p>
          <a:endParaRPr lang="es-EC"/>
        </a:p>
      </dgm:t>
    </dgm:pt>
    <dgm:pt modelId="{10BDD501-2CE3-4736-89BA-C9D2582098E9}">
      <dgm:prSet phldrT="[Texto]" custT="1"/>
      <dgm:spPr/>
      <dgm:t>
        <a:bodyPr/>
        <a:lstStyle/>
        <a:p>
          <a:r>
            <a:rPr lang="es-EC" sz="2000" dirty="0" smtClean="0"/>
            <a:t>Recomendación</a:t>
          </a:r>
          <a:endParaRPr lang="es-EC" sz="2000" dirty="0"/>
        </a:p>
      </dgm:t>
    </dgm:pt>
    <dgm:pt modelId="{EE3FB35D-0002-48D2-9FB5-0DDCFF4439AD}" type="parTrans" cxnId="{B3409965-4E9A-484C-B4FD-95C8755EF1C9}">
      <dgm:prSet/>
      <dgm:spPr/>
      <dgm:t>
        <a:bodyPr/>
        <a:lstStyle/>
        <a:p>
          <a:endParaRPr lang="es-EC"/>
        </a:p>
      </dgm:t>
    </dgm:pt>
    <dgm:pt modelId="{F7AEE984-8ABA-4D26-BB4D-1D6D8574FED1}" type="sibTrans" cxnId="{B3409965-4E9A-484C-B4FD-95C8755EF1C9}">
      <dgm:prSet/>
      <dgm:spPr/>
      <dgm:t>
        <a:bodyPr/>
        <a:lstStyle/>
        <a:p>
          <a:endParaRPr lang="es-EC"/>
        </a:p>
      </dgm:t>
    </dgm:pt>
    <dgm:pt modelId="{477ACFCF-E57D-414A-8C4E-393B809E0727}">
      <dgm:prSet phldrT="[Texto]" custT="1"/>
      <dgm:spPr/>
      <dgm:t>
        <a:bodyPr/>
        <a:lstStyle/>
        <a:p>
          <a:r>
            <a:rPr lang="es-EC" sz="1400" dirty="0" smtClean="0"/>
            <a:t>se sugiere revisar que el sistema WebCoop cumpla con la resolución No. NAC-DGER2006-0798 del SRI</a:t>
          </a:r>
          <a:endParaRPr lang="es-EC" sz="1400" dirty="0"/>
        </a:p>
      </dgm:t>
    </dgm:pt>
    <dgm:pt modelId="{510F6F2E-51F1-4DA9-9FA6-529E62476243}" type="parTrans" cxnId="{8FD98939-42F8-47E9-AD30-6481FD7E1175}">
      <dgm:prSet/>
      <dgm:spPr/>
      <dgm:t>
        <a:bodyPr/>
        <a:lstStyle/>
        <a:p>
          <a:endParaRPr lang="es-EC"/>
        </a:p>
      </dgm:t>
    </dgm:pt>
    <dgm:pt modelId="{C8677952-A05C-4E02-B0AA-432F739AE7B4}" type="sibTrans" cxnId="{8FD98939-42F8-47E9-AD30-6481FD7E1175}">
      <dgm:prSet/>
      <dgm:spPr/>
      <dgm:t>
        <a:bodyPr/>
        <a:lstStyle/>
        <a:p>
          <a:endParaRPr lang="es-EC"/>
        </a:p>
      </dgm:t>
    </dgm:pt>
    <dgm:pt modelId="{3405270A-B6D9-44F5-B83B-5CE004CF062C}" type="pres">
      <dgm:prSet presAssocID="{29F28AE7-5C55-45EA-A5AC-3F5CF113F6B1}" presName="Name0" presStyleCnt="0">
        <dgm:presLayoutVars>
          <dgm:dir/>
          <dgm:animLvl val="lvl"/>
          <dgm:resizeHandles val="exact"/>
        </dgm:presLayoutVars>
      </dgm:prSet>
      <dgm:spPr/>
      <dgm:t>
        <a:bodyPr/>
        <a:lstStyle/>
        <a:p>
          <a:endParaRPr lang="es-EC"/>
        </a:p>
      </dgm:t>
    </dgm:pt>
    <dgm:pt modelId="{EA4388C9-07A2-4B1B-81A1-34CD6CBFB48F}" type="pres">
      <dgm:prSet presAssocID="{EFFFDE41-E47A-42E5-8494-C89D3923E5FD}" presName="boxAndChildren" presStyleCnt="0"/>
      <dgm:spPr/>
    </dgm:pt>
    <dgm:pt modelId="{78A1E8BE-8125-4BA8-A8F4-FDB5CC2D3813}" type="pres">
      <dgm:prSet presAssocID="{EFFFDE41-E47A-42E5-8494-C89D3923E5FD}" presName="parentTextBox" presStyleLbl="node1" presStyleIdx="0" presStyleCnt="2"/>
      <dgm:spPr/>
      <dgm:t>
        <a:bodyPr/>
        <a:lstStyle/>
        <a:p>
          <a:endParaRPr lang="es-EC"/>
        </a:p>
      </dgm:t>
    </dgm:pt>
    <dgm:pt modelId="{D4C18B81-3C9F-4763-9536-D751AE880A9C}" type="pres">
      <dgm:prSet presAssocID="{EFFFDE41-E47A-42E5-8494-C89D3923E5FD}" presName="entireBox" presStyleLbl="node1" presStyleIdx="0" presStyleCnt="2" custScaleY="64256" custLinFactNeighborY="2656"/>
      <dgm:spPr/>
      <dgm:t>
        <a:bodyPr/>
        <a:lstStyle/>
        <a:p>
          <a:endParaRPr lang="es-EC"/>
        </a:p>
      </dgm:t>
    </dgm:pt>
    <dgm:pt modelId="{62E8ED83-2A49-4C8B-B2FD-5B52643D4B0C}" type="pres">
      <dgm:prSet presAssocID="{EFFFDE41-E47A-42E5-8494-C89D3923E5FD}" presName="descendantBox" presStyleCnt="0"/>
      <dgm:spPr/>
    </dgm:pt>
    <dgm:pt modelId="{824E508E-1251-4922-9589-238C8260F3D7}" type="pres">
      <dgm:prSet presAssocID="{8093A7F4-F3C4-4093-AECE-2E111CFE431E}" presName="childTextBox" presStyleLbl="fgAccFollowNode1" presStyleIdx="0" presStyleCnt="10" custScaleX="73066">
        <dgm:presLayoutVars>
          <dgm:bulletEnabled val="1"/>
        </dgm:presLayoutVars>
      </dgm:prSet>
      <dgm:spPr/>
      <dgm:t>
        <a:bodyPr/>
        <a:lstStyle/>
        <a:p>
          <a:endParaRPr lang="es-EC"/>
        </a:p>
      </dgm:t>
    </dgm:pt>
    <dgm:pt modelId="{D750F54E-8960-45CF-B416-0A5CCC4D9D2E}" type="pres">
      <dgm:prSet presAssocID="{EE8D5711-7AD2-4B5A-A300-E7C4CDC8EF2F}" presName="childTextBox" presStyleLbl="fgAccFollowNode1" presStyleIdx="1" presStyleCnt="10" custScaleX="90162">
        <dgm:presLayoutVars>
          <dgm:bulletEnabled val="1"/>
        </dgm:presLayoutVars>
      </dgm:prSet>
      <dgm:spPr/>
      <dgm:t>
        <a:bodyPr/>
        <a:lstStyle/>
        <a:p>
          <a:endParaRPr lang="es-EC"/>
        </a:p>
      </dgm:t>
    </dgm:pt>
    <dgm:pt modelId="{EA3E9263-1FCB-4417-B7EF-8302B60FB6D0}" type="pres">
      <dgm:prSet presAssocID="{126A0B64-8905-45D6-87AB-0614554B6F8D}" presName="childTextBox" presStyleLbl="fgAccFollowNode1" presStyleIdx="2" presStyleCnt="10">
        <dgm:presLayoutVars>
          <dgm:bulletEnabled val="1"/>
        </dgm:presLayoutVars>
      </dgm:prSet>
      <dgm:spPr/>
      <dgm:t>
        <a:bodyPr/>
        <a:lstStyle/>
        <a:p>
          <a:endParaRPr lang="es-EC"/>
        </a:p>
      </dgm:t>
    </dgm:pt>
    <dgm:pt modelId="{50CEC95A-445C-4F43-9A13-8B134F994FCC}" type="pres">
      <dgm:prSet presAssocID="{10BDD501-2CE3-4736-89BA-C9D2582098E9}" presName="childTextBox" presStyleLbl="fgAccFollowNode1" presStyleIdx="3" presStyleCnt="10" custScaleX="77097">
        <dgm:presLayoutVars>
          <dgm:bulletEnabled val="1"/>
        </dgm:presLayoutVars>
      </dgm:prSet>
      <dgm:spPr/>
      <dgm:t>
        <a:bodyPr/>
        <a:lstStyle/>
        <a:p>
          <a:endParaRPr lang="es-EC"/>
        </a:p>
      </dgm:t>
    </dgm:pt>
    <dgm:pt modelId="{B9447676-47D2-489A-84E1-B319D0E0D2F8}" type="pres">
      <dgm:prSet presAssocID="{477ACFCF-E57D-414A-8C4E-393B809E0727}" presName="childTextBox" presStyleLbl="fgAccFollowNode1" presStyleIdx="4" presStyleCnt="10">
        <dgm:presLayoutVars>
          <dgm:bulletEnabled val="1"/>
        </dgm:presLayoutVars>
      </dgm:prSet>
      <dgm:spPr/>
      <dgm:t>
        <a:bodyPr/>
        <a:lstStyle/>
        <a:p>
          <a:endParaRPr lang="es-EC"/>
        </a:p>
      </dgm:t>
    </dgm:pt>
    <dgm:pt modelId="{55AE16DD-B386-4E65-B208-A03C2CC3E07A}" type="pres">
      <dgm:prSet presAssocID="{9CB21A5D-831D-40A6-8B5F-FD1C13A03D3F}" presName="sp" presStyleCnt="0"/>
      <dgm:spPr/>
    </dgm:pt>
    <dgm:pt modelId="{D30AC805-F182-4F0C-8583-AB3FD6ADCEAC}" type="pres">
      <dgm:prSet presAssocID="{5A6A44F4-EB17-409D-9052-9E5B0B3F390A}" presName="arrowAndChildren" presStyleCnt="0"/>
      <dgm:spPr/>
    </dgm:pt>
    <dgm:pt modelId="{1942C62D-AF10-4E6E-B0F8-DF01AA9870FA}" type="pres">
      <dgm:prSet presAssocID="{5A6A44F4-EB17-409D-9052-9E5B0B3F390A}" presName="parentTextArrow" presStyleLbl="node1" presStyleIdx="0" presStyleCnt="2"/>
      <dgm:spPr/>
      <dgm:t>
        <a:bodyPr/>
        <a:lstStyle/>
        <a:p>
          <a:endParaRPr lang="es-EC"/>
        </a:p>
      </dgm:t>
    </dgm:pt>
    <dgm:pt modelId="{9ED53695-47AB-4C04-9572-B7B0BCB34F2B}" type="pres">
      <dgm:prSet presAssocID="{5A6A44F4-EB17-409D-9052-9E5B0B3F390A}" presName="arrow" presStyleLbl="node1" presStyleIdx="1" presStyleCnt="2" custScaleY="65450" custLinFactNeighborY="744"/>
      <dgm:spPr/>
      <dgm:t>
        <a:bodyPr/>
        <a:lstStyle/>
        <a:p>
          <a:endParaRPr lang="es-EC"/>
        </a:p>
      </dgm:t>
    </dgm:pt>
    <dgm:pt modelId="{0E9715C7-BABE-436C-946C-4D6E9ACD1B4D}" type="pres">
      <dgm:prSet presAssocID="{5A6A44F4-EB17-409D-9052-9E5B0B3F390A}" presName="descendantArrow" presStyleCnt="0"/>
      <dgm:spPr/>
    </dgm:pt>
    <dgm:pt modelId="{B1B3E7C3-257B-4334-9BDC-845416EDFE3D}" type="pres">
      <dgm:prSet presAssocID="{5E1FEAB2-6952-467F-91D6-BB80F862CB75}" presName="childTextArrow" presStyleLbl="fgAccFollowNode1" presStyleIdx="5" presStyleCnt="10" custScaleX="68873">
        <dgm:presLayoutVars>
          <dgm:bulletEnabled val="1"/>
        </dgm:presLayoutVars>
      </dgm:prSet>
      <dgm:spPr/>
      <dgm:t>
        <a:bodyPr/>
        <a:lstStyle/>
        <a:p>
          <a:endParaRPr lang="es-EC"/>
        </a:p>
      </dgm:t>
    </dgm:pt>
    <dgm:pt modelId="{59CE3FE2-6EA7-4EF3-BDD4-871968418F6D}" type="pres">
      <dgm:prSet presAssocID="{772E9420-7EEB-405D-81E3-846A768F3939}" presName="childTextArrow" presStyleLbl="fgAccFollowNode1" presStyleIdx="6" presStyleCnt="10">
        <dgm:presLayoutVars>
          <dgm:bulletEnabled val="1"/>
        </dgm:presLayoutVars>
      </dgm:prSet>
      <dgm:spPr/>
      <dgm:t>
        <a:bodyPr/>
        <a:lstStyle/>
        <a:p>
          <a:endParaRPr lang="es-EC"/>
        </a:p>
      </dgm:t>
    </dgm:pt>
    <dgm:pt modelId="{856C7F85-C274-42B7-82BC-1DEECCAD885D}" type="pres">
      <dgm:prSet presAssocID="{021B6F9A-1B84-48FC-9A20-325359B26E96}" presName="childTextArrow" presStyleLbl="fgAccFollowNode1" presStyleIdx="7" presStyleCnt="10">
        <dgm:presLayoutVars>
          <dgm:bulletEnabled val="1"/>
        </dgm:presLayoutVars>
      </dgm:prSet>
      <dgm:spPr/>
      <dgm:t>
        <a:bodyPr/>
        <a:lstStyle/>
        <a:p>
          <a:endParaRPr lang="es-EC"/>
        </a:p>
      </dgm:t>
    </dgm:pt>
    <dgm:pt modelId="{624F0C5B-CAD1-47B4-8004-51DB576C8EE0}" type="pres">
      <dgm:prSet presAssocID="{3ED5AB3A-3043-4378-A23E-CF4DFE1FD187}" presName="childTextArrow" presStyleLbl="fgAccFollowNode1" presStyleIdx="8" presStyleCnt="10" custScaleX="81539">
        <dgm:presLayoutVars>
          <dgm:bulletEnabled val="1"/>
        </dgm:presLayoutVars>
      </dgm:prSet>
      <dgm:spPr/>
      <dgm:t>
        <a:bodyPr/>
        <a:lstStyle/>
        <a:p>
          <a:endParaRPr lang="es-EC"/>
        </a:p>
      </dgm:t>
    </dgm:pt>
    <dgm:pt modelId="{7EDA7F92-6D91-4FEE-BF05-B0018ECF5728}" type="pres">
      <dgm:prSet presAssocID="{38EE2414-D0BF-47F7-8B19-7378570CE305}" presName="childTextArrow" presStyleLbl="fgAccFollowNode1" presStyleIdx="9" presStyleCnt="10">
        <dgm:presLayoutVars>
          <dgm:bulletEnabled val="1"/>
        </dgm:presLayoutVars>
      </dgm:prSet>
      <dgm:spPr/>
      <dgm:t>
        <a:bodyPr/>
        <a:lstStyle/>
        <a:p>
          <a:endParaRPr lang="es-EC"/>
        </a:p>
      </dgm:t>
    </dgm:pt>
  </dgm:ptLst>
  <dgm:cxnLst>
    <dgm:cxn modelId="{9FD93633-146E-48FB-A5D9-21AAF89D9C4A}" type="presOf" srcId="{5A6A44F4-EB17-409D-9052-9E5B0B3F390A}" destId="{1942C62D-AF10-4E6E-B0F8-DF01AA9870FA}" srcOrd="0" destOrd="0" presId="urn:microsoft.com/office/officeart/2005/8/layout/process4"/>
    <dgm:cxn modelId="{1348188A-1828-4996-AFCF-A1BC56E4EFE3}" type="presOf" srcId="{5A6A44F4-EB17-409D-9052-9E5B0B3F390A}" destId="{9ED53695-47AB-4C04-9572-B7B0BCB34F2B}" srcOrd="1" destOrd="0" presId="urn:microsoft.com/office/officeart/2005/8/layout/process4"/>
    <dgm:cxn modelId="{76636F50-DA26-450C-B578-639AEE230C14}" srcId="{5A6A44F4-EB17-409D-9052-9E5B0B3F390A}" destId="{3ED5AB3A-3043-4378-A23E-CF4DFE1FD187}" srcOrd="3" destOrd="0" parTransId="{1B8D675D-C7D0-439D-88F6-628E0520A6C2}" sibTransId="{5ADEE7BF-0642-401D-B0A4-4170E4BB71D5}"/>
    <dgm:cxn modelId="{8D52989D-6A86-4E1B-86C9-5C20542A60A1}" srcId="{5A6A44F4-EB17-409D-9052-9E5B0B3F390A}" destId="{021B6F9A-1B84-48FC-9A20-325359B26E96}" srcOrd="2" destOrd="0" parTransId="{EB271026-A25E-4F4C-B4D0-D1C9996BD385}" sibTransId="{A2FFCC43-3DAC-4000-99A1-42D3AA3EDB63}"/>
    <dgm:cxn modelId="{242B4A1D-1D9A-4C62-9300-2CF584393595}" srcId="{EFFFDE41-E47A-42E5-8494-C89D3923E5FD}" destId="{126A0B64-8905-45D6-87AB-0614554B6F8D}" srcOrd="2" destOrd="0" parTransId="{579AAF41-23D5-4124-9FE1-74836DAE6A38}" sibTransId="{96315447-2BAE-4707-88A2-11EC2F8A7891}"/>
    <dgm:cxn modelId="{E4454C09-8B94-44A4-9F9E-27244154A754}" srcId="{29F28AE7-5C55-45EA-A5AC-3F5CF113F6B1}" destId="{5A6A44F4-EB17-409D-9052-9E5B0B3F390A}" srcOrd="0" destOrd="0" parTransId="{8FAF7E88-937D-4D1B-BD77-72C4C4E609B7}" sibTransId="{9CB21A5D-831D-40A6-8B5F-FD1C13A03D3F}"/>
    <dgm:cxn modelId="{528B0EB7-9F66-431F-B057-B8FD3B6D8033}" type="presOf" srcId="{3ED5AB3A-3043-4378-A23E-CF4DFE1FD187}" destId="{624F0C5B-CAD1-47B4-8004-51DB576C8EE0}" srcOrd="0" destOrd="0" presId="urn:microsoft.com/office/officeart/2005/8/layout/process4"/>
    <dgm:cxn modelId="{0D0D0379-3244-4CC3-871F-B1899EA499F7}" type="presOf" srcId="{38EE2414-D0BF-47F7-8B19-7378570CE305}" destId="{7EDA7F92-6D91-4FEE-BF05-B0018ECF5728}" srcOrd="0" destOrd="0" presId="urn:microsoft.com/office/officeart/2005/8/layout/process4"/>
    <dgm:cxn modelId="{CA58F1A4-CDE0-4B66-BF66-823ADE6F8A6E}" srcId="{EFFFDE41-E47A-42E5-8494-C89D3923E5FD}" destId="{8093A7F4-F3C4-4093-AECE-2E111CFE431E}" srcOrd="0" destOrd="0" parTransId="{B3D029AB-9B37-456D-A24E-7603D05D1AE9}" sibTransId="{C8A27764-B1DB-4516-B1A3-FD4AB8D15594}"/>
    <dgm:cxn modelId="{1B3ACF20-F3A4-408D-8091-C3F523A5ACCB}" srcId="{5A6A44F4-EB17-409D-9052-9E5B0B3F390A}" destId="{38EE2414-D0BF-47F7-8B19-7378570CE305}" srcOrd="4" destOrd="0" parTransId="{95ED5531-FB80-4D1D-92B9-19837C7F458C}" sibTransId="{656E0FBA-6A9D-4DC3-BC7B-EBF3AF097CA9}"/>
    <dgm:cxn modelId="{6BC12893-A7C1-442F-94B2-FF94805C32CD}" srcId="{29F28AE7-5C55-45EA-A5AC-3F5CF113F6B1}" destId="{EFFFDE41-E47A-42E5-8494-C89D3923E5FD}" srcOrd="1" destOrd="0" parTransId="{67411994-7718-4E97-A5B9-5737BDEC7C11}" sibTransId="{4F938BC1-F083-4966-A111-90A18300F00D}"/>
    <dgm:cxn modelId="{E6DC84AB-1AA1-4B22-A711-ECD9124D1FBF}" srcId="{EFFFDE41-E47A-42E5-8494-C89D3923E5FD}" destId="{EE8D5711-7AD2-4B5A-A300-E7C4CDC8EF2F}" srcOrd="1" destOrd="0" parTransId="{23BE4FC7-BCCD-4912-8026-00C377D8B9EA}" sibTransId="{592FC45D-A953-4F81-BCC2-E7EF9F5C3A57}"/>
    <dgm:cxn modelId="{EAC4086D-F22F-48CE-9409-775797F9EB92}" srcId="{5A6A44F4-EB17-409D-9052-9E5B0B3F390A}" destId="{772E9420-7EEB-405D-81E3-846A768F3939}" srcOrd="1" destOrd="0" parTransId="{EE359126-AD56-46C8-BF8D-F625E8B6F5FD}" sibTransId="{D53E370C-BF60-4704-A2EE-5007F46842D8}"/>
    <dgm:cxn modelId="{CF2E33D6-3F8A-4E11-B449-76C3AFBE089F}" srcId="{5A6A44F4-EB17-409D-9052-9E5B0B3F390A}" destId="{5E1FEAB2-6952-467F-91D6-BB80F862CB75}" srcOrd="0" destOrd="0" parTransId="{9E7DA854-8920-463D-84E1-78164C14EF90}" sibTransId="{073C8CF0-EE83-4A4C-ACAB-D03A2B43F6D9}"/>
    <dgm:cxn modelId="{20151E9D-8861-43E1-B63C-3ED7348E288D}" type="presOf" srcId="{EE8D5711-7AD2-4B5A-A300-E7C4CDC8EF2F}" destId="{D750F54E-8960-45CF-B416-0A5CCC4D9D2E}" srcOrd="0" destOrd="0" presId="urn:microsoft.com/office/officeart/2005/8/layout/process4"/>
    <dgm:cxn modelId="{A229C213-E517-499A-A698-621D160437C7}" type="presOf" srcId="{10BDD501-2CE3-4736-89BA-C9D2582098E9}" destId="{50CEC95A-445C-4F43-9A13-8B134F994FCC}" srcOrd="0" destOrd="0" presId="urn:microsoft.com/office/officeart/2005/8/layout/process4"/>
    <dgm:cxn modelId="{305D5C4C-7FCD-4E1C-A45E-8FFD299E96E2}" type="presOf" srcId="{772E9420-7EEB-405D-81E3-846A768F3939}" destId="{59CE3FE2-6EA7-4EF3-BDD4-871968418F6D}" srcOrd="0" destOrd="0" presId="urn:microsoft.com/office/officeart/2005/8/layout/process4"/>
    <dgm:cxn modelId="{7A15A84A-AA3E-4C53-A732-6B026491B42C}" type="presOf" srcId="{126A0B64-8905-45D6-87AB-0614554B6F8D}" destId="{EA3E9263-1FCB-4417-B7EF-8302B60FB6D0}" srcOrd="0" destOrd="0" presId="urn:microsoft.com/office/officeart/2005/8/layout/process4"/>
    <dgm:cxn modelId="{92857585-05AA-4B96-9EEA-5005A8E2EA1F}" type="presOf" srcId="{EFFFDE41-E47A-42E5-8494-C89D3923E5FD}" destId="{D4C18B81-3C9F-4763-9536-D751AE880A9C}" srcOrd="1" destOrd="0" presId="urn:microsoft.com/office/officeart/2005/8/layout/process4"/>
    <dgm:cxn modelId="{7E7F394F-94E9-4B3B-A143-5928F992683A}" type="presOf" srcId="{5E1FEAB2-6952-467F-91D6-BB80F862CB75}" destId="{B1B3E7C3-257B-4334-9BDC-845416EDFE3D}" srcOrd="0" destOrd="0" presId="urn:microsoft.com/office/officeart/2005/8/layout/process4"/>
    <dgm:cxn modelId="{B3409965-4E9A-484C-B4FD-95C8755EF1C9}" srcId="{EFFFDE41-E47A-42E5-8494-C89D3923E5FD}" destId="{10BDD501-2CE3-4736-89BA-C9D2582098E9}" srcOrd="3" destOrd="0" parTransId="{EE3FB35D-0002-48D2-9FB5-0DDCFF4439AD}" sibTransId="{F7AEE984-8ABA-4D26-BB4D-1D6D8574FED1}"/>
    <dgm:cxn modelId="{91C5F02F-2CC3-4694-85E5-F5DFF93D4954}" type="presOf" srcId="{8093A7F4-F3C4-4093-AECE-2E111CFE431E}" destId="{824E508E-1251-4922-9589-238C8260F3D7}" srcOrd="0" destOrd="0" presId="urn:microsoft.com/office/officeart/2005/8/layout/process4"/>
    <dgm:cxn modelId="{DB24FFDF-D3D2-4D22-860B-737DC7DDDA2A}" type="presOf" srcId="{EFFFDE41-E47A-42E5-8494-C89D3923E5FD}" destId="{78A1E8BE-8125-4BA8-A8F4-FDB5CC2D3813}" srcOrd="0" destOrd="0" presId="urn:microsoft.com/office/officeart/2005/8/layout/process4"/>
    <dgm:cxn modelId="{A7F721E5-7EFE-47E9-AE63-6A235F8F2888}" type="presOf" srcId="{021B6F9A-1B84-48FC-9A20-325359B26E96}" destId="{856C7F85-C274-42B7-82BC-1DEECCAD885D}" srcOrd="0" destOrd="0" presId="urn:microsoft.com/office/officeart/2005/8/layout/process4"/>
    <dgm:cxn modelId="{1B2F92E0-DE54-4F57-99C1-27449384337B}" type="presOf" srcId="{477ACFCF-E57D-414A-8C4E-393B809E0727}" destId="{B9447676-47D2-489A-84E1-B319D0E0D2F8}" srcOrd="0" destOrd="0" presId="urn:microsoft.com/office/officeart/2005/8/layout/process4"/>
    <dgm:cxn modelId="{8FD98939-42F8-47E9-AD30-6481FD7E1175}" srcId="{EFFFDE41-E47A-42E5-8494-C89D3923E5FD}" destId="{477ACFCF-E57D-414A-8C4E-393B809E0727}" srcOrd="4" destOrd="0" parTransId="{510F6F2E-51F1-4DA9-9FA6-529E62476243}" sibTransId="{C8677952-A05C-4E02-B0AA-432F739AE7B4}"/>
    <dgm:cxn modelId="{02ADF1E0-7C0A-487D-B113-B4BAE4F8D47D}" type="presOf" srcId="{29F28AE7-5C55-45EA-A5AC-3F5CF113F6B1}" destId="{3405270A-B6D9-44F5-B83B-5CE004CF062C}" srcOrd="0" destOrd="0" presId="urn:microsoft.com/office/officeart/2005/8/layout/process4"/>
    <dgm:cxn modelId="{5E112111-61E0-483B-9F24-2F66F9013430}" type="presParOf" srcId="{3405270A-B6D9-44F5-B83B-5CE004CF062C}" destId="{EA4388C9-07A2-4B1B-81A1-34CD6CBFB48F}" srcOrd="0" destOrd="0" presId="urn:microsoft.com/office/officeart/2005/8/layout/process4"/>
    <dgm:cxn modelId="{CB760C79-01FA-4302-A3BD-6C1B03C0350A}" type="presParOf" srcId="{EA4388C9-07A2-4B1B-81A1-34CD6CBFB48F}" destId="{78A1E8BE-8125-4BA8-A8F4-FDB5CC2D3813}" srcOrd="0" destOrd="0" presId="urn:microsoft.com/office/officeart/2005/8/layout/process4"/>
    <dgm:cxn modelId="{D643A74D-FBC6-4954-95FD-E0C25A0B8844}" type="presParOf" srcId="{EA4388C9-07A2-4B1B-81A1-34CD6CBFB48F}" destId="{D4C18B81-3C9F-4763-9536-D751AE880A9C}" srcOrd="1" destOrd="0" presId="urn:microsoft.com/office/officeart/2005/8/layout/process4"/>
    <dgm:cxn modelId="{58AAC967-563C-42C7-A9F0-1451B966CF38}" type="presParOf" srcId="{EA4388C9-07A2-4B1B-81A1-34CD6CBFB48F}" destId="{62E8ED83-2A49-4C8B-B2FD-5B52643D4B0C}" srcOrd="2" destOrd="0" presId="urn:microsoft.com/office/officeart/2005/8/layout/process4"/>
    <dgm:cxn modelId="{EC7FD347-6C58-4A1E-B421-01D6A25C9D9E}" type="presParOf" srcId="{62E8ED83-2A49-4C8B-B2FD-5B52643D4B0C}" destId="{824E508E-1251-4922-9589-238C8260F3D7}" srcOrd="0" destOrd="0" presId="urn:microsoft.com/office/officeart/2005/8/layout/process4"/>
    <dgm:cxn modelId="{71E26CB6-50D4-4810-A6FC-EF6445C9F58D}" type="presParOf" srcId="{62E8ED83-2A49-4C8B-B2FD-5B52643D4B0C}" destId="{D750F54E-8960-45CF-B416-0A5CCC4D9D2E}" srcOrd="1" destOrd="0" presId="urn:microsoft.com/office/officeart/2005/8/layout/process4"/>
    <dgm:cxn modelId="{FD4CA874-5ECE-485D-AC6E-6D5FEAFACEC5}" type="presParOf" srcId="{62E8ED83-2A49-4C8B-B2FD-5B52643D4B0C}" destId="{EA3E9263-1FCB-4417-B7EF-8302B60FB6D0}" srcOrd="2" destOrd="0" presId="urn:microsoft.com/office/officeart/2005/8/layout/process4"/>
    <dgm:cxn modelId="{47EE4034-717E-440F-86B5-7441FA285ADC}" type="presParOf" srcId="{62E8ED83-2A49-4C8B-B2FD-5B52643D4B0C}" destId="{50CEC95A-445C-4F43-9A13-8B134F994FCC}" srcOrd="3" destOrd="0" presId="urn:microsoft.com/office/officeart/2005/8/layout/process4"/>
    <dgm:cxn modelId="{5801E6C4-A511-463F-8DEE-0B3939508E52}" type="presParOf" srcId="{62E8ED83-2A49-4C8B-B2FD-5B52643D4B0C}" destId="{B9447676-47D2-489A-84E1-B319D0E0D2F8}" srcOrd="4" destOrd="0" presId="urn:microsoft.com/office/officeart/2005/8/layout/process4"/>
    <dgm:cxn modelId="{7E59BE3C-DE8F-4D69-8AE5-C04F322E7FE3}" type="presParOf" srcId="{3405270A-B6D9-44F5-B83B-5CE004CF062C}" destId="{55AE16DD-B386-4E65-B208-A03C2CC3E07A}" srcOrd="1" destOrd="0" presId="urn:microsoft.com/office/officeart/2005/8/layout/process4"/>
    <dgm:cxn modelId="{EADF9590-517B-4C52-96B9-33670E03C500}" type="presParOf" srcId="{3405270A-B6D9-44F5-B83B-5CE004CF062C}" destId="{D30AC805-F182-4F0C-8583-AB3FD6ADCEAC}" srcOrd="2" destOrd="0" presId="urn:microsoft.com/office/officeart/2005/8/layout/process4"/>
    <dgm:cxn modelId="{AE0338ED-658C-4EC7-8661-46DE12F1B2C8}" type="presParOf" srcId="{D30AC805-F182-4F0C-8583-AB3FD6ADCEAC}" destId="{1942C62D-AF10-4E6E-B0F8-DF01AA9870FA}" srcOrd="0" destOrd="0" presId="urn:microsoft.com/office/officeart/2005/8/layout/process4"/>
    <dgm:cxn modelId="{2483139C-B1E1-40C8-BA90-49FE2ABA825C}" type="presParOf" srcId="{D30AC805-F182-4F0C-8583-AB3FD6ADCEAC}" destId="{9ED53695-47AB-4C04-9572-B7B0BCB34F2B}" srcOrd="1" destOrd="0" presId="urn:microsoft.com/office/officeart/2005/8/layout/process4"/>
    <dgm:cxn modelId="{E81BF272-77C8-4658-B4CC-943480620C96}" type="presParOf" srcId="{D30AC805-F182-4F0C-8583-AB3FD6ADCEAC}" destId="{0E9715C7-BABE-436C-946C-4D6E9ACD1B4D}" srcOrd="2" destOrd="0" presId="urn:microsoft.com/office/officeart/2005/8/layout/process4"/>
    <dgm:cxn modelId="{E8F289A6-3657-40C0-82C5-043BDB881280}" type="presParOf" srcId="{0E9715C7-BABE-436C-946C-4D6E9ACD1B4D}" destId="{B1B3E7C3-257B-4334-9BDC-845416EDFE3D}" srcOrd="0" destOrd="0" presId="urn:microsoft.com/office/officeart/2005/8/layout/process4"/>
    <dgm:cxn modelId="{4B014302-D666-4065-90CD-849EAF4F5D4B}" type="presParOf" srcId="{0E9715C7-BABE-436C-946C-4D6E9ACD1B4D}" destId="{59CE3FE2-6EA7-4EF3-BDD4-871968418F6D}" srcOrd="1" destOrd="0" presId="urn:microsoft.com/office/officeart/2005/8/layout/process4"/>
    <dgm:cxn modelId="{39E4BDA0-3708-490F-834B-589F1FA6822A}" type="presParOf" srcId="{0E9715C7-BABE-436C-946C-4D6E9ACD1B4D}" destId="{856C7F85-C274-42B7-82BC-1DEECCAD885D}" srcOrd="2" destOrd="0" presId="urn:microsoft.com/office/officeart/2005/8/layout/process4"/>
    <dgm:cxn modelId="{184631DD-70C1-4BD2-B567-8B94BE4D4332}" type="presParOf" srcId="{0E9715C7-BABE-436C-946C-4D6E9ACD1B4D}" destId="{624F0C5B-CAD1-47B4-8004-51DB576C8EE0}" srcOrd="3" destOrd="0" presId="urn:microsoft.com/office/officeart/2005/8/layout/process4"/>
    <dgm:cxn modelId="{480E0108-97AB-43BA-96DF-EBA89ADB1B66}" type="presParOf" srcId="{0E9715C7-BABE-436C-946C-4D6E9ACD1B4D}" destId="{7EDA7F92-6D91-4FEE-BF05-B0018ECF5728}"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5DD2A5-5EDB-4C27-8820-D55A6818AAE0}"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s-EC"/>
        </a:p>
      </dgm:t>
    </dgm:pt>
    <dgm:pt modelId="{4CFEC561-61E3-4E9C-BB29-1ED4AF4816FA}">
      <dgm:prSet phldrT="[Texto]" custT="1"/>
      <dgm:spPr/>
      <dgm:t>
        <a:bodyPr/>
        <a:lstStyle/>
        <a:p>
          <a:r>
            <a:rPr lang="es-EC" sz="2800" dirty="0" smtClean="0"/>
            <a:t>Conclusiones</a:t>
          </a:r>
          <a:endParaRPr lang="es-EC" sz="2800" dirty="0"/>
        </a:p>
      </dgm:t>
    </dgm:pt>
    <dgm:pt modelId="{15442F31-57FA-48DE-A136-93531705E7E0}" type="parTrans" cxnId="{4C0BD666-E88E-452A-92DB-1DAAA558C2A3}">
      <dgm:prSet/>
      <dgm:spPr/>
      <dgm:t>
        <a:bodyPr/>
        <a:lstStyle/>
        <a:p>
          <a:endParaRPr lang="es-EC"/>
        </a:p>
      </dgm:t>
    </dgm:pt>
    <dgm:pt modelId="{FFFDF446-4F50-45C5-A7EE-8E3E5973C895}" type="sibTrans" cxnId="{4C0BD666-E88E-452A-92DB-1DAAA558C2A3}">
      <dgm:prSet/>
      <dgm:spPr/>
      <dgm:t>
        <a:bodyPr/>
        <a:lstStyle/>
        <a:p>
          <a:endParaRPr lang="es-EC"/>
        </a:p>
      </dgm:t>
    </dgm:pt>
    <dgm:pt modelId="{4C18D429-006D-432D-AEA5-07BBB780F806}">
      <dgm:prSet phldrT="[Texto]" custT="1"/>
      <dgm:spPr/>
      <dgm:t>
        <a:bodyPr/>
        <a:lstStyle/>
        <a:p>
          <a:r>
            <a:rPr lang="es-EC" sz="1200" dirty="0" smtClean="0"/>
            <a:t>El cumplimiento tributario es verificar que el contribuyente determine y declare sus obligaciones tributarias y deberes formales conforme lo dispone la norma, por consiguiente al confrontar la información contable con la información declarada utilizando la estructura de la auditoria tributaria en el ICT se determinó que el sujeto pasivo puede detectar diferencias,  previo a controles de la Administración.   </a:t>
          </a:r>
          <a:endParaRPr lang="es-EC" sz="1200" dirty="0"/>
        </a:p>
      </dgm:t>
    </dgm:pt>
    <dgm:pt modelId="{748145E2-0E5E-41DA-B020-BD2C31D868FE}" type="parTrans" cxnId="{A7F685DC-7056-41A3-9109-AF19147A9EBB}">
      <dgm:prSet/>
      <dgm:spPr/>
      <dgm:t>
        <a:bodyPr/>
        <a:lstStyle/>
        <a:p>
          <a:endParaRPr lang="es-EC"/>
        </a:p>
      </dgm:t>
    </dgm:pt>
    <dgm:pt modelId="{17001BC9-0BEB-4A0D-B2D6-7F664F41B8E9}" type="sibTrans" cxnId="{A7F685DC-7056-41A3-9109-AF19147A9EBB}">
      <dgm:prSet/>
      <dgm:spPr/>
      <dgm:t>
        <a:bodyPr/>
        <a:lstStyle/>
        <a:p>
          <a:endParaRPr lang="es-EC"/>
        </a:p>
      </dgm:t>
    </dgm:pt>
    <dgm:pt modelId="{005D6429-9AB8-4E77-886E-4770D4DADCAE}">
      <dgm:prSet phldrT="[Texto]" custT="1"/>
      <dgm:spPr/>
      <dgm:t>
        <a:bodyPr/>
        <a:lstStyle/>
        <a:p>
          <a:r>
            <a:rPr lang="es-EC" sz="1200" dirty="0" smtClean="0"/>
            <a:t>Al relacionar la estructura del informe de cumplimiento tributario con los procedimientos de control, técnicas y metodología de la auditoria tradicional, se concluyó que conforman el mismo examen, con el objetivo de evaluar el cumplimiento de obligaciones tributarias y deberes formales e informar por medio de esta herramienta las discrepancias encontradas, descartando a la auditoria tributaria como el único mecanismo de control que detecta diferencias o hallazgos en las obligaciones impositivas.</a:t>
          </a:r>
          <a:endParaRPr lang="es-EC" sz="1200" dirty="0"/>
        </a:p>
      </dgm:t>
    </dgm:pt>
    <dgm:pt modelId="{CC87518A-2AF9-4587-8F13-3EB3914F8DB5}" type="parTrans" cxnId="{C2892CB4-92A9-4AA0-A80E-A318D83AF2D4}">
      <dgm:prSet/>
      <dgm:spPr/>
      <dgm:t>
        <a:bodyPr/>
        <a:lstStyle/>
        <a:p>
          <a:endParaRPr lang="es-EC"/>
        </a:p>
      </dgm:t>
    </dgm:pt>
    <dgm:pt modelId="{E3408382-4048-4829-86AC-58F477344CEF}" type="sibTrans" cxnId="{C2892CB4-92A9-4AA0-A80E-A318D83AF2D4}">
      <dgm:prSet/>
      <dgm:spPr/>
      <dgm:t>
        <a:bodyPr/>
        <a:lstStyle/>
        <a:p>
          <a:endParaRPr lang="es-EC"/>
        </a:p>
      </dgm:t>
    </dgm:pt>
    <dgm:pt modelId="{CC8116A2-D6CA-4FE2-829B-4BEA01B97B37}">
      <dgm:prSet phldrT="[Texto]" custT="1"/>
      <dgm:spPr/>
      <dgm:t>
        <a:bodyPr/>
        <a:lstStyle/>
        <a:p>
          <a:r>
            <a:rPr lang="es-EC" sz="2800" dirty="0" smtClean="0"/>
            <a:t>Recomendaciones</a:t>
          </a:r>
          <a:endParaRPr lang="es-EC" sz="2800" dirty="0"/>
        </a:p>
      </dgm:t>
    </dgm:pt>
    <dgm:pt modelId="{43CDFFE2-5648-4109-8CC0-78A0B4096C0E}" type="parTrans" cxnId="{49CABBE7-BCB9-43E5-8ED2-A8D396263FCD}">
      <dgm:prSet/>
      <dgm:spPr/>
      <dgm:t>
        <a:bodyPr/>
        <a:lstStyle/>
        <a:p>
          <a:endParaRPr lang="es-EC"/>
        </a:p>
      </dgm:t>
    </dgm:pt>
    <dgm:pt modelId="{D53DB8B5-2CFC-4CB8-A144-51910CE6AE2C}" type="sibTrans" cxnId="{49CABBE7-BCB9-43E5-8ED2-A8D396263FCD}">
      <dgm:prSet/>
      <dgm:spPr/>
      <dgm:t>
        <a:bodyPr/>
        <a:lstStyle/>
        <a:p>
          <a:endParaRPr lang="es-EC"/>
        </a:p>
      </dgm:t>
    </dgm:pt>
    <dgm:pt modelId="{9148BB7F-302E-4B5E-858D-3D1D4E476D92}">
      <dgm:prSet phldrT="[Texto]" custT="1"/>
      <dgm:spPr/>
      <dgm:t>
        <a:bodyPr/>
        <a:lstStyle/>
        <a:p>
          <a:r>
            <a:rPr lang="es-EC" sz="1200" dirty="0" smtClean="0"/>
            <a:t>Considerar la aplicación del ICT, como mecanismo de control para valorar el cumplimiento de obligaciones tributarias y deberes formales, con el objetivo de prevenir al contribuyente respecto a la existencia de discrepancias entre la información contable y declaraciones, particulares que la Administración Tributaria considera para efectos de reducir las brechas de presentación y veracidad a partir del incremento de la recaudación.</a:t>
          </a:r>
          <a:endParaRPr lang="es-EC" sz="1200" dirty="0"/>
        </a:p>
      </dgm:t>
    </dgm:pt>
    <dgm:pt modelId="{08844698-2025-4A9E-BD0B-2D4C01463B9D}" type="parTrans" cxnId="{113A9D0A-9E1E-4C00-BED9-876C1FD0464D}">
      <dgm:prSet/>
      <dgm:spPr/>
      <dgm:t>
        <a:bodyPr/>
        <a:lstStyle/>
        <a:p>
          <a:endParaRPr lang="es-EC"/>
        </a:p>
      </dgm:t>
    </dgm:pt>
    <dgm:pt modelId="{825A4605-8AE7-40D3-BAE1-7768E0866FAF}" type="sibTrans" cxnId="{113A9D0A-9E1E-4C00-BED9-876C1FD0464D}">
      <dgm:prSet/>
      <dgm:spPr/>
      <dgm:t>
        <a:bodyPr/>
        <a:lstStyle/>
        <a:p>
          <a:endParaRPr lang="es-EC"/>
        </a:p>
      </dgm:t>
    </dgm:pt>
    <dgm:pt modelId="{2A93FB73-2C98-4112-AA9C-4054E419F481}">
      <dgm:prSet phldrT="[Texto]" custT="1"/>
      <dgm:spPr/>
      <dgm:t>
        <a:bodyPr/>
        <a:lstStyle/>
        <a:p>
          <a:r>
            <a:rPr lang="es-EC" sz="1200" dirty="0" smtClean="0"/>
            <a:t>Incluir en la cultura de control preventivo el área tributaria, considerando y reformulando la matriz de riesgos institucional, con el propósito de fortalecer el cumplimiento con el ente de control de la actividad económica y reducir la aplicación de sanciones en el evento de ser intervenidos. </a:t>
          </a:r>
          <a:endParaRPr lang="es-EC" sz="1200" dirty="0"/>
        </a:p>
      </dgm:t>
    </dgm:pt>
    <dgm:pt modelId="{7CE59C91-B920-4806-B3B6-7BA6C8BF2D80}" type="parTrans" cxnId="{4E84882B-DEC0-4034-A9E9-41F5F3F58140}">
      <dgm:prSet/>
      <dgm:spPr/>
      <dgm:t>
        <a:bodyPr/>
        <a:lstStyle/>
        <a:p>
          <a:endParaRPr lang="es-EC"/>
        </a:p>
      </dgm:t>
    </dgm:pt>
    <dgm:pt modelId="{B00CCC99-FA36-4390-9ECD-FD84E53681DC}" type="sibTrans" cxnId="{4E84882B-DEC0-4034-A9E9-41F5F3F58140}">
      <dgm:prSet/>
      <dgm:spPr/>
      <dgm:t>
        <a:bodyPr/>
        <a:lstStyle/>
        <a:p>
          <a:endParaRPr lang="es-EC"/>
        </a:p>
      </dgm:t>
    </dgm:pt>
    <dgm:pt modelId="{1DD5BFD8-9F1E-459C-8512-236285D5E806}">
      <dgm:prSet phldrT="[Texto]" custT="1"/>
      <dgm:spPr/>
      <dgm:t>
        <a:bodyPr/>
        <a:lstStyle/>
        <a:p>
          <a:r>
            <a:rPr lang="es-EC" sz="1200" dirty="0" smtClean="0"/>
            <a:t>El contribuyente desconoce el uso del informe de cumplimiento tributario; no obstante, puede ser aplicado por el mismo como un mecanismo de control preventivo, debido a que,  el ICT es una herramienta aplicada por la Administración Tributaria para comprobar el cumplimiento de obligaciones tributarias y deberes formales.</a:t>
          </a:r>
          <a:endParaRPr lang="es-EC" sz="1200" dirty="0"/>
        </a:p>
      </dgm:t>
    </dgm:pt>
    <dgm:pt modelId="{CF27C4A0-9969-4F51-BB37-22AA16D5A4B0}" type="parTrans" cxnId="{70695BB0-4555-434E-B260-5846AD02DA0B}">
      <dgm:prSet/>
      <dgm:spPr/>
      <dgm:t>
        <a:bodyPr/>
        <a:lstStyle/>
        <a:p>
          <a:endParaRPr lang="es-EC"/>
        </a:p>
      </dgm:t>
    </dgm:pt>
    <dgm:pt modelId="{1D77D061-A37A-48D2-B466-9B7020D42871}" type="sibTrans" cxnId="{70695BB0-4555-434E-B260-5846AD02DA0B}">
      <dgm:prSet/>
      <dgm:spPr/>
      <dgm:t>
        <a:bodyPr/>
        <a:lstStyle/>
        <a:p>
          <a:endParaRPr lang="es-EC"/>
        </a:p>
      </dgm:t>
    </dgm:pt>
    <dgm:pt modelId="{15D4CF80-0860-4C5A-B082-C3863DB8A0CC}">
      <dgm:prSet phldrT="[Texto]" custT="1"/>
      <dgm:spPr/>
      <dgm:t>
        <a:bodyPr/>
        <a:lstStyle/>
        <a:p>
          <a:r>
            <a:rPr lang="es-EC" sz="1200" dirty="0" smtClean="0"/>
            <a:t>El riesgo de intervención de la Administración Tributaria, existe por las discrepancias detectadas en la veracidad y presentación de las obligaciones impositivas, por consiguiente el contribuyente al efectuar las correcciones por voluntad propia a partir de la aplicación del ICT, minimiza la posibilidad de ser sancionado por la administración, no obstante en el evento de una intervención, la administración determinara las correcciones y posteriormente la sanción correspondiente. </a:t>
          </a:r>
          <a:endParaRPr lang="es-EC" sz="1200" dirty="0"/>
        </a:p>
      </dgm:t>
    </dgm:pt>
    <dgm:pt modelId="{226CB250-7B5F-45C7-A293-939B29AB0063}" type="parTrans" cxnId="{AB22E5F9-F8F6-4E27-9CCB-50D3F3254A92}">
      <dgm:prSet/>
      <dgm:spPr/>
      <dgm:t>
        <a:bodyPr/>
        <a:lstStyle/>
        <a:p>
          <a:endParaRPr lang="es-EC"/>
        </a:p>
      </dgm:t>
    </dgm:pt>
    <dgm:pt modelId="{4E14D4B9-9F12-4380-9D62-247DE54B8D57}" type="sibTrans" cxnId="{AB22E5F9-F8F6-4E27-9CCB-50D3F3254A92}">
      <dgm:prSet/>
      <dgm:spPr/>
      <dgm:t>
        <a:bodyPr/>
        <a:lstStyle/>
        <a:p>
          <a:endParaRPr lang="es-EC"/>
        </a:p>
      </dgm:t>
    </dgm:pt>
    <dgm:pt modelId="{094BCCFE-1532-47A3-8334-D76A69936B28}">
      <dgm:prSet phldrT="[Texto]"/>
      <dgm:spPr/>
      <dgm:t>
        <a:bodyPr/>
        <a:lstStyle/>
        <a:p>
          <a:r>
            <a:rPr lang="es-EC" dirty="0" smtClean="0"/>
            <a:t>El informe de cumplimiento tributario debe aplicarse con base al vector tributario y observando las características en el desempeño de la actividad económica consideradas dentro de la norma, obligatorias para el contribuyente sin necesidad de notificación de la Administración Tributaria. </a:t>
          </a:r>
          <a:endParaRPr lang="es-EC" dirty="0"/>
        </a:p>
      </dgm:t>
    </dgm:pt>
    <dgm:pt modelId="{786D7C02-56A5-4272-92F1-61BA2A59E358}" type="parTrans" cxnId="{A501C05B-8230-4A56-A79E-611B6DDA0A3A}">
      <dgm:prSet/>
      <dgm:spPr/>
      <dgm:t>
        <a:bodyPr/>
        <a:lstStyle/>
        <a:p>
          <a:endParaRPr lang="es-EC"/>
        </a:p>
      </dgm:t>
    </dgm:pt>
    <dgm:pt modelId="{40A34E34-28BE-49E6-9D14-CDBF9DC491A4}" type="sibTrans" cxnId="{A501C05B-8230-4A56-A79E-611B6DDA0A3A}">
      <dgm:prSet/>
      <dgm:spPr/>
      <dgm:t>
        <a:bodyPr/>
        <a:lstStyle/>
        <a:p>
          <a:endParaRPr lang="es-EC"/>
        </a:p>
      </dgm:t>
    </dgm:pt>
    <dgm:pt modelId="{B2DC093C-4D1C-4E31-A872-FE2DD823053A}">
      <dgm:prSet phldrT="[Texto]"/>
      <dgm:spPr/>
      <dgm:t>
        <a:bodyPr/>
        <a:lstStyle/>
        <a:p>
          <a:r>
            <a:rPr lang="es-EC" dirty="0" smtClean="0"/>
            <a:t>El contribuyente al autoaplicarse el ICT, debe mantener la imparcialidad al momento de determinar  hallazgos, considerando que la información contenida en el informe de cumplimiento tributario es verídica y comprobable, determinando transparencia en el cumplimiento de obligaciones tributarias y deberes formales. </a:t>
          </a:r>
          <a:endParaRPr lang="es-EC" dirty="0"/>
        </a:p>
      </dgm:t>
    </dgm:pt>
    <dgm:pt modelId="{D9260237-78B4-43EA-8563-CD42E4DF0170}" type="parTrans" cxnId="{48AB4152-F753-4F48-91D5-36848523FF5E}">
      <dgm:prSet/>
      <dgm:spPr/>
      <dgm:t>
        <a:bodyPr/>
        <a:lstStyle/>
        <a:p>
          <a:endParaRPr lang="es-EC"/>
        </a:p>
      </dgm:t>
    </dgm:pt>
    <dgm:pt modelId="{E127C94B-E1B4-4F76-8AF0-9C3E3EF1E076}" type="sibTrans" cxnId="{48AB4152-F753-4F48-91D5-36848523FF5E}">
      <dgm:prSet/>
      <dgm:spPr/>
      <dgm:t>
        <a:bodyPr/>
        <a:lstStyle/>
        <a:p>
          <a:endParaRPr lang="es-EC"/>
        </a:p>
      </dgm:t>
    </dgm:pt>
    <dgm:pt modelId="{E47A81C5-1FBA-4A83-8C5C-2D46AAB8DE91}" type="pres">
      <dgm:prSet presAssocID="{2F5DD2A5-5EDB-4C27-8820-D55A6818AAE0}" presName="Name0" presStyleCnt="0">
        <dgm:presLayoutVars>
          <dgm:dir/>
          <dgm:animLvl val="lvl"/>
          <dgm:resizeHandles val="exact"/>
        </dgm:presLayoutVars>
      </dgm:prSet>
      <dgm:spPr/>
      <dgm:t>
        <a:bodyPr/>
        <a:lstStyle/>
        <a:p>
          <a:endParaRPr lang="es-EC"/>
        </a:p>
      </dgm:t>
    </dgm:pt>
    <dgm:pt modelId="{688ED201-A54A-43EB-B677-E7B3F401A0E8}" type="pres">
      <dgm:prSet presAssocID="{4CFEC561-61E3-4E9C-BB29-1ED4AF4816FA}" presName="vertFlow" presStyleCnt="0"/>
      <dgm:spPr/>
    </dgm:pt>
    <dgm:pt modelId="{9347D357-D2E8-407D-9855-82A8A653F528}" type="pres">
      <dgm:prSet presAssocID="{4CFEC561-61E3-4E9C-BB29-1ED4AF4816FA}" presName="header" presStyleLbl="node1" presStyleIdx="0" presStyleCnt="2" custScaleY="46467"/>
      <dgm:spPr/>
      <dgm:t>
        <a:bodyPr/>
        <a:lstStyle/>
        <a:p>
          <a:endParaRPr lang="es-EC"/>
        </a:p>
      </dgm:t>
    </dgm:pt>
    <dgm:pt modelId="{6268575A-11C2-45E4-A699-9B9C67FBD6D8}" type="pres">
      <dgm:prSet presAssocID="{748145E2-0E5E-41DA-B020-BD2C31D868FE}" presName="parTrans" presStyleLbl="sibTrans2D1" presStyleIdx="0" presStyleCnt="8"/>
      <dgm:spPr/>
      <dgm:t>
        <a:bodyPr/>
        <a:lstStyle/>
        <a:p>
          <a:endParaRPr lang="es-EC"/>
        </a:p>
      </dgm:t>
    </dgm:pt>
    <dgm:pt modelId="{6240278E-CA26-453D-A14F-8A525E81678C}" type="pres">
      <dgm:prSet presAssocID="{4C18D429-006D-432D-AEA5-07BBB780F806}" presName="child" presStyleLbl="alignAccFollowNode1" presStyleIdx="0" presStyleCnt="8" custScaleX="114017">
        <dgm:presLayoutVars>
          <dgm:chMax val="0"/>
          <dgm:bulletEnabled val="1"/>
        </dgm:presLayoutVars>
      </dgm:prSet>
      <dgm:spPr/>
      <dgm:t>
        <a:bodyPr/>
        <a:lstStyle/>
        <a:p>
          <a:endParaRPr lang="es-EC"/>
        </a:p>
      </dgm:t>
    </dgm:pt>
    <dgm:pt modelId="{83A6D9E8-BBCB-4D43-A440-0830E3604C5B}" type="pres">
      <dgm:prSet presAssocID="{17001BC9-0BEB-4A0D-B2D6-7F664F41B8E9}" presName="sibTrans" presStyleLbl="sibTrans2D1" presStyleIdx="1" presStyleCnt="8"/>
      <dgm:spPr/>
      <dgm:t>
        <a:bodyPr/>
        <a:lstStyle/>
        <a:p>
          <a:endParaRPr lang="es-EC"/>
        </a:p>
      </dgm:t>
    </dgm:pt>
    <dgm:pt modelId="{7734FFD8-7B3F-47A2-B501-C3A6CF19F4BA}" type="pres">
      <dgm:prSet presAssocID="{005D6429-9AB8-4E77-886E-4770D4DADCAE}" presName="child" presStyleLbl="alignAccFollowNode1" presStyleIdx="1" presStyleCnt="8" custScaleX="113498" custScaleY="128205">
        <dgm:presLayoutVars>
          <dgm:chMax val="0"/>
          <dgm:bulletEnabled val="1"/>
        </dgm:presLayoutVars>
      </dgm:prSet>
      <dgm:spPr/>
      <dgm:t>
        <a:bodyPr/>
        <a:lstStyle/>
        <a:p>
          <a:endParaRPr lang="es-EC"/>
        </a:p>
      </dgm:t>
    </dgm:pt>
    <dgm:pt modelId="{7707CB92-81E1-4145-9466-73363B58076A}" type="pres">
      <dgm:prSet presAssocID="{E3408382-4048-4829-86AC-58F477344CEF}" presName="sibTrans" presStyleLbl="sibTrans2D1" presStyleIdx="2" presStyleCnt="8"/>
      <dgm:spPr/>
      <dgm:t>
        <a:bodyPr/>
        <a:lstStyle/>
        <a:p>
          <a:endParaRPr lang="es-EC"/>
        </a:p>
      </dgm:t>
    </dgm:pt>
    <dgm:pt modelId="{8312BBBE-154E-401E-A160-2320BE1A123F}" type="pres">
      <dgm:prSet presAssocID="{1DD5BFD8-9F1E-459C-8512-236285D5E806}" presName="child" presStyleLbl="alignAccFollowNode1" presStyleIdx="2" presStyleCnt="8" custScaleX="113498">
        <dgm:presLayoutVars>
          <dgm:chMax val="0"/>
          <dgm:bulletEnabled val="1"/>
        </dgm:presLayoutVars>
      </dgm:prSet>
      <dgm:spPr/>
      <dgm:t>
        <a:bodyPr/>
        <a:lstStyle/>
        <a:p>
          <a:endParaRPr lang="es-EC"/>
        </a:p>
      </dgm:t>
    </dgm:pt>
    <dgm:pt modelId="{B7022B6D-AF58-4C65-9C4D-BC17C9BEF7E3}" type="pres">
      <dgm:prSet presAssocID="{1D77D061-A37A-48D2-B466-9B7020D42871}" presName="sibTrans" presStyleLbl="sibTrans2D1" presStyleIdx="3" presStyleCnt="8"/>
      <dgm:spPr/>
      <dgm:t>
        <a:bodyPr/>
        <a:lstStyle/>
        <a:p>
          <a:endParaRPr lang="es-EC"/>
        </a:p>
      </dgm:t>
    </dgm:pt>
    <dgm:pt modelId="{0C1614EE-B9FC-4262-A5EF-75A3ECBADFE2}" type="pres">
      <dgm:prSet presAssocID="{15D4CF80-0860-4C5A-B082-C3863DB8A0CC}" presName="child" presStyleLbl="alignAccFollowNode1" presStyleIdx="3" presStyleCnt="8" custScaleX="110898" custScaleY="128021">
        <dgm:presLayoutVars>
          <dgm:chMax val="0"/>
          <dgm:bulletEnabled val="1"/>
        </dgm:presLayoutVars>
      </dgm:prSet>
      <dgm:spPr/>
      <dgm:t>
        <a:bodyPr/>
        <a:lstStyle/>
        <a:p>
          <a:endParaRPr lang="es-EC"/>
        </a:p>
      </dgm:t>
    </dgm:pt>
    <dgm:pt modelId="{E50EE93E-1924-433A-AC7B-B39EA9926DAC}" type="pres">
      <dgm:prSet presAssocID="{4CFEC561-61E3-4E9C-BB29-1ED4AF4816FA}" presName="hSp" presStyleCnt="0"/>
      <dgm:spPr/>
    </dgm:pt>
    <dgm:pt modelId="{955156AB-E7ED-4C9F-B091-077EA46E35BE}" type="pres">
      <dgm:prSet presAssocID="{CC8116A2-D6CA-4FE2-829B-4BEA01B97B37}" presName="vertFlow" presStyleCnt="0"/>
      <dgm:spPr/>
    </dgm:pt>
    <dgm:pt modelId="{67AD16CD-70D7-4E48-AE81-AE87FE89138F}" type="pres">
      <dgm:prSet presAssocID="{CC8116A2-D6CA-4FE2-829B-4BEA01B97B37}" presName="header" presStyleLbl="node1" presStyleIdx="1" presStyleCnt="2" custScaleY="47114"/>
      <dgm:spPr/>
      <dgm:t>
        <a:bodyPr/>
        <a:lstStyle/>
        <a:p>
          <a:endParaRPr lang="es-EC"/>
        </a:p>
      </dgm:t>
    </dgm:pt>
    <dgm:pt modelId="{7DE5FB01-A9A0-4CC3-9091-57CA6841089B}" type="pres">
      <dgm:prSet presAssocID="{08844698-2025-4A9E-BD0B-2D4C01463B9D}" presName="parTrans" presStyleLbl="sibTrans2D1" presStyleIdx="4" presStyleCnt="8"/>
      <dgm:spPr/>
      <dgm:t>
        <a:bodyPr/>
        <a:lstStyle/>
        <a:p>
          <a:endParaRPr lang="es-EC"/>
        </a:p>
      </dgm:t>
    </dgm:pt>
    <dgm:pt modelId="{AC911367-7B90-4F5D-AE61-5B05E36BC3BB}" type="pres">
      <dgm:prSet presAssocID="{9148BB7F-302E-4B5E-858D-3D1D4E476D92}" presName="child" presStyleLbl="alignAccFollowNode1" presStyleIdx="4" presStyleCnt="8" custScaleY="124947">
        <dgm:presLayoutVars>
          <dgm:chMax val="0"/>
          <dgm:bulletEnabled val="1"/>
        </dgm:presLayoutVars>
      </dgm:prSet>
      <dgm:spPr/>
      <dgm:t>
        <a:bodyPr/>
        <a:lstStyle/>
        <a:p>
          <a:endParaRPr lang="es-EC"/>
        </a:p>
      </dgm:t>
    </dgm:pt>
    <dgm:pt modelId="{13492545-4603-4875-8521-37E95BB593AA}" type="pres">
      <dgm:prSet presAssocID="{825A4605-8AE7-40D3-BAE1-7768E0866FAF}" presName="sibTrans" presStyleLbl="sibTrans2D1" presStyleIdx="5" presStyleCnt="8"/>
      <dgm:spPr/>
      <dgm:t>
        <a:bodyPr/>
        <a:lstStyle/>
        <a:p>
          <a:endParaRPr lang="es-EC"/>
        </a:p>
      </dgm:t>
    </dgm:pt>
    <dgm:pt modelId="{0F6072B9-EA1E-4059-99F9-D676ED592CC6}" type="pres">
      <dgm:prSet presAssocID="{2A93FB73-2C98-4112-AA9C-4054E419F481}" presName="child" presStyleLbl="alignAccFollowNode1" presStyleIdx="5" presStyleCnt="8">
        <dgm:presLayoutVars>
          <dgm:chMax val="0"/>
          <dgm:bulletEnabled val="1"/>
        </dgm:presLayoutVars>
      </dgm:prSet>
      <dgm:spPr/>
      <dgm:t>
        <a:bodyPr/>
        <a:lstStyle/>
        <a:p>
          <a:endParaRPr lang="es-EC"/>
        </a:p>
      </dgm:t>
    </dgm:pt>
    <dgm:pt modelId="{C5F436A1-9B2C-4C9F-BC5A-608D63A455C7}" type="pres">
      <dgm:prSet presAssocID="{B00CCC99-FA36-4390-9ECD-FD84E53681DC}" presName="sibTrans" presStyleLbl="sibTrans2D1" presStyleIdx="6" presStyleCnt="8"/>
      <dgm:spPr/>
      <dgm:t>
        <a:bodyPr/>
        <a:lstStyle/>
        <a:p>
          <a:endParaRPr lang="es-EC"/>
        </a:p>
      </dgm:t>
    </dgm:pt>
    <dgm:pt modelId="{B69857A9-F969-4DB6-8CC7-3344CC58A163}" type="pres">
      <dgm:prSet presAssocID="{094BCCFE-1532-47A3-8334-D76A69936B28}" presName="child" presStyleLbl="alignAccFollowNode1" presStyleIdx="6" presStyleCnt="8">
        <dgm:presLayoutVars>
          <dgm:chMax val="0"/>
          <dgm:bulletEnabled val="1"/>
        </dgm:presLayoutVars>
      </dgm:prSet>
      <dgm:spPr/>
      <dgm:t>
        <a:bodyPr/>
        <a:lstStyle/>
        <a:p>
          <a:endParaRPr lang="es-EC"/>
        </a:p>
      </dgm:t>
    </dgm:pt>
    <dgm:pt modelId="{EE12C416-CAE5-4317-9B94-A6E18AD59876}" type="pres">
      <dgm:prSet presAssocID="{40A34E34-28BE-49E6-9D14-CDBF9DC491A4}" presName="sibTrans" presStyleLbl="sibTrans2D1" presStyleIdx="7" presStyleCnt="8"/>
      <dgm:spPr/>
      <dgm:t>
        <a:bodyPr/>
        <a:lstStyle/>
        <a:p>
          <a:endParaRPr lang="es-EC"/>
        </a:p>
      </dgm:t>
    </dgm:pt>
    <dgm:pt modelId="{04D5C478-EAD4-44AC-A0EB-DDDDDD2BEEEA}" type="pres">
      <dgm:prSet presAssocID="{B2DC093C-4D1C-4E31-A872-FE2DD823053A}" presName="child" presStyleLbl="alignAccFollowNode1" presStyleIdx="7" presStyleCnt="8">
        <dgm:presLayoutVars>
          <dgm:chMax val="0"/>
          <dgm:bulletEnabled val="1"/>
        </dgm:presLayoutVars>
      </dgm:prSet>
      <dgm:spPr/>
      <dgm:t>
        <a:bodyPr/>
        <a:lstStyle/>
        <a:p>
          <a:endParaRPr lang="es-EC"/>
        </a:p>
      </dgm:t>
    </dgm:pt>
  </dgm:ptLst>
  <dgm:cxnLst>
    <dgm:cxn modelId="{5235626B-0B04-470E-8A3F-55738FF459D5}" type="presOf" srcId="{1D77D061-A37A-48D2-B466-9B7020D42871}" destId="{B7022B6D-AF58-4C65-9C4D-BC17C9BEF7E3}" srcOrd="0" destOrd="0" presId="urn:microsoft.com/office/officeart/2005/8/layout/lProcess1"/>
    <dgm:cxn modelId="{E2411547-F534-4992-B89C-0FA6E0E6D3CC}" type="presOf" srcId="{E3408382-4048-4829-86AC-58F477344CEF}" destId="{7707CB92-81E1-4145-9466-73363B58076A}" srcOrd="0" destOrd="0" presId="urn:microsoft.com/office/officeart/2005/8/layout/lProcess1"/>
    <dgm:cxn modelId="{19FE9536-F58D-4111-A183-459A172A71C4}" type="presOf" srcId="{748145E2-0E5E-41DA-B020-BD2C31D868FE}" destId="{6268575A-11C2-45E4-A699-9B9C67FBD6D8}" srcOrd="0" destOrd="0" presId="urn:microsoft.com/office/officeart/2005/8/layout/lProcess1"/>
    <dgm:cxn modelId="{F06DCA99-A3C9-4CBB-91B4-6207A94D7A47}" type="presOf" srcId="{B00CCC99-FA36-4390-9ECD-FD84E53681DC}" destId="{C5F436A1-9B2C-4C9F-BC5A-608D63A455C7}" srcOrd="0" destOrd="0" presId="urn:microsoft.com/office/officeart/2005/8/layout/lProcess1"/>
    <dgm:cxn modelId="{78B9440E-5ABB-4858-A993-A832D0ABD3BF}" type="presOf" srcId="{9148BB7F-302E-4B5E-858D-3D1D4E476D92}" destId="{AC911367-7B90-4F5D-AE61-5B05E36BC3BB}" srcOrd="0" destOrd="0" presId="urn:microsoft.com/office/officeart/2005/8/layout/lProcess1"/>
    <dgm:cxn modelId="{9CF32B22-C1E2-4CFA-A37D-8C021070DEA6}" type="presOf" srcId="{2A93FB73-2C98-4112-AA9C-4054E419F481}" destId="{0F6072B9-EA1E-4059-99F9-D676ED592CC6}" srcOrd="0" destOrd="0" presId="urn:microsoft.com/office/officeart/2005/8/layout/lProcess1"/>
    <dgm:cxn modelId="{4E84882B-DEC0-4034-A9E9-41F5F3F58140}" srcId="{CC8116A2-D6CA-4FE2-829B-4BEA01B97B37}" destId="{2A93FB73-2C98-4112-AA9C-4054E419F481}" srcOrd="1" destOrd="0" parTransId="{7CE59C91-B920-4806-B3B6-7BA6C8BF2D80}" sibTransId="{B00CCC99-FA36-4390-9ECD-FD84E53681DC}"/>
    <dgm:cxn modelId="{EB52C718-E7E0-4FDC-8620-BCB3EA5062CE}" type="presOf" srcId="{1DD5BFD8-9F1E-459C-8512-236285D5E806}" destId="{8312BBBE-154E-401E-A160-2320BE1A123F}" srcOrd="0" destOrd="0" presId="urn:microsoft.com/office/officeart/2005/8/layout/lProcess1"/>
    <dgm:cxn modelId="{AB22E5F9-F8F6-4E27-9CCB-50D3F3254A92}" srcId="{4CFEC561-61E3-4E9C-BB29-1ED4AF4816FA}" destId="{15D4CF80-0860-4C5A-B082-C3863DB8A0CC}" srcOrd="3" destOrd="0" parTransId="{226CB250-7B5F-45C7-A293-939B29AB0063}" sibTransId="{4E14D4B9-9F12-4380-9D62-247DE54B8D57}"/>
    <dgm:cxn modelId="{028B9C60-B538-4076-87A3-CC6A75BBBC29}" type="presOf" srcId="{17001BC9-0BEB-4A0D-B2D6-7F664F41B8E9}" destId="{83A6D9E8-BBCB-4D43-A440-0830E3604C5B}" srcOrd="0" destOrd="0" presId="urn:microsoft.com/office/officeart/2005/8/layout/lProcess1"/>
    <dgm:cxn modelId="{CE779300-C8DB-4314-9834-2AED5E274DE1}" type="presOf" srcId="{2F5DD2A5-5EDB-4C27-8820-D55A6818AAE0}" destId="{E47A81C5-1FBA-4A83-8C5C-2D46AAB8DE91}" srcOrd="0" destOrd="0" presId="urn:microsoft.com/office/officeart/2005/8/layout/lProcess1"/>
    <dgm:cxn modelId="{A501C05B-8230-4A56-A79E-611B6DDA0A3A}" srcId="{CC8116A2-D6CA-4FE2-829B-4BEA01B97B37}" destId="{094BCCFE-1532-47A3-8334-D76A69936B28}" srcOrd="2" destOrd="0" parTransId="{786D7C02-56A5-4272-92F1-61BA2A59E358}" sibTransId="{40A34E34-28BE-49E6-9D14-CDBF9DC491A4}"/>
    <dgm:cxn modelId="{5E6FF5B7-1BF0-4F35-94C4-1151D83FAAB1}" type="presOf" srcId="{825A4605-8AE7-40D3-BAE1-7768E0866FAF}" destId="{13492545-4603-4875-8521-37E95BB593AA}" srcOrd="0" destOrd="0" presId="urn:microsoft.com/office/officeart/2005/8/layout/lProcess1"/>
    <dgm:cxn modelId="{C2892CB4-92A9-4AA0-A80E-A318D83AF2D4}" srcId="{4CFEC561-61E3-4E9C-BB29-1ED4AF4816FA}" destId="{005D6429-9AB8-4E77-886E-4770D4DADCAE}" srcOrd="1" destOrd="0" parTransId="{CC87518A-2AF9-4587-8F13-3EB3914F8DB5}" sibTransId="{E3408382-4048-4829-86AC-58F477344CEF}"/>
    <dgm:cxn modelId="{CFA58582-C1B5-4C06-98C3-2F570CE5FF04}" type="presOf" srcId="{4C18D429-006D-432D-AEA5-07BBB780F806}" destId="{6240278E-CA26-453D-A14F-8A525E81678C}" srcOrd="0" destOrd="0" presId="urn:microsoft.com/office/officeart/2005/8/layout/lProcess1"/>
    <dgm:cxn modelId="{A7F685DC-7056-41A3-9109-AF19147A9EBB}" srcId="{4CFEC561-61E3-4E9C-BB29-1ED4AF4816FA}" destId="{4C18D429-006D-432D-AEA5-07BBB780F806}" srcOrd="0" destOrd="0" parTransId="{748145E2-0E5E-41DA-B020-BD2C31D868FE}" sibTransId="{17001BC9-0BEB-4A0D-B2D6-7F664F41B8E9}"/>
    <dgm:cxn modelId="{49897E7E-ABA3-442E-9AB0-EEA4C37CF66E}" type="presOf" srcId="{15D4CF80-0860-4C5A-B082-C3863DB8A0CC}" destId="{0C1614EE-B9FC-4262-A5EF-75A3ECBADFE2}" srcOrd="0" destOrd="0" presId="urn:microsoft.com/office/officeart/2005/8/layout/lProcess1"/>
    <dgm:cxn modelId="{6CCBEDE2-90FF-48E8-99F2-F52AC6B681E3}" type="presOf" srcId="{40A34E34-28BE-49E6-9D14-CDBF9DC491A4}" destId="{EE12C416-CAE5-4317-9B94-A6E18AD59876}" srcOrd="0" destOrd="0" presId="urn:microsoft.com/office/officeart/2005/8/layout/lProcess1"/>
    <dgm:cxn modelId="{70695BB0-4555-434E-B260-5846AD02DA0B}" srcId="{4CFEC561-61E3-4E9C-BB29-1ED4AF4816FA}" destId="{1DD5BFD8-9F1E-459C-8512-236285D5E806}" srcOrd="2" destOrd="0" parTransId="{CF27C4A0-9969-4F51-BB37-22AA16D5A4B0}" sibTransId="{1D77D061-A37A-48D2-B466-9B7020D42871}"/>
    <dgm:cxn modelId="{8C840BD1-EE99-404F-91F1-E80FBE4AD818}" type="presOf" srcId="{4CFEC561-61E3-4E9C-BB29-1ED4AF4816FA}" destId="{9347D357-D2E8-407D-9855-82A8A653F528}" srcOrd="0" destOrd="0" presId="urn:microsoft.com/office/officeart/2005/8/layout/lProcess1"/>
    <dgm:cxn modelId="{113A9D0A-9E1E-4C00-BED9-876C1FD0464D}" srcId="{CC8116A2-D6CA-4FE2-829B-4BEA01B97B37}" destId="{9148BB7F-302E-4B5E-858D-3D1D4E476D92}" srcOrd="0" destOrd="0" parTransId="{08844698-2025-4A9E-BD0B-2D4C01463B9D}" sibTransId="{825A4605-8AE7-40D3-BAE1-7768E0866FAF}"/>
    <dgm:cxn modelId="{0D80A600-F670-4A3B-82DC-43BABD4F945F}" type="presOf" srcId="{005D6429-9AB8-4E77-886E-4770D4DADCAE}" destId="{7734FFD8-7B3F-47A2-B501-C3A6CF19F4BA}" srcOrd="0" destOrd="0" presId="urn:microsoft.com/office/officeart/2005/8/layout/lProcess1"/>
    <dgm:cxn modelId="{D8D9E559-22C1-4600-BD4C-FAEAC0C4E219}" type="presOf" srcId="{CC8116A2-D6CA-4FE2-829B-4BEA01B97B37}" destId="{67AD16CD-70D7-4E48-AE81-AE87FE89138F}" srcOrd="0" destOrd="0" presId="urn:microsoft.com/office/officeart/2005/8/layout/lProcess1"/>
    <dgm:cxn modelId="{48AB4152-F753-4F48-91D5-36848523FF5E}" srcId="{CC8116A2-D6CA-4FE2-829B-4BEA01B97B37}" destId="{B2DC093C-4D1C-4E31-A872-FE2DD823053A}" srcOrd="3" destOrd="0" parTransId="{D9260237-78B4-43EA-8563-CD42E4DF0170}" sibTransId="{E127C94B-E1B4-4F76-8AF0-9C3E3EF1E076}"/>
    <dgm:cxn modelId="{4C0BD666-E88E-452A-92DB-1DAAA558C2A3}" srcId="{2F5DD2A5-5EDB-4C27-8820-D55A6818AAE0}" destId="{4CFEC561-61E3-4E9C-BB29-1ED4AF4816FA}" srcOrd="0" destOrd="0" parTransId="{15442F31-57FA-48DE-A136-93531705E7E0}" sibTransId="{FFFDF446-4F50-45C5-A7EE-8E3E5973C895}"/>
    <dgm:cxn modelId="{49CABBE7-BCB9-43E5-8ED2-A8D396263FCD}" srcId="{2F5DD2A5-5EDB-4C27-8820-D55A6818AAE0}" destId="{CC8116A2-D6CA-4FE2-829B-4BEA01B97B37}" srcOrd="1" destOrd="0" parTransId="{43CDFFE2-5648-4109-8CC0-78A0B4096C0E}" sibTransId="{D53DB8B5-2CFC-4CB8-A144-51910CE6AE2C}"/>
    <dgm:cxn modelId="{FA039BF6-AF33-4DE9-9CFE-480BD7ED386E}" type="presOf" srcId="{B2DC093C-4D1C-4E31-A872-FE2DD823053A}" destId="{04D5C478-EAD4-44AC-A0EB-DDDDDD2BEEEA}" srcOrd="0" destOrd="0" presId="urn:microsoft.com/office/officeart/2005/8/layout/lProcess1"/>
    <dgm:cxn modelId="{CD2B5F8A-110E-4199-9C70-DC7E9065D98F}" type="presOf" srcId="{08844698-2025-4A9E-BD0B-2D4C01463B9D}" destId="{7DE5FB01-A9A0-4CC3-9091-57CA6841089B}" srcOrd="0" destOrd="0" presId="urn:microsoft.com/office/officeart/2005/8/layout/lProcess1"/>
    <dgm:cxn modelId="{9CF143BB-C30D-4F37-84DF-9A74C1365EBA}" type="presOf" srcId="{094BCCFE-1532-47A3-8334-D76A69936B28}" destId="{B69857A9-F969-4DB6-8CC7-3344CC58A163}" srcOrd="0" destOrd="0" presId="urn:microsoft.com/office/officeart/2005/8/layout/lProcess1"/>
    <dgm:cxn modelId="{38E87591-3E41-4202-9947-0BDCFB721160}" type="presParOf" srcId="{E47A81C5-1FBA-4A83-8C5C-2D46AAB8DE91}" destId="{688ED201-A54A-43EB-B677-E7B3F401A0E8}" srcOrd="0" destOrd="0" presId="urn:microsoft.com/office/officeart/2005/8/layout/lProcess1"/>
    <dgm:cxn modelId="{53BD006D-692A-4E17-9876-B96CE5A9DEE1}" type="presParOf" srcId="{688ED201-A54A-43EB-B677-E7B3F401A0E8}" destId="{9347D357-D2E8-407D-9855-82A8A653F528}" srcOrd="0" destOrd="0" presId="urn:microsoft.com/office/officeart/2005/8/layout/lProcess1"/>
    <dgm:cxn modelId="{F70F62AB-6CA4-4318-AFC2-006DF54AF7A6}" type="presParOf" srcId="{688ED201-A54A-43EB-B677-E7B3F401A0E8}" destId="{6268575A-11C2-45E4-A699-9B9C67FBD6D8}" srcOrd="1" destOrd="0" presId="urn:microsoft.com/office/officeart/2005/8/layout/lProcess1"/>
    <dgm:cxn modelId="{A7ED4E6D-7454-4169-BE33-2D7EC7AA793D}" type="presParOf" srcId="{688ED201-A54A-43EB-B677-E7B3F401A0E8}" destId="{6240278E-CA26-453D-A14F-8A525E81678C}" srcOrd="2" destOrd="0" presId="urn:microsoft.com/office/officeart/2005/8/layout/lProcess1"/>
    <dgm:cxn modelId="{624AE3BC-C90C-44EB-93F0-57ED186A74CC}" type="presParOf" srcId="{688ED201-A54A-43EB-B677-E7B3F401A0E8}" destId="{83A6D9E8-BBCB-4D43-A440-0830E3604C5B}" srcOrd="3" destOrd="0" presId="urn:microsoft.com/office/officeart/2005/8/layout/lProcess1"/>
    <dgm:cxn modelId="{ED4706AD-5A69-4DC1-8A59-580038A0DFED}" type="presParOf" srcId="{688ED201-A54A-43EB-B677-E7B3F401A0E8}" destId="{7734FFD8-7B3F-47A2-B501-C3A6CF19F4BA}" srcOrd="4" destOrd="0" presId="urn:microsoft.com/office/officeart/2005/8/layout/lProcess1"/>
    <dgm:cxn modelId="{0C5E2A4B-7CD0-4A9D-BC11-B85831DC5E17}" type="presParOf" srcId="{688ED201-A54A-43EB-B677-E7B3F401A0E8}" destId="{7707CB92-81E1-4145-9466-73363B58076A}" srcOrd="5" destOrd="0" presId="urn:microsoft.com/office/officeart/2005/8/layout/lProcess1"/>
    <dgm:cxn modelId="{88415F88-B1A7-4875-8A28-B905348968E1}" type="presParOf" srcId="{688ED201-A54A-43EB-B677-E7B3F401A0E8}" destId="{8312BBBE-154E-401E-A160-2320BE1A123F}" srcOrd="6" destOrd="0" presId="urn:microsoft.com/office/officeart/2005/8/layout/lProcess1"/>
    <dgm:cxn modelId="{CC07E093-D2DC-4A86-9123-70CF7220B05E}" type="presParOf" srcId="{688ED201-A54A-43EB-B677-E7B3F401A0E8}" destId="{B7022B6D-AF58-4C65-9C4D-BC17C9BEF7E3}" srcOrd="7" destOrd="0" presId="urn:microsoft.com/office/officeart/2005/8/layout/lProcess1"/>
    <dgm:cxn modelId="{B7F0513E-F822-4C61-9F32-D7A57914746E}" type="presParOf" srcId="{688ED201-A54A-43EB-B677-E7B3F401A0E8}" destId="{0C1614EE-B9FC-4262-A5EF-75A3ECBADFE2}" srcOrd="8" destOrd="0" presId="urn:microsoft.com/office/officeart/2005/8/layout/lProcess1"/>
    <dgm:cxn modelId="{2A2E52A9-018E-4EFD-9475-DAE86EE59C0D}" type="presParOf" srcId="{E47A81C5-1FBA-4A83-8C5C-2D46AAB8DE91}" destId="{E50EE93E-1924-433A-AC7B-B39EA9926DAC}" srcOrd="1" destOrd="0" presId="urn:microsoft.com/office/officeart/2005/8/layout/lProcess1"/>
    <dgm:cxn modelId="{94374B6E-A258-458E-97EF-D9348094F449}" type="presParOf" srcId="{E47A81C5-1FBA-4A83-8C5C-2D46AAB8DE91}" destId="{955156AB-E7ED-4C9F-B091-077EA46E35BE}" srcOrd="2" destOrd="0" presId="urn:microsoft.com/office/officeart/2005/8/layout/lProcess1"/>
    <dgm:cxn modelId="{E6ACCA3B-79C1-4472-811F-542BE118AAC0}" type="presParOf" srcId="{955156AB-E7ED-4C9F-B091-077EA46E35BE}" destId="{67AD16CD-70D7-4E48-AE81-AE87FE89138F}" srcOrd="0" destOrd="0" presId="urn:microsoft.com/office/officeart/2005/8/layout/lProcess1"/>
    <dgm:cxn modelId="{700AE802-D73D-4647-8843-6D32229779B1}" type="presParOf" srcId="{955156AB-E7ED-4C9F-B091-077EA46E35BE}" destId="{7DE5FB01-A9A0-4CC3-9091-57CA6841089B}" srcOrd="1" destOrd="0" presId="urn:microsoft.com/office/officeart/2005/8/layout/lProcess1"/>
    <dgm:cxn modelId="{2ABB8BC6-99DC-483F-AA0F-E87BB63636E1}" type="presParOf" srcId="{955156AB-E7ED-4C9F-B091-077EA46E35BE}" destId="{AC911367-7B90-4F5D-AE61-5B05E36BC3BB}" srcOrd="2" destOrd="0" presId="urn:microsoft.com/office/officeart/2005/8/layout/lProcess1"/>
    <dgm:cxn modelId="{747E9FBE-1D6C-4D46-A962-ED79F0172DB1}" type="presParOf" srcId="{955156AB-E7ED-4C9F-B091-077EA46E35BE}" destId="{13492545-4603-4875-8521-37E95BB593AA}" srcOrd="3" destOrd="0" presId="urn:microsoft.com/office/officeart/2005/8/layout/lProcess1"/>
    <dgm:cxn modelId="{00810794-5D47-4BC0-9554-261CD8D16751}" type="presParOf" srcId="{955156AB-E7ED-4C9F-B091-077EA46E35BE}" destId="{0F6072B9-EA1E-4059-99F9-D676ED592CC6}" srcOrd="4" destOrd="0" presId="urn:microsoft.com/office/officeart/2005/8/layout/lProcess1"/>
    <dgm:cxn modelId="{B40DCD56-6F0B-4BE2-81A3-7C1D6FF964A6}" type="presParOf" srcId="{955156AB-E7ED-4C9F-B091-077EA46E35BE}" destId="{C5F436A1-9B2C-4C9F-BC5A-608D63A455C7}" srcOrd="5" destOrd="0" presId="urn:microsoft.com/office/officeart/2005/8/layout/lProcess1"/>
    <dgm:cxn modelId="{3DF911C7-2B14-49D8-B27D-9082E6E159CA}" type="presParOf" srcId="{955156AB-E7ED-4C9F-B091-077EA46E35BE}" destId="{B69857A9-F969-4DB6-8CC7-3344CC58A163}" srcOrd="6" destOrd="0" presId="urn:microsoft.com/office/officeart/2005/8/layout/lProcess1"/>
    <dgm:cxn modelId="{209FAB98-9A82-405C-97CD-5904FB210C88}" type="presParOf" srcId="{955156AB-E7ED-4C9F-B091-077EA46E35BE}" destId="{EE12C416-CAE5-4317-9B94-A6E18AD59876}" srcOrd="7" destOrd="0" presId="urn:microsoft.com/office/officeart/2005/8/layout/lProcess1"/>
    <dgm:cxn modelId="{8DCEFDAE-55C8-495A-A07F-8F35170E5499}" type="presParOf" srcId="{955156AB-E7ED-4C9F-B091-077EA46E35BE}" destId="{04D5C478-EAD4-44AC-A0EB-DDDDDD2BEEEA}"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40754" cy="345604"/>
          </a:xfrm>
          <a:prstGeom prst="rect">
            <a:avLst/>
          </a:prstGeom>
        </p:spPr>
        <p:txBody>
          <a:bodyPr vert="horz" lIns="96597" tIns="48299" rIns="96597" bIns="48299" rtlCol="0"/>
          <a:lstStyle>
            <a:lvl1pPr algn="l">
              <a:defRPr sz="1300"/>
            </a:lvl1pPr>
          </a:lstStyle>
          <a:p>
            <a:endParaRPr lang="es-EC"/>
          </a:p>
        </p:txBody>
      </p:sp>
      <p:sp>
        <p:nvSpPr>
          <p:cNvPr id="3" name="Marcador de fecha 2"/>
          <p:cNvSpPr>
            <a:spLocks noGrp="1"/>
          </p:cNvSpPr>
          <p:nvPr>
            <p:ph type="dt" sz="quarter" idx="1"/>
          </p:nvPr>
        </p:nvSpPr>
        <p:spPr>
          <a:xfrm>
            <a:off x="5674053" y="1"/>
            <a:ext cx="4340754" cy="345604"/>
          </a:xfrm>
          <a:prstGeom prst="rect">
            <a:avLst/>
          </a:prstGeom>
        </p:spPr>
        <p:txBody>
          <a:bodyPr vert="horz" lIns="96597" tIns="48299" rIns="96597" bIns="48299" rtlCol="0"/>
          <a:lstStyle>
            <a:lvl1pPr algn="r">
              <a:defRPr sz="1300"/>
            </a:lvl1pPr>
          </a:lstStyle>
          <a:p>
            <a:fld id="{9F0CFD97-3569-49A4-B8C9-6A1CF01A291B}" type="datetimeFigureOut">
              <a:rPr lang="es-EC" smtClean="0"/>
              <a:t>22/02/2016</a:t>
            </a:fld>
            <a:endParaRPr lang="es-EC"/>
          </a:p>
        </p:txBody>
      </p:sp>
      <p:sp>
        <p:nvSpPr>
          <p:cNvPr id="4" name="Marcador de pie de página 3"/>
          <p:cNvSpPr>
            <a:spLocks noGrp="1"/>
          </p:cNvSpPr>
          <p:nvPr>
            <p:ph type="ftr" sz="quarter" idx="2"/>
          </p:nvPr>
        </p:nvSpPr>
        <p:spPr>
          <a:xfrm>
            <a:off x="0" y="6542560"/>
            <a:ext cx="4340754" cy="345603"/>
          </a:xfrm>
          <a:prstGeom prst="rect">
            <a:avLst/>
          </a:prstGeom>
        </p:spPr>
        <p:txBody>
          <a:bodyPr vert="horz" lIns="96597" tIns="48299" rIns="96597" bIns="48299"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5674053" y="6542560"/>
            <a:ext cx="4340754" cy="345603"/>
          </a:xfrm>
          <a:prstGeom prst="rect">
            <a:avLst/>
          </a:prstGeom>
        </p:spPr>
        <p:txBody>
          <a:bodyPr vert="horz" lIns="96597" tIns="48299" rIns="96597" bIns="48299" rtlCol="0" anchor="b"/>
          <a:lstStyle>
            <a:lvl1pPr algn="r">
              <a:defRPr sz="1300"/>
            </a:lvl1pPr>
          </a:lstStyle>
          <a:p>
            <a:fld id="{DB1149F7-06D0-4355-98F9-06D03EB406B4}" type="slidenum">
              <a:rPr lang="es-EC" smtClean="0"/>
              <a:t>‹Nº›</a:t>
            </a:fld>
            <a:endParaRPr lang="es-EC"/>
          </a:p>
        </p:txBody>
      </p:sp>
    </p:spTree>
    <p:extLst>
      <p:ext uri="{BB962C8B-B14F-4D97-AF65-F5344CB8AC3E}">
        <p14:creationId xmlns:p14="http://schemas.microsoft.com/office/powerpoint/2010/main" val="145086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40754" cy="345604"/>
          </a:xfrm>
          <a:prstGeom prst="rect">
            <a:avLst/>
          </a:prstGeom>
        </p:spPr>
        <p:txBody>
          <a:bodyPr vert="horz" lIns="96597" tIns="48299" rIns="96597" bIns="48299" rtlCol="0"/>
          <a:lstStyle>
            <a:lvl1pPr algn="l">
              <a:defRPr sz="1300"/>
            </a:lvl1pPr>
          </a:lstStyle>
          <a:p>
            <a:endParaRPr lang="es-EC"/>
          </a:p>
        </p:txBody>
      </p:sp>
      <p:sp>
        <p:nvSpPr>
          <p:cNvPr id="3" name="Marcador de fecha 2"/>
          <p:cNvSpPr>
            <a:spLocks noGrp="1"/>
          </p:cNvSpPr>
          <p:nvPr>
            <p:ph type="dt" idx="1"/>
          </p:nvPr>
        </p:nvSpPr>
        <p:spPr>
          <a:xfrm>
            <a:off x="5674053" y="1"/>
            <a:ext cx="4340754" cy="345604"/>
          </a:xfrm>
          <a:prstGeom prst="rect">
            <a:avLst/>
          </a:prstGeom>
        </p:spPr>
        <p:txBody>
          <a:bodyPr vert="horz" lIns="96597" tIns="48299" rIns="96597" bIns="48299" rtlCol="0"/>
          <a:lstStyle>
            <a:lvl1pPr algn="r">
              <a:defRPr sz="1300"/>
            </a:lvl1pPr>
          </a:lstStyle>
          <a:p>
            <a:fld id="{44CC830A-5EFD-4774-B652-5F48FBD513CC}" type="datetimeFigureOut">
              <a:rPr lang="es-EC" smtClean="0"/>
              <a:t>22/02/2016</a:t>
            </a:fld>
            <a:endParaRPr lang="es-EC"/>
          </a:p>
        </p:txBody>
      </p:sp>
      <p:sp>
        <p:nvSpPr>
          <p:cNvPr id="4" name="Marcador de imagen de diapositiva 3"/>
          <p:cNvSpPr>
            <a:spLocks noGrp="1" noRot="1" noChangeAspect="1"/>
          </p:cNvSpPr>
          <p:nvPr>
            <p:ph type="sldImg" idx="2"/>
          </p:nvPr>
        </p:nvSpPr>
        <p:spPr>
          <a:xfrm>
            <a:off x="2941638" y="860425"/>
            <a:ext cx="4133850" cy="2325688"/>
          </a:xfrm>
          <a:prstGeom prst="rect">
            <a:avLst/>
          </a:prstGeom>
          <a:noFill/>
          <a:ln w="12700">
            <a:solidFill>
              <a:prstClr val="black"/>
            </a:solidFill>
          </a:ln>
        </p:spPr>
        <p:txBody>
          <a:bodyPr vert="horz" lIns="96597" tIns="48299" rIns="96597" bIns="48299" rtlCol="0" anchor="ctr"/>
          <a:lstStyle/>
          <a:p>
            <a:endParaRPr lang="es-EC"/>
          </a:p>
        </p:txBody>
      </p:sp>
      <p:sp>
        <p:nvSpPr>
          <p:cNvPr id="5" name="Marcador de notas 4"/>
          <p:cNvSpPr>
            <a:spLocks noGrp="1"/>
          </p:cNvSpPr>
          <p:nvPr>
            <p:ph type="body" sz="quarter" idx="3"/>
          </p:nvPr>
        </p:nvSpPr>
        <p:spPr>
          <a:xfrm>
            <a:off x="1001713" y="3314928"/>
            <a:ext cx="8013700" cy="2712215"/>
          </a:xfrm>
          <a:prstGeom prst="rect">
            <a:avLst/>
          </a:prstGeom>
        </p:spPr>
        <p:txBody>
          <a:bodyPr vert="horz" lIns="96597" tIns="48299" rIns="96597" bIns="4829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6542560"/>
            <a:ext cx="4340754" cy="345603"/>
          </a:xfrm>
          <a:prstGeom prst="rect">
            <a:avLst/>
          </a:prstGeom>
        </p:spPr>
        <p:txBody>
          <a:bodyPr vert="horz" lIns="96597" tIns="48299" rIns="96597" bIns="48299"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5674053" y="6542560"/>
            <a:ext cx="4340754" cy="345603"/>
          </a:xfrm>
          <a:prstGeom prst="rect">
            <a:avLst/>
          </a:prstGeom>
        </p:spPr>
        <p:txBody>
          <a:bodyPr vert="horz" lIns="96597" tIns="48299" rIns="96597" bIns="48299" rtlCol="0" anchor="b"/>
          <a:lstStyle>
            <a:lvl1pPr algn="r">
              <a:defRPr sz="1300"/>
            </a:lvl1pPr>
          </a:lstStyle>
          <a:p>
            <a:fld id="{74C55174-E040-4195-BCA8-8C2FF882A754}" type="slidenum">
              <a:rPr lang="es-EC" smtClean="0"/>
              <a:t>‹Nº›</a:t>
            </a:fld>
            <a:endParaRPr lang="es-EC"/>
          </a:p>
        </p:txBody>
      </p:sp>
    </p:spTree>
    <p:extLst>
      <p:ext uri="{BB962C8B-B14F-4D97-AF65-F5344CB8AC3E}">
        <p14:creationId xmlns:p14="http://schemas.microsoft.com/office/powerpoint/2010/main" val="389581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4C55174-E040-4195-BCA8-8C2FF882A754}" type="slidenum">
              <a:rPr lang="es-EC" smtClean="0"/>
              <a:t>3</a:t>
            </a:fld>
            <a:endParaRPr lang="es-EC"/>
          </a:p>
        </p:txBody>
      </p:sp>
    </p:spTree>
    <p:extLst>
      <p:ext uri="{BB962C8B-B14F-4D97-AF65-F5344CB8AC3E}">
        <p14:creationId xmlns:p14="http://schemas.microsoft.com/office/powerpoint/2010/main" val="363218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4C55174-E040-4195-BCA8-8C2FF882A754}" type="slidenum">
              <a:rPr lang="es-EC" smtClean="0"/>
              <a:t>9</a:t>
            </a:fld>
            <a:endParaRPr lang="es-EC"/>
          </a:p>
        </p:txBody>
      </p:sp>
    </p:spTree>
    <p:extLst>
      <p:ext uri="{BB962C8B-B14F-4D97-AF65-F5344CB8AC3E}">
        <p14:creationId xmlns:p14="http://schemas.microsoft.com/office/powerpoint/2010/main" val="318635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4C55174-E040-4195-BCA8-8C2FF882A754}" type="slidenum">
              <a:rPr lang="es-EC" smtClean="0"/>
              <a:t>27</a:t>
            </a:fld>
            <a:endParaRPr lang="es-EC"/>
          </a:p>
        </p:txBody>
      </p:sp>
    </p:spTree>
    <p:extLst>
      <p:ext uri="{BB962C8B-B14F-4D97-AF65-F5344CB8AC3E}">
        <p14:creationId xmlns:p14="http://schemas.microsoft.com/office/powerpoint/2010/main" val="3550505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26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84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494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577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185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99350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50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3241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3171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7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752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860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2835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openxmlformats.org/officeDocument/2006/relationships/image" Target="../media/image57.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6.png"/><Relationship Id="rId4" Type="http://schemas.openxmlformats.org/officeDocument/2006/relationships/image" Target="../media/image40.jpe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3285336" y="620688"/>
            <a:ext cx="6771104" cy="503913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a:solidFill>
                <a:schemeClr val="tx1"/>
              </a:solidFill>
            </a:endParaRPr>
          </a:p>
          <a:p>
            <a:pPr marL="0" indent="0" algn="ctr">
              <a:buNone/>
            </a:pPr>
            <a:endParaRPr lang="es-EC" sz="1100" b="1" kern="0" dirty="0">
              <a:solidFill>
                <a:schemeClr val="tx1"/>
              </a:solidFill>
            </a:endParaRPr>
          </a:p>
          <a:p>
            <a:pPr marL="0" indent="0" algn="ctr">
              <a:buNone/>
            </a:pPr>
            <a:r>
              <a:rPr lang="es-EC" sz="1400" b="1" kern="0" dirty="0">
                <a:solidFill>
                  <a:schemeClr val="tx1"/>
                </a:solidFill>
              </a:rPr>
              <a:t>DEPARTAMENTO DE CIENCIAS ECONÓMICAS, </a:t>
            </a:r>
          </a:p>
          <a:p>
            <a:pPr marL="0" indent="0" algn="ctr">
              <a:buNone/>
            </a:pPr>
            <a:r>
              <a:rPr lang="es-EC" sz="1400" b="1" kern="0" dirty="0">
                <a:solidFill>
                  <a:schemeClr val="tx1"/>
                </a:solidFill>
              </a:rPr>
              <a:t>ADMINISTRATIVAS Y DE COMERCIO</a:t>
            </a:r>
            <a:endParaRPr lang="es-EC" sz="1200" kern="0" dirty="0">
              <a:solidFill>
                <a:schemeClr val="tx1"/>
              </a:solidFill>
            </a:endParaRPr>
          </a:p>
          <a:p>
            <a:pPr marL="0" indent="0" algn="ctr">
              <a:buNone/>
            </a:pPr>
            <a:endParaRPr lang="es-EC" sz="1100" b="1" kern="0" dirty="0">
              <a:solidFill>
                <a:schemeClr val="tx1"/>
              </a:solidFill>
            </a:endParaRPr>
          </a:p>
          <a:p>
            <a:pPr marL="0" indent="0" algn="ctr">
              <a:buNone/>
            </a:pPr>
            <a:r>
              <a:rPr lang="es-EC" sz="1400" b="1" kern="0" dirty="0">
                <a:solidFill>
                  <a:schemeClr val="tx1"/>
                </a:solidFill>
              </a:rPr>
              <a:t>CARRERA DE INGENIERÍA EN FINANZAS Y AUDITORÍA</a:t>
            </a:r>
            <a:endParaRPr lang="es-EC" sz="1400" kern="0" dirty="0">
              <a:solidFill>
                <a:schemeClr val="tx1"/>
              </a:solidFill>
            </a:endParaRPr>
          </a:p>
          <a:p>
            <a:pPr marL="0" indent="0" algn="ctr">
              <a:buNone/>
            </a:pPr>
            <a:endParaRPr lang="es-ES" sz="1100" b="1" kern="0" dirty="0">
              <a:solidFill>
                <a:schemeClr val="tx1"/>
              </a:solidFill>
            </a:endParaRPr>
          </a:p>
          <a:p>
            <a:pPr marL="0" indent="0" algn="ctr">
              <a:buNone/>
            </a:pPr>
            <a:r>
              <a:rPr lang="es-EC" sz="1400" b="1" kern="0" dirty="0" smtClean="0">
                <a:solidFill>
                  <a:schemeClr val="tx1"/>
                </a:solidFill>
              </a:rPr>
              <a:t>Trabajo de titulación </a:t>
            </a:r>
            <a:r>
              <a:rPr lang="es-EC" sz="1400" b="1" kern="0" dirty="0">
                <a:solidFill>
                  <a:schemeClr val="tx1"/>
                </a:solidFill>
              </a:rPr>
              <a:t>previo a la obtención del título de:</a:t>
            </a:r>
          </a:p>
          <a:p>
            <a:pPr marL="0" indent="0" algn="ctr">
              <a:buNone/>
            </a:pPr>
            <a:r>
              <a:rPr lang="es-EC" sz="1400" b="1" kern="0" dirty="0">
                <a:solidFill>
                  <a:schemeClr val="tx1"/>
                </a:solidFill>
              </a:rPr>
              <a:t> </a:t>
            </a:r>
            <a:r>
              <a:rPr lang="es-EC" sz="1400" b="1" kern="0" dirty="0" smtClean="0">
                <a:solidFill>
                  <a:schemeClr val="tx1"/>
                </a:solidFill>
              </a:rPr>
              <a:t>INGENIERO </a:t>
            </a:r>
            <a:r>
              <a:rPr lang="es-EC" sz="1400" b="1" kern="0" dirty="0">
                <a:solidFill>
                  <a:schemeClr val="tx1"/>
                </a:solidFill>
              </a:rPr>
              <a:t>EN </a:t>
            </a:r>
            <a:r>
              <a:rPr lang="es-EC" sz="1400" b="1" kern="0" dirty="0" smtClean="0">
                <a:solidFill>
                  <a:schemeClr val="tx1"/>
                </a:solidFill>
              </a:rPr>
              <a:t>FINANZAS </a:t>
            </a:r>
            <a:r>
              <a:rPr lang="es-EC" sz="1400" b="1" kern="0" dirty="0">
                <a:solidFill>
                  <a:schemeClr val="tx1"/>
                </a:solidFill>
              </a:rPr>
              <a:t>–</a:t>
            </a:r>
            <a:r>
              <a:rPr lang="es-EC" sz="1400" b="1" kern="0" dirty="0" smtClean="0">
                <a:solidFill>
                  <a:schemeClr val="tx1"/>
                </a:solidFill>
              </a:rPr>
              <a:t> CONTADOR PÚBLICO </a:t>
            </a:r>
            <a:r>
              <a:rPr lang="es-EC" sz="1400" b="1" kern="0" dirty="0">
                <a:solidFill>
                  <a:schemeClr val="tx1"/>
                </a:solidFill>
              </a:rPr>
              <a:t>– </a:t>
            </a:r>
            <a:r>
              <a:rPr lang="es-EC" sz="1400" b="1" kern="0" dirty="0" smtClean="0">
                <a:solidFill>
                  <a:schemeClr val="tx1"/>
                </a:solidFill>
              </a:rPr>
              <a:t>AUDITOR</a:t>
            </a:r>
            <a:endParaRPr lang="es-EC" sz="1400" b="1" kern="0" dirty="0">
              <a:solidFill>
                <a:schemeClr val="tx1"/>
              </a:solidFill>
            </a:endParaRPr>
          </a:p>
          <a:p>
            <a:pPr marL="0" indent="0" algn="ctr">
              <a:buNone/>
            </a:pPr>
            <a:endParaRPr lang="es-EC" sz="1100" b="1" kern="0" dirty="0">
              <a:solidFill>
                <a:schemeClr val="tx1"/>
              </a:solidFill>
            </a:endParaRPr>
          </a:p>
          <a:p>
            <a:pPr marL="0" indent="0" algn="ctr">
              <a:buNone/>
            </a:pPr>
            <a:endParaRPr lang="es-EC" sz="1400" b="1" kern="0" dirty="0">
              <a:solidFill>
                <a:schemeClr val="tx1"/>
              </a:solidFill>
            </a:endParaRPr>
          </a:p>
          <a:p>
            <a:pPr marL="0" indent="0" algn="ctr">
              <a:buNone/>
            </a:pPr>
            <a:r>
              <a:rPr lang="es-EC" sz="1400" b="1" kern="0" dirty="0">
                <a:solidFill>
                  <a:schemeClr val="tx1"/>
                </a:solidFill>
              </a:rPr>
              <a:t>AUTOR: </a:t>
            </a:r>
            <a:r>
              <a:rPr lang="es-EC" sz="1400" b="1" kern="0" dirty="0" smtClean="0">
                <a:solidFill>
                  <a:schemeClr val="tx1"/>
                </a:solidFill>
              </a:rPr>
              <a:t>IZA CHACHA, FREDY PAUL</a:t>
            </a:r>
            <a:endParaRPr lang="es-EC" sz="1400" b="1" kern="0" dirty="0">
              <a:solidFill>
                <a:schemeClr val="tx1"/>
              </a:solidFill>
            </a:endParaRPr>
          </a:p>
          <a:p>
            <a:pPr marL="0" indent="0" algn="ctr">
              <a:buNone/>
            </a:pPr>
            <a:endParaRPr lang="es-EC" sz="1100" b="1" kern="0" dirty="0">
              <a:solidFill>
                <a:schemeClr val="tx1"/>
              </a:solidFill>
            </a:endParaRPr>
          </a:p>
          <a:p>
            <a:pPr marL="0" indent="0" algn="ctr">
              <a:spcBef>
                <a:spcPts val="0"/>
              </a:spcBef>
              <a:spcAft>
                <a:spcPts val="0"/>
              </a:spcAft>
              <a:buNone/>
            </a:pPr>
            <a:endParaRPr lang="es-EC" sz="1400" b="1" kern="0" dirty="0">
              <a:solidFill>
                <a:schemeClr val="tx1"/>
              </a:solidFill>
            </a:endParaRPr>
          </a:p>
          <a:p>
            <a:pPr marL="0" indent="0" algn="ctr">
              <a:spcBef>
                <a:spcPts val="0"/>
              </a:spcBef>
              <a:spcAft>
                <a:spcPts val="0"/>
              </a:spcAft>
              <a:buNone/>
            </a:pPr>
            <a:endParaRPr lang="es-EC" sz="1400" b="1" kern="0" dirty="0">
              <a:solidFill>
                <a:schemeClr val="tx1"/>
              </a:solidFill>
            </a:endParaRPr>
          </a:p>
          <a:p>
            <a:pPr marL="0" indent="0" algn="ctr">
              <a:spcBef>
                <a:spcPts val="0"/>
              </a:spcBef>
              <a:spcAft>
                <a:spcPts val="0"/>
              </a:spcAft>
              <a:buNone/>
            </a:pPr>
            <a:r>
              <a:rPr lang="es-EC" sz="1400" b="1" kern="0" dirty="0">
                <a:solidFill>
                  <a:schemeClr val="tx1"/>
                </a:solidFill>
              </a:rPr>
              <a:t>TEMA: AUDITORÍA </a:t>
            </a:r>
            <a:r>
              <a:rPr lang="es-EC" sz="1400" b="1" kern="0" dirty="0" smtClean="0">
                <a:solidFill>
                  <a:schemeClr val="tx1"/>
                </a:solidFill>
              </a:rPr>
              <a:t>TRIBUTARIA APLICADA </a:t>
            </a:r>
            <a:r>
              <a:rPr lang="es-EC" sz="1400" b="1" kern="0" dirty="0">
                <a:solidFill>
                  <a:schemeClr val="tx1"/>
                </a:solidFill>
              </a:rPr>
              <a:t>A LA COOPERATIVA  DE AHORRO Y CRÉDITO </a:t>
            </a:r>
            <a:r>
              <a:rPr lang="es-EC" sz="1400" b="1" kern="0" dirty="0" smtClean="0">
                <a:solidFill>
                  <a:schemeClr val="tx1"/>
                </a:solidFill>
              </a:rPr>
              <a:t>MANANTIAL DE ORO </a:t>
            </a:r>
            <a:r>
              <a:rPr lang="es-EC" sz="1400" b="1" kern="0" dirty="0" smtClean="0">
                <a:solidFill>
                  <a:schemeClr val="tx1"/>
                </a:solidFill>
              </a:rPr>
              <a:t>CIA. LTDA</a:t>
            </a:r>
            <a:r>
              <a:rPr lang="es-EC" sz="1400" b="1" kern="0" dirty="0">
                <a:solidFill>
                  <a:schemeClr val="tx1"/>
                </a:solidFill>
              </a:rPr>
              <a:t>., UBICADA </a:t>
            </a:r>
            <a:r>
              <a:rPr lang="es-EC" sz="1400" b="1" kern="0" dirty="0" smtClean="0">
                <a:solidFill>
                  <a:schemeClr val="tx1"/>
                </a:solidFill>
              </a:rPr>
              <a:t>EN LA CIUDAD DE MACHACHI, </a:t>
            </a:r>
            <a:r>
              <a:rPr lang="es-EC" sz="1400" b="1" kern="0" dirty="0">
                <a:solidFill>
                  <a:schemeClr val="tx1"/>
                </a:solidFill>
              </a:rPr>
              <a:t>CANTÓN </a:t>
            </a:r>
            <a:r>
              <a:rPr lang="es-EC" sz="1400" b="1" kern="0" dirty="0" smtClean="0">
                <a:solidFill>
                  <a:schemeClr val="tx1"/>
                </a:solidFill>
              </a:rPr>
              <a:t>MEJÍA, </a:t>
            </a:r>
            <a:r>
              <a:rPr lang="es-EC" sz="1400" b="1" kern="0" dirty="0">
                <a:solidFill>
                  <a:schemeClr val="tx1"/>
                </a:solidFill>
              </a:rPr>
              <a:t>PROVINCIA DE PICHINCHA</a:t>
            </a:r>
            <a:r>
              <a:rPr lang="es-EC" sz="1400" b="1" kern="0" dirty="0" smtClean="0">
                <a:solidFill>
                  <a:schemeClr val="tx1"/>
                </a:solidFill>
              </a:rPr>
              <a:t>, </a:t>
            </a:r>
            <a:r>
              <a:rPr lang="es-EC" sz="1400" b="1" kern="0" dirty="0">
                <a:solidFill>
                  <a:schemeClr val="tx1"/>
                </a:solidFill>
              </a:rPr>
              <a:t>POR EL </a:t>
            </a:r>
            <a:r>
              <a:rPr lang="es-EC" sz="1400" b="1" kern="0" dirty="0" smtClean="0">
                <a:solidFill>
                  <a:schemeClr val="tx1"/>
                </a:solidFill>
              </a:rPr>
              <a:t>AÑO TERMINADO AL  31 </a:t>
            </a:r>
            <a:r>
              <a:rPr lang="es-EC" sz="1400" b="1" kern="0" dirty="0">
                <a:solidFill>
                  <a:schemeClr val="tx1"/>
                </a:solidFill>
              </a:rPr>
              <a:t>DE DICIEMBRE DE 2014.</a:t>
            </a:r>
            <a:endParaRPr lang="es-MX" sz="1400" b="1" kern="0" dirty="0">
              <a:solidFill>
                <a:schemeClr val="tx1"/>
              </a:solidFill>
            </a:endParaRPr>
          </a:p>
          <a:p>
            <a:pPr marL="0" indent="0" algn="ctr">
              <a:buNone/>
            </a:pPr>
            <a:endParaRPr lang="es-EC" sz="1100" b="1" kern="0" dirty="0">
              <a:solidFill>
                <a:schemeClr val="tx1"/>
              </a:solidFill>
            </a:endParaRPr>
          </a:p>
          <a:p>
            <a:pPr marL="0" indent="0" algn="ctr">
              <a:buNone/>
            </a:pPr>
            <a:r>
              <a:rPr lang="es-EC" sz="1400" b="1" kern="0" dirty="0">
                <a:solidFill>
                  <a:schemeClr val="tx1"/>
                </a:solidFill>
              </a:rPr>
              <a:t>SANGOLQUÍ, </a:t>
            </a:r>
            <a:r>
              <a:rPr lang="es-EC" sz="1400" b="1" kern="0" dirty="0" smtClean="0">
                <a:solidFill>
                  <a:schemeClr val="tx1"/>
                </a:solidFill>
              </a:rPr>
              <a:t>FEBRERO 2016</a:t>
            </a:r>
            <a:endParaRPr lang="es-EC" sz="1600" b="1" kern="0" dirty="0">
              <a:solidFill>
                <a:schemeClr val="tx1"/>
              </a:solidFill>
            </a:endParaRPr>
          </a:p>
        </p:txBody>
      </p:sp>
      <p:sp>
        <p:nvSpPr>
          <p:cNvPr id="4" name="3 Rectángulo"/>
          <p:cNvSpPr/>
          <p:nvPr/>
        </p:nvSpPr>
        <p:spPr>
          <a:xfrm>
            <a:off x="4295800" y="188641"/>
            <a:ext cx="4572000" cy="646331"/>
          </a:xfrm>
          <a:prstGeom prst="rect">
            <a:avLst/>
          </a:prstGeom>
        </p:spPr>
        <p:txBody>
          <a:bodyPr>
            <a:spAutoFit/>
          </a:bodyPr>
          <a:lstStyle/>
          <a:p>
            <a:pPr algn="ctr"/>
            <a:r>
              <a:rPr lang="es-ES" b="1" kern="0" dirty="0"/>
              <a:t>UNIVERSIDAD DE LAS FUERZAS ARMADAS - ESPE </a:t>
            </a:r>
            <a:endParaRPr lang="es-EC" kern="0" dirty="0"/>
          </a:p>
        </p:txBody>
      </p:sp>
    </p:spTree>
    <p:extLst>
      <p:ext uri="{BB962C8B-B14F-4D97-AF65-F5344CB8AC3E}">
        <p14:creationId xmlns:p14="http://schemas.microsoft.com/office/powerpoint/2010/main" val="1930906603"/>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C" dirty="0" smtClean="0">
                <a:solidFill>
                  <a:schemeClr val="tx1"/>
                </a:solidFill>
                <a:effectLst/>
              </a:rPr>
              <a:t>Técnicas utilizadas </a:t>
            </a:r>
            <a:r>
              <a:rPr lang="es-EC" dirty="0">
                <a:solidFill>
                  <a:schemeClr val="tx1"/>
                </a:solidFill>
                <a:effectLst/>
              </a:rPr>
              <a:t>en el ICT</a:t>
            </a:r>
            <a:endParaRPr lang="es-ES" dirty="0">
              <a:solidFill>
                <a:schemeClr val="tx1"/>
              </a:solidFill>
            </a:endParaRPr>
          </a:p>
        </p:txBody>
      </p:sp>
      <p:graphicFrame>
        <p:nvGraphicFramePr>
          <p:cNvPr id="14" name="Diagrama 13"/>
          <p:cNvGraphicFramePr/>
          <p:nvPr>
            <p:extLst>
              <p:ext uri="{D42A27DB-BD31-4B8C-83A1-F6EECF244321}">
                <p14:modId xmlns:p14="http://schemas.microsoft.com/office/powerpoint/2010/main" val="3532562341"/>
              </p:ext>
            </p:extLst>
          </p:nvPr>
        </p:nvGraphicFramePr>
        <p:xfrm>
          <a:off x="0" y="609600"/>
          <a:ext cx="3013725" cy="564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p:cNvSpPr/>
          <p:nvPr/>
        </p:nvSpPr>
        <p:spPr>
          <a:xfrm>
            <a:off x="4097867" y="1743489"/>
            <a:ext cx="3386666" cy="523220"/>
          </a:xfrm>
          <a:prstGeom prst="rect">
            <a:avLst/>
          </a:prstGeom>
          <a:ln>
            <a:solidFill>
              <a:schemeClr val="tx2">
                <a:lumMod val="60000"/>
                <a:lumOff val="40000"/>
              </a:schemeClr>
            </a:solidFill>
          </a:ln>
        </p:spPr>
        <p:txBody>
          <a:bodyPr wrap="square">
            <a:spAutoFit/>
          </a:bodyPr>
          <a:lstStyle/>
          <a:p>
            <a:pPr lvl="0" algn="ctr"/>
            <a:r>
              <a:rPr lang="es-EC" sz="1400" dirty="0" smtClean="0">
                <a:ea typeface="Calibri" panose="020F0502020204030204" pitchFamily="34" charset="0"/>
              </a:rPr>
              <a:t>apreciar </a:t>
            </a:r>
            <a:r>
              <a:rPr lang="es-EC" sz="1400" dirty="0">
                <a:ea typeface="Calibri" panose="020F0502020204030204" pitchFamily="34" charset="0"/>
              </a:rPr>
              <a:t>las características generales de la institución  mediante una visita previa</a:t>
            </a:r>
            <a:endParaRPr lang="es-EC" sz="1400" dirty="0"/>
          </a:p>
        </p:txBody>
      </p:sp>
      <p:sp>
        <p:nvSpPr>
          <p:cNvPr id="16" name="Rectángulo 15"/>
          <p:cNvSpPr/>
          <p:nvPr/>
        </p:nvSpPr>
        <p:spPr>
          <a:xfrm>
            <a:off x="8568675" y="1743489"/>
            <a:ext cx="3027517" cy="523220"/>
          </a:xfrm>
          <a:prstGeom prst="rect">
            <a:avLst/>
          </a:prstGeom>
          <a:ln>
            <a:solidFill>
              <a:schemeClr val="tx2">
                <a:lumMod val="60000"/>
                <a:lumOff val="40000"/>
              </a:schemeClr>
            </a:solidFill>
          </a:ln>
        </p:spPr>
        <p:txBody>
          <a:bodyPr wrap="square">
            <a:spAutoFit/>
          </a:bodyPr>
          <a:lstStyle/>
          <a:p>
            <a:pPr lvl="0"/>
            <a:r>
              <a:rPr lang="es-EC" sz="1400" dirty="0" smtClean="0">
                <a:ea typeface="Calibri" panose="020F0502020204030204" pitchFamily="34" charset="0"/>
              </a:rPr>
              <a:t>identificando </a:t>
            </a:r>
            <a:r>
              <a:rPr lang="es-EC" sz="1400" dirty="0">
                <a:ea typeface="Calibri" panose="020F0502020204030204" pitchFamily="34" charset="0"/>
              </a:rPr>
              <a:t>el proceso que se utiliza para determinar los tributos</a:t>
            </a:r>
            <a:endParaRPr lang="es-EC" sz="1400" dirty="0"/>
          </a:p>
        </p:txBody>
      </p:sp>
      <p:sp>
        <p:nvSpPr>
          <p:cNvPr id="17" name="Rectángulo 16"/>
          <p:cNvSpPr/>
          <p:nvPr/>
        </p:nvSpPr>
        <p:spPr>
          <a:xfrm>
            <a:off x="4097865" y="2836495"/>
            <a:ext cx="3386667" cy="523220"/>
          </a:xfrm>
          <a:prstGeom prst="rect">
            <a:avLst/>
          </a:prstGeom>
          <a:ln>
            <a:solidFill>
              <a:schemeClr val="accent3">
                <a:lumMod val="60000"/>
                <a:lumOff val="40000"/>
              </a:schemeClr>
            </a:solidFill>
          </a:ln>
        </p:spPr>
        <p:txBody>
          <a:bodyPr wrap="square">
            <a:spAutoFit/>
          </a:bodyPr>
          <a:lstStyle/>
          <a:p>
            <a:pPr lvl="0" algn="ctr"/>
            <a:r>
              <a:rPr lang="es-EC" sz="1400" dirty="0" smtClean="0">
                <a:ea typeface="Calibri" panose="020F0502020204030204" pitchFamily="34" charset="0"/>
              </a:rPr>
              <a:t>comprobar que la documentación exista y sea autentica</a:t>
            </a:r>
            <a:endParaRPr lang="es-EC" sz="1400" dirty="0"/>
          </a:p>
        </p:txBody>
      </p:sp>
      <p:sp>
        <p:nvSpPr>
          <p:cNvPr id="18" name="Rectángulo 17"/>
          <p:cNvSpPr/>
          <p:nvPr/>
        </p:nvSpPr>
        <p:spPr>
          <a:xfrm>
            <a:off x="4097865" y="3950535"/>
            <a:ext cx="3386667" cy="307777"/>
          </a:xfrm>
          <a:prstGeom prst="rect">
            <a:avLst/>
          </a:prstGeom>
          <a:ln>
            <a:solidFill>
              <a:schemeClr val="accent5">
                <a:lumMod val="50000"/>
              </a:schemeClr>
            </a:solidFill>
          </a:ln>
        </p:spPr>
        <p:txBody>
          <a:bodyPr wrap="square">
            <a:spAutoFit/>
          </a:bodyPr>
          <a:lstStyle/>
          <a:p>
            <a:pPr lvl="0" algn="ctr"/>
            <a:r>
              <a:rPr lang="es-EC" sz="1400" dirty="0" smtClean="0">
                <a:ea typeface="Calibri" panose="020F0502020204030204" pitchFamily="34" charset="0"/>
              </a:rPr>
              <a:t>la determinación de tributos</a:t>
            </a:r>
            <a:endParaRPr lang="es-EC" sz="1400" dirty="0"/>
          </a:p>
        </p:txBody>
      </p:sp>
      <p:sp>
        <p:nvSpPr>
          <p:cNvPr id="19" name="Rectángulo 18"/>
          <p:cNvSpPr/>
          <p:nvPr/>
        </p:nvSpPr>
        <p:spPr>
          <a:xfrm>
            <a:off x="4097865" y="4604194"/>
            <a:ext cx="3702757" cy="523220"/>
          </a:xfrm>
          <a:prstGeom prst="rect">
            <a:avLst/>
          </a:prstGeom>
          <a:ln>
            <a:solidFill>
              <a:srgbClr val="0070C0"/>
            </a:solidFill>
          </a:ln>
        </p:spPr>
        <p:txBody>
          <a:bodyPr wrap="square">
            <a:spAutoFit/>
          </a:bodyPr>
          <a:lstStyle/>
          <a:p>
            <a:pPr lvl="0" algn="ctr"/>
            <a:r>
              <a:rPr lang="es-EC" sz="1400" dirty="0" smtClean="0">
                <a:ea typeface="Calibri" panose="020F0502020204030204" pitchFamily="34" charset="0"/>
              </a:rPr>
              <a:t>establecer </a:t>
            </a:r>
            <a:r>
              <a:rPr lang="es-EC" sz="1400" dirty="0">
                <a:ea typeface="Calibri" panose="020F0502020204030204" pitchFamily="34" charset="0"/>
              </a:rPr>
              <a:t>el cumplimiento o incumplimiento </a:t>
            </a:r>
            <a:r>
              <a:rPr lang="es-EC" sz="1400" dirty="0" smtClean="0">
                <a:ea typeface="Calibri" panose="020F0502020204030204" pitchFamily="34" charset="0"/>
              </a:rPr>
              <a:t>de </a:t>
            </a:r>
            <a:r>
              <a:rPr lang="es-EC" sz="1400" dirty="0">
                <a:ea typeface="Calibri" panose="020F0502020204030204" pitchFamily="34" charset="0"/>
              </a:rPr>
              <a:t>obligaciones impositivas.</a:t>
            </a:r>
            <a:endParaRPr lang="es-EC" sz="1400" dirty="0"/>
          </a:p>
        </p:txBody>
      </p:sp>
      <p:cxnSp>
        <p:nvCxnSpPr>
          <p:cNvPr id="21" name="Conector recto de flecha 20"/>
          <p:cNvCxnSpPr>
            <a:endCxn id="19" idx="1"/>
          </p:cNvCxnSpPr>
          <p:nvPr/>
        </p:nvCxnSpPr>
        <p:spPr>
          <a:xfrm>
            <a:off x="3013725" y="4854222"/>
            <a:ext cx="1084140" cy="115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endCxn id="18" idx="1"/>
          </p:cNvCxnSpPr>
          <p:nvPr/>
        </p:nvCxnSpPr>
        <p:spPr>
          <a:xfrm flipV="1">
            <a:off x="3002231" y="4104424"/>
            <a:ext cx="1095634" cy="16694"/>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endCxn id="17" idx="1"/>
          </p:cNvCxnSpPr>
          <p:nvPr/>
        </p:nvCxnSpPr>
        <p:spPr>
          <a:xfrm>
            <a:off x="3013725" y="2720622"/>
            <a:ext cx="1084140" cy="377483"/>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17" idx="1"/>
          </p:cNvCxnSpPr>
          <p:nvPr/>
        </p:nvCxnSpPr>
        <p:spPr>
          <a:xfrm flipV="1">
            <a:off x="3013725" y="3098105"/>
            <a:ext cx="1084140" cy="357761"/>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endCxn id="15" idx="1"/>
          </p:cNvCxnSpPr>
          <p:nvPr/>
        </p:nvCxnSpPr>
        <p:spPr>
          <a:xfrm>
            <a:off x="3013725" y="2005099"/>
            <a:ext cx="1084142" cy="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15" idx="3"/>
            <a:endCxn id="16" idx="1"/>
          </p:cNvCxnSpPr>
          <p:nvPr/>
        </p:nvCxnSpPr>
        <p:spPr>
          <a:xfrm>
            <a:off x="7484533" y="2005099"/>
            <a:ext cx="1084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http://1.bp.blogspot.com/-X0LBv4B1fpg/VflqF2_NhLI/AAAAAAAAAGU/ZAdlMRGo85s/s1600/aud.fin.gif"/>
          <p:cNvPicPr>
            <a:picLocks noChangeAspect="1" noChangeArrowheads="1"/>
          </p:cNvPicPr>
          <p:nvPr/>
        </p:nvPicPr>
        <p:blipFill rotWithShape="1">
          <a:blip r:embed="rId7">
            <a:extLst>
              <a:ext uri="{28A0092B-C50C-407E-A947-70E740481C1C}">
                <a14:useLocalDpi xmlns:a14="http://schemas.microsoft.com/office/drawing/2010/main" val="0"/>
              </a:ext>
            </a:extLst>
          </a:blip>
          <a:srcRect b="14851"/>
          <a:stretch/>
        </p:blipFill>
        <p:spPr bwMode="auto">
          <a:xfrm>
            <a:off x="7800622" y="2720622"/>
            <a:ext cx="4114703" cy="229237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002231" y="939252"/>
            <a:ext cx="5894024"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1400" dirty="0" smtClean="0"/>
              <a:t>Métodos de investigación y prueba, utilizados para emitir una opinión</a:t>
            </a:r>
            <a:endParaRPr lang="es-EC" sz="1400" dirty="0"/>
          </a:p>
        </p:txBody>
      </p:sp>
    </p:spTree>
    <p:extLst>
      <p:ext uri="{BB962C8B-B14F-4D97-AF65-F5344CB8AC3E}">
        <p14:creationId xmlns:p14="http://schemas.microsoft.com/office/powerpoint/2010/main" val="24889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C" dirty="0" smtClean="0">
                <a:solidFill>
                  <a:schemeClr val="tx1"/>
                </a:solidFill>
                <a:effectLst/>
              </a:rPr>
              <a:t>Procedimientos de control</a:t>
            </a:r>
            <a:endParaRPr lang="es-ES" dirty="0">
              <a:solidFill>
                <a:schemeClr val="tx1"/>
              </a:solidFill>
            </a:endParaRPr>
          </a:p>
        </p:txBody>
      </p:sp>
      <p:graphicFrame>
        <p:nvGraphicFramePr>
          <p:cNvPr id="5" name="Diagrama 4"/>
          <p:cNvGraphicFramePr/>
          <p:nvPr>
            <p:extLst>
              <p:ext uri="{D42A27DB-BD31-4B8C-83A1-F6EECF244321}">
                <p14:modId xmlns:p14="http://schemas.microsoft.com/office/powerpoint/2010/main" val="2964280366"/>
              </p:ext>
            </p:extLst>
          </p:nvPr>
        </p:nvGraphicFramePr>
        <p:xfrm>
          <a:off x="1635392" y="1509310"/>
          <a:ext cx="9745031" cy="4371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830808" y="914838"/>
            <a:ext cx="53541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400" dirty="0" smtClean="0"/>
              <a:t>Herramientas utilizadas para evaluar la calidad de la información</a:t>
            </a:r>
            <a:endParaRPr lang="es-EC" sz="1400" dirty="0"/>
          </a:p>
        </p:txBody>
      </p:sp>
    </p:spTree>
    <p:extLst>
      <p:ext uri="{BB962C8B-B14F-4D97-AF65-F5344CB8AC3E}">
        <p14:creationId xmlns:p14="http://schemas.microsoft.com/office/powerpoint/2010/main" val="39729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Estructura</a:t>
            </a:r>
            <a:endParaRPr lang="es-ES" dirty="0">
              <a:solidFill>
                <a:schemeClr val="tx1"/>
              </a:solidFill>
            </a:endParaRPr>
          </a:p>
        </p:txBody>
      </p:sp>
      <p:graphicFrame>
        <p:nvGraphicFramePr>
          <p:cNvPr id="5" name="Diagrama 4"/>
          <p:cNvGraphicFramePr/>
          <p:nvPr>
            <p:extLst>
              <p:ext uri="{D42A27DB-BD31-4B8C-83A1-F6EECF244321}">
                <p14:modId xmlns:p14="http://schemas.microsoft.com/office/powerpoint/2010/main" val="583860300"/>
              </p:ext>
            </p:extLst>
          </p:nvPr>
        </p:nvGraphicFramePr>
        <p:xfrm>
          <a:off x="2952520" y="679884"/>
          <a:ext cx="10233601" cy="5023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37852" y="2730065"/>
            <a:ext cx="4807026" cy="830997"/>
          </a:xfrm>
          <a:prstGeom prst="rect">
            <a:avLst/>
          </a:prstGeom>
          <a:ln>
            <a:solidFill>
              <a:schemeClr val="accent1">
                <a:lumMod val="40000"/>
                <a:lumOff val="60000"/>
              </a:schemeClr>
            </a:solidFill>
          </a:ln>
        </p:spPr>
        <p:txBody>
          <a:bodyPr wrap="square">
            <a:spAutoFit/>
          </a:bodyPr>
          <a:lstStyle/>
          <a:p>
            <a:pPr algn="ctr"/>
            <a:r>
              <a:rPr lang="es-EC" sz="1600" dirty="0" smtClean="0">
                <a:ea typeface="Calibri" panose="020F0502020204030204" pitchFamily="34" charset="0"/>
              </a:rPr>
              <a:t>se relaciona la establecida por la administración Tributaria con la </a:t>
            </a:r>
            <a:r>
              <a:rPr lang="es-EC" sz="1600" dirty="0">
                <a:ea typeface="Calibri" panose="020F0502020204030204" pitchFamily="34" charset="0"/>
              </a:rPr>
              <a:t>planificación, </a:t>
            </a:r>
            <a:r>
              <a:rPr lang="es-EC" sz="1600" dirty="0" smtClean="0">
                <a:ea typeface="Calibri" panose="020F0502020204030204" pitchFamily="34" charset="0"/>
              </a:rPr>
              <a:t>ejecución e informe auditoria</a:t>
            </a:r>
            <a:endParaRPr lang="es-EC" sz="1600" dirty="0"/>
          </a:p>
        </p:txBody>
      </p:sp>
    </p:spTree>
    <p:extLst>
      <p:ext uri="{BB962C8B-B14F-4D97-AF65-F5344CB8AC3E}">
        <p14:creationId xmlns:p14="http://schemas.microsoft.com/office/powerpoint/2010/main" val="9697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293" y="1677255"/>
            <a:ext cx="2620086" cy="1735704"/>
          </a:xfrm>
          <a:prstGeom prst="rect">
            <a:avLst/>
          </a:prstGeom>
        </p:spPr>
      </p:pic>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Planificación</a:t>
            </a:r>
            <a:endParaRPr lang="es-ES"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330058018"/>
              </p:ext>
            </p:extLst>
          </p:nvPr>
        </p:nvGraphicFramePr>
        <p:xfrm>
          <a:off x="2640379" y="679884"/>
          <a:ext cx="9445125" cy="5159056"/>
        </p:xfrm>
        <a:graphic>
          <a:graphicData uri="http://schemas.openxmlformats.org/drawingml/2006/table">
            <a:tbl>
              <a:tblPr firstRow="1" firstCol="1" bandRow="1">
                <a:tableStyleId>{5C22544A-7EE6-4342-B048-85BDC9FD1C3A}</a:tableStyleId>
              </a:tblPr>
              <a:tblGrid>
                <a:gridCol w="2433807"/>
                <a:gridCol w="2433807"/>
                <a:gridCol w="2433807"/>
                <a:gridCol w="2143704"/>
              </a:tblGrid>
              <a:tr h="449272">
                <a:tc>
                  <a:txBody>
                    <a:bodyPr/>
                    <a:lstStyle/>
                    <a:p>
                      <a:pPr marL="457200" algn="ctr">
                        <a:lnSpc>
                          <a:spcPct val="150000"/>
                        </a:lnSpc>
                        <a:spcAft>
                          <a:spcPts val="0"/>
                        </a:spcAft>
                      </a:pPr>
                      <a:r>
                        <a:rPr lang="es-EC" sz="10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50000"/>
                        </a:lnSpc>
                        <a:spcAft>
                          <a:spcPts val="0"/>
                        </a:spcAft>
                      </a:pPr>
                      <a:r>
                        <a:rPr lang="es-EC" sz="1400" dirty="0">
                          <a:effectLst/>
                        </a:rPr>
                        <a:t>Planificación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50000"/>
                        </a:lnSpc>
                        <a:spcAft>
                          <a:spcPts val="0"/>
                        </a:spcAft>
                      </a:pPr>
                      <a:r>
                        <a:rPr lang="es-EC" sz="1400" dirty="0">
                          <a:effectLst/>
                        </a:rPr>
                        <a:t>Auditoría Tributaria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50000"/>
                        </a:lnSpc>
                        <a:spcAft>
                          <a:spcPts val="0"/>
                        </a:spcAft>
                      </a:pPr>
                      <a:r>
                        <a:rPr lang="es-EC" sz="1400" dirty="0">
                          <a:effectLst/>
                        </a:rPr>
                        <a:t>ICT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320480">
                <a:tc>
                  <a:txBody>
                    <a:bodyPr/>
                    <a:lstStyle/>
                    <a:p>
                      <a:pPr marL="457200" algn="ctr">
                        <a:lnSpc>
                          <a:spcPct val="107000"/>
                        </a:lnSpc>
                        <a:spcAft>
                          <a:spcPts val="0"/>
                        </a:spcAft>
                      </a:pPr>
                      <a:r>
                        <a:rPr lang="es-EC" sz="1400" dirty="0">
                          <a:effectLst/>
                        </a:rPr>
                        <a:t>Inicio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Inicio de Auditoria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Solicitud de orden de trabajo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Informe de Inicio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801202">
                <a:tc rowSpan="3">
                  <a:txBody>
                    <a:bodyPr/>
                    <a:lstStyle/>
                    <a:p>
                      <a:pPr marL="457200" algn="ctr">
                        <a:lnSpc>
                          <a:spcPct val="107000"/>
                        </a:lnSpc>
                        <a:spcAft>
                          <a:spcPts val="0"/>
                        </a:spcAft>
                      </a:pPr>
                      <a:r>
                        <a:rPr lang="es-EC" sz="1400" dirty="0">
                          <a:effectLst/>
                        </a:rPr>
                        <a:t>Preliminar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Comunicación de inicio de Auditoría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Carta de Compromiso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smtClean="0">
                          <a:effectLst/>
                        </a:rPr>
                        <a:t>Informe de los auditores independientes sobre el cumplimiento de obligaciones tributarias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801202">
                <a:tc vMerge="1">
                  <a:txBody>
                    <a:bodyPr/>
                    <a:lstStyle/>
                    <a:p>
                      <a:endParaRPr lang="es-EC"/>
                    </a:p>
                  </a:txBody>
                  <a:tcPr/>
                </a:tc>
                <a:tc rowSpan="2">
                  <a:txBody>
                    <a:bodyPr/>
                    <a:lstStyle/>
                    <a:p>
                      <a:pPr marL="457200" algn="ctr">
                        <a:lnSpc>
                          <a:spcPct val="107000"/>
                        </a:lnSpc>
                        <a:spcAft>
                          <a:spcPts val="0"/>
                        </a:spcAft>
                      </a:pPr>
                      <a:r>
                        <a:rPr lang="es-EC" sz="1100" dirty="0" smtClean="0">
                          <a:effectLst/>
                        </a:rPr>
                        <a:t>Evaluación </a:t>
                      </a:r>
                      <a:r>
                        <a:rPr lang="es-EC" sz="1100" dirty="0">
                          <a:effectLst/>
                        </a:rPr>
                        <a:t>Preliminar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smtClean="0">
                          <a:effectLst/>
                        </a:rPr>
                        <a:t>Cuestionario preliminar de control interno para</a:t>
                      </a:r>
                      <a:r>
                        <a:rPr lang="es-EC" sz="1100" baseline="0" dirty="0" smtClean="0">
                          <a:effectLst/>
                        </a:rPr>
                        <a:t> el </a:t>
                      </a:r>
                      <a:r>
                        <a:rPr lang="es-EC" sz="1100" dirty="0" smtClean="0">
                          <a:effectLst/>
                        </a:rPr>
                        <a:t>vector tributario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a:effectLst/>
                        </a:rPr>
                        <a:t>Revisión y observación del vector tributario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777642">
                <a:tc vMerge="1">
                  <a:txBody>
                    <a:bodyPr/>
                    <a:lstStyle/>
                    <a:p>
                      <a:endParaRPr lang="es-EC"/>
                    </a:p>
                  </a:txBody>
                  <a:tcPr/>
                </a:tc>
                <a:tc vMerge="1">
                  <a:txBody>
                    <a:bodyPr/>
                    <a:lstStyle/>
                    <a:p>
                      <a:endParaRPr lang="es-EC"/>
                    </a:p>
                  </a:txBody>
                  <a:tcPr/>
                </a:tc>
                <a:tc>
                  <a:txBody>
                    <a:bodyPr/>
                    <a:lstStyle/>
                    <a:p>
                      <a:pPr marL="457200" algn="l">
                        <a:lnSpc>
                          <a:spcPct val="107000"/>
                        </a:lnSpc>
                        <a:spcAft>
                          <a:spcPts val="0"/>
                        </a:spcAft>
                      </a:pPr>
                      <a:r>
                        <a:rPr lang="es-EC" sz="1100" dirty="0" smtClean="0">
                          <a:effectLst/>
                        </a:rPr>
                        <a:t>- Nivel </a:t>
                      </a:r>
                      <a:r>
                        <a:rPr lang="es-EC" sz="1100" dirty="0">
                          <a:effectLst/>
                        </a:rPr>
                        <a:t>de </a:t>
                      </a:r>
                      <a:r>
                        <a:rPr lang="es-EC" sz="1100" dirty="0" smtClean="0">
                          <a:effectLst/>
                        </a:rPr>
                        <a:t>Riesgo inherente</a:t>
                      </a:r>
                    </a:p>
                    <a:p>
                      <a:pPr marL="457200" algn="l">
                        <a:lnSpc>
                          <a:spcPct val="107000"/>
                        </a:lnSpc>
                        <a:spcAft>
                          <a:spcPts val="0"/>
                        </a:spcAft>
                      </a:pPr>
                      <a:r>
                        <a:rPr lang="es-EC" sz="1100" dirty="0" smtClean="0">
                          <a:effectLst/>
                        </a:rPr>
                        <a:t>- Matriz de Riesgo con acciones claves a ejecutar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algn="ctr">
                        <a:lnSpc>
                          <a:spcPct val="107000"/>
                        </a:lnSpc>
                        <a:spcAft>
                          <a:spcPts val="0"/>
                        </a:spcAft>
                      </a:pPr>
                      <a:r>
                        <a:rPr lang="es-EC" sz="1100" dirty="0" smtClean="0">
                          <a:effectLst/>
                        </a:rPr>
                        <a:t>Parte 1 ICT: Informe de los auditores independientes, numeral 2 y</a:t>
                      </a:r>
                      <a:r>
                        <a:rPr lang="es-EC" sz="1100" baseline="0" dirty="0" smtClean="0">
                          <a:effectLst/>
                        </a:rPr>
                        <a:t> 3 </a:t>
                      </a:r>
                      <a:r>
                        <a:rPr lang="es-EC" sz="1100" dirty="0" smtClean="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1368297">
                <a:tc rowSpan="2">
                  <a:txBody>
                    <a:bodyPr/>
                    <a:lstStyle/>
                    <a:p>
                      <a:pPr marL="457200" algn="ctr">
                        <a:lnSpc>
                          <a:spcPct val="107000"/>
                        </a:lnSpc>
                        <a:spcAft>
                          <a:spcPts val="0"/>
                        </a:spcAft>
                      </a:pPr>
                      <a:r>
                        <a:rPr lang="es-EC" sz="1400" dirty="0">
                          <a:effectLst/>
                        </a:rPr>
                        <a:t>Específica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rowSpan="2">
                  <a:txBody>
                    <a:bodyPr/>
                    <a:lstStyle/>
                    <a:p>
                      <a:pPr marL="457200" algn="ctr">
                        <a:lnSpc>
                          <a:spcPct val="107000"/>
                        </a:lnSpc>
                        <a:spcAft>
                          <a:spcPts val="0"/>
                        </a:spcAft>
                      </a:pPr>
                      <a:r>
                        <a:rPr lang="es-EC" sz="1100" dirty="0" smtClean="0">
                          <a:effectLst/>
                        </a:rPr>
                        <a:t>Evaluación</a:t>
                      </a:r>
                      <a:r>
                        <a:rPr lang="es-EC" sz="1100" baseline="0" dirty="0" smtClean="0">
                          <a:effectLst/>
                        </a:rPr>
                        <a:t> del </a:t>
                      </a:r>
                      <a:r>
                        <a:rPr lang="es-EC" sz="1100" dirty="0" smtClean="0">
                          <a:effectLst/>
                        </a:rPr>
                        <a:t>Control interno en</a:t>
                      </a:r>
                      <a:r>
                        <a:rPr lang="es-EC" sz="1100" baseline="0" dirty="0" smtClean="0">
                          <a:effectLst/>
                        </a:rPr>
                        <a:t> los</a:t>
                      </a:r>
                      <a:r>
                        <a:rPr lang="es-EC" sz="1100" dirty="0" smtClean="0">
                          <a:effectLst/>
                        </a:rPr>
                        <a:t> tributo.</a:t>
                      </a:r>
                      <a:endParaRPr lang="es-EC" sz="1100" dirty="0">
                        <a:effectLst/>
                      </a:endParaRPr>
                    </a:p>
                  </a:txBody>
                  <a:tcPr marL="61402" marR="61402" marT="0" marB="0" anchor="ctr"/>
                </a:tc>
                <a:tc>
                  <a:txBody>
                    <a:bodyPr/>
                    <a:lstStyle/>
                    <a:p>
                      <a:pPr marL="457200" algn="ctr">
                        <a:lnSpc>
                          <a:spcPct val="107000"/>
                        </a:lnSpc>
                        <a:spcAft>
                          <a:spcPts val="0"/>
                        </a:spcAft>
                      </a:pPr>
                      <a:r>
                        <a:rPr lang="es-EC" sz="1100" dirty="0" smtClean="0">
                          <a:effectLst/>
                        </a:rPr>
                        <a:t>Cuestionario de </a:t>
                      </a:r>
                      <a:r>
                        <a:rPr lang="es-EC" sz="1100" dirty="0">
                          <a:effectLst/>
                        </a:rPr>
                        <a:t>Control interno por tributo</a:t>
                      </a:r>
                      <a:r>
                        <a:rPr lang="es-EC" sz="1100" dirty="0" smtClean="0">
                          <a:effectLst/>
                        </a:rPr>
                        <a:t>.</a:t>
                      </a:r>
                      <a:endParaRPr lang="es-EC" sz="1100" dirty="0">
                        <a:effectLst/>
                      </a:endParaRPr>
                    </a:p>
                    <a:p>
                      <a:pPr marL="457200">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628650" indent="-171450" algn="l">
                        <a:lnSpc>
                          <a:spcPct val="107000"/>
                        </a:lnSpc>
                        <a:spcAft>
                          <a:spcPts val="0"/>
                        </a:spcAft>
                        <a:buFontTx/>
                        <a:buChar char="-"/>
                      </a:pPr>
                      <a:r>
                        <a:rPr lang="es-EC" sz="1100" dirty="0" smtClean="0">
                          <a:effectLst/>
                        </a:rPr>
                        <a:t>Recopilación </a:t>
                      </a:r>
                      <a:r>
                        <a:rPr lang="es-EC" sz="1100" dirty="0">
                          <a:effectLst/>
                        </a:rPr>
                        <a:t>y preparación de </a:t>
                      </a:r>
                      <a:r>
                        <a:rPr lang="es-EC" sz="1100" dirty="0" smtClean="0">
                          <a:effectLst/>
                        </a:rPr>
                        <a:t>la informacion</a:t>
                      </a:r>
                    </a:p>
                    <a:p>
                      <a:pPr marL="628650" marR="0" indent="-171450" algn="l" defTabSz="914400" rtl="0" eaLnBrk="1" fontAlgn="auto" latinLnBrk="0" hangingPunct="1">
                        <a:lnSpc>
                          <a:spcPct val="107000"/>
                        </a:lnSpc>
                        <a:spcBef>
                          <a:spcPts val="0"/>
                        </a:spcBef>
                        <a:spcAft>
                          <a:spcPts val="0"/>
                        </a:spcAft>
                        <a:buClrTx/>
                        <a:buSzTx/>
                        <a:buFontTx/>
                        <a:buChar char="-"/>
                        <a:tabLst/>
                        <a:defRPr/>
                      </a:pPr>
                      <a:r>
                        <a:rPr lang="es-EC" sz="1100" baseline="0" dirty="0" smtClean="0">
                          <a:effectLst/>
                          <a:latin typeface="+mn-lt"/>
                          <a:ea typeface="Calibri" panose="020F0502020204030204" pitchFamily="34" charset="0"/>
                          <a:cs typeface="Times New Roman" panose="02020603050405020304" pitchFamily="18" charset="0"/>
                        </a:rPr>
                        <a:t>Método de verificación línea a línea</a:t>
                      </a:r>
                    </a:p>
                    <a:p>
                      <a:pPr marL="628650" indent="-171450" algn="l">
                        <a:lnSpc>
                          <a:spcPct val="107000"/>
                        </a:lnSpc>
                        <a:spcAft>
                          <a:spcPts val="0"/>
                        </a:spcAft>
                        <a:buFontTx/>
                        <a:buChar char="-"/>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r>
              <a:tr h="640961">
                <a:tc vMerge="1">
                  <a:txBody>
                    <a:bodyPr/>
                    <a:lstStyle/>
                    <a:p>
                      <a:endParaRPr lang="es-EC"/>
                    </a:p>
                  </a:txBody>
                  <a:tcPr/>
                </a:tc>
                <a:tc vMerge="1">
                  <a:txBody>
                    <a:bodyPr/>
                    <a:lstStyle/>
                    <a:p>
                      <a:endParaRPr lang="es-EC"/>
                    </a:p>
                  </a:txBody>
                  <a:tcPr/>
                </a:tc>
                <a:tc>
                  <a:txBody>
                    <a:bodyPr/>
                    <a:lstStyle/>
                    <a:p>
                      <a:pPr marL="457200" algn="l">
                        <a:lnSpc>
                          <a:spcPct val="107000"/>
                        </a:lnSpc>
                        <a:spcAft>
                          <a:spcPts val="0"/>
                        </a:spcAft>
                      </a:pPr>
                      <a:r>
                        <a:rPr lang="es-EC" sz="1100" dirty="0" smtClean="0">
                          <a:effectLst/>
                        </a:rPr>
                        <a:t>- Nivel de Riesgo de control</a:t>
                      </a:r>
                    </a:p>
                    <a:p>
                      <a:pPr marL="457200" algn="l">
                        <a:lnSpc>
                          <a:spcPct val="107000"/>
                        </a:lnSpc>
                        <a:spcAft>
                          <a:spcPts val="0"/>
                        </a:spcAft>
                      </a:pPr>
                      <a:r>
                        <a:rPr lang="es-EC" sz="1100" dirty="0" smtClean="0">
                          <a:effectLst/>
                        </a:rPr>
                        <a:t>- Matriz de Riesgo con acciones claves a ejecutar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02" marR="61402" marT="0" marB="0" anchor="ctr"/>
                </a:tc>
                <a:tc>
                  <a:txBody>
                    <a:bodyPr/>
                    <a:lstStyle/>
                    <a:p>
                      <a:pPr marL="457200" indent="0" algn="ctr">
                        <a:lnSpc>
                          <a:spcPct val="107000"/>
                        </a:lnSpc>
                        <a:spcAft>
                          <a:spcPts val="0"/>
                        </a:spcAft>
                        <a:buFontTx/>
                        <a:buNone/>
                      </a:pPr>
                      <a:r>
                        <a:rPr lang="es-EC" sz="1100" dirty="0" smtClean="0">
                          <a:effectLst/>
                          <a:latin typeface="+mn-lt"/>
                          <a:ea typeface="Calibri" panose="020F0502020204030204" pitchFamily="34" charset="0"/>
                          <a:cs typeface="Times New Roman" panose="02020603050405020304" pitchFamily="18" charset="0"/>
                        </a:rPr>
                        <a:t>Parte</a:t>
                      </a:r>
                      <a:r>
                        <a:rPr lang="es-EC" sz="1100" baseline="0" dirty="0" smtClean="0">
                          <a:effectLst/>
                          <a:latin typeface="+mn-lt"/>
                          <a:ea typeface="Calibri" panose="020F0502020204030204" pitchFamily="34" charset="0"/>
                          <a:cs typeface="Times New Roman" panose="02020603050405020304" pitchFamily="18" charset="0"/>
                        </a:rPr>
                        <a:t> 2 ICT: Informacion financiera suplementaria</a:t>
                      </a:r>
                      <a:endParaRPr lang="es-EC" sz="1100" dirty="0">
                        <a:effectLst/>
                        <a:latin typeface="+mn-lt"/>
                        <a:ea typeface="Calibri" panose="020F0502020204030204" pitchFamily="34" charset="0"/>
                        <a:cs typeface="Times New Roman" panose="02020603050405020304" pitchFamily="18" charset="0"/>
                      </a:endParaRPr>
                    </a:p>
                  </a:txBody>
                  <a:tcPr marL="61402" marR="61402" marT="0" marB="0" anchor="ctr"/>
                </a:tc>
              </a:tr>
            </a:tbl>
          </a:graphicData>
        </a:graphic>
      </p:graphicFrame>
      <p:pic>
        <p:nvPicPr>
          <p:cNvPr id="7" name="Imagen 6"/>
          <p:cNvPicPr>
            <a:picLocks noChangeAspect="1"/>
          </p:cNvPicPr>
          <p:nvPr/>
        </p:nvPicPr>
        <p:blipFill>
          <a:blip r:embed="rId3"/>
          <a:stretch>
            <a:fillRect/>
          </a:stretch>
        </p:blipFill>
        <p:spPr>
          <a:xfrm>
            <a:off x="17712" y="3984459"/>
            <a:ext cx="2625248" cy="1491618"/>
          </a:xfrm>
          <a:prstGeom prst="rect">
            <a:avLst/>
          </a:prstGeom>
        </p:spPr>
      </p:pic>
    </p:spTree>
    <p:extLst>
      <p:ext uri="{BB962C8B-B14F-4D97-AF65-F5344CB8AC3E}">
        <p14:creationId xmlns:p14="http://schemas.microsoft.com/office/powerpoint/2010/main" val="30937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Ejecución</a:t>
            </a:r>
            <a:endParaRPr lang="es-ES"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629720708"/>
              </p:ext>
            </p:extLst>
          </p:nvPr>
        </p:nvGraphicFramePr>
        <p:xfrm>
          <a:off x="2906666" y="679884"/>
          <a:ext cx="8936467" cy="4938718"/>
        </p:xfrm>
        <a:graphic>
          <a:graphicData uri="http://schemas.openxmlformats.org/drawingml/2006/table">
            <a:tbl>
              <a:tblPr firstRow="1" firstCol="1" bandRow="1">
                <a:tableStyleId>{5C22544A-7EE6-4342-B048-85BDC9FD1C3A}</a:tableStyleId>
              </a:tblPr>
              <a:tblGrid>
                <a:gridCol w="2945681"/>
                <a:gridCol w="2995393"/>
                <a:gridCol w="2995393"/>
              </a:tblGrid>
              <a:tr h="383706">
                <a:tc>
                  <a:txBody>
                    <a:bodyPr/>
                    <a:lstStyle/>
                    <a:p>
                      <a:pPr marL="457200" algn="ctr">
                        <a:lnSpc>
                          <a:spcPct val="150000"/>
                        </a:lnSpc>
                        <a:spcAft>
                          <a:spcPts val="0"/>
                        </a:spcAft>
                      </a:pPr>
                      <a:r>
                        <a:rPr lang="es-EC" sz="1400" dirty="0">
                          <a:effectLst/>
                        </a:rPr>
                        <a:t>Ejecución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dirty="0">
                          <a:effectLst/>
                        </a:rPr>
                        <a:t>Auditoría Tributaria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dirty="0">
                          <a:effectLst/>
                        </a:rPr>
                        <a:t>ICT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11564">
                <a:tc rowSpan="2">
                  <a:txBody>
                    <a:bodyPr/>
                    <a:lstStyle/>
                    <a:p>
                      <a:pPr marL="457200" algn="ctr">
                        <a:lnSpc>
                          <a:spcPct val="107000"/>
                        </a:lnSpc>
                        <a:spcAft>
                          <a:spcPts val="0"/>
                        </a:spcAft>
                      </a:pPr>
                      <a:r>
                        <a:rPr lang="es-EC" sz="1400" dirty="0">
                          <a:effectLst/>
                        </a:rPr>
                        <a:t> Papeles de trabajo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C" sz="1200" dirty="0">
                          <a:effectLst/>
                        </a:rPr>
                        <a:t>Elaboración de papeles de trabajo por componente.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28650" indent="-171450" algn="l">
                        <a:lnSpc>
                          <a:spcPct val="107000"/>
                        </a:lnSpc>
                        <a:spcAft>
                          <a:spcPts val="0"/>
                        </a:spcAft>
                        <a:buFontTx/>
                        <a:buChar char="-"/>
                      </a:pPr>
                      <a:r>
                        <a:rPr lang="es-EC" sz="1200" dirty="0" smtClean="0">
                          <a:effectLst/>
                        </a:rPr>
                        <a:t>Elaboración </a:t>
                      </a:r>
                      <a:r>
                        <a:rPr lang="es-EC" sz="1200" dirty="0">
                          <a:effectLst/>
                        </a:rPr>
                        <a:t>de plantillas de diferencias por componente</a:t>
                      </a:r>
                      <a:r>
                        <a:rPr lang="es-EC" sz="1200" dirty="0" smtClean="0">
                          <a:effectLst/>
                        </a:rPr>
                        <a:t>.</a:t>
                      </a:r>
                      <a:endParaRPr lang="es-EC" sz="1600" dirty="0" smtClean="0">
                        <a:effectLst/>
                        <a:latin typeface="Calibri" panose="020F0502020204030204" pitchFamily="34" charset="0"/>
                        <a:cs typeface="Times New Roman" panose="02020603050405020304" pitchFamily="18" charset="0"/>
                      </a:endParaRPr>
                    </a:p>
                    <a:p>
                      <a:pPr marL="628650" indent="-171450" algn="l">
                        <a:lnSpc>
                          <a:spcPct val="107000"/>
                        </a:lnSpc>
                        <a:spcAft>
                          <a:spcPts val="0"/>
                        </a:spcAft>
                        <a:buFontTx/>
                        <a:buChar char="-"/>
                      </a:pPr>
                      <a:r>
                        <a:rPr lang="es-EC" sz="1200" dirty="0" smtClean="0">
                          <a:effectLst/>
                          <a:latin typeface="+mn-lt"/>
                          <a:cs typeface="Times New Roman" panose="02020603050405020304" pitchFamily="18" charset="0"/>
                        </a:rPr>
                        <a:t>Parte</a:t>
                      </a:r>
                      <a:r>
                        <a:rPr lang="es-EC" sz="1200" baseline="0" dirty="0" smtClean="0">
                          <a:effectLst/>
                          <a:latin typeface="+mn-lt"/>
                          <a:cs typeface="Times New Roman" panose="02020603050405020304" pitchFamily="18" charset="0"/>
                        </a:rPr>
                        <a:t> 3 ICT: reporte de cargas de diferencias </a:t>
                      </a:r>
                      <a:endParaRPr lang="es-EC" sz="1050" dirty="0" smtClean="0">
                        <a:effectLst/>
                        <a:latin typeface="+mn-lt"/>
                      </a:endParaRPr>
                    </a:p>
                  </a:txBody>
                  <a:tcPr marL="68580" marR="68580" marT="0" marB="0" anchor="ctr"/>
                </a:tc>
              </a:tr>
              <a:tr h="1825111">
                <a:tc vMerge="1">
                  <a:txBody>
                    <a:bodyPr/>
                    <a:lstStyle/>
                    <a:p>
                      <a:endParaRPr lang="es-EC"/>
                    </a:p>
                  </a:txBody>
                  <a:tcPr/>
                </a:tc>
                <a:tc>
                  <a:txBody>
                    <a:bodyPr/>
                    <a:lstStyle/>
                    <a:p>
                      <a:pPr marL="628650" indent="-171450" algn="l">
                        <a:lnSpc>
                          <a:spcPct val="107000"/>
                        </a:lnSpc>
                        <a:spcAft>
                          <a:spcPts val="0"/>
                        </a:spcAft>
                        <a:buFontTx/>
                        <a:buChar char="-"/>
                      </a:pPr>
                      <a:r>
                        <a:rPr lang="es-EC" sz="1200" dirty="0" smtClean="0">
                          <a:effectLst/>
                        </a:rPr>
                        <a:t>Aplicación </a:t>
                      </a:r>
                      <a:r>
                        <a:rPr lang="es-EC" sz="1200" dirty="0">
                          <a:effectLst/>
                        </a:rPr>
                        <a:t>de pruebas sustantivas y de cumplimiento determinados en los programas de </a:t>
                      </a:r>
                      <a:r>
                        <a:rPr lang="es-EC" sz="1200" dirty="0" smtClean="0">
                          <a:effectLst/>
                        </a:rPr>
                        <a:t>auditoría.</a:t>
                      </a:r>
                    </a:p>
                    <a:p>
                      <a:pPr marL="628650" indent="-171450" algn="l">
                        <a:lnSpc>
                          <a:spcPct val="107000"/>
                        </a:lnSpc>
                        <a:spcAft>
                          <a:spcPts val="0"/>
                        </a:spcAft>
                        <a:buFontTx/>
                        <a:buChar char="-"/>
                      </a:pPr>
                      <a:r>
                        <a:rPr lang="es-EC" sz="1200" dirty="0" smtClean="0">
                          <a:effectLst/>
                          <a:latin typeface="+mn-lt"/>
                          <a:ea typeface="Calibri" panose="020F0502020204030204" pitchFamily="34" charset="0"/>
                          <a:cs typeface="Times New Roman" panose="02020603050405020304" pitchFamily="18" charset="0"/>
                        </a:rPr>
                        <a:t>Identificar</a:t>
                      </a:r>
                      <a:r>
                        <a:rPr lang="es-EC" sz="1200" baseline="0" dirty="0" smtClean="0">
                          <a:effectLst/>
                          <a:latin typeface="+mn-lt"/>
                          <a:ea typeface="Calibri" panose="020F0502020204030204" pitchFamily="34" charset="0"/>
                          <a:cs typeface="Times New Roman" panose="02020603050405020304" pitchFamily="18" charset="0"/>
                        </a:rPr>
                        <a:t> diferencias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28650" indent="-171450" algn="l">
                        <a:lnSpc>
                          <a:spcPct val="107000"/>
                        </a:lnSpc>
                        <a:spcAft>
                          <a:spcPts val="0"/>
                        </a:spcAft>
                        <a:buFontTx/>
                        <a:buChar char="-"/>
                      </a:pPr>
                      <a:r>
                        <a:rPr lang="es-EC" sz="1200" dirty="0" smtClean="0">
                          <a:effectLst/>
                        </a:rPr>
                        <a:t>Conciliación </a:t>
                      </a:r>
                      <a:r>
                        <a:rPr lang="es-EC" sz="1200" dirty="0">
                          <a:effectLst/>
                        </a:rPr>
                        <a:t>de la información contable </a:t>
                      </a:r>
                      <a:r>
                        <a:rPr lang="es-EC" sz="1200" dirty="0" smtClean="0">
                          <a:effectLst/>
                        </a:rPr>
                        <a:t>con</a:t>
                      </a:r>
                      <a:r>
                        <a:rPr lang="es-EC" sz="1200" baseline="0" dirty="0" smtClean="0">
                          <a:effectLst/>
                        </a:rPr>
                        <a:t> la </a:t>
                      </a:r>
                      <a:r>
                        <a:rPr lang="es-EC" sz="1200" dirty="0" smtClean="0">
                          <a:effectLst/>
                        </a:rPr>
                        <a:t>declaraciones</a:t>
                      </a:r>
                    </a:p>
                    <a:p>
                      <a:pPr marL="628650" indent="-171450" algn="l">
                        <a:lnSpc>
                          <a:spcPct val="107000"/>
                        </a:lnSpc>
                        <a:spcAft>
                          <a:spcPts val="0"/>
                        </a:spcAft>
                        <a:buFontTx/>
                        <a:buChar char="-"/>
                      </a:pPr>
                      <a:r>
                        <a:rPr lang="es-EC" sz="1200" dirty="0" smtClean="0">
                          <a:effectLst/>
                          <a:latin typeface="+mn-lt"/>
                          <a:ea typeface="Calibri" panose="020F0502020204030204" pitchFamily="34" charset="0"/>
                          <a:cs typeface="Times New Roman" panose="02020603050405020304" pitchFamily="18" charset="0"/>
                        </a:rPr>
                        <a:t>Identificar</a:t>
                      </a:r>
                      <a:r>
                        <a:rPr lang="es-EC" sz="1200" baseline="0" dirty="0" smtClean="0">
                          <a:effectLst/>
                          <a:latin typeface="+mn-lt"/>
                          <a:ea typeface="Calibri" panose="020F0502020204030204" pitchFamily="34" charset="0"/>
                          <a:cs typeface="Times New Roman" panose="02020603050405020304" pitchFamily="18" charset="0"/>
                        </a:rPr>
                        <a:t> diferencias </a:t>
                      </a:r>
                      <a:endParaRPr lang="es-EC" sz="1200" dirty="0" smtClean="0">
                        <a:effectLst/>
                      </a:endParaRPr>
                    </a:p>
                  </a:txBody>
                  <a:tcPr marL="68580" marR="68580" marT="0" marB="0" anchor="ctr"/>
                </a:tc>
              </a:tr>
              <a:tr h="1518337">
                <a:tc>
                  <a:txBody>
                    <a:bodyPr/>
                    <a:lstStyle/>
                    <a:p>
                      <a:pPr marL="457200" algn="ctr">
                        <a:lnSpc>
                          <a:spcPct val="107000"/>
                        </a:lnSpc>
                        <a:spcAft>
                          <a:spcPts val="0"/>
                        </a:spcAft>
                      </a:pPr>
                      <a:r>
                        <a:rPr lang="es-EC" sz="1400" dirty="0" smtClean="0">
                          <a:effectLst/>
                        </a:rPr>
                        <a:t>Identificación </a:t>
                      </a:r>
                      <a:r>
                        <a:rPr lang="es-EC" sz="1400" dirty="0">
                          <a:effectLst/>
                        </a:rPr>
                        <a:t>de Hallazgos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28650" indent="-171450" algn="l">
                        <a:lnSpc>
                          <a:spcPct val="107000"/>
                        </a:lnSpc>
                        <a:spcAft>
                          <a:spcPts val="0"/>
                        </a:spcAft>
                        <a:buFontTx/>
                        <a:buChar char="-"/>
                      </a:pPr>
                      <a:r>
                        <a:rPr lang="es-EC" sz="1200" dirty="0" smtClean="0">
                          <a:effectLst/>
                        </a:rPr>
                        <a:t>Elaborar </a:t>
                      </a:r>
                      <a:r>
                        <a:rPr lang="es-EC" sz="1200" dirty="0">
                          <a:effectLst/>
                        </a:rPr>
                        <a:t>hojas de hallazgos conforme al vector </a:t>
                      </a:r>
                      <a:r>
                        <a:rPr lang="es-EC" sz="1200" dirty="0" smtClean="0">
                          <a:effectLst/>
                        </a:rPr>
                        <a:t>tributario.</a:t>
                      </a:r>
                    </a:p>
                    <a:p>
                      <a:pPr marL="628650" indent="-171450" algn="l">
                        <a:lnSpc>
                          <a:spcPct val="107000"/>
                        </a:lnSpc>
                        <a:spcAft>
                          <a:spcPts val="0"/>
                        </a:spcAft>
                        <a:buFontTx/>
                        <a:buChar char="-"/>
                      </a:pPr>
                      <a:r>
                        <a:rPr lang="es-EC" sz="1200" baseline="0" dirty="0" smtClean="0">
                          <a:effectLst/>
                          <a:latin typeface="+mn-lt"/>
                          <a:ea typeface="Calibri" panose="020F0502020204030204" pitchFamily="34" charset="0"/>
                          <a:cs typeface="Times New Roman" panose="02020603050405020304" pitchFamily="18" charset="0"/>
                        </a:rPr>
                        <a:t>bajo los atributos de: condición, criterio, causa, efecto, conclusión y recomendación </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C" sz="1200" dirty="0" smtClean="0">
                          <a:effectLst/>
                          <a:latin typeface="+mn-lt"/>
                          <a:cs typeface="Times New Roman" panose="02020603050405020304" pitchFamily="18" charset="0"/>
                        </a:rPr>
                        <a:t>Parte</a:t>
                      </a:r>
                      <a:r>
                        <a:rPr lang="es-EC" sz="1200" baseline="0" dirty="0" smtClean="0">
                          <a:effectLst/>
                          <a:latin typeface="+mn-lt"/>
                          <a:cs typeface="Times New Roman" panose="02020603050405020304" pitchFamily="18" charset="0"/>
                        </a:rPr>
                        <a:t> 3 ICT: Recomendaciones sobre aspectos tributarios</a:t>
                      </a:r>
                      <a:r>
                        <a:rPr lang="es-EC" sz="1200" dirty="0" smtClean="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4098" name="Picture 2" descr="http://www.readyed.com.au/urls/nzfocus/images/str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23" y="1542639"/>
            <a:ext cx="2664743" cy="189235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469394" y="3726248"/>
            <a:ext cx="2209800" cy="2066925"/>
          </a:xfrm>
          <a:prstGeom prst="rect">
            <a:avLst/>
          </a:prstGeom>
        </p:spPr>
      </p:pic>
    </p:spTree>
    <p:extLst>
      <p:ext uri="{BB962C8B-B14F-4D97-AF65-F5344CB8AC3E}">
        <p14:creationId xmlns:p14="http://schemas.microsoft.com/office/powerpoint/2010/main" val="31907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Informe</a:t>
            </a:r>
            <a:endParaRPr lang="es-E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400532981"/>
              </p:ext>
            </p:extLst>
          </p:nvPr>
        </p:nvGraphicFramePr>
        <p:xfrm>
          <a:off x="3485288" y="920479"/>
          <a:ext cx="7963358" cy="4529383"/>
        </p:xfrm>
        <a:graphic>
          <a:graphicData uri="http://schemas.openxmlformats.org/drawingml/2006/table">
            <a:tbl>
              <a:tblPr firstRow="1" firstCol="1" bandRow="1">
                <a:tableStyleId>{5C22544A-7EE6-4342-B048-85BDC9FD1C3A}</a:tableStyleId>
              </a:tblPr>
              <a:tblGrid>
                <a:gridCol w="2764285"/>
                <a:gridCol w="2764285"/>
                <a:gridCol w="2434788"/>
              </a:tblGrid>
              <a:tr h="694199">
                <a:tc>
                  <a:txBody>
                    <a:bodyPr/>
                    <a:lstStyle/>
                    <a:p>
                      <a:pPr marL="457200" algn="ctr">
                        <a:lnSpc>
                          <a:spcPct val="150000"/>
                        </a:lnSpc>
                        <a:spcAft>
                          <a:spcPts val="0"/>
                        </a:spcAft>
                      </a:pPr>
                      <a:r>
                        <a:rPr lang="es-EC" sz="1400" dirty="0">
                          <a:effectLst/>
                        </a:rPr>
                        <a:t>Informe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a:effectLst/>
                        </a:rPr>
                        <a:t>Auditoría Tributaria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dirty="0">
                          <a:effectLst/>
                        </a:rPr>
                        <a:t>ICT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71853">
                <a:tc rowSpan="4">
                  <a:txBody>
                    <a:bodyPr/>
                    <a:lstStyle/>
                    <a:p>
                      <a:pPr marL="457200" algn="ctr">
                        <a:lnSpc>
                          <a:spcPct val="107000"/>
                        </a:lnSpc>
                        <a:spcAft>
                          <a:spcPts val="0"/>
                        </a:spcAft>
                      </a:pPr>
                      <a:r>
                        <a:rPr lang="es-EC" sz="1400" dirty="0">
                          <a:effectLst/>
                        </a:rPr>
                        <a:t>Presentación de Resultados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C" sz="1200">
                          <a:effectLst/>
                        </a:rPr>
                        <a:t>Informe con salvedad o sin salvedad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0"/>
                        </a:spcAft>
                      </a:pPr>
                      <a:r>
                        <a:rPr lang="es-EC" sz="1200" dirty="0" smtClean="0">
                          <a:effectLst/>
                        </a:rPr>
                        <a:t>Informe </a:t>
                      </a:r>
                      <a:r>
                        <a:rPr lang="es-EC" sz="1200" dirty="0">
                          <a:effectLst/>
                        </a:rPr>
                        <a:t>de Auditores </a:t>
                      </a:r>
                      <a:r>
                        <a:rPr lang="es-EC" sz="1200" dirty="0" smtClean="0">
                          <a:effectLst/>
                        </a:rPr>
                        <a:t>Independientes sobre el cumplimiento de obligaciones tributarias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33553">
                <a:tc vMerge="1">
                  <a:txBody>
                    <a:bodyPr/>
                    <a:lstStyle/>
                    <a:p>
                      <a:endParaRPr lang="es-EC"/>
                    </a:p>
                  </a:txBody>
                  <a:tcPr/>
                </a:tc>
                <a:tc>
                  <a:txBody>
                    <a:bodyPr/>
                    <a:lstStyle/>
                    <a:p>
                      <a:pPr marL="457200" algn="ctr">
                        <a:lnSpc>
                          <a:spcPct val="107000"/>
                        </a:lnSpc>
                        <a:spcAft>
                          <a:spcPts val="0"/>
                        </a:spcAft>
                      </a:pPr>
                      <a:r>
                        <a:rPr lang="es-EC" sz="1200">
                          <a:effectLst/>
                        </a:rPr>
                        <a:t>Documentación verificable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C" sz="1200" dirty="0" smtClean="0">
                          <a:effectLst/>
                        </a:rPr>
                        <a:t>Información </a:t>
                      </a:r>
                      <a:r>
                        <a:rPr lang="es-EC" sz="1200" dirty="0">
                          <a:effectLst/>
                        </a:rPr>
                        <a:t>financiera Suplementaria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95254">
                <a:tc vMerge="1">
                  <a:txBody>
                    <a:bodyPr/>
                    <a:lstStyle/>
                    <a:p>
                      <a:endParaRPr lang="es-EC"/>
                    </a:p>
                  </a:txBody>
                  <a:tcPr/>
                </a:tc>
                <a:tc>
                  <a:txBody>
                    <a:bodyPr/>
                    <a:lstStyle/>
                    <a:p>
                      <a:pPr marL="457200" algn="ctr">
                        <a:lnSpc>
                          <a:spcPct val="107000"/>
                        </a:lnSpc>
                        <a:spcAft>
                          <a:spcPts val="0"/>
                        </a:spcAft>
                      </a:pPr>
                      <a:r>
                        <a:rPr lang="es-EC" sz="1200" dirty="0">
                          <a:effectLst/>
                        </a:rPr>
                        <a:t>Evaluación de Resultados o Hallazgos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C" sz="1200" dirty="0" smtClean="0">
                          <a:effectLst/>
                        </a:rPr>
                        <a:t>Recomendaciones </a:t>
                      </a:r>
                      <a:r>
                        <a:rPr lang="es-EC" sz="1200" dirty="0">
                          <a:effectLst/>
                        </a:rPr>
                        <a:t>sobre aspectos tributarios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23549">
                <a:tc vMerge="1">
                  <a:txBody>
                    <a:bodyPr/>
                    <a:lstStyle/>
                    <a:p>
                      <a:endParaRPr lang="es-EC"/>
                    </a:p>
                  </a:txBody>
                  <a:tcPr/>
                </a:tc>
                <a:tc gridSpan="2">
                  <a:txBody>
                    <a:bodyPr/>
                    <a:lstStyle/>
                    <a:p>
                      <a:pPr marL="457200" algn="ctr">
                        <a:lnSpc>
                          <a:spcPct val="107000"/>
                        </a:lnSpc>
                        <a:spcAft>
                          <a:spcPts val="0"/>
                        </a:spcAft>
                      </a:pPr>
                      <a:r>
                        <a:rPr lang="es-EC" sz="1200" dirty="0">
                          <a:effectLst/>
                        </a:rPr>
                        <a:t> </a:t>
                      </a:r>
                      <a:r>
                        <a:rPr lang="es-EC" sz="1200" dirty="0" smtClean="0">
                          <a:effectLst/>
                        </a:rPr>
                        <a:t>Conclusiones y Recomendaciones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bl>
          </a:graphicData>
        </a:graphic>
      </p:graphicFrame>
      <p:pic>
        <p:nvPicPr>
          <p:cNvPr id="5122" name="Picture 2" descr="http://4.bp.blogspot.com/-WPB8xxw3e84/VkS-3rmlxdI/AAAAAAAAE2o/UnHM2qnJYnc/s1600/certificacion%2B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1" y="1520328"/>
            <a:ext cx="3024511" cy="378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351662" y="2987292"/>
            <a:ext cx="7200691" cy="1143000"/>
          </a:xfrm>
        </p:spPr>
        <p:txBody>
          <a:bodyPr/>
          <a:lstStyle/>
          <a:p>
            <a:r>
              <a:rPr lang="es-ES" dirty="0" smtClean="0">
                <a:solidFill>
                  <a:schemeClr val="tx1"/>
                </a:solidFill>
              </a:rPr>
              <a:t>Análisis y discusión de resultados sobre el cumplimiento de obligaciones tributarias</a:t>
            </a:r>
            <a:endParaRPr lang="es-ES" dirty="0">
              <a:solidFill>
                <a:schemeClr val="tx1"/>
              </a:solidFill>
            </a:endParaRPr>
          </a:p>
        </p:txBody>
      </p:sp>
      <p:pic>
        <p:nvPicPr>
          <p:cNvPr id="2050" name="Picture 2" descr="http://tiwer.cl/wp-content/uploads/2014/09/analytic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86" y="1762699"/>
            <a:ext cx="4686211" cy="30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1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rotWithShape="1">
          <a:blip r:embed="rId2"/>
          <a:srcRect t="19680" b="21866"/>
          <a:stretch/>
        </p:blipFill>
        <p:spPr>
          <a:xfrm>
            <a:off x="2672661" y="5171660"/>
            <a:ext cx="2581275" cy="1035585"/>
          </a:xfrm>
          <a:prstGeom prst="rect">
            <a:avLst/>
          </a:prstGeom>
        </p:spPr>
      </p:pic>
      <p:pic>
        <p:nvPicPr>
          <p:cNvPr id="3074" name="Picture 2" descr="http://www.muypymes.com/wp-content/uploads/2015/09/comision-europea-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77" b="19058"/>
          <a:stretch/>
        </p:blipFill>
        <p:spPr bwMode="auto">
          <a:xfrm>
            <a:off x="623392" y="617573"/>
            <a:ext cx="2818979" cy="111207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Obligaciones Tributarias</a:t>
            </a:r>
            <a:endParaRPr lang="es-E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508932971"/>
              </p:ext>
            </p:extLst>
          </p:nvPr>
        </p:nvGraphicFramePr>
        <p:xfrm>
          <a:off x="623390" y="2152596"/>
          <a:ext cx="6169446" cy="2739898"/>
        </p:xfrm>
        <a:graphic>
          <a:graphicData uri="http://schemas.openxmlformats.org/drawingml/2006/table">
            <a:tbl>
              <a:tblPr firstRow="1" firstCol="1" bandRow="1"/>
              <a:tblGrid>
                <a:gridCol w="980501"/>
                <a:gridCol w="2071171"/>
                <a:gridCol w="1812700"/>
                <a:gridCol w="1305074"/>
              </a:tblGrid>
              <a:tr h="0">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máxima de declaración acorde noveno digito del RUC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de </a:t>
                      </a:r>
                      <a:r>
                        <a:rPr lang="es-EC"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declaración formulario 104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Febrero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 </a:t>
                      </a:r>
                      <a:r>
                        <a:rPr lang="es-EC"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Febrero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Marzo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 </a:t>
                      </a:r>
                      <a:r>
                        <a:rPr lang="es-EC"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Marzo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Abril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Abril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Junio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Julio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Septiembre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Septiembre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Octubre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Octubre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Noviembre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 </a:t>
                      </a:r>
                      <a:r>
                        <a:rPr lang="es-EC"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Noviembre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Diciembre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Diciembre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Enero </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uadroTexto 7"/>
          <p:cNvSpPr txBox="1"/>
          <p:nvPr/>
        </p:nvSpPr>
        <p:spPr>
          <a:xfrm>
            <a:off x="623392" y="1742904"/>
            <a:ext cx="1828800" cy="369332"/>
          </a:xfrm>
          <a:prstGeom prst="rect">
            <a:avLst/>
          </a:prstGeom>
          <a:noFill/>
        </p:spPr>
        <p:txBody>
          <a:bodyPr wrap="square" rtlCol="0">
            <a:spAutoFit/>
          </a:bodyPr>
          <a:lstStyle/>
          <a:p>
            <a:r>
              <a:rPr lang="es-EC" dirty="0" smtClean="0"/>
              <a:t>a) Presentación</a:t>
            </a:r>
            <a:endParaRPr lang="es-EC" dirty="0"/>
          </a:p>
        </p:txBody>
      </p:sp>
      <p:sp>
        <p:nvSpPr>
          <p:cNvPr id="9" name="Rectángulo 8"/>
          <p:cNvSpPr/>
          <p:nvPr/>
        </p:nvSpPr>
        <p:spPr>
          <a:xfrm>
            <a:off x="7828352" y="2406747"/>
            <a:ext cx="3188387"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158.- declaración del </a:t>
            </a:r>
            <a:r>
              <a:rPr lang="es-EC" sz="1400" dirty="0" smtClean="0">
                <a:ea typeface="Times New Roman" panose="02020603050405020304" pitchFamily="18" charset="0"/>
              </a:rPr>
              <a:t>Impuesto.</a:t>
            </a:r>
            <a:endParaRPr lang="es-EC" sz="1400" dirty="0"/>
          </a:p>
        </p:txBody>
      </p:sp>
      <p:pic>
        <p:nvPicPr>
          <p:cNvPr id="11" name="Imagen 10"/>
          <p:cNvPicPr>
            <a:picLocks noChangeAspect="1"/>
          </p:cNvPicPr>
          <p:nvPr/>
        </p:nvPicPr>
        <p:blipFill>
          <a:blip r:embed="rId4"/>
          <a:stretch>
            <a:fillRect/>
          </a:stretch>
        </p:blipFill>
        <p:spPr>
          <a:xfrm>
            <a:off x="7306191" y="3185527"/>
            <a:ext cx="1714500" cy="1714500"/>
          </a:xfrm>
          <a:prstGeom prst="rect">
            <a:avLst/>
          </a:prstGeom>
        </p:spPr>
      </p:pic>
      <p:sp>
        <p:nvSpPr>
          <p:cNvPr id="18" name="Rectángulo 17"/>
          <p:cNvSpPr/>
          <p:nvPr/>
        </p:nvSpPr>
        <p:spPr>
          <a:xfrm>
            <a:off x="346580" y="4907100"/>
            <a:ext cx="1812726" cy="264560"/>
          </a:xfrm>
          <a:prstGeom prst="rect">
            <a:avLst/>
          </a:prstGeom>
        </p:spPr>
        <p:txBody>
          <a:bodyPr wrap="square">
            <a:spAutoFit/>
          </a:bodyPr>
          <a:lstStyle/>
          <a:p>
            <a:pPr marL="457200" indent="-228600">
              <a:lnSpc>
                <a:spcPct val="107000"/>
              </a:lnSpc>
              <a:spcAft>
                <a:spcPts val="0"/>
              </a:spcAft>
            </a:pPr>
            <a:r>
              <a:rPr lang="es-EC" sz="1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s-EC" sz="1100" dirty="0">
                <a:latin typeface="Times New Roman" panose="02020603050405020304" pitchFamily="18" charset="0"/>
                <a:ea typeface="Calibri" panose="020F0502020204030204" pitchFamily="34" charset="0"/>
                <a:cs typeface="Times New Roman" panose="02020603050405020304" pitchFamily="18" charset="0"/>
              </a:rPr>
              <a:t>Fin de semana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80" name="Picture 8" descr="http://images.slideplayer.es/7/1689193/slides/slide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6120"/>
          <a:stretch/>
        </p:blipFill>
        <p:spPr bwMode="auto">
          <a:xfrm>
            <a:off x="9589774" y="1465189"/>
            <a:ext cx="1240577" cy="68740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6928873" y="873003"/>
            <a:ext cx="499964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a:t>Reglamento de Aplicación de la Ley de Régimen Tributario Interno</a:t>
            </a:r>
          </a:p>
        </p:txBody>
      </p:sp>
      <p:sp>
        <p:nvSpPr>
          <p:cNvPr id="23" name="CuadroTexto 22"/>
          <p:cNvSpPr txBox="1"/>
          <p:nvPr/>
        </p:nvSpPr>
        <p:spPr>
          <a:xfrm>
            <a:off x="489353" y="5289688"/>
            <a:ext cx="1828800" cy="369332"/>
          </a:xfrm>
          <a:prstGeom prst="rect">
            <a:avLst/>
          </a:prstGeom>
          <a:noFill/>
        </p:spPr>
        <p:txBody>
          <a:bodyPr wrap="square" rtlCol="0">
            <a:spAutoFit/>
          </a:bodyPr>
          <a:lstStyle/>
          <a:p>
            <a:r>
              <a:rPr lang="es-EC" dirty="0" smtClean="0"/>
              <a:t>b) Veracidad </a:t>
            </a:r>
            <a:endParaRPr lang="es-EC" dirty="0"/>
          </a:p>
        </p:txBody>
      </p:sp>
      <p:pic>
        <p:nvPicPr>
          <p:cNvPr id="3082" name="Picture 10" descr="http://blog.mmtuberias.es/wp-content/uploads/2011/06/sabado_domin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4045" y="3185527"/>
            <a:ext cx="2058589" cy="130457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7"/>
          <a:stretch>
            <a:fillRect/>
          </a:stretch>
        </p:blipFill>
        <p:spPr>
          <a:xfrm>
            <a:off x="9534046" y="4490098"/>
            <a:ext cx="2058589" cy="1029295"/>
          </a:xfrm>
          <a:prstGeom prst="rect">
            <a:avLst/>
          </a:prstGeom>
        </p:spPr>
      </p:pic>
      <p:cxnSp>
        <p:nvCxnSpPr>
          <p:cNvPr id="26" name="Conector angular 25"/>
          <p:cNvCxnSpPr>
            <a:stCxn id="9" idx="2"/>
            <a:endCxn id="3082" idx="0"/>
          </p:cNvCxnSpPr>
          <p:nvPr/>
        </p:nvCxnSpPr>
        <p:spPr>
          <a:xfrm rot="16200000" flipH="1">
            <a:off x="9757442" y="2379628"/>
            <a:ext cx="471003" cy="11407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stCxn id="9" idx="2"/>
            <a:endCxn id="11" idx="0"/>
          </p:cNvCxnSpPr>
          <p:nvPr/>
        </p:nvCxnSpPr>
        <p:spPr>
          <a:xfrm rot="5400000">
            <a:off x="8557493" y="2320473"/>
            <a:ext cx="471003" cy="12591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23" idx="2"/>
            <a:endCxn id="24" idx="1"/>
          </p:cNvCxnSpPr>
          <p:nvPr/>
        </p:nvCxnSpPr>
        <p:spPr>
          <a:xfrm rot="16200000" flipH="1">
            <a:off x="2022991" y="5039782"/>
            <a:ext cx="30433" cy="12689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19" idx="2"/>
            <a:endCxn id="9" idx="0"/>
          </p:cNvCxnSpPr>
          <p:nvPr/>
        </p:nvCxnSpPr>
        <p:spPr>
          <a:xfrm flipH="1">
            <a:off x="9422546" y="1396223"/>
            <a:ext cx="6152" cy="1010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3261014" y="4842147"/>
            <a:ext cx="1382458" cy="1382458"/>
          </a:xfrm>
          <a:prstGeom prst="rect">
            <a:avLst/>
          </a:prstGeom>
        </p:spPr>
      </p:pic>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Obligaciones Tributarias</a:t>
            </a:r>
            <a:endParaRPr lang="es-ES" dirty="0">
              <a:solidFill>
                <a:schemeClr val="tx1"/>
              </a:solidFill>
            </a:endParaRPr>
          </a:p>
        </p:txBody>
      </p:sp>
      <p:pic>
        <p:nvPicPr>
          <p:cNvPr id="4098" name="Picture 2" descr="http://www.sri.gob.ec/NoticiasSriPortlet/image/?idCodigo=3704&amp;expira=1"/>
          <p:cNvPicPr>
            <a:picLocks noChangeAspect="1" noChangeArrowheads="1"/>
          </p:cNvPicPr>
          <p:nvPr/>
        </p:nvPicPr>
        <p:blipFill rotWithShape="1">
          <a:blip r:embed="rId3">
            <a:extLst>
              <a:ext uri="{28A0092B-C50C-407E-A947-70E740481C1C}">
                <a14:useLocalDpi xmlns:a14="http://schemas.microsoft.com/office/drawing/2010/main" val="0"/>
              </a:ext>
            </a:extLst>
          </a:blip>
          <a:srcRect t="58915"/>
          <a:stretch/>
        </p:blipFill>
        <p:spPr bwMode="auto">
          <a:xfrm>
            <a:off x="0" y="679884"/>
            <a:ext cx="3276600" cy="9548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49666" y="2978848"/>
            <a:ext cx="1828800" cy="369332"/>
          </a:xfrm>
          <a:prstGeom prst="rect">
            <a:avLst/>
          </a:prstGeom>
          <a:noFill/>
        </p:spPr>
        <p:txBody>
          <a:bodyPr wrap="square" rtlCol="0">
            <a:spAutoFit/>
          </a:bodyPr>
          <a:lstStyle/>
          <a:p>
            <a:r>
              <a:rPr lang="es-EC" dirty="0" smtClean="0"/>
              <a:t>a) Presentación</a:t>
            </a:r>
            <a:endParaRPr lang="es-EC" dirty="0"/>
          </a:p>
        </p:txBody>
      </p:sp>
      <p:sp>
        <p:nvSpPr>
          <p:cNvPr id="7" name="CuadroTexto 6"/>
          <p:cNvSpPr txBox="1"/>
          <p:nvPr/>
        </p:nvSpPr>
        <p:spPr>
          <a:xfrm>
            <a:off x="3953027" y="884630"/>
            <a:ext cx="499964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a:t>Reglamento de Aplicación de la Ley de Régimen Tributario Interno</a:t>
            </a:r>
          </a:p>
        </p:txBody>
      </p:sp>
      <p:pic>
        <p:nvPicPr>
          <p:cNvPr id="8" name="Picture 8" descr="http://images.slideplayer.es/7/1689193/slides/slide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120"/>
          <a:stretch/>
        </p:blipFill>
        <p:spPr bwMode="auto">
          <a:xfrm>
            <a:off x="6672204" y="1617920"/>
            <a:ext cx="1796027" cy="995183"/>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712547" y="2824959"/>
            <a:ext cx="3456035"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72.- P</a:t>
            </a:r>
            <a:r>
              <a:rPr lang="es-EC" sz="1400" dirty="0" smtClean="0"/>
              <a:t>lazos </a:t>
            </a:r>
            <a:r>
              <a:rPr lang="es-EC" sz="1400" dirty="0"/>
              <a:t>para declarar y pagar</a:t>
            </a:r>
            <a:r>
              <a:rPr lang="es-EC" sz="1400" dirty="0" smtClean="0">
                <a:ea typeface="Times New Roman" panose="02020603050405020304" pitchFamily="18" charset="0"/>
              </a:rPr>
              <a:t>.</a:t>
            </a:r>
            <a:endParaRPr lang="es-EC" sz="1400" dirty="0"/>
          </a:p>
        </p:txBody>
      </p:sp>
      <p:pic>
        <p:nvPicPr>
          <p:cNvPr id="4100" name="Picture 4" descr="http://4.bp.blogspot.com/-KSTFwS2coxc/VQEfzaziuDI/AAAAAAAAQ9g/Z7GHygMd6SM/s1600/cuando-pagar-impuesto-renta.jpg"/>
          <p:cNvPicPr>
            <a:picLocks noChangeAspect="1" noChangeArrowheads="1"/>
          </p:cNvPicPr>
          <p:nvPr/>
        </p:nvPicPr>
        <p:blipFill rotWithShape="1">
          <a:blip r:embed="rId5">
            <a:extLst>
              <a:ext uri="{28A0092B-C50C-407E-A947-70E740481C1C}">
                <a14:useLocalDpi xmlns:a14="http://schemas.microsoft.com/office/drawing/2010/main" val="0"/>
              </a:ext>
            </a:extLst>
          </a:blip>
          <a:srcRect l="69009"/>
          <a:stretch/>
        </p:blipFill>
        <p:spPr bwMode="auto">
          <a:xfrm>
            <a:off x="8156671" y="3499117"/>
            <a:ext cx="972746" cy="27254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6"/>
          <a:srcRect r="71866"/>
          <a:stretch/>
        </p:blipFill>
        <p:spPr>
          <a:xfrm>
            <a:off x="7301006" y="3499117"/>
            <a:ext cx="855665" cy="2725488"/>
          </a:xfrm>
          <a:prstGeom prst="rect">
            <a:avLst/>
          </a:prstGeom>
        </p:spPr>
      </p:pic>
      <p:pic>
        <p:nvPicPr>
          <p:cNvPr id="10" name="Imagen 9"/>
          <p:cNvPicPr>
            <a:picLocks noChangeAspect="1"/>
          </p:cNvPicPr>
          <p:nvPr/>
        </p:nvPicPr>
        <p:blipFill rotWithShape="1">
          <a:blip r:embed="rId7"/>
          <a:srcRect t="12288" r="59600" b="73936"/>
          <a:stretch/>
        </p:blipFill>
        <p:spPr>
          <a:xfrm>
            <a:off x="2816241" y="3457173"/>
            <a:ext cx="3393186" cy="759991"/>
          </a:xfrm>
          <a:prstGeom prst="rect">
            <a:avLst/>
          </a:prstGeom>
        </p:spPr>
      </p:pic>
      <p:sp>
        <p:nvSpPr>
          <p:cNvPr id="11" name="CuadroTexto 10"/>
          <p:cNvSpPr txBox="1"/>
          <p:nvPr/>
        </p:nvSpPr>
        <p:spPr>
          <a:xfrm>
            <a:off x="2816241" y="4217164"/>
            <a:ext cx="339318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050" dirty="0" smtClean="0"/>
              <a:t>Fecha de Recaudación</a:t>
            </a:r>
          </a:p>
          <a:p>
            <a:pPr algn="ctr"/>
            <a:r>
              <a:rPr lang="es-EC" sz="1050" dirty="0"/>
              <a:t> </a:t>
            </a:r>
            <a:r>
              <a:rPr lang="es-EC" sz="1050" dirty="0" smtClean="0"/>
              <a:t>22/04/2015</a:t>
            </a:r>
            <a:endParaRPr lang="es-EC" sz="1050" dirty="0"/>
          </a:p>
        </p:txBody>
      </p:sp>
      <p:sp>
        <p:nvSpPr>
          <p:cNvPr id="12" name="Rectángulo 11"/>
          <p:cNvSpPr/>
          <p:nvPr/>
        </p:nvSpPr>
        <p:spPr>
          <a:xfrm>
            <a:off x="9448127" y="5077885"/>
            <a:ext cx="2500803" cy="4414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0"/>
              </a:spcAft>
            </a:pPr>
            <a:r>
              <a:rPr lang="es-EC" sz="1050" dirty="0">
                <a:solidFill>
                  <a:srgbClr val="000000"/>
                </a:solidFill>
                <a:ea typeface="Times New Roman" panose="02020603050405020304" pitchFamily="18" charset="0"/>
                <a:cs typeface="Times New Roman" panose="02020603050405020304" pitchFamily="18" charset="0"/>
              </a:rPr>
              <a:t>Fecha máxima de declaración acorde noveno digito del RUC</a:t>
            </a:r>
            <a:endParaRPr lang="es-EC" sz="1200" dirty="0">
              <a:ea typeface="Calibri" panose="020F0502020204030204" pitchFamily="34" charset="0"/>
              <a:cs typeface="Times New Roman" panose="02020603050405020304" pitchFamily="18" charset="0"/>
            </a:endParaRPr>
          </a:p>
        </p:txBody>
      </p:sp>
      <p:cxnSp>
        <p:nvCxnSpPr>
          <p:cNvPr id="14" name="Conector recto de flecha 13"/>
          <p:cNvCxnSpPr/>
          <p:nvPr/>
        </p:nvCxnSpPr>
        <p:spPr>
          <a:xfrm flipH="1" flipV="1">
            <a:off x="9077925" y="5298619"/>
            <a:ext cx="370202" cy="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11" idx="2"/>
          </p:cNvCxnSpPr>
          <p:nvPr/>
        </p:nvCxnSpPr>
        <p:spPr>
          <a:xfrm rot="16200000" flipH="1">
            <a:off x="5581388" y="3579497"/>
            <a:ext cx="651065" cy="27881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7" idx="2"/>
            <a:endCxn id="9" idx="0"/>
          </p:cNvCxnSpPr>
          <p:nvPr/>
        </p:nvCxnSpPr>
        <p:spPr>
          <a:xfrm flipH="1">
            <a:off x="6440565" y="1407850"/>
            <a:ext cx="12287" cy="1417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433256" y="3256587"/>
            <a:ext cx="2752215" cy="273473"/>
          </a:xfrm>
          <a:prstGeom prst="rect">
            <a:avLst/>
          </a:prstGeom>
        </p:spPr>
        <p:txBody>
          <a:bodyPr wrap="square">
            <a:spAutoFit/>
          </a:bodyPr>
          <a:lstStyle/>
          <a:p>
            <a:pPr marL="180340">
              <a:lnSpc>
                <a:spcPct val="107000"/>
              </a:lnSpc>
              <a:spcAft>
                <a:spcPts val="0"/>
              </a:spcAft>
            </a:pPr>
            <a:r>
              <a:rPr lang="es-EC" sz="1050" dirty="0">
                <a:solidFill>
                  <a:srgbClr val="FF0000"/>
                </a:solidFill>
                <a:ea typeface="Calibri" panose="020F0502020204030204" pitchFamily="34" charset="0"/>
                <a:cs typeface="Times New Roman" panose="02020603050405020304" pitchFamily="18" charset="0"/>
              </a:rPr>
              <a:t>≠ </a:t>
            </a:r>
            <a:r>
              <a:rPr lang="es-EC" sz="1050" dirty="0">
                <a:ea typeface="Calibri" panose="020F0502020204030204" pitchFamily="34" charset="0"/>
                <a:cs typeface="Times New Roman" panose="02020603050405020304" pitchFamily="18" charset="0"/>
              </a:rPr>
              <a:t>Diferencia a favor de la COAC</a:t>
            </a:r>
          </a:p>
        </p:txBody>
      </p:sp>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Obligaciones Tributarias</a:t>
            </a:r>
            <a:endParaRPr lang="es-ES" dirty="0">
              <a:solidFill>
                <a:schemeClr val="tx1"/>
              </a:solidFill>
            </a:endParaRPr>
          </a:p>
        </p:txBody>
      </p:sp>
      <p:pic>
        <p:nvPicPr>
          <p:cNvPr id="5" name="Picture 2" descr="http://www.sri.gob.ec/NoticiasSriPortlet/image/?idCodigo=3704&amp;expira=1"/>
          <p:cNvPicPr>
            <a:picLocks noChangeAspect="1" noChangeArrowheads="1"/>
          </p:cNvPicPr>
          <p:nvPr/>
        </p:nvPicPr>
        <p:blipFill rotWithShape="1">
          <a:blip r:embed="rId2">
            <a:extLst>
              <a:ext uri="{28A0092B-C50C-407E-A947-70E740481C1C}">
                <a14:useLocalDpi xmlns:a14="http://schemas.microsoft.com/office/drawing/2010/main" val="0"/>
              </a:ext>
            </a:extLst>
          </a:blip>
          <a:srcRect t="58915"/>
          <a:stretch/>
        </p:blipFill>
        <p:spPr bwMode="auto">
          <a:xfrm>
            <a:off x="0" y="679884"/>
            <a:ext cx="3276600" cy="9548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66139" y="1822884"/>
            <a:ext cx="1828800" cy="369332"/>
          </a:xfrm>
          <a:prstGeom prst="rect">
            <a:avLst/>
          </a:prstGeom>
          <a:noFill/>
        </p:spPr>
        <p:txBody>
          <a:bodyPr wrap="square" rtlCol="0">
            <a:spAutoFit/>
          </a:bodyPr>
          <a:lstStyle/>
          <a:p>
            <a:r>
              <a:rPr lang="es-EC" dirty="0" smtClean="0"/>
              <a:t>b) Veracidad </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059284357"/>
              </p:ext>
            </p:extLst>
          </p:nvPr>
        </p:nvGraphicFramePr>
        <p:xfrm>
          <a:off x="3436824" y="679884"/>
          <a:ext cx="6592656" cy="2576703"/>
        </p:xfrm>
        <a:graphic>
          <a:graphicData uri="http://schemas.openxmlformats.org/drawingml/2006/table">
            <a:tbl>
              <a:tblPr firstRow="1" firstCol="1" bandRow="1"/>
              <a:tblGrid>
                <a:gridCol w="138094"/>
                <a:gridCol w="2591570"/>
                <a:gridCol w="1362163"/>
                <a:gridCol w="1200839"/>
                <a:gridCol w="1299990"/>
              </a:tblGrid>
              <a:tr h="234735">
                <a:tc>
                  <a:txBody>
                    <a:bodyPr/>
                    <a:lstStyle/>
                    <a:p>
                      <a:pPr algn="l">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Concepto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Valores declarados (1)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Valores en libros (2)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endParaRPr lang="es-EC"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1´850.601,09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1´850.601,09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(-)Costos y Gastos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(1´694.100,23)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(1´694.100,23)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Utilidad gravable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156.500,86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156.500,86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Trabajadores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(23.475,13)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(23.475,13)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Gastos no deducibles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5.233,47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5.233,47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Base imponible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138.259,20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138259,20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 Sociedades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30.417,02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30.417,02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Anticipo del IR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(9.552,16)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(9.552,16</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correcto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40">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Retenciones realizadas en el período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(1.958,12)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(1.957.78)</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$0.34,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6223">
                <a:tc>
                  <a:txBody>
                    <a:bodyPr/>
                    <a:lstStyle/>
                    <a:p>
                      <a:pPr algn="l">
                        <a:lnSpc>
                          <a:spcPct val="107000"/>
                        </a:lnSpc>
                      </a:pPr>
                      <a:endParaRPr lang="es-EC"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 causado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18.906,74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18.907,08 </a:t>
                      </a: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$0,34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0" name="Rectángulo 9"/>
          <p:cNvSpPr/>
          <p:nvPr/>
        </p:nvSpPr>
        <p:spPr>
          <a:xfrm>
            <a:off x="10033048" y="679884"/>
            <a:ext cx="1792808" cy="1722587"/>
          </a:xfrm>
          <a:prstGeom prst="rect">
            <a:avLst/>
          </a:prstGeom>
        </p:spPr>
        <p:txBody>
          <a:bodyPr wrap="square">
            <a:spAutoFit/>
          </a:bodyPr>
          <a:lstStyle/>
          <a:p>
            <a:pPr marL="342900" lvl="0" indent="-342900">
              <a:lnSpc>
                <a:spcPct val="107000"/>
              </a:lnSpc>
              <a:spcAft>
                <a:spcPts val="0"/>
              </a:spcAft>
              <a:buFont typeface="+mj-lt"/>
              <a:buAutoNum type="arabicParenBoth"/>
            </a:pPr>
            <a:r>
              <a:rPr lang="es-EC" sz="1100" dirty="0" smtClean="0">
                <a:ea typeface="Calibri" panose="020F0502020204030204" pitchFamily="34" charset="0"/>
                <a:cs typeface="Times New Roman" panose="02020603050405020304" pitchFamily="18" charset="0"/>
              </a:rPr>
              <a:t>Declaración del impuesto a la renta sociedades (formulario 101)</a:t>
            </a:r>
          </a:p>
          <a:p>
            <a:pPr marL="342900" lvl="0" indent="-342900">
              <a:lnSpc>
                <a:spcPct val="107000"/>
              </a:lnSpc>
              <a:spcAft>
                <a:spcPts val="0"/>
              </a:spcAft>
              <a:buFont typeface="+mj-lt"/>
              <a:buAutoNum type="arabicParenBoth"/>
            </a:pPr>
            <a:r>
              <a:rPr lang="es-EC" sz="1100" dirty="0" smtClean="0">
                <a:ea typeface="Calibri" panose="020F0502020204030204" pitchFamily="34" charset="0"/>
                <a:cs typeface="Times New Roman" panose="02020603050405020304" pitchFamily="18" charset="0"/>
              </a:rPr>
              <a:t>Estado de resultados y conciliación tributaria COAC.</a:t>
            </a:r>
          </a:p>
          <a:p>
            <a:pPr marL="180340">
              <a:lnSpc>
                <a:spcPct val="107000"/>
              </a:lnSpc>
              <a:spcAft>
                <a:spcPts val="0"/>
              </a:spcAft>
            </a:pPr>
            <a:r>
              <a:rPr lang="es-EC" sz="1100" dirty="0">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pic>
        <p:nvPicPr>
          <p:cNvPr id="5122" name="Picture 2" descr="http://www.cepweb.com.ec/ebookcep/img/p/2/0/4/8/2048-thickbox_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35" r="12505" b="30603"/>
          <a:stretch/>
        </p:blipFill>
        <p:spPr bwMode="auto">
          <a:xfrm>
            <a:off x="1074786" y="2477262"/>
            <a:ext cx="1509311" cy="13825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01423" y="4242920"/>
            <a:ext cx="345603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107 D.- </a:t>
            </a:r>
            <a:r>
              <a:rPr lang="es-EC" sz="1400" dirty="0"/>
              <a:t>I</a:t>
            </a:r>
            <a:r>
              <a:rPr lang="es-EC" sz="1400" dirty="0" smtClean="0"/>
              <a:t>nconsistencias </a:t>
            </a:r>
            <a:r>
              <a:rPr lang="es-EC" sz="1400" dirty="0"/>
              <a:t>en la declaración y anexos de </a:t>
            </a:r>
            <a:r>
              <a:rPr lang="es-EC" sz="1400" dirty="0" smtClean="0"/>
              <a:t>información</a:t>
            </a:r>
            <a:endParaRPr lang="es-EC" sz="1400" dirty="0"/>
          </a:p>
        </p:txBody>
      </p:sp>
      <p:pic>
        <p:nvPicPr>
          <p:cNvPr id="5126" name="Picture 6" descr="http://www.sri.gob.ec/NoticiasSriPortlet/image/?idCodigo=6500&amp;expir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781" y="5211461"/>
            <a:ext cx="1178315" cy="8357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de flecha 13"/>
          <p:cNvCxnSpPr>
            <a:stCxn id="5122" idx="2"/>
            <a:endCxn id="12" idx="0"/>
          </p:cNvCxnSpPr>
          <p:nvPr/>
        </p:nvCxnSpPr>
        <p:spPr>
          <a:xfrm flipH="1">
            <a:off x="1829441" y="3859837"/>
            <a:ext cx="1" cy="38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2" idx="2"/>
          </p:cNvCxnSpPr>
          <p:nvPr/>
        </p:nvCxnSpPr>
        <p:spPr>
          <a:xfrm flipH="1">
            <a:off x="1829440" y="4766140"/>
            <a:ext cx="1" cy="18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5"/>
          <a:stretch>
            <a:fillRect/>
          </a:stretch>
        </p:blipFill>
        <p:spPr>
          <a:xfrm>
            <a:off x="101423" y="5205941"/>
            <a:ext cx="902369" cy="835782"/>
          </a:xfrm>
          <a:prstGeom prst="rect">
            <a:avLst/>
          </a:prstGeom>
        </p:spPr>
      </p:pic>
      <p:cxnSp>
        <p:nvCxnSpPr>
          <p:cNvPr id="24" name="Conector recto de flecha 23"/>
          <p:cNvCxnSpPr>
            <a:stCxn id="20" idx="3"/>
            <a:endCxn id="5126" idx="1"/>
          </p:cNvCxnSpPr>
          <p:nvPr/>
        </p:nvCxnSpPr>
        <p:spPr>
          <a:xfrm>
            <a:off x="1003792" y="5623832"/>
            <a:ext cx="401989" cy="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419580" y="5014980"/>
            <a:ext cx="407624" cy="246221"/>
          </a:xfrm>
          <a:prstGeom prst="rect">
            <a:avLst/>
          </a:prstGeom>
          <a:noFill/>
        </p:spPr>
        <p:txBody>
          <a:bodyPr wrap="square" rtlCol="0">
            <a:spAutoFit/>
          </a:bodyPr>
          <a:lstStyle/>
          <a:p>
            <a:r>
              <a:rPr lang="es-EC" sz="1000" b="1" dirty="0" smtClean="0"/>
              <a:t>A.T</a:t>
            </a:r>
            <a:endParaRPr lang="es-EC" sz="1000" b="1" dirty="0"/>
          </a:p>
        </p:txBody>
      </p:sp>
      <p:pic>
        <p:nvPicPr>
          <p:cNvPr id="5128" name="Picture 8" descr="http://www.actualicese.com/_ig/img/fotos/correccion_IV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6085" y="5205941"/>
            <a:ext cx="1211342" cy="88300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ector recto de flecha 46"/>
          <p:cNvCxnSpPr>
            <a:stCxn id="5126" idx="3"/>
            <a:endCxn id="5128" idx="1"/>
          </p:cNvCxnSpPr>
          <p:nvPr/>
        </p:nvCxnSpPr>
        <p:spPr>
          <a:xfrm>
            <a:off x="2584096" y="5629352"/>
            <a:ext cx="401989" cy="18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endCxn id="49" idx="0"/>
          </p:cNvCxnSpPr>
          <p:nvPr/>
        </p:nvCxnSpPr>
        <p:spPr>
          <a:xfrm>
            <a:off x="8229960" y="3290446"/>
            <a:ext cx="0" cy="26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7034630" y="3552060"/>
            <a:ext cx="239066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smtClean="0"/>
              <a:t>Evidencia de contravención</a:t>
            </a:r>
            <a:endParaRPr lang="es-EC" sz="1400" dirty="0"/>
          </a:p>
        </p:txBody>
      </p:sp>
      <p:sp>
        <p:nvSpPr>
          <p:cNvPr id="50" name="Rectángulo 49"/>
          <p:cNvSpPr/>
          <p:nvPr/>
        </p:nvSpPr>
        <p:spPr>
          <a:xfrm>
            <a:off x="6371043" y="4121451"/>
            <a:ext cx="3717833"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a:ea typeface="Calibri" panose="020F0502020204030204" pitchFamily="34" charset="0"/>
              </a:rPr>
              <a:t>E</a:t>
            </a:r>
            <a:r>
              <a:rPr lang="es-EC" sz="1400" dirty="0" smtClean="0">
                <a:ea typeface="Calibri" panose="020F0502020204030204" pitchFamily="34" charset="0"/>
              </a:rPr>
              <a:t>l </a:t>
            </a:r>
            <a:r>
              <a:rPr lang="es-EC" sz="1400" dirty="0">
                <a:ea typeface="Calibri" panose="020F0502020204030204" pitchFamily="34" charset="0"/>
              </a:rPr>
              <a:t>Código Tributario art. </a:t>
            </a:r>
            <a:r>
              <a:rPr lang="es-EC" sz="1400" dirty="0" smtClean="0">
                <a:ea typeface="Calibri" panose="020F0502020204030204" pitchFamily="34" charset="0"/>
              </a:rPr>
              <a:t>349.- </a:t>
            </a:r>
            <a:r>
              <a:rPr lang="es-EC" sz="1400" dirty="0"/>
              <a:t>sanciones por contravenciones</a:t>
            </a:r>
            <a:r>
              <a:rPr lang="es-EC" sz="1400" dirty="0" smtClean="0">
                <a:ea typeface="Calibri" panose="020F0502020204030204" pitchFamily="34" charset="0"/>
              </a:rPr>
              <a:t> </a:t>
            </a:r>
            <a:endParaRPr lang="es-EC" sz="1400" dirty="0"/>
          </a:p>
        </p:txBody>
      </p:sp>
      <p:cxnSp>
        <p:nvCxnSpPr>
          <p:cNvPr id="52" name="Conector recto de flecha 51"/>
          <p:cNvCxnSpPr>
            <a:stCxn id="49" idx="2"/>
            <a:endCxn id="50" idx="0"/>
          </p:cNvCxnSpPr>
          <p:nvPr/>
        </p:nvCxnSpPr>
        <p:spPr>
          <a:xfrm>
            <a:off x="8229960" y="3859837"/>
            <a:ext cx="0" cy="26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ángulo 58"/>
          <p:cNvSpPr/>
          <p:nvPr/>
        </p:nvSpPr>
        <p:spPr>
          <a:xfrm>
            <a:off x="6084980" y="4984201"/>
            <a:ext cx="4289957" cy="30777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400" dirty="0">
                <a:ea typeface="Calibri" panose="020F0502020204030204" pitchFamily="34" charset="0"/>
              </a:rPr>
              <a:t>multa no </a:t>
            </a:r>
            <a:r>
              <a:rPr lang="es-EC" sz="1400" dirty="0" smtClean="0">
                <a:ea typeface="Calibri" panose="020F0502020204030204" pitchFamily="34" charset="0"/>
              </a:rPr>
              <a:t>menor </a:t>
            </a:r>
            <a:r>
              <a:rPr lang="es-EC" sz="1400" dirty="0">
                <a:ea typeface="Calibri" panose="020F0502020204030204" pitchFamily="34" charset="0"/>
              </a:rPr>
              <a:t>a </a:t>
            </a:r>
            <a:r>
              <a:rPr lang="es-EC" sz="1400" dirty="0" smtClean="0">
                <a:ea typeface="Calibri" panose="020F0502020204030204" pitchFamily="34" charset="0"/>
              </a:rPr>
              <a:t>$30 dólares, </a:t>
            </a:r>
            <a:r>
              <a:rPr lang="es-EC" sz="1400" dirty="0">
                <a:ea typeface="Calibri" panose="020F0502020204030204" pitchFamily="34" charset="0"/>
              </a:rPr>
              <a:t>ni superior a $</a:t>
            </a:r>
            <a:r>
              <a:rPr lang="es-EC" sz="1400" dirty="0" smtClean="0">
                <a:ea typeface="Calibri" panose="020F0502020204030204" pitchFamily="34" charset="0"/>
              </a:rPr>
              <a:t>1.500</a:t>
            </a:r>
            <a:endParaRPr lang="es-EC" sz="1400" dirty="0"/>
          </a:p>
        </p:txBody>
      </p:sp>
      <p:cxnSp>
        <p:nvCxnSpPr>
          <p:cNvPr id="61" name="Conector recto de flecha 60"/>
          <p:cNvCxnSpPr>
            <a:stCxn id="50" idx="2"/>
            <a:endCxn id="59" idx="0"/>
          </p:cNvCxnSpPr>
          <p:nvPr/>
        </p:nvCxnSpPr>
        <p:spPr>
          <a:xfrm flipH="1">
            <a:off x="8229959" y="4644671"/>
            <a:ext cx="1" cy="33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2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6172" y="2976275"/>
            <a:ext cx="5420591" cy="1143000"/>
          </a:xfrm>
        </p:spPr>
        <p:txBody>
          <a:bodyPr/>
          <a:lstStyle/>
          <a:p>
            <a:r>
              <a:rPr lang="es-ES" dirty="0" smtClean="0">
                <a:solidFill>
                  <a:schemeClr val="tx1"/>
                </a:solidFill>
              </a:rPr>
              <a:t>Definición del problema</a:t>
            </a:r>
            <a:endParaRPr lang="es-ES" dirty="0">
              <a:solidFill>
                <a:schemeClr val="tx1"/>
              </a:solidFill>
            </a:endParaRPr>
          </a:p>
        </p:txBody>
      </p:sp>
      <p:pic>
        <p:nvPicPr>
          <p:cNvPr id="2056" name="Picture 8" descr="http://2.bp.blogspot.com/-GB5Ypa2O9fk/UJHl7lemerI/AAAAAAAAANw/Cff3OVc6YHA/s1600/Hombre+pensa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32" y="1686594"/>
            <a:ext cx="3722362" cy="372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519577"/>
          </a:xfrm>
        </p:spPr>
        <p:txBody>
          <a:bodyPr/>
          <a:lstStyle/>
          <a:p>
            <a:r>
              <a:rPr lang="es-ES" dirty="0" smtClean="0">
                <a:solidFill>
                  <a:schemeClr val="tx1"/>
                </a:solidFill>
              </a:rPr>
              <a:t>Deberes Formales</a:t>
            </a:r>
            <a:endParaRPr lang="es-ES" dirty="0">
              <a:solidFill>
                <a:schemeClr val="tx1"/>
              </a:solidFill>
            </a:endParaRPr>
          </a:p>
        </p:txBody>
      </p:sp>
      <p:sp>
        <p:nvSpPr>
          <p:cNvPr id="5" name="Rectángulo 4"/>
          <p:cNvSpPr/>
          <p:nvPr/>
        </p:nvSpPr>
        <p:spPr>
          <a:xfrm>
            <a:off x="340015" y="627961"/>
            <a:ext cx="5900974" cy="58477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es-ES" sz="3200" dirty="0" smtClean="0">
                <a:ln w="0">
                  <a:noFill/>
                </a:ln>
                <a:solidFill>
                  <a:schemeClr val="tx1"/>
                </a:solidFill>
                <a:effectLst>
                  <a:outerShdw blurRad="50800" dist="38100" algn="l" rotWithShape="0">
                    <a:prstClr val="black">
                      <a:alpha val="40000"/>
                    </a:prstClr>
                  </a:outerShdw>
                </a:effectLst>
              </a:rPr>
              <a:t>Retenciones en la fuente del IR</a:t>
            </a:r>
            <a:endParaRPr lang="es-ES" sz="3200" dirty="0">
              <a:ln w="0">
                <a:noFill/>
              </a:ln>
              <a:solidFill>
                <a:schemeClr val="tx1"/>
              </a:solidFill>
              <a:effectLst>
                <a:outerShdw blurRad="50800" dist="38100" algn="l" rotWithShape="0">
                  <a:prstClr val="black">
                    <a:alpha val="40000"/>
                  </a:prst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2778407388"/>
              </p:ext>
            </p:extLst>
          </p:nvPr>
        </p:nvGraphicFramePr>
        <p:xfrm>
          <a:off x="595773" y="1754229"/>
          <a:ext cx="5701030" cy="2886647"/>
        </p:xfrm>
        <a:graphic>
          <a:graphicData uri="http://schemas.openxmlformats.org/drawingml/2006/table">
            <a:tbl>
              <a:tblPr firstRow="1" firstCol="1" bandRow="1"/>
              <a:tblGrid>
                <a:gridCol w="1111250"/>
                <a:gridCol w="1445895"/>
                <a:gridCol w="2014855"/>
                <a:gridCol w="1129030"/>
              </a:tblGrid>
              <a:tr h="0">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máxima de declaración acorde noveno digito del RUC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de </a:t>
                      </a:r>
                      <a:r>
                        <a:rPr lang="es-EC"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declaración formulario</a:t>
                      </a:r>
                      <a:r>
                        <a:rPr lang="es-EC"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de febrero 2014 </a:t>
                      </a:r>
                      <a:r>
                        <a:rPr lang="es-EC"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de marzo 2014 </a:t>
                      </a:r>
                      <a:r>
                        <a:rPr lang="es-EC"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marzo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abril 2014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abril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mayo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de junio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julio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agosto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septiembre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septiembre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octubre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octubre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de noviembre 2014 </a:t>
                      </a:r>
                      <a:r>
                        <a:rPr lang="es-EC"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noviembre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de diciembre 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diciembre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enero 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tiempo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uadroTexto 7"/>
          <p:cNvSpPr txBox="1"/>
          <p:nvPr/>
        </p:nvSpPr>
        <p:spPr>
          <a:xfrm>
            <a:off x="623392" y="1325227"/>
            <a:ext cx="1828800" cy="369332"/>
          </a:xfrm>
          <a:prstGeom prst="rect">
            <a:avLst/>
          </a:prstGeom>
          <a:noFill/>
        </p:spPr>
        <p:txBody>
          <a:bodyPr wrap="square" rtlCol="0">
            <a:spAutoFit/>
          </a:bodyPr>
          <a:lstStyle/>
          <a:p>
            <a:r>
              <a:rPr lang="es-EC" dirty="0" smtClean="0"/>
              <a:t>a) Presentación</a:t>
            </a:r>
            <a:endParaRPr lang="es-EC" dirty="0"/>
          </a:p>
        </p:txBody>
      </p:sp>
      <p:sp>
        <p:nvSpPr>
          <p:cNvPr id="9" name="Rectángulo 8"/>
          <p:cNvSpPr/>
          <p:nvPr/>
        </p:nvSpPr>
        <p:spPr>
          <a:xfrm>
            <a:off x="0" y="4531929"/>
            <a:ext cx="1652530" cy="454612"/>
          </a:xfrm>
          <a:prstGeom prst="rect">
            <a:avLst/>
          </a:prstGeom>
        </p:spPr>
        <p:txBody>
          <a:bodyPr wrap="square">
            <a:spAutoFit/>
          </a:bodyPr>
          <a:lstStyle/>
          <a:p>
            <a:pPr marL="457200">
              <a:lnSpc>
                <a:spcPct val="107000"/>
              </a:lnSpc>
              <a:spcAft>
                <a:spcPts val="0"/>
              </a:spcAft>
            </a:pPr>
            <a:r>
              <a:rPr lang="es-EC" sz="10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s-EC" sz="1050" dirty="0">
                <a:latin typeface="Times New Roman" panose="02020603050405020304" pitchFamily="18" charset="0"/>
                <a:ea typeface="Calibri" panose="020F0502020204030204" pitchFamily="34" charset="0"/>
                <a:cs typeface="Times New Roman" panose="02020603050405020304" pitchFamily="18" charset="0"/>
              </a:rPr>
              <a:t>Fin de semana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C" sz="10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s-EC" sz="1050" dirty="0">
                <a:latin typeface="Times New Roman" panose="02020603050405020304" pitchFamily="18" charset="0"/>
                <a:ea typeface="Calibri" panose="020F0502020204030204" pitchFamily="34" charset="0"/>
                <a:cs typeface="Times New Roman" panose="02020603050405020304" pitchFamily="18" charset="0"/>
              </a:rPr>
              <a:t>Hallazgo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p:cNvSpPr txBox="1"/>
          <p:nvPr/>
        </p:nvSpPr>
        <p:spPr>
          <a:xfrm>
            <a:off x="6928873" y="873003"/>
            <a:ext cx="4999649" cy="523220"/>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a:t>Reglamento de Aplicación de la Ley de Régimen Tributario Interno</a:t>
            </a:r>
          </a:p>
        </p:txBody>
      </p:sp>
      <p:sp>
        <p:nvSpPr>
          <p:cNvPr id="11" name="Rectángulo 10"/>
          <p:cNvSpPr/>
          <p:nvPr/>
        </p:nvSpPr>
        <p:spPr>
          <a:xfrm>
            <a:off x="7644719" y="2112236"/>
            <a:ext cx="3567955" cy="30777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102.- Plazos para declarar y pagar.</a:t>
            </a:r>
            <a:endParaRPr lang="es-EC" sz="1400" dirty="0"/>
          </a:p>
        </p:txBody>
      </p:sp>
      <p:pic>
        <p:nvPicPr>
          <p:cNvPr id="12" name="Picture 8" descr="http://images.slideplayer.es/7/1689193/slides/slide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120"/>
          <a:stretch/>
        </p:blipFill>
        <p:spPr bwMode="auto">
          <a:xfrm>
            <a:off x="9887229" y="1410526"/>
            <a:ext cx="1240577" cy="68740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de flecha 13"/>
          <p:cNvCxnSpPr>
            <a:stCxn id="10" idx="2"/>
            <a:endCxn id="11" idx="0"/>
          </p:cNvCxnSpPr>
          <p:nvPr/>
        </p:nvCxnSpPr>
        <p:spPr>
          <a:xfrm flipH="1">
            <a:off x="9428697" y="1396223"/>
            <a:ext cx="1" cy="71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http://coper-boyaca.gov.co/apc-aa-files/31323332613333643462356633633632/impuestos_2_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b="17033"/>
          <a:stretch/>
        </p:blipFill>
        <p:spPr bwMode="auto">
          <a:xfrm>
            <a:off x="7644719" y="2776250"/>
            <a:ext cx="1486944" cy="94745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7436386" y="3723701"/>
            <a:ext cx="1695277" cy="276999"/>
          </a:xfrm>
          <a:prstGeom prst="rect">
            <a:avLst/>
          </a:prstGeom>
          <a:noFill/>
        </p:spPr>
        <p:txBody>
          <a:bodyPr wrap="square" rtlCol="0">
            <a:spAutoFit/>
          </a:bodyPr>
          <a:lstStyle/>
          <a:p>
            <a:pPr algn="ctr"/>
            <a:r>
              <a:rPr lang="es-EC" sz="1200" dirty="0" smtClean="0"/>
              <a:t>Agente de retención</a:t>
            </a:r>
            <a:endParaRPr lang="es-EC" sz="1200" dirty="0"/>
          </a:p>
        </p:txBody>
      </p:sp>
      <p:pic>
        <p:nvPicPr>
          <p:cNvPr id="19" name="Picture 10" descr="http://blog.mmtuberias.es/wp-content/uploads/2011/06/sabado_domin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9883" y="2763026"/>
            <a:ext cx="1182790" cy="74955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a:blip r:embed="rId5"/>
          <a:stretch>
            <a:fillRect/>
          </a:stretch>
        </p:blipFill>
        <p:spPr>
          <a:xfrm>
            <a:off x="10043463" y="3479059"/>
            <a:ext cx="1411902" cy="705951"/>
          </a:xfrm>
          <a:prstGeom prst="rect">
            <a:avLst/>
          </a:prstGeom>
        </p:spPr>
      </p:pic>
      <p:cxnSp>
        <p:nvCxnSpPr>
          <p:cNvPr id="18" name="Conector angular 17"/>
          <p:cNvCxnSpPr>
            <a:endCxn id="22" idx="0"/>
          </p:cNvCxnSpPr>
          <p:nvPr/>
        </p:nvCxnSpPr>
        <p:spPr>
          <a:xfrm rot="5400000">
            <a:off x="2165249" y="3555258"/>
            <a:ext cx="2339167" cy="68681"/>
          </a:xfrm>
          <a:prstGeom prst="bentConnector3">
            <a:avLst>
              <a:gd name="adj1" fmla="val -865"/>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2375074" y="4759182"/>
            <a:ext cx="1850834"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t>Fecha de exigibilidad</a:t>
            </a:r>
            <a:endParaRPr lang="es-EC" sz="1400" dirty="0"/>
          </a:p>
        </p:txBody>
      </p:sp>
      <p:sp>
        <p:nvSpPr>
          <p:cNvPr id="27" name="CuadroTexto 26"/>
          <p:cNvSpPr txBox="1"/>
          <p:nvPr/>
        </p:nvSpPr>
        <p:spPr>
          <a:xfrm>
            <a:off x="1613004" y="5227762"/>
            <a:ext cx="3374973"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t>Multas e Intereses por retraso según Art. 50 LORTI</a:t>
            </a:r>
            <a:endParaRPr lang="es-EC" sz="1400" dirty="0"/>
          </a:p>
        </p:txBody>
      </p:sp>
      <p:sp>
        <p:nvSpPr>
          <p:cNvPr id="28" name="CuadroTexto 27"/>
          <p:cNvSpPr txBox="1"/>
          <p:nvPr/>
        </p:nvSpPr>
        <p:spPr>
          <a:xfrm>
            <a:off x="1847023" y="5911786"/>
            <a:ext cx="2886958"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t>Formulario 106 múltiple de pagos</a:t>
            </a:r>
            <a:endParaRPr lang="es-EC" sz="1400" dirty="0"/>
          </a:p>
        </p:txBody>
      </p:sp>
      <p:cxnSp>
        <p:nvCxnSpPr>
          <p:cNvPr id="30" name="Conector recto de flecha 29"/>
          <p:cNvCxnSpPr>
            <a:stCxn id="22" idx="2"/>
            <a:endCxn id="27" idx="0"/>
          </p:cNvCxnSpPr>
          <p:nvPr/>
        </p:nvCxnSpPr>
        <p:spPr>
          <a:xfrm>
            <a:off x="3300491" y="5066959"/>
            <a:ext cx="0" cy="16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7" idx="2"/>
            <a:endCxn id="28" idx="0"/>
          </p:cNvCxnSpPr>
          <p:nvPr/>
        </p:nvCxnSpPr>
        <p:spPr>
          <a:xfrm flipH="1">
            <a:off x="3290502" y="5750982"/>
            <a:ext cx="9989" cy="160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5445347" y="5120040"/>
            <a:ext cx="2440256"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400" dirty="0"/>
              <a:t> multa </a:t>
            </a:r>
            <a:r>
              <a:rPr lang="es-EC" sz="1400" dirty="0" smtClean="0"/>
              <a:t>= 3</a:t>
            </a:r>
            <a:r>
              <a:rPr lang="es-EC" sz="1400" dirty="0"/>
              <a:t>% </a:t>
            </a:r>
            <a:r>
              <a:rPr lang="es-EC" sz="1400" dirty="0" smtClean="0"/>
              <a:t>del valor declarado según Art. 100 LORTI</a:t>
            </a:r>
            <a:endParaRPr lang="es-EC" sz="1400" dirty="0"/>
          </a:p>
        </p:txBody>
      </p:sp>
      <p:cxnSp>
        <p:nvCxnSpPr>
          <p:cNvPr id="57" name="Conector recto de flecha 56"/>
          <p:cNvCxnSpPr>
            <a:stCxn id="27" idx="3"/>
            <a:endCxn id="53" idx="1"/>
          </p:cNvCxnSpPr>
          <p:nvPr/>
        </p:nvCxnSpPr>
        <p:spPr>
          <a:xfrm>
            <a:off x="4987977" y="5489372"/>
            <a:ext cx="457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ángulo 61"/>
          <p:cNvSpPr/>
          <p:nvPr/>
        </p:nvSpPr>
        <p:spPr>
          <a:xfrm>
            <a:off x="8330512" y="5120040"/>
            <a:ext cx="288216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400" dirty="0"/>
              <a:t> </a:t>
            </a:r>
            <a:r>
              <a:rPr lang="es-EC" sz="1400" dirty="0" smtClean="0"/>
              <a:t>interés = 1.5 </a:t>
            </a:r>
            <a:r>
              <a:rPr lang="es-EC" sz="1400" dirty="0"/>
              <a:t>veces la tasa activa referencial para noventa </a:t>
            </a:r>
            <a:r>
              <a:rPr lang="es-EC" sz="1400" dirty="0" smtClean="0"/>
              <a:t>días según Art. 21 C.T</a:t>
            </a:r>
            <a:endParaRPr lang="es-EC" sz="1400" dirty="0"/>
          </a:p>
        </p:txBody>
      </p:sp>
      <p:cxnSp>
        <p:nvCxnSpPr>
          <p:cNvPr id="63" name="Conector recto de flecha 62"/>
          <p:cNvCxnSpPr>
            <a:stCxn id="53" idx="3"/>
            <a:endCxn id="62" idx="1"/>
          </p:cNvCxnSpPr>
          <p:nvPr/>
        </p:nvCxnSpPr>
        <p:spPr>
          <a:xfrm>
            <a:off x="7885603" y="5489372"/>
            <a:ext cx="444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45" name="Conector angular 6144"/>
          <p:cNvCxnSpPr>
            <a:stCxn id="11" idx="2"/>
            <a:endCxn id="6146" idx="0"/>
          </p:cNvCxnSpPr>
          <p:nvPr/>
        </p:nvCxnSpPr>
        <p:spPr>
          <a:xfrm rot="5400000">
            <a:off x="8730326" y="2077878"/>
            <a:ext cx="356237" cy="10405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49" name="Conector angular 6148"/>
          <p:cNvCxnSpPr>
            <a:stCxn id="11" idx="2"/>
            <a:endCxn id="19" idx="0"/>
          </p:cNvCxnSpPr>
          <p:nvPr/>
        </p:nvCxnSpPr>
        <p:spPr>
          <a:xfrm rot="16200000" flipH="1">
            <a:off x="9853481" y="1995228"/>
            <a:ext cx="343013" cy="11925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3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519577"/>
          </a:xfrm>
        </p:spPr>
        <p:txBody>
          <a:bodyPr/>
          <a:lstStyle/>
          <a:p>
            <a:r>
              <a:rPr lang="es-ES" dirty="0" smtClean="0">
                <a:solidFill>
                  <a:schemeClr val="tx1"/>
                </a:solidFill>
              </a:rPr>
              <a:t>Deberes Formales</a:t>
            </a:r>
            <a:endParaRPr lang="es-ES" dirty="0">
              <a:solidFill>
                <a:schemeClr val="tx1"/>
              </a:solidFill>
            </a:endParaRPr>
          </a:p>
        </p:txBody>
      </p:sp>
      <p:sp>
        <p:nvSpPr>
          <p:cNvPr id="5" name="CuadroTexto 4"/>
          <p:cNvSpPr txBox="1"/>
          <p:nvPr/>
        </p:nvSpPr>
        <p:spPr>
          <a:xfrm>
            <a:off x="340015" y="1362981"/>
            <a:ext cx="1828800" cy="369332"/>
          </a:xfrm>
          <a:prstGeom prst="rect">
            <a:avLst/>
          </a:prstGeom>
          <a:noFill/>
        </p:spPr>
        <p:txBody>
          <a:bodyPr wrap="square" rtlCol="0">
            <a:spAutoFit/>
          </a:bodyPr>
          <a:lstStyle/>
          <a:p>
            <a:r>
              <a:rPr lang="es-EC" dirty="0" smtClean="0"/>
              <a:t>b) Veracidad </a:t>
            </a:r>
            <a:endParaRPr lang="es-EC" dirty="0"/>
          </a:p>
        </p:txBody>
      </p:sp>
      <p:sp>
        <p:nvSpPr>
          <p:cNvPr id="6" name="Rectángulo 5"/>
          <p:cNvSpPr/>
          <p:nvPr/>
        </p:nvSpPr>
        <p:spPr>
          <a:xfrm>
            <a:off x="340015" y="627961"/>
            <a:ext cx="5900974" cy="58477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es-ES" sz="3200" dirty="0" smtClean="0">
                <a:ln w="0">
                  <a:noFill/>
                </a:ln>
                <a:solidFill>
                  <a:schemeClr val="tx1"/>
                </a:solidFill>
                <a:effectLst>
                  <a:outerShdw blurRad="50800" dist="38100" algn="l" rotWithShape="0">
                    <a:prstClr val="black">
                      <a:alpha val="40000"/>
                    </a:prstClr>
                  </a:outerShdw>
                </a:effectLst>
              </a:rPr>
              <a:t>Retenciones en la fuente del IR</a:t>
            </a:r>
            <a:endParaRPr lang="es-ES" sz="3200" dirty="0">
              <a:ln w="0">
                <a:noFill/>
              </a:ln>
              <a:solidFill>
                <a:schemeClr val="tx1"/>
              </a:solidFill>
              <a:effectLst>
                <a:outerShdw blurRad="50800" dist="38100" algn="l" rotWithShape="0">
                  <a:prstClr val="black">
                    <a:alpha val="40000"/>
                  </a:prstClr>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572649749"/>
              </p:ext>
            </p:extLst>
          </p:nvPr>
        </p:nvGraphicFramePr>
        <p:xfrm>
          <a:off x="790131" y="1732313"/>
          <a:ext cx="4894573" cy="2870327"/>
        </p:xfrm>
        <a:graphic>
          <a:graphicData uri="http://schemas.openxmlformats.org/drawingml/2006/table">
            <a:tbl>
              <a:tblPr firstRow="1" firstCol="1" bandRow="1"/>
              <a:tblGrid>
                <a:gridCol w="1048779"/>
                <a:gridCol w="1440116"/>
                <a:gridCol w="1469244"/>
                <a:gridCol w="936434"/>
              </a:tblGrid>
              <a:tr h="0">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RETENCIÓN SEGÚN </a:t>
                      </a:r>
                      <a:r>
                        <a:rPr lang="es-EC"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DECLARACIÓN (103)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RETENCIÓN SEGÚN LIBROS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1.350,83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1.350,82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FEBRERO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1.181,59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MARZO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2.497,25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2.497,25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ABRIL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1.395,45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1.395,44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1.585,97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1.585,96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1.851,39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1.851,40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1.676,38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1.676,37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1.770,97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1.770,98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SEPTIEMBRE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2.749,36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2.749,36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OCTUBRE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1.859,83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1.859,83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NOVIEMBRE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1.691,81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1.691,80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DICIEMBRE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2.997,53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2.997,54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22.608,38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22.608,34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9" name="Rectángulo 8"/>
          <p:cNvSpPr/>
          <p:nvPr/>
        </p:nvSpPr>
        <p:spPr>
          <a:xfrm>
            <a:off x="1736096" y="4891384"/>
            <a:ext cx="209777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200" dirty="0">
                <a:ea typeface="Calibri" panose="020F0502020204030204" pitchFamily="34" charset="0"/>
              </a:rPr>
              <a:t>resolución No. NAC-DGER2006-0798 del </a:t>
            </a:r>
            <a:r>
              <a:rPr lang="es-EC" sz="1200" dirty="0" smtClean="0">
                <a:ea typeface="Calibri" panose="020F0502020204030204" pitchFamily="34" charset="0"/>
              </a:rPr>
              <a:t>S.R.I</a:t>
            </a:r>
            <a:endParaRPr lang="es-EC" sz="1200" dirty="0"/>
          </a:p>
        </p:txBody>
      </p:sp>
      <p:cxnSp>
        <p:nvCxnSpPr>
          <p:cNvPr id="11" name="Conector recto de flecha 10"/>
          <p:cNvCxnSpPr>
            <a:stCxn id="9" idx="0"/>
          </p:cNvCxnSpPr>
          <p:nvPr/>
        </p:nvCxnSpPr>
        <p:spPr>
          <a:xfrm flipV="1">
            <a:off x="2784983" y="4569668"/>
            <a:ext cx="2284" cy="321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409445" y="5503293"/>
            <a:ext cx="2751074" cy="276999"/>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200" dirty="0" smtClean="0">
                <a:ea typeface="Calibri" panose="020F0502020204030204" pitchFamily="34" charset="0"/>
              </a:rPr>
              <a:t>punto </a:t>
            </a:r>
            <a:r>
              <a:rPr lang="es-EC" sz="1200" dirty="0">
                <a:ea typeface="Calibri" panose="020F0502020204030204" pitchFamily="34" charset="0"/>
              </a:rPr>
              <a:t>para </a:t>
            </a:r>
            <a:r>
              <a:rPr lang="es-EC" sz="1200" dirty="0" smtClean="0">
                <a:ea typeface="Calibri" panose="020F0502020204030204" pitchFamily="34" charset="0"/>
              </a:rPr>
              <a:t>miles </a:t>
            </a:r>
            <a:r>
              <a:rPr lang="es-EC" sz="1200" dirty="0">
                <a:ea typeface="Calibri" panose="020F0502020204030204" pitchFamily="34" charset="0"/>
              </a:rPr>
              <a:t>y la </a:t>
            </a:r>
            <a:r>
              <a:rPr lang="es-EC" sz="1200" dirty="0" smtClean="0">
                <a:ea typeface="Calibri" panose="020F0502020204030204" pitchFamily="34" charset="0"/>
              </a:rPr>
              <a:t>coma </a:t>
            </a:r>
            <a:r>
              <a:rPr lang="es-EC" sz="1200" dirty="0">
                <a:ea typeface="Calibri" panose="020F0502020204030204" pitchFamily="34" charset="0"/>
              </a:rPr>
              <a:t>decimales</a:t>
            </a:r>
            <a:endParaRPr lang="es-EC" sz="1200" dirty="0"/>
          </a:p>
        </p:txBody>
      </p:sp>
      <p:cxnSp>
        <p:nvCxnSpPr>
          <p:cNvPr id="16" name="Conector recto de flecha 15"/>
          <p:cNvCxnSpPr>
            <a:stCxn id="9" idx="2"/>
            <a:endCxn id="14" idx="0"/>
          </p:cNvCxnSpPr>
          <p:nvPr/>
        </p:nvCxnSpPr>
        <p:spPr>
          <a:xfrm flipH="1">
            <a:off x="2784982" y="5353049"/>
            <a:ext cx="1" cy="150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1291624" y="5930536"/>
            <a:ext cx="2986715"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C" sz="1200" dirty="0">
                <a:ea typeface="Calibri" panose="020F0502020204030204" pitchFamily="34" charset="0"/>
              </a:rPr>
              <a:t>dos decimales (aproximando el segundo)</a:t>
            </a:r>
            <a:endParaRPr lang="es-EC" sz="1200" dirty="0"/>
          </a:p>
        </p:txBody>
      </p:sp>
      <p:cxnSp>
        <p:nvCxnSpPr>
          <p:cNvPr id="20" name="Conector recto de flecha 19"/>
          <p:cNvCxnSpPr>
            <a:stCxn id="14" idx="2"/>
            <a:endCxn id="18" idx="0"/>
          </p:cNvCxnSpPr>
          <p:nvPr/>
        </p:nvCxnSpPr>
        <p:spPr>
          <a:xfrm>
            <a:off x="2784982" y="5780292"/>
            <a:ext cx="0" cy="150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 descr="http://www.cepweb.com.ec/ebookcep/img/p/2/0/4/8/2048-thickbox_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35" r="12505" b="30603"/>
          <a:stretch/>
        </p:blipFill>
        <p:spPr bwMode="auto">
          <a:xfrm>
            <a:off x="8628727" y="608592"/>
            <a:ext cx="1509311" cy="13825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7390465" y="2223477"/>
            <a:ext cx="3985834"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101.- Responsabilidad por declaración</a:t>
            </a:r>
            <a:endParaRPr lang="es-EC" sz="1400" dirty="0"/>
          </a:p>
        </p:txBody>
      </p:sp>
      <p:cxnSp>
        <p:nvCxnSpPr>
          <p:cNvPr id="25" name="Conector recto de flecha 24"/>
          <p:cNvCxnSpPr>
            <a:stCxn id="22" idx="2"/>
            <a:endCxn id="23" idx="0"/>
          </p:cNvCxnSpPr>
          <p:nvPr/>
        </p:nvCxnSpPr>
        <p:spPr>
          <a:xfrm flipH="1">
            <a:off x="9383382" y="1991167"/>
            <a:ext cx="1" cy="23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6908986" y="2752213"/>
            <a:ext cx="4948791" cy="30777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C" sz="1400" dirty="0">
                <a:ea typeface="Calibri" panose="020F0502020204030204" pitchFamily="34" charset="0"/>
              </a:rPr>
              <a:t>Cuando la declaración cause impuestos y contenga errores </a:t>
            </a:r>
            <a:endParaRPr lang="es-EC" sz="1400" dirty="0"/>
          </a:p>
        </p:txBody>
      </p:sp>
      <p:cxnSp>
        <p:nvCxnSpPr>
          <p:cNvPr id="29" name="Conector recto de flecha 28"/>
          <p:cNvCxnSpPr>
            <a:stCxn id="23" idx="2"/>
            <a:endCxn id="27" idx="0"/>
          </p:cNvCxnSpPr>
          <p:nvPr/>
        </p:nvCxnSpPr>
        <p:spPr>
          <a:xfrm>
            <a:off x="9383382" y="2531254"/>
            <a:ext cx="0" cy="220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6747364" y="3261490"/>
            <a:ext cx="5272038"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a:ea typeface="Calibri" panose="020F0502020204030204" pitchFamily="34" charset="0"/>
              </a:rPr>
              <a:t>cuya solución no modifique el impuesto a pagar o implique diferencias a favor del contribuyente</a:t>
            </a:r>
            <a:endParaRPr lang="es-EC" sz="1400" dirty="0"/>
          </a:p>
        </p:txBody>
      </p:sp>
      <p:cxnSp>
        <p:nvCxnSpPr>
          <p:cNvPr id="36" name="Conector recto de flecha 35"/>
          <p:cNvCxnSpPr>
            <a:stCxn id="27" idx="2"/>
            <a:endCxn id="30" idx="0"/>
          </p:cNvCxnSpPr>
          <p:nvPr/>
        </p:nvCxnSpPr>
        <p:spPr>
          <a:xfrm>
            <a:off x="9383382" y="3059990"/>
            <a:ext cx="1" cy="20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6708141" y="3986210"/>
            <a:ext cx="5350480"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C" sz="1400" dirty="0">
                <a:ea typeface="Calibri" panose="020F0502020204030204" pitchFamily="34" charset="0"/>
              </a:rPr>
              <a:t>éste podrá enmendar los errores, presentando una declaración </a:t>
            </a:r>
            <a:r>
              <a:rPr lang="es-EC" sz="1400" dirty="0" smtClean="0">
                <a:ea typeface="Calibri" panose="020F0502020204030204" pitchFamily="34" charset="0"/>
              </a:rPr>
              <a:t>sustitutiva (Art. 73)</a:t>
            </a:r>
            <a:endParaRPr lang="es-EC" sz="1400" dirty="0"/>
          </a:p>
        </p:txBody>
      </p:sp>
      <p:cxnSp>
        <p:nvCxnSpPr>
          <p:cNvPr id="39" name="Conector recto de flecha 38"/>
          <p:cNvCxnSpPr>
            <a:stCxn id="30" idx="2"/>
            <a:endCxn id="37" idx="0"/>
          </p:cNvCxnSpPr>
          <p:nvPr/>
        </p:nvCxnSpPr>
        <p:spPr>
          <a:xfrm flipH="1">
            <a:off x="9383381" y="3784710"/>
            <a:ext cx="2" cy="20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6696204" y="5300859"/>
            <a:ext cx="1388522" cy="30777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s-EC" sz="1400" dirty="0" smtClean="0"/>
              <a:t>Incumplimiento</a:t>
            </a:r>
            <a:endParaRPr lang="es-EC" sz="1400" dirty="0"/>
          </a:p>
        </p:txBody>
      </p:sp>
      <p:sp>
        <p:nvSpPr>
          <p:cNvPr id="41" name="CuadroTexto 40"/>
          <p:cNvSpPr txBox="1"/>
          <p:nvPr/>
        </p:nvSpPr>
        <p:spPr>
          <a:xfrm>
            <a:off x="8452071" y="4814439"/>
            <a:ext cx="2133918" cy="30777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s-EC" sz="1400" dirty="0" smtClean="0"/>
              <a:t>Contravención (Art. 349)</a:t>
            </a:r>
            <a:endParaRPr lang="es-EC" sz="1400" dirty="0"/>
          </a:p>
        </p:txBody>
      </p:sp>
      <p:sp>
        <p:nvSpPr>
          <p:cNvPr id="42" name="Rectángulo 41"/>
          <p:cNvSpPr/>
          <p:nvPr/>
        </p:nvSpPr>
        <p:spPr>
          <a:xfrm>
            <a:off x="8452071" y="5385742"/>
            <a:ext cx="3606550"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a:ea typeface="Calibri" panose="020F0502020204030204" pitchFamily="34" charset="0"/>
              </a:rPr>
              <a:t>multa no </a:t>
            </a:r>
            <a:r>
              <a:rPr lang="es-EC" sz="1400" dirty="0" smtClean="0">
                <a:ea typeface="Calibri" panose="020F0502020204030204" pitchFamily="34" charset="0"/>
              </a:rPr>
              <a:t>menor </a:t>
            </a:r>
            <a:r>
              <a:rPr lang="es-EC" sz="1400" dirty="0">
                <a:ea typeface="Calibri" panose="020F0502020204030204" pitchFamily="34" charset="0"/>
              </a:rPr>
              <a:t>a </a:t>
            </a:r>
            <a:r>
              <a:rPr lang="es-EC" sz="1400" dirty="0" smtClean="0">
                <a:ea typeface="Calibri" panose="020F0502020204030204" pitchFamily="34" charset="0"/>
              </a:rPr>
              <a:t>$30 </a:t>
            </a:r>
            <a:r>
              <a:rPr lang="es-EC" sz="1400" dirty="0">
                <a:ea typeface="Calibri" panose="020F0502020204030204" pitchFamily="34" charset="0"/>
              </a:rPr>
              <a:t>ni superior </a:t>
            </a:r>
            <a:r>
              <a:rPr lang="es-EC" sz="1400" dirty="0" smtClean="0">
                <a:ea typeface="Calibri" panose="020F0502020204030204" pitchFamily="34" charset="0"/>
              </a:rPr>
              <a:t>a $1.500</a:t>
            </a:r>
            <a:endParaRPr lang="es-EC" sz="1400" dirty="0"/>
          </a:p>
        </p:txBody>
      </p:sp>
      <p:cxnSp>
        <p:nvCxnSpPr>
          <p:cNvPr id="44" name="Conector recto de flecha 43"/>
          <p:cNvCxnSpPr>
            <a:stCxn id="40" idx="3"/>
            <a:endCxn id="41" idx="1"/>
          </p:cNvCxnSpPr>
          <p:nvPr/>
        </p:nvCxnSpPr>
        <p:spPr>
          <a:xfrm flipV="1">
            <a:off x="8084726" y="4968328"/>
            <a:ext cx="367345" cy="486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40" idx="3"/>
            <a:endCxn id="42" idx="1"/>
          </p:cNvCxnSpPr>
          <p:nvPr/>
        </p:nvCxnSpPr>
        <p:spPr>
          <a:xfrm>
            <a:off x="8084726" y="5454748"/>
            <a:ext cx="367345" cy="84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6" name="Picture 14" descr="http://static.evertiq.com/news_images/Image_Library/Text_Images/Fun-General/evertiq_ok-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5679" y="3287746"/>
            <a:ext cx="3121025" cy="146714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623392" y="108384"/>
            <a:ext cx="10972800" cy="519577"/>
          </a:xfrm>
        </p:spPr>
        <p:txBody>
          <a:bodyPr/>
          <a:lstStyle/>
          <a:p>
            <a:r>
              <a:rPr lang="es-ES" dirty="0" smtClean="0">
                <a:solidFill>
                  <a:schemeClr val="tx1"/>
                </a:solidFill>
              </a:rPr>
              <a:t>Deberes Formales</a:t>
            </a:r>
            <a:endParaRPr lang="es-ES" dirty="0">
              <a:solidFill>
                <a:schemeClr val="tx1"/>
              </a:solidFill>
            </a:endParaRPr>
          </a:p>
        </p:txBody>
      </p:sp>
      <p:pic>
        <p:nvPicPr>
          <p:cNvPr id="8194" name="Picture 2" descr="http://www.sri.gob.ec/NoticiasSriPortlet/image/?idCodigo=6152&amp;expi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1"/>
            <a:ext cx="3276600" cy="232410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33252" y="3140137"/>
            <a:ext cx="1828800" cy="369332"/>
          </a:xfrm>
          <a:prstGeom prst="rect">
            <a:avLst/>
          </a:prstGeom>
          <a:noFill/>
        </p:spPr>
        <p:txBody>
          <a:bodyPr wrap="square" rtlCol="0">
            <a:spAutoFit/>
          </a:bodyPr>
          <a:lstStyle/>
          <a:p>
            <a:r>
              <a:rPr lang="es-EC" dirty="0" smtClean="0"/>
              <a:t>a) Presentación</a:t>
            </a:r>
            <a:endParaRPr lang="es-EC" dirty="0"/>
          </a:p>
        </p:txBody>
      </p:sp>
      <p:sp>
        <p:nvSpPr>
          <p:cNvPr id="7" name="CuadroTexto 6"/>
          <p:cNvSpPr txBox="1"/>
          <p:nvPr/>
        </p:nvSpPr>
        <p:spPr>
          <a:xfrm>
            <a:off x="3953027" y="884630"/>
            <a:ext cx="499964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a:t>Reglamento de Aplicación de la Ley de Régimen Tributario Interno</a:t>
            </a:r>
          </a:p>
        </p:txBody>
      </p:sp>
      <p:pic>
        <p:nvPicPr>
          <p:cNvPr id="8" name="Picture 8" descr="http://images.slideplayer.es/7/1689193/slides/slide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120"/>
          <a:stretch/>
        </p:blipFill>
        <p:spPr bwMode="auto">
          <a:xfrm>
            <a:off x="4709301" y="1446308"/>
            <a:ext cx="1240577" cy="68740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513181" y="2172173"/>
            <a:ext cx="3879340"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77.- Cuotas y Pagos del anticipo del IR.</a:t>
            </a:r>
            <a:endParaRPr lang="es-EC" sz="1400" dirty="0"/>
          </a:p>
        </p:txBody>
      </p:sp>
      <p:cxnSp>
        <p:nvCxnSpPr>
          <p:cNvPr id="10" name="Conector recto de flecha 9"/>
          <p:cNvCxnSpPr>
            <a:stCxn id="7" idx="2"/>
            <a:endCxn id="9" idx="0"/>
          </p:cNvCxnSpPr>
          <p:nvPr/>
        </p:nvCxnSpPr>
        <p:spPr>
          <a:xfrm flipH="1">
            <a:off x="6452851" y="1407850"/>
            <a:ext cx="1" cy="76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196" name="Picture 4" descr="http://www.alcaldes.org.mx/archivos/articulos/2013052748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982" y="3134222"/>
            <a:ext cx="1228515" cy="122851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6"/>
          <a:stretch>
            <a:fillRect/>
          </a:stretch>
        </p:blipFill>
        <p:spPr>
          <a:xfrm>
            <a:off x="1227084" y="3687646"/>
            <a:ext cx="1714500" cy="1714500"/>
          </a:xfrm>
          <a:prstGeom prst="rect">
            <a:avLst/>
          </a:prstGeom>
        </p:spPr>
      </p:pic>
      <p:pic>
        <p:nvPicPr>
          <p:cNvPr id="15" name="Imagen 14"/>
          <p:cNvPicPr>
            <a:picLocks noChangeAspect="1"/>
          </p:cNvPicPr>
          <p:nvPr/>
        </p:nvPicPr>
        <p:blipFill>
          <a:blip r:embed="rId7"/>
          <a:stretch>
            <a:fillRect/>
          </a:stretch>
        </p:blipFill>
        <p:spPr>
          <a:xfrm>
            <a:off x="5634407" y="2618297"/>
            <a:ext cx="2124986" cy="1709341"/>
          </a:xfrm>
          <a:prstGeom prst="rect">
            <a:avLst/>
          </a:prstGeom>
        </p:spPr>
      </p:pic>
      <p:pic>
        <p:nvPicPr>
          <p:cNvPr id="18" name="Picture 4" descr="http://www.alcaldes.org.mx/archivos/articulos/2013052748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043" y="4787888"/>
            <a:ext cx="1228515" cy="122851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8"/>
          <a:stretch>
            <a:fillRect/>
          </a:stretch>
        </p:blipFill>
        <p:spPr>
          <a:xfrm>
            <a:off x="5633119" y="4305605"/>
            <a:ext cx="2124986" cy="1673928"/>
          </a:xfrm>
          <a:prstGeom prst="rect">
            <a:avLst/>
          </a:prstGeom>
        </p:spPr>
      </p:pic>
      <p:cxnSp>
        <p:nvCxnSpPr>
          <p:cNvPr id="20" name="Conector recto de flecha 19"/>
          <p:cNvCxnSpPr>
            <a:stCxn id="13" idx="3"/>
            <a:endCxn id="8196" idx="1"/>
          </p:cNvCxnSpPr>
          <p:nvPr/>
        </p:nvCxnSpPr>
        <p:spPr>
          <a:xfrm flipV="1">
            <a:off x="2941584" y="3748480"/>
            <a:ext cx="1057398" cy="796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3" idx="3"/>
            <a:endCxn id="18" idx="1"/>
          </p:cNvCxnSpPr>
          <p:nvPr/>
        </p:nvCxnSpPr>
        <p:spPr>
          <a:xfrm>
            <a:off x="2941584" y="4544896"/>
            <a:ext cx="1153459" cy="85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8196" idx="3"/>
          </p:cNvCxnSpPr>
          <p:nvPr/>
        </p:nvCxnSpPr>
        <p:spPr>
          <a:xfrm>
            <a:off x="5227497" y="3748480"/>
            <a:ext cx="8112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18" idx="3"/>
          </p:cNvCxnSpPr>
          <p:nvPr/>
        </p:nvCxnSpPr>
        <p:spPr>
          <a:xfrm>
            <a:off x="5323558" y="5402146"/>
            <a:ext cx="786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204" name="Picture 12" descr="http://i774.photobucket.com/albums/yy24/zonaw/2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021" y="3105542"/>
            <a:ext cx="2565141" cy="2082291"/>
          </a:xfrm>
          <a:prstGeom prst="rect">
            <a:avLst/>
          </a:prstGeom>
          <a:noFill/>
          <a:extLst>
            <a:ext uri="{909E8E84-426E-40DD-AFC4-6F175D3DCCD1}">
              <a14:hiddenFill xmlns:a14="http://schemas.microsoft.com/office/drawing/2010/main">
                <a:solidFill>
                  <a:srgbClr val="FFFFFF"/>
                </a:solidFill>
              </a14:hiddenFill>
            </a:ext>
          </a:extLst>
        </p:spPr>
      </p:pic>
      <p:sp>
        <p:nvSpPr>
          <p:cNvPr id="35" name="Flecha a la derecha con bandas 34"/>
          <p:cNvSpPr/>
          <p:nvPr/>
        </p:nvSpPr>
        <p:spPr>
          <a:xfrm>
            <a:off x="7766790" y="4027103"/>
            <a:ext cx="456834" cy="517793"/>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838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ri.gob.ec/NoticiasSriPortlet/image/?idCodigo=6152&amp;expi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007605" cy="213330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968" y="2372676"/>
            <a:ext cx="1828800" cy="369332"/>
          </a:xfrm>
          <a:prstGeom prst="rect">
            <a:avLst/>
          </a:prstGeom>
          <a:noFill/>
        </p:spPr>
        <p:txBody>
          <a:bodyPr wrap="square" rtlCol="0">
            <a:spAutoFit/>
          </a:bodyPr>
          <a:lstStyle/>
          <a:p>
            <a:r>
              <a:rPr lang="es-EC" dirty="0" smtClean="0"/>
              <a:t>b) Veracidad </a:t>
            </a:r>
            <a:endParaRPr lang="es-EC" dirty="0"/>
          </a:p>
        </p:txBody>
      </p:sp>
      <p:sp>
        <p:nvSpPr>
          <p:cNvPr id="6" name="CuadroTexto 5"/>
          <p:cNvSpPr txBox="1"/>
          <p:nvPr/>
        </p:nvSpPr>
        <p:spPr>
          <a:xfrm>
            <a:off x="4547938" y="638830"/>
            <a:ext cx="499964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400" dirty="0"/>
              <a:t>Reglamento de Aplicación de la Ley de Régimen Tributario Interno</a:t>
            </a:r>
          </a:p>
        </p:txBody>
      </p:sp>
      <p:pic>
        <p:nvPicPr>
          <p:cNvPr id="7" name="Picture 8" descr="http://images.slideplayer.es/7/1689193/slides/slid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120"/>
          <a:stretch/>
        </p:blipFill>
        <p:spPr bwMode="auto">
          <a:xfrm>
            <a:off x="7148887" y="1187480"/>
            <a:ext cx="1148787" cy="63654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828014" y="1849456"/>
            <a:ext cx="4439495"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76.- Forma de determinación de anticipo IR.</a:t>
            </a:r>
            <a:endParaRPr lang="es-EC" sz="1400" dirty="0"/>
          </a:p>
        </p:txBody>
      </p:sp>
      <p:cxnSp>
        <p:nvCxnSpPr>
          <p:cNvPr id="10" name="Conector recto de flecha 9"/>
          <p:cNvCxnSpPr>
            <a:stCxn id="6" idx="2"/>
            <a:endCxn id="8" idx="0"/>
          </p:cNvCxnSpPr>
          <p:nvPr/>
        </p:nvCxnSpPr>
        <p:spPr>
          <a:xfrm flipH="1">
            <a:off x="7047762" y="1162050"/>
            <a:ext cx="1" cy="687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2642751686"/>
              </p:ext>
            </p:extLst>
          </p:nvPr>
        </p:nvGraphicFramePr>
        <p:xfrm>
          <a:off x="1476260" y="2301504"/>
          <a:ext cx="4937901" cy="3620393"/>
        </p:xfrm>
        <a:graphic>
          <a:graphicData uri="http://schemas.openxmlformats.org/drawingml/2006/table">
            <a:tbl>
              <a:tblPr firstRow="1" firstCol="1" bandRow="1"/>
              <a:tblGrid>
                <a:gridCol w="1490362"/>
                <a:gridCol w="1211073"/>
                <a:gridCol w="1200435"/>
                <a:gridCol w="1036031"/>
              </a:tblGrid>
              <a:tr h="107950">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DETALLE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EE.FF</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PATRIMONIO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1´488.151,97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2.976,30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COSTOS Y GASTOS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2´044.945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4.089,89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ACTIVOS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1´094.100,23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4.376,40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6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VENTAS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1´850.601,09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7.402,40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nSpc>
                          <a:spcPct val="107000"/>
                        </a:lnSpc>
                      </a:pPr>
                      <a:endParaRPr lang="es-EC" sz="16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r>
                        <a:rPr lang="es-EC"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ANTICIPO 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18.845,00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nSpc>
                          <a:spcPct val="107000"/>
                        </a:lnSpc>
                      </a:pPr>
                      <a:endParaRPr lang="es-EC" sz="16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RETENCIONES IR RECIBIDAS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(1.957,78</a:t>
                      </a: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997">
                <a:tc>
                  <a:txBody>
                    <a:bodyPr/>
                    <a:lstStyle/>
                    <a:p>
                      <a:pPr>
                        <a:lnSpc>
                          <a:spcPct val="107000"/>
                        </a:lnSpc>
                      </a:pPr>
                      <a:endParaRPr lang="es-EC" sz="1600" dirty="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Anticipo a PAGAR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16.887,22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nSpc>
                          <a:spcPct val="107000"/>
                        </a:lnSpc>
                      </a:pPr>
                      <a:endParaRPr lang="es-EC" sz="16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Primera cuota (Julio)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8.443,61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nSpc>
                          <a:spcPct val="107000"/>
                        </a:lnSpc>
                      </a:pPr>
                      <a:endParaRPr lang="es-EC" sz="16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Segunda cuota (Septiembre)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8.443,61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2645493813"/>
              </p:ext>
            </p:extLst>
          </p:nvPr>
        </p:nvGraphicFramePr>
        <p:xfrm>
          <a:off x="6414161" y="4871874"/>
          <a:ext cx="1453308" cy="1033167"/>
        </p:xfrm>
        <a:graphic>
          <a:graphicData uri="http://schemas.openxmlformats.org/drawingml/2006/table">
            <a:tbl>
              <a:tblPr firstRow="1" firstCol="1" bandRow="1"/>
              <a:tblGrid>
                <a:gridCol w="1453308"/>
              </a:tblGrid>
              <a:tr h="261986">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FORMULARIO 101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71">
                <a:tc>
                  <a:txBody>
                    <a:bodyPr/>
                    <a:lstStyle/>
                    <a:p>
                      <a:pPr algn="ctr">
                        <a:lnSpc>
                          <a:spcPct val="107000"/>
                        </a:lnSpc>
                        <a:spcAft>
                          <a:spcPts val="0"/>
                        </a:spcAft>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16.886,88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22">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8.443,44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8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8.443,44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2457847158"/>
              </p:ext>
            </p:extLst>
          </p:nvPr>
        </p:nvGraphicFramePr>
        <p:xfrm>
          <a:off x="7865459" y="4871874"/>
          <a:ext cx="1288056" cy="1069049"/>
        </p:xfrm>
        <a:graphic>
          <a:graphicData uri="http://schemas.openxmlformats.org/drawingml/2006/table">
            <a:tbl>
              <a:tblPr firstRow="1" firstCol="1" bandRow="1"/>
              <a:tblGrid>
                <a:gridCol w="1288056"/>
              </a:tblGrid>
              <a:tr h="231355">
                <a:tc>
                  <a:txBody>
                    <a:bodyPr/>
                    <a:lstStyle/>
                    <a:p>
                      <a:pPr>
                        <a:lnSpc>
                          <a:spcPct val="200000"/>
                        </a:lnSpc>
                        <a:spcAft>
                          <a:spcPts val="0"/>
                        </a:spcAft>
                      </a:pPr>
                      <a:r>
                        <a:rPr lang="es-EC"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OBSERVACION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54">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de 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22">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de 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73">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de 0,34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Rectángulo 20"/>
          <p:cNvSpPr/>
          <p:nvPr/>
        </p:nvSpPr>
        <p:spPr>
          <a:xfrm>
            <a:off x="24962" y="4987227"/>
            <a:ext cx="2613499"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smtClean="0">
                <a:ea typeface="Calibri" panose="020F0502020204030204" pitchFamily="34" charset="0"/>
              </a:rPr>
              <a:t>excluye </a:t>
            </a:r>
            <a:r>
              <a:rPr lang="es-EC" sz="1400" dirty="0">
                <a:ea typeface="Calibri" panose="020F0502020204030204" pitchFamily="34" charset="0"/>
              </a:rPr>
              <a:t>los activos monetarios</a:t>
            </a:r>
            <a:endParaRPr lang="es-EC" sz="1400" dirty="0"/>
          </a:p>
        </p:txBody>
      </p:sp>
      <p:cxnSp>
        <p:nvCxnSpPr>
          <p:cNvPr id="23" name="Conector angular 22"/>
          <p:cNvCxnSpPr/>
          <p:nvPr/>
        </p:nvCxnSpPr>
        <p:spPr>
          <a:xfrm rot="5400000">
            <a:off x="959750" y="4470717"/>
            <a:ext cx="888471" cy="144548"/>
          </a:xfrm>
          <a:prstGeom prst="bentConnector3">
            <a:avLst>
              <a:gd name="adj1" fmla="val -4559"/>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1245" y="5427731"/>
            <a:ext cx="2660932"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smtClean="0">
                <a:ea typeface="Calibri" panose="020F0502020204030204" pitchFamily="34" charset="0"/>
              </a:rPr>
              <a:t>Cuentas que </a:t>
            </a:r>
            <a:r>
              <a:rPr lang="es-EC" sz="1400" dirty="0">
                <a:ea typeface="Calibri" panose="020F0502020204030204" pitchFamily="34" charset="0"/>
              </a:rPr>
              <a:t>representan bienes o derechos líquidos </a:t>
            </a:r>
            <a:endParaRPr lang="es-EC" sz="1400" dirty="0"/>
          </a:p>
        </p:txBody>
      </p:sp>
      <p:cxnSp>
        <p:nvCxnSpPr>
          <p:cNvPr id="27" name="Conector recto de flecha 26"/>
          <p:cNvCxnSpPr>
            <a:stCxn id="21" idx="2"/>
            <a:endCxn id="25" idx="0"/>
          </p:cNvCxnSpPr>
          <p:nvPr/>
        </p:nvCxnSpPr>
        <p:spPr>
          <a:xfrm flipH="1">
            <a:off x="1331711" y="5295004"/>
            <a:ext cx="1" cy="13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2638461" y="5945694"/>
            <a:ext cx="2053767" cy="260328"/>
          </a:xfrm>
          <a:prstGeom prst="rect">
            <a:avLst/>
          </a:prstGeom>
        </p:spPr>
        <p:txBody>
          <a:bodyPr wrap="none">
            <a:spAutoFit/>
          </a:bodyPr>
          <a:lstStyle/>
          <a:p>
            <a:pPr marL="457200" indent="-228600">
              <a:lnSpc>
                <a:spcPct val="107000"/>
              </a:lnSpc>
              <a:spcAft>
                <a:spcPts val="0"/>
              </a:spcAft>
            </a:pPr>
            <a:r>
              <a:rPr lang="es-EC" sz="1100" dirty="0">
                <a:solidFill>
                  <a:srgbClr val="FF0000"/>
                </a:solidFill>
                <a:ea typeface="Calibri" panose="020F0502020204030204" pitchFamily="34" charset="0"/>
                <a:cs typeface="Times New Roman" panose="02020603050405020304" pitchFamily="18" charset="0"/>
              </a:rPr>
              <a:t>(**) </a:t>
            </a:r>
            <a:r>
              <a:rPr lang="es-EC" sz="1100" dirty="0">
                <a:ea typeface="Calibri" panose="020F0502020204030204" pitchFamily="34" charset="0"/>
                <a:cs typeface="Times New Roman" panose="02020603050405020304" pitchFamily="18" charset="0"/>
              </a:rPr>
              <a:t>Hallazgo de diferencia</a:t>
            </a:r>
            <a:endParaRPr lang="es-EC" sz="1400" dirty="0">
              <a:effectLst/>
              <a:ea typeface="Calibri" panose="020F0502020204030204" pitchFamily="34" charset="0"/>
              <a:cs typeface="Times New Roman" panose="02020603050405020304" pitchFamily="18" charset="0"/>
            </a:endParaRPr>
          </a:p>
        </p:txBody>
      </p:sp>
      <p:sp>
        <p:nvSpPr>
          <p:cNvPr id="34" name="CuadroTexto 33"/>
          <p:cNvSpPr txBox="1"/>
          <p:nvPr/>
        </p:nvSpPr>
        <p:spPr>
          <a:xfrm>
            <a:off x="7065849" y="4318700"/>
            <a:ext cx="120083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200" dirty="0" smtClean="0"/>
              <a:t>Diferencia de veracidad IR</a:t>
            </a:r>
            <a:endParaRPr lang="es-EC" sz="1200" dirty="0"/>
          </a:p>
        </p:txBody>
      </p:sp>
      <p:cxnSp>
        <p:nvCxnSpPr>
          <p:cNvPr id="36" name="Conector recto de flecha 35"/>
          <p:cNvCxnSpPr>
            <a:stCxn id="34" idx="1"/>
          </p:cNvCxnSpPr>
          <p:nvPr/>
        </p:nvCxnSpPr>
        <p:spPr>
          <a:xfrm flipH="1">
            <a:off x="6325908" y="4549533"/>
            <a:ext cx="739941" cy="413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8866011" y="3568914"/>
            <a:ext cx="3113308"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a:ea typeface="Times New Roman" panose="02020603050405020304" pitchFamily="18" charset="0"/>
              </a:rPr>
              <a:t>E</a:t>
            </a:r>
            <a:r>
              <a:rPr lang="es-EC" sz="1400" dirty="0" smtClean="0">
                <a:ea typeface="Times New Roman" panose="02020603050405020304" pitchFamily="18" charset="0"/>
              </a:rPr>
              <a:t>l </a:t>
            </a:r>
            <a:r>
              <a:rPr lang="es-EC" sz="1400" dirty="0">
                <a:ea typeface="Times New Roman" panose="02020603050405020304" pitchFamily="18" charset="0"/>
              </a:rPr>
              <a:t>Art. </a:t>
            </a:r>
            <a:r>
              <a:rPr lang="es-EC" sz="1400" dirty="0" smtClean="0">
                <a:ea typeface="Times New Roman" panose="02020603050405020304" pitchFamily="18" charset="0"/>
              </a:rPr>
              <a:t>351 C.T.- Falta reglamentaria.</a:t>
            </a:r>
            <a:endParaRPr lang="es-EC" sz="1400" dirty="0"/>
          </a:p>
        </p:txBody>
      </p:sp>
      <p:sp>
        <p:nvSpPr>
          <p:cNvPr id="50" name="Rectángulo 49"/>
          <p:cNvSpPr/>
          <p:nvPr/>
        </p:nvSpPr>
        <p:spPr>
          <a:xfrm>
            <a:off x="8653331" y="4325358"/>
            <a:ext cx="3538669"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400" dirty="0">
                <a:ea typeface="Calibri" panose="020F0502020204030204" pitchFamily="34" charset="0"/>
              </a:rPr>
              <a:t>multa no </a:t>
            </a:r>
            <a:r>
              <a:rPr lang="es-EC" sz="1400" dirty="0" smtClean="0">
                <a:ea typeface="Calibri" panose="020F0502020204030204" pitchFamily="34" charset="0"/>
              </a:rPr>
              <a:t>menor </a:t>
            </a:r>
            <a:r>
              <a:rPr lang="es-EC" sz="1400" dirty="0">
                <a:ea typeface="Calibri" panose="020F0502020204030204" pitchFamily="34" charset="0"/>
              </a:rPr>
              <a:t>a </a:t>
            </a:r>
            <a:r>
              <a:rPr lang="es-EC" sz="1400" dirty="0" smtClean="0">
                <a:ea typeface="Calibri" panose="020F0502020204030204" pitchFamily="34" charset="0"/>
              </a:rPr>
              <a:t>$30 </a:t>
            </a:r>
            <a:r>
              <a:rPr lang="es-EC" sz="1400" dirty="0">
                <a:ea typeface="Calibri" panose="020F0502020204030204" pitchFamily="34" charset="0"/>
              </a:rPr>
              <a:t>ni superior </a:t>
            </a:r>
            <a:r>
              <a:rPr lang="es-EC" sz="1400" dirty="0" smtClean="0">
                <a:ea typeface="Calibri" panose="020F0502020204030204" pitchFamily="34" charset="0"/>
              </a:rPr>
              <a:t>a $1.000</a:t>
            </a:r>
            <a:endParaRPr lang="es-EC" sz="1400" dirty="0"/>
          </a:p>
        </p:txBody>
      </p:sp>
      <p:sp>
        <p:nvSpPr>
          <p:cNvPr id="51" name="CuadroTexto 50"/>
          <p:cNvSpPr txBox="1"/>
          <p:nvPr/>
        </p:nvSpPr>
        <p:spPr>
          <a:xfrm>
            <a:off x="8759670" y="2573731"/>
            <a:ext cx="332598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400" dirty="0" smtClean="0"/>
              <a:t>Incumplimiento del Art. 273 del REALORTI.- diferencias de declaración</a:t>
            </a:r>
            <a:endParaRPr lang="es-EC" sz="1400" dirty="0"/>
          </a:p>
        </p:txBody>
      </p:sp>
      <p:cxnSp>
        <p:nvCxnSpPr>
          <p:cNvPr id="53" name="Conector recto de flecha 52"/>
          <p:cNvCxnSpPr>
            <a:stCxn id="51" idx="2"/>
            <a:endCxn id="42" idx="0"/>
          </p:cNvCxnSpPr>
          <p:nvPr/>
        </p:nvCxnSpPr>
        <p:spPr>
          <a:xfrm>
            <a:off x="10422665" y="3096951"/>
            <a:ext cx="0" cy="47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a:stCxn id="42" idx="2"/>
            <a:endCxn id="50" idx="0"/>
          </p:cNvCxnSpPr>
          <p:nvPr/>
        </p:nvCxnSpPr>
        <p:spPr>
          <a:xfrm>
            <a:off x="10422665" y="3876691"/>
            <a:ext cx="1" cy="44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8" idx="2"/>
            <a:endCxn id="14" idx="3"/>
          </p:cNvCxnSpPr>
          <p:nvPr/>
        </p:nvCxnSpPr>
        <p:spPr>
          <a:xfrm rot="5400000">
            <a:off x="5753729" y="2817666"/>
            <a:ext cx="1954467" cy="6336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20" idx="0"/>
            <a:endCxn id="51" idx="1"/>
          </p:cNvCxnSpPr>
          <p:nvPr/>
        </p:nvCxnSpPr>
        <p:spPr>
          <a:xfrm rot="5400000" flipH="1" flipV="1">
            <a:off x="7616312" y="3728517"/>
            <a:ext cx="2036533" cy="2501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ítulo 1"/>
          <p:cNvSpPr>
            <a:spLocks noGrp="1"/>
          </p:cNvSpPr>
          <p:nvPr>
            <p:ph type="title"/>
          </p:nvPr>
        </p:nvSpPr>
        <p:spPr>
          <a:xfrm>
            <a:off x="623392" y="108384"/>
            <a:ext cx="10972800" cy="519577"/>
          </a:xfrm>
        </p:spPr>
        <p:txBody>
          <a:bodyPr/>
          <a:lstStyle/>
          <a:p>
            <a:r>
              <a:rPr lang="es-ES" dirty="0" smtClean="0">
                <a:solidFill>
                  <a:schemeClr val="tx1"/>
                </a:solidFill>
              </a:rPr>
              <a:t>Deberes Formales</a:t>
            </a:r>
            <a:endParaRPr lang="es-ES" dirty="0">
              <a:solidFill>
                <a:schemeClr val="tx1"/>
              </a:solidFill>
            </a:endParaRPr>
          </a:p>
        </p:txBody>
      </p:sp>
    </p:spTree>
    <p:extLst>
      <p:ext uri="{BB962C8B-B14F-4D97-AF65-F5344CB8AC3E}">
        <p14:creationId xmlns:p14="http://schemas.microsoft.com/office/powerpoint/2010/main" val="144377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351662" y="2987292"/>
            <a:ext cx="7200691" cy="1143000"/>
          </a:xfrm>
        </p:spPr>
        <p:txBody>
          <a:bodyPr/>
          <a:lstStyle/>
          <a:p>
            <a:r>
              <a:rPr lang="es-ES" dirty="0" smtClean="0">
                <a:solidFill>
                  <a:schemeClr val="tx1"/>
                </a:solidFill>
              </a:rPr>
              <a:t>Recomendaciones sobre aspectos tributarios</a:t>
            </a:r>
            <a:endParaRPr lang="es-ES" dirty="0">
              <a:solidFill>
                <a:schemeClr val="tx1"/>
              </a:solidFill>
            </a:endParaRPr>
          </a:p>
        </p:txBody>
      </p:sp>
      <p:pic>
        <p:nvPicPr>
          <p:cNvPr id="6" name="Imagen 5"/>
          <p:cNvPicPr>
            <a:picLocks noChangeAspect="1"/>
          </p:cNvPicPr>
          <p:nvPr/>
        </p:nvPicPr>
        <p:blipFill>
          <a:blip r:embed="rId2"/>
          <a:stretch>
            <a:fillRect/>
          </a:stretch>
        </p:blipFill>
        <p:spPr>
          <a:xfrm>
            <a:off x="159228" y="1863399"/>
            <a:ext cx="4550408" cy="3028090"/>
          </a:xfrm>
          <a:prstGeom prst="rect">
            <a:avLst/>
          </a:prstGeom>
        </p:spPr>
      </p:pic>
    </p:spTree>
    <p:extLst>
      <p:ext uri="{BB962C8B-B14F-4D97-AF65-F5344CB8AC3E}">
        <p14:creationId xmlns:p14="http://schemas.microsoft.com/office/powerpoint/2010/main" val="295602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98573345"/>
              </p:ext>
            </p:extLst>
          </p:nvPr>
        </p:nvGraphicFramePr>
        <p:xfrm>
          <a:off x="0" y="539827"/>
          <a:ext cx="12192000" cy="537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0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sE8vaksyMyE/VCwgGZFGBWI/AAAAAAAAET8/U2KysnXnSeE/s1600/Conclu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90" y="1514819"/>
            <a:ext cx="4823552" cy="3617664"/>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4351662" y="2987292"/>
            <a:ext cx="7200691" cy="1143000"/>
          </a:xfrm>
        </p:spPr>
        <p:txBody>
          <a:bodyPr/>
          <a:lstStyle/>
          <a:p>
            <a:r>
              <a:rPr lang="es-ES" dirty="0" smtClean="0">
                <a:solidFill>
                  <a:schemeClr val="tx1"/>
                </a:solidFill>
              </a:rPr>
              <a:t>Conclusiones y Recomendaciones sobre aspectos tributarios</a:t>
            </a:r>
            <a:endParaRPr lang="es-ES" dirty="0">
              <a:solidFill>
                <a:schemeClr val="tx1"/>
              </a:solidFill>
            </a:endParaRPr>
          </a:p>
        </p:txBody>
      </p:sp>
    </p:spTree>
    <p:extLst>
      <p:ext uri="{BB962C8B-B14F-4D97-AF65-F5344CB8AC3E}">
        <p14:creationId xmlns:p14="http://schemas.microsoft.com/office/powerpoint/2010/main" val="8830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11406400"/>
              </p:ext>
            </p:extLst>
          </p:nvPr>
        </p:nvGraphicFramePr>
        <p:xfrm>
          <a:off x="-103226" y="0"/>
          <a:ext cx="12295225" cy="66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5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nubedemariaoficial.com/wp-content/uploads/2014/11/graci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600983"/>
            <a:ext cx="78676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blog.rincondelvago.com/wp-content/uploads/2011/06/birr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92" y="1489052"/>
            <a:ext cx="4449476" cy="373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2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181440533"/>
              </p:ext>
            </p:extLst>
          </p:nvPr>
        </p:nvGraphicFramePr>
        <p:xfrm>
          <a:off x="3788064" y="5375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a:xfrm>
            <a:off x="623392" y="108384"/>
            <a:ext cx="10972800" cy="1143000"/>
          </a:xfrm>
        </p:spPr>
        <p:txBody>
          <a:bodyPr/>
          <a:lstStyle/>
          <a:p>
            <a:r>
              <a:rPr lang="es-ES" dirty="0" smtClean="0">
                <a:solidFill>
                  <a:schemeClr val="tx1"/>
                </a:solidFill>
              </a:rPr>
              <a:t>Investigación diagnóstica </a:t>
            </a:r>
            <a:endParaRPr lang="es-ES" dirty="0">
              <a:solidFill>
                <a:schemeClr val="tx1"/>
              </a:solidFill>
            </a:endParaRPr>
          </a:p>
        </p:txBody>
      </p:sp>
      <p:pic>
        <p:nvPicPr>
          <p:cNvPr id="4" name="Imagen 3"/>
          <p:cNvPicPr>
            <a:picLocks noChangeAspect="1"/>
          </p:cNvPicPr>
          <p:nvPr/>
        </p:nvPicPr>
        <p:blipFill>
          <a:blip r:embed="rId8"/>
          <a:stretch>
            <a:fillRect/>
          </a:stretch>
        </p:blipFill>
        <p:spPr>
          <a:xfrm>
            <a:off x="301512" y="2910090"/>
            <a:ext cx="3808432" cy="673557"/>
          </a:xfrm>
          <a:prstGeom prst="rect">
            <a:avLst/>
          </a:prstGeom>
        </p:spPr>
      </p:pic>
    </p:spTree>
    <p:extLst>
      <p:ext uri="{BB962C8B-B14F-4D97-AF65-F5344CB8AC3E}">
        <p14:creationId xmlns:p14="http://schemas.microsoft.com/office/powerpoint/2010/main" val="31314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3392" y="108384"/>
            <a:ext cx="10972800" cy="1143000"/>
          </a:xfrm>
        </p:spPr>
        <p:txBody>
          <a:bodyPr/>
          <a:lstStyle/>
          <a:p>
            <a:r>
              <a:rPr lang="es-ES" dirty="0" smtClean="0">
                <a:solidFill>
                  <a:schemeClr val="tx1"/>
                </a:solidFill>
              </a:rPr>
              <a:t>Investigación diagnóstica </a:t>
            </a:r>
            <a:endParaRPr lang="es-ES" dirty="0">
              <a:solidFill>
                <a:schemeClr val="tx1"/>
              </a:solidFill>
            </a:endParaRPr>
          </a:p>
        </p:txBody>
      </p:sp>
      <p:pic>
        <p:nvPicPr>
          <p:cNvPr id="2050" name="Picture 2" descr="http://1.bp.blogspot.com/_X2w_jE_tfaQ/S7o0-kA6BRI/AAAAAAAAAPg/pxuH36r9Csk/s400/Intermediacion+Financie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656" y="721583"/>
            <a:ext cx="5427969" cy="295504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stretch>
            <a:fillRect/>
          </a:stretch>
        </p:blipFill>
        <p:spPr>
          <a:xfrm>
            <a:off x="524240" y="1518942"/>
            <a:ext cx="2758786" cy="2069090"/>
          </a:xfrm>
          <a:prstGeom prst="rect">
            <a:avLst/>
          </a:prstGeom>
        </p:spPr>
      </p:pic>
      <p:sp>
        <p:nvSpPr>
          <p:cNvPr id="12" name="CuadroTexto 11"/>
          <p:cNvSpPr txBox="1"/>
          <p:nvPr/>
        </p:nvSpPr>
        <p:spPr>
          <a:xfrm>
            <a:off x="991417" y="1072720"/>
            <a:ext cx="1824432" cy="369332"/>
          </a:xfrm>
          <a:prstGeom prst="rect">
            <a:avLst/>
          </a:prstGeom>
          <a:noFill/>
        </p:spPr>
        <p:txBody>
          <a:bodyPr wrap="square" rtlCol="0">
            <a:spAutoFit/>
          </a:bodyPr>
          <a:lstStyle/>
          <a:p>
            <a:r>
              <a:rPr lang="es-EC" dirty="0" smtClean="0"/>
              <a:t>Vector tributario</a:t>
            </a:r>
            <a:endParaRPr lang="es-EC" dirty="0"/>
          </a:p>
        </p:txBody>
      </p:sp>
      <p:pic>
        <p:nvPicPr>
          <p:cNvPr id="6" name="Imagen 5"/>
          <p:cNvPicPr>
            <a:picLocks noChangeAspect="1"/>
          </p:cNvPicPr>
          <p:nvPr/>
        </p:nvPicPr>
        <p:blipFill>
          <a:blip r:embed="rId4"/>
          <a:stretch>
            <a:fillRect/>
          </a:stretch>
        </p:blipFill>
        <p:spPr>
          <a:xfrm>
            <a:off x="6942615" y="2958979"/>
            <a:ext cx="2083350" cy="368460"/>
          </a:xfrm>
          <a:prstGeom prst="rect">
            <a:avLst/>
          </a:prstGeom>
        </p:spPr>
      </p:pic>
      <p:sp>
        <p:nvSpPr>
          <p:cNvPr id="14" name="Flecha abajo 13"/>
          <p:cNvSpPr/>
          <p:nvPr/>
        </p:nvSpPr>
        <p:spPr>
          <a:xfrm rot="16200000">
            <a:off x="4215761" y="2067587"/>
            <a:ext cx="451691" cy="97179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Rectángulo 14"/>
          <p:cNvSpPr/>
          <p:nvPr/>
        </p:nvSpPr>
        <p:spPr>
          <a:xfrm>
            <a:off x="481586" y="3662394"/>
            <a:ext cx="2844094" cy="738664"/>
          </a:xfrm>
          <a:prstGeom prst="rect">
            <a:avLst/>
          </a:prstGeom>
        </p:spPr>
        <p:txBody>
          <a:bodyPr wrap="square">
            <a:spAutoFit/>
          </a:bodyPr>
          <a:lstStyle/>
          <a:p>
            <a:pPr algn="ctr"/>
            <a:r>
              <a:rPr lang="es-EC" sz="1400" dirty="0"/>
              <a:t>La Administración Tributaria</a:t>
            </a:r>
          </a:p>
          <a:p>
            <a:pPr lvl="0" algn="ctr"/>
            <a:r>
              <a:rPr lang="es-EC" sz="1400" dirty="0" smtClean="0"/>
              <a:t>la reconoce como persona jurídica (sociedad)</a:t>
            </a:r>
            <a:endParaRPr lang="es-EC" sz="1400" dirty="0"/>
          </a:p>
        </p:txBody>
      </p:sp>
      <p:sp>
        <p:nvSpPr>
          <p:cNvPr id="16" name="CuadroTexto 15"/>
          <p:cNvSpPr txBox="1"/>
          <p:nvPr/>
        </p:nvSpPr>
        <p:spPr>
          <a:xfrm>
            <a:off x="4927505" y="4000465"/>
            <a:ext cx="1509311" cy="646331"/>
          </a:xfrm>
          <a:prstGeom prst="rect">
            <a:avLst/>
          </a:prstGeom>
          <a:noFill/>
        </p:spPr>
        <p:txBody>
          <a:bodyPr wrap="square" rtlCol="0">
            <a:spAutoFit/>
          </a:bodyPr>
          <a:lstStyle/>
          <a:p>
            <a:r>
              <a:rPr lang="es-EC" dirty="0" smtClean="0"/>
              <a:t>Obligaciones Tributarias </a:t>
            </a:r>
            <a:endParaRPr lang="es-EC" dirty="0"/>
          </a:p>
        </p:txBody>
      </p:sp>
      <p:sp>
        <p:nvSpPr>
          <p:cNvPr id="17" name="CuadroTexto 16"/>
          <p:cNvSpPr txBox="1"/>
          <p:nvPr/>
        </p:nvSpPr>
        <p:spPr>
          <a:xfrm>
            <a:off x="9921733" y="3999794"/>
            <a:ext cx="1399143" cy="646331"/>
          </a:xfrm>
          <a:prstGeom prst="rect">
            <a:avLst/>
          </a:prstGeom>
          <a:noFill/>
        </p:spPr>
        <p:txBody>
          <a:bodyPr wrap="square" rtlCol="0">
            <a:spAutoFit/>
          </a:bodyPr>
          <a:lstStyle/>
          <a:p>
            <a:r>
              <a:rPr lang="es-EC" dirty="0" smtClean="0"/>
              <a:t>Deberes formales</a:t>
            </a:r>
            <a:endParaRPr lang="es-EC" dirty="0"/>
          </a:p>
        </p:txBody>
      </p:sp>
      <p:sp>
        <p:nvSpPr>
          <p:cNvPr id="37" name="CuadroTexto 36"/>
          <p:cNvSpPr txBox="1"/>
          <p:nvPr/>
        </p:nvSpPr>
        <p:spPr>
          <a:xfrm>
            <a:off x="4441606" y="4752884"/>
            <a:ext cx="2476029" cy="307777"/>
          </a:xfrm>
          <a:prstGeom prst="rect">
            <a:avLst/>
          </a:prstGeom>
          <a:noFill/>
        </p:spPr>
        <p:txBody>
          <a:bodyPr wrap="square" rtlCol="0">
            <a:spAutoFit/>
          </a:bodyPr>
          <a:lstStyle/>
          <a:p>
            <a:pPr marL="285750" indent="-285750">
              <a:buFontTx/>
              <a:buChar char="-"/>
            </a:pPr>
            <a:r>
              <a:rPr lang="es-EC" sz="1400" dirty="0" smtClean="0"/>
              <a:t>Declaración de Impuesto</a:t>
            </a:r>
            <a:endParaRPr lang="es-EC" sz="1400" dirty="0"/>
          </a:p>
        </p:txBody>
      </p:sp>
      <p:sp>
        <p:nvSpPr>
          <p:cNvPr id="38" name="CuadroTexto 37"/>
          <p:cNvSpPr txBox="1"/>
          <p:nvPr/>
        </p:nvSpPr>
        <p:spPr>
          <a:xfrm>
            <a:off x="7845053" y="4591118"/>
            <a:ext cx="4153359" cy="1384995"/>
          </a:xfrm>
          <a:prstGeom prst="rect">
            <a:avLst/>
          </a:prstGeom>
          <a:noFill/>
        </p:spPr>
        <p:txBody>
          <a:bodyPr wrap="square" rtlCol="0">
            <a:spAutoFit/>
          </a:bodyPr>
          <a:lstStyle/>
          <a:p>
            <a:pPr marL="285750" indent="-285750">
              <a:buFontTx/>
              <a:buChar char="-"/>
            </a:pPr>
            <a:r>
              <a:rPr lang="es-EC" sz="1400" dirty="0" smtClean="0"/>
              <a:t>Inscribirme </a:t>
            </a:r>
            <a:r>
              <a:rPr lang="es-EC" sz="1400" dirty="0"/>
              <a:t>en los registros </a:t>
            </a:r>
            <a:r>
              <a:rPr lang="es-EC" sz="1400" dirty="0" smtClean="0"/>
              <a:t>pertinentes (RUC)</a:t>
            </a:r>
          </a:p>
          <a:p>
            <a:pPr marL="285750" indent="-285750">
              <a:buFontTx/>
              <a:buChar char="-"/>
            </a:pPr>
            <a:r>
              <a:rPr lang="es-EC" sz="1400" dirty="0"/>
              <a:t>Emitir y entregar Comprobantes de Venta y Retención </a:t>
            </a:r>
            <a:r>
              <a:rPr lang="es-EC" sz="1400" dirty="0" smtClean="0"/>
              <a:t>autorizados</a:t>
            </a:r>
          </a:p>
          <a:p>
            <a:pPr marL="285750" indent="-285750">
              <a:buFontTx/>
              <a:buChar char="-"/>
            </a:pPr>
            <a:r>
              <a:rPr lang="es-EC" sz="1400" dirty="0"/>
              <a:t>Llevar los libros y registros contables relacionados con mi actividad </a:t>
            </a:r>
            <a:r>
              <a:rPr lang="es-EC" sz="1400" dirty="0" smtClean="0"/>
              <a:t>económica</a:t>
            </a:r>
          </a:p>
          <a:p>
            <a:pPr marL="285750" indent="-285750">
              <a:buFontTx/>
              <a:buChar char="-"/>
            </a:pPr>
            <a:r>
              <a:rPr lang="es-EC" sz="1400" dirty="0"/>
              <a:t>Presentar </a:t>
            </a:r>
            <a:r>
              <a:rPr lang="es-EC" sz="1400" dirty="0" smtClean="0"/>
              <a:t>las declaraciones </a:t>
            </a:r>
            <a:r>
              <a:rPr lang="es-EC" sz="1400" dirty="0"/>
              <a:t>de sus impuestos</a:t>
            </a:r>
          </a:p>
        </p:txBody>
      </p:sp>
      <p:cxnSp>
        <p:nvCxnSpPr>
          <p:cNvPr id="40" name="Conector angular 39"/>
          <p:cNvCxnSpPr>
            <a:stCxn id="2050" idx="2"/>
            <a:endCxn id="16" idx="0"/>
          </p:cNvCxnSpPr>
          <p:nvPr/>
        </p:nvCxnSpPr>
        <p:spPr>
          <a:xfrm rot="5400000">
            <a:off x="6698483" y="2660306"/>
            <a:ext cx="323837" cy="23564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2050" idx="2"/>
            <a:endCxn id="17" idx="0"/>
          </p:cNvCxnSpPr>
          <p:nvPr/>
        </p:nvCxnSpPr>
        <p:spPr>
          <a:xfrm rot="16200000" flipH="1">
            <a:off x="9168390" y="2546879"/>
            <a:ext cx="323166" cy="25826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16" idx="2"/>
            <a:endCxn id="37" idx="0"/>
          </p:cNvCxnSpPr>
          <p:nvPr/>
        </p:nvCxnSpPr>
        <p:spPr>
          <a:xfrm flipH="1">
            <a:off x="5679621" y="4646796"/>
            <a:ext cx="2540" cy="106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10605718" y="4561693"/>
            <a:ext cx="15586" cy="111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7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423086" y="1187613"/>
            <a:ext cx="1826927" cy="1369938"/>
          </a:xfrm>
          <a:prstGeom prst="rect">
            <a:avLst/>
          </a:prstGeom>
        </p:spPr>
      </p:pic>
      <p:sp>
        <p:nvSpPr>
          <p:cNvPr id="6" name="Título 1"/>
          <p:cNvSpPr>
            <a:spLocks noGrp="1"/>
          </p:cNvSpPr>
          <p:nvPr>
            <p:ph type="title"/>
          </p:nvPr>
        </p:nvSpPr>
        <p:spPr>
          <a:xfrm>
            <a:off x="623392" y="108384"/>
            <a:ext cx="10972800" cy="1143000"/>
          </a:xfrm>
        </p:spPr>
        <p:txBody>
          <a:bodyPr/>
          <a:lstStyle/>
          <a:p>
            <a:r>
              <a:rPr lang="es-ES" dirty="0" smtClean="0">
                <a:solidFill>
                  <a:schemeClr val="tx1"/>
                </a:solidFill>
              </a:rPr>
              <a:t>Investigación diagnóstica </a:t>
            </a:r>
            <a:endParaRPr lang="es-ES" dirty="0">
              <a:solidFill>
                <a:schemeClr val="tx1"/>
              </a:solidFill>
            </a:endParaRPr>
          </a:p>
        </p:txBody>
      </p:sp>
      <p:pic>
        <p:nvPicPr>
          <p:cNvPr id="5" name="Imagen 4"/>
          <p:cNvPicPr>
            <a:picLocks noChangeAspect="1"/>
          </p:cNvPicPr>
          <p:nvPr/>
        </p:nvPicPr>
        <p:blipFill>
          <a:blip r:embed="rId3"/>
          <a:stretch>
            <a:fillRect/>
          </a:stretch>
        </p:blipFill>
        <p:spPr>
          <a:xfrm>
            <a:off x="3358082" y="1120789"/>
            <a:ext cx="2119810" cy="1503586"/>
          </a:xfrm>
          <a:prstGeom prst="rect">
            <a:avLst/>
          </a:prstGeom>
        </p:spPr>
      </p:pic>
      <p:pic>
        <p:nvPicPr>
          <p:cNvPr id="8" name="Imagen 7"/>
          <p:cNvPicPr>
            <a:picLocks noChangeAspect="1"/>
          </p:cNvPicPr>
          <p:nvPr/>
        </p:nvPicPr>
        <p:blipFill>
          <a:blip r:embed="rId4"/>
          <a:stretch>
            <a:fillRect/>
          </a:stretch>
        </p:blipFill>
        <p:spPr>
          <a:xfrm>
            <a:off x="4010084" y="2798954"/>
            <a:ext cx="4199415" cy="742706"/>
          </a:xfrm>
          <a:prstGeom prst="rect">
            <a:avLst/>
          </a:prstGeom>
        </p:spPr>
      </p:pic>
      <p:sp>
        <p:nvSpPr>
          <p:cNvPr id="7" name="CuadroTexto 6"/>
          <p:cNvSpPr txBox="1"/>
          <p:nvPr/>
        </p:nvSpPr>
        <p:spPr>
          <a:xfrm>
            <a:off x="421709" y="1503250"/>
            <a:ext cx="2286491"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dirty="0" smtClean="0"/>
              <a:t>Desde el punto de vista  como sujeto pasivo de impuestos </a:t>
            </a:r>
            <a:endParaRPr lang="es-EC" sz="1400" dirty="0"/>
          </a:p>
        </p:txBody>
      </p:sp>
      <p:sp>
        <p:nvSpPr>
          <p:cNvPr id="9" name="Flecha abajo 8"/>
          <p:cNvSpPr/>
          <p:nvPr/>
        </p:nvSpPr>
        <p:spPr>
          <a:xfrm rot="16200000">
            <a:off x="2791638" y="1608732"/>
            <a:ext cx="481509" cy="537948"/>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CuadroTexto 9"/>
          <p:cNvSpPr txBox="1"/>
          <p:nvPr/>
        </p:nvSpPr>
        <p:spPr>
          <a:xfrm>
            <a:off x="5957504" y="1169070"/>
            <a:ext cx="1994053" cy="523220"/>
          </a:xfrm>
          <a:prstGeom prst="rect">
            <a:avLst/>
          </a:prstGeom>
          <a:noFill/>
        </p:spPr>
        <p:txBody>
          <a:bodyPr wrap="square" rtlCol="0">
            <a:spAutoFit/>
          </a:bodyPr>
          <a:lstStyle/>
          <a:p>
            <a:pPr algn="ctr"/>
            <a:r>
              <a:rPr lang="es-EC" sz="1400" dirty="0" smtClean="0"/>
              <a:t>No registra notificaciones</a:t>
            </a:r>
            <a:endParaRPr lang="es-EC" sz="1400" dirty="0"/>
          </a:p>
        </p:txBody>
      </p:sp>
      <p:sp>
        <p:nvSpPr>
          <p:cNvPr id="12" name="CuadroTexto 11"/>
          <p:cNvSpPr txBox="1"/>
          <p:nvPr/>
        </p:nvSpPr>
        <p:spPr>
          <a:xfrm>
            <a:off x="5957504" y="2051878"/>
            <a:ext cx="1994053" cy="523220"/>
          </a:xfrm>
          <a:prstGeom prst="rect">
            <a:avLst/>
          </a:prstGeom>
          <a:noFill/>
        </p:spPr>
        <p:txBody>
          <a:bodyPr wrap="square" rtlCol="0">
            <a:spAutoFit/>
          </a:bodyPr>
          <a:lstStyle/>
          <a:p>
            <a:pPr algn="ctr"/>
            <a:r>
              <a:rPr lang="es-EC" sz="1400" dirty="0" smtClean="0"/>
              <a:t>No se evidencian sanciones</a:t>
            </a:r>
            <a:endParaRPr lang="es-EC" sz="1400" dirty="0"/>
          </a:p>
        </p:txBody>
      </p:sp>
      <p:cxnSp>
        <p:nvCxnSpPr>
          <p:cNvPr id="13" name="Conector recto de flecha 12"/>
          <p:cNvCxnSpPr>
            <a:stCxn id="5" idx="3"/>
            <a:endCxn id="10" idx="1"/>
          </p:cNvCxnSpPr>
          <p:nvPr/>
        </p:nvCxnSpPr>
        <p:spPr>
          <a:xfrm flipV="1">
            <a:off x="5477892" y="1430680"/>
            <a:ext cx="479612" cy="441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5" idx="3"/>
            <a:endCxn id="12" idx="1"/>
          </p:cNvCxnSpPr>
          <p:nvPr/>
        </p:nvCxnSpPr>
        <p:spPr>
          <a:xfrm>
            <a:off x="5477892" y="1872582"/>
            <a:ext cx="479612" cy="440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0" idx="3"/>
            <a:endCxn id="4" idx="1"/>
          </p:cNvCxnSpPr>
          <p:nvPr/>
        </p:nvCxnSpPr>
        <p:spPr>
          <a:xfrm>
            <a:off x="7951557" y="1430680"/>
            <a:ext cx="471529" cy="441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2" idx="3"/>
            <a:endCxn id="4" idx="1"/>
          </p:cNvCxnSpPr>
          <p:nvPr/>
        </p:nvCxnSpPr>
        <p:spPr>
          <a:xfrm flipV="1">
            <a:off x="7951557" y="1872582"/>
            <a:ext cx="471529" cy="440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322562" y="1569815"/>
            <a:ext cx="186943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dirty="0"/>
              <a:t>N</a:t>
            </a:r>
            <a:r>
              <a:rPr lang="es-EC" sz="1400" dirty="0" smtClean="0"/>
              <a:t>o se descarta que existan </a:t>
            </a:r>
            <a:endParaRPr lang="es-EC" sz="1400" dirty="0"/>
          </a:p>
        </p:txBody>
      </p:sp>
      <p:sp>
        <p:nvSpPr>
          <p:cNvPr id="48" name="CuadroTexto 47"/>
          <p:cNvSpPr txBox="1"/>
          <p:nvPr/>
        </p:nvSpPr>
        <p:spPr>
          <a:xfrm>
            <a:off x="421709" y="4384272"/>
            <a:ext cx="2286491"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t>Desde el punto de vista Administrativo </a:t>
            </a:r>
            <a:endParaRPr lang="es-EC" sz="1400" dirty="0"/>
          </a:p>
        </p:txBody>
      </p:sp>
      <p:sp>
        <p:nvSpPr>
          <p:cNvPr id="69" name="Flecha abajo 68"/>
          <p:cNvSpPr/>
          <p:nvPr/>
        </p:nvSpPr>
        <p:spPr>
          <a:xfrm rot="16200000">
            <a:off x="2791637" y="4397764"/>
            <a:ext cx="481509" cy="537948"/>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3077" name="Imagen 3076"/>
          <p:cNvPicPr>
            <a:picLocks noChangeAspect="1"/>
          </p:cNvPicPr>
          <p:nvPr/>
        </p:nvPicPr>
        <p:blipFill>
          <a:blip r:embed="rId5"/>
          <a:stretch>
            <a:fillRect/>
          </a:stretch>
        </p:blipFill>
        <p:spPr>
          <a:xfrm>
            <a:off x="3402625" y="4027127"/>
            <a:ext cx="2085984" cy="1415826"/>
          </a:xfrm>
          <a:prstGeom prst="rect">
            <a:avLst/>
          </a:prstGeom>
        </p:spPr>
      </p:pic>
      <p:sp>
        <p:nvSpPr>
          <p:cNvPr id="3078" name="Señal de prohibido 3077"/>
          <p:cNvSpPr/>
          <p:nvPr/>
        </p:nvSpPr>
        <p:spPr>
          <a:xfrm>
            <a:off x="3701667" y="3877937"/>
            <a:ext cx="1575413" cy="1762699"/>
          </a:xfrm>
          <a:prstGeom prst="noSmoking">
            <a:avLst>
              <a:gd name="adj" fmla="val 40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pic>
        <p:nvPicPr>
          <p:cNvPr id="3079" name="Imagen 3078"/>
          <p:cNvPicPr>
            <a:picLocks noChangeAspect="1"/>
          </p:cNvPicPr>
          <p:nvPr/>
        </p:nvPicPr>
        <p:blipFill>
          <a:blip r:embed="rId6"/>
          <a:stretch>
            <a:fillRect/>
          </a:stretch>
        </p:blipFill>
        <p:spPr>
          <a:xfrm>
            <a:off x="6099598" y="4027127"/>
            <a:ext cx="1887769" cy="1415826"/>
          </a:xfrm>
          <a:prstGeom prst="rect">
            <a:avLst/>
          </a:prstGeom>
        </p:spPr>
      </p:pic>
      <p:sp>
        <p:nvSpPr>
          <p:cNvPr id="73" name="Señal de prohibido 72"/>
          <p:cNvSpPr/>
          <p:nvPr/>
        </p:nvSpPr>
        <p:spPr>
          <a:xfrm>
            <a:off x="6255775" y="3904957"/>
            <a:ext cx="1575413" cy="1762699"/>
          </a:xfrm>
          <a:prstGeom prst="noSmoking">
            <a:avLst>
              <a:gd name="adj" fmla="val 40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3080" name="CuadroTexto 3079"/>
          <p:cNvSpPr txBox="1"/>
          <p:nvPr/>
        </p:nvSpPr>
        <p:spPr>
          <a:xfrm>
            <a:off x="8423086" y="4581151"/>
            <a:ext cx="2016087"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dirty="0" smtClean="0"/>
              <a:t>Para los tributos</a:t>
            </a:r>
            <a:endParaRPr lang="es-EC" sz="1400" dirty="0"/>
          </a:p>
        </p:txBody>
      </p:sp>
      <p:cxnSp>
        <p:nvCxnSpPr>
          <p:cNvPr id="3" name="Conector recto de flecha 2"/>
          <p:cNvCxnSpPr>
            <a:stCxn id="3079" idx="3"/>
            <a:endCxn id="3080" idx="1"/>
          </p:cNvCxnSpPr>
          <p:nvPr/>
        </p:nvCxnSpPr>
        <p:spPr>
          <a:xfrm>
            <a:off x="7987367" y="4735040"/>
            <a:ext cx="4357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604000767"/>
              </p:ext>
            </p:extLst>
          </p:nvPr>
        </p:nvGraphicFramePr>
        <p:xfrm>
          <a:off x="587281" y="1973566"/>
          <a:ext cx="11045022" cy="383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 la derecha con bandas 3"/>
          <p:cNvSpPr/>
          <p:nvPr/>
        </p:nvSpPr>
        <p:spPr>
          <a:xfrm>
            <a:off x="2104222" y="619095"/>
            <a:ext cx="2379643" cy="1322024"/>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Problema</a:t>
            </a:r>
            <a:endParaRPr lang="es-EC" dirty="0"/>
          </a:p>
        </p:txBody>
      </p:sp>
      <p:sp>
        <p:nvSpPr>
          <p:cNvPr id="5" name="Rectángulo 4"/>
          <p:cNvSpPr>
            <a:spLocks/>
          </p:cNvSpPr>
          <p:nvPr/>
        </p:nvSpPr>
        <p:spPr>
          <a:xfrm>
            <a:off x="4919145" y="830566"/>
            <a:ext cx="6496050" cy="899081"/>
          </a:xfrm>
          <a:prstGeom prst="rect">
            <a:avLst/>
          </a:prstGeom>
          <a:no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a:effectLst/>
                <a:ea typeface="Calibri" panose="020F0502020204030204" pitchFamily="34" charset="0"/>
                <a:cs typeface="Times New Roman" panose="02020603050405020304" pitchFamily="18" charset="0"/>
              </a:rPr>
              <a:t>Determinar si </a:t>
            </a:r>
            <a:r>
              <a:rPr lang="es-EC" sz="1400" dirty="0" smtClean="0">
                <a:effectLst/>
                <a:ea typeface="Calibri" panose="020F0502020204030204" pitchFamily="34" charset="0"/>
                <a:cs typeface="Times New Roman" panose="02020603050405020304" pitchFamily="18" charset="0"/>
              </a:rPr>
              <a:t>existe </a:t>
            </a:r>
            <a:r>
              <a:rPr lang="es-EC" sz="1400" dirty="0">
                <a:effectLst/>
                <a:ea typeface="Calibri" panose="020F0502020204030204" pitchFamily="34" charset="0"/>
                <a:cs typeface="Times New Roman" panose="02020603050405020304" pitchFamily="18" charset="0"/>
              </a:rPr>
              <a:t>o no, </a:t>
            </a:r>
            <a:r>
              <a:rPr lang="es-EC" sz="1400" dirty="0" smtClean="0">
                <a:effectLst/>
                <a:ea typeface="Calibri" panose="020F0502020204030204" pitchFamily="34" charset="0"/>
                <a:cs typeface="Times New Roman" panose="02020603050405020304" pitchFamily="18" charset="0"/>
              </a:rPr>
              <a:t>diferencias en la </a:t>
            </a:r>
            <a:r>
              <a:rPr lang="es-EC" sz="1400" dirty="0">
                <a:effectLst/>
                <a:ea typeface="Calibri" panose="020F0502020204030204" pitchFamily="34" charset="0"/>
                <a:cs typeface="Times New Roman" panose="02020603050405020304" pitchFamily="18" charset="0"/>
              </a:rPr>
              <a:t>presentación y veracidad </a:t>
            </a:r>
            <a:r>
              <a:rPr lang="es-EC" sz="1400" dirty="0" smtClean="0">
                <a:ea typeface="Calibri" panose="020F0502020204030204" pitchFamily="34" charset="0"/>
                <a:cs typeface="Times New Roman" panose="02020603050405020304" pitchFamily="18" charset="0"/>
              </a:rPr>
              <a:t>de</a:t>
            </a:r>
            <a:r>
              <a:rPr lang="es-EC" sz="1400" dirty="0" smtClean="0">
                <a:effectLst/>
                <a:ea typeface="Calibri" panose="020F0502020204030204" pitchFamily="34" charset="0"/>
                <a:cs typeface="Times New Roman" panose="02020603050405020304" pitchFamily="18" charset="0"/>
              </a:rPr>
              <a:t> </a:t>
            </a:r>
            <a:r>
              <a:rPr lang="es-EC" sz="1400" dirty="0">
                <a:effectLst/>
                <a:ea typeface="Calibri" panose="020F0502020204030204" pitchFamily="34" charset="0"/>
                <a:cs typeface="Times New Roman" panose="02020603050405020304" pitchFamily="18" charset="0"/>
              </a:rPr>
              <a:t>las obligaciones tributarias y deberes formales, al comparar la </a:t>
            </a:r>
            <a:r>
              <a:rPr lang="es-EC" sz="1400" dirty="0" smtClean="0">
                <a:effectLst/>
                <a:ea typeface="Calibri" panose="020F0502020204030204" pitchFamily="34" charset="0"/>
                <a:cs typeface="Times New Roman" panose="02020603050405020304" pitchFamily="18" charset="0"/>
              </a:rPr>
              <a:t>información declarada </a:t>
            </a:r>
            <a:r>
              <a:rPr lang="es-EC" sz="1400" dirty="0">
                <a:effectLst/>
                <a:ea typeface="Calibri" panose="020F0502020204030204" pitchFamily="34" charset="0"/>
                <a:cs typeface="Times New Roman" panose="02020603050405020304" pitchFamily="18" charset="0"/>
              </a:rPr>
              <a:t>con la </a:t>
            </a:r>
            <a:r>
              <a:rPr lang="es-EC" sz="1400" dirty="0" smtClean="0">
                <a:effectLst/>
                <a:ea typeface="Calibri" panose="020F0502020204030204" pitchFamily="34" charset="0"/>
                <a:cs typeface="Times New Roman" panose="02020603050405020304" pitchFamily="18" charset="0"/>
              </a:rPr>
              <a:t>contable.</a:t>
            </a:r>
            <a:endParaRPr lang="es-EC" sz="1200" dirty="0">
              <a:effectLst/>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623392" y="108384"/>
            <a:ext cx="10972800" cy="1143000"/>
          </a:xfrm>
        </p:spPr>
        <p:txBody>
          <a:bodyPr/>
          <a:lstStyle/>
          <a:p>
            <a:r>
              <a:rPr lang="es-ES" dirty="0" smtClean="0">
                <a:solidFill>
                  <a:schemeClr val="tx1"/>
                </a:solidFill>
              </a:rPr>
              <a:t>Planteamiento del problema </a:t>
            </a:r>
            <a:endParaRPr lang="es-ES" dirty="0">
              <a:solidFill>
                <a:schemeClr val="tx1"/>
              </a:solidFill>
            </a:endParaRPr>
          </a:p>
        </p:txBody>
      </p:sp>
    </p:spTree>
    <p:extLst>
      <p:ext uri="{BB962C8B-B14F-4D97-AF65-F5344CB8AC3E}">
        <p14:creationId xmlns:p14="http://schemas.microsoft.com/office/powerpoint/2010/main" val="159072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351662" y="2987292"/>
            <a:ext cx="7200691" cy="1143000"/>
          </a:xfrm>
        </p:spPr>
        <p:txBody>
          <a:bodyPr/>
          <a:lstStyle/>
          <a:p>
            <a:r>
              <a:rPr lang="es-ES" dirty="0" smtClean="0">
                <a:solidFill>
                  <a:schemeClr val="tx1"/>
                </a:solidFill>
              </a:rPr>
              <a:t>Informe de Cumplimiento Tributario como proceso de Auditoría Tributaria </a:t>
            </a:r>
            <a:endParaRPr lang="es-ES" dirty="0">
              <a:solidFill>
                <a:schemeClr val="tx1"/>
              </a:solidFill>
            </a:endParaRPr>
          </a:p>
        </p:txBody>
      </p:sp>
      <p:pic>
        <p:nvPicPr>
          <p:cNvPr id="6" name="Imagen 5"/>
          <p:cNvPicPr>
            <a:picLocks noChangeAspect="1"/>
          </p:cNvPicPr>
          <p:nvPr/>
        </p:nvPicPr>
        <p:blipFill>
          <a:blip r:embed="rId2"/>
          <a:stretch>
            <a:fillRect/>
          </a:stretch>
        </p:blipFill>
        <p:spPr>
          <a:xfrm>
            <a:off x="248568" y="637601"/>
            <a:ext cx="4244638" cy="2645426"/>
          </a:xfrm>
          <a:prstGeom prst="rect">
            <a:avLst/>
          </a:prstGeom>
        </p:spPr>
      </p:pic>
    </p:spTree>
    <p:extLst>
      <p:ext uri="{BB962C8B-B14F-4D97-AF65-F5344CB8AC3E}">
        <p14:creationId xmlns:p14="http://schemas.microsoft.com/office/powerpoint/2010/main" val="312699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nagementjournal.net/media/k2/items/cache/8e4ab90d0a55b1137b644422c23bd7d2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76" y="1653065"/>
            <a:ext cx="7517395" cy="3316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827081557"/>
              </p:ext>
            </p:extLst>
          </p:nvPr>
        </p:nvGraphicFramePr>
        <p:xfrm>
          <a:off x="5605031" y="981309"/>
          <a:ext cx="5991161" cy="491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a:spLocks noGrp="1"/>
          </p:cNvSpPr>
          <p:nvPr>
            <p:ph type="title"/>
          </p:nvPr>
        </p:nvSpPr>
        <p:spPr>
          <a:xfrm>
            <a:off x="623392" y="108384"/>
            <a:ext cx="10972800" cy="1143000"/>
          </a:xfrm>
        </p:spPr>
        <p:txBody>
          <a:bodyPr/>
          <a:lstStyle/>
          <a:p>
            <a:r>
              <a:rPr lang="es-ES" dirty="0" smtClean="0">
                <a:solidFill>
                  <a:schemeClr val="tx1"/>
                </a:solidFill>
              </a:rPr>
              <a:t>Definición de auditoría </a:t>
            </a:r>
            <a:endParaRPr lang="es-ES" dirty="0">
              <a:solidFill>
                <a:schemeClr val="tx1"/>
              </a:solidFill>
            </a:endParaRPr>
          </a:p>
        </p:txBody>
      </p:sp>
    </p:spTree>
    <p:extLst>
      <p:ext uri="{BB962C8B-B14F-4D97-AF65-F5344CB8AC3E}">
        <p14:creationId xmlns:p14="http://schemas.microsoft.com/office/powerpoint/2010/main" val="1222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3392" y="108384"/>
            <a:ext cx="10972800" cy="1143000"/>
          </a:xfrm>
        </p:spPr>
        <p:txBody>
          <a:bodyPr/>
          <a:lstStyle/>
          <a:p>
            <a:r>
              <a:rPr lang="es-ES" dirty="0" smtClean="0">
                <a:solidFill>
                  <a:schemeClr val="tx1"/>
                </a:solidFill>
              </a:rPr>
              <a:t>Relación Auditoría Tributaria e ICT</a:t>
            </a:r>
            <a:endParaRPr lang="es-ES" dirty="0">
              <a:solidFill>
                <a:schemeClr val="tx1"/>
              </a:solidFill>
            </a:endParaRPr>
          </a:p>
        </p:txBody>
      </p:sp>
      <p:graphicFrame>
        <p:nvGraphicFramePr>
          <p:cNvPr id="5" name="Diagrama 4"/>
          <p:cNvGraphicFramePr/>
          <p:nvPr>
            <p:extLst>
              <p:ext uri="{D42A27DB-BD31-4B8C-83A1-F6EECF244321}">
                <p14:modId xmlns:p14="http://schemas.microsoft.com/office/powerpoint/2010/main" val="3612631000"/>
              </p:ext>
            </p:extLst>
          </p:nvPr>
        </p:nvGraphicFramePr>
        <p:xfrm>
          <a:off x="3386080" y="1244907"/>
          <a:ext cx="7355367" cy="541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Conector recto 15"/>
          <p:cNvCxnSpPr/>
          <p:nvPr/>
        </p:nvCxnSpPr>
        <p:spPr>
          <a:xfrm flipH="1">
            <a:off x="5640637" y="3861197"/>
            <a:ext cx="1" cy="1146532"/>
          </a:xfrm>
          <a:prstGeom prst="line">
            <a:avLst/>
          </a:prstGeom>
        </p:spPr>
        <p:style>
          <a:lnRef idx="1">
            <a:schemeClr val="accent1"/>
          </a:lnRef>
          <a:fillRef idx="0">
            <a:schemeClr val="accent1"/>
          </a:fillRef>
          <a:effectRef idx="0">
            <a:schemeClr val="accent1"/>
          </a:effectRef>
          <a:fontRef idx="minor">
            <a:schemeClr val="tx1"/>
          </a:fontRef>
        </p:style>
      </p:cxnSp>
      <p:pic>
        <p:nvPicPr>
          <p:cNvPr id="5124" name="Picture 4" descr="http://gerenciales.com/img/eventos/744_auditoria_tributaria_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87" y="2329973"/>
            <a:ext cx="3083384" cy="1621870"/>
          </a:xfrm>
          <a:prstGeom prst="rect">
            <a:avLst/>
          </a:prstGeom>
          <a:noFill/>
          <a:extLst>
            <a:ext uri="{909E8E84-426E-40DD-AFC4-6F175D3DCCD1}">
              <a14:hiddenFill xmlns:a14="http://schemas.microsoft.com/office/drawing/2010/main">
                <a:solidFill>
                  <a:srgbClr val="FFFFFF"/>
                </a:solidFill>
              </a14:hiddenFill>
            </a:ext>
          </a:extLst>
        </p:spPr>
      </p:pic>
      <p:sp>
        <p:nvSpPr>
          <p:cNvPr id="20" name="Abrir llave 19"/>
          <p:cNvSpPr/>
          <p:nvPr/>
        </p:nvSpPr>
        <p:spPr>
          <a:xfrm>
            <a:off x="3232635" y="1498294"/>
            <a:ext cx="546943" cy="42150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21" name="Imagen 20"/>
          <p:cNvPicPr>
            <a:picLocks noChangeAspect="1"/>
          </p:cNvPicPr>
          <p:nvPr/>
        </p:nvPicPr>
        <p:blipFill>
          <a:blip r:embed="rId9"/>
          <a:stretch>
            <a:fillRect/>
          </a:stretch>
        </p:blipFill>
        <p:spPr>
          <a:xfrm>
            <a:off x="9686192" y="2329973"/>
            <a:ext cx="2463047" cy="1747045"/>
          </a:xfrm>
          <a:prstGeom prst="rect">
            <a:avLst/>
          </a:prstGeom>
        </p:spPr>
      </p:pic>
      <p:sp>
        <p:nvSpPr>
          <p:cNvPr id="22" name="Cerrar llave 21"/>
          <p:cNvSpPr/>
          <p:nvPr/>
        </p:nvSpPr>
        <p:spPr>
          <a:xfrm>
            <a:off x="9145705" y="1498294"/>
            <a:ext cx="594910" cy="42150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68307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espe">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espe" id="{538ADA85-F060-49F2-8873-88F6E199470C}" vid="{62E4A8A4-444A-4413-A226-61F76F2045D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espe</Template>
  <TotalTime>1831</TotalTime>
  <Words>2447</Words>
  <Application>Microsoft Office PowerPoint</Application>
  <PresentationFormat>Panorámica</PresentationFormat>
  <Paragraphs>509</Paragraphs>
  <Slides>28</Slides>
  <Notes>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3" baseType="lpstr">
      <vt:lpstr>Arial</vt:lpstr>
      <vt:lpstr>Calibri</vt:lpstr>
      <vt:lpstr>Times New Roman</vt:lpstr>
      <vt:lpstr>Tema espe</vt:lpstr>
      <vt:lpstr>CorelDRAW</vt:lpstr>
      <vt:lpstr>Presentación de PowerPoint</vt:lpstr>
      <vt:lpstr>Definición del problema</vt:lpstr>
      <vt:lpstr>Investigación diagnóstica </vt:lpstr>
      <vt:lpstr>Investigación diagnóstica </vt:lpstr>
      <vt:lpstr>Investigación diagnóstica </vt:lpstr>
      <vt:lpstr>Planteamiento del problema </vt:lpstr>
      <vt:lpstr>Informe de Cumplimiento Tributario como proceso de Auditoría Tributaria </vt:lpstr>
      <vt:lpstr>Definición de auditoría </vt:lpstr>
      <vt:lpstr>Relación Auditoría Tributaria e ICT</vt:lpstr>
      <vt:lpstr>Técnicas utilizadas en el ICT</vt:lpstr>
      <vt:lpstr>Procedimientos de control</vt:lpstr>
      <vt:lpstr>Estructura</vt:lpstr>
      <vt:lpstr>Planificación</vt:lpstr>
      <vt:lpstr>Ejecución</vt:lpstr>
      <vt:lpstr>Informe</vt:lpstr>
      <vt:lpstr>Análisis y discusión de resultados sobre el cumplimiento de obligaciones tributarias</vt:lpstr>
      <vt:lpstr>Obligaciones Tributarias</vt:lpstr>
      <vt:lpstr>Obligaciones Tributarias</vt:lpstr>
      <vt:lpstr>Obligaciones Tributarias</vt:lpstr>
      <vt:lpstr>Deberes Formales</vt:lpstr>
      <vt:lpstr>Deberes Formales</vt:lpstr>
      <vt:lpstr>Deberes Formales</vt:lpstr>
      <vt:lpstr>Deberes Formales</vt:lpstr>
      <vt:lpstr>Recomendaciones sobre aspectos tributarios</vt:lpstr>
      <vt:lpstr>Presentación de PowerPoint</vt:lpstr>
      <vt:lpstr>Conclusiones y Recomendaciones sobre aspectos tributarios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Freddy Iza</dc:creator>
  <cp:lastModifiedBy>Hewlett-Packard Company</cp:lastModifiedBy>
  <cp:revision>238</cp:revision>
  <cp:lastPrinted>2016-02-17T20:05:02Z</cp:lastPrinted>
  <dcterms:created xsi:type="dcterms:W3CDTF">2016-02-13T14:42:52Z</dcterms:created>
  <dcterms:modified xsi:type="dcterms:W3CDTF">2016-02-22T16:25:39Z</dcterms:modified>
</cp:coreProperties>
</file>