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9" r:id="rId15"/>
    <p:sldId id="270" r:id="rId16"/>
    <p:sldId id="271" r:id="rId17"/>
    <p:sldId id="272" r:id="rId18"/>
    <p:sldId id="273" r:id="rId19"/>
    <p:sldId id="274" r:id="rId20"/>
    <p:sldId id="275" r:id="rId21"/>
    <p:sldId id="277" r:id="rId22"/>
    <p:sldId id="290" r:id="rId23"/>
    <p:sldId id="278" r:id="rId24"/>
    <p:sldId id="279" r:id="rId25"/>
    <p:sldId id="280" r:id="rId26"/>
    <p:sldId id="281" r:id="rId27"/>
    <p:sldId id="282" r:id="rId28"/>
    <p:sldId id="283" r:id="rId29"/>
    <p:sldId id="284" r:id="rId30"/>
    <p:sldId id="285" r:id="rId31"/>
    <p:sldId id="291" r:id="rId32"/>
    <p:sldId id="286" r:id="rId33"/>
    <p:sldId id="287" r:id="rId34"/>
    <p:sldId id="292" r:id="rId35"/>
    <p:sldId id="288" r:id="rId3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593" autoAdjust="0"/>
  </p:normalViewPr>
  <p:slideViewPr>
    <p:cSldViewPr snapToGrid="0">
      <p:cViewPr varScale="1">
        <p:scale>
          <a:sx n="51" d="100"/>
          <a:sy n="51" d="100"/>
        </p:scale>
        <p:origin x="446" y="43"/>
      </p:cViewPr>
      <p:guideLst/>
    </p:cSldViewPr>
  </p:slideViewPr>
  <p:notesTextViewPr>
    <p:cViewPr>
      <p:scale>
        <a:sx n="1" d="1"/>
        <a:sy n="1" d="1"/>
      </p:scale>
      <p:origin x="0" y="0"/>
    </p:cViewPr>
  </p:notesTextViewPr>
  <p:sorterViewPr>
    <p:cViewPr>
      <p:scale>
        <a:sx n="100" d="100"/>
        <a:sy n="100" d="100"/>
      </p:scale>
      <p:origin x="0" y="-185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ricio\Documents\graficos%20tesis%20darwi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EC"/>
              <a:t>NC Y NR POR COMPONENTES (COSO ERM)</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'EVAL C. INTERNO'!$B$21</c:f>
              <c:strCache>
                <c:ptCount val="1"/>
                <c:pt idx="0">
                  <c:v>NC</c:v>
                </c:pt>
              </c:strCache>
            </c:strRef>
          </c:tx>
          <c:spPr>
            <a:solidFill>
              <a:srgbClr val="FFFF00"/>
            </a:solidFill>
            <a:ln>
              <a:solidFill>
                <a:schemeClr val="accent1"/>
              </a:solidFill>
            </a:ln>
            <a:effectLst/>
          </c:spPr>
          <c:invertIfNegative val="0"/>
          <c:dPt>
            <c:idx val="1"/>
            <c:invertIfNegative val="0"/>
            <c:bubble3D val="0"/>
            <c:spPr>
              <a:solidFill>
                <a:srgbClr val="FF0000"/>
              </a:solidFill>
              <a:ln>
                <a:solidFill>
                  <a:schemeClr val="accent1"/>
                </a:solidFill>
              </a:ln>
              <a:effectLst/>
            </c:spPr>
          </c:dPt>
          <c:dPt>
            <c:idx val="7"/>
            <c:invertIfNegative val="0"/>
            <c:bubble3D val="0"/>
            <c:spPr>
              <a:solidFill>
                <a:srgbClr val="FF0000"/>
              </a:solidFill>
              <a:ln>
                <a:solidFill>
                  <a:schemeClr val="accent1"/>
                </a:solid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C. INTERNO'!$A$22:$A$29</c:f>
              <c:strCache>
                <c:ptCount val="8"/>
                <c:pt idx="0">
                  <c:v>AMBIENTE DE CONTROL </c:v>
                </c:pt>
                <c:pt idx="1">
                  <c:v>ESTAB. DE OBJETIVOS</c:v>
                </c:pt>
                <c:pt idx="2">
                  <c:v>IDENT. DE EVENTOS</c:v>
                </c:pt>
                <c:pt idx="3">
                  <c:v>EVALUACIÓN DE RIESGOS</c:v>
                </c:pt>
                <c:pt idx="4">
                  <c:v>RESPUESTA AL RIESGO </c:v>
                </c:pt>
                <c:pt idx="5">
                  <c:v>ACTIVIDADES DE CONTROL </c:v>
                </c:pt>
                <c:pt idx="6">
                  <c:v>INF. Y COMUNICACIÓN</c:v>
                </c:pt>
                <c:pt idx="7">
                  <c:v>MONITOREO</c:v>
                </c:pt>
              </c:strCache>
            </c:strRef>
          </c:cat>
          <c:val>
            <c:numRef>
              <c:f>'EVAL C. INTERNO'!$B$22:$B$29</c:f>
              <c:numCache>
                <c:formatCode>0.00</c:formatCode>
                <c:ptCount val="8"/>
                <c:pt idx="0">
                  <c:v>60</c:v>
                </c:pt>
                <c:pt idx="1">
                  <c:v>37.878787878787875</c:v>
                </c:pt>
                <c:pt idx="2">
                  <c:v>52.258064516129032</c:v>
                </c:pt>
                <c:pt idx="3">
                  <c:v>64.86486486486487</c:v>
                </c:pt>
                <c:pt idx="4">
                  <c:v>54.242424242424249</c:v>
                </c:pt>
                <c:pt idx="5">
                  <c:v>65.789473684210535</c:v>
                </c:pt>
                <c:pt idx="6">
                  <c:v>68.235294117647058</c:v>
                </c:pt>
                <c:pt idx="7">
                  <c:v>45.666666666666664</c:v>
                </c:pt>
              </c:numCache>
            </c:numRef>
          </c:val>
        </c:ser>
        <c:ser>
          <c:idx val="1"/>
          <c:order val="1"/>
          <c:tx>
            <c:strRef>
              <c:f>'EVAL C. INTERNO'!$C$21</c:f>
              <c:strCache>
                <c:ptCount val="1"/>
                <c:pt idx="0">
                  <c:v>NR</c:v>
                </c:pt>
              </c:strCache>
            </c:strRef>
          </c:tx>
          <c:spPr>
            <a:solidFill>
              <a:srgbClr val="FFFF00"/>
            </a:solidFill>
            <a:ln>
              <a:solidFill>
                <a:srgbClr val="0070C0"/>
              </a:solidFill>
            </a:ln>
            <a:effectLst/>
            <a:scene3d>
              <a:camera prst="orthographicFront"/>
              <a:lightRig rig="threePt" dir="t"/>
            </a:scene3d>
            <a:sp3d>
              <a:bevelT w="190500" h="38100"/>
            </a:sp3d>
          </c:spPr>
          <c:invertIfNegative val="0"/>
          <c:dPt>
            <c:idx val="1"/>
            <c:invertIfNegative val="0"/>
            <c:bubble3D val="0"/>
            <c:spPr>
              <a:solidFill>
                <a:srgbClr val="FF0000"/>
              </a:solidFill>
              <a:ln>
                <a:solidFill>
                  <a:srgbClr val="0070C0"/>
                </a:solidFill>
              </a:ln>
              <a:effectLst/>
              <a:scene3d>
                <a:camera prst="orthographicFront"/>
                <a:lightRig rig="threePt" dir="t"/>
              </a:scene3d>
              <a:sp3d>
                <a:bevelT w="190500" h="38100"/>
              </a:sp3d>
            </c:spPr>
          </c:dPt>
          <c:dPt>
            <c:idx val="7"/>
            <c:invertIfNegative val="0"/>
            <c:bubble3D val="0"/>
            <c:spPr>
              <a:solidFill>
                <a:srgbClr val="FF0000"/>
              </a:solidFill>
              <a:ln>
                <a:solidFill>
                  <a:srgbClr val="0070C0"/>
                </a:solidFill>
              </a:ln>
              <a:effectLst/>
              <a:scene3d>
                <a:camera prst="orthographicFront"/>
                <a:lightRig rig="threePt" dir="t"/>
              </a:scene3d>
              <a:sp3d>
                <a:bevelT w="190500" h="38100"/>
              </a:sp3d>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 C. INTERNO'!$A$22:$A$29</c:f>
              <c:strCache>
                <c:ptCount val="8"/>
                <c:pt idx="0">
                  <c:v>AMBIENTE DE CONTROL </c:v>
                </c:pt>
                <c:pt idx="1">
                  <c:v>ESTAB. DE OBJETIVOS</c:v>
                </c:pt>
                <c:pt idx="2">
                  <c:v>IDENT. DE EVENTOS</c:v>
                </c:pt>
                <c:pt idx="3">
                  <c:v>EVALUACIÓN DE RIESGOS</c:v>
                </c:pt>
                <c:pt idx="4">
                  <c:v>RESPUESTA AL RIESGO </c:v>
                </c:pt>
                <c:pt idx="5">
                  <c:v>ACTIVIDADES DE CONTROL </c:v>
                </c:pt>
                <c:pt idx="6">
                  <c:v>INF. Y COMUNICACIÓN</c:v>
                </c:pt>
                <c:pt idx="7">
                  <c:v>MONITOREO</c:v>
                </c:pt>
              </c:strCache>
            </c:strRef>
          </c:cat>
          <c:val>
            <c:numRef>
              <c:f>'EVAL C. INTERNO'!$C$22:$C$29</c:f>
              <c:numCache>
                <c:formatCode>0.00</c:formatCode>
                <c:ptCount val="8"/>
                <c:pt idx="0">
                  <c:v>40</c:v>
                </c:pt>
                <c:pt idx="1">
                  <c:v>62.121212121212125</c:v>
                </c:pt>
                <c:pt idx="2">
                  <c:v>47.741935483870968</c:v>
                </c:pt>
                <c:pt idx="3">
                  <c:v>35.13513513513513</c:v>
                </c:pt>
                <c:pt idx="4">
                  <c:v>45.757575757575751</c:v>
                </c:pt>
                <c:pt idx="5">
                  <c:v>34.210526315789465</c:v>
                </c:pt>
                <c:pt idx="6">
                  <c:v>31.764705882352942</c:v>
                </c:pt>
                <c:pt idx="7">
                  <c:v>54.333333333333336</c:v>
                </c:pt>
              </c:numCache>
            </c:numRef>
          </c:val>
        </c:ser>
        <c:dLbls>
          <c:showLegendKey val="0"/>
          <c:showVal val="0"/>
          <c:showCatName val="0"/>
          <c:showSerName val="0"/>
          <c:showPercent val="0"/>
          <c:showBubbleSize val="0"/>
        </c:dLbls>
        <c:gapWidth val="219"/>
        <c:overlap val="-27"/>
        <c:axId val="300633776"/>
        <c:axId val="300627112"/>
      </c:barChart>
      <c:catAx>
        <c:axId val="300633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300627112"/>
        <c:crosses val="autoZero"/>
        <c:auto val="0"/>
        <c:lblAlgn val="ctr"/>
        <c:lblOffset val="100"/>
        <c:noMultiLvlLbl val="0"/>
      </c:catAx>
      <c:valAx>
        <c:axId val="300627112"/>
        <c:scaling>
          <c:orientation val="minMax"/>
        </c:scaling>
        <c:delete val="1"/>
        <c:axPos val="r"/>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30063377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sz="16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ata12.xml.rels><?xml version="1.0" encoding="UTF-8" standalone="yes"?>
<Relationships xmlns="http://schemas.openxmlformats.org/package/2006/relationships"><Relationship Id="rId1" Type="http://schemas.openxmlformats.org/officeDocument/2006/relationships/image" Target="../media/image26.jpg"/></Relationships>
</file>

<file path=ppt/diagrams/_rels/data13.xml.rels><?xml version="1.0" encoding="UTF-8" standalone="yes"?>
<Relationships xmlns="http://schemas.openxmlformats.org/package/2006/relationships"><Relationship Id="rId1" Type="http://schemas.openxmlformats.org/officeDocument/2006/relationships/image" Target="../media/image26.jpg"/></Relationships>
</file>

<file path=ppt/diagrams/_rels/data14.xml.rels><?xml version="1.0" encoding="UTF-8" standalone="yes"?>
<Relationships xmlns="http://schemas.openxmlformats.org/package/2006/relationships"><Relationship Id="rId1" Type="http://schemas.openxmlformats.org/officeDocument/2006/relationships/image" Target="../media/image27.jpg"/></Relationships>
</file>

<file path=ppt/diagrams/_rels/data15.xml.rels><?xml version="1.0" encoding="UTF-8" standalone="yes"?>
<Relationships xmlns="http://schemas.openxmlformats.org/package/2006/relationships"><Relationship Id="rId1" Type="http://schemas.openxmlformats.org/officeDocument/2006/relationships/image" Target="../media/image27.jpg"/></Relationships>
</file>

<file path=ppt/diagrams/_rels/data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g"/><Relationship Id="rId4" Type="http://schemas.openxmlformats.org/officeDocument/2006/relationships/image" Target="../media/image18.png"/></Relationships>
</file>

<file path=ppt/diagrams/_rels/data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g"/><Relationship Id="rId4"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589AE-A395-4D38-B516-D9497DA364D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78DDD483-DDCA-473C-AAE1-D7224EB55704}">
      <dgm:prSet phldrT="[Texto]"/>
      <dgm:spPr>
        <a:solidFill>
          <a:schemeClr val="accent4">
            <a:lumMod val="20000"/>
            <a:lumOff val="80000"/>
            <a:alpha val="40000"/>
          </a:schemeClr>
        </a:solidFill>
      </dgm:spPr>
      <dgm:t>
        <a:bodyPr/>
        <a:lstStyle/>
        <a:p>
          <a:r>
            <a:rPr lang="es-EC" dirty="0" smtClean="0"/>
            <a:t>Es la necesidad que motiva a las empresas, de diseñar en un concepto general al Sistema de Control Interno, aplicable a todos los departamentos de la organización, los mismos que sean evaluados según el grado de incidencia que generen en el normal desarrollo de las operaciones administrativas, financieras y contables.</a:t>
          </a:r>
        </a:p>
        <a:p>
          <a:endParaRPr lang="es-EC" dirty="0"/>
        </a:p>
      </dgm:t>
    </dgm:pt>
    <dgm:pt modelId="{A89F397B-445D-41B6-9263-27E906EF85A4}" type="parTrans" cxnId="{CC54DB61-B70D-4EB7-ADDA-B83F484CD2BB}">
      <dgm:prSet/>
      <dgm:spPr/>
      <dgm:t>
        <a:bodyPr/>
        <a:lstStyle/>
        <a:p>
          <a:endParaRPr lang="es-EC"/>
        </a:p>
      </dgm:t>
    </dgm:pt>
    <dgm:pt modelId="{0AD9AC28-E4D0-4C89-BE99-760E19ECEC10}" type="sibTrans" cxnId="{CC54DB61-B70D-4EB7-ADDA-B83F484CD2BB}">
      <dgm:prSet/>
      <dgm:spPr/>
      <dgm:t>
        <a:bodyPr/>
        <a:lstStyle/>
        <a:p>
          <a:endParaRPr lang="es-EC"/>
        </a:p>
      </dgm:t>
    </dgm:pt>
    <dgm:pt modelId="{AB2A931E-FBD3-4F99-90F3-7C9813CA5760}">
      <dgm:prSet phldrT="[Texto]"/>
      <dgm:spPr>
        <a:solidFill>
          <a:schemeClr val="accent6">
            <a:lumMod val="20000"/>
            <a:lumOff val="80000"/>
            <a:alpha val="40000"/>
          </a:schemeClr>
        </a:solidFill>
      </dgm:spPr>
      <dgm:t>
        <a:bodyPr/>
        <a:lstStyle/>
        <a:p>
          <a:r>
            <a:rPr lang="es-EC" dirty="0" smtClean="0"/>
            <a:t>El objetivo del presente estudio es fortalecer las debilidades en el cumplimiento  de las actividades  y parámetros para mejorar el sistema de gestión administrativa basado en metodologías que presenten óptimos resultados  para la empresa, más que todo en el cumplimiento  de normas  y políticas internas además las leyes implantadas por las entidades reguladores del Estado. </a:t>
          </a:r>
          <a:endParaRPr lang="es-EC" dirty="0"/>
        </a:p>
      </dgm:t>
    </dgm:pt>
    <dgm:pt modelId="{49E38A98-3DD5-4F31-B2C7-C0F11E31CE64}" type="parTrans" cxnId="{C74F6AE6-6664-470D-B88E-83D9F079BA79}">
      <dgm:prSet/>
      <dgm:spPr/>
      <dgm:t>
        <a:bodyPr/>
        <a:lstStyle/>
        <a:p>
          <a:endParaRPr lang="es-EC"/>
        </a:p>
      </dgm:t>
    </dgm:pt>
    <dgm:pt modelId="{AF363DAC-675A-41EB-ABB1-99457CC7B38C}" type="sibTrans" cxnId="{C74F6AE6-6664-470D-B88E-83D9F079BA79}">
      <dgm:prSet/>
      <dgm:spPr/>
      <dgm:t>
        <a:bodyPr/>
        <a:lstStyle/>
        <a:p>
          <a:endParaRPr lang="es-EC"/>
        </a:p>
      </dgm:t>
    </dgm:pt>
    <dgm:pt modelId="{320220D7-A8D4-4926-B85C-8BDEC74AB919}" type="pres">
      <dgm:prSet presAssocID="{9CB589AE-A395-4D38-B516-D9497DA364D2}" presName="Name0" presStyleCnt="0">
        <dgm:presLayoutVars>
          <dgm:dir/>
          <dgm:resizeHandles val="exact"/>
        </dgm:presLayoutVars>
      </dgm:prSet>
      <dgm:spPr/>
      <dgm:t>
        <a:bodyPr/>
        <a:lstStyle/>
        <a:p>
          <a:endParaRPr lang="es-EC"/>
        </a:p>
      </dgm:t>
    </dgm:pt>
    <dgm:pt modelId="{E5864D2A-801C-45D3-89A7-64DF19431DE7}" type="pres">
      <dgm:prSet presAssocID="{78DDD483-DDCA-473C-AAE1-D7224EB55704}" presName="composite" presStyleCnt="0"/>
      <dgm:spPr/>
    </dgm:pt>
    <dgm:pt modelId="{1830E050-22AA-45E8-A637-222E78332956}" type="pres">
      <dgm:prSet presAssocID="{78DDD483-DDCA-473C-AAE1-D7224EB55704}" presName="rect1" presStyleLbl="trAlignAcc1" presStyleIdx="0" presStyleCnt="2" custScaleX="135180" custLinFactNeighborX="3148" custLinFactNeighborY="3778">
        <dgm:presLayoutVars>
          <dgm:bulletEnabled val="1"/>
        </dgm:presLayoutVars>
      </dgm:prSet>
      <dgm:spPr/>
      <dgm:t>
        <a:bodyPr/>
        <a:lstStyle/>
        <a:p>
          <a:endParaRPr lang="es-EC"/>
        </a:p>
      </dgm:t>
    </dgm:pt>
    <dgm:pt modelId="{E817BF48-CBF6-4BAF-BE79-A40FC5CBEFD9}" type="pres">
      <dgm:prSet presAssocID="{78DDD483-DDCA-473C-AAE1-D7224EB55704}" presName="rect2" presStyleLbl="fgImgPlace1" presStyleIdx="0" presStyleCnt="2" custLinFactX="-13580" custLinFactNeighborX="-100000" custLinFactNeighborY="10503"/>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C1E02CBF-E323-428F-BF8B-CCDCA8C21F91}" type="pres">
      <dgm:prSet presAssocID="{0AD9AC28-E4D0-4C89-BE99-760E19ECEC10}" presName="sibTrans" presStyleCnt="0"/>
      <dgm:spPr/>
    </dgm:pt>
    <dgm:pt modelId="{EC541126-2416-425B-B501-2363C63CE467}" type="pres">
      <dgm:prSet presAssocID="{AB2A931E-FBD3-4F99-90F3-7C9813CA5760}" presName="composite" presStyleCnt="0"/>
      <dgm:spPr/>
    </dgm:pt>
    <dgm:pt modelId="{B0429EB2-6F05-4544-8855-5A6E05970529}" type="pres">
      <dgm:prSet presAssocID="{AB2A931E-FBD3-4F99-90F3-7C9813CA5760}" presName="rect1" presStyleLbl="trAlignAcc1" presStyleIdx="1" presStyleCnt="2" custScaleX="130517" custLinFactNeighborX="4722" custLinFactNeighborY="-3778">
        <dgm:presLayoutVars>
          <dgm:bulletEnabled val="1"/>
        </dgm:presLayoutVars>
      </dgm:prSet>
      <dgm:spPr/>
      <dgm:t>
        <a:bodyPr/>
        <a:lstStyle/>
        <a:p>
          <a:endParaRPr lang="es-EC"/>
        </a:p>
      </dgm:t>
    </dgm:pt>
    <dgm:pt modelId="{6F4F862A-7F4B-4084-B30B-3460D0B16CD6}" type="pres">
      <dgm:prSet presAssocID="{AB2A931E-FBD3-4F99-90F3-7C9813CA5760}" presName="rect2" presStyleLbl="fgImgPlace1" presStyleIdx="1" presStyleCnt="2" custLinFactX="-13580" custLinFactNeighborX="-100000" custLinFactNeighborY="80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pt>
  </dgm:ptLst>
  <dgm:cxnLst>
    <dgm:cxn modelId="{C74F6AE6-6664-470D-B88E-83D9F079BA79}" srcId="{9CB589AE-A395-4D38-B516-D9497DA364D2}" destId="{AB2A931E-FBD3-4F99-90F3-7C9813CA5760}" srcOrd="1" destOrd="0" parTransId="{49E38A98-3DD5-4F31-B2C7-C0F11E31CE64}" sibTransId="{AF363DAC-675A-41EB-ABB1-99457CC7B38C}"/>
    <dgm:cxn modelId="{0FB30DA8-F0C4-4BDA-95AE-18377207F6B0}" type="presOf" srcId="{AB2A931E-FBD3-4F99-90F3-7C9813CA5760}" destId="{B0429EB2-6F05-4544-8855-5A6E05970529}" srcOrd="0" destOrd="0" presId="urn:microsoft.com/office/officeart/2008/layout/PictureStrips"/>
    <dgm:cxn modelId="{1BBBBE12-02CC-407E-9B9F-1778A5AB6EEF}" type="presOf" srcId="{9CB589AE-A395-4D38-B516-D9497DA364D2}" destId="{320220D7-A8D4-4926-B85C-8BDEC74AB919}" srcOrd="0" destOrd="0" presId="urn:microsoft.com/office/officeart/2008/layout/PictureStrips"/>
    <dgm:cxn modelId="{CC54DB61-B70D-4EB7-ADDA-B83F484CD2BB}" srcId="{9CB589AE-A395-4D38-B516-D9497DA364D2}" destId="{78DDD483-DDCA-473C-AAE1-D7224EB55704}" srcOrd="0" destOrd="0" parTransId="{A89F397B-445D-41B6-9263-27E906EF85A4}" sibTransId="{0AD9AC28-E4D0-4C89-BE99-760E19ECEC10}"/>
    <dgm:cxn modelId="{F485D4DC-2249-41F3-9725-50642261DDF1}" type="presOf" srcId="{78DDD483-DDCA-473C-AAE1-D7224EB55704}" destId="{1830E050-22AA-45E8-A637-222E78332956}" srcOrd="0" destOrd="0" presId="urn:microsoft.com/office/officeart/2008/layout/PictureStrips"/>
    <dgm:cxn modelId="{F544080E-DF89-4199-B055-14C944BB58F2}" type="presParOf" srcId="{320220D7-A8D4-4926-B85C-8BDEC74AB919}" destId="{E5864D2A-801C-45D3-89A7-64DF19431DE7}" srcOrd="0" destOrd="0" presId="urn:microsoft.com/office/officeart/2008/layout/PictureStrips"/>
    <dgm:cxn modelId="{BD1AF362-3E9A-4ED2-8E62-EE25159CBBA7}" type="presParOf" srcId="{E5864D2A-801C-45D3-89A7-64DF19431DE7}" destId="{1830E050-22AA-45E8-A637-222E78332956}" srcOrd="0" destOrd="0" presId="urn:microsoft.com/office/officeart/2008/layout/PictureStrips"/>
    <dgm:cxn modelId="{4DC436D8-D7BC-4D15-8956-192DE14C944D}" type="presParOf" srcId="{E5864D2A-801C-45D3-89A7-64DF19431DE7}" destId="{E817BF48-CBF6-4BAF-BE79-A40FC5CBEFD9}" srcOrd="1" destOrd="0" presId="urn:microsoft.com/office/officeart/2008/layout/PictureStrips"/>
    <dgm:cxn modelId="{B04CEE2A-7A7C-44D2-9916-548C96095DA6}" type="presParOf" srcId="{320220D7-A8D4-4926-B85C-8BDEC74AB919}" destId="{C1E02CBF-E323-428F-BF8B-CCDCA8C21F91}" srcOrd="1" destOrd="0" presId="urn:microsoft.com/office/officeart/2008/layout/PictureStrips"/>
    <dgm:cxn modelId="{2981D019-83DA-45BD-BEEF-0A4BEB5131C5}" type="presParOf" srcId="{320220D7-A8D4-4926-B85C-8BDEC74AB919}" destId="{EC541126-2416-425B-B501-2363C63CE467}" srcOrd="2" destOrd="0" presId="urn:microsoft.com/office/officeart/2008/layout/PictureStrips"/>
    <dgm:cxn modelId="{4B86E530-02E2-4066-B240-D89E8A34CD70}" type="presParOf" srcId="{EC541126-2416-425B-B501-2363C63CE467}" destId="{B0429EB2-6F05-4544-8855-5A6E05970529}" srcOrd="0" destOrd="0" presId="urn:microsoft.com/office/officeart/2008/layout/PictureStrips"/>
    <dgm:cxn modelId="{3D490008-4325-474A-81BE-7BE35CEFC4AF}" type="presParOf" srcId="{EC541126-2416-425B-B501-2363C63CE467}" destId="{6F4F862A-7F4B-4084-B30B-3460D0B16CD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44439E-D6D6-4464-A149-ADDDE33BDF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CE213D83-9162-4212-B893-2141723A8D46}">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3200" dirty="0" smtClean="0">
              <a:solidFill>
                <a:schemeClr val="tx1"/>
              </a:solidFill>
            </a:rPr>
            <a:t>COSO ERM </a:t>
          </a:r>
          <a:endParaRPr lang="es-EC" sz="3200" dirty="0">
            <a:solidFill>
              <a:schemeClr val="tx1"/>
            </a:solidFill>
          </a:endParaRPr>
        </a:p>
      </dgm:t>
    </dgm:pt>
    <dgm:pt modelId="{8C3B1287-9D32-47E2-8316-1B393ECB62F1}" type="parTrans" cxnId="{EBEFE7A8-E38C-40AF-BAF9-2EBDEFB16D5E}">
      <dgm:prSet/>
      <dgm:spPr/>
      <dgm:t>
        <a:bodyPr/>
        <a:lstStyle/>
        <a:p>
          <a:endParaRPr lang="es-EC">
            <a:solidFill>
              <a:schemeClr val="tx1"/>
            </a:solidFill>
          </a:endParaRPr>
        </a:p>
      </dgm:t>
    </dgm:pt>
    <dgm:pt modelId="{A06C6BB2-324E-4B80-9BA9-DB5CC371A166}" type="sibTrans" cxnId="{EBEFE7A8-E38C-40AF-BAF9-2EBDEFB16D5E}">
      <dgm:prSet/>
      <dgm:spPr/>
      <dgm:t>
        <a:bodyPr/>
        <a:lstStyle/>
        <a:p>
          <a:endParaRPr lang="es-EC">
            <a:solidFill>
              <a:schemeClr val="tx1"/>
            </a:solidFill>
          </a:endParaRPr>
        </a:p>
      </dgm:t>
    </dgm:pt>
    <dgm:pt modelId="{A9509683-CA99-4E70-8D5A-3A801E3B069D}">
      <dgm:prSet phldrT="[Texto]" custT="1"/>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b="1" dirty="0" smtClean="0">
              <a:solidFill>
                <a:schemeClr val="tx1"/>
              </a:solidFill>
            </a:rPr>
            <a:t> AMBIENTE </a:t>
          </a:r>
          <a:r>
            <a:rPr lang="es-EC" sz="1600" b="1" dirty="0" smtClean="0">
              <a:solidFill>
                <a:schemeClr val="tx1"/>
              </a:solidFill>
            </a:rPr>
            <a:t>INTERNO</a:t>
          </a:r>
          <a:r>
            <a:rPr lang="es-EC" sz="1200" b="1" dirty="0" smtClean="0">
              <a:solidFill>
                <a:schemeClr val="tx1"/>
              </a:solidFill>
            </a:rPr>
            <a:t> </a:t>
          </a:r>
          <a:endParaRPr lang="es-EC" sz="1200" b="1" dirty="0">
            <a:solidFill>
              <a:schemeClr val="tx1"/>
            </a:solidFill>
          </a:endParaRPr>
        </a:p>
      </dgm:t>
    </dgm:pt>
    <dgm:pt modelId="{732909D5-1691-4CD4-A16A-7ADFF9F456FE}" type="parTrans" cxnId="{75A3C8D8-B320-46DA-893D-4CECBB7926AA}">
      <dgm:prSet/>
      <dgm:spPr/>
      <dgm:t>
        <a:bodyPr/>
        <a:lstStyle/>
        <a:p>
          <a:endParaRPr lang="es-EC">
            <a:solidFill>
              <a:schemeClr val="tx1"/>
            </a:solidFill>
          </a:endParaRPr>
        </a:p>
      </dgm:t>
    </dgm:pt>
    <dgm:pt modelId="{3260BA31-DFE2-4C1C-842C-C469F5DE1A61}" type="sibTrans" cxnId="{75A3C8D8-B320-46DA-893D-4CECBB7926AA}">
      <dgm:prSet/>
      <dgm:spPr/>
      <dgm:t>
        <a:bodyPr/>
        <a:lstStyle/>
        <a:p>
          <a:endParaRPr lang="es-EC">
            <a:solidFill>
              <a:schemeClr val="tx1"/>
            </a:solidFill>
          </a:endParaRPr>
        </a:p>
      </dgm:t>
    </dgm:pt>
    <dgm:pt modelId="{755BF239-2B9A-424E-A24A-5C545EA8AFC2}">
      <dgm:prSet phldrT="[Texto]" custT="1"/>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050" b="1" dirty="0" smtClean="0">
              <a:solidFill>
                <a:schemeClr val="tx1"/>
              </a:solidFill>
            </a:rPr>
            <a:t> ESTABLECIMIENTO DE OBJETIVOS </a:t>
          </a:r>
          <a:endParaRPr lang="es-EC" sz="1050" b="1" dirty="0">
            <a:solidFill>
              <a:schemeClr val="tx1"/>
            </a:solidFill>
          </a:endParaRPr>
        </a:p>
      </dgm:t>
    </dgm:pt>
    <dgm:pt modelId="{29B616A2-2C2C-4289-8E5F-57E85EEC1D46}" type="parTrans" cxnId="{93AFA9BD-6B46-438B-B54F-AC0CFAF54288}">
      <dgm:prSet/>
      <dgm:spPr/>
      <dgm:t>
        <a:bodyPr/>
        <a:lstStyle/>
        <a:p>
          <a:endParaRPr lang="es-EC">
            <a:solidFill>
              <a:schemeClr val="tx1"/>
            </a:solidFill>
          </a:endParaRPr>
        </a:p>
      </dgm:t>
    </dgm:pt>
    <dgm:pt modelId="{086CA674-4B10-496D-B758-42AE136B1325}" type="sibTrans" cxnId="{93AFA9BD-6B46-438B-B54F-AC0CFAF54288}">
      <dgm:prSet/>
      <dgm:spPr/>
      <dgm:t>
        <a:bodyPr/>
        <a:lstStyle/>
        <a:p>
          <a:endParaRPr lang="es-EC">
            <a:solidFill>
              <a:schemeClr val="tx1"/>
            </a:solidFill>
          </a:endParaRPr>
        </a:p>
      </dgm:t>
    </dgm:pt>
    <dgm:pt modelId="{D8142E5C-3AC9-49DD-AED1-54680795E7A9}">
      <dgm:prSet phldrT="[Texto]" custT="1"/>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100" b="1" dirty="0" smtClean="0">
              <a:solidFill>
                <a:schemeClr val="tx1"/>
              </a:solidFill>
            </a:rPr>
            <a:t>  IDENTIFICACION DE EVENTOS </a:t>
          </a:r>
          <a:endParaRPr lang="es-EC" sz="1100" b="1" dirty="0">
            <a:solidFill>
              <a:schemeClr val="tx1"/>
            </a:solidFill>
          </a:endParaRPr>
        </a:p>
      </dgm:t>
    </dgm:pt>
    <dgm:pt modelId="{A5FDE5D2-E283-4DA0-8D2F-DBB247F3CC9A}" type="parTrans" cxnId="{8F09B825-893F-4651-9747-4311AB7361B9}">
      <dgm:prSet/>
      <dgm:spPr/>
      <dgm:t>
        <a:bodyPr/>
        <a:lstStyle/>
        <a:p>
          <a:endParaRPr lang="es-EC">
            <a:solidFill>
              <a:schemeClr val="tx1"/>
            </a:solidFill>
          </a:endParaRPr>
        </a:p>
      </dgm:t>
    </dgm:pt>
    <dgm:pt modelId="{F56028F3-BE32-4F98-AD7D-CCCE3CED9325}" type="sibTrans" cxnId="{8F09B825-893F-4651-9747-4311AB7361B9}">
      <dgm:prSet/>
      <dgm:spPr/>
      <dgm:t>
        <a:bodyPr/>
        <a:lstStyle/>
        <a:p>
          <a:endParaRPr lang="es-EC">
            <a:solidFill>
              <a:schemeClr val="tx1"/>
            </a:solidFill>
          </a:endParaRPr>
        </a:p>
      </dgm:t>
    </dgm:pt>
    <dgm:pt modelId="{67B98B36-DFF5-466C-9743-A909DF56217D}">
      <dgm:prSet phldrT="[Texto]" custT="1"/>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100" b="1" dirty="0" smtClean="0">
              <a:solidFill>
                <a:schemeClr val="tx1"/>
              </a:solidFill>
            </a:rPr>
            <a:t> EVALUACION DEL RIESGO </a:t>
          </a:r>
          <a:endParaRPr lang="es-EC" sz="1100" b="1" dirty="0">
            <a:solidFill>
              <a:schemeClr val="tx1"/>
            </a:solidFill>
          </a:endParaRPr>
        </a:p>
      </dgm:t>
    </dgm:pt>
    <dgm:pt modelId="{CFE47EDC-B9A9-4C75-83D9-9B4C074604F6}" type="parTrans" cxnId="{30F30403-C806-4908-B555-30AD7B83480A}">
      <dgm:prSet/>
      <dgm:spPr/>
      <dgm:t>
        <a:bodyPr/>
        <a:lstStyle/>
        <a:p>
          <a:endParaRPr lang="es-EC">
            <a:solidFill>
              <a:schemeClr val="tx1"/>
            </a:solidFill>
          </a:endParaRPr>
        </a:p>
      </dgm:t>
    </dgm:pt>
    <dgm:pt modelId="{595AB6CF-0FF4-4AE4-ADE6-1056E333153D}" type="sibTrans" cxnId="{30F30403-C806-4908-B555-30AD7B83480A}">
      <dgm:prSet/>
      <dgm:spPr/>
      <dgm:t>
        <a:bodyPr/>
        <a:lstStyle/>
        <a:p>
          <a:endParaRPr lang="es-EC">
            <a:solidFill>
              <a:schemeClr val="tx1"/>
            </a:solidFill>
          </a:endParaRPr>
        </a:p>
      </dgm:t>
    </dgm:pt>
    <dgm:pt modelId="{5F67F273-D118-4F02-BEB5-3F3BFC59B983}">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 Sirve como base fundamental dándole disciplina y estructura. </a:t>
          </a:r>
          <a:endParaRPr lang="es-EC" sz="1600" dirty="0">
            <a:solidFill>
              <a:schemeClr val="tx1"/>
            </a:solidFill>
          </a:endParaRPr>
        </a:p>
      </dgm:t>
    </dgm:pt>
    <dgm:pt modelId="{6C7531AE-BC1B-4B40-975D-119B52F625CA}" type="parTrans" cxnId="{596C6289-D51C-4C13-BD04-FF05AFE01D90}">
      <dgm:prSet/>
      <dgm:spPr/>
      <dgm:t>
        <a:bodyPr/>
        <a:lstStyle/>
        <a:p>
          <a:endParaRPr lang="es-EC">
            <a:solidFill>
              <a:schemeClr val="tx1"/>
            </a:solidFill>
          </a:endParaRPr>
        </a:p>
      </dgm:t>
    </dgm:pt>
    <dgm:pt modelId="{05DD27DC-32BC-4CEE-BAAA-A94A5C3269B3}" type="sibTrans" cxnId="{596C6289-D51C-4C13-BD04-FF05AFE01D90}">
      <dgm:prSet/>
      <dgm:spPr/>
      <dgm:t>
        <a:bodyPr/>
        <a:lstStyle/>
        <a:p>
          <a:endParaRPr lang="es-EC">
            <a:solidFill>
              <a:schemeClr val="tx1"/>
            </a:solidFill>
          </a:endParaRPr>
        </a:p>
      </dgm:t>
    </dgm:pt>
    <dgm:pt modelId="{570292B0-53AE-4256-98FB-3F010CF2B47A}">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Es importante para la empresa prevenir los riesgos</a:t>
          </a:r>
        </a:p>
        <a:p>
          <a:endParaRPr lang="es-EC" sz="1400" dirty="0" smtClean="0">
            <a:solidFill>
              <a:schemeClr val="tx1"/>
            </a:solidFill>
          </a:endParaRPr>
        </a:p>
        <a:p>
          <a:r>
            <a:rPr lang="es-EC" sz="1400" dirty="0" smtClean="0">
              <a:solidFill>
                <a:schemeClr val="tx1"/>
              </a:solidFill>
            </a:rPr>
            <a:t>Identificación de riesgos , evaluación del riesgo y clara respuesta a los riesgos.</a:t>
          </a:r>
          <a:endParaRPr lang="es-EC" sz="1400" dirty="0">
            <a:solidFill>
              <a:schemeClr val="tx1"/>
            </a:solidFill>
          </a:endParaRPr>
        </a:p>
      </dgm:t>
    </dgm:pt>
    <dgm:pt modelId="{FA7C0C0D-3D5D-4523-888C-68FCDB4F9596}" type="parTrans" cxnId="{F4F6EA96-93B0-4D71-AEF3-D06AE19281D2}">
      <dgm:prSet/>
      <dgm:spPr/>
      <dgm:t>
        <a:bodyPr/>
        <a:lstStyle/>
        <a:p>
          <a:endParaRPr lang="es-EC">
            <a:solidFill>
              <a:schemeClr val="tx1"/>
            </a:solidFill>
          </a:endParaRPr>
        </a:p>
      </dgm:t>
    </dgm:pt>
    <dgm:pt modelId="{E0B6A2AD-6251-40E8-BA8A-686A0BE9A122}" type="sibTrans" cxnId="{F4F6EA96-93B0-4D71-AEF3-D06AE19281D2}">
      <dgm:prSet/>
      <dgm:spPr/>
      <dgm:t>
        <a:bodyPr/>
        <a:lstStyle/>
        <a:p>
          <a:endParaRPr lang="es-EC">
            <a:solidFill>
              <a:schemeClr val="tx1"/>
            </a:solidFill>
          </a:endParaRPr>
        </a:p>
      </dgm:t>
    </dgm:pt>
    <dgm:pt modelId="{E0855384-B288-4E50-9BC7-1F3D7CA2D857}">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 identificar los eventos  que afectan  los objetivos  de la organización  aunque estos sean positivos , negativos o ambos para enfrentar  y proveer  de mejor posible</a:t>
          </a:r>
          <a:endParaRPr lang="es-EC" sz="1600" dirty="0">
            <a:solidFill>
              <a:schemeClr val="tx1"/>
            </a:solidFill>
          </a:endParaRPr>
        </a:p>
      </dgm:t>
    </dgm:pt>
    <dgm:pt modelId="{AB8FADF3-19C4-4983-B780-80F571134DB5}" type="parTrans" cxnId="{9D2D67DF-357C-4BCD-9833-23068C6014E9}">
      <dgm:prSet/>
      <dgm:spPr/>
      <dgm:t>
        <a:bodyPr/>
        <a:lstStyle/>
        <a:p>
          <a:endParaRPr lang="es-EC">
            <a:solidFill>
              <a:schemeClr val="tx1"/>
            </a:solidFill>
          </a:endParaRPr>
        </a:p>
      </dgm:t>
    </dgm:pt>
    <dgm:pt modelId="{0EB97A84-2B7F-414A-9E86-2FB11ECFDB6E}" type="sibTrans" cxnId="{9D2D67DF-357C-4BCD-9833-23068C6014E9}">
      <dgm:prSet/>
      <dgm:spPr/>
      <dgm:t>
        <a:bodyPr/>
        <a:lstStyle/>
        <a:p>
          <a:endParaRPr lang="es-EC">
            <a:solidFill>
              <a:schemeClr val="tx1"/>
            </a:solidFill>
          </a:endParaRPr>
        </a:p>
      </dgm:t>
    </dgm:pt>
    <dgm:pt modelId="{B50EB09F-7828-4070-A803-8AD47AFF06FF}">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 Aquí están los potenciales  eventos  futuros  relacionados  a la entidad  y sus objetivos, lo que considera en </a:t>
          </a:r>
          <a:r>
            <a:rPr lang="es-EC" sz="1600" dirty="0" smtClean="0">
              <a:solidFill>
                <a:schemeClr val="tx1"/>
              </a:solidFill>
            </a:rPr>
            <a:t>el </a:t>
          </a:r>
          <a:r>
            <a:rPr lang="es-EC" sz="1600" dirty="0" smtClean="0">
              <a:solidFill>
                <a:schemeClr val="tx1"/>
              </a:solidFill>
            </a:rPr>
            <a:t>análisis  del tamaño de la estructura , la complejidad de los procesos , funciones  y el grado  de regulación  de sus actividades entre otros.</a:t>
          </a:r>
          <a:endParaRPr lang="es-EC" sz="1600" dirty="0">
            <a:solidFill>
              <a:schemeClr val="tx1"/>
            </a:solidFill>
          </a:endParaRPr>
        </a:p>
      </dgm:t>
    </dgm:pt>
    <dgm:pt modelId="{D59E3EED-7E86-46BB-ADFE-4FE97B4D289B}" type="parTrans" cxnId="{79C690E1-7E17-496D-9EA4-374C45022FEA}">
      <dgm:prSet/>
      <dgm:spPr/>
      <dgm:t>
        <a:bodyPr/>
        <a:lstStyle/>
        <a:p>
          <a:endParaRPr lang="es-EC">
            <a:solidFill>
              <a:schemeClr val="tx1"/>
            </a:solidFill>
          </a:endParaRPr>
        </a:p>
      </dgm:t>
    </dgm:pt>
    <dgm:pt modelId="{018075AF-8969-456B-A268-F575F0DCAF0C}" type="sibTrans" cxnId="{79C690E1-7E17-496D-9EA4-374C45022FEA}">
      <dgm:prSet/>
      <dgm:spPr/>
      <dgm:t>
        <a:bodyPr/>
        <a:lstStyle/>
        <a:p>
          <a:endParaRPr lang="es-EC">
            <a:solidFill>
              <a:schemeClr val="tx1"/>
            </a:solidFill>
          </a:endParaRPr>
        </a:p>
      </dgm:t>
    </dgm:pt>
    <dgm:pt modelId="{6FA863CB-FECB-46AF-9857-7DD4D48ACD9D}">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400" dirty="0" smtClean="0">
              <a:solidFill>
                <a:schemeClr val="tx1"/>
              </a:solidFill>
            </a:rPr>
            <a:t>Para que los empleados  a crear conciencia los riesgos </a:t>
          </a:r>
        </a:p>
        <a:p>
          <a:pPr algn="l"/>
          <a:endParaRPr lang="es-EC" sz="1400" dirty="0" smtClean="0">
            <a:solidFill>
              <a:schemeClr val="tx1"/>
            </a:solidFill>
          </a:endParaRPr>
        </a:p>
        <a:p>
          <a:pPr algn="l"/>
          <a:r>
            <a:rPr lang="es-EC" sz="1400" dirty="0" smtClean="0">
              <a:solidFill>
                <a:schemeClr val="tx1"/>
              </a:solidFill>
            </a:rPr>
            <a:t>Filosofía de gestión de riesgos</a:t>
          </a:r>
        </a:p>
        <a:p>
          <a:pPr algn="l"/>
          <a:r>
            <a:rPr lang="es-EC" sz="1400" dirty="0" smtClean="0">
              <a:solidFill>
                <a:schemeClr val="tx1"/>
              </a:solidFill>
            </a:rPr>
            <a:t>Apetito al riesgo</a:t>
          </a:r>
        </a:p>
        <a:p>
          <a:pPr algn="l"/>
          <a:r>
            <a:rPr lang="es-EC" sz="1400" dirty="0" smtClean="0">
              <a:solidFill>
                <a:schemeClr val="tx1"/>
              </a:solidFill>
            </a:rPr>
            <a:t>Integridad y Valores éticos</a:t>
          </a:r>
          <a:endParaRPr lang="es-EC" sz="1400" dirty="0">
            <a:solidFill>
              <a:schemeClr val="tx1"/>
            </a:solidFill>
          </a:endParaRPr>
        </a:p>
      </dgm:t>
    </dgm:pt>
    <dgm:pt modelId="{3D25603E-455B-4CF6-B80F-7DAC051CAB81}" type="parTrans" cxnId="{9661FD87-5C5B-4B55-A048-323E906E5980}">
      <dgm:prSet/>
      <dgm:spPr/>
      <dgm:t>
        <a:bodyPr/>
        <a:lstStyle/>
        <a:p>
          <a:endParaRPr lang="es-EC">
            <a:solidFill>
              <a:schemeClr val="tx1"/>
            </a:solidFill>
          </a:endParaRPr>
        </a:p>
      </dgm:t>
    </dgm:pt>
    <dgm:pt modelId="{783EDF5F-D58D-4ADA-AB3B-E881E935D0E4}" type="sibTrans" cxnId="{9661FD87-5C5B-4B55-A048-323E906E5980}">
      <dgm:prSet/>
      <dgm:spPr/>
      <dgm:t>
        <a:bodyPr/>
        <a:lstStyle/>
        <a:p>
          <a:endParaRPr lang="es-EC">
            <a:solidFill>
              <a:schemeClr val="tx1"/>
            </a:solidFill>
          </a:endParaRPr>
        </a:p>
      </dgm:t>
    </dgm:pt>
    <dgm:pt modelId="{90EE79B5-ED5A-4DD5-8119-51510DF3691F}">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EC" sz="1400" dirty="0" smtClean="0">
              <a:solidFill>
                <a:schemeClr val="tx1"/>
              </a:solidFill>
            </a:rPr>
            <a:t>La entidad debe estar alineados  y sustentado  con sus visión y misión , teniendo en cuenta cada decisión lleva aun riesgo y ser previsto por la empresa.</a:t>
          </a:r>
        </a:p>
        <a:p>
          <a:pPr algn="l"/>
          <a:endParaRPr lang="es-EC" sz="1400" dirty="0" smtClean="0">
            <a:solidFill>
              <a:schemeClr val="tx1"/>
            </a:solidFill>
          </a:endParaRPr>
        </a:p>
        <a:p>
          <a:pPr algn="l"/>
          <a:r>
            <a:rPr lang="es-EC" sz="1400" dirty="0" smtClean="0">
              <a:solidFill>
                <a:schemeClr val="tx1"/>
              </a:solidFill>
            </a:rPr>
            <a:t>Objetivos estratégicos</a:t>
          </a:r>
        </a:p>
        <a:p>
          <a:pPr algn="l"/>
          <a:r>
            <a:rPr lang="es-EC" sz="1400" dirty="0" smtClean="0">
              <a:solidFill>
                <a:schemeClr val="tx1"/>
              </a:solidFill>
            </a:rPr>
            <a:t>Objetivos específicos</a:t>
          </a:r>
        </a:p>
        <a:p>
          <a:pPr algn="l"/>
          <a:r>
            <a:rPr lang="es-EC" sz="1400" dirty="0" smtClean="0">
              <a:solidFill>
                <a:schemeClr val="tx1"/>
              </a:solidFill>
            </a:rPr>
            <a:t>Objetivo de Cumplimiento. </a:t>
          </a:r>
          <a:endParaRPr lang="es-EC" sz="1400" dirty="0">
            <a:solidFill>
              <a:schemeClr val="tx1"/>
            </a:solidFill>
          </a:endParaRPr>
        </a:p>
      </dgm:t>
    </dgm:pt>
    <dgm:pt modelId="{F85FAD5E-575C-4022-8D02-8FB125B0FE57}" type="parTrans" cxnId="{103CA64F-2D60-4667-9F7F-EF8EF38AAC95}">
      <dgm:prSet/>
      <dgm:spPr/>
      <dgm:t>
        <a:bodyPr/>
        <a:lstStyle/>
        <a:p>
          <a:endParaRPr lang="es-EC">
            <a:solidFill>
              <a:schemeClr val="tx1"/>
            </a:solidFill>
          </a:endParaRPr>
        </a:p>
      </dgm:t>
    </dgm:pt>
    <dgm:pt modelId="{4B1E6EFB-E8CA-4EB9-9AAD-E3D9162B9F94}" type="sibTrans" cxnId="{103CA64F-2D60-4667-9F7F-EF8EF38AAC95}">
      <dgm:prSet/>
      <dgm:spPr/>
      <dgm:t>
        <a:bodyPr/>
        <a:lstStyle/>
        <a:p>
          <a:endParaRPr lang="es-EC">
            <a:solidFill>
              <a:schemeClr val="tx1"/>
            </a:solidFill>
          </a:endParaRPr>
        </a:p>
      </dgm:t>
    </dgm:pt>
    <dgm:pt modelId="{B3803BED-76EA-4C4C-AEB0-B8FC3086CE72}">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Internos y Externos</a:t>
          </a:r>
        </a:p>
        <a:p>
          <a:endParaRPr lang="es-EC" sz="1600" dirty="0" smtClean="0">
            <a:solidFill>
              <a:schemeClr val="tx1"/>
            </a:solidFill>
          </a:endParaRPr>
        </a:p>
        <a:p>
          <a:r>
            <a:rPr lang="es-EC" sz="1600" dirty="0" smtClean="0">
              <a:solidFill>
                <a:schemeClr val="tx1"/>
              </a:solidFill>
            </a:rPr>
            <a:t>Debe identificar  los eventos  y debe diagnosticare como oportunidades  o riesgo.</a:t>
          </a:r>
          <a:endParaRPr lang="es-EC" sz="1600" dirty="0">
            <a:solidFill>
              <a:schemeClr val="tx1"/>
            </a:solidFill>
          </a:endParaRPr>
        </a:p>
      </dgm:t>
    </dgm:pt>
    <dgm:pt modelId="{30DE67E3-7EF9-4B00-A949-44ECCA7BADAA}" type="parTrans" cxnId="{FF03100C-3BCE-4C5E-8CB9-BD6AD364728D}">
      <dgm:prSet/>
      <dgm:spPr/>
      <dgm:t>
        <a:bodyPr/>
        <a:lstStyle/>
        <a:p>
          <a:endParaRPr lang="es-EC">
            <a:solidFill>
              <a:schemeClr val="tx1"/>
            </a:solidFill>
          </a:endParaRPr>
        </a:p>
      </dgm:t>
    </dgm:pt>
    <dgm:pt modelId="{ECF0AB1C-DE6C-4BB5-A15E-E765DD0CEE07}" type="sibTrans" cxnId="{FF03100C-3BCE-4C5E-8CB9-BD6AD364728D}">
      <dgm:prSet/>
      <dgm:spPr/>
      <dgm:t>
        <a:bodyPr/>
        <a:lstStyle/>
        <a:p>
          <a:endParaRPr lang="es-EC">
            <a:solidFill>
              <a:schemeClr val="tx1"/>
            </a:solidFill>
          </a:endParaRPr>
        </a:p>
      </dgm:t>
    </dgm:pt>
    <dgm:pt modelId="{7EEA3406-5398-4B3B-84D9-E5B876F4D63F}">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EC" sz="1600" dirty="0" smtClean="0">
              <a:solidFill>
                <a:schemeClr val="tx1"/>
              </a:solidFill>
            </a:rPr>
            <a:t>Sus perspectivas </a:t>
          </a:r>
        </a:p>
        <a:p>
          <a:pPr algn="ctr"/>
          <a:r>
            <a:rPr lang="es-EC" sz="1600" dirty="0" smtClean="0">
              <a:solidFill>
                <a:schemeClr val="tx1"/>
              </a:solidFill>
            </a:rPr>
            <a:t>Probabilidad  e Impacto</a:t>
          </a:r>
        </a:p>
        <a:p>
          <a:pPr algn="ctr"/>
          <a:endParaRPr lang="es-EC" sz="1600" dirty="0" smtClean="0">
            <a:solidFill>
              <a:schemeClr val="tx1"/>
            </a:solidFill>
          </a:endParaRPr>
        </a:p>
        <a:p>
          <a:pPr algn="l"/>
          <a:r>
            <a:rPr lang="es-EC" sz="1600" dirty="0" smtClean="0">
              <a:solidFill>
                <a:schemeClr val="tx1"/>
              </a:solidFill>
            </a:rPr>
            <a:t>Metodología del riesgo</a:t>
          </a:r>
        </a:p>
        <a:p>
          <a:pPr algn="ctr"/>
          <a:r>
            <a:rPr lang="es-EC" sz="1600" dirty="0" smtClean="0">
              <a:solidFill>
                <a:schemeClr val="tx1"/>
              </a:solidFill>
            </a:rPr>
            <a:t>Cualitativas o</a:t>
          </a:r>
        </a:p>
        <a:p>
          <a:pPr algn="ctr"/>
          <a:r>
            <a:rPr lang="es-EC" sz="1600" dirty="0" smtClean="0">
              <a:solidFill>
                <a:schemeClr val="tx1"/>
              </a:solidFill>
            </a:rPr>
            <a:t>Cuantitativas.</a:t>
          </a:r>
          <a:endParaRPr lang="es-EC" sz="1600" dirty="0">
            <a:solidFill>
              <a:schemeClr val="tx1"/>
            </a:solidFill>
          </a:endParaRPr>
        </a:p>
      </dgm:t>
    </dgm:pt>
    <dgm:pt modelId="{8675BF4B-AB00-49D0-8194-BC25D49D7FB5}" type="parTrans" cxnId="{6E407C00-D228-4220-B5DE-C27AE1B4997C}">
      <dgm:prSet/>
      <dgm:spPr/>
      <dgm:t>
        <a:bodyPr/>
        <a:lstStyle/>
        <a:p>
          <a:endParaRPr lang="es-EC">
            <a:solidFill>
              <a:schemeClr val="tx1"/>
            </a:solidFill>
          </a:endParaRPr>
        </a:p>
      </dgm:t>
    </dgm:pt>
    <dgm:pt modelId="{6D09273B-547E-4C7F-95F8-DA48922FDE63}" type="sibTrans" cxnId="{6E407C00-D228-4220-B5DE-C27AE1B4997C}">
      <dgm:prSet/>
      <dgm:spPr/>
      <dgm:t>
        <a:bodyPr/>
        <a:lstStyle/>
        <a:p>
          <a:endParaRPr lang="es-EC">
            <a:solidFill>
              <a:schemeClr val="tx1"/>
            </a:solidFill>
          </a:endParaRPr>
        </a:p>
      </dgm:t>
    </dgm:pt>
    <dgm:pt modelId="{03928E79-C8B0-49EC-9CCA-41C17D1D6FAD}" type="pres">
      <dgm:prSet presAssocID="{7244439E-D6D6-4464-A149-ADDDE33BDF4B}" presName="hierChild1" presStyleCnt="0">
        <dgm:presLayoutVars>
          <dgm:orgChart val="1"/>
          <dgm:chPref val="1"/>
          <dgm:dir/>
          <dgm:animOne val="branch"/>
          <dgm:animLvl val="lvl"/>
          <dgm:resizeHandles/>
        </dgm:presLayoutVars>
      </dgm:prSet>
      <dgm:spPr/>
      <dgm:t>
        <a:bodyPr/>
        <a:lstStyle/>
        <a:p>
          <a:endParaRPr lang="es-EC"/>
        </a:p>
      </dgm:t>
    </dgm:pt>
    <dgm:pt modelId="{FC8FDCB7-4396-41A5-A5C7-E2E759EB2F7F}" type="pres">
      <dgm:prSet presAssocID="{CE213D83-9162-4212-B893-2141723A8D46}" presName="hierRoot1" presStyleCnt="0">
        <dgm:presLayoutVars>
          <dgm:hierBranch val="init"/>
        </dgm:presLayoutVars>
      </dgm:prSet>
      <dgm:spPr/>
    </dgm:pt>
    <dgm:pt modelId="{AD29E9EB-9517-4D57-89BA-2D3ADD8691DC}" type="pres">
      <dgm:prSet presAssocID="{CE213D83-9162-4212-B893-2141723A8D46}" presName="rootComposite1" presStyleCnt="0"/>
      <dgm:spPr/>
    </dgm:pt>
    <dgm:pt modelId="{66F81A21-4720-4B1C-8C7C-E61CCFA35268}" type="pres">
      <dgm:prSet presAssocID="{CE213D83-9162-4212-B893-2141723A8D46}" presName="rootText1" presStyleLbl="node0" presStyleIdx="0" presStyleCnt="1" custScaleY="41096" custLinFactNeighborY="-39172">
        <dgm:presLayoutVars>
          <dgm:chPref val="3"/>
        </dgm:presLayoutVars>
      </dgm:prSet>
      <dgm:spPr/>
      <dgm:t>
        <a:bodyPr/>
        <a:lstStyle/>
        <a:p>
          <a:endParaRPr lang="es-EC"/>
        </a:p>
      </dgm:t>
    </dgm:pt>
    <dgm:pt modelId="{8FA18381-C170-4DA6-8503-90C4B4F768B9}" type="pres">
      <dgm:prSet presAssocID="{CE213D83-9162-4212-B893-2141723A8D46}" presName="rootConnector1" presStyleLbl="node1" presStyleIdx="0" presStyleCnt="0"/>
      <dgm:spPr/>
      <dgm:t>
        <a:bodyPr/>
        <a:lstStyle/>
        <a:p>
          <a:endParaRPr lang="es-EC"/>
        </a:p>
      </dgm:t>
    </dgm:pt>
    <dgm:pt modelId="{C4BF5AD7-668B-42EE-8EC4-5F74F101DF3F}" type="pres">
      <dgm:prSet presAssocID="{CE213D83-9162-4212-B893-2141723A8D46}" presName="hierChild2" presStyleCnt="0"/>
      <dgm:spPr/>
    </dgm:pt>
    <dgm:pt modelId="{5B26B332-8B19-46D3-BC79-ECF690E766E8}" type="pres">
      <dgm:prSet presAssocID="{732909D5-1691-4CD4-A16A-7ADFF9F456FE}" presName="Name37" presStyleLbl="parChTrans1D2" presStyleIdx="0" presStyleCnt="4"/>
      <dgm:spPr/>
      <dgm:t>
        <a:bodyPr/>
        <a:lstStyle/>
        <a:p>
          <a:endParaRPr lang="es-EC"/>
        </a:p>
      </dgm:t>
    </dgm:pt>
    <dgm:pt modelId="{03AEAFFC-B28F-4BB8-BBDC-DF059D59813F}" type="pres">
      <dgm:prSet presAssocID="{A9509683-CA99-4E70-8D5A-3A801E3B069D}" presName="hierRoot2" presStyleCnt="0">
        <dgm:presLayoutVars>
          <dgm:hierBranch val="init"/>
        </dgm:presLayoutVars>
      </dgm:prSet>
      <dgm:spPr/>
    </dgm:pt>
    <dgm:pt modelId="{968FB99F-8FF5-43D3-BC19-9EA4760E31B7}" type="pres">
      <dgm:prSet presAssocID="{A9509683-CA99-4E70-8D5A-3A801E3B069D}" presName="rootComposite" presStyleCnt="0"/>
      <dgm:spPr/>
    </dgm:pt>
    <dgm:pt modelId="{7A454608-1E1E-4739-89C4-26F2C2C00409}" type="pres">
      <dgm:prSet presAssocID="{A9509683-CA99-4E70-8D5A-3A801E3B069D}" presName="rootText" presStyleLbl="node2" presStyleIdx="0" presStyleCnt="4" custScaleY="43198" custLinFactNeighborX="-3492" custLinFactNeighborY="9759">
        <dgm:presLayoutVars>
          <dgm:chPref val="3"/>
        </dgm:presLayoutVars>
      </dgm:prSet>
      <dgm:spPr/>
      <dgm:t>
        <a:bodyPr/>
        <a:lstStyle/>
        <a:p>
          <a:endParaRPr lang="es-EC"/>
        </a:p>
      </dgm:t>
    </dgm:pt>
    <dgm:pt modelId="{7962AF48-33C4-49DA-9070-8FDE005D4BC1}" type="pres">
      <dgm:prSet presAssocID="{A9509683-CA99-4E70-8D5A-3A801E3B069D}" presName="rootConnector" presStyleLbl="node2" presStyleIdx="0" presStyleCnt="4"/>
      <dgm:spPr/>
      <dgm:t>
        <a:bodyPr/>
        <a:lstStyle/>
        <a:p>
          <a:endParaRPr lang="es-EC"/>
        </a:p>
      </dgm:t>
    </dgm:pt>
    <dgm:pt modelId="{A64925D2-F822-42EB-B734-06F8AE699201}" type="pres">
      <dgm:prSet presAssocID="{A9509683-CA99-4E70-8D5A-3A801E3B069D}" presName="hierChild4" presStyleCnt="0"/>
      <dgm:spPr/>
    </dgm:pt>
    <dgm:pt modelId="{7BAEC329-4B1B-48EC-A7DB-867DC052C174}" type="pres">
      <dgm:prSet presAssocID="{6C7531AE-BC1B-4B40-975D-119B52F625CA}" presName="Name37" presStyleLbl="parChTrans1D3" presStyleIdx="0" presStyleCnt="8"/>
      <dgm:spPr/>
      <dgm:t>
        <a:bodyPr/>
        <a:lstStyle/>
        <a:p>
          <a:endParaRPr lang="es-EC"/>
        </a:p>
      </dgm:t>
    </dgm:pt>
    <dgm:pt modelId="{34061A6F-30E5-4529-8FF3-FDA040244A88}" type="pres">
      <dgm:prSet presAssocID="{5F67F273-D118-4F02-BEB5-3F3BFC59B983}" presName="hierRoot2" presStyleCnt="0">
        <dgm:presLayoutVars>
          <dgm:hierBranch val="init"/>
        </dgm:presLayoutVars>
      </dgm:prSet>
      <dgm:spPr/>
    </dgm:pt>
    <dgm:pt modelId="{0936ED5E-8D6F-4CD5-8F54-722E6AA57FBC}" type="pres">
      <dgm:prSet presAssocID="{5F67F273-D118-4F02-BEB5-3F3BFC59B983}" presName="rootComposite" presStyleCnt="0"/>
      <dgm:spPr/>
    </dgm:pt>
    <dgm:pt modelId="{C7FA69DE-2E23-4CE6-A795-C58CBB34F570}" type="pres">
      <dgm:prSet presAssocID="{5F67F273-D118-4F02-BEB5-3F3BFC59B983}" presName="rootText" presStyleLbl="node3" presStyleIdx="0" presStyleCnt="8" custLinFactNeighborX="-10013" custLinFactNeighborY="22315">
        <dgm:presLayoutVars>
          <dgm:chPref val="3"/>
        </dgm:presLayoutVars>
      </dgm:prSet>
      <dgm:spPr/>
      <dgm:t>
        <a:bodyPr/>
        <a:lstStyle/>
        <a:p>
          <a:endParaRPr lang="es-EC"/>
        </a:p>
      </dgm:t>
    </dgm:pt>
    <dgm:pt modelId="{A96CB494-19CD-4A0C-B842-40C8EDA553D4}" type="pres">
      <dgm:prSet presAssocID="{5F67F273-D118-4F02-BEB5-3F3BFC59B983}" presName="rootConnector" presStyleLbl="node3" presStyleIdx="0" presStyleCnt="8"/>
      <dgm:spPr/>
      <dgm:t>
        <a:bodyPr/>
        <a:lstStyle/>
        <a:p>
          <a:endParaRPr lang="es-EC"/>
        </a:p>
      </dgm:t>
    </dgm:pt>
    <dgm:pt modelId="{8F219954-F205-4C01-908A-6C890981F4B8}" type="pres">
      <dgm:prSet presAssocID="{5F67F273-D118-4F02-BEB5-3F3BFC59B983}" presName="hierChild4" presStyleCnt="0"/>
      <dgm:spPr/>
    </dgm:pt>
    <dgm:pt modelId="{D15F18CC-B71F-402C-BBA8-1C7B0E75B28E}" type="pres">
      <dgm:prSet presAssocID="{5F67F273-D118-4F02-BEB5-3F3BFC59B983}" presName="hierChild5" presStyleCnt="0"/>
      <dgm:spPr/>
    </dgm:pt>
    <dgm:pt modelId="{4D3C8CBE-C9B0-4349-9BE2-90C862DBCDA5}" type="pres">
      <dgm:prSet presAssocID="{3D25603E-455B-4CF6-B80F-7DAC051CAB81}" presName="Name37" presStyleLbl="parChTrans1D3" presStyleIdx="1" presStyleCnt="8"/>
      <dgm:spPr/>
      <dgm:t>
        <a:bodyPr/>
        <a:lstStyle/>
        <a:p>
          <a:endParaRPr lang="es-EC"/>
        </a:p>
      </dgm:t>
    </dgm:pt>
    <dgm:pt modelId="{23E17ECB-0D0D-4A5A-BED5-86A421CA28A4}" type="pres">
      <dgm:prSet presAssocID="{6FA863CB-FECB-46AF-9857-7DD4D48ACD9D}" presName="hierRoot2" presStyleCnt="0">
        <dgm:presLayoutVars>
          <dgm:hierBranch val="init"/>
        </dgm:presLayoutVars>
      </dgm:prSet>
      <dgm:spPr/>
    </dgm:pt>
    <dgm:pt modelId="{A5477E6B-4FB9-409A-8F90-1820C97F73E6}" type="pres">
      <dgm:prSet presAssocID="{6FA863CB-FECB-46AF-9857-7DD4D48ACD9D}" presName="rootComposite" presStyleCnt="0"/>
      <dgm:spPr/>
    </dgm:pt>
    <dgm:pt modelId="{E9FE8098-872A-4A13-9171-0587467B1C26}" type="pres">
      <dgm:prSet presAssocID="{6FA863CB-FECB-46AF-9857-7DD4D48ACD9D}" presName="rootText" presStyleLbl="node3" presStyleIdx="1" presStyleCnt="8" custScaleY="173444" custLinFactNeighborX="-8666" custLinFactNeighborY="20597">
        <dgm:presLayoutVars>
          <dgm:chPref val="3"/>
        </dgm:presLayoutVars>
      </dgm:prSet>
      <dgm:spPr/>
      <dgm:t>
        <a:bodyPr/>
        <a:lstStyle/>
        <a:p>
          <a:endParaRPr lang="es-EC"/>
        </a:p>
      </dgm:t>
    </dgm:pt>
    <dgm:pt modelId="{B19ADD8E-1514-4D02-BAA1-CB46A7F9B151}" type="pres">
      <dgm:prSet presAssocID="{6FA863CB-FECB-46AF-9857-7DD4D48ACD9D}" presName="rootConnector" presStyleLbl="node3" presStyleIdx="1" presStyleCnt="8"/>
      <dgm:spPr/>
      <dgm:t>
        <a:bodyPr/>
        <a:lstStyle/>
        <a:p>
          <a:endParaRPr lang="es-EC"/>
        </a:p>
      </dgm:t>
    </dgm:pt>
    <dgm:pt modelId="{D84D1117-15C1-4EA0-A7C1-EBC00DFE4836}" type="pres">
      <dgm:prSet presAssocID="{6FA863CB-FECB-46AF-9857-7DD4D48ACD9D}" presName="hierChild4" presStyleCnt="0"/>
      <dgm:spPr/>
    </dgm:pt>
    <dgm:pt modelId="{34CFA198-5D0D-40DF-BA22-3C46753B2B64}" type="pres">
      <dgm:prSet presAssocID="{6FA863CB-FECB-46AF-9857-7DD4D48ACD9D}" presName="hierChild5" presStyleCnt="0"/>
      <dgm:spPr/>
    </dgm:pt>
    <dgm:pt modelId="{E6D5355B-3D2A-4481-B66D-AABBDDCCFF8A}" type="pres">
      <dgm:prSet presAssocID="{A9509683-CA99-4E70-8D5A-3A801E3B069D}" presName="hierChild5" presStyleCnt="0"/>
      <dgm:spPr/>
    </dgm:pt>
    <dgm:pt modelId="{8F17B7A9-3F6F-4228-A38F-D63D63341148}" type="pres">
      <dgm:prSet presAssocID="{29B616A2-2C2C-4289-8E5F-57E85EEC1D46}" presName="Name37" presStyleLbl="parChTrans1D2" presStyleIdx="1" presStyleCnt="4"/>
      <dgm:spPr/>
      <dgm:t>
        <a:bodyPr/>
        <a:lstStyle/>
        <a:p>
          <a:endParaRPr lang="es-EC"/>
        </a:p>
      </dgm:t>
    </dgm:pt>
    <dgm:pt modelId="{577EA098-60CF-43FC-BB61-E07FD502DD24}" type="pres">
      <dgm:prSet presAssocID="{755BF239-2B9A-424E-A24A-5C545EA8AFC2}" presName="hierRoot2" presStyleCnt="0">
        <dgm:presLayoutVars>
          <dgm:hierBranch val="init"/>
        </dgm:presLayoutVars>
      </dgm:prSet>
      <dgm:spPr/>
    </dgm:pt>
    <dgm:pt modelId="{78782765-40B0-499A-ADB8-4F1E2242B5A6}" type="pres">
      <dgm:prSet presAssocID="{755BF239-2B9A-424E-A24A-5C545EA8AFC2}" presName="rootComposite" presStyleCnt="0"/>
      <dgm:spPr/>
    </dgm:pt>
    <dgm:pt modelId="{D9083CE2-A546-41A4-8636-9421B382047F}" type="pres">
      <dgm:prSet presAssocID="{755BF239-2B9A-424E-A24A-5C545EA8AFC2}" presName="rootText" presStyleLbl="node2" presStyleIdx="1" presStyleCnt="4" custScaleY="32539" custLinFactNeighborX="2696" custLinFactNeighborY="11218">
        <dgm:presLayoutVars>
          <dgm:chPref val="3"/>
        </dgm:presLayoutVars>
      </dgm:prSet>
      <dgm:spPr/>
      <dgm:t>
        <a:bodyPr/>
        <a:lstStyle/>
        <a:p>
          <a:endParaRPr lang="es-EC"/>
        </a:p>
      </dgm:t>
    </dgm:pt>
    <dgm:pt modelId="{1498FAF2-5043-4720-9169-C9AFBF245D4F}" type="pres">
      <dgm:prSet presAssocID="{755BF239-2B9A-424E-A24A-5C545EA8AFC2}" presName="rootConnector" presStyleLbl="node2" presStyleIdx="1" presStyleCnt="4"/>
      <dgm:spPr/>
      <dgm:t>
        <a:bodyPr/>
        <a:lstStyle/>
        <a:p>
          <a:endParaRPr lang="es-EC"/>
        </a:p>
      </dgm:t>
    </dgm:pt>
    <dgm:pt modelId="{A70AADE0-8482-4EBC-98B6-136D306C0C36}" type="pres">
      <dgm:prSet presAssocID="{755BF239-2B9A-424E-A24A-5C545EA8AFC2}" presName="hierChild4" presStyleCnt="0"/>
      <dgm:spPr/>
    </dgm:pt>
    <dgm:pt modelId="{9653556E-B518-49AC-95C2-DFB076D43886}" type="pres">
      <dgm:prSet presAssocID="{FA7C0C0D-3D5D-4523-888C-68FCDB4F9596}" presName="Name37" presStyleLbl="parChTrans1D3" presStyleIdx="2" presStyleCnt="8"/>
      <dgm:spPr/>
      <dgm:t>
        <a:bodyPr/>
        <a:lstStyle/>
        <a:p>
          <a:endParaRPr lang="es-EC"/>
        </a:p>
      </dgm:t>
    </dgm:pt>
    <dgm:pt modelId="{5676F0F2-6328-465C-A2E9-8DF4C162D8C5}" type="pres">
      <dgm:prSet presAssocID="{570292B0-53AE-4256-98FB-3F010CF2B47A}" presName="hierRoot2" presStyleCnt="0">
        <dgm:presLayoutVars>
          <dgm:hierBranch val="init"/>
        </dgm:presLayoutVars>
      </dgm:prSet>
      <dgm:spPr/>
    </dgm:pt>
    <dgm:pt modelId="{7A7C5064-3CDE-461C-BB29-D7305E0EFDB9}" type="pres">
      <dgm:prSet presAssocID="{570292B0-53AE-4256-98FB-3F010CF2B47A}" presName="rootComposite" presStyleCnt="0"/>
      <dgm:spPr/>
    </dgm:pt>
    <dgm:pt modelId="{68736DD5-DB22-435F-A082-F34E2BA9E566}" type="pres">
      <dgm:prSet presAssocID="{570292B0-53AE-4256-98FB-3F010CF2B47A}" presName="rootText" presStyleLbl="node3" presStyleIdx="2" presStyleCnt="8" custScaleY="155817" custLinFactNeighborX="-582" custLinFactNeighborY="12472">
        <dgm:presLayoutVars>
          <dgm:chPref val="3"/>
        </dgm:presLayoutVars>
      </dgm:prSet>
      <dgm:spPr/>
      <dgm:t>
        <a:bodyPr/>
        <a:lstStyle/>
        <a:p>
          <a:endParaRPr lang="es-EC"/>
        </a:p>
      </dgm:t>
    </dgm:pt>
    <dgm:pt modelId="{AEB40431-C025-4F58-87E0-93E805A67792}" type="pres">
      <dgm:prSet presAssocID="{570292B0-53AE-4256-98FB-3F010CF2B47A}" presName="rootConnector" presStyleLbl="node3" presStyleIdx="2" presStyleCnt="8"/>
      <dgm:spPr/>
      <dgm:t>
        <a:bodyPr/>
        <a:lstStyle/>
        <a:p>
          <a:endParaRPr lang="es-EC"/>
        </a:p>
      </dgm:t>
    </dgm:pt>
    <dgm:pt modelId="{0535EB23-FF95-4292-B90B-039BEFDA3A13}" type="pres">
      <dgm:prSet presAssocID="{570292B0-53AE-4256-98FB-3F010CF2B47A}" presName="hierChild4" presStyleCnt="0"/>
      <dgm:spPr/>
    </dgm:pt>
    <dgm:pt modelId="{6475A95D-83E0-49A9-8BFE-590334C5A5B8}" type="pres">
      <dgm:prSet presAssocID="{570292B0-53AE-4256-98FB-3F010CF2B47A}" presName="hierChild5" presStyleCnt="0"/>
      <dgm:spPr/>
    </dgm:pt>
    <dgm:pt modelId="{F2203853-3F53-41CE-9D1B-7F53F960B2F9}" type="pres">
      <dgm:prSet presAssocID="{F85FAD5E-575C-4022-8D02-8FB125B0FE57}" presName="Name37" presStyleLbl="parChTrans1D3" presStyleIdx="3" presStyleCnt="8"/>
      <dgm:spPr/>
      <dgm:t>
        <a:bodyPr/>
        <a:lstStyle/>
        <a:p>
          <a:endParaRPr lang="es-EC"/>
        </a:p>
      </dgm:t>
    </dgm:pt>
    <dgm:pt modelId="{F666C280-DFF4-48B4-ABAA-F13915E6F022}" type="pres">
      <dgm:prSet presAssocID="{90EE79B5-ED5A-4DD5-8119-51510DF3691F}" presName="hierRoot2" presStyleCnt="0">
        <dgm:presLayoutVars>
          <dgm:hierBranch val="init"/>
        </dgm:presLayoutVars>
      </dgm:prSet>
      <dgm:spPr/>
    </dgm:pt>
    <dgm:pt modelId="{19349D9E-C6A0-42B7-BB1A-75498CEA1119}" type="pres">
      <dgm:prSet presAssocID="{90EE79B5-ED5A-4DD5-8119-51510DF3691F}" presName="rootComposite" presStyleCnt="0"/>
      <dgm:spPr/>
    </dgm:pt>
    <dgm:pt modelId="{1800EB2C-CF0D-4899-B1F6-8C0A2A907678}" type="pres">
      <dgm:prSet presAssocID="{90EE79B5-ED5A-4DD5-8119-51510DF3691F}" presName="rootText" presStyleLbl="node3" presStyleIdx="3" presStyleCnt="8" custScaleY="208607" custLinFactNeighborX="-2268" custLinFactNeighborY="2772">
        <dgm:presLayoutVars>
          <dgm:chPref val="3"/>
        </dgm:presLayoutVars>
      </dgm:prSet>
      <dgm:spPr/>
      <dgm:t>
        <a:bodyPr/>
        <a:lstStyle/>
        <a:p>
          <a:endParaRPr lang="es-EC"/>
        </a:p>
      </dgm:t>
    </dgm:pt>
    <dgm:pt modelId="{152F77AA-A2C1-4944-B334-CEDB1FEA2321}" type="pres">
      <dgm:prSet presAssocID="{90EE79B5-ED5A-4DD5-8119-51510DF3691F}" presName="rootConnector" presStyleLbl="node3" presStyleIdx="3" presStyleCnt="8"/>
      <dgm:spPr/>
      <dgm:t>
        <a:bodyPr/>
        <a:lstStyle/>
        <a:p>
          <a:endParaRPr lang="es-EC"/>
        </a:p>
      </dgm:t>
    </dgm:pt>
    <dgm:pt modelId="{0D3C70AC-86DF-4A05-9E57-CAC608B755E7}" type="pres">
      <dgm:prSet presAssocID="{90EE79B5-ED5A-4DD5-8119-51510DF3691F}" presName="hierChild4" presStyleCnt="0"/>
      <dgm:spPr/>
    </dgm:pt>
    <dgm:pt modelId="{1F3F0907-53FA-4DCD-AC8F-9DA8EFE7D3BC}" type="pres">
      <dgm:prSet presAssocID="{90EE79B5-ED5A-4DD5-8119-51510DF3691F}" presName="hierChild5" presStyleCnt="0"/>
      <dgm:spPr/>
    </dgm:pt>
    <dgm:pt modelId="{DEC85679-6D92-43FB-B8C9-C943E84B307B}" type="pres">
      <dgm:prSet presAssocID="{755BF239-2B9A-424E-A24A-5C545EA8AFC2}" presName="hierChild5" presStyleCnt="0"/>
      <dgm:spPr/>
    </dgm:pt>
    <dgm:pt modelId="{C4E40F7C-411B-46D5-967A-FA8DB3428F1F}" type="pres">
      <dgm:prSet presAssocID="{A5FDE5D2-E283-4DA0-8D2F-DBB247F3CC9A}" presName="Name37" presStyleLbl="parChTrans1D2" presStyleIdx="2" presStyleCnt="4"/>
      <dgm:spPr/>
      <dgm:t>
        <a:bodyPr/>
        <a:lstStyle/>
        <a:p>
          <a:endParaRPr lang="es-EC"/>
        </a:p>
      </dgm:t>
    </dgm:pt>
    <dgm:pt modelId="{32ED4E4B-F6EC-4259-B98E-64651DF2979C}" type="pres">
      <dgm:prSet presAssocID="{D8142E5C-3AC9-49DD-AED1-54680795E7A9}" presName="hierRoot2" presStyleCnt="0">
        <dgm:presLayoutVars>
          <dgm:hierBranch val="init"/>
        </dgm:presLayoutVars>
      </dgm:prSet>
      <dgm:spPr/>
    </dgm:pt>
    <dgm:pt modelId="{DCFCD350-003A-4869-9D86-E00B6D067A92}" type="pres">
      <dgm:prSet presAssocID="{D8142E5C-3AC9-49DD-AED1-54680795E7A9}" presName="rootComposite" presStyleCnt="0"/>
      <dgm:spPr/>
    </dgm:pt>
    <dgm:pt modelId="{B28756CA-3865-4FBD-BEFA-D0E4A9DFB168}" type="pres">
      <dgm:prSet presAssocID="{D8142E5C-3AC9-49DD-AED1-54680795E7A9}" presName="rootText" presStyleLbl="node2" presStyleIdx="2" presStyleCnt="4" custScaleY="35285" custLinFactNeighborX="5319" custLinFactNeighborY="19006">
        <dgm:presLayoutVars>
          <dgm:chPref val="3"/>
        </dgm:presLayoutVars>
      </dgm:prSet>
      <dgm:spPr/>
      <dgm:t>
        <a:bodyPr/>
        <a:lstStyle/>
        <a:p>
          <a:endParaRPr lang="es-EC"/>
        </a:p>
      </dgm:t>
    </dgm:pt>
    <dgm:pt modelId="{BD91DB1C-B2E6-4BAC-948D-726789B76F08}" type="pres">
      <dgm:prSet presAssocID="{D8142E5C-3AC9-49DD-AED1-54680795E7A9}" presName="rootConnector" presStyleLbl="node2" presStyleIdx="2" presStyleCnt="4"/>
      <dgm:spPr/>
      <dgm:t>
        <a:bodyPr/>
        <a:lstStyle/>
        <a:p>
          <a:endParaRPr lang="es-EC"/>
        </a:p>
      </dgm:t>
    </dgm:pt>
    <dgm:pt modelId="{CB7CF125-997F-43BD-A1F4-3200A4E39702}" type="pres">
      <dgm:prSet presAssocID="{D8142E5C-3AC9-49DD-AED1-54680795E7A9}" presName="hierChild4" presStyleCnt="0"/>
      <dgm:spPr/>
    </dgm:pt>
    <dgm:pt modelId="{927B3B42-6E2B-4258-B3CF-0B0859726E97}" type="pres">
      <dgm:prSet presAssocID="{AB8FADF3-19C4-4983-B780-80F571134DB5}" presName="Name37" presStyleLbl="parChTrans1D3" presStyleIdx="4" presStyleCnt="8"/>
      <dgm:spPr/>
      <dgm:t>
        <a:bodyPr/>
        <a:lstStyle/>
        <a:p>
          <a:endParaRPr lang="es-EC"/>
        </a:p>
      </dgm:t>
    </dgm:pt>
    <dgm:pt modelId="{C7DE4F39-A6A4-494F-A4B6-EBCF76937CC3}" type="pres">
      <dgm:prSet presAssocID="{E0855384-B288-4E50-9BC7-1F3D7CA2D857}" presName="hierRoot2" presStyleCnt="0">
        <dgm:presLayoutVars>
          <dgm:hierBranch val="init"/>
        </dgm:presLayoutVars>
      </dgm:prSet>
      <dgm:spPr/>
    </dgm:pt>
    <dgm:pt modelId="{B9619066-2F61-4E20-9C4D-EE4883DB9B0E}" type="pres">
      <dgm:prSet presAssocID="{E0855384-B288-4E50-9BC7-1F3D7CA2D857}" presName="rootComposite" presStyleCnt="0"/>
      <dgm:spPr/>
    </dgm:pt>
    <dgm:pt modelId="{889A0C95-83AB-4660-A3E0-4BDEBEEEC5CE}" type="pres">
      <dgm:prSet presAssocID="{E0855384-B288-4E50-9BC7-1F3D7CA2D857}" presName="rootText" presStyleLbl="node3" presStyleIdx="4" presStyleCnt="8" custScaleY="163924" custLinFactNeighborX="-2621" custLinFactNeighborY="7097">
        <dgm:presLayoutVars>
          <dgm:chPref val="3"/>
        </dgm:presLayoutVars>
      </dgm:prSet>
      <dgm:spPr/>
      <dgm:t>
        <a:bodyPr/>
        <a:lstStyle/>
        <a:p>
          <a:endParaRPr lang="es-EC"/>
        </a:p>
      </dgm:t>
    </dgm:pt>
    <dgm:pt modelId="{CE0E0802-F4F1-421C-B65E-EB14CC91E3EB}" type="pres">
      <dgm:prSet presAssocID="{E0855384-B288-4E50-9BC7-1F3D7CA2D857}" presName="rootConnector" presStyleLbl="node3" presStyleIdx="4" presStyleCnt="8"/>
      <dgm:spPr/>
      <dgm:t>
        <a:bodyPr/>
        <a:lstStyle/>
        <a:p>
          <a:endParaRPr lang="es-EC"/>
        </a:p>
      </dgm:t>
    </dgm:pt>
    <dgm:pt modelId="{5A816114-2BB0-4C5A-BADE-5E3C68D51A69}" type="pres">
      <dgm:prSet presAssocID="{E0855384-B288-4E50-9BC7-1F3D7CA2D857}" presName="hierChild4" presStyleCnt="0"/>
      <dgm:spPr/>
    </dgm:pt>
    <dgm:pt modelId="{AE25EE34-C0A8-4F36-A861-4E83118A2F41}" type="pres">
      <dgm:prSet presAssocID="{E0855384-B288-4E50-9BC7-1F3D7CA2D857}" presName="hierChild5" presStyleCnt="0"/>
      <dgm:spPr/>
    </dgm:pt>
    <dgm:pt modelId="{1B1850EB-F6AD-4BE0-BAFC-33AB25E0FB16}" type="pres">
      <dgm:prSet presAssocID="{30DE67E3-7EF9-4B00-A949-44ECCA7BADAA}" presName="Name37" presStyleLbl="parChTrans1D3" presStyleIdx="5" presStyleCnt="8"/>
      <dgm:spPr/>
      <dgm:t>
        <a:bodyPr/>
        <a:lstStyle/>
        <a:p>
          <a:endParaRPr lang="es-EC"/>
        </a:p>
      </dgm:t>
    </dgm:pt>
    <dgm:pt modelId="{EB0E3F8F-5E73-493F-96B8-3DF0CBB0DD58}" type="pres">
      <dgm:prSet presAssocID="{B3803BED-76EA-4C4C-AEB0-B8FC3086CE72}" presName="hierRoot2" presStyleCnt="0">
        <dgm:presLayoutVars>
          <dgm:hierBranch val="init"/>
        </dgm:presLayoutVars>
      </dgm:prSet>
      <dgm:spPr/>
    </dgm:pt>
    <dgm:pt modelId="{1E73B4E7-DE01-4FC4-BF9D-CA59C96F3F64}" type="pres">
      <dgm:prSet presAssocID="{B3803BED-76EA-4C4C-AEB0-B8FC3086CE72}" presName="rootComposite" presStyleCnt="0"/>
      <dgm:spPr/>
    </dgm:pt>
    <dgm:pt modelId="{76DC1C00-4CAF-45F4-B3B3-A699C4E772F5}" type="pres">
      <dgm:prSet presAssocID="{B3803BED-76EA-4C4C-AEB0-B8FC3086CE72}" presName="rootText" presStyleLbl="node3" presStyleIdx="5" presStyleCnt="8" custScaleY="160735" custLinFactNeighborX="-1914" custLinFactNeighborY="-17080">
        <dgm:presLayoutVars>
          <dgm:chPref val="3"/>
        </dgm:presLayoutVars>
      </dgm:prSet>
      <dgm:spPr/>
      <dgm:t>
        <a:bodyPr/>
        <a:lstStyle/>
        <a:p>
          <a:endParaRPr lang="es-EC"/>
        </a:p>
      </dgm:t>
    </dgm:pt>
    <dgm:pt modelId="{77F67047-996D-4241-8B43-DF002B1552FB}" type="pres">
      <dgm:prSet presAssocID="{B3803BED-76EA-4C4C-AEB0-B8FC3086CE72}" presName="rootConnector" presStyleLbl="node3" presStyleIdx="5" presStyleCnt="8"/>
      <dgm:spPr/>
      <dgm:t>
        <a:bodyPr/>
        <a:lstStyle/>
        <a:p>
          <a:endParaRPr lang="es-EC"/>
        </a:p>
      </dgm:t>
    </dgm:pt>
    <dgm:pt modelId="{E4CD1C2C-F683-49DA-8CB3-DAD156D22724}" type="pres">
      <dgm:prSet presAssocID="{B3803BED-76EA-4C4C-AEB0-B8FC3086CE72}" presName="hierChild4" presStyleCnt="0"/>
      <dgm:spPr/>
    </dgm:pt>
    <dgm:pt modelId="{0555EE4B-C1B1-49EE-8582-545C1CC3A983}" type="pres">
      <dgm:prSet presAssocID="{B3803BED-76EA-4C4C-AEB0-B8FC3086CE72}" presName="hierChild5" presStyleCnt="0"/>
      <dgm:spPr/>
    </dgm:pt>
    <dgm:pt modelId="{13F44D0F-7142-4A9E-B0CA-10EF984916E3}" type="pres">
      <dgm:prSet presAssocID="{D8142E5C-3AC9-49DD-AED1-54680795E7A9}" presName="hierChild5" presStyleCnt="0"/>
      <dgm:spPr/>
    </dgm:pt>
    <dgm:pt modelId="{D8108C6E-DF1A-414A-84B1-A6D1220204DF}" type="pres">
      <dgm:prSet presAssocID="{CFE47EDC-B9A9-4C75-83D9-9B4C074604F6}" presName="Name37" presStyleLbl="parChTrans1D2" presStyleIdx="3" presStyleCnt="4"/>
      <dgm:spPr/>
      <dgm:t>
        <a:bodyPr/>
        <a:lstStyle/>
        <a:p>
          <a:endParaRPr lang="es-EC"/>
        </a:p>
      </dgm:t>
    </dgm:pt>
    <dgm:pt modelId="{EAE212C7-65D6-4FCE-9253-FDE396D834DD}" type="pres">
      <dgm:prSet presAssocID="{67B98B36-DFF5-466C-9743-A909DF56217D}" presName="hierRoot2" presStyleCnt="0">
        <dgm:presLayoutVars>
          <dgm:hierBranch val="init"/>
        </dgm:presLayoutVars>
      </dgm:prSet>
      <dgm:spPr/>
    </dgm:pt>
    <dgm:pt modelId="{0D035A21-D74B-46DB-ABFD-4BF5CF063B36}" type="pres">
      <dgm:prSet presAssocID="{67B98B36-DFF5-466C-9743-A909DF56217D}" presName="rootComposite" presStyleCnt="0"/>
      <dgm:spPr/>
    </dgm:pt>
    <dgm:pt modelId="{E374459A-1154-4186-9898-A098D0E4C778}" type="pres">
      <dgm:prSet presAssocID="{67B98B36-DFF5-466C-9743-A909DF56217D}" presName="rootText" presStyleLbl="node2" presStyleIdx="3" presStyleCnt="4" custScaleY="32692" custLinFactNeighborX="670" custLinFactNeighborY="8280">
        <dgm:presLayoutVars>
          <dgm:chPref val="3"/>
        </dgm:presLayoutVars>
      </dgm:prSet>
      <dgm:spPr/>
      <dgm:t>
        <a:bodyPr/>
        <a:lstStyle/>
        <a:p>
          <a:endParaRPr lang="es-EC"/>
        </a:p>
      </dgm:t>
    </dgm:pt>
    <dgm:pt modelId="{5BF5D0EC-B002-4A71-A2B6-1470E259F8BE}" type="pres">
      <dgm:prSet presAssocID="{67B98B36-DFF5-466C-9743-A909DF56217D}" presName="rootConnector" presStyleLbl="node2" presStyleIdx="3" presStyleCnt="4"/>
      <dgm:spPr/>
      <dgm:t>
        <a:bodyPr/>
        <a:lstStyle/>
        <a:p>
          <a:endParaRPr lang="es-EC"/>
        </a:p>
      </dgm:t>
    </dgm:pt>
    <dgm:pt modelId="{75518153-6E2F-4BC6-BDBE-9F9CF2C4B37D}" type="pres">
      <dgm:prSet presAssocID="{67B98B36-DFF5-466C-9743-A909DF56217D}" presName="hierChild4" presStyleCnt="0"/>
      <dgm:spPr/>
    </dgm:pt>
    <dgm:pt modelId="{DD990AF9-E2D8-4F51-BB5A-7F23497D5E01}" type="pres">
      <dgm:prSet presAssocID="{D59E3EED-7E86-46BB-ADFE-4FE97B4D289B}" presName="Name37" presStyleLbl="parChTrans1D3" presStyleIdx="6" presStyleCnt="8"/>
      <dgm:spPr/>
      <dgm:t>
        <a:bodyPr/>
        <a:lstStyle/>
        <a:p>
          <a:endParaRPr lang="es-EC"/>
        </a:p>
      </dgm:t>
    </dgm:pt>
    <dgm:pt modelId="{45C261FA-695D-4B4B-AAEC-599601A4D1AD}" type="pres">
      <dgm:prSet presAssocID="{B50EB09F-7828-4070-A803-8AD47AFF06FF}" presName="hierRoot2" presStyleCnt="0">
        <dgm:presLayoutVars>
          <dgm:hierBranch val="init"/>
        </dgm:presLayoutVars>
      </dgm:prSet>
      <dgm:spPr/>
    </dgm:pt>
    <dgm:pt modelId="{6EBCCB77-CC3B-40FD-8E86-F156A24DA4ED}" type="pres">
      <dgm:prSet presAssocID="{B50EB09F-7828-4070-A803-8AD47AFF06FF}" presName="rootComposite" presStyleCnt="0"/>
      <dgm:spPr/>
    </dgm:pt>
    <dgm:pt modelId="{920E0558-799A-4AD5-A3DC-B2275EB3E5D6}" type="pres">
      <dgm:prSet presAssocID="{B50EB09F-7828-4070-A803-8AD47AFF06FF}" presName="rootText" presStyleLbl="node3" presStyleIdx="6" presStyleCnt="8" custScaleX="123730" custScaleY="219954" custLinFactNeighborX="-6584" custLinFactNeighborY="-16519">
        <dgm:presLayoutVars>
          <dgm:chPref val="3"/>
        </dgm:presLayoutVars>
      </dgm:prSet>
      <dgm:spPr/>
      <dgm:t>
        <a:bodyPr/>
        <a:lstStyle/>
        <a:p>
          <a:endParaRPr lang="es-EC"/>
        </a:p>
      </dgm:t>
    </dgm:pt>
    <dgm:pt modelId="{E5FD3C46-E274-4E5A-9E0E-7EA89DE27655}" type="pres">
      <dgm:prSet presAssocID="{B50EB09F-7828-4070-A803-8AD47AFF06FF}" presName="rootConnector" presStyleLbl="node3" presStyleIdx="6" presStyleCnt="8"/>
      <dgm:spPr/>
      <dgm:t>
        <a:bodyPr/>
        <a:lstStyle/>
        <a:p>
          <a:endParaRPr lang="es-EC"/>
        </a:p>
      </dgm:t>
    </dgm:pt>
    <dgm:pt modelId="{A4EE1287-89D8-4D3B-9A42-B070A2671E62}" type="pres">
      <dgm:prSet presAssocID="{B50EB09F-7828-4070-A803-8AD47AFF06FF}" presName="hierChild4" presStyleCnt="0"/>
      <dgm:spPr/>
    </dgm:pt>
    <dgm:pt modelId="{4A5C5261-37DD-406D-93DB-A2BD40A008B3}" type="pres">
      <dgm:prSet presAssocID="{B50EB09F-7828-4070-A803-8AD47AFF06FF}" presName="hierChild5" presStyleCnt="0"/>
      <dgm:spPr/>
    </dgm:pt>
    <dgm:pt modelId="{B266FFF2-9A48-4F69-AF53-5DE79ECF20CA}" type="pres">
      <dgm:prSet presAssocID="{8675BF4B-AB00-49D0-8194-BC25D49D7FB5}" presName="Name37" presStyleLbl="parChTrans1D3" presStyleIdx="7" presStyleCnt="8"/>
      <dgm:spPr/>
      <dgm:t>
        <a:bodyPr/>
        <a:lstStyle/>
        <a:p>
          <a:endParaRPr lang="es-EC"/>
        </a:p>
      </dgm:t>
    </dgm:pt>
    <dgm:pt modelId="{C826FEEC-7BD8-431F-8BEE-CA6A6BDE9E1E}" type="pres">
      <dgm:prSet presAssocID="{7EEA3406-5398-4B3B-84D9-E5B876F4D63F}" presName="hierRoot2" presStyleCnt="0">
        <dgm:presLayoutVars>
          <dgm:hierBranch val="init"/>
        </dgm:presLayoutVars>
      </dgm:prSet>
      <dgm:spPr/>
    </dgm:pt>
    <dgm:pt modelId="{39AAE6B6-5009-4DD9-AB4B-046BB67318B4}" type="pres">
      <dgm:prSet presAssocID="{7EEA3406-5398-4B3B-84D9-E5B876F4D63F}" presName="rootComposite" presStyleCnt="0"/>
      <dgm:spPr/>
    </dgm:pt>
    <dgm:pt modelId="{7E8394E5-48D1-435F-8179-29A1893ACC91}" type="pres">
      <dgm:prSet presAssocID="{7EEA3406-5398-4B3B-84D9-E5B876F4D63F}" presName="rootText" presStyleLbl="node3" presStyleIdx="7" presStyleCnt="8" custScaleX="108172" custScaleY="158262" custLinFactNeighborX="-5190" custLinFactNeighborY="-39434">
        <dgm:presLayoutVars>
          <dgm:chPref val="3"/>
        </dgm:presLayoutVars>
      </dgm:prSet>
      <dgm:spPr/>
      <dgm:t>
        <a:bodyPr/>
        <a:lstStyle/>
        <a:p>
          <a:endParaRPr lang="es-EC"/>
        </a:p>
      </dgm:t>
    </dgm:pt>
    <dgm:pt modelId="{BBD7B822-161E-4E64-B1A0-642DE82454E8}" type="pres">
      <dgm:prSet presAssocID="{7EEA3406-5398-4B3B-84D9-E5B876F4D63F}" presName="rootConnector" presStyleLbl="node3" presStyleIdx="7" presStyleCnt="8"/>
      <dgm:spPr/>
      <dgm:t>
        <a:bodyPr/>
        <a:lstStyle/>
        <a:p>
          <a:endParaRPr lang="es-EC"/>
        </a:p>
      </dgm:t>
    </dgm:pt>
    <dgm:pt modelId="{B8B48C3A-2943-4970-AD3F-75E3361442B3}" type="pres">
      <dgm:prSet presAssocID="{7EEA3406-5398-4B3B-84D9-E5B876F4D63F}" presName="hierChild4" presStyleCnt="0"/>
      <dgm:spPr/>
    </dgm:pt>
    <dgm:pt modelId="{803DC758-13E8-48EB-8F44-FB103D1B9E0D}" type="pres">
      <dgm:prSet presAssocID="{7EEA3406-5398-4B3B-84D9-E5B876F4D63F}" presName="hierChild5" presStyleCnt="0"/>
      <dgm:spPr/>
    </dgm:pt>
    <dgm:pt modelId="{74D31D3F-9AB2-4367-AFEE-C9F7A2332E16}" type="pres">
      <dgm:prSet presAssocID="{67B98B36-DFF5-466C-9743-A909DF56217D}" presName="hierChild5" presStyleCnt="0"/>
      <dgm:spPr/>
    </dgm:pt>
    <dgm:pt modelId="{84CBAD00-9859-43F1-AD2F-9B360AE091A2}" type="pres">
      <dgm:prSet presAssocID="{CE213D83-9162-4212-B893-2141723A8D46}" presName="hierChild3" presStyleCnt="0"/>
      <dgm:spPr/>
    </dgm:pt>
  </dgm:ptLst>
  <dgm:cxnLst>
    <dgm:cxn modelId="{103CA64F-2D60-4667-9F7F-EF8EF38AAC95}" srcId="{755BF239-2B9A-424E-A24A-5C545EA8AFC2}" destId="{90EE79B5-ED5A-4DD5-8119-51510DF3691F}" srcOrd="1" destOrd="0" parTransId="{F85FAD5E-575C-4022-8D02-8FB125B0FE57}" sibTransId="{4B1E6EFB-E8CA-4EB9-9AAD-E3D9162B9F94}"/>
    <dgm:cxn modelId="{11ED6E70-1D69-47C3-A9A5-3E5E7DE697A9}" type="presOf" srcId="{3D25603E-455B-4CF6-B80F-7DAC051CAB81}" destId="{4D3C8CBE-C9B0-4349-9BE2-90C862DBCDA5}" srcOrd="0" destOrd="0" presId="urn:microsoft.com/office/officeart/2005/8/layout/orgChart1"/>
    <dgm:cxn modelId="{9D2D67DF-357C-4BCD-9833-23068C6014E9}" srcId="{D8142E5C-3AC9-49DD-AED1-54680795E7A9}" destId="{E0855384-B288-4E50-9BC7-1F3D7CA2D857}" srcOrd="0" destOrd="0" parTransId="{AB8FADF3-19C4-4983-B780-80F571134DB5}" sibTransId="{0EB97A84-2B7F-414A-9E86-2FB11ECFDB6E}"/>
    <dgm:cxn modelId="{6E407C00-D228-4220-B5DE-C27AE1B4997C}" srcId="{67B98B36-DFF5-466C-9743-A909DF56217D}" destId="{7EEA3406-5398-4B3B-84D9-E5B876F4D63F}" srcOrd="1" destOrd="0" parTransId="{8675BF4B-AB00-49D0-8194-BC25D49D7FB5}" sibTransId="{6D09273B-547E-4C7F-95F8-DA48922FDE63}"/>
    <dgm:cxn modelId="{F8B95B41-994E-4ED0-B531-3DC321AC40F6}" type="presOf" srcId="{A9509683-CA99-4E70-8D5A-3A801E3B069D}" destId="{7A454608-1E1E-4739-89C4-26F2C2C00409}" srcOrd="0" destOrd="0" presId="urn:microsoft.com/office/officeart/2005/8/layout/orgChart1"/>
    <dgm:cxn modelId="{8C6BCA49-387C-4927-B642-A8693E518A8E}" type="presOf" srcId="{6C7531AE-BC1B-4B40-975D-119B52F625CA}" destId="{7BAEC329-4B1B-48EC-A7DB-867DC052C174}" srcOrd="0" destOrd="0" presId="urn:microsoft.com/office/officeart/2005/8/layout/orgChart1"/>
    <dgm:cxn modelId="{6816138D-2DDC-4FBF-8BFC-D1328505C7DB}" type="presOf" srcId="{5F67F273-D118-4F02-BEB5-3F3BFC59B983}" destId="{A96CB494-19CD-4A0C-B842-40C8EDA553D4}" srcOrd="1" destOrd="0" presId="urn:microsoft.com/office/officeart/2005/8/layout/orgChart1"/>
    <dgm:cxn modelId="{53A1B143-9A26-46A1-9528-5E3C9C810E16}" type="presOf" srcId="{D8142E5C-3AC9-49DD-AED1-54680795E7A9}" destId="{BD91DB1C-B2E6-4BAC-948D-726789B76F08}" srcOrd="1" destOrd="0" presId="urn:microsoft.com/office/officeart/2005/8/layout/orgChart1"/>
    <dgm:cxn modelId="{F472F036-5E9E-43E2-A693-038F5A39408C}" type="presOf" srcId="{A5FDE5D2-E283-4DA0-8D2F-DBB247F3CC9A}" destId="{C4E40F7C-411B-46D5-967A-FA8DB3428F1F}" srcOrd="0" destOrd="0" presId="urn:microsoft.com/office/officeart/2005/8/layout/orgChart1"/>
    <dgm:cxn modelId="{59D6C41D-130A-47F2-9E61-6C8CAF8988B0}" type="presOf" srcId="{90EE79B5-ED5A-4DD5-8119-51510DF3691F}" destId="{1800EB2C-CF0D-4899-B1F6-8C0A2A907678}" srcOrd="0" destOrd="0" presId="urn:microsoft.com/office/officeart/2005/8/layout/orgChart1"/>
    <dgm:cxn modelId="{FEADBE4C-E83D-4C7E-8E88-D4BC3B936C51}" type="presOf" srcId="{A9509683-CA99-4E70-8D5A-3A801E3B069D}" destId="{7962AF48-33C4-49DA-9070-8FDE005D4BC1}" srcOrd="1" destOrd="0" presId="urn:microsoft.com/office/officeart/2005/8/layout/orgChart1"/>
    <dgm:cxn modelId="{B51166C5-C4CA-4AFB-B74F-8B4E74F32DFE}" type="presOf" srcId="{7EEA3406-5398-4B3B-84D9-E5B876F4D63F}" destId="{7E8394E5-48D1-435F-8179-29A1893ACC91}" srcOrd="0" destOrd="0" presId="urn:microsoft.com/office/officeart/2005/8/layout/orgChart1"/>
    <dgm:cxn modelId="{8F09B825-893F-4651-9747-4311AB7361B9}" srcId="{CE213D83-9162-4212-B893-2141723A8D46}" destId="{D8142E5C-3AC9-49DD-AED1-54680795E7A9}" srcOrd="2" destOrd="0" parTransId="{A5FDE5D2-E283-4DA0-8D2F-DBB247F3CC9A}" sibTransId="{F56028F3-BE32-4F98-AD7D-CCCE3CED9325}"/>
    <dgm:cxn modelId="{35773472-D382-4E3F-902F-EE3B8770281D}" type="presOf" srcId="{B3803BED-76EA-4C4C-AEB0-B8FC3086CE72}" destId="{77F67047-996D-4241-8B43-DF002B1552FB}" srcOrd="1" destOrd="0" presId="urn:microsoft.com/office/officeart/2005/8/layout/orgChart1"/>
    <dgm:cxn modelId="{DC0D9090-D17F-4C11-98F1-480E0AC99E70}" type="presOf" srcId="{67B98B36-DFF5-466C-9743-A909DF56217D}" destId="{E374459A-1154-4186-9898-A098D0E4C778}" srcOrd="0" destOrd="0" presId="urn:microsoft.com/office/officeart/2005/8/layout/orgChart1"/>
    <dgm:cxn modelId="{69D559E0-0019-4F85-B094-EE57DD15DF7C}" type="presOf" srcId="{CE213D83-9162-4212-B893-2141723A8D46}" destId="{8FA18381-C170-4DA6-8503-90C4B4F768B9}" srcOrd="1" destOrd="0" presId="urn:microsoft.com/office/officeart/2005/8/layout/orgChart1"/>
    <dgm:cxn modelId="{596C6289-D51C-4C13-BD04-FF05AFE01D90}" srcId="{A9509683-CA99-4E70-8D5A-3A801E3B069D}" destId="{5F67F273-D118-4F02-BEB5-3F3BFC59B983}" srcOrd="0" destOrd="0" parTransId="{6C7531AE-BC1B-4B40-975D-119B52F625CA}" sibTransId="{05DD27DC-32BC-4CEE-BAAA-A94A5C3269B3}"/>
    <dgm:cxn modelId="{56965B3C-A71E-4118-ACDC-1D43267ECC6B}" type="presOf" srcId="{CE213D83-9162-4212-B893-2141723A8D46}" destId="{66F81A21-4720-4B1C-8C7C-E61CCFA35268}" srcOrd="0" destOrd="0" presId="urn:microsoft.com/office/officeart/2005/8/layout/orgChart1"/>
    <dgm:cxn modelId="{DD8A6EF4-6443-45ED-A4C0-C07440F482B5}" type="presOf" srcId="{CFE47EDC-B9A9-4C75-83D9-9B4C074604F6}" destId="{D8108C6E-DF1A-414A-84B1-A6D1220204DF}" srcOrd="0" destOrd="0" presId="urn:microsoft.com/office/officeart/2005/8/layout/orgChart1"/>
    <dgm:cxn modelId="{53932193-05C8-49CF-9122-B819C17B92EF}" type="presOf" srcId="{B3803BED-76EA-4C4C-AEB0-B8FC3086CE72}" destId="{76DC1C00-4CAF-45F4-B3B3-A699C4E772F5}" srcOrd="0" destOrd="0" presId="urn:microsoft.com/office/officeart/2005/8/layout/orgChart1"/>
    <dgm:cxn modelId="{F4F6EA96-93B0-4D71-AEF3-D06AE19281D2}" srcId="{755BF239-2B9A-424E-A24A-5C545EA8AFC2}" destId="{570292B0-53AE-4256-98FB-3F010CF2B47A}" srcOrd="0" destOrd="0" parTransId="{FA7C0C0D-3D5D-4523-888C-68FCDB4F9596}" sibTransId="{E0B6A2AD-6251-40E8-BA8A-686A0BE9A122}"/>
    <dgm:cxn modelId="{8ED049C9-E68D-4452-96B2-2E792462247F}" type="presOf" srcId="{755BF239-2B9A-424E-A24A-5C545EA8AFC2}" destId="{1498FAF2-5043-4720-9169-C9AFBF245D4F}" srcOrd="1" destOrd="0" presId="urn:microsoft.com/office/officeart/2005/8/layout/orgChart1"/>
    <dgm:cxn modelId="{2D38E904-12EF-43BF-8699-DE0295C24961}" type="presOf" srcId="{67B98B36-DFF5-466C-9743-A909DF56217D}" destId="{5BF5D0EC-B002-4A71-A2B6-1470E259F8BE}" srcOrd="1" destOrd="0" presId="urn:microsoft.com/office/officeart/2005/8/layout/orgChart1"/>
    <dgm:cxn modelId="{75A3C8D8-B320-46DA-893D-4CECBB7926AA}" srcId="{CE213D83-9162-4212-B893-2141723A8D46}" destId="{A9509683-CA99-4E70-8D5A-3A801E3B069D}" srcOrd="0" destOrd="0" parTransId="{732909D5-1691-4CD4-A16A-7ADFF9F456FE}" sibTransId="{3260BA31-DFE2-4C1C-842C-C469F5DE1A61}"/>
    <dgm:cxn modelId="{872A32CD-AB1A-4B3C-831D-7C8C343FD7FE}" type="presOf" srcId="{6FA863CB-FECB-46AF-9857-7DD4D48ACD9D}" destId="{E9FE8098-872A-4A13-9171-0587467B1C26}" srcOrd="0" destOrd="0" presId="urn:microsoft.com/office/officeart/2005/8/layout/orgChart1"/>
    <dgm:cxn modelId="{CC04FE9F-2F01-43A5-9F0F-40A14A207AE5}" type="presOf" srcId="{FA7C0C0D-3D5D-4523-888C-68FCDB4F9596}" destId="{9653556E-B518-49AC-95C2-DFB076D43886}" srcOrd="0" destOrd="0" presId="urn:microsoft.com/office/officeart/2005/8/layout/orgChart1"/>
    <dgm:cxn modelId="{EE7D29C5-AAFA-4EC7-A554-51C4CA2A9CE2}" type="presOf" srcId="{B50EB09F-7828-4070-A803-8AD47AFF06FF}" destId="{E5FD3C46-E274-4E5A-9E0E-7EA89DE27655}" srcOrd="1" destOrd="0" presId="urn:microsoft.com/office/officeart/2005/8/layout/orgChart1"/>
    <dgm:cxn modelId="{9D5B7FF2-C5FC-4CC8-97E0-7D8A08A811FC}" type="presOf" srcId="{8675BF4B-AB00-49D0-8194-BC25D49D7FB5}" destId="{B266FFF2-9A48-4F69-AF53-5DE79ECF20CA}" srcOrd="0" destOrd="0" presId="urn:microsoft.com/office/officeart/2005/8/layout/orgChart1"/>
    <dgm:cxn modelId="{93AFA9BD-6B46-438B-B54F-AC0CFAF54288}" srcId="{CE213D83-9162-4212-B893-2141723A8D46}" destId="{755BF239-2B9A-424E-A24A-5C545EA8AFC2}" srcOrd="1" destOrd="0" parTransId="{29B616A2-2C2C-4289-8E5F-57E85EEC1D46}" sibTransId="{086CA674-4B10-496D-B758-42AE136B1325}"/>
    <dgm:cxn modelId="{79C690E1-7E17-496D-9EA4-374C45022FEA}" srcId="{67B98B36-DFF5-466C-9743-A909DF56217D}" destId="{B50EB09F-7828-4070-A803-8AD47AFF06FF}" srcOrd="0" destOrd="0" parTransId="{D59E3EED-7E86-46BB-ADFE-4FE97B4D289B}" sibTransId="{018075AF-8969-456B-A268-F575F0DCAF0C}"/>
    <dgm:cxn modelId="{8F811663-A864-4247-A2B3-CC9DCF318A92}" type="presOf" srcId="{F85FAD5E-575C-4022-8D02-8FB125B0FE57}" destId="{F2203853-3F53-41CE-9D1B-7F53F960B2F9}" srcOrd="0" destOrd="0" presId="urn:microsoft.com/office/officeart/2005/8/layout/orgChart1"/>
    <dgm:cxn modelId="{DB725A85-21F3-41DB-9EB1-0B7402AEC558}" type="presOf" srcId="{7244439E-D6D6-4464-A149-ADDDE33BDF4B}" destId="{03928E79-C8B0-49EC-9CCA-41C17D1D6FAD}" srcOrd="0" destOrd="0" presId="urn:microsoft.com/office/officeart/2005/8/layout/orgChart1"/>
    <dgm:cxn modelId="{AF59DB6D-60CF-43B8-84DC-D1E33F27692F}" type="presOf" srcId="{AB8FADF3-19C4-4983-B780-80F571134DB5}" destId="{927B3B42-6E2B-4258-B3CF-0B0859726E97}" srcOrd="0" destOrd="0" presId="urn:microsoft.com/office/officeart/2005/8/layout/orgChart1"/>
    <dgm:cxn modelId="{A47B0F40-AD0B-4FBB-BCF0-646347C1EB00}" type="presOf" srcId="{6FA863CB-FECB-46AF-9857-7DD4D48ACD9D}" destId="{B19ADD8E-1514-4D02-BAA1-CB46A7F9B151}" srcOrd="1" destOrd="0" presId="urn:microsoft.com/office/officeart/2005/8/layout/orgChart1"/>
    <dgm:cxn modelId="{8C4C461E-46BE-43E0-9F00-ABE0090D9603}" type="presOf" srcId="{7EEA3406-5398-4B3B-84D9-E5B876F4D63F}" destId="{BBD7B822-161E-4E64-B1A0-642DE82454E8}" srcOrd="1" destOrd="0" presId="urn:microsoft.com/office/officeart/2005/8/layout/orgChart1"/>
    <dgm:cxn modelId="{E4610445-045F-4BD2-978B-FFC12EFF412F}" type="presOf" srcId="{5F67F273-D118-4F02-BEB5-3F3BFC59B983}" destId="{C7FA69DE-2E23-4CE6-A795-C58CBB34F570}" srcOrd="0" destOrd="0" presId="urn:microsoft.com/office/officeart/2005/8/layout/orgChart1"/>
    <dgm:cxn modelId="{E4E37524-DED5-447E-8D15-2A39EBFC47F3}" type="presOf" srcId="{570292B0-53AE-4256-98FB-3F010CF2B47A}" destId="{AEB40431-C025-4F58-87E0-93E805A67792}" srcOrd="1" destOrd="0" presId="urn:microsoft.com/office/officeart/2005/8/layout/orgChart1"/>
    <dgm:cxn modelId="{9661FD87-5C5B-4B55-A048-323E906E5980}" srcId="{A9509683-CA99-4E70-8D5A-3A801E3B069D}" destId="{6FA863CB-FECB-46AF-9857-7DD4D48ACD9D}" srcOrd="1" destOrd="0" parTransId="{3D25603E-455B-4CF6-B80F-7DAC051CAB81}" sibTransId="{783EDF5F-D58D-4ADA-AB3B-E881E935D0E4}"/>
    <dgm:cxn modelId="{EBEFE7A8-E38C-40AF-BAF9-2EBDEFB16D5E}" srcId="{7244439E-D6D6-4464-A149-ADDDE33BDF4B}" destId="{CE213D83-9162-4212-B893-2141723A8D46}" srcOrd="0" destOrd="0" parTransId="{8C3B1287-9D32-47E2-8316-1B393ECB62F1}" sibTransId="{A06C6BB2-324E-4B80-9BA9-DB5CC371A166}"/>
    <dgm:cxn modelId="{9281D9A5-491D-4072-85A7-1DAE7B95F2BD}" type="presOf" srcId="{30DE67E3-7EF9-4B00-A949-44ECCA7BADAA}" destId="{1B1850EB-F6AD-4BE0-BAFC-33AB25E0FB16}" srcOrd="0" destOrd="0" presId="urn:microsoft.com/office/officeart/2005/8/layout/orgChart1"/>
    <dgm:cxn modelId="{30F30403-C806-4908-B555-30AD7B83480A}" srcId="{CE213D83-9162-4212-B893-2141723A8D46}" destId="{67B98B36-DFF5-466C-9743-A909DF56217D}" srcOrd="3" destOrd="0" parTransId="{CFE47EDC-B9A9-4C75-83D9-9B4C074604F6}" sibTransId="{595AB6CF-0FF4-4AE4-ADE6-1056E333153D}"/>
    <dgm:cxn modelId="{1C01C28F-19B9-42EC-835B-2CBBBFD78B84}" type="presOf" srcId="{E0855384-B288-4E50-9BC7-1F3D7CA2D857}" destId="{889A0C95-83AB-4660-A3E0-4BDEBEEEC5CE}" srcOrd="0" destOrd="0" presId="urn:microsoft.com/office/officeart/2005/8/layout/orgChart1"/>
    <dgm:cxn modelId="{A2057CBD-547E-4FC3-A563-E714E9211851}" type="presOf" srcId="{90EE79B5-ED5A-4DD5-8119-51510DF3691F}" destId="{152F77AA-A2C1-4944-B334-CEDB1FEA2321}" srcOrd="1" destOrd="0" presId="urn:microsoft.com/office/officeart/2005/8/layout/orgChart1"/>
    <dgm:cxn modelId="{EF29952F-54E0-4C96-82FA-2FF80886E7BD}" type="presOf" srcId="{29B616A2-2C2C-4289-8E5F-57E85EEC1D46}" destId="{8F17B7A9-3F6F-4228-A38F-D63D63341148}" srcOrd="0" destOrd="0" presId="urn:microsoft.com/office/officeart/2005/8/layout/orgChart1"/>
    <dgm:cxn modelId="{D3BFD317-4CBF-4F29-84A7-EB3735C9D8D5}" type="presOf" srcId="{755BF239-2B9A-424E-A24A-5C545EA8AFC2}" destId="{D9083CE2-A546-41A4-8636-9421B382047F}" srcOrd="0" destOrd="0" presId="urn:microsoft.com/office/officeart/2005/8/layout/orgChart1"/>
    <dgm:cxn modelId="{56AFF135-BF65-4AFD-8980-2209B18E17E4}" type="presOf" srcId="{D59E3EED-7E86-46BB-ADFE-4FE97B4D289B}" destId="{DD990AF9-E2D8-4F51-BB5A-7F23497D5E01}" srcOrd="0" destOrd="0" presId="urn:microsoft.com/office/officeart/2005/8/layout/orgChart1"/>
    <dgm:cxn modelId="{FF03100C-3BCE-4C5E-8CB9-BD6AD364728D}" srcId="{D8142E5C-3AC9-49DD-AED1-54680795E7A9}" destId="{B3803BED-76EA-4C4C-AEB0-B8FC3086CE72}" srcOrd="1" destOrd="0" parTransId="{30DE67E3-7EF9-4B00-A949-44ECCA7BADAA}" sibTransId="{ECF0AB1C-DE6C-4BB5-A15E-E765DD0CEE07}"/>
    <dgm:cxn modelId="{A5466235-46AE-4829-AFF0-D00E5D3592C2}" type="presOf" srcId="{732909D5-1691-4CD4-A16A-7ADFF9F456FE}" destId="{5B26B332-8B19-46D3-BC79-ECF690E766E8}" srcOrd="0" destOrd="0" presId="urn:microsoft.com/office/officeart/2005/8/layout/orgChart1"/>
    <dgm:cxn modelId="{B8DE377C-84E3-47AF-83F7-F4B0824D062C}" type="presOf" srcId="{570292B0-53AE-4256-98FB-3F010CF2B47A}" destId="{68736DD5-DB22-435F-A082-F34E2BA9E566}" srcOrd="0" destOrd="0" presId="urn:microsoft.com/office/officeart/2005/8/layout/orgChart1"/>
    <dgm:cxn modelId="{DD31D86A-E800-432B-8A44-81AA25BF2E38}" type="presOf" srcId="{B50EB09F-7828-4070-A803-8AD47AFF06FF}" destId="{920E0558-799A-4AD5-A3DC-B2275EB3E5D6}" srcOrd="0" destOrd="0" presId="urn:microsoft.com/office/officeart/2005/8/layout/orgChart1"/>
    <dgm:cxn modelId="{9C738596-50C4-45C6-8165-2410CCE92ADF}" type="presOf" srcId="{E0855384-B288-4E50-9BC7-1F3D7CA2D857}" destId="{CE0E0802-F4F1-421C-B65E-EB14CC91E3EB}" srcOrd="1" destOrd="0" presId="urn:microsoft.com/office/officeart/2005/8/layout/orgChart1"/>
    <dgm:cxn modelId="{744464BA-0179-4196-B0F4-B4B2446B34AA}" type="presOf" srcId="{D8142E5C-3AC9-49DD-AED1-54680795E7A9}" destId="{B28756CA-3865-4FBD-BEFA-D0E4A9DFB168}" srcOrd="0" destOrd="0" presId="urn:microsoft.com/office/officeart/2005/8/layout/orgChart1"/>
    <dgm:cxn modelId="{C761C8FC-3743-4F1A-8ECB-BB8AC23AA2E6}" type="presParOf" srcId="{03928E79-C8B0-49EC-9CCA-41C17D1D6FAD}" destId="{FC8FDCB7-4396-41A5-A5C7-E2E759EB2F7F}" srcOrd="0" destOrd="0" presId="urn:microsoft.com/office/officeart/2005/8/layout/orgChart1"/>
    <dgm:cxn modelId="{1D6F3B54-2F02-4913-AC12-8EDBCF8BBC90}" type="presParOf" srcId="{FC8FDCB7-4396-41A5-A5C7-E2E759EB2F7F}" destId="{AD29E9EB-9517-4D57-89BA-2D3ADD8691DC}" srcOrd="0" destOrd="0" presId="urn:microsoft.com/office/officeart/2005/8/layout/orgChart1"/>
    <dgm:cxn modelId="{4ED3DBD7-982E-483E-A238-1BA787144634}" type="presParOf" srcId="{AD29E9EB-9517-4D57-89BA-2D3ADD8691DC}" destId="{66F81A21-4720-4B1C-8C7C-E61CCFA35268}" srcOrd="0" destOrd="0" presId="urn:microsoft.com/office/officeart/2005/8/layout/orgChart1"/>
    <dgm:cxn modelId="{DC9F32F6-D96F-49F7-AA47-1A342FC117C9}" type="presParOf" srcId="{AD29E9EB-9517-4D57-89BA-2D3ADD8691DC}" destId="{8FA18381-C170-4DA6-8503-90C4B4F768B9}" srcOrd="1" destOrd="0" presId="urn:microsoft.com/office/officeart/2005/8/layout/orgChart1"/>
    <dgm:cxn modelId="{FEE9B0B5-86A1-4BF3-8366-2CF4DDE42766}" type="presParOf" srcId="{FC8FDCB7-4396-41A5-A5C7-E2E759EB2F7F}" destId="{C4BF5AD7-668B-42EE-8EC4-5F74F101DF3F}" srcOrd="1" destOrd="0" presId="urn:microsoft.com/office/officeart/2005/8/layout/orgChart1"/>
    <dgm:cxn modelId="{0987E787-2E51-40FF-A66A-7F55DFEC5599}" type="presParOf" srcId="{C4BF5AD7-668B-42EE-8EC4-5F74F101DF3F}" destId="{5B26B332-8B19-46D3-BC79-ECF690E766E8}" srcOrd="0" destOrd="0" presId="urn:microsoft.com/office/officeart/2005/8/layout/orgChart1"/>
    <dgm:cxn modelId="{79A61785-8F73-482E-A994-E65B9AD074DF}" type="presParOf" srcId="{C4BF5AD7-668B-42EE-8EC4-5F74F101DF3F}" destId="{03AEAFFC-B28F-4BB8-BBDC-DF059D59813F}" srcOrd="1" destOrd="0" presId="urn:microsoft.com/office/officeart/2005/8/layout/orgChart1"/>
    <dgm:cxn modelId="{1B43AD96-EDF3-4AAA-BADD-688F614E84E3}" type="presParOf" srcId="{03AEAFFC-B28F-4BB8-BBDC-DF059D59813F}" destId="{968FB99F-8FF5-43D3-BC19-9EA4760E31B7}" srcOrd="0" destOrd="0" presId="urn:microsoft.com/office/officeart/2005/8/layout/orgChart1"/>
    <dgm:cxn modelId="{14CBF8C6-2569-4A5C-8011-182AC83280F2}" type="presParOf" srcId="{968FB99F-8FF5-43D3-BC19-9EA4760E31B7}" destId="{7A454608-1E1E-4739-89C4-26F2C2C00409}" srcOrd="0" destOrd="0" presId="urn:microsoft.com/office/officeart/2005/8/layout/orgChart1"/>
    <dgm:cxn modelId="{7F8D0178-61B0-413E-8521-39E8D44683A0}" type="presParOf" srcId="{968FB99F-8FF5-43D3-BC19-9EA4760E31B7}" destId="{7962AF48-33C4-49DA-9070-8FDE005D4BC1}" srcOrd="1" destOrd="0" presId="urn:microsoft.com/office/officeart/2005/8/layout/orgChart1"/>
    <dgm:cxn modelId="{6CED44F9-4B62-4797-A24A-8FFC7C7F6D08}" type="presParOf" srcId="{03AEAFFC-B28F-4BB8-BBDC-DF059D59813F}" destId="{A64925D2-F822-42EB-B734-06F8AE699201}" srcOrd="1" destOrd="0" presId="urn:microsoft.com/office/officeart/2005/8/layout/orgChart1"/>
    <dgm:cxn modelId="{17E61C48-71F9-42AD-A51C-B3A21A96C979}" type="presParOf" srcId="{A64925D2-F822-42EB-B734-06F8AE699201}" destId="{7BAEC329-4B1B-48EC-A7DB-867DC052C174}" srcOrd="0" destOrd="0" presId="urn:microsoft.com/office/officeart/2005/8/layout/orgChart1"/>
    <dgm:cxn modelId="{1A4637A2-80CB-4AA3-9C8A-6BECDC1BA5E2}" type="presParOf" srcId="{A64925D2-F822-42EB-B734-06F8AE699201}" destId="{34061A6F-30E5-4529-8FF3-FDA040244A88}" srcOrd="1" destOrd="0" presId="urn:microsoft.com/office/officeart/2005/8/layout/orgChart1"/>
    <dgm:cxn modelId="{7F0644C3-8C19-4BBB-9EA8-D37419A69D57}" type="presParOf" srcId="{34061A6F-30E5-4529-8FF3-FDA040244A88}" destId="{0936ED5E-8D6F-4CD5-8F54-722E6AA57FBC}" srcOrd="0" destOrd="0" presId="urn:microsoft.com/office/officeart/2005/8/layout/orgChart1"/>
    <dgm:cxn modelId="{8BFB85DD-1558-419E-B593-E80BCB92F240}" type="presParOf" srcId="{0936ED5E-8D6F-4CD5-8F54-722E6AA57FBC}" destId="{C7FA69DE-2E23-4CE6-A795-C58CBB34F570}" srcOrd="0" destOrd="0" presId="urn:microsoft.com/office/officeart/2005/8/layout/orgChart1"/>
    <dgm:cxn modelId="{72680294-9293-43E6-801B-DE0DFFA9C866}" type="presParOf" srcId="{0936ED5E-8D6F-4CD5-8F54-722E6AA57FBC}" destId="{A96CB494-19CD-4A0C-B842-40C8EDA553D4}" srcOrd="1" destOrd="0" presId="urn:microsoft.com/office/officeart/2005/8/layout/orgChart1"/>
    <dgm:cxn modelId="{037771DA-1AB7-4F48-8A06-F45905586288}" type="presParOf" srcId="{34061A6F-30E5-4529-8FF3-FDA040244A88}" destId="{8F219954-F205-4C01-908A-6C890981F4B8}" srcOrd="1" destOrd="0" presId="urn:microsoft.com/office/officeart/2005/8/layout/orgChart1"/>
    <dgm:cxn modelId="{3F0BAD5A-7915-4140-A6F8-11D1B9B84014}" type="presParOf" srcId="{34061A6F-30E5-4529-8FF3-FDA040244A88}" destId="{D15F18CC-B71F-402C-BBA8-1C7B0E75B28E}" srcOrd="2" destOrd="0" presId="urn:microsoft.com/office/officeart/2005/8/layout/orgChart1"/>
    <dgm:cxn modelId="{CAB6A491-3A32-4AD7-8DA0-3211F4E975A2}" type="presParOf" srcId="{A64925D2-F822-42EB-B734-06F8AE699201}" destId="{4D3C8CBE-C9B0-4349-9BE2-90C862DBCDA5}" srcOrd="2" destOrd="0" presId="urn:microsoft.com/office/officeart/2005/8/layout/orgChart1"/>
    <dgm:cxn modelId="{6C01B0F7-2C23-4398-8B00-B831590016C2}" type="presParOf" srcId="{A64925D2-F822-42EB-B734-06F8AE699201}" destId="{23E17ECB-0D0D-4A5A-BED5-86A421CA28A4}" srcOrd="3" destOrd="0" presId="urn:microsoft.com/office/officeart/2005/8/layout/orgChart1"/>
    <dgm:cxn modelId="{1D727137-1E17-4989-B4D0-164699788F3E}" type="presParOf" srcId="{23E17ECB-0D0D-4A5A-BED5-86A421CA28A4}" destId="{A5477E6B-4FB9-409A-8F90-1820C97F73E6}" srcOrd="0" destOrd="0" presId="urn:microsoft.com/office/officeart/2005/8/layout/orgChart1"/>
    <dgm:cxn modelId="{21E4CDA2-3DDA-4763-833B-960923204662}" type="presParOf" srcId="{A5477E6B-4FB9-409A-8F90-1820C97F73E6}" destId="{E9FE8098-872A-4A13-9171-0587467B1C26}" srcOrd="0" destOrd="0" presId="urn:microsoft.com/office/officeart/2005/8/layout/orgChart1"/>
    <dgm:cxn modelId="{3C92A50B-3ACC-4174-9EC7-63C3DFDBED26}" type="presParOf" srcId="{A5477E6B-4FB9-409A-8F90-1820C97F73E6}" destId="{B19ADD8E-1514-4D02-BAA1-CB46A7F9B151}" srcOrd="1" destOrd="0" presId="urn:microsoft.com/office/officeart/2005/8/layout/orgChart1"/>
    <dgm:cxn modelId="{ED3BF381-925B-4611-8988-C4E0C27DE549}" type="presParOf" srcId="{23E17ECB-0D0D-4A5A-BED5-86A421CA28A4}" destId="{D84D1117-15C1-4EA0-A7C1-EBC00DFE4836}" srcOrd="1" destOrd="0" presId="urn:microsoft.com/office/officeart/2005/8/layout/orgChart1"/>
    <dgm:cxn modelId="{93112CA3-14C7-4BE2-ACF3-4EB00DDD4F61}" type="presParOf" srcId="{23E17ECB-0D0D-4A5A-BED5-86A421CA28A4}" destId="{34CFA198-5D0D-40DF-BA22-3C46753B2B64}" srcOrd="2" destOrd="0" presId="urn:microsoft.com/office/officeart/2005/8/layout/orgChart1"/>
    <dgm:cxn modelId="{3DEBDABA-E489-4EFD-950E-AB13E1E2FC82}" type="presParOf" srcId="{03AEAFFC-B28F-4BB8-BBDC-DF059D59813F}" destId="{E6D5355B-3D2A-4481-B66D-AABBDDCCFF8A}" srcOrd="2" destOrd="0" presId="urn:microsoft.com/office/officeart/2005/8/layout/orgChart1"/>
    <dgm:cxn modelId="{84CE4965-9B0D-4A47-B9B2-302B638E3082}" type="presParOf" srcId="{C4BF5AD7-668B-42EE-8EC4-5F74F101DF3F}" destId="{8F17B7A9-3F6F-4228-A38F-D63D63341148}" srcOrd="2" destOrd="0" presId="urn:microsoft.com/office/officeart/2005/8/layout/orgChart1"/>
    <dgm:cxn modelId="{38318CE5-82A7-4B7A-B9C8-EAEDCB358D71}" type="presParOf" srcId="{C4BF5AD7-668B-42EE-8EC4-5F74F101DF3F}" destId="{577EA098-60CF-43FC-BB61-E07FD502DD24}" srcOrd="3" destOrd="0" presId="urn:microsoft.com/office/officeart/2005/8/layout/orgChart1"/>
    <dgm:cxn modelId="{50A5E2D1-A76F-4E2A-B9EC-831E6C3D9D64}" type="presParOf" srcId="{577EA098-60CF-43FC-BB61-E07FD502DD24}" destId="{78782765-40B0-499A-ADB8-4F1E2242B5A6}" srcOrd="0" destOrd="0" presId="urn:microsoft.com/office/officeart/2005/8/layout/orgChart1"/>
    <dgm:cxn modelId="{EB8DE9D2-85CA-4D66-B530-CB580EB353F7}" type="presParOf" srcId="{78782765-40B0-499A-ADB8-4F1E2242B5A6}" destId="{D9083CE2-A546-41A4-8636-9421B382047F}" srcOrd="0" destOrd="0" presId="urn:microsoft.com/office/officeart/2005/8/layout/orgChart1"/>
    <dgm:cxn modelId="{AFA60EC4-3CA3-4F8C-A37A-B26AC39D0E79}" type="presParOf" srcId="{78782765-40B0-499A-ADB8-4F1E2242B5A6}" destId="{1498FAF2-5043-4720-9169-C9AFBF245D4F}" srcOrd="1" destOrd="0" presId="urn:microsoft.com/office/officeart/2005/8/layout/orgChart1"/>
    <dgm:cxn modelId="{88D50BA9-2E2B-477E-BE5B-915936E58EE5}" type="presParOf" srcId="{577EA098-60CF-43FC-BB61-E07FD502DD24}" destId="{A70AADE0-8482-4EBC-98B6-136D306C0C36}" srcOrd="1" destOrd="0" presId="urn:microsoft.com/office/officeart/2005/8/layout/orgChart1"/>
    <dgm:cxn modelId="{43A858DC-EABB-4979-8B4C-33E3BCBC86BC}" type="presParOf" srcId="{A70AADE0-8482-4EBC-98B6-136D306C0C36}" destId="{9653556E-B518-49AC-95C2-DFB076D43886}" srcOrd="0" destOrd="0" presId="urn:microsoft.com/office/officeart/2005/8/layout/orgChart1"/>
    <dgm:cxn modelId="{1B31B931-DD0F-45D9-8FC1-5F7B45DE3480}" type="presParOf" srcId="{A70AADE0-8482-4EBC-98B6-136D306C0C36}" destId="{5676F0F2-6328-465C-A2E9-8DF4C162D8C5}" srcOrd="1" destOrd="0" presId="urn:microsoft.com/office/officeart/2005/8/layout/orgChart1"/>
    <dgm:cxn modelId="{E6A6841E-C286-42CB-A899-076025AE2C64}" type="presParOf" srcId="{5676F0F2-6328-465C-A2E9-8DF4C162D8C5}" destId="{7A7C5064-3CDE-461C-BB29-D7305E0EFDB9}" srcOrd="0" destOrd="0" presId="urn:microsoft.com/office/officeart/2005/8/layout/orgChart1"/>
    <dgm:cxn modelId="{4202E993-811E-4144-B4C0-6FBC54271122}" type="presParOf" srcId="{7A7C5064-3CDE-461C-BB29-D7305E0EFDB9}" destId="{68736DD5-DB22-435F-A082-F34E2BA9E566}" srcOrd="0" destOrd="0" presId="urn:microsoft.com/office/officeart/2005/8/layout/orgChart1"/>
    <dgm:cxn modelId="{3E19A041-5839-4338-A80A-5BD5A100192A}" type="presParOf" srcId="{7A7C5064-3CDE-461C-BB29-D7305E0EFDB9}" destId="{AEB40431-C025-4F58-87E0-93E805A67792}" srcOrd="1" destOrd="0" presId="urn:microsoft.com/office/officeart/2005/8/layout/orgChart1"/>
    <dgm:cxn modelId="{EAA6CA51-92A8-4F32-8624-A2643AD43CE5}" type="presParOf" srcId="{5676F0F2-6328-465C-A2E9-8DF4C162D8C5}" destId="{0535EB23-FF95-4292-B90B-039BEFDA3A13}" srcOrd="1" destOrd="0" presId="urn:microsoft.com/office/officeart/2005/8/layout/orgChart1"/>
    <dgm:cxn modelId="{0116D2C3-9F29-4C6D-9C73-D920F550B508}" type="presParOf" srcId="{5676F0F2-6328-465C-A2E9-8DF4C162D8C5}" destId="{6475A95D-83E0-49A9-8BFE-590334C5A5B8}" srcOrd="2" destOrd="0" presId="urn:microsoft.com/office/officeart/2005/8/layout/orgChart1"/>
    <dgm:cxn modelId="{88D73464-3A6D-4C1F-9D4F-B5957C1A1A9E}" type="presParOf" srcId="{A70AADE0-8482-4EBC-98B6-136D306C0C36}" destId="{F2203853-3F53-41CE-9D1B-7F53F960B2F9}" srcOrd="2" destOrd="0" presId="urn:microsoft.com/office/officeart/2005/8/layout/orgChart1"/>
    <dgm:cxn modelId="{8231C83C-6FC4-4A5F-A40C-43F21B5B500B}" type="presParOf" srcId="{A70AADE0-8482-4EBC-98B6-136D306C0C36}" destId="{F666C280-DFF4-48B4-ABAA-F13915E6F022}" srcOrd="3" destOrd="0" presId="urn:microsoft.com/office/officeart/2005/8/layout/orgChart1"/>
    <dgm:cxn modelId="{DA2200FA-4C91-4A0C-A36F-453042FC3C8D}" type="presParOf" srcId="{F666C280-DFF4-48B4-ABAA-F13915E6F022}" destId="{19349D9E-C6A0-42B7-BB1A-75498CEA1119}" srcOrd="0" destOrd="0" presId="urn:microsoft.com/office/officeart/2005/8/layout/orgChart1"/>
    <dgm:cxn modelId="{0F5728C0-12C4-417B-88C7-F4661ADB178A}" type="presParOf" srcId="{19349D9E-C6A0-42B7-BB1A-75498CEA1119}" destId="{1800EB2C-CF0D-4899-B1F6-8C0A2A907678}" srcOrd="0" destOrd="0" presId="urn:microsoft.com/office/officeart/2005/8/layout/orgChart1"/>
    <dgm:cxn modelId="{6B31B8E0-C9F5-4B37-A81C-0E0746196100}" type="presParOf" srcId="{19349D9E-C6A0-42B7-BB1A-75498CEA1119}" destId="{152F77AA-A2C1-4944-B334-CEDB1FEA2321}" srcOrd="1" destOrd="0" presId="urn:microsoft.com/office/officeart/2005/8/layout/orgChart1"/>
    <dgm:cxn modelId="{426423DC-B636-4C2C-B9FE-3542411D0894}" type="presParOf" srcId="{F666C280-DFF4-48B4-ABAA-F13915E6F022}" destId="{0D3C70AC-86DF-4A05-9E57-CAC608B755E7}" srcOrd="1" destOrd="0" presId="urn:microsoft.com/office/officeart/2005/8/layout/orgChart1"/>
    <dgm:cxn modelId="{A5E4434F-41F7-432F-A776-7458BCB7285D}" type="presParOf" srcId="{F666C280-DFF4-48B4-ABAA-F13915E6F022}" destId="{1F3F0907-53FA-4DCD-AC8F-9DA8EFE7D3BC}" srcOrd="2" destOrd="0" presId="urn:microsoft.com/office/officeart/2005/8/layout/orgChart1"/>
    <dgm:cxn modelId="{CDB36B23-D535-44C8-9809-6A86624ECC61}" type="presParOf" srcId="{577EA098-60CF-43FC-BB61-E07FD502DD24}" destId="{DEC85679-6D92-43FB-B8C9-C943E84B307B}" srcOrd="2" destOrd="0" presId="urn:microsoft.com/office/officeart/2005/8/layout/orgChart1"/>
    <dgm:cxn modelId="{8FF48CD6-3DA4-41FB-9285-87C60F269DC2}" type="presParOf" srcId="{C4BF5AD7-668B-42EE-8EC4-5F74F101DF3F}" destId="{C4E40F7C-411B-46D5-967A-FA8DB3428F1F}" srcOrd="4" destOrd="0" presId="urn:microsoft.com/office/officeart/2005/8/layout/orgChart1"/>
    <dgm:cxn modelId="{F8147FCB-E316-42AD-BC80-05ED5EB1085D}" type="presParOf" srcId="{C4BF5AD7-668B-42EE-8EC4-5F74F101DF3F}" destId="{32ED4E4B-F6EC-4259-B98E-64651DF2979C}" srcOrd="5" destOrd="0" presId="urn:microsoft.com/office/officeart/2005/8/layout/orgChart1"/>
    <dgm:cxn modelId="{5174581A-95DA-455C-9491-CC824548F321}" type="presParOf" srcId="{32ED4E4B-F6EC-4259-B98E-64651DF2979C}" destId="{DCFCD350-003A-4869-9D86-E00B6D067A92}" srcOrd="0" destOrd="0" presId="urn:microsoft.com/office/officeart/2005/8/layout/orgChart1"/>
    <dgm:cxn modelId="{FE94AEB4-16AE-43B1-BFA2-FF0EA966AD0A}" type="presParOf" srcId="{DCFCD350-003A-4869-9D86-E00B6D067A92}" destId="{B28756CA-3865-4FBD-BEFA-D0E4A9DFB168}" srcOrd="0" destOrd="0" presId="urn:microsoft.com/office/officeart/2005/8/layout/orgChart1"/>
    <dgm:cxn modelId="{7F0FFD92-B6AD-48F4-A7D1-B6494FBFAC23}" type="presParOf" srcId="{DCFCD350-003A-4869-9D86-E00B6D067A92}" destId="{BD91DB1C-B2E6-4BAC-948D-726789B76F08}" srcOrd="1" destOrd="0" presId="urn:microsoft.com/office/officeart/2005/8/layout/orgChart1"/>
    <dgm:cxn modelId="{BDF205CD-38D4-48F6-BC73-9165425960D0}" type="presParOf" srcId="{32ED4E4B-F6EC-4259-B98E-64651DF2979C}" destId="{CB7CF125-997F-43BD-A1F4-3200A4E39702}" srcOrd="1" destOrd="0" presId="urn:microsoft.com/office/officeart/2005/8/layout/orgChart1"/>
    <dgm:cxn modelId="{DDFB7FB6-E3BF-4325-9578-2E6ABF167B18}" type="presParOf" srcId="{CB7CF125-997F-43BD-A1F4-3200A4E39702}" destId="{927B3B42-6E2B-4258-B3CF-0B0859726E97}" srcOrd="0" destOrd="0" presId="urn:microsoft.com/office/officeart/2005/8/layout/orgChart1"/>
    <dgm:cxn modelId="{F57EFE6F-C4F9-46ED-8576-56B59A03F6C4}" type="presParOf" srcId="{CB7CF125-997F-43BD-A1F4-3200A4E39702}" destId="{C7DE4F39-A6A4-494F-A4B6-EBCF76937CC3}" srcOrd="1" destOrd="0" presId="urn:microsoft.com/office/officeart/2005/8/layout/orgChart1"/>
    <dgm:cxn modelId="{2C249603-6CFD-47A7-8C5E-306A3AB38644}" type="presParOf" srcId="{C7DE4F39-A6A4-494F-A4B6-EBCF76937CC3}" destId="{B9619066-2F61-4E20-9C4D-EE4883DB9B0E}" srcOrd="0" destOrd="0" presId="urn:microsoft.com/office/officeart/2005/8/layout/orgChart1"/>
    <dgm:cxn modelId="{D3E5E08E-9BD1-4FB0-9017-348339D480C8}" type="presParOf" srcId="{B9619066-2F61-4E20-9C4D-EE4883DB9B0E}" destId="{889A0C95-83AB-4660-A3E0-4BDEBEEEC5CE}" srcOrd="0" destOrd="0" presId="urn:microsoft.com/office/officeart/2005/8/layout/orgChart1"/>
    <dgm:cxn modelId="{0930AD97-DB4A-418F-9F8D-3B6C5920B40A}" type="presParOf" srcId="{B9619066-2F61-4E20-9C4D-EE4883DB9B0E}" destId="{CE0E0802-F4F1-421C-B65E-EB14CC91E3EB}" srcOrd="1" destOrd="0" presId="urn:microsoft.com/office/officeart/2005/8/layout/orgChart1"/>
    <dgm:cxn modelId="{5559E77F-AF28-415F-904B-7682FCEEA118}" type="presParOf" srcId="{C7DE4F39-A6A4-494F-A4B6-EBCF76937CC3}" destId="{5A816114-2BB0-4C5A-BADE-5E3C68D51A69}" srcOrd="1" destOrd="0" presId="urn:microsoft.com/office/officeart/2005/8/layout/orgChart1"/>
    <dgm:cxn modelId="{6C41C901-0AE3-43FE-AB38-6436BF2686E9}" type="presParOf" srcId="{C7DE4F39-A6A4-494F-A4B6-EBCF76937CC3}" destId="{AE25EE34-C0A8-4F36-A861-4E83118A2F41}" srcOrd="2" destOrd="0" presId="urn:microsoft.com/office/officeart/2005/8/layout/orgChart1"/>
    <dgm:cxn modelId="{EF4F43E2-5618-4AB7-979A-4FF552221057}" type="presParOf" srcId="{CB7CF125-997F-43BD-A1F4-3200A4E39702}" destId="{1B1850EB-F6AD-4BE0-BAFC-33AB25E0FB16}" srcOrd="2" destOrd="0" presId="urn:microsoft.com/office/officeart/2005/8/layout/orgChart1"/>
    <dgm:cxn modelId="{5CD950C8-B445-4375-861C-B289233AF391}" type="presParOf" srcId="{CB7CF125-997F-43BD-A1F4-3200A4E39702}" destId="{EB0E3F8F-5E73-493F-96B8-3DF0CBB0DD58}" srcOrd="3" destOrd="0" presId="urn:microsoft.com/office/officeart/2005/8/layout/orgChart1"/>
    <dgm:cxn modelId="{9650F48E-25B6-4646-BCDE-774A963F7C93}" type="presParOf" srcId="{EB0E3F8F-5E73-493F-96B8-3DF0CBB0DD58}" destId="{1E73B4E7-DE01-4FC4-BF9D-CA59C96F3F64}" srcOrd="0" destOrd="0" presId="urn:microsoft.com/office/officeart/2005/8/layout/orgChart1"/>
    <dgm:cxn modelId="{80A4CB8A-A881-4EB7-B387-2D01709F12C5}" type="presParOf" srcId="{1E73B4E7-DE01-4FC4-BF9D-CA59C96F3F64}" destId="{76DC1C00-4CAF-45F4-B3B3-A699C4E772F5}" srcOrd="0" destOrd="0" presId="urn:microsoft.com/office/officeart/2005/8/layout/orgChart1"/>
    <dgm:cxn modelId="{A4D9A4AA-DF0F-41FF-A8E9-6E63C52277F9}" type="presParOf" srcId="{1E73B4E7-DE01-4FC4-BF9D-CA59C96F3F64}" destId="{77F67047-996D-4241-8B43-DF002B1552FB}" srcOrd="1" destOrd="0" presId="urn:microsoft.com/office/officeart/2005/8/layout/orgChart1"/>
    <dgm:cxn modelId="{11E0AB9F-E723-4C99-B843-10EC0379E1B1}" type="presParOf" srcId="{EB0E3F8F-5E73-493F-96B8-3DF0CBB0DD58}" destId="{E4CD1C2C-F683-49DA-8CB3-DAD156D22724}" srcOrd="1" destOrd="0" presId="urn:microsoft.com/office/officeart/2005/8/layout/orgChart1"/>
    <dgm:cxn modelId="{9B92C126-13A7-498D-86DF-66498D116360}" type="presParOf" srcId="{EB0E3F8F-5E73-493F-96B8-3DF0CBB0DD58}" destId="{0555EE4B-C1B1-49EE-8582-545C1CC3A983}" srcOrd="2" destOrd="0" presId="urn:microsoft.com/office/officeart/2005/8/layout/orgChart1"/>
    <dgm:cxn modelId="{5E3D0B03-27A8-4ACA-A4B1-1C9ADA1866BC}" type="presParOf" srcId="{32ED4E4B-F6EC-4259-B98E-64651DF2979C}" destId="{13F44D0F-7142-4A9E-B0CA-10EF984916E3}" srcOrd="2" destOrd="0" presId="urn:microsoft.com/office/officeart/2005/8/layout/orgChart1"/>
    <dgm:cxn modelId="{6CCA381C-A89F-44D8-9F7E-0DFA1DCC7101}" type="presParOf" srcId="{C4BF5AD7-668B-42EE-8EC4-5F74F101DF3F}" destId="{D8108C6E-DF1A-414A-84B1-A6D1220204DF}" srcOrd="6" destOrd="0" presId="urn:microsoft.com/office/officeart/2005/8/layout/orgChart1"/>
    <dgm:cxn modelId="{295C8897-7333-4DAC-B018-D7EE85F0E5D4}" type="presParOf" srcId="{C4BF5AD7-668B-42EE-8EC4-5F74F101DF3F}" destId="{EAE212C7-65D6-4FCE-9253-FDE396D834DD}" srcOrd="7" destOrd="0" presId="urn:microsoft.com/office/officeart/2005/8/layout/orgChart1"/>
    <dgm:cxn modelId="{DFD3A022-8491-4E13-A5FF-2687CF1FA313}" type="presParOf" srcId="{EAE212C7-65D6-4FCE-9253-FDE396D834DD}" destId="{0D035A21-D74B-46DB-ABFD-4BF5CF063B36}" srcOrd="0" destOrd="0" presId="urn:microsoft.com/office/officeart/2005/8/layout/orgChart1"/>
    <dgm:cxn modelId="{2EB42F22-9DB2-401D-92F2-76F26B22BEB5}" type="presParOf" srcId="{0D035A21-D74B-46DB-ABFD-4BF5CF063B36}" destId="{E374459A-1154-4186-9898-A098D0E4C778}" srcOrd="0" destOrd="0" presId="urn:microsoft.com/office/officeart/2005/8/layout/orgChart1"/>
    <dgm:cxn modelId="{7D717A73-34A0-421C-BCA3-1B741F5A0B51}" type="presParOf" srcId="{0D035A21-D74B-46DB-ABFD-4BF5CF063B36}" destId="{5BF5D0EC-B002-4A71-A2B6-1470E259F8BE}" srcOrd="1" destOrd="0" presId="urn:microsoft.com/office/officeart/2005/8/layout/orgChart1"/>
    <dgm:cxn modelId="{C0F0658F-C84C-4F17-B14D-DEA8BB853CC4}" type="presParOf" srcId="{EAE212C7-65D6-4FCE-9253-FDE396D834DD}" destId="{75518153-6E2F-4BC6-BDBE-9F9CF2C4B37D}" srcOrd="1" destOrd="0" presId="urn:microsoft.com/office/officeart/2005/8/layout/orgChart1"/>
    <dgm:cxn modelId="{1A1B7E4E-2817-4BB9-92A6-2DF850B36D56}" type="presParOf" srcId="{75518153-6E2F-4BC6-BDBE-9F9CF2C4B37D}" destId="{DD990AF9-E2D8-4F51-BB5A-7F23497D5E01}" srcOrd="0" destOrd="0" presId="urn:microsoft.com/office/officeart/2005/8/layout/orgChart1"/>
    <dgm:cxn modelId="{EA2BC60C-B217-4AC4-A81A-D8430A55DC7F}" type="presParOf" srcId="{75518153-6E2F-4BC6-BDBE-9F9CF2C4B37D}" destId="{45C261FA-695D-4B4B-AAEC-599601A4D1AD}" srcOrd="1" destOrd="0" presId="urn:microsoft.com/office/officeart/2005/8/layout/orgChart1"/>
    <dgm:cxn modelId="{AACE2BB8-0354-446C-90D8-36819FB16DC0}" type="presParOf" srcId="{45C261FA-695D-4B4B-AAEC-599601A4D1AD}" destId="{6EBCCB77-CC3B-40FD-8E86-F156A24DA4ED}" srcOrd="0" destOrd="0" presId="urn:microsoft.com/office/officeart/2005/8/layout/orgChart1"/>
    <dgm:cxn modelId="{145BF71D-8160-4809-97A8-525CE0D72DF9}" type="presParOf" srcId="{6EBCCB77-CC3B-40FD-8E86-F156A24DA4ED}" destId="{920E0558-799A-4AD5-A3DC-B2275EB3E5D6}" srcOrd="0" destOrd="0" presId="urn:microsoft.com/office/officeart/2005/8/layout/orgChart1"/>
    <dgm:cxn modelId="{622A57D4-D0E8-4CBF-A938-D2B32E8D5C26}" type="presParOf" srcId="{6EBCCB77-CC3B-40FD-8E86-F156A24DA4ED}" destId="{E5FD3C46-E274-4E5A-9E0E-7EA89DE27655}" srcOrd="1" destOrd="0" presId="urn:microsoft.com/office/officeart/2005/8/layout/orgChart1"/>
    <dgm:cxn modelId="{37B91D62-D8D2-41E8-B940-34AC9972B6B5}" type="presParOf" srcId="{45C261FA-695D-4B4B-AAEC-599601A4D1AD}" destId="{A4EE1287-89D8-4D3B-9A42-B070A2671E62}" srcOrd="1" destOrd="0" presId="urn:microsoft.com/office/officeart/2005/8/layout/orgChart1"/>
    <dgm:cxn modelId="{099B156C-7405-4318-9F16-68F172452A55}" type="presParOf" srcId="{45C261FA-695D-4B4B-AAEC-599601A4D1AD}" destId="{4A5C5261-37DD-406D-93DB-A2BD40A008B3}" srcOrd="2" destOrd="0" presId="urn:microsoft.com/office/officeart/2005/8/layout/orgChart1"/>
    <dgm:cxn modelId="{AE544EB7-6860-44A4-9E43-325665BE4A95}" type="presParOf" srcId="{75518153-6E2F-4BC6-BDBE-9F9CF2C4B37D}" destId="{B266FFF2-9A48-4F69-AF53-5DE79ECF20CA}" srcOrd="2" destOrd="0" presId="urn:microsoft.com/office/officeart/2005/8/layout/orgChart1"/>
    <dgm:cxn modelId="{1EDAA06C-BE95-41A2-8C17-F9F75BB48FC0}" type="presParOf" srcId="{75518153-6E2F-4BC6-BDBE-9F9CF2C4B37D}" destId="{C826FEEC-7BD8-431F-8BEE-CA6A6BDE9E1E}" srcOrd="3" destOrd="0" presId="urn:microsoft.com/office/officeart/2005/8/layout/orgChart1"/>
    <dgm:cxn modelId="{75F08892-38EB-404E-AD4A-99EA5DF69FD6}" type="presParOf" srcId="{C826FEEC-7BD8-431F-8BEE-CA6A6BDE9E1E}" destId="{39AAE6B6-5009-4DD9-AB4B-046BB67318B4}" srcOrd="0" destOrd="0" presId="urn:microsoft.com/office/officeart/2005/8/layout/orgChart1"/>
    <dgm:cxn modelId="{A5D7E94B-9630-41BC-A11B-45B5CA29A4F2}" type="presParOf" srcId="{39AAE6B6-5009-4DD9-AB4B-046BB67318B4}" destId="{7E8394E5-48D1-435F-8179-29A1893ACC91}" srcOrd="0" destOrd="0" presId="urn:microsoft.com/office/officeart/2005/8/layout/orgChart1"/>
    <dgm:cxn modelId="{EEE85404-5272-4470-B175-C3BB66DD2C9C}" type="presParOf" srcId="{39AAE6B6-5009-4DD9-AB4B-046BB67318B4}" destId="{BBD7B822-161E-4E64-B1A0-642DE82454E8}" srcOrd="1" destOrd="0" presId="urn:microsoft.com/office/officeart/2005/8/layout/orgChart1"/>
    <dgm:cxn modelId="{407DA4BD-9CB2-4B30-B1F1-E95CFA510FFE}" type="presParOf" srcId="{C826FEEC-7BD8-431F-8BEE-CA6A6BDE9E1E}" destId="{B8B48C3A-2943-4970-AD3F-75E3361442B3}" srcOrd="1" destOrd="0" presId="urn:microsoft.com/office/officeart/2005/8/layout/orgChart1"/>
    <dgm:cxn modelId="{9B849C86-06C1-4FA5-BFE6-0AA249A98C10}" type="presParOf" srcId="{C826FEEC-7BD8-431F-8BEE-CA6A6BDE9E1E}" destId="{803DC758-13E8-48EB-8F44-FB103D1B9E0D}" srcOrd="2" destOrd="0" presId="urn:microsoft.com/office/officeart/2005/8/layout/orgChart1"/>
    <dgm:cxn modelId="{C33EC32F-CB3F-4FFE-862D-67166CA17C02}" type="presParOf" srcId="{EAE212C7-65D6-4FCE-9253-FDE396D834DD}" destId="{74D31D3F-9AB2-4367-AFEE-C9F7A2332E16}" srcOrd="2" destOrd="0" presId="urn:microsoft.com/office/officeart/2005/8/layout/orgChart1"/>
    <dgm:cxn modelId="{D56A4C37-432A-4298-95CF-6B978AC4FCCE}" type="presParOf" srcId="{FC8FDCB7-4396-41A5-A5C7-E2E759EB2F7F}" destId="{84CBAD00-9859-43F1-AD2F-9B360AE091A2}"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44439E-D6D6-4464-A149-ADDDE33BDF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CE213D83-9162-4212-B893-2141723A8D46}">
      <dgm:prSet phldrT="[Texto]" custT="1"/>
      <dgm:spPr>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COSO ERM </a:t>
          </a:r>
          <a:endParaRPr lang="es-EC" sz="1800" dirty="0">
            <a:solidFill>
              <a:schemeClr val="tx1"/>
            </a:solidFill>
          </a:endParaRPr>
        </a:p>
      </dgm:t>
    </dgm:pt>
    <dgm:pt modelId="{8C3B1287-9D32-47E2-8316-1B393ECB62F1}" type="parTrans" cxnId="{EBEFE7A8-E38C-40AF-BAF9-2EBDEFB16D5E}">
      <dgm:prSet/>
      <dgm:spPr/>
      <dgm:t>
        <a:bodyPr/>
        <a:lstStyle/>
        <a:p>
          <a:endParaRPr lang="es-EC" sz="4800"/>
        </a:p>
      </dgm:t>
    </dgm:pt>
    <dgm:pt modelId="{A06C6BB2-324E-4B80-9BA9-DB5CC371A166}" type="sibTrans" cxnId="{EBEFE7A8-E38C-40AF-BAF9-2EBDEFB16D5E}">
      <dgm:prSet/>
      <dgm:spPr/>
      <dgm:t>
        <a:bodyPr/>
        <a:lstStyle/>
        <a:p>
          <a:endParaRPr lang="es-EC" sz="4800"/>
        </a:p>
      </dgm:t>
    </dgm:pt>
    <dgm:pt modelId="{A9509683-CA99-4E70-8D5A-3A801E3B069D}">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RESPUESTA AL RIESGO</a:t>
          </a:r>
          <a:endParaRPr lang="es-EC" sz="1400" dirty="0">
            <a:solidFill>
              <a:schemeClr val="tx1"/>
            </a:solidFill>
          </a:endParaRPr>
        </a:p>
      </dgm:t>
    </dgm:pt>
    <dgm:pt modelId="{732909D5-1691-4CD4-A16A-7ADFF9F456FE}" type="parTrans" cxnId="{75A3C8D8-B320-46DA-893D-4CECBB7926AA}">
      <dgm:prSet/>
      <dgm:spPr/>
      <dgm:t>
        <a:bodyPr/>
        <a:lstStyle/>
        <a:p>
          <a:endParaRPr lang="es-EC" sz="4800"/>
        </a:p>
      </dgm:t>
    </dgm:pt>
    <dgm:pt modelId="{3260BA31-DFE2-4C1C-842C-C469F5DE1A61}" type="sibTrans" cxnId="{75A3C8D8-B320-46DA-893D-4CECBB7926AA}">
      <dgm:prSet/>
      <dgm:spPr/>
      <dgm:t>
        <a:bodyPr/>
        <a:lstStyle/>
        <a:p>
          <a:endParaRPr lang="es-EC" sz="4800"/>
        </a:p>
      </dgm:t>
    </dgm:pt>
    <dgm:pt modelId="{755BF239-2B9A-424E-A24A-5C545EA8AFC2}">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ACTIVIDADES DE CONTROL</a:t>
          </a:r>
          <a:endParaRPr lang="es-EC" sz="1400" dirty="0">
            <a:solidFill>
              <a:schemeClr val="tx1"/>
            </a:solidFill>
          </a:endParaRPr>
        </a:p>
      </dgm:t>
    </dgm:pt>
    <dgm:pt modelId="{29B616A2-2C2C-4289-8E5F-57E85EEC1D46}" type="parTrans" cxnId="{93AFA9BD-6B46-438B-B54F-AC0CFAF54288}">
      <dgm:prSet/>
      <dgm:spPr/>
      <dgm:t>
        <a:bodyPr/>
        <a:lstStyle/>
        <a:p>
          <a:endParaRPr lang="es-EC" sz="4800"/>
        </a:p>
      </dgm:t>
    </dgm:pt>
    <dgm:pt modelId="{086CA674-4B10-496D-B758-42AE136B1325}" type="sibTrans" cxnId="{93AFA9BD-6B46-438B-B54F-AC0CFAF54288}">
      <dgm:prSet/>
      <dgm:spPr/>
      <dgm:t>
        <a:bodyPr/>
        <a:lstStyle/>
        <a:p>
          <a:endParaRPr lang="es-EC" sz="4800"/>
        </a:p>
      </dgm:t>
    </dgm:pt>
    <dgm:pt modelId="{D8142E5C-3AC9-49DD-AED1-54680795E7A9}">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INFORMACION Y COMUNICACION</a:t>
          </a:r>
          <a:endParaRPr lang="es-EC" sz="1400" dirty="0">
            <a:solidFill>
              <a:schemeClr val="tx1"/>
            </a:solidFill>
          </a:endParaRPr>
        </a:p>
      </dgm:t>
    </dgm:pt>
    <dgm:pt modelId="{A5FDE5D2-E283-4DA0-8D2F-DBB247F3CC9A}" type="parTrans" cxnId="{8F09B825-893F-4651-9747-4311AB7361B9}">
      <dgm:prSet/>
      <dgm:spPr/>
      <dgm:t>
        <a:bodyPr/>
        <a:lstStyle/>
        <a:p>
          <a:endParaRPr lang="es-EC" sz="4800"/>
        </a:p>
      </dgm:t>
    </dgm:pt>
    <dgm:pt modelId="{F56028F3-BE32-4F98-AD7D-CCCE3CED9325}" type="sibTrans" cxnId="{8F09B825-893F-4651-9747-4311AB7361B9}">
      <dgm:prSet/>
      <dgm:spPr/>
      <dgm:t>
        <a:bodyPr/>
        <a:lstStyle/>
        <a:p>
          <a:endParaRPr lang="es-EC" sz="4800"/>
        </a:p>
      </dgm:t>
    </dgm:pt>
    <dgm:pt modelId="{67B98B36-DFF5-466C-9743-A909DF56217D}">
      <dgm:prSet phldrT="[Texto]"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MONITOREO </a:t>
          </a:r>
          <a:endParaRPr lang="es-EC" sz="1400" dirty="0">
            <a:solidFill>
              <a:schemeClr val="tx1"/>
            </a:solidFill>
          </a:endParaRPr>
        </a:p>
      </dgm:t>
    </dgm:pt>
    <dgm:pt modelId="{CFE47EDC-B9A9-4C75-83D9-9B4C074604F6}" type="parTrans" cxnId="{30F30403-C806-4908-B555-30AD7B83480A}">
      <dgm:prSet/>
      <dgm:spPr/>
      <dgm:t>
        <a:bodyPr/>
        <a:lstStyle/>
        <a:p>
          <a:endParaRPr lang="es-EC" sz="4800"/>
        </a:p>
      </dgm:t>
    </dgm:pt>
    <dgm:pt modelId="{595AB6CF-0FF4-4AE4-ADE6-1056E333153D}" type="sibTrans" cxnId="{30F30403-C806-4908-B555-30AD7B83480A}">
      <dgm:prSet/>
      <dgm:spPr/>
      <dgm:t>
        <a:bodyPr/>
        <a:lstStyle/>
        <a:p>
          <a:endParaRPr lang="es-EC" sz="4800"/>
        </a:p>
      </dgm:t>
    </dgm:pt>
    <dgm:pt modelId="{5F67F273-D118-4F02-BEB5-3F3BFC59B983}">
      <dgm:prSet phldrT="[Text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 Se identifica y se analiza  posibles  respuestas al riesgo en relación a las necesidades  de la empresa.</a:t>
          </a:r>
          <a:endParaRPr lang="es-EC" sz="1600" dirty="0">
            <a:solidFill>
              <a:schemeClr val="tx1"/>
            </a:solidFill>
          </a:endParaRPr>
        </a:p>
      </dgm:t>
    </dgm:pt>
    <dgm:pt modelId="{6C7531AE-BC1B-4B40-975D-119B52F625CA}" type="parTrans" cxnId="{596C6289-D51C-4C13-BD04-FF05AFE01D90}">
      <dgm:prSet/>
      <dgm:spPr/>
      <dgm:t>
        <a:bodyPr/>
        <a:lstStyle/>
        <a:p>
          <a:endParaRPr lang="es-EC" sz="4800"/>
        </a:p>
      </dgm:t>
    </dgm:pt>
    <dgm:pt modelId="{05DD27DC-32BC-4CEE-BAAA-A94A5C3269B3}" type="sibTrans" cxnId="{596C6289-D51C-4C13-BD04-FF05AFE01D90}">
      <dgm:prSet/>
      <dgm:spPr/>
      <dgm:t>
        <a:bodyPr/>
        <a:lstStyle/>
        <a:p>
          <a:endParaRPr lang="es-EC" sz="4800"/>
        </a:p>
      </dgm:t>
    </dgm:pt>
    <dgm:pt modelId="{570292B0-53AE-4256-98FB-3F010CF2B47A}">
      <dgm:prSet phldrT="[Text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dirty="0" smtClean="0">
              <a:solidFill>
                <a:schemeClr val="tx1"/>
              </a:solidFill>
            </a:rPr>
            <a:t>Son las políticas  y procedimientos  para asegurar  que las respuestas  al riesgo  se lleve  de manera  adecuada y oportuna.</a:t>
          </a:r>
          <a:endParaRPr lang="es-EC" sz="1600" dirty="0">
            <a:solidFill>
              <a:schemeClr val="tx1"/>
            </a:solidFill>
          </a:endParaRPr>
        </a:p>
      </dgm:t>
    </dgm:pt>
    <dgm:pt modelId="{FA7C0C0D-3D5D-4523-888C-68FCDB4F9596}" type="parTrans" cxnId="{F4F6EA96-93B0-4D71-AEF3-D06AE19281D2}">
      <dgm:prSet/>
      <dgm:spPr/>
      <dgm:t>
        <a:bodyPr/>
        <a:lstStyle/>
        <a:p>
          <a:endParaRPr lang="es-EC" sz="4800"/>
        </a:p>
      </dgm:t>
    </dgm:pt>
    <dgm:pt modelId="{E0B6A2AD-6251-40E8-BA8A-686A0BE9A122}" type="sibTrans" cxnId="{F4F6EA96-93B0-4D71-AEF3-D06AE19281D2}">
      <dgm:prSet/>
      <dgm:spPr/>
      <dgm:t>
        <a:bodyPr/>
        <a:lstStyle/>
        <a:p>
          <a:endParaRPr lang="es-EC" sz="4800"/>
        </a:p>
      </dgm:t>
    </dgm:pt>
    <dgm:pt modelId="{E0855384-B288-4E50-9BC7-1F3D7CA2D857}">
      <dgm:prSet phldrT="[Text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Para todos los niveles de la organización  para hacer  frente  a los riesgos  identificando , evaluando  y dando respuestas a los riesgos.</a:t>
          </a:r>
          <a:endParaRPr lang="es-EC" sz="1400" dirty="0">
            <a:solidFill>
              <a:schemeClr val="tx1"/>
            </a:solidFill>
          </a:endParaRPr>
        </a:p>
      </dgm:t>
    </dgm:pt>
    <dgm:pt modelId="{AB8FADF3-19C4-4983-B780-80F571134DB5}" type="parTrans" cxnId="{9D2D67DF-357C-4BCD-9833-23068C6014E9}">
      <dgm:prSet/>
      <dgm:spPr/>
      <dgm:t>
        <a:bodyPr/>
        <a:lstStyle/>
        <a:p>
          <a:endParaRPr lang="es-EC" sz="4800"/>
        </a:p>
      </dgm:t>
    </dgm:pt>
    <dgm:pt modelId="{0EB97A84-2B7F-414A-9E86-2FB11ECFDB6E}" type="sibTrans" cxnId="{9D2D67DF-357C-4BCD-9833-23068C6014E9}">
      <dgm:prSet/>
      <dgm:spPr/>
      <dgm:t>
        <a:bodyPr/>
        <a:lstStyle/>
        <a:p>
          <a:endParaRPr lang="es-EC" sz="4800"/>
        </a:p>
      </dgm:t>
    </dgm:pt>
    <dgm:pt modelId="{B50EB09F-7828-4070-A803-8AD47AFF06FF}">
      <dgm:prSet phldrT="[Text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400" dirty="0" smtClean="0">
              <a:solidFill>
                <a:schemeClr val="tx1"/>
              </a:solidFill>
            </a:rPr>
            <a:t> Sirve para que la administración supervise a lo largo  del tiempo los componentes  funcionen bien.</a:t>
          </a:r>
          <a:endParaRPr lang="es-EC" sz="1400" dirty="0">
            <a:solidFill>
              <a:schemeClr val="tx1"/>
            </a:solidFill>
          </a:endParaRPr>
        </a:p>
      </dgm:t>
    </dgm:pt>
    <dgm:pt modelId="{D59E3EED-7E86-46BB-ADFE-4FE97B4D289B}" type="parTrans" cxnId="{79C690E1-7E17-496D-9EA4-374C45022FEA}">
      <dgm:prSet/>
      <dgm:spPr/>
      <dgm:t>
        <a:bodyPr/>
        <a:lstStyle/>
        <a:p>
          <a:endParaRPr lang="es-EC" sz="4800"/>
        </a:p>
      </dgm:t>
    </dgm:pt>
    <dgm:pt modelId="{018075AF-8969-456B-A268-F575F0DCAF0C}" type="sibTrans" cxnId="{79C690E1-7E17-496D-9EA4-374C45022FEA}">
      <dgm:prSet/>
      <dgm:spPr/>
      <dgm:t>
        <a:bodyPr/>
        <a:lstStyle/>
        <a:p>
          <a:endParaRPr lang="es-EC" sz="4800"/>
        </a:p>
      </dgm:t>
    </dgm:pt>
    <dgm:pt modelId="{6FA863CB-FECB-46AF-9857-7DD4D48ACD9D}">
      <dgm:prSet phldrT="[Texto]"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s-EC" sz="1600" dirty="0" smtClean="0">
              <a:solidFill>
                <a:schemeClr val="tx1"/>
              </a:solidFill>
            </a:rPr>
            <a:t>Evitar.- se discontinúan las actividades  que generaran  riesgo.</a:t>
          </a:r>
        </a:p>
        <a:p>
          <a:pPr>
            <a:lnSpc>
              <a:spcPct val="100000"/>
            </a:lnSpc>
            <a:spcAft>
              <a:spcPts val="0"/>
            </a:spcAft>
          </a:pPr>
          <a:r>
            <a:rPr lang="es-EC" sz="1600" dirty="0" smtClean="0">
              <a:solidFill>
                <a:schemeClr val="tx1"/>
              </a:solidFill>
            </a:rPr>
            <a:t>Reducir.-  el impacto o la probabilidad  de  ocurrencia  o ambas.</a:t>
          </a:r>
        </a:p>
        <a:p>
          <a:pPr>
            <a:lnSpc>
              <a:spcPct val="100000"/>
            </a:lnSpc>
            <a:spcAft>
              <a:spcPts val="0"/>
            </a:spcAft>
          </a:pPr>
          <a:r>
            <a:rPr lang="es-EC" sz="1600" dirty="0" smtClean="0">
              <a:solidFill>
                <a:schemeClr val="tx1"/>
              </a:solidFill>
            </a:rPr>
            <a:t>Compartir.- se reduce  el impacto  o la probabilidad   </a:t>
          </a:r>
        </a:p>
        <a:p>
          <a:pPr>
            <a:lnSpc>
              <a:spcPct val="100000"/>
            </a:lnSpc>
            <a:spcAft>
              <a:spcPts val="0"/>
            </a:spcAft>
          </a:pPr>
          <a:r>
            <a:rPr lang="es-EC" sz="1600" dirty="0" smtClean="0">
              <a:solidFill>
                <a:schemeClr val="tx1"/>
              </a:solidFill>
            </a:rPr>
            <a:t>Aceptar.-  no se toman acciones  que afecten  e impacto  y probabilidad  de ocurrencia del riesgo.</a:t>
          </a:r>
          <a:endParaRPr lang="es-EC" sz="1600" dirty="0">
            <a:solidFill>
              <a:schemeClr val="tx1"/>
            </a:solidFill>
          </a:endParaRPr>
        </a:p>
      </dgm:t>
    </dgm:pt>
    <dgm:pt modelId="{3D25603E-455B-4CF6-B80F-7DAC051CAB81}" type="parTrans" cxnId="{9661FD87-5C5B-4B55-A048-323E906E5980}">
      <dgm:prSet/>
      <dgm:spPr/>
      <dgm:t>
        <a:bodyPr/>
        <a:lstStyle/>
        <a:p>
          <a:endParaRPr lang="es-EC" sz="4800"/>
        </a:p>
      </dgm:t>
    </dgm:pt>
    <dgm:pt modelId="{783EDF5F-D58D-4ADA-AB3B-E881E935D0E4}" type="sibTrans" cxnId="{9661FD87-5C5B-4B55-A048-323E906E5980}">
      <dgm:prSet/>
      <dgm:spPr/>
      <dgm:t>
        <a:bodyPr/>
        <a:lstStyle/>
        <a:p>
          <a:endParaRPr lang="es-EC" sz="4800"/>
        </a:p>
      </dgm:t>
    </dgm:pt>
    <dgm:pt modelId="{90EE79B5-ED5A-4DD5-8119-51510DF3691F}">
      <dgm:prSet phldrT="[Texto]"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s-EC" sz="1600" dirty="0" smtClean="0">
              <a:solidFill>
                <a:schemeClr val="tx1"/>
              </a:solidFill>
            </a:rPr>
            <a:t>Políticas y Procedimientos</a:t>
          </a:r>
        </a:p>
        <a:p>
          <a:pPr>
            <a:lnSpc>
              <a:spcPct val="100000"/>
            </a:lnSpc>
            <a:spcAft>
              <a:spcPts val="0"/>
            </a:spcAft>
          </a:pPr>
          <a:endParaRPr lang="es-EC" sz="1600" dirty="0" smtClean="0">
            <a:solidFill>
              <a:schemeClr val="tx1"/>
            </a:solidFill>
          </a:endParaRPr>
        </a:p>
        <a:p>
          <a:pPr>
            <a:lnSpc>
              <a:spcPct val="100000"/>
            </a:lnSpc>
            <a:spcAft>
              <a:spcPts val="0"/>
            </a:spcAft>
          </a:pPr>
          <a:r>
            <a:rPr lang="es-EC" sz="1600" dirty="0" smtClean="0">
              <a:solidFill>
                <a:schemeClr val="tx1"/>
              </a:solidFill>
            </a:rPr>
            <a:t>Tipos de control</a:t>
          </a:r>
        </a:p>
        <a:p>
          <a:pPr>
            <a:lnSpc>
              <a:spcPct val="100000"/>
            </a:lnSpc>
            <a:spcAft>
              <a:spcPts val="0"/>
            </a:spcAft>
          </a:pPr>
          <a:r>
            <a:rPr lang="es-EC" sz="1600" dirty="0" smtClean="0">
              <a:solidFill>
                <a:schemeClr val="tx1"/>
              </a:solidFill>
            </a:rPr>
            <a:t>Preventiva </a:t>
          </a:r>
        </a:p>
        <a:p>
          <a:pPr>
            <a:lnSpc>
              <a:spcPct val="100000"/>
            </a:lnSpc>
            <a:spcAft>
              <a:spcPts val="0"/>
            </a:spcAft>
          </a:pPr>
          <a:r>
            <a:rPr lang="es-EC" sz="1600" dirty="0" smtClean="0">
              <a:solidFill>
                <a:schemeClr val="tx1"/>
              </a:solidFill>
            </a:rPr>
            <a:t>Detective</a:t>
          </a:r>
        </a:p>
        <a:p>
          <a:pPr>
            <a:lnSpc>
              <a:spcPct val="100000"/>
            </a:lnSpc>
            <a:spcAft>
              <a:spcPts val="0"/>
            </a:spcAft>
          </a:pPr>
          <a:r>
            <a:rPr lang="es-EC" sz="1600" dirty="0" smtClean="0">
              <a:solidFill>
                <a:schemeClr val="tx1"/>
              </a:solidFill>
            </a:rPr>
            <a:t>Manuales </a:t>
          </a:r>
        </a:p>
        <a:p>
          <a:pPr>
            <a:lnSpc>
              <a:spcPct val="100000"/>
            </a:lnSpc>
            <a:spcAft>
              <a:spcPts val="0"/>
            </a:spcAft>
          </a:pPr>
          <a:r>
            <a:rPr lang="es-EC" sz="1600" dirty="0" smtClean="0">
              <a:solidFill>
                <a:schemeClr val="tx1"/>
              </a:solidFill>
            </a:rPr>
            <a:t>Computarizados o controles gerenciales.</a:t>
          </a:r>
          <a:endParaRPr lang="es-EC" sz="1600" dirty="0">
            <a:solidFill>
              <a:schemeClr val="tx1"/>
            </a:solidFill>
          </a:endParaRPr>
        </a:p>
      </dgm:t>
    </dgm:pt>
    <dgm:pt modelId="{F85FAD5E-575C-4022-8D02-8FB125B0FE57}" type="parTrans" cxnId="{103CA64F-2D60-4667-9F7F-EF8EF38AAC95}">
      <dgm:prSet/>
      <dgm:spPr/>
      <dgm:t>
        <a:bodyPr/>
        <a:lstStyle/>
        <a:p>
          <a:endParaRPr lang="es-EC" sz="4800"/>
        </a:p>
      </dgm:t>
    </dgm:pt>
    <dgm:pt modelId="{4B1E6EFB-E8CA-4EB9-9AAD-E3D9162B9F94}" type="sibTrans" cxnId="{103CA64F-2D60-4667-9F7F-EF8EF38AAC95}">
      <dgm:prSet/>
      <dgm:spPr/>
      <dgm:t>
        <a:bodyPr/>
        <a:lstStyle/>
        <a:p>
          <a:endParaRPr lang="es-EC" sz="4800"/>
        </a:p>
      </dgm:t>
    </dgm:pt>
    <dgm:pt modelId="{B3803BED-76EA-4C4C-AEB0-B8FC3086CE72}">
      <dgm:prSet phldrT="[Texto]"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s-EC" sz="1400" dirty="0" smtClean="0">
              <a:solidFill>
                <a:schemeClr val="tx1"/>
              </a:solidFill>
            </a:rPr>
            <a:t>Relevante y cronograma</a:t>
          </a:r>
        </a:p>
        <a:p>
          <a:pPr>
            <a:lnSpc>
              <a:spcPct val="100000"/>
            </a:lnSpc>
            <a:spcAft>
              <a:spcPts val="0"/>
            </a:spcAft>
          </a:pPr>
          <a:endParaRPr lang="es-EC" sz="1400" dirty="0" smtClean="0">
            <a:solidFill>
              <a:schemeClr val="tx1"/>
            </a:solidFill>
          </a:endParaRPr>
        </a:p>
        <a:p>
          <a:pPr>
            <a:lnSpc>
              <a:spcPct val="100000"/>
            </a:lnSpc>
            <a:spcAft>
              <a:spcPts val="0"/>
            </a:spcAft>
          </a:pPr>
          <a:r>
            <a:rPr lang="es-EC" sz="1400" dirty="0" smtClean="0">
              <a:solidFill>
                <a:schemeClr val="tx1"/>
              </a:solidFill>
            </a:rPr>
            <a:t>Debe realizar  en sentido  amplio y fluir  por toda la entidad.</a:t>
          </a:r>
        </a:p>
        <a:p>
          <a:pPr>
            <a:lnSpc>
              <a:spcPct val="100000"/>
            </a:lnSpc>
            <a:spcAft>
              <a:spcPts val="0"/>
            </a:spcAft>
          </a:pPr>
          <a:r>
            <a:rPr lang="es-EC" sz="1400" dirty="0" smtClean="0">
              <a:solidFill>
                <a:schemeClr val="tx1"/>
              </a:solidFill>
            </a:rPr>
            <a:t>buena comunicación  con los clientes , proveedores reguladores y accionistas.</a:t>
          </a:r>
        </a:p>
        <a:p>
          <a:pPr>
            <a:lnSpc>
              <a:spcPct val="100000"/>
            </a:lnSpc>
            <a:spcAft>
              <a:spcPts val="0"/>
            </a:spcAft>
          </a:pPr>
          <a:r>
            <a:rPr lang="es-EC" sz="1400" dirty="0" smtClean="0">
              <a:solidFill>
                <a:schemeClr val="tx1"/>
              </a:solidFill>
            </a:rPr>
            <a:t>Contenido apropiado, información oportuna, actual, exacta y accesible.</a:t>
          </a:r>
          <a:endParaRPr lang="es-EC" sz="1400" dirty="0">
            <a:solidFill>
              <a:schemeClr val="tx1"/>
            </a:solidFill>
          </a:endParaRPr>
        </a:p>
      </dgm:t>
    </dgm:pt>
    <dgm:pt modelId="{30DE67E3-7EF9-4B00-A949-44ECCA7BADAA}" type="parTrans" cxnId="{FF03100C-3BCE-4C5E-8CB9-BD6AD364728D}">
      <dgm:prSet/>
      <dgm:spPr/>
      <dgm:t>
        <a:bodyPr/>
        <a:lstStyle/>
        <a:p>
          <a:endParaRPr lang="es-EC" sz="4800"/>
        </a:p>
      </dgm:t>
    </dgm:pt>
    <dgm:pt modelId="{ECF0AB1C-DE6C-4BB5-A15E-E765DD0CEE07}" type="sibTrans" cxnId="{FF03100C-3BCE-4C5E-8CB9-BD6AD364728D}">
      <dgm:prSet/>
      <dgm:spPr/>
      <dgm:t>
        <a:bodyPr/>
        <a:lstStyle/>
        <a:p>
          <a:endParaRPr lang="es-EC" sz="4800"/>
        </a:p>
      </dgm:t>
    </dgm:pt>
    <dgm:pt modelId="{7EEA3406-5398-4B3B-84D9-E5B876F4D63F}">
      <dgm:prSet phldrT="[Texto]"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spcAft>
              <a:spcPts val="0"/>
            </a:spcAft>
          </a:pPr>
          <a:r>
            <a:rPr lang="es-EC" sz="1600" dirty="0" smtClean="0">
              <a:solidFill>
                <a:schemeClr val="tx1"/>
              </a:solidFill>
            </a:rPr>
            <a:t>Actividades de control </a:t>
          </a:r>
        </a:p>
        <a:p>
          <a:pPr>
            <a:lnSpc>
              <a:spcPct val="100000"/>
            </a:lnSpc>
            <a:spcAft>
              <a:spcPts val="0"/>
            </a:spcAft>
          </a:pPr>
          <a:r>
            <a:rPr lang="es-EC" sz="1600" dirty="0" smtClean="0">
              <a:solidFill>
                <a:schemeClr val="tx1"/>
              </a:solidFill>
            </a:rPr>
            <a:t>evaluaciones puntuales </a:t>
          </a:r>
        </a:p>
        <a:p>
          <a:pPr>
            <a:lnSpc>
              <a:spcPct val="100000"/>
            </a:lnSpc>
            <a:spcAft>
              <a:spcPts val="0"/>
            </a:spcAft>
          </a:pPr>
          <a:r>
            <a:rPr lang="es-EC" sz="1600" dirty="0" smtClean="0">
              <a:solidFill>
                <a:schemeClr val="tx1"/>
              </a:solidFill>
            </a:rPr>
            <a:t>un combinación  de ambas formas y ser independientes.</a:t>
          </a:r>
          <a:endParaRPr lang="es-EC" sz="1600" dirty="0">
            <a:solidFill>
              <a:schemeClr val="tx1"/>
            </a:solidFill>
          </a:endParaRPr>
        </a:p>
      </dgm:t>
    </dgm:pt>
    <dgm:pt modelId="{8675BF4B-AB00-49D0-8194-BC25D49D7FB5}" type="parTrans" cxnId="{6E407C00-D228-4220-B5DE-C27AE1B4997C}">
      <dgm:prSet/>
      <dgm:spPr/>
      <dgm:t>
        <a:bodyPr/>
        <a:lstStyle/>
        <a:p>
          <a:endParaRPr lang="es-EC" sz="4800"/>
        </a:p>
      </dgm:t>
    </dgm:pt>
    <dgm:pt modelId="{6D09273B-547E-4C7F-95F8-DA48922FDE63}" type="sibTrans" cxnId="{6E407C00-D228-4220-B5DE-C27AE1B4997C}">
      <dgm:prSet/>
      <dgm:spPr/>
      <dgm:t>
        <a:bodyPr/>
        <a:lstStyle/>
        <a:p>
          <a:endParaRPr lang="es-EC" sz="4800"/>
        </a:p>
      </dgm:t>
    </dgm:pt>
    <dgm:pt modelId="{03928E79-C8B0-49EC-9CCA-41C17D1D6FAD}" type="pres">
      <dgm:prSet presAssocID="{7244439E-D6D6-4464-A149-ADDDE33BDF4B}" presName="hierChild1" presStyleCnt="0">
        <dgm:presLayoutVars>
          <dgm:orgChart val="1"/>
          <dgm:chPref val="1"/>
          <dgm:dir/>
          <dgm:animOne val="branch"/>
          <dgm:animLvl val="lvl"/>
          <dgm:resizeHandles/>
        </dgm:presLayoutVars>
      </dgm:prSet>
      <dgm:spPr/>
      <dgm:t>
        <a:bodyPr/>
        <a:lstStyle/>
        <a:p>
          <a:endParaRPr lang="es-EC"/>
        </a:p>
      </dgm:t>
    </dgm:pt>
    <dgm:pt modelId="{FC8FDCB7-4396-41A5-A5C7-E2E759EB2F7F}" type="pres">
      <dgm:prSet presAssocID="{CE213D83-9162-4212-B893-2141723A8D46}" presName="hierRoot1" presStyleCnt="0">
        <dgm:presLayoutVars>
          <dgm:hierBranch val="init"/>
        </dgm:presLayoutVars>
      </dgm:prSet>
      <dgm:spPr/>
    </dgm:pt>
    <dgm:pt modelId="{AD29E9EB-9517-4D57-89BA-2D3ADD8691DC}" type="pres">
      <dgm:prSet presAssocID="{CE213D83-9162-4212-B893-2141723A8D46}" presName="rootComposite1" presStyleCnt="0"/>
      <dgm:spPr/>
    </dgm:pt>
    <dgm:pt modelId="{66F81A21-4720-4B1C-8C7C-E61CCFA35268}" type="pres">
      <dgm:prSet presAssocID="{CE213D83-9162-4212-B893-2141723A8D46}" presName="rootText1" presStyleLbl="node0" presStyleIdx="0" presStyleCnt="1" custScaleY="34678" custLinFactNeighborY="-37867">
        <dgm:presLayoutVars>
          <dgm:chPref val="3"/>
        </dgm:presLayoutVars>
      </dgm:prSet>
      <dgm:spPr/>
      <dgm:t>
        <a:bodyPr/>
        <a:lstStyle/>
        <a:p>
          <a:endParaRPr lang="es-EC"/>
        </a:p>
      </dgm:t>
    </dgm:pt>
    <dgm:pt modelId="{8FA18381-C170-4DA6-8503-90C4B4F768B9}" type="pres">
      <dgm:prSet presAssocID="{CE213D83-9162-4212-B893-2141723A8D46}" presName="rootConnector1" presStyleLbl="node1" presStyleIdx="0" presStyleCnt="0"/>
      <dgm:spPr/>
      <dgm:t>
        <a:bodyPr/>
        <a:lstStyle/>
        <a:p>
          <a:endParaRPr lang="es-EC"/>
        </a:p>
      </dgm:t>
    </dgm:pt>
    <dgm:pt modelId="{C4BF5AD7-668B-42EE-8EC4-5F74F101DF3F}" type="pres">
      <dgm:prSet presAssocID="{CE213D83-9162-4212-B893-2141723A8D46}" presName="hierChild2" presStyleCnt="0"/>
      <dgm:spPr/>
    </dgm:pt>
    <dgm:pt modelId="{5B26B332-8B19-46D3-BC79-ECF690E766E8}" type="pres">
      <dgm:prSet presAssocID="{732909D5-1691-4CD4-A16A-7ADFF9F456FE}" presName="Name37" presStyleLbl="parChTrans1D2" presStyleIdx="0" presStyleCnt="4"/>
      <dgm:spPr/>
      <dgm:t>
        <a:bodyPr/>
        <a:lstStyle/>
        <a:p>
          <a:endParaRPr lang="es-EC"/>
        </a:p>
      </dgm:t>
    </dgm:pt>
    <dgm:pt modelId="{03AEAFFC-B28F-4BB8-BBDC-DF059D59813F}" type="pres">
      <dgm:prSet presAssocID="{A9509683-CA99-4E70-8D5A-3A801E3B069D}" presName="hierRoot2" presStyleCnt="0">
        <dgm:presLayoutVars>
          <dgm:hierBranch val="init"/>
        </dgm:presLayoutVars>
      </dgm:prSet>
      <dgm:spPr/>
    </dgm:pt>
    <dgm:pt modelId="{968FB99F-8FF5-43D3-BC19-9EA4760E31B7}" type="pres">
      <dgm:prSet presAssocID="{A9509683-CA99-4E70-8D5A-3A801E3B069D}" presName="rootComposite" presStyleCnt="0"/>
      <dgm:spPr/>
    </dgm:pt>
    <dgm:pt modelId="{7A454608-1E1E-4739-89C4-26F2C2C00409}" type="pres">
      <dgm:prSet presAssocID="{A9509683-CA99-4E70-8D5A-3A801E3B069D}" presName="rootText" presStyleLbl="node2" presStyleIdx="0" presStyleCnt="4" custScaleY="70310">
        <dgm:presLayoutVars>
          <dgm:chPref val="3"/>
        </dgm:presLayoutVars>
      </dgm:prSet>
      <dgm:spPr/>
      <dgm:t>
        <a:bodyPr/>
        <a:lstStyle/>
        <a:p>
          <a:endParaRPr lang="es-EC"/>
        </a:p>
      </dgm:t>
    </dgm:pt>
    <dgm:pt modelId="{7962AF48-33C4-49DA-9070-8FDE005D4BC1}" type="pres">
      <dgm:prSet presAssocID="{A9509683-CA99-4E70-8D5A-3A801E3B069D}" presName="rootConnector" presStyleLbl="node2" presStyleIdx="0" presStyleCnt="4"/>
      <dgm:spPr/>
      <dgm:t>
        <a:bodyPr/>
        <a:lstStyle/>
        <a:p>
          <a:endParaRPr lang="es-EC"/>
        </a:p>
      </dgm:t>
    </dgm:pt>
    <dgm:pt modelId="{A64925D2-F822-42EB-B734-06F8AE699201}" type="pres">
      <dgm:prSet presAssocID="{A9509683-CA99-4E70-8D5A-3A801E3B069D}" presName="hierChild4" presStyleCnt="0"/>
      <dgm:spPr/>
    </dgm:pt>
    <dgm:pt modelId="{7BAEC329-4B1B-48EC-A7DB-867DC052C174}" type="pres">
      <dgm:prSet presAssocID="{6C7531AE-BC1B-4B40-975D-119B52F625CA}" presName="Name37" presStyleLbl="parChTrans1D3" presStyleIdx="0" presStyleCnt="8"/>
      <dgm:spPr/>
      <dgm:t>
        <a:bodyPr/>
        <a:lstStyle/>
        <a:p>
          <a:endParaRPr lang="es-EC"/>
        </a:p>
      </dgm:t>
    </dgm:pt>
    <dgm:pt modelId="{34061A6F-30E5-4529-8FF3-FDA040244A88}" type="pres">
      <dgm:prSet presAssocID="{5F67F273-D118-4F02-BEB5-3F3BFC59B983}" presName="hierRoot2" presStyleCnt="0">
        <dgm:presLayoutVars>
          <dgm:hierBranch val="init"/>
        </dgm:presLayoutVars>
      </dgm:prSet>
      <dgm:spPr/>
    </dgm:pt>
    <dgm:pt modelId="{0936ED5E-8D6F-4CD5-8F54-722E6AA57FBC}" type="pres">
      <dgm:prSet presAssocID="{5F67F273-D118-4F02-BEB5-3F3BFC59B983}" presName="rootComposite" presStyleCnt="0"/>
      <dgm:spPr/>
    </dgm:pt>
    <dgm:pt modelId="{C7FA69DE-2E23-4CE6-A795-C58CBB34F570}" type="pres">
      <dgm:prSet presAssocID="{5F67F273-D118-4F02-BEB5-3F3BFC59B983}" presName="rootText" presStyleLbl="node3" presStyleIdx="0" presStyleCnt="8" custScaleX="153873" custScaleY="115264" custLinFactNeighborX="-3131" custLinFactNeighborY="-17013">
        <dgm:presLayoutVars>
          <dgm:chPref val="3"/>
        </dgm:presLayoutVars>
      </dgm:prSet>
      <dgm:spPr/>
      <dgm:t>
        <a:bodyPr/>
        <a:lstStyle/>
        <a:p>
          <a:endParaRPr lang="es-EC"/>
        </a:p>
      </dgm:t>
    </dgm:pt>
    <dgm:pt modelId="{A96CB494-19CD-4A0C-B842-40C8EDA553D4}" type="pres">
      <dgm:prSet presAssocID="{5F67F273-D118-4F02-BEB5-3F3BFC59B983}" presName="rootConnector" presStyleLbl="node3" presStyleIdx="0" presStyleCnt="8"/>
      <dgm:spPr/>
      <dgm:t>
        <a:bodyPr/>
        <a:lstStyle/>
        <a:p>
          <a:endParaRPr lang="es-EC"/>
        </a:p>
      </dgm:t>
    </dgm:pt>
    <dgm:pt modelId="{8F219954-F205-4C01-908A-6C890981F4B8}" type="pres">
      <dgm:prSet presAssocID="{5F67F273-D118-4F02-BEB5-3F3BFC59B983}" presName="hierChild4" presStyleCnt="0"/>
      <dgm:spPr/>
    </dgm:pt>
    <dgm:pt modelId="{D15F18CC-B71F-402C-BBA8-1C7B0E75B28E}" type="pres">
      <dgm:prSet presAssocID="{5F67F273-D118-4F02-BEB5-3F3BFC59B983}" presName="hierChild5" presStyleCnt="0"/>
      <dgm:spPr/>
    </dgm:pt>
    <dgm:pt modelId="{4D3C8CBE-C9B0-4349-9BE2-90C862DBCDA5}" type="pres">
      <dgm:prSet presAssocID="{3D25603E-455B-4CF6-B80F-7DAC051CAB81}" presName="Name37" presStyleLbl="parChTrans1D3" presStyleIdx="1" presStyleCnt="8"/>
      <dgm:spPr/>
      <dgm:t>
        <a:bodyPr/>
        <a:lstStyle/>
        <a:p>
          <a:endParaRPr lang="es-EC"/>
        </a:p>
      </dgm:t>
    </dgm:pt>
    <dgm:pt modelId="{23E17ECB-0D0D-4A5A-BED5-86A421CA28A4}" type="pres">
      <dgm:prSet presAssocID="{6FA863CB-FECB-46AF-9857-7DD4D48ACD9D}" presName="hierRoot2" presStyleCnt="0">
        <dgm:presLayoutVars>
          <dgm:hierBranch val="init"/>
        </dgm:presLayoutVars>
      </dgm:prSet>
      <dgm:spPr/>
    </dgm:pt>
    <dgm:pt modelId="{A5477E6B-4FB9-409A-8F90-1820C97F73E6}" type="pres">
      <dgm:prSet presAssocID="{6FA863CB-FECB-46AF-9857-7DD4D48ACD9D}" presName="rootComposite" presStyleCnt="0"/>
      <dgm:spPr/>
    </dgm:pt>
    <dgm:pt modelId="{E9FE8098-872A-4A13-9171-0587467B1C26}" type="pres">
      <dgm:prSet presAssocID="{6FA863CB-FECB-46AF-9857-7DD4D48ACD9D}" presName="rootText" presStyleLbl="node3" presStyleIdx="1" presStyleCnt="8" custScaleX="156157" custScaleY="355241" custLinFactNeighborX="870" custLinFactNeighborY="-10615">
        <dgm:presLayoutVars>
          <dgm:chPref val="3"/>
        </dgm:presLayoutVars>
      </dgm:prSet>
      <dgm:spPr/>
      <dgm:t>
        <a:bodyPr/>
        <a:lstStyle/>
        <a:p>
          <a:endParaRPr lang="es-EC"/>
        </a:p>
      </dgm:t>
    </dgm:pt>
    <dgm:pt modelId="{B19ADD8E-1514-4D02-BAA1-CB46A7F9B151}" type="pres">
      <dgm:prSet presAssocID="{6FA863CB-FECB-46AF-9857-7DD4D48ACD9D}" presName="rootConnector" presStyleLbl="node3" presStyleIdx="1" presStyleCnt="8"/>
      <dgm:spPr/>
      <dgm:t>
        <a:bodyPr/>
        <a:lstStyle/>
        <a:p>
          <a:endParaRPr lang="es-EC"/>
        </a:p>
      </dgm:t>
    </dgm:pt>
    <dgm:pt modelId="{D84D1117-15C1-4EA0-A7C1-EBC00DFE4836}" type="pres">
      <dgm:prSet presAssocID="{6FA863CB-FECB-46AF-9857-7DD4D48ACD9D}" presName="hierChild4" presStyleCnt="0"/>
      <dgm:spPr/>
    </dgm:pt>
    <dgm:pt modelId="{34CFA198-5D0D-40DF-BA22-3C46753B2B64}" type="pres">
      <dgm:prSet presAssocID="{6FA863CB-FECB-46AF-9857-7DD4D48ACD9D}" presName="hierChild5" presStyleCnt="0"/>
      <dgm:spPr/>
    </dgm:pt>
    <dgm:pt modelId="{E6D5355B-3D2A-4481-B66D-AABBDDCCFF8A}" type="pres">
      <dgm:prSet presAssocID="{A9509683-CA99-4E70-8D5A-3A801E3B069D}" presName="hierChild5" presStyleCnt="0"/>
      <dgm:spPr/>
    </dgm:pt>
    <dgm:pt modelId="{8F17B7A9-3F6F-4228-A38F-D63D63341148}" type="pres">
      <dgm:prSet presAssocID="{29B616A2-2C2C-4289-8E5F-57E85EEC1D46}" presName="Name37" presStyleLbl="parChTrans1D2" presStyleIdx="1" presStyleCnt="4"/>
      <dgm:spPr/>
      <dgm:t>
        <a:bodyPr/>
        <a:lstStyle/>
        <a:p>
          <a:endParaRPr lang="es-EC"/>
        </a:p>
      </dgm:t>
    </dgm:pt>
    <dgm:pt modelId="{577EA098-60CF-43FC-BB61-E07FD502DD24}" type="pres">
      <dgm:prSet presAssocID="{755BF239-2B9A-424E-A24A-5C545EA8AFC2}" presName="hierRoot2" presStyleCnt="0">
        <dgm:presLayoutVars>
          <dgm:hierBranch val="init"/>
        </dgm:presLayoutVars>
      </dgm:prSet>
      <dgm:spPr/>
    </dgm:pt>
    <dgm:pt modelId="{78782765-40B0-499A-ADB8-4F1E2242B5A6}" type="pres">
      <dgm:prSet presAssocID="{755BF239-2B9A-424E-A24A-5C545EA8AFC2}" presName="rootComposite" presStyleCnt="0"/>
      <dgm:spPr/>
    </dgm:pt>
    <dgm:pt modelId="{D9083CE2-A546-41A4-8636-9421B382047F}" type="pres">
      <dgm:prSet presAssocID="{755BF239-2B9A-424E-A24A-5C545EA8AFC2}" presName="rootText" presStyleLbl="node2" presStyleIdx="1" presStyleCnt="4" custScaleY="47394" custLinFactNeighborX="12965" custLinFactNeighborY="1184">
        <dgm:presLayoutVars>
          <dgm:chPref val="3"/>
        </dgm:presLayoutVars>
      </dgm:prSet>
      <dgm:spPr/>
      <dgm:t>
        <a:bodyPr/>
        <a:lstStyle/>
        <a:p>
          <a:endParaRPr lang="es-EC"/>
        </a:p>
      </dgm:t>
    </dgm:pt>
    <dgm:pt modelId="{1498FAF2-5043-4720-9169-C9AFBF245D4F}" type="pres">
      <dgm:prSet presAssocID="{755BF239-2B9A-424E-A24A-5C545EA8AFC2}" presName="rootConnector" presStyleLbl="node2" presStyleIdx="1" presStyleCnt="4"/>
      <dgm:spPr/>
      <dgm:t>
        <a:bodyPr/>
        <a:lstStyle/>
        <a:p>
          <a:endParaRPr lang="es-EC"/>
        </a:p>
      </dgm:t>
    </dgm:pt>
    <dgm:pt modelId="{A70AADE0-8482-4EBC-98B6-136D306C0C36}" type="pres">
      <dgm:prSet presAssocID="{755BF239-2B9A-424E-A24A-5C545EA8AFC2}" presName="hierChild4" presStyleCnt="0"/>
      <dgm:spPr/>
    </dgm:pt>
    <dgm:pt modelId="{9653556E-B518-49AC-95C2-DFB076D43886}" type="pres">
      <dgm:prSet presAssocID="{FA7C0C0D-3D5D-4523-888C-68FCDB4F9596}" presName="Name37" presStyleLbl="parChTrans1D3" presStyleIdx="2" presStyleCnt="8"/>
      <dgm:spPr/>
      <dgm:t>
        <a:bodyPr/>
        <a:lstStyle/>
        <a:p>
          <a:endParaRPr lang="es-EC"/>
        </a:p>
      </dgm:t>
    </dgm:pt>
    <dgm:pt modelId="{5676F0F2-6328-465C-A2E9-8DF4C162D8C5}" type="pres">
      <dgm:prSet presAssocID="{570292B0-53AE-4256-98FB-3F010CF2B47A}" presName="hierRoot2" presStyleCnt="0">
        <dgm:presLayoutVars>
          <dgm:hierBranch val="init"/>
        </dgm:presLayoutVars>
      </dgm:prSet>
      <dgm:spPr/>
    </dgm:pt>
    <dgm:pt modelId="{7A7C5064-3CDE-461C-BB29-D7305E0EFDB9}" type="pres">
      <dgm:prSet presAssocID="{570292B0-53AE-4256-98FB-3F010CF2B47A}" presName="rootComposite" presStyleCnt="0"/>
      <dgm:spPr/>
    </dgm:pt>
    <dgm:pt modelId="{68736DD5-DB22-435F-A082-F34E2BA9E566}" type="pres">
      <dgm:prSet presAssocID="{570292B0-53AE-4256-98FB-3F010CF2B47A}" presName="rootText" presStyleLbl="node3" presStyleIdx="2" presStyleCnt="8" custScaleX="116205" custScaleY="152123" custLinFactNeighborX="5059" custLinFactNeighborY="482">
        <dgm:presLayoutVars>
          <dgm:chPref val="3"/>
        </dgm:presLayoutVars>
      </dgm:prSet>
      <dgm:spPr/>
      <dgm:t>
        <a:bodyPr/>
        <a:lstStyle/>
        <a:p>
          <a:endParaRPr lang="es-EC"/>
        </a:p>
      </dgm:t>
    </dgm:pt>
    <dgm:pt modelId="{AEB40431-C025-4F58-87E0-93E805A67792}" type="pres">
      <dgm:prSet presAssocID="{570292B0-53AE-4256-98FB-3F010CF2B47A}" presName="rootConnector" presStyleLbl="node3" presStyleIdx="2" presStyleCnt="8"/>
      <dgm:spPr/>
      <dgm:t>
        <a:bodyPr/>
        <a:lstStyle/>
        <a:p>
          <a:endParaRPr lang="es-EC"/>
        </a:p>
      </dgm:t>
    </dgm:pt>
    <dgm:pt modelId="{0535EB23-FF95-4292-B90B-039BEFDA3A13}" type="pres">
      <dgm:prSet presAssocID="{570292B0-53AE-4256-98FB-3F010CF2B47A}" presName="hierChild4" presStyleCnt="0"/>
      <dgm:spPr/>
    </dgm:pt>
    <dgm:pt modelId="{6475A95D-83E0-49A9-8BFE-590334C5A5B8}" type="pres">
      <dgm:prSet presAssocID="{570292B0-53AE-4256-98FB-3F010CF2B47A}" presName="hierChild5" presStyleCnt="0"/>
      <dgm:spPr/>
    </dgm:pt>
    <dgm:pt modelId="{F2203853-3F53-41CE-9D1B-7F53F960B2F9}" type="pres">
      <dgm:prSet presAssocID="{F85FAD5E-575C-4022-8D02-8FB125B0FE57}" presName="Name37" presStyleLbl="parChTrans1D3" presStyleIdx="3" presStyleCnt="8"/>
      <dgm:spPr/>
      <dgm:t>
        <a:bodyPr/>
        <a:lstStyle/>
        <a:p>
          <a:endParaRPr lang="es-EC"/>
        </a:p>
      </dgm:t>
    </dgm:pt>
    <dgm:pt modelId="{F666C280-DFF4-48B4-ABAA-F13915E6F022}" type="pres">
      <dgm:prSet presAssocID="{90EE79B5-ED5A-4DD5-8119-51510DF3691F}" presName="hierRoot2" presStyleCnt="0">
        <dgm:presLayoutVars>
          <dgm:hierBranch val="init"/>
        </dgm:presLayoutVars>
      </dgm:prSet>
      <dgm:spPr/>
    </dgm:pt>
    <dgm:pt modelId="{19349D9E-C6A0-42B7-BB1A-75498CEA1119}" type="pres">
      <dgm:prSet presAssocID="{90EE79B5-ED5A-4DD5-8119-51510DF3691F}" presName="rootComposite" presStyleCnt="0"/>
      <dgm:spPr/>
    </dgm:pt>
    <dgm:pt modelId="{1800EB2C-CF0D-4899-B1F6-8C0A2A907678}" type="pres">
      <dgm:prSet presAssocID="{90EE79B5-ED5A-4DD5-8119-51510DF3691F}" presName="rootText" presStyleLbl="node3" presStyleIdx="3" presStyleCnt="8" custScaleX="115226" custScaleY="273606" custLinFactNeighborX="11168" custLinFactNeighborY="22037">
        <dgm:presLayoutVars>
          <dgm:chPref val="3"/>
        </dgm:presLayoutVars>
      </dgm:prSet>
      <dgm:spPr/>
      <dgm:t>
        <a:bodyPr/>
        <a:lstStyle/>
        <a:p>
          <a:endParaRPr lang="es-EC"/>
        </a:p>
      </dgm:t>
    </dgm:pt>
    <dgm:pt modelId="{152F77AA-A2C1-4944-B334-CEDB1FEA2321}" type="pres">
      <dgm:prSet presAssocID="{90EE79B5-ED5A-4DD5-8119-51510DF3691F}" presName="rootConnector" presStyleLbl="node3" presStyleIdx="3" presStyleCnt="8"/>
      <dgm:spPr/>
      <dgm:t>
        <a:bodyPr/>
        <a:lstStyle/>
        <a:p>
          <a:endParaRPr lang="es-EC"/>
        </a:p>
      </dgm:t>
    </dgm:pt>
    <dgm:pt modelId="{0D3C70AC-86DF-4A05-9E57-CAC608B755E7}" type="pres">
      <dgm:prSet presAssocID="{90EE79B5-ED5A-4DD5-8119-51510DF3691F}" presName="hierChild4" presStyleCnt="0"/>
      <dgm:spPr/>
    </dgm:pt>
    <dgm:pt modelId="{1F3F0907-53FA-4DCD-AC8F-9DA8EFE7D3BC}" type="pres">
      <dgm:prSet presAssocID="{90EE79B5-ED5A-4DD5-8119-51510DF3691F}" presName="hierChild5" presStyleCnt="0"/>
      <dgm:spPr/>
    </dgm:pt>
    <dgm:pt modelId="{DEC85679-6D92-43FB-B8C9-C943E84B307B}" type="pres">
      <dgm:prSet presAssocID="{755BF239-2B9A-424E-A24A-5C545EA8AFC2}" presName="hierChild5" presStyleCnt="0"/>
      <dgm:spPr/>
    </dgm:pt>
    <dgm:pt modelId="{C4E40F7C-411B-46D5-967A-FA8DB3428F1F}" type="pres">
      <dgm:prSet presAssocID="{A5FDE5D2-E283-4DA0-8D2F-DBB247F3CC9A}" presName="Name37" presStyleLbl="parChTrans1D2" presStyleIdx="2" presStyleCnt="4"/>
      <dgm:spPr/>
      <dgm:t>
        <a:bodyPr/>
        <a:lstStyle/>
        <a:p>
          <a:endParaRPr lang="es-EC"/>
        </a:p>
      </dgm:t>
    </dgm:pt>
    <dgm:pt modelId="{32ED4E4B-F6EC-4259-B98E-64651DF2979C}" type="pres">
      <dgm:prSet presAssocID="{D8142E5C-3AC9-49DD-AED1-54680795E7A9}" presName="hierRoot2" presStyleCnt="0">
        <dgm:presLayoutVars>
          <dgm:hierBranch val="init"/>
        </dgm:presLayoutVars>
      </dgm:prSet>
      <dgm:spPr/>
    </dgm:pt>
    <dgm:pt modelId="{DCFCD350-003A-4869-9D86-E00B6D067A92}" type="pres">
      <dgm:prSet presAssocID="{D8142E5C-3AC9-49DD-AED1-54680795E7A9}" presName="rootComposite" presStyleCnt="0"/>
      <dgm:spPr/>
    </dgm:pt>
    <dgm:pt modelId="{B28756CA-3865-4FBD-BEFA-D0E4A9DFB168}" type="pres">
      <dgm:prSet presAssocID="{D8142E5C-3AC9-49DD-AED1-54680795E7A9}" presName="rootText" presStyleLbl="node2" presStyleIdx="2" presStyleCnt="4" custScaleY="50756" custLinFactNeighborX="9682" custLinFactNeighborY="-2032">
        <dgm:presLayoutVars>
          <dgm:chPref val="3"/>
        </dgm:presLayoutVars>
      </dgm:prSet>
      <dgm:spPr/>
      <dgm:t>
        <a:bodyPr/>
        <a:lstStyle/>
        <a:p>
          <a:endParaRPr lang="es-EC"/>
        </a:p>
      </dgm:t>
    </dgm:pt>
    <dgm:pt modelId="{BD91DB1C-B2E6-4BAC-948D-726789B76F08}" type="pres">
      <dgm:prSet presAssocID="{D8142E5C-3AC9-49DD-AED1-54680795E7A9}" presName="rootConnector" presStyleLbl="node2" presStyleIdx="2" presStyleCnt="4"/>
      <dgm:spPr/>
      <dgm:t>
        <a:bodyPr/>
        <a:lstStyle/>
        <a:p>
          <a:endParaRPr lang="es-EC"/>
        </a:p>
      </dgm:t>
    </dgm:pt>
    <dgm:pt modelId="{CB7CF125-997F-43BD-A1F4-3200A4E39702}" type="pres">
      <dgm:prSet presAssocID="{D8142E5C-3AC9-49DD-AED1-54680795E7A9}" presName="hierChild4" presStyleCnt="0"/>
      <dgm:spPr/>
    </dgm:pt>
    <dgm:pt modelId="{927B3B42-6E2B-4258-B3CF-0B0859726E97}" type="pres">
      <dgm:prSet presAssocID="{AB8FADF3-19C4-4983-B780-80F571134DB5}" presName="Name37" presStyleLbl="parChTrans1D3" presStyleIdx="4" presStyleCnt="8"/>
      <dgm:spPr/>
      <dgm:t>
        <a:bodyPr/>
        <a:lstStyle/>
        <a:p>
          <a:endParaRPr lang="es-EC"/>
        </a:p>
      </dgm:t>
    </dgm:pt>
    <dgm:pt modelId="{C7DE4F39-A6A4-494F-A4B6-EBCF76937CC3}" type="pres">
      <dgm:prSet presAssocID="{E0855384-B288-4E50-9BC7-1F3D7CA2D857}" presName="hierRoot2" presStyleCnt="0">
        <dgm:presLayoutVars>
          <dgm:hierBranch val="init"/>
        </dgm:presLayoutVars>
      </dgm:prSet>
      <dgm:spPr/>
    </dgm:pt>
    <dgm:pt modelId="{B9619066-2F61-4E20-9C4D-EE4883DB9B0E}" type="pres">
      <dgm:prSet presAssocID="{E0855384-B288-4E50-9BC7-1F3D7CA2D857}" presName="rootComposite" presStyleCnt="0"/>
      <dgm:spPr/>
    </dgm:pt>
    <dgm:pt modelId="{889A0C95-83AB-4660-A3E0-4BDEBEEEC5CE}" type="pres">
      <dgm:prSet presAssocID="{E0855384-B288-4E50-9BC7-1F3D7CA2D857}" presName="rootText" presStyleLbl="node3" presStyleIdx="4" presStyleCnt="8" custScaleX="109545" custScaleY="143398" custLinFactNeighborX="9020" custLinFactNeighborY="-5758">
        <dgm:presLayoutVars>
          <dgm:chPref val="3"/>
        </dgm:presLayoutVars>
      </dgm:prSet>
      <dgm:spPr/>
      <dgm:t>
        <a:bodyPr/>
        <a:lstStyle/>
        <a:p>
          <a:endParaRPr lang="es-EC"/>
        </a:p>
      </dgm:t>
    </dgm:pt>
    <dgm:pt modelId="{CE0E0802-F4F1-421C-B65E-EB14CC91E3EB}" type="pres">
      <dgm:prSet presAssocID="{E0855384-B288-4E50-9BC7-1F3D7CA2D857}" presName="rootConnector" presStyleLbl="node3" presStyleIdx="4" presStyleCnt="8"/>
      <dgm:spPr/>
      <dgm:t>
        <a:bodyPr/>
        <a:lstStyle/>
        <a:p>
          <a:endParaRPr lang="es-EC"/>
        </a:p>
      </dgm:t>
    </dgm:pt>
    <dgm:pt modelId="{5A816114-2BB0-4C5A-BADE-5E3C68D51A69}" type="pres">
      <dgm:prSet presAssocID="{E0855384-B288-4E50-9BC7-1F3D7CA2D857}" presName="hierChild4" presStyleCnt="0"/>
      <dgm:spPr/>
    </dgm:pt>
    <dgm:pt modelId="{AE25EE34-C0A8-4F36-A861-4E83118A2F41}" type="pres">
      <dgm:prSet presAssocID="{E0855384-B288-4E50-9BC7-1F3D7CA2D857}" presName="hierChild5" presStyleCnt="0"/>
      <dgm:spPr/>
    </dgm:pt>
    <dgm:pt modelId="{1B1850EB-F6AD-4BE0-BAFC-33AB25E0FB16}" type="pres">
      <dgm:prSet presAssocID="{30DE67E3-7EF9-4B00-A949-44ECCA7BADAA}" presName="Name37" presStyleLbl="parChTrans1D3" presStyleIdx="5" presStyleCnt="8"/>
      <dgm:spPr/>
      <dgm:t>
        <a:bodyPr/>
        <a:lstStyle/>
        <a:p>
          <a:endParaRPr lang="es-EC"/>
        </a:p>
      </dgm:t>
    </dgm:pt>
    <dgm:pt modelId="{EB0E3F8F-5E73-493F-96B8-3DF0CBB0DD58}" type="pres">
      <dgm:prSet presAssocID="{B3803BED-76EA-4C4C-AEB0-B8FC3086CE72}" presName="hierRoot2" presStyleCnt="0">
        <dgm:presLayoutVars>
          <dgm:hierBranch val="init"/>
        </dgm:presLayoutVars>
      </dgm:prSet>
      <dgm:spPr/>
    </dgm:pt>
    <dgm:pt modelId="{1E73B4E7-DE01-4FC4-BF9D-CA59C96F3F64}" type="pres">
      <dgm:prSet presAssocID="{B3803BED-76EA-4C4C-AEB0-B8FC3086CE72}" presName="rootComposite" presStyleCnt="0"/>
      <dgm:spPr/>
    </dgm:pt>
    <dgm:pt modelId="{76DC1C00-4CAF-45F4-B3B3-A699C4E772F5}" type="pres">
      <dgm:prSet presAssocID="{B3803BED-76EA-4C4C-AEB0-B8FC3086CE72}" presName="rootText" presStyleLbl="node3" presStyleIdx="5" presStyleCnt="8" custScaleX="117648" custScaleY="291217" custLinFactNeighborX="3466" custLinFactNeighborY="-28957">
        <dgm:presLayoutVars>
          <dgm:chPref val="3"/>
        </dgm:presLayoutVars>
      </dgm:prSet>
      <dgm:spPr/>
      <dgm:t>
        <a:bodyPr/>
        <a:lstStyle/>
        <a:p>
          <a:endParaRPr lang="es-EC"/>
        </a:p>
      </dgm:t>
    </dgm:pt>
    <dgm:pt modelId="{77F67047-996D-4241-8B43-DF002B1552FB}" type="pres">
      <dgm:prSet presAssocID="{B3803BED-76EA-4C4C-AEB0-B8FC3086CE72}" presName="rootConnector" presStyleLbl="node3" presStyleIdx="5" presStyleCnt="8"/>
      <dgm:spPr/>
      <dgm:t>
        <a:bodyPr/>
        <a:lstStyle/>
        <a:p>
          <a:endParaRPr lang="es-EC"/>
        </a:p>
      </dgm:t>
    </dgm:pt>
    <dgm:pt modelId="{E4CD1C2C-F683-49DA-8CB3-DAD156D22724}" type="pres">
      <dgm:prSet presAssocID="{B3803BED-76EA-4C4C-AEB0-B8FC3086CE72}" presName="hierChild4" presStyleCnt="0"/>
      <dgm:spPr/>
    </dgm:pt>
    <dgm:pt modelId="{0555EE4B-C1B1-49EE-8582-545C1CC3A983}" type="pres">
      <dgm:prSet presAssocID="{B3803BED-76EA-4C4C-AEB0-B8FC3086CE72}" presName="hierChild5" presStyleCnt="0"/>
      <dgm:spPr/>
    </dgm:pt>
    <dgm:pt modelId="{13F44D0F-7142-4A9E-B0CA-10EF984916E3}" type="pres">
      <dgm:prSet presAssocID="{D8142E5C-3AC9-49DD-AED1-54680795E7A9}" presName="hierChild5" presStyleCnt="0"/>
      <dgm:spPr/>
    </dgm:pt>
    <dgm:pt modelId="{D8108C6E-DF1A-414A-84B1-A6D1220204DF}" type="pres">
      <dgm:prSet presAssocID="{CFE47EDC-B9A9-4C75-83D9-9B4C074604F6}" presName="Name37" presStyleLbl="parChTrans1D2" presStyleIdx="3" presStyleCnt="4"/>
      <dgm:spPr/>
      <dgm:t>
        <a:bodyPr/>
        <a:lstStyle/>
        <a:p>
          <a:endParaRPr lang="es-EC"/>
        </a:p>
      </dgm:t>
    </dgm:pt>
    <dgm:pt modelId="{EAE212C7-65D6-4FCE-9253-FDE396D834DD}" type="pres">
      <dgm:prSet presAssocID="{67B98B36-DFF5-466C-9743-A909DF56217D}" presName="hierRoot2" presStyleCnt="0">
        <dgm:presLayoutVars>
          <dgm:hierBranch val="init"/>
        </dgm:presLayoutVars>
      </dgm:prSet>
      <dgm:spPr/>
    </dgm:pt>
    <dgm:pt modelId="{0D035A21-D74B-46DB-ABFD-4BF5CF063B36}" type="pres">
      <dgm:prSet presAssocID="{67B98B36-DFF5-466C-9743-A909DF56217D}" presName="rootComposite" presStyleCnt="0"/>
      <dgm:spPr/>
    </dgm:pt>
    <dgm:pt modelId="{E374459A-1154-4186-9898-A098D0E4C778}" type="pres">
      <dgm:prSet presAssocID="{67B98B36-DFF5-466C-9743-A909DF56217D}" presName="rootText" presStyleLbl="node2" presStyleIdx="3" presStyleCnt="4" custScaleY="32317" custLinFactNeighborX="6137" custLinFactNeighborY="-645">
        <dgm:presLayoutVars>
          <dgm:chPref val="3"/>
        </dgm:presLayoutVars>
      </dgm:prSet>
      <dgm:spPr/>
      <dgm:t>
        <a:bodyPr/>
        <a:lstStyle/>
        <a:p>
          <a:endParaRPr lang="es-EC"/>
        </a:p>
      </dgm:t>
    </dgm:pt>
    <dgm:pt modelId="{5BF5D0EC-B002-4A71-A2B6-1470E259F8BE}" type="pres">
      <dgm:prSet presAssocID="{67B98B36-DFF5-466C-9743-A909DF56217D}" presName="rootConnector" presStyleLbl="node2" presStyleIdx="3" presStyleCnt="4"/>
      <dgm:spPr/>
      <dgm:t>
        <a:bodyPr/>
        <a:lstStyle/>
        <a:p>
          <a:endParaRPr lang="es-EC"/>
        </a:p>
      </dgm:t>
    </dgm:pt>
    <dgm:pt modelId="{75518153-6E2F-4BC6-BDBE-9F9CF2C4B37D}" type="pres">
      <dgm:prSet presAssocID="{67B98B36-DFF5-466C-9743-A909DF56217D}" presName="hierChild4" presStyleCnt="0"/>
      <dgm:spPr/>
    </dgm:pt>
    <dgm:pt modelId="{DD990AF9-E2D8-4F51-BB5A-7F23497D5E01}" type="pres">
      <dgm:prSet presAssocID="{D59E3EED-7E86-46BB-ADFE-4FE97B4D289B}" presName="Name37" presStyleLbl="parChTrans1D3" presStyleIdx="6" presStyleCnt="8"/>
      <dgm:spPr/>
      <dgm:t>
        <a:bodyPr/>
        <a:lstStyle/>
        <a:p>
          <a:endParaRPr lang="es-EC"/>
        </a:p>
      </dgm:t>
    </dgm:pt>
    <dgm:pt modelId="{45C261FA-695D-4B4B-AAEC-599601A4D1AD}" type="pres">
      <dgm:prSet presAssocID="{B50EB09F-7828-4070-A803-8AD47AFF06FF}" presName="hierRoot2" presStyleCnt="0">
        <dgm:presLayoutVars>
          <dgm:hierBranch val="init"/>
        </dgm:presLayoutVars>
      </dgm:prSet>
      <dgm:spPr/>
    </dgm:pt>
    <dgm:pt modelId="{6EBCCB77-CC3B-40FD-8E86-F156A24DA4ED}" type="pres">
      <dgm:prSet presAssocID="{B50EB09F-7828-4070-A803-8AD47AFF06FF}" presName="rootComposite" presStyleCnt="0"/>
      <dgm:spPr/>
    </dgm:pt>
    <dgm:pt modelId="{920E0558-799A-4AD5-A3DC-B2275EB3E5D6}" type="pres">
      <dgm:prSet presAssocID="{B50EB09F-7828-4070-A803-8AD47AFF06FF}" presName="rootText" presStyleLbl="node3" presStyleIdx="6" presStyleCnt="8" custScaleX="101130" custScaleY="167145" custLinFactNeighborX="7765" custLinFactNeighborY="15007">
        <dgm:presLayoutVars>
          <dgm:chPref val="3"/>
        </dgm:presLayoutVars>
      </dgm:prSet>
      <dgm:spPr/>
      <dgm:t>
        <a:bodyPr/>
        <a:lstStyle/>
        <a:p>
          <a:endParaRPr lang="es-EC"/>
        </a:p>
      </dgm:t>
    </dgm:pt>
    <dgm:pt modelId="{E5FD3C46-E274-4E5A-9E0E-7EA89DE27655}" type="pres">
      <dgm:prSet presAssocID="{B50EB09F-7828-4070-A803-8AD47AFF06FF}" presName="rootConnector" presStyleLbl="node3" presStyleIdx="6" presStyleCnt="8"/>
      <dgm:spPr/>
      <dgm:t>
        <a:bodyPr/>
        <a:lstStyle/>
        <a:p>
          <a:endParaRPr lang="es-EC"/>
        </a:p>
      </dgm:t>
    </dgm:pt>
    <dgm:pt modelId="{A4EE1287-89D8-4D3B-9A42-B070A2671E62}" type="pres">
      <dgm:prSet presAssocID="{B50EB09F-7828-4070-A803-8AD47AFF06FF}" presName="hierChild4" presStyleCnt="0"/>
      <dgm:spPr/>
    </dgm:pt>
    <dgm:pt modelId="{4A5C5261-37DD-406D-93DB-A2BD40A008B3}" type="pres">
      <dgm:prSet presAssocID="{B50EB09F-7828-4070-A803-8AD47AFF06FF}" presName="hierChild5" presStyleCnt="0"/>
      <dgm:spPr/>
    </dgm:pt>
    <dgm:pt modelId="{B266FFF2-9A48-4F69-AF53-5DE79ECF20CA}" type="pres">
      <dgm:prSet presAssocID="{8675BF4B-AB00-49D0-8194-BC25D49D7FB5}" presName="Name37" presStyleLbl="parChTrans1D3" presStyleIdx="7" presStyleCnt="8"/>
      <dgm:spPr/>
      <dgm:t>
        <a:bodyPr/>
        <a:lstStyle/>
        <a:p>
          <a:endParaRPr lang="es-EC"/>
        </a:p>
      </dgm:t>
    </dgm:pt>
    <dgm:pt modelId="{C826FEEC-7BD8-431F-8BEE-CA6A6BDE9E1E}" type="pres">
      <dgm:prSet presAssocID="{7EEA3406-5398-4B3B-84D9-E5B876F4D63F}" presName="hierRoot2" presStyleCnt="0">
        <dgm:presLayoutVars>
          <dgm:hierBranch val="init"/>
        </dgm:presLayoutVars>
      </dgm:prSet>
      <dgm:spPr/>
    </dgm:pt>
    <dgm:pt modelId="{39AAE6B6-5009-4DD9-AB4B-046BB67318B4}" type="pres">
      <dgm:prSet presAssocID="{7EEA3406-5398-4B3B-84D9-E5B876F4D63F}" presName="rootComposite" presStyleCnt="0"/>
      <dgm:spPr/>
    </dgm:pt>
    <dgm:pt modelId="{7E8394E5-48D1-435F-8179-29A1893ACC91}" type="pres">
      <dgm:prSet presAssocID="{7EEA3406-5398-4B3B-84D9-E5B876F4D63F}" presName="rootText" presStyleLbl="node3" presStyleIdx="7" presStyleCnt="8" custScaleX="98879" custScaleY="187680" custLinFactNeighborX="16752" custLinFactNeighborY="12506">
        <dgm:presLayoutVars>
          <dgm:chPref val="3"/>
        </dgm:presLayoutVars>
      </dgm:prSet>
      <dgm:spPr/>
      <dgm:t>
        <a:bodyPr/>
        <a:lstStyle/>
        <a:p>
          <a:endParaRPr lang="es-EC"/>
        </a:p>
      </dgm:t>
    </dgm:pt>
    <dgm:pt modelId="{BBD7B822-161E-4E64-B1A0-642DE82454E8}" type="pres">
      <dgm:prSet presAssocID="{7EEA3406-5398-4B3B-84D9-E5B876F4D63F}" presName="rootConnector" presStyleLbl="node3" presStyleIdx="7" presStyleCnt="8"/>
      <dgm:spPr/>
      <dgm:t>
        <a:bodyPr/>
        <a:lstStyle/>
        <a:p>
          <a:endParaRPr lang="es-EC"/>
        </a:p>
      </dgm:t>
    </dgm:pt>
    <dgm:pt modelId="{B8B48C3A-2943-4970-AD3F-75E3361442B3}" type="pres">
      <dgm:prSet presAssocID="{7EEA3406-5398-4B3B-84D9-E5B876F4D63F}" presName="hierChild4" presStyleCnt="0"/>
      <dgm:spPr/>
    </dgm:pt>
    <dgm:pt modelId="{803DC758-13E8-48EB-8F44-FB103D1B9E0D}" type="pres">
      <dgm:prSet presAssocID="{7EEA3406-5398-4B3B-84D9-E5B876F4D63F}" presName="hierChild5" presStyleCnt="0"/>
      <dgm:spPr/>
    </dgm:pt>
    <dgm:pt modelId="{74D31D3F-9AB2-4367-AFEE-C9F7A2332E16}" type="pres">
      <dgm:prSet presAssocID="{67B98B36-DFF5-466C-9743-A909DF56217D}" presName="hierChild5" presStyleCnt="0"/>
      <dgm:spPr/>
    </dgm:pt>
    <dgm:pt modelId="{84CBAD00-9859-43F1-AD2F-9B360AE091A2}" type="pres">
      <dgm:prSet presAssocID="{CE213D83-9162-4212-B893-2141723A8D46}" presName="hierChild3" presStyleCnt="0"/>
      <dgm:spPr/>
    </dgm:pt>
  </dgm:ptLst>
  <dgm:cxnLst>
    <dgm:cxn modelId="{D5B92214-C732-4A02-9D59-D3F5617FEF1F}" type="presOf" srcId="{B3803BED-76EA-4C4C-AEB0-B8FC3086CE72}" destId="{77F67047-996D-4241-8B43-DF002B1552FB}" srcOrd="1" destOrd="0" presId="urn:microsoft.com/office/officeart/2005/8/layout/orgChart1"/>
    <dgm:cxn modelId="{F597F5E6-7129-4044-A4AE-6E8DF8807CA0}" type="presOf" srcId="{570292B0-53AE-4256-98FB-3F010CF2B47A}" destId="{68736DD5-DB22-435F-A082-F34E2BA9E566}" srcOrd="0" destOrd="0" presId="urn:microsoft.com/office/officeart/2005/8/layout/orgChart1"/>
    <dgm:cxn modelId="{596C6289-D51C-4C13-BD04-FF05AFE01D90}" srcId="{A9509683-CA99-4E70-8D5A-3A801E3B069D}" destId="{5F67F273-D118-4F02-BEB5-3F3BFC59B983}" srcOrd="0" destOrd="0" parTransId="{6C7531AE-BC1B-4B40-975D-119B52F625CA}" sibTransId="{05DD27DC-32BC-4CEE-BAAA-A94A5C3269B3}"/>
    <dgm:cxn modelId="{C698B166-AAF9-427D-8AF2-CC1E4B72CE8F}" type="presOf" srcId="{6C7531AE-BC1B-4B40-975D-119B52F625CA}" destId="{7BAEC329-4B1B-48EC-A7DB-867DC052C174}" srcOrd="0" destOrd="0" presId="urn:microsoft.com/office/officeart/2005/8/layout/orgChart1"/>
    <dgm:cxn modelId="{8E1EF222-70C8-4CD0-ACA9-C839DAB9A8DD}" type="presOf" srcId="{3D25603E-455B-4CF6-B80F-7DAC051CAB81}" destId="{4D3C8CBE-C9B0-4349-9BE2-90C862DBCDA5}" srcOrd="0" destOrd="0" presId="urn:microsoft.com/office/officeart/2005/8/layout/orgChart1"/>
    <dgm:cxn modelId="{8F09B825-893F-4651-9747-4311AB7361B9}" srcId="{CE213D83-9162-4212-B893-2141723A8D46}" destId="{D8142E5C-3AC9-49DD-AED1-54680795E7A9}" srcOrd="2" destOrd="0" parTransId="{A5FDE5D2-E283-4DA0-8D2F-DBB247F3CC9A}" sibTransId="{F56028F3-BE32-4F98-AD7D-CCCE3CED9325}"/>
    <dgm:cxn modelId="{E86447CF-3713-4173-8809-424126A30E11}" type="presOf" srcId="{AB8FADF3-19C4-4983-B780-80F571134DB5}" destId="{927B3B42-6E2B-4258-B3CF-0B0859726E97}" srcOrd="0" destOrd="0" presId="urn:microsoft.com/office/officeart/2005/8/layout/orgChart1"/>
    <dgm:cxn modelId="{F187BE12-BE7E-4CA7-B552-DC7EC30DC30D}" type="presOf" srcId="{D8142E5C-3AC9-49DD-AED1-54680795E7A9}" destId="{B28756CA-3865-4FBD-BEFA-D0E4A9DFB168}" srcOrd="0" destOrd="0" presId="urn:microsoft.com/office/officeart/2005/8/layout/orgChart1"/>
    <dgm:cxn modelId="{C8BCC1EF-4BF6-433D-8FB9-44FD709F94FE}" type="presOf" srcId="{90EE79B5-ED5A-4DD5-8119-51510DF3691F}" destId="{152F77AA-A2C1-4944-B334-CEDB1FEA2321}" srcOrd="1" destOrd="0" presId="urn:microsoft.com/office/officeart/2005/8/layout/orgChart1"/>
    <dgm:cxn modelId="{D95B0F79-651A-432D-B9D1-28BE408A9205}" type="presOf" srcId="{A9509683-CA99-4E70-8D5A-3A801E3B069D}" destId="{7962AF48-33C4-49DA-9070-8FDE005D4BC1}" srcOrd="1" destOrd="0" presId="urn:microsoft.com/office/officeart/2005/8/layout/orgChart1"/>
    <dgm:cxn modelId="{67CBF87B-CC28-47B0-B598-4E871C6EB05A}" type="presOf" srcId="{CE213D83-9162-4212-B893-2141723A8D46}" destId="{66F81A21-4720-4B1C-8C7C-E61CCFA35268}" srcOrd="0" destOrd="0" presId="urn:microsoft.com/office/officeart/2005/8/layout/orgChart1"/>
    <dgm:cxn modelId="{35277728-1564-40B2-BA62-F17DE2A6E43C}" type="presOf" srcId="{8675BF4B-AB00-49D0-8194-BC25D49D7FB5}" destId="{B266FFF2-9A48-4F69-AF53-5DE79ECF20CA}" srcOrd="0" destOrd="0" presId="urn:microsoft.com/office/officeart/2005/8/layout/orgChart1"/>
    <dgm:cxn modelId="{AE1DDE4F-AB2A-4A83-BA08-E7191DA604FE}" type="presOf" srcId="{B50EB09F-7828-4070-A803-8AD47AFF06FF}" destId="{920E0558-799A-4AD5-A3DC-B2275EB3E5D6}" srcOrd="0" destOrd="0" presId="urn:microsoft.com/office/officeart/2005/8/layout/orgChart1"/>
    <dgm:cxn modelId="{103CA64F-2D60-4667-9F7F-EF8EF38AAC95}" srcId="{755BF239-2B9A-424E-A24A-5C545EA8AFC2}" destId="{90EE79B5-ED5A-4DD5-8119-51510DF3691F}" srcOrd="1" destOrd="0" parTransId="{F85FAD5E-575C-4022-8D02-8FB125B0FE57}" sibTransId="{4B1E6EFB-E8CA-4EB9-9AAD-E3D9162B9F94}"/>
    <dgm:cxn modelId="{90E23E83-85B9-4EAB-91D6-6C98FC7AE023}" type="presOf" srcId="{67B98B36-DFF5-466C-9743-A909DF56217D}" destId="{5BF5D0EC-B002-4A71-A2B6-1470E259F8BE}" srcOrd="1" destOrd="0" presId="urn:microsoft.com/office/officeart/2005/8/layout/orgChart1"/>
    <dgm:cxn modelId="{75A3C8D8-B320-46DA-893D-4CECBB7926AA}" srcId="{CE213D83-9162-4212-B893-2141723A8D46}" destId="{A9509683-CA99-4E70-8D5A-3A801E3B069D}" srcOrd="0" destOrd="0" parTransId="{732909D5-1691-4CD4-A16A-7ADFF9F456FE}" sibTransId="{3260BA31-DFE2-4C1C-842C-C469F5DE1A61}"/>
    <dgm:cxn modelId="{D54A023F-240F-4800-BBE9-7814CBB5D178}" type="presOf" srcId="{CE213D83-9162-4212-B893-2141723A8D46}" destId="{8FA18381-C170-4DA6-8503-90C4B4F768B9}" srcOrd="1" destOrd="0" presId="urn:microsoft.com/office/officeart/2005/8/layout/orgChart1"/>
    <dgm:cxn modelId="{799F63C6-D266-4D85-9C66-1E4B080E9862}" type="presOf" srcId="{D59E3EED-7E86-46BB-ADFE-4FE97B4D289B}" destId="{DD990AF9-E2D8-4F51-BB5A-7F23497D5E01}" srcOrd="0" destOrd="0" presId="urn:microsoft.com/office/officeart/2005/8/layout/orgChart1"/>
    <dgm:cxn modelId="{F23B8BC1-FC47-46CF-AA6D-2A55C1F829CD}" type="presOf" srcId="{732909D5-1691-4CD4-A16A-7ADFF9F456FE}" destId="{5B26B332-8B19-46D3-BC79-ECF690E766E8}" srcOrd="0" destOrd="0" presId="urn:microsoft.com/office/officeart/2005/8/layout/orgChart1"/>
    <dgm:cxn modelId="{CFB5D72C-F7A4-4758-9E3A-837B82D7BCA7}" type="presOf" srcId="{90EE79B5-ED5A-4DD5-8119-51510DF3691F}" destId="{1800EB2C-CF0D-4899-B1F6-8C0A2A907678}" srcOrd="0" destOrd="0" presId="urn:microsoft.com/office/officeart/2005/8/layout/orgChart1"/>
    <dgm:cxn modelId="{E38BE52A-CAE6-4EC5-BA94-115C4A1D6C73}" type="presOf" srcId="{570292B0-53AE-4256-98FB-3F010CF2B47A}" destId="{AEB40431-C025-4F58-87E0-93E805A67792}" srcOrd="1" destOrd="0" presId="urn:microsoft.com/office/officeart/2005/8/layout/orgChart1"/>
    <dgm:cxn modelId="{8FC0B462-B90F-45CE-8674-BA58DB97C228}" type="presOf" srcId="{F85FAD5E-575C-4022-8D02-8FB125B0FE57}" destId="{F2203853-3F53-41CE-9D1B-7F53F960B2F9}" srcOrd="0" destOrd="0" presId="urn:microsoft.com/office/officeart/2005/8/layout/orgChart1"/>
    <dgm:cxn modelId="{5820C2FB-DE1C-4B77-BF95-1648A6BE82D4}" type="presOf" srcId="{E0855384-B288-4E50-9BC7-1F3D7CA2D857}" destId="{889A0C95-83AB-4660-A3E0-4BDEBEEEC5CE}" srcOrd="0" destOrd="0" presId="urn:microsoft.com/office/officeart/2005/8/layout/orgChart1"/>
    <dgm:cxn modelId="{30F30403-C806-4908-B555-30AD7B83480A}" srcId="{CE213D83-9162-4212-B893-2141723A8D46}" destId="{67B98B36-DFF5-466C-9743-A909DF56217D}" srcOrd="3" destOrd="0" parTransId="{CFE47EDC-B9A9-4C75-83D9-9B4C074604F6}" sibTransId="{595AB6CF-0FF4-4AE4-ADE6-1056E333153D}"/>
    <dgm:cxn modelId="{9661FD87-5C5B-4B55-A048-323E906E5980}" srcId="{A9509683-CA99-4E70-8D5A-3A801E3B069D}" destId="{6FA863CB-FECB-46AF-9857-7DD4D48ACD9D}" srcOrd="1" destOrd="0" parTransId="{3D25603E-455B-4CF6-B80F-7DAC051CAB81}" sibTransId="{783EDF5F-D58D-4ADA-AB3B-E881E935D0E4}"/>
    <dgm:cxn modelId="{46DDDEBE-1C9A-4A93-B263-7D4DA4B46FEB}" type="presOf" srcId="{5F67F273-D118-4F02-BEB5-3F3BFC59B983}" destId="{C7FA69DE-2E23-4CE6-A795-C58CBB34F570}" srcOrd="0" destOrd="0" presId="urn:microsoft.com/office/officeart/2005/8/layout/orgChart1"/>
    <dgm:cxn modelId="{C0BA5AA1-5378-4E3E-AF6E-441B06797EA7}" type="presOf" srcId="{B50EB09F-7828-4070-A803-8AD47AFF06FF}" destId="{E5FD3C46-E274-4E5A-9E0E-7EA89DE27655}" srcOrd="1" destOrd="0" presId="urn:microsoft.com/office/officeart/2005/8/layout/orgChart1"/>
    <dgm:cxn modelId="{EF7E7C7A-1672-46B2-953F-10F5D5CE9791}" type="presOf" srcId="{7244439E-D6D6-4464-A149-ADDDE33BDF4B}" destId="{03928E79-C8B0-49EC-9CCA-41C17D1D6FAD}" srcOrd="0" destOrd="0" presId="urn:microsoft.com/office/officeart/2005/8/layout/orgChart1"/>
    <dgm:cxn modelId="{6E407C00-D228-4220-B5DE-C27AE1B4997C}" srcId="{67B98B36-DFF5-466C-9743-A909DF56217D}" destId="{7EEA3406-5398-4B3B-84D9-E5B876F4D63F}" srcOrd="1" destOrd="0" parTransId="{8675BF4B-AB00-49D0-8194-BC25D49D7FB5}" sibTransId="{6D09273B-547E-4C7F-95F8-DA48922FDE63}"/>
    <dgm:cxn modelId="{A6119460-25C3-4FAC-9EDA-BAA92A0D5961}" type="presOf" srcId="{6FA863CB-FECB-46AF-9857-7DD4D48ACD9D}" destId="{B19ADD8E-1514-4D02-BAA1-CB46A7F9B151}" srcOrd="1" destOrd="0" presId="urn:microsoft.com/office/officeart/2005/8/layout/orgChart1"/>
    <dgm:cxn modelId="{1743AC73-EC9E-4AC9-957D-3E6D3AD3225D}" type="presOf" srcId="{A5FDE5D2-E283-4DA0-8D2F-DBB247F3CC9A}" destId="{C4E40F7C-411B-46D5-967A-FA8DB3428F1F}" srcOrd="0" destOrd="0" presId="urn:microsoft.com/office/officeart/2005/8/layout/orgChart1"/>
    <dgm:cxn modelId="{7C0D5140-4B14-475A-BEB2-B23E84B4A36C}" type="presOf" srcId="{755BF239-2B9A-424E-A24A-5C545EA8AFC2}" destId="{1498FAF2-5043-4720-9169-C9AFBF245D4F}" srcOrd="1" destOrd="0" presId="urn:microsoft.com/office/officeart/2005/8/layout/orgChart1"/>
    <dgm:cxn modelId="{79C690E1-7E17-496D-9EA4-374C45022FEA}" srcId="{67B98B36-DFF5-466C-9743-A909DF56217D}" destId="{B50EB09F-7828-4070-A803-8AD47AFF06FF}" srcOrd="0" destOrd="0" parTransId="{D59E3EED-7E86-46BB-ADFE-4FE97B4D289B}" sibTransId="{018075AF-8969-456B-A268-F575F0DCAF0C}"/>
    <dgm:cxn modelId="{491FF789-40D5-4686-927D-636D3BF8FD0C}" type="presOf" srcId="{5F67F273-D118-4F02-BEB5-3F3BFC59B983}" destId="{A96CB494-19CD-4A0C-B842-40C8EDA553D4}" srcOrd="1" destOrd="0" presId="urn:microsoft.com/office/officeart/2005/8/layout/orgChart1"/>
    <dgm:cxn modelId="{28375E1D-1DB6-480F-BCFA-7FBF33B0EF8A}" type="presOf" srcId="{D8142E5C-3AC9-49DD-AED1-54680795E7A9}" destId="{BD91DB1C-B2E6-4BAC-948D-726789B76F08}" srcOrd="1" destOrd="0" presId="urn:microsoft.com/office/officeart/2005/8/layout/orgChart1"/>
    <dgm:cxn modelId="{BB24ABF9-BC65-4C37-B17E-503DFDB2FEDC}" type="presOf" srcId="{67B98B36-DFF5-466C-9743-A909DF56217D}" destId="{E374459A-1154-4186-9898-A098D0E4C778}" srcOrd="0" destOrd="0" presId="urn:microsoft.com/office/officeart/2005/8/layout/orgChart1"/>
    <dgm:cxn modelId="{A411C049-5C9A-423B-8D71-02C55A225D02}" type="presOf" srcId="{A9509683-CA99-4E70-8D5A-3A801E3B069D}" destId="{7A454608-1E1E-4739-89C4-26F2C2C00409}" srcOrd="0" destOrd="0" presId="urn:microsoft.com/office/officeart/2005/8/layout/orgChart1"/>
    <dgm:cxn modelId="{7EC8BCEE-127C-4165-A132-8168693E38A4}" type="presOf" srcId="{B3803BED-76EA-4C4C-AEB0-B8FC3086CE72}" destId="{76DC1C00-4CAF-45F4-B3B3-A699C4E772F5}" srcOrd="0" destOrd="0" presId="urn:microsoft.com/office/officeart/2005/8/layout/orgChart1"/>
    <dgm:cxn modelId="{6CFD4827-DADE-49E7-9994-144303469901}" type="presOf" srcId="{755BF239-2B9A-424E-A24A-5C545EA8AFC2}" destId="{D9083CE2-A546-41A4-8636-9421B382047F}" srcOrd="0" destOrd="0" presId="urn:microsoft.com/office/officeart/2005/8/layout/orgChart1"/>
    <dgm:cxn modelId="{F4F6EA96-93B0-4D71-AEF3-D06AE19281D2}" srcId="{755BF239-2B9A-424E-A24A-5C545EA8AFC2}" destId="{570292B0-53AE-4256-98FB-3F010CF2B47A}" srcOrd="0" destOrd="0" parTransId="{FA7C0C0D-3D5D-4523-888C-68FCDB4F9596}" sibTransId="{E0B6A2AD-6251-40E8-BA8A-686A0BE9A122}"/>
    <dgm:cxn modelId="{8F021522-7253-4FB3-9CB6-275E699CCAEA}" type="presOf" srcId="{7EEA3406-5398-4B3B-84D9-E5B876F4D63F}" destId="{7E8394E5-48D1-435F-8179-29A1893ACC91}" srcOrd="0" destOrd="0" presId="urn:microsoft.com/office/officeart/2005/8/layout/orgChart1"/>
    <dgm:cxn modelId="{12F42CE6-ED1B-49DF-B70B-E8E27B54E770}" type="presOf" srcId="{29B616A2-2C2C-4289-8E5F-57E85EEC1D46}" destId="{8F17B7A9-3F6F-4228-A38F-D63D63341148}" srcOrd="0" destOrd="0" presId="urn:microsoft.com/office/officeart/2005/8/layout/orgChart1"/>
    <dgm:cxn modelId="{6FA4BC35-CCFA-4DA6-A4E5-E29EFD8840CC}" type="presOf" srcId="{E0855384-B288-4E50-9BC7-1F3D7CA2D857}" destId="{CE0E0802-F4F1-421C-B65E-EB14CC91E3EB}" srcOrd="1" destOrd="0" presId="urn:microsoft.com/office/officeart/2005/8/layout/orgChart1"/>
    <dgm:cxn modelId="{93AFA9BD-6B46-438B-B54F-AC0CFAF54288}" srcId="{CE213D83-9162-4212-B893-2141723A8D46}" destId="{755BF239-2B9A-424E-A24A-5C545EA8AFC2}" srcOrd="1" destOrd="0" parTransId="{29B616A2-2C2C-4289-8E5F-57E85EEC1D46}" sibTransId="{086CA674-4B10-496D-B758-42AE136B1325}"/>
    <dgm:cxn modelId="{1E210105-7888-4AA7-B822-F4711CEF912A}" type="presOf" srcId="{FA7C0C0D-3D5D-4523-888C-68FCDB4F9596}" destId="{9653556E-B518-49AC-95C2-DFB076D43886}" srcOrd="0" destOrd="0" presId="urn:microsoft.com/office/officeart/2005/8/layout/orgChart1"/>
    <dgm:cxn modelId="{EBEFE7A8-E38C-40AF-BAF9-2EBDEFB16D5E}" srcId="{7244439E-D6D6-4464-A149-ADDDE33BDF4B}" destId="{CE213D83-9162-4212-B893-2141723A8D46}" srcOrd="0" destOrd="0" parTransId="{8C3B1287-9D32-47E2-8316-1B393ECB62F1}" sibTransId="{A06C6BB2-324E-4B80-9BA9-DB5CC371A166}"/>
    <dgm:cxn modelId="{677A6D44-1730-4D46-AB46-DD0BFDBC2A46}" type="presOf" srcId="{7EEA3406-5398-4B3B-84D9-E5B876F4D63F}" destId="{BBD7B822-161E-4E64-B1A0-642DE82454E8}" srcOrd="1" destOrd="0" presId="urn:microsoft.com/office/officeart/2005/8/layout/orgChart1"/>
    <dgm:cxn modelId="{6BE936AE-710A-4786-A5C2-AA5D834BF0EE}" type="presOf" srcId="{CFE47EDC-B9A9-4C75-83D9-9B4C074604F6}" destId="{D8108C6E-DF1A-414A-84B1-A6D1220204DF}" srcOrd="0" destOrd="0" presId="urn:microsoft.com/office/officeart/2005/8/layout/orgChart1"/>
    <dgm:cxn modelId="{9D2D67DF-357C-4BCD-9833-23068C6014E9}" srcId="{D8142E5C-3AC9-49DD-AED1-54680795E7A9}" destId="{E0855384-B288-4E50-9BC7-1F3D7CA2D857}" srcOrd="0" destOrd="0" parTransId="{AB8FADF3-19C4-4983-B780-80F571134DB5}" sibTransId="{0EB97A84-2B7F-414A-9E86-2FB11ECFDB6E}"/>
    <dgm:cxn modelId="{40089270-B8B3-4ABD-A9AF-7B0BA2D426B9}" type="presOf" srcId="{30DE67E3-7EF9-4B00-A949-44ECCA7BADAA}" destId="{1B1850EB-F6AD-4BE0-BAFC-33AB25E0FB16}" srcOrd="0" destOrd="0" presId="urn:microsoft.com/office/officeart/2005/8/layout/orgChart1"/>
    <dgm:cxn modelId="{FF03100C-3BCE-4C5E-8CB9-BD6AD364728D}" srcId="{D8142E5C-3AC9-49DD-AED1-54680795E7A9}" destId="{B3803BED-76EA-4C4C-AEB0-B8FC3086CE72}" srcOrd="1" destOrd="0" parTransId="{30DE67E3-7EF9-4B00-A949-44ECCA7BADAA}" sibTransId="{ECF0AB1C-DE6C-4BB5-A15E-E765DD0CEE07}"/>
    <dgm:cxn modelId="{1FF606EC-5537-4F26-8A3B-B534DF36E20A}" type="presOf" srcId="{6FA863CB-FECB-46AF-9857-7DD4D48ACD9D}" destId="{E9FE8098-872A-4A13-9171-0587467B1C26}" srcOrd="0" destOrd="0" presId="urn:microsoft.com/office/officeart/2005/8/layout/orgChart1"/>
    <dgm:cxn modelId="{FB05BD48-D3EB-4652-B4E0-FBBBB668459C}" type="presParOf" srcId="{03928E79-C8B0-49EC-9CCA-41C17D1D6FAD}" destId="{FC8FDCB7-4396-41A5-A5C7-E2E759EB2F7F}" srcOrd="0" destOrd="0" presId="urn:microsoft.com/office/officeart/2005/8/layout/orgChart1"/>
    <dgm:cxn modelId="{8B01E5CC-CB6F-4140-8841-D69DF7A7009E}" type="presParOf" srcId="{FC8FDCB7-4396-41A5-A5C7-E2E759EB2F7F}" destId="{AD29E9EB-9517-4D57-89BA-2D3ADD8691DC}" srcOrd="0" destOrd="0" presId="urn:microsoft.com/office/officeart/2005/8/layout/orgChart1"/>
    <dgm:cxn modelId="{05B1D96B-EEF5-40F0-923A-575C685180ED}" type="presParOf" srcId="{AD29E9EB-9517-4D57-89BA-2D3ADD8691DC}" destId="{66F81A21-4720-4B1C-8C7C-E61CCFA35268}" srcOrd="0" destOrd="0" presId="urn:microsoft.com/office/officeart/2005/8/layout/orgChart1"/>
    <dgm:cxn modelId="{22789794-9C1D-44BD-8B51-B48854274451}" type="presParOf" srcId="{AD29E9EB-9517-4D57-89BA-2D3ADD8691DC}" destId="{8FA18381-C170-4DA6-8503-90C4B4F768B9}" srcOrd="1" destOrd="0" presId="urn:microsoft.com/office/officeart/2005/8/layout/orgChart1"/>
    <dgm:cxn modelId="{F1C2186C-5BB2-4BFD-9A10-0AFA1715E07E}" type="presParOf" srcId="{FC8FDCB7-4396-41A5-A5C7-E2E759EB2F7F}" destId="{C4BF5AD7-668B-42EE-8EC4-5F74F101DF3F}" srcOrd="1" destOrd="0" presId="urn:microsoft.com/office/officeart/2005/8/layout/orgChart1"/>
    <dgm:cxn modelId="{39C8B573-A00A-470B-B20E-4E3A2BF8D01A}" type="presParOf" srcId="{C4BF5AD7-668B-42EE-8EC4-5F74F101DF3F}" destId="{5B26B332-8B19-46D3-BC79-ECF690E766E8}" srcOrd="0" destOrd="0" presId="urn:microsoft.com/office/officeart/2005/8/layout/orgChart1"/>
    <dgm:cxn modelId="{F3D41055-AD92-4439-8BE2-580306943E87}" type="presParOf" srcId="{C4BF5AD7-668B-42EE-8EC4-5F74F101DF3F}" destId="{03AEAFFC-B28F-4BB8-BBDC-DF059D59813F}" srcOrd="1" destOrd="0" presId="urn:microsoft.com/office/officeart/2005/8/layout/orgChart1"/>
    <dgm:cxn modelId="{758F6415-5399-4BB5-B64A-55F6A3BFE096}" type="presParOf" srcId="{03AEAFFC-B28F-4BB8-BBDC-DF059D59813F}" destId="{968FB99F-8FF5-43D3-BC19-9EA4760E31B7}" srcOrd="0" destOrd="0" presId="urn:microsoft.com/office/officeart/2005/8/layout/orgChart1"/>
    <dgm:cxn modelId="{1D49D482-BAC5-49D6-A981-BFC2D4B6A2B0}" type="presParOf" srcId="{968FB99F-8FF5-43D3-BC19-9EA4760E31B7}" destId="{7A454608-1E1E-4739-89C4-26F2C2C00409}" srcOrd="0" destOrd="0" presId="urn:microsoft.com/office/officeart/2005/8/layout/orgChart1"/>
    <dgm:cxn modelId="{E921B9E5-A3D8-4447-A42B-CC3A8E3E4700}" type="presParOf" srcId="{968FB99F-8FF5-43D3-BC19-9EA4760E31B7}" destId="{7962AF48-33C4-49DA-9070-8FDE005D4BC1}" srcOrd="1" destOrd="0" presId="urn:microsoft.com/office/officeart/2005/8/layout/orgChart1"/>
    <dgm:cxn modelId="{15B06878-5CBF-48EC-9AB2-E2416C983315}" type="presParOf" srcId="{03AEAFFC-B28F-4BB8-BBDC-DF059D59813F}" destId="{A64925D2-F822-42EB-B734-06F8AE699201}" srcOrd="1" destOrd="0" presId="urn:microsoft.com/office/officeart/2005/8/layout/orgChart1"/>
    <dgm:cxn modelId="{41C37BE3-592B-487D-86F8-B8EB91A8936D}" type="presParOf" srcId="{A64925D2-F822-42EB-B734-06F8AE699201}" destId="{7BAEC329-4B1B-48EC-A7DB-867DC052C174}" srcOrd="0" destOrd="0" presId="urn:microsoft.com/office/officeart/2005/8/layout/orgChart1"/>
    <dgm:cxn modelId="{F610D6F5-3661-4644-BC8D-1722C4D69ED7}" type="presParOf" srcId="{A64925D2-F822-42EB-B734-06F8AE699201}" destId="{34061A6F-30E5-4529-8FF3-FDA040244A88}" srcOrd="1" destOrd="0" presId="urn:microsoft.com/office/officeart/2005/8/layout/orgChart1"/>
    <dgm:cxn modelId="{17A61695-E367-4F28-9B58-728B435CECA2}" type="presParOf" srcId="{34061A6F-30E5-4529-8FF3-FDA040244A88}" destId="{0936ED5E-8D6F-4CD5-8F54-722E6AA57FBC}" srcOrd="0" destOrd="0" presId="urn:microsoft.com/office/officeart/2005/8/layout/orgChart1"/>
    <dgm:cxn modelId="{BAD79CAE-FB03-4F14-BC26-FFD9DD41D484}" type="presParOf" srcId="{0936ED5E-8D6F-4CD5-8F54-722E6AA57FBC}" destId="{C7FA69DE-2E23-4CE6-A795-C58CBB34F570}" srcOrd="0" destOrd="0" presId="urn:microsoft.com/office/officeart/2005/8/layout/orgChart1"/>
    <dgm:cxn modelId="{139E8D9D-AFEB-4CB7-BE65-6DDF0C495ED1}" type="presParOf" srcId="{0936ED5E-8D6F-4CD5-8F54-722E6AA57FBC}" destId="{A96CB494-19CD-4A0C-B842-40C8EDA553D4}" srcOrd="1" destOrd="0" presId="urn:microsoft.com/office/officeart/2005/8/layout/orgChart1"/>
    <dgm:cxn modelId="{803CF424-8EBE-4BCA-BEE6-127DB59CA3B3}" type="presParOf" srcId="{34061A6F-30E5-4529-8FF3-FDA040244A88}" destId="{8F219954-F205-4C01-908A-6C890981F4B8}" srcOrd="1" destOrd="0" presId="urn:microsoft.com/office/officeart/2005/8/layout/orgChart1"/>
    <dgm:cxn modelId="{8293D387-6A17-463E-8964-6665F2293347}" type="presParOf" srcId="{34061A6F-30E5-4529-8FF3-FDA040244A88}" destId="{D15F18CC-B71F-402C-BBA8-1C7B0E75B28E}" srcOrd="2" destOrd="0" presId="urn:microsoft.com/office/officeart/2005/8/layout/orgChart1"/>
    <dgm:cxn modelId="{BF00EF0A-9CE8-48CC-BCC6-CC942C338650}" type="presParOf" srcId="{A64925D2-F822-42EB-B734-06F8AE699201}" destId="{4D3C8CBE-C9B0-4349-9BE2-90C862DBCDA5}" srcOrd="2" destOrd="0" presId="urn:microsoft.com/office/officeart/2005/8/layout/orgChart1"/>
    <dgm:cxn modelId="{9F9D5B87-466A-4E07-92C9-5160AEDD03B3}" type="presParOf" srcId="{A64925D2-F822-42EB-B734-06F8AE699201}" destId="{23E17ECB-0D0D-4A5A-BED5-86A421CA28A4}" srcOrd="3" destOrd="0" presId="urn:microsoft.com/office/officeart/2005/8/layout/orgChart1"/>
    <dgm:cxn modelId="{C1CD7AFB-FC25-4BAF-BD46-7D3B2FB819EF}" type="presParOf" srcId="{23E17ECB-0D0D-4A5A-BED5-86A421CA28A4}" destId="{A5477E6B-4FB9-409A-8F90-1820C97F73E6}" srcOrd="0" destOrd="0" presId="urn:microsoft.com/office/officeart/2005/8/layout/orgChart1"/>
    <dgm:cxn modelId="{4E623EA5-1BC3-4417-8DAA-137650467026}" type="presParOf" srcId="{A5477E6B-4FB9-409A-8F90-1820C97F73E6}" destId="{E9FE8098-872A-4A13-9171-0587467B1C26}" srcOrd="0" destOrd="0" presId="urn:microsoft.com/office/officeart/2005/8/layout/orgChart1"/>
    <dgm:cxn modelId="{89D8A6E8-2F24-4B1D-8E78-3EFD5AAC006A}" type="presParOf" srcId="{A5477E6B-4FB9-409A-8F90-1820C97F73E6}" destId="{B19ADD8E-1514-4D02-BAA1-CB46A7F9B151}" srcOrd="1" destOrd="0" presId="urn:microsoft.com/office/officeart/2005/8/layout/orgChart1"/>
    <dgm:cxn modelId="{9B74433B-F59D-4C73-AF03-03005980006A}" type="presParOf" srcId="{23E17ECB-0D0D-4A5A-BED5-86A421CA28A4}" destId="{D84D1117-15C1-4EA0-A7C1-EBC00DFE4836}" srcOrd="1" destOrd="0" presId="urn:microsoft.com/office/officeart/2005/8/layout/orgChart1"/>
    <dgm:cxn modelId="{CB9825C8-42F3-4577-B336-0F872848AA2B}" type="presParOf" srcId="{23E17ECB-0D0D-4A5A-BED5-86A421CA28A4}" destId="{34CFA198-5D0D-40DF-BA22-3C46753B2B64}" srcOrd="2" destOrd="0" presId="urn:microsoft.com/office/officeart/2005/8/layout/orgChart1"/>
    <dgm:cxn modelId="{E1730614-2383-4975-A903-20D496D9F7AF}" type="presParOf" srcId="{03AEAFFC-B28F-4BB8-BBDC-DF059D59813F}" destId="{E6D5355B-3D2A-4481-B66D-AABBDDCCFF8A}" srcOrd="2" destOrd="0" presId="urn:microsoft.com/office/officeart/2005/8/layout/orgChart1"/>
    <dgm:cxn modelId="{7EF0B075-A64F-4508-AA84-A5A17B673366}" type="presParOf" srcId="{C4BF5AD7-668B-42EE-8EC4-5F74F101DF3F}" destId="{8F17B7A9-3F6F-4228-A38F-D63D63341148}" srcOrd="2" destOrd="0" presId="urn:microsoft.com/office/officeart/2005/8/layout/orgChart1"/>
    <dgm:cxn modelId="{0B10470A-2B39-472C-ACD8-351BA71C83BD}" type="presParOf" srcId="{C4BF5AD7-668B-42EE-8EC4-5F74F101DF3F}" destId="{577EA098-60CF-43FC-BB61-E07FD502DD24}" srcOrd="3" destOrd="0" presId="urn:microsoft.com/office/officeart/2005/8/layout/orgChart1"/>
    <dgm:cxn modelId="{B6F69613-418A-4229-8A54-3318D0F0AB95}" type="presParOf" srcId="{577EA098-60CF-43FC-BB61-E07FD502DD24}" destId="{78782765-40B0-499A-ADB8-4F1E2242B5A6}" srcOrd="0" destOrd="0" presId="urn:microsoft.com/office/officeart/2005/8/layout/orgChart1"/>
    <dgm:cxn modelId="{8ECB3180-2A2C-4B09-9BFC-402D50BDD0CF}" type="presParOf" srcId="{78782765-40B0-499A-ADB8-4F1E2242B5A6}" destId="{D9083CE2-A546-41A4-8636-9421B382047F}" srcOrd="0" destOrd="0" presId="urn:microsoft.com/office/officeart/2005/8/layout/orgChart1"/>
    <dgm:cxn modelId="{01423FBB-6831-46DA-9A66-AEEF851F3FBF}" type="presParOf" srcId="{78782765-40B0-499A-ADB8-4F1E2242B5A6}" destId="{1498FAF2-5043-4720-9169-C9AFBF245D4F}" srcOrd="1" destOrd="0" presId="urn:microsoft.com/office/officeart/2005/8/layout/orgChart1"/>
    <dgm:cxn modelId="{20EFE41A-765E-471A-AF75-F5597CD6514A}" type="presParOf" srcId="{577EA098-60CF-43FC-BB61-E07FD502DD24}" destId="{A70AADE0-8482-4EBC-98B6-136D306C0C36}" srcOrd="1" destOrd="0" presId="urn:microsoft.com/office/officeart/2005/8/layout/orgChart1"/>
    <dgm:cxn modelId="{AAA06FD1-DEBF-495A-AB38-8B5E7582BBD2}" type="presParOf" srcId="{A70AADE0-8482-4EBC-98B6-136D306C0C36}" destId="{9653556E-B518-49AC-95C2-DFB076D43886}" srcOrd="0" destOrd="0" presId="urn:microsoft.com/office/officeart/2005/8/layout/orgChart1"/>
    <dgm:cxn modelId="{BE81B425-CB0E-4A08-BB7F-1440B2497C34}" type="presParOf" srcId="{A70AADE0-8482-4EBC-98B6-136D306C0C36}" destId="{5676F0F2-6328-465C-A2E9-8DF4C162D8C5}" srcOrd="1" destOrd="0" presId="urn:microsoft.com/office/officeart/2005/8/layout/orgChart1"/>
    <dgm:cxn modelId="{147CCD4F-DA07-4D29-8643-22B41FF23BE3}" type="presParOf" srcId="{5676F0F2-6328-465C-A2E9-8DF4C162D8C5}" destId="{7A7C5064-3CDE-461C-BB29-D7305E0EFDB9}" srcOrd="0" destOrd="0" presId="urn:microsoft.com/office/officeart/2005/8/layout/orgChart1"/>
    <dgm:cxn modelId="{2A33D6DF-16E3-43DB-8751-42EB34F8BE8E}" type="presParOf" srcId="{7A7C5064-3CDE-461C-BB29-D7305E0EFDB9}" destId="{68736DD5-DB22-435F-A082-F34E2BA9E566}" srcOrd="0" destOrd="0" presId="urn:microsoft.com/office/officeart/2005/8/layout/orgChart1"/>
    <dgm:cxn modelId="{186F9357-54B2-4C38-8D51-5C691D79D5B0}" type="presParOf" srcId="{7A7C5064-3CDE-461C-BB29-D7305E0EFDB9}" destId="{AEB40431-C025-4F58-87E0-93E805A67792}" srcOrd="1" destOrd="0" presId="urn:microsoft.com/office/officeart/2005/8/layout/orgChart1"/>
    <dgm:cxn modelId="{D04BD868-37DC-419A-9684-9C320C606561}" type="presParOf" srcId="{5676F0F2-6328-465C-A2E9-8DF4C162D8C5}" destId="{0535EB23-FF95-4292-B90B-039BEFDA3A13}" srcOrd="1" destOrd="0" presId="urn:microsoft.com/office/officeart/2005/8/layout/orgChart1"/>
    <dgm:cxn modelId="{8FFC2D40-9C8A-4643-B4EC-6C79B776CF63}" type="presParOf" srcId="{5676F0F2-6328-465C-A2E9-8DF4C162D8C5}" destId="{6475A95D-83E0-49A9-8BFE-590334C5A5B8}" srcOrd="2" destOrd="0" presId="urn:microsoft.com/office/officeart/2005/8/layout/orgChart1"/>
    <dgm:cxn modelId="{4886ACE5-493F-4892-B834-9ACFD0E5082B}" type="presParOf" srcId="{A70AADE0-8482-4EBC-98B6-136D306C0C36}" destId="{F2203853-3F53-41CE-9D1B-7F53F960B2F9}" srcOrd="2" destOrd="0" presId="urn:microsoft.com/office/officeart/2005/8/layout/orgChart1"/>
    <dgm:cxn modelId="{7354EEAD-5023-4187-BA83-8107FB2A5E70}" type="presParOf" srcId="{A70AADE0-8482-4EBC-98B6-136D306C0C36}" destId="{F666C280-DFF4-48B4-ABAA-F13915E6F022}" srcOrd="3" destOrd="0" presId="urn:microsoft.com/office/officeart/2005/8/layout/orgChart1"/>
    <dgm:cxn modelId="{A3E0C4D3-6723-43BC-BD65-D78B149681F7}" type="presParOf" srcId="{F666C280-DFF4-48B4-ABAA-F13915E6F022}" destId="{19349D9E-C6A0-42B7-BB1A-75498CEA1119}" srcOrd="0" destOrd="0" presId="urn:microsoft.com/office/officeart/2005/8/layout/orgChart1"/>
    <dgm:cxn modelId="{D05E528A-43C6-4705-8745-8F25C8A8539D}" type="presParOf" srcId="{19349D9E-C6A0-42B7-BB1A-75498CEA1119}" destId="{1800EB2C-CF0D-4899-B1F6-8C0A2A907678}" srcOrd="0" destOrd="0" presId="urn:microsoft.com/office/officeart/2005/8/layout/orgChart1"/>
    <dgm:cxn modelId="{D1F9E851-6C86-4253-BDEA-F2973E663A81}" type="presParOf" srcId="{19349D9E-C6A0-42B7-BB1A-75498CEA1119}" destId="{152F77AA-A2C1-4944-B334-CEDB1FEA2321}" srcOrd="1" destOrd="0" presId="urn:microsoft.com/office/officeart/2005/8/layout/orgChart1"/>
    <dgm:cxn modelId="{2B88B5F6-7248-407D-B51D-2D758464196D}" type="presParOf" srcId="{F666C280-DFF4-48B4-ABAA-F13915E6F022}" destId="{0D3C70AC-86DF-4A05-9E57-CAC608B755E7}" srcOrd="1" destOrd="0" presId="urn:microsoft.com/office/officeart/2005/8/layout/orgChart1"/>
    <dgm:cxn modelId="{48A93D76-5A50-4EA7-A7B1-719EBE73754F}" type="presParOf" srcId="{F666C280-DFF4-48B4-ABAA-F13915E6F022}" destId="{1F3F0907-53FA-4DCD-AC8F-9DA8EFE7D3BC}" srcOrd="2" destOrd="0" presId="urn:microsoft.com/office/officeart/2005/8/layout/orgChart1"/>
    <dgm:cxn modelId="{E351E0F4-2ADB-41D2-A619-D5BC327324F7}" type="presParOf" srcId="{577EA098-60CF-43FC-BB61-E07FD502DD24}" destId="{DEC85679-6D92-43FB-B8C9-C943E84B307B}" srcOrd="2" destOrd="0" presId="urn:microsoft.com/office/officeart/2005/8/layout/orgChart1"/>
    <dgm:cxn modelId="{875A2E93-9A7C-437E-A45B-54817F7699EF}" type="presParOf" srcId="{C4BF5AD7-668B-42EE-8EC4-5F74F101DF3F}" destId="{C4E40F7C-411B-46D5-967A-FA8DB3428F1F}" srcOrd="4" destOrd="0" presId="urn:microsoft.com/office/officeart/2005/8/layout/orgChart1"/>
    <dgm:cxn modelId="{38820DFB-3EFE-42F7-9478-A7FDB82F3771}" type="presParOf" srcId="{C4BF5AD7-668B-42EE-8EC4-5F74F101DF3F}" destId="{32ED4E4B-F6EC-4259-B98E-64651DF2979C}" srcOrd="5" destOrd="0" presId="urn:microsoft.com/office/officeart/2005/8/layout/orgChart1"/>
    <dgm:cxn modelId="{D37AEF13-4BF4-4EC5-891E-6A3C76CB75AA}" type="presParOf" srcId="{32ED4E4B-F6EC-4259-B98E-64651DF2979C}" destId="{DCFCD350-003A-4869-9D86-E00B6D067A92}" srcOrd="0" destOrd="0" presId="urn:microsoft.com/office/officeart/2005/8/layout/orgChart1"/>
    <dgm:cxn modelId="{54E14D9C-E9C7-42CA-B02A-161E0671DE7B}" type="presParOf" srcId="{DCFCD350-003A-4869-9D86-E00B6D067A92}" destId="{B28756CA-3865-4FBD-BEFA-D0E4A9DFB168}" srcOrd="0" destOrd="0" presId="urn:microsoft.com/office/officeart/2005/8/layout/orgChart1"/>
    <dgm:cxn modelId="{09CE47C3-6CCA-45C6-A89D-4FA2DA0A101F}" type="presParOf" srcId="{DCFCD350-003A-4869-9D86-E00B6D067A92}" destId="{BD91DB1C-B2E6-4BAC-948D-726789B76F08}" srcOrd="1" destOrd="0" presId="urn:microsoft.com/office/officeart/2005/8/layout/orgChart1"/>
    <dgm:cxn modelId="{FFCF1EC5-8504-4036-9E86-6F922AB0088F}" type="presParOf" srcId="{32ED4E4B-F6EC-4259-B98E-64651DF2979C}" destId="{CB7CF125-997F-43BD-A1F4-3200A4E39702}" srcOrd="1" destOrd="0" presId="urn:microsoft.com/office/officeart/2005/8/layout/orgChart1"/>
    <dgm:cxn modelId="{358FF20D-6B82-4BB3-8371-EA0AC70AD9C6}" type="presParOf" srcId="{CB7CF125-997F-43BD-A1F4-3200A4E39702}" destId="{927B3B42-6E2B-4258-B3CF-0B0859726E97}" srcOrd="0" destOrd="0" presId="urn:microsoft.com/office/officeart/2005/8/layout/orgChart1"/>
    <dgm:cxn modelId="{1DA0289D-B667-4706-9E18-CCA9A2758AA2}" type="presParOf" srcId="{CB7CF125-997F-43BD-A1F4-3200A4E39702}" destId="{C7DE4F39-A6A4-494F-A4B6-EBCF76937CC3}" srcOrd="1" destOrd="0" presId="urn:microsoft.com/office/officeart/2005/8/layout/orgChart1"/>
    <dgm:cxn modelId="{AE4D8227-ED5D-461B-A792-9C88CB1C58A3}" type="presParOf" srcId="{C7DE4F39-A6A4-494F-A4B6-EBCF76937CC3}" destId="{B9619066-2F61-4E20-9C4D-EE4883DB9B0E}" srcOrd="0" destOrd="0" presId="urn:microsoft.com/office/officeart/2005/8/layout/orgChart1"/>
    <dgm:cxn modelId="{5FD460DF-53B3-489D-8341-BBD1E06B1AD2}" type="presParOf" srcId="{B9619066-2F61-4E20-9C4D-EE4883DB9B0E}" destId="{889A0C95-83AB-4660-A3E0-4BDEBEEEC5CE}" srcOrd="0" destOrd="0" presId="urn:microsoft.com/office/officeart/2005/8/layout/orgChart1"/>
    <dgm:cxn modelId="{F29BA733-303A-461C-8100-1F829744144F}" type="presParOf" srcId="{B9619066-2F61-4E20-9C4D-EE4883DB9B0E}" destId="{CE0E0802-F4F1-421C-B65E-EB14CC91E3EB}" srcOrd="1" destOrd="0" presId="urn:microsoft.com/office/officeart/2005/8/layout/orgChart1"/>
    <dgm:cxn modelId="{1D2C351E-341F-4CF4-9883-F4FBEF4E8EDB}" type="presParOf" srcId="{C7DE4F39-A6A4-494F-A4B6-EBCF76937CC3}" destId="{5A816114-2BB0-4C5A-BADE-5E3C68D51A69}" srcOrd="1" destOrd="0" presId="urn:microsoft.com/office/officeart/2005/8/layout/orgChart1"/>
    <dgm:cxn modelId="{605AC900-AB4E-472C-94A2-A3F19C4C546F}" type="presParOf" srcId="{C7DE4F39-A6A4-494F-A4B6-EBCF76937CC3}" destId="{AE25EE34-C0A8-4F36-A861-4E83118A2F41}" srcOrd="2" destOrd="0" presId="urn:microsoft.com/office/officeart/2005/8/layout/orgChart1"/>
    <dgm:cxn modelId="{9530FB62-3855-4546-A593-18C0FB447C20}" type="presParOf" srcId="{CB7CF125-997F-43BD-A1F4-3200A4E39702}" destId="{1B1850EB-F6AD-4BE0-BAFC-33AB25E0FB16}" srcOrd="2" destOrd="0" presId="urn:microsoft.com/office/officeart/2005/8/layout/orgChart1"/>
    <dgm:cxn modelId="{DEC87514-B32A-4CA4-891D-026FD6F0CD19}" type="presParOf" srcId="{CB7CF125-997F-43BD-A1F4-3200A4E39702}" destId="{EB0E3F8F-5E73-493F-96B8-3DF0CBB0DD58}" srcOrd="3" destOrd="0" presId="urn:microsoft.com/office/officeart/2005/8/layout/orgChart1"/>
    <dgm:cxn modelId="{40E6C8FB-5913-4DB1-99BC-D06C1A48189F}" type="presParOf" srcId="{EB0E3F8F-5E73-493F-96B8-3DF0CBB0DD58}" destId="{1E73B4E7-DE01-4FC4-BF9D-CA59C96F3F64}" srcOrd="0" destOrd="0" presId="urn:microsoft.com/office/officeart/2005/8/layout/orgChart1"/>
    <dgm:cxn modelId="{ECB3B810-DC8F-4AE4-B1FC-3E1400041694}" type="presParOf" srcId="{1E73B4E7-DE01-4FC4-BF9D-CA59C96F3F64}" destId="{76DC1C00-4CAF-45F4-B3B3-A699C4E772F5}" srcOrd="0" destOrd="0" presId="urn:microsoft.com/office/officeart/2005/8/layout/orgChart1"/>
    <dgm:cxn modelId="{823E8DDC-168F-4E02-B836-443CE6293049}" type="presParOf" srcId="{1E73B4E7-DE01-4FC4-BF9D-CA59C96F3F64}" destId="{77F67047-996D-4241-8B43-DF002B1552FB}" srcOrd="1" destOrd="0" presId="urn:microsoft.com/office/officeart/2005/8/layout/orgChart1"/>
    <dgm:cxn modelId="{BD28CE8A-9DD2-476C-93DC-FA123BE9F175}" type="presParOf" srcId="{EB0E3F8F-5E73-493F-96B8-3DF0CBB0DD58}" destId="{E4CD1C2C-F683-49DA-8CB3-DAD156D22724}" srcOrd="1" destOrd="0" presId="urn:microsoft.com/office/officeart/2005/8/layout/orgChart1"/>
    <dgm:cxn modelId="{588E7491-244F-4DAD-BF51-DA44B930DE7F}" type="presParOf" srcId="{EB0E3F8F-5E73-493F-96B8-3DF0CBB0DD58}" destId="{0555EE4B-C1B1-49EE-8582-545C1CC3A983}" srcOrd="2" destOrd="0" presId="urn:microsoft.com/office/officeart/2005/8/layout/orgChart1"/>
    <dgm:cxn modelId="{C0DE335A-BDDA-42E3-AFB3-E826AE82D6BF}" type="presParOf" srcId="{32ED4E4B-F6EC-4259-B98E-64651DF2979C}" destId="{13F44D0F-7142-4A9E-B0CA-10EF984916E3}" srcOrd="2" destOrd="0" presId="urn:microsoft.com/office/officeart/2005/8/layout/orgChart1"/>
    <dgm:cxn modelId="{856371FA-5F00-451D-9403-A81048CBE507}" type="presParOf" srcId="{C4BF5AD7-668B-42EE-8EC4-5F74F101DF3F}" destId="{D8108C6E-DF1A-414A-84B1-A6D1220204DF}" srcOrd="6" destOrd="0" presId="urn:microsoft.com/office/officeart/2005/8/layout/orgChart1"/>
    <dgm:cxn modelId="{83B291CE-A703-422F-A454-7DC7ED6BBC8E}" type="presParOf" srcId="{C4BF5AD7-668B-42EE-8EC4-5F74F101DF3F}" destId="{EAE212C7-65D6-4FCE-9253-FDE396D834DD}" srcOrd="7" destOrd="0" presId="urn:microsoft.com/office/officeart/2005/8/layout/orgChart1"/>
    <dgm:cxn modelId="{881BF28D-EE52-44A0-B092-A2FFF2AA514B}" type="presParOf" srcId="{EAE212C7-65D6-4FCE-9253-FDE396D834DD}" destId="{0D035A21-D74B-46DB-ABFD-4BF5CF063B36}" srcOrd="0" destOrd="0" presId="urn:microsoft.com/office/officeart/2005/8/layout/orgChart1"/>
    <dgm:cxn modelId="{637E8233-F433-4440-AFD5-2636166A1EE6}" type="presParOf" srcId="{0D035A21-D74B-46DB-ABFD-4BF5CF063B36}" destId="{E374459A-1154-4186-9898-A098D0E4C778}" srcOrd="0" destOrd="0" presId="urn:microsoft.com/office/officeart/2005/8/layout/orgChart1"/>
    <dgm:cxn modelId="{2702D64B-C05E-4AA4-9A7F-729C632A6DF4}" type="presParOf" srcId="{0D035A21-D74B-46DB-ABFD-4BF5CF063B36}" destId="{5BF5D0EC-B002-4A71-A2B6-1470E259F8BE}" srcOrd="1" destOrd="0" presId="urn:microsoft.com/office/officeart/2005/8/layout/orgChart1"/>
    <dgm:cxn modelId="{3A4EA3F2-E893-4BF3-A8DC-541960229FCC}" type="presParOf" srcId="{EAE212C7-65D6-4FCE-9253-FDE396D834DD}" destId="{75518153-6E2F-4BC6-BDBE-9F9CF2C4B37D}" srcOrd="1" destOrd="0" presId="urn:microsoft.com/office/officeart/2005/8/layout/orgChart1"/>
    <dgm:cxn modelId="{7D6B2A0F-C466-44AC-9A94-39C18FCEF8AC}" type="presParOf" srcId="{75518153-6E2F-4BC6-BDBE-9F9CF2C4B37D}" destId="{DD990AF9-E2D8-4F51-BB5A-7F23497D5E01}" srcOrd="0" destOrd="0" presId="urn:microsoft.com/office/officeart/2005/8/layout/orgChart1"/>
    <dgm:cxn modelId="{E732544F-D537-4BFD-A899-E28DFB63C565}" type="presParOf" srcId="{75518153-6E2F-4BC6-BDBE-9F9CF2C4B37D}" destId="{45C261FA-695D-4B4B-AAEC-599601A4D1AD}" srcOrd="1" destOrd="0" presId="urn:microsoft.com/office/officeart/2005/8/layout/orgChart1"/>
    <dgm:cxn modelId="{388323EB-B26A-4FB0-88A7-704EC50A7929}" type="presParOf" srcId="{45C261FA-695D-4B4B-AAEC-599601A4D1AD}" destId="{6EBCCB77-CC3B-40FD-8E86-F156A24DA4ED}" srcOrd="0" destOrd="0" presId="urn:microsoft.com/office/officeart/2005/8/layout/orgChart1"/>
    <dgm:cxn modelId="{B26929AD-C3A1-456A-9640-4D738E2B0205}" type="presParOf" srcId="{6EBCCB77-CC3B-40FD-8E86-F156A24DA4ED}" destId="{920E0558-799A-4AD5-A3DC-B2275EB3E5D6}" srcOrd="0" destOrd="0" presId="urn:microsoft.com/office/officeart/2005/8/layout/orgChart1"/>
    <dgm:cxn modelId="{2829073E-7E2B-4893-85C2-1C00D0A93C68}" type="presParOf" srcId="{6EBCCB77-CC3B-40FD-8E86-F156A24DA4ED}" destId="{E5FD3C46-E274-4E5A-9E0E-7EA89DE27655}" srcOrd="1" destOrd="0" presId="urn:microsoft.com/office/officeart/2005/8/layout/orgChart1"/>
    <dgm:cxn modelId="{52C5A8BB-C8A2-4FE7-BACF-FD2D08BA1AD3}" type="presParOf" srcId="{45C261FA-695D-4B4B-AAEC-599601A4D1AD}" destId="{A4EE1287-89D8-4D3B-9A42-B070A2671E62}" srcOrd="1" destOrd="0" presId="urn:microsoft.com/office/officeart/2005/8/layout/orgChart1"/>
    <dgm:cxn modelId="{6726A6C3-1C93-4286-AC32-79ED35B8B018}" type="presParOf" srcId="{45C261FA-695D-4B4B-AAEC-599601A4D1AD}" destId="{4A5C5261-37DD-406D-93DB-A2BD40A008B3}" srcOrd="2" destOrd="0" presId="urn:microsoft.com/office/officeart/2005/8/layout/orgChart1"/>
    <dgm:cxn modelId="{B96A84A9-0CEA-43C5-9B62-F7DF84BCA6E4}" type="presParOf" srcId="{75518153-6E2F-4BC6-BDBE-9F9CF2C4B37D}" destId="{B266FFF2-9A48-4F69-AF53-5DE79ECF20CA}" srcOrd="2" destOrd="0" presId="urn:microsoft.com/office/officeart/2005/8/layout/orgChart1"/>
    <dgm:cxn modelId="{9797B8D0-278E-4834-A0D1-62DE417F6B75}" type="presParOf" srcId="{75518153-6E2F-4BC6-BDBE-9F9CF2C4B37D}" destId="{C826FEEC-7BD8-431F-8BEE-CA6A6BDE9E1E}" srcOrd="3" destOrd="0" presId="urn:microsoft.com/office/officeart/2005/8/layout/orgChart1"/>
    <dgm:cxn modelId="{3CFA8B84-F2CC-467C-BB9F-5037167101EB}" type="presParOf" srcId="{C826FEEC-7BD8-431F-8BEE-CA6A6BDE9E1E}" destId="{39AAE6B6-5009-4DD9-AB4B-046BB67318B4}" srcOrd="0" destOrd="0" presId="urn:microsoft.com/office/officeart/2005/8/layout/orgChart1"/>
    <dgm:cxn modelId="{BD35A0F5-188B-45B7-91CE-DC1C74CB7B54}" type="presParOf" srcId="{39AAE6B6-5009-4DD9-AB4B-046BB67318B4}" destId="{7E8394E5-48D1-435F-8179-29A1893ACC91}" srcOrd="0" destOrd="0" presId="urn:microsoft.com/office/officeart/2005/8/layout/orgChart1"/>
    <dgm:cxn modelId="{86658738-70D6-46D1-A0CF-BC6B6C670444}" type="presParOf" srcId="{39AAE6B6-5009-4DD9-AB4B-046BB67318B4}" destId="{BBD7B822-161E-4E64-B1A0-642DE82454E8}" srcOrd="1" destOrd="0" presId="urn:microsoft.com/office/officeart/2005/8/layout/orgChart1"/>
    <dgm:cxn modelId="{879B0691-0227-4E39-8B04-29DBC1BBC922}" type="presParOf" srcId="{C826FEEC-7BD8-431F-8BEE-CA6A6BDE9E1E}" destId="{B8B48C3A-2943-4970-AD3F-75E3361442B3}" srcOrd="1" destOrd="0" presId="urn:microsoft.com/office/officeart/2005/8/layout/orgChart1"/>
    <dgm:cxn modelId="{76D3A862-EC14-4ECD-BC5E-2A74E4567C11}" type="presParOf" srcId="{C826FEEC-7BD8-431F-8BEE-CA6A6BDE9E1E}" destId="{803DC758-13E8-48EB-8F44-FB103D1B9E0D}" srcOrd="2" destOrd="0" presId="urn:microsoft.com/office/officeart/2005/8/layout/orgChart1"/>
    <dgm:cxn modelId="{3F8D3FA3-22E6-4940-BC14-537F18542639}" type="presParOf" srcId="{EAE212C7-65D6-4FCE-9253-FDE396D834DD}" destId="{74D31D3F-9AB2-4367-AFEE-C9F7A2332E16}" srcOrd="2" destOrd="0" presId="urn:microsoft.com/office/officeart/2005/8/layout/orgChart1"/>
    <dgm:cxn modelId="{0948CC3D-76BF-4709-AF48-ECAFECE49691}" type="presParOf" srcId="{FC8FDCB7-4396-41A5-A5C7-E2E759EB2F7F}" destId="{84CBAD00-9859-43F1-AD2F-9B360AE091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1C9BBC-B6C4-4356-9646-CC73F60096B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597DC4D0-E43E-46AE-983A-42A1484B5B6C}">
      <dgm:prSet phldrT="[Texto]"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dirty="0" smtClean="0">
              <a:solidFill>
                <a:schemeClr val="tx1"/>
              </a:solidFill>
            </a:rPr>
            <a:t>Conclusiones</a:t>
          </a:r>
          <a:endParaRPr lang="es-EC" sz="2400" dirty="0">
            <a:solidFill>
              <a:schemeClr val="tx1"/>
            </a:solidFill>
          </a:endParaRPr>
        </a:p>
      </dgm:t>
    </dgm:pt>
    <dgm:pt modelId="{4B906365-0222-474F-A8E0-6529F73B8B33}" type="parTrans" cxnId="{31293963-D35E-41B5-B0BC-FB9DC597678A}">
      <dgm:prSet/>
      <dgm:spPr/>
      <dgm:t>
        <a:bodyPr/>
        <a:lstStyle/>
        <a:p>
          <a:endParaRPr lang="es-EC" sz="2800">
            <a:solidFill>
              <a:schemeClr val="tx1"/>
            </a:solidFill>
          </a:endParaRPr>
        </a:p>
      </dgm:t>
    </dgm:pt>
    <dgm:pt modelId="{E2E3304E-498F-4406-A043-16CF2CB24E6F}" type="sibTrans" cxnId="{31293963-D35E-41B5-B0BC-FB9DC597678A}">
      <dgm:prSet/>
      <dgm:spPr/>
      <dgm:t>
        <a:bodyPr/>
        <a:lstStyle/>
        <a:p>
          <a:endParaRPr lang="es-EC" sz="2800">
            <a:solidFill>
              <a:schemeClr val="tx1"/>
            </a:solidFill>
          </a:endParaRPr>
        </a:p>
      </dgm:t>
    </dgm:pt>
    <dgm:pt modelId="{1319B274-6DC6-4A32-945C-70B612828206}">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La aplicación  de la matriz de evaluación del factor externo (EFE) que pondera el ambiente externo donde las amenazas y oportunidades Donde la entidad  explota medianamente  sus oportunidades  y controla medianamente  sus amenazas.</a:t>
          </a:r>
          <a:endParaRPr lang="es-EC" sz="1800" dirty="0">
            <a:solidFill>
              <a:schemeClr val="tx1"/>
            </a:solidFill>
          </a:endParaRPr>
        </a:p>
      </dgm:t>
    </dgm:pt>
    <dgm:pt modelId="{A8C2AECA-37F9-496F-B404-E5DCEB61F1FF}" type="sibTrans" cxnId="{43E9FA7C-D5F4-4477-B3AC-892ECCCD9AD3}">
      <dgm:prSet/>
      <dgm:spPr/>
      <dgm:t>
        <a:bodyPr/>
        <a:lstStyle/>
        <a:p>
          <a:endParaRPr lang="es-EC" sz="2800">
            <a:solidFill>
              <a:schemeClr val="tx1"/>
            </a:solidFill>
          </a:endParaRPr>
        </a:p>
      </dgm:t>
    </dgm:pt>
    <dgm:pt modelId="{5F68C52F-88F4-4AD6-AA9A-5DFDA38C48D9}" type="parTrans" cxnId="{43E9FA7C-D5F4-4477-B3AC-892ECCCD9AD3}">
      <dgm:prSet/>
      <dgm:spPr/>
      <dgm:t>
        <a:bodyPr/>
        <a:lstStyle/>
        <a:p>
          <a:endParaRPr lang="es-EC" sz="2800">
            <a:solidFill>
              <a:schemeClr val="tx1"/>
            </a:solidFill>
          </a:endParaRPr>
        </a:p>
      </dgm:t>
    </dgm:pt>
    <dgm:pt modelId="{37E0AD5C-89E2-40F8-82AA-A1DE24BA4A98}">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dirty="0">
            <a:solidFill>
              <a:schemeClr val="tx1"/>
            </a:solidFill>
          </a:endParaRPr>
        </a:p>
      </dgm:t>
    </dgm:pt>
    <dgm:pt modelId="{94118782-08C7-4D3F-A71B-AC5B4E471765}">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Del análisis situacional aplicado utilizando la metodología planteada por David (2003) se concluye que la entidad desarrolla sus actividades  en un ambiente externo muy favorable, pero sin embargo en las debilidades  se pudo constatar   la deficiencia  en los controles administrativos. </a:t>
          </a:r>
          <a:endParaRPr lang="es-EC" sz="1800" dirty="0">
            <a:solidFill>
              <a:schemeClr val="tx1"/>
            </a:solidFill>
          </a:endParaRPr>
        </a:p>
      </dgm:t>
    </dgm:pt>
    <dgm:pt modelId="{20D0F409-AD31-4B35-A828-3B287F622BE2}" type="sibTrans" cxnId="{7260F7D6-5828-4C59-B2D5-262366AF9BA5}">
      <dgm:prSet/>
      <dgm:spPr/>
      <dgm:t>
        <a:bodyPr/>
        <a:lstStyle/>
        <a:p>
          <a:endParaRPr lang="es-EC" sz="2800">
            <a:solidFill>
              <a:schemeClr val="tx1"/>
            </a:solidFill>
          </a:endParaRPr>
        </a:p>
      </dgm:t>
    </dgm:pt>
    <dgm:pt modelId="{2F4DD182-33A1-407B-A184-EF5E07A660C3}" type="parTrans" cxnId="{7260F7D6-5828-4C59-B2D5-262366AF9BA5}">
      <dgm:prSet/>
      <dgm:spPr/>
      <dgm:t>
        <a:bodyPr/>
        <a:lstStyle/>
        <a:p>
          <a:endParaRPr lang="es-EC" sz="2800">
            <a:solidFill>
              <a:schemeClr val="tx1"/>
            </a:solidFill>
          </a:endParaRPr>
        </a:p>
      </dgm:t>
    </dgm:pt>
    <dgm:pt modelId="{245BD55D-872C-4022-B876-5B10A4455485}" type="sibTrans" cxnId="{AE014731-2A34-44B8-9E37-C6F6A48F03F3}">
      <dgm:prSet/>
      <dgm:spPr/>
      <dgm:t>
        <a:bodyPr/>
        <a:lstStyle/>
        <a:p>
          <a:endParaRPr lang="es-EC" sz="2800">
            <a:solidFill>
              <a:schemeClr val="tx1"/>
            </a:solidFill>
          </a:endParaRPr>
        </a:p>
      </dgm:t>
    </dgm:pt>
    <dgm:pt modelId="{A84A50C9-6CBE-47B6-9E20-D75DE5B4DC26}" type="parTrans" cxnId="{AE014731-2A34-44B8-9E37-C6F6A48F03F3}">
      <dgm:prSet/>
      <dgm:spPr/>
      <dgm:t>
        <a:bodyPr/>
        <a:lstStyle/>
        <a:p>
          <a:endParaRPr lang="es-EC" sz="2800">
            <a:solidFill>
              <a:schemeClr val="tx1"/>
            </a:solidFill>
          </a:endParaRPr>
        </a:p>
      </dgm:t>
    </dgm:pt>
    <dgm:pt modelId="{F962F01F-20BF-44B4-A52D-E17C7AC6CCAA}">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dirty="0">
            <a:solidFill>
              <a:schemeClr val="tx1"/>
            </a:solidFill>
          </a:endParaRPr>
        </a:p>
      </dgm:t>
    </dgm:pt>
    <dgm:pt modelId="{1B22BB00-D22F-4788-A9DE-0812423B72FF}">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Al aplicar este modelo de COSO ERM, como una herramienta  para un sistema de control interno o evaluar el control de Biopolymers SA, permitió realizar un análisis  de los riesgos,  para poder identificar sus objetivos  y los factores más críticos  de los procesos de éxito. </a:t>
          </a:r>
          <a:endParaRPr lang="es-EC" sz="1800" dirty="0">
            <a:solidFill>
              <a:schemeClr val="tx1"/>
            </a:solidFill>
          </a:endParaRPr>
        </a:p>
      </dgm:t>
    </dgm:pt>
    <dgm:pt modelId="{BB4B8EBC-A82A-430C-8783-FE1A11F8D13C}" type="sibTrans" cxnId="{F7E38F57-7D11-479A-ABC3-071B1C85FC91}">
      <dgm:prSet/>
      <dgm:spPr/>
      <dgm:t>
        <a:bodyPr/>
        <a:lstStyle/>
        <a:p>
          <a:endParaRPr lang="es-EC" sz="2800">
            <a:solidFill>
              <a:schemeClr val="tx1"/>
            </a:solidFill>
          </a:endParaRPr>
        </a:p>
      </dgm:t>
    </dgm:pt>
    <dgm:pt modelId="{CCD7D337-8A65-4D00-9041-81819F8CB164}" type="parTrans" cxnId="{F7E38F57-7D11-479A-ABC3-071B1C85FC91}">
      <dgm:prSet/>
      <dgm:spPr/>
      <dgm:t>
        <a:bodyPr/>
        <a:lstStyle/>
        <a:p>
          <a:endParaRPr lang="es-EC" sz="2800">
            <a:solidFill>
              <a:schemeClr val="tx1"/>
            </a:solidFill>
          </a:endParaRPr>
        </a:p>
      </dgm:t>
    </dgm:pt>
    <dgm:pt modelId="{C490006A-1CF8-496E-83E8-E9456077E0AA}" type="sibTrans" cxnId="{EABE7826-4161-44EC-88AF-37CA5155418C}">
      <dgm:prSet/>
      <dgm:spPr/>
      <dgm:t>
        <a:bodyPr/>
        <a:lstStyle/>
        <a:p>
          <a:endParaRPr lang="es-EC" sz="2800">
            <a:solidFill>
              <a:schemeClr val="tx1"/>
            </a:solidFill>
          </a:endParaRPr>
        </a:p>
      </dgm:t>
    </dgm:pt>
    <dgm:pt modelId="{F742E60E-CC6F-4DE6-AF62-9401DD89A368}" type="parTrans" cxnId="{EABE7826-4161-44EC-88AF-37CA5155418C}">
      <dgm:prSet/>
      <dgm:spPr/>
      <dgm:t>
        <a:bodyPr/>
        <a:lstStyle/>
        <a:p>
          <a:endParaRPr lang="es-EC" sz="2800">
            <a:solidFill>
              <a:schemeClr val="tx1"/>
            </a:solidFill>
          </a:endParaRPr>
        </a:p>
      </dgm:t>
    </dgm:pt>
    <dgm:pt modelId="{CB66210E-E7CC-4C00-9858-8B719D98BFC2}">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dirty="0">
            <a:solidFill>
              <a:schemeClr val="tx1"/>
            </a:solidFill>
          </a:endParaRPr>
        </a:p>
      </dgm:t>
    </dgm:pt>
    <dgm:pt modelId="{F82818CE-CD5D-4B1D-9654-CDC963BE0750}">
      <dgm:prSet phldrT="[Texto]"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El control interno basado en COSO ERM, es un plan de organización donde se utilizan métodos  y procedimientos en donde se aplican a una empresa para ayudar a salvaguardar sus activos, confirmar su razonabilidad y confiabilidad de la información  financiera, como también a la función administrativa y operacional, lo cual ayuda a promover la eficiencia  en las operaciones, las políticas descrita por la administración. </a:t>
          </a:r>
          <a:endParaRPr lang="es-EC" sz="1800" dirty="0">
            <a:solidFill>
              <a:schemeClr val="tx1"/>
            </a:solidFill>
          </a:endParaRPr>
        </a:p>
      </dgm:t>
    </dgm:pt>
    <dgm:pt modelId="{4BD9BA8D-2BC3-4D73-933E-FC7E8A25A17D}" type="sibTrans" cxnId="{C6358901-AABB-4B69-8CA1-33F40A32A462}">
      <dgm:prSet/>
      <dgm:spPr/>
      <dgm:t>
        <a:bodyPr/>
        <a:lstStyle/>
        <a:p>
          <a:endParaRPr lang="es-EC" sz="2800">
            <a:solidFill>
              <a:schemeClr val="tx1"/>
            </a:solidFill>
          </a:endParaRPr>
        </a:p>
      </dgm:t>
    </dgm:pt>
    <dgm:pt modelId="{B832EE9B-8487-4613-84F2-F3AB1EF2009C}" type="parTrans" cxnId="{C6358901-AABB-4B69-8CA1-33F40A32A462}">
      <dgm:prSet/>
      <dgm:spPr/>
      <dgm:t>
        <a:bodyPr/>
        <a:lstStyle/>
        <a:p>
          <a:endParaRPr lang="es-EC" sz="2800">
            <a:solidFill>
              <a:schemeClr val="tx1"/>
            </a:solidFill>
          </a:endParaRPr>
        </a:p>
      </dgm:t>
    </dgm:pt>
    <dgm:pt modelId="{CD348F5D-A49B-4DC7-B4B8-C13A0AA83A19}" type="sibTrans" cxnId="{D6FB2761-2F1A-48AE-AA02-D9ADB16700AF}">
      <dgm:prSet/>
      <dgm:spPr/>
      <dgm:t>
        <a:bodyPr/>
        <a:lstStyle/>
        <a:p>
          <a:endParaRPr lang="es-EC" sz="2800">
            <a:solidFill>
              <a:schemeClr val="tx1"/>
            </a:solidFill>
          </a:endParaRPr>
        </a:p>
      </dgm:t>
    </dgm:pt>
    <dgm:pt modelId="{28FB7F7C-D988-4CE6-8A5F-94293AB3485B}" type="parTrans" cxnId="{D6FB2761-2F1A-48AE-AA02-D9ADB16700AF}">
      <dgm:prSet/>
      <dgm:spPr/>
      <dgm:t>
        <a:bodyPr/>
        <a:lstStyle/>
        <a:p>
          <a:endParaRPr lang="es-EC" sz="2800">
            <a:solidFill>
              <a:schemeClr val="tx1"/>
            </a:solidFill>
          </a:endParaRPr>
        </a:p>
      </dgm:t>
    </dgm:pt>
    <dgm:pt modelId="{1B29054A-8DAB-43A6-8E2C-6F0C048EFEC7}" type="pres">
      <dgm:prSet presAssocID="{291C9BBC-B6C4-4356-9646-CC73F60096BD}" presName="linear" presStyleCnt="0">
        <dgm:presLayoutVars>
          <dgm:dir/>
          <dgm:resizeHandles val="exact"/>
        </dgm:presLayoutVars>
      </dgm:prSet>
      <dgm:spPr/>
      <dgm:t>
        <a:bodyPr/>
        <a:lstStyle/>
        <a:p>
          <a:endParaRPr lang="es-EC"/>
        </a:p>
      </dgm:t>
    </dgm:pt>
    <dgm:pt modelId="{5193CC97-CD8A-436E-9A7A-E62EAF01247A}" type="pres">
      <dgm:prSet presAssocID="{597DC4D0-E43E-46AE-983A-42A1484B5B6C}" presName="comp" presStyleCnt="0"/>
      <dgm:spPr/>
    </dgm:pt>
    <dgm:pt modelId="{2493FF5B-0CAC-44A4-A7B9-FA45DCBFF016}" type="pres">
      <dgm:prSet presAssocID="{597DC4D0-E43E-46AE-983A-42A1484B5B6C}" presName="box" presStyleLbl="node1" presStyleIdx="0" presStyleCnt="1" custLinFactNeighborX="-29412" custLinFactNeighborY="-3144"/>
      <dgm:spPr/>
      <dgm:t>
        <a:bodyPr/>
        <a:lstStyle/>
        <a:p>
          <a:endParaRPr lang="es-EC"/>
        </a:p>
      </dgm:t>
    </dgm:pt>
    <dgm:pt modelId="{CC9FC985-A348-45E3-A1AC-12BD5FBD0659}" type="pres">
      <dgm:prSet presAssocID="{597DC4D0-E43E-46AE-983A-42A1484B5B6C}" presName="img" presStyleLbl="fgImgPlace1" presStyleIdx="0" presStyleCnt="1" custLinFactNeighborX="-11029" custLinFactNeighborY="-1075"/>
      <dgm:spPr>
        <a:blipFill>
          <a:blip xmlns:r="http://schemas.openxmlformats.org/officeDocument/2006/relationships" r:embed="rId1">
            <a:extLst>
              <a:ext uri="{28A0092B-C50C-407E-A947-70E740481C1C}">
                <a14:useLocalDpi xmlns:a14="http://schemas.microsoft.com/office/drawing/2010/main" val="0"/>
              </a:ext>
            </a:extLst>
          </a:blip>
          <a:srcRect/>
          <a:stretch>
            <a:fillRect l="-66000" r="-66000"/>
          </a:stretch>
        </a:blipFill>
      </dgm:spPr>
    </dgm:pt>
    <dgm:pt modelId="{B5DCBA67-B689-415D-BB75-3001EA7DA996}" type="pres">
      <dgm:prSet presAssocID="{597DC4D0-E43E-46AE-983A-42A1484B5B6C}" presName="text" presStyleLbl="node1" presStyleIdx="0" presStyleCnt="1">
        <dgm:presLayoutVars>
          <dgm:bulletEnabled val="1"/>
        </dgm:presLayoutVars>
      </dgm:prSet>
      <dgm:spPr/>
      <dgm:t>
        <a:bodyPr/>
        <a:lstStyle/>
        <a:p>
          <a:endParaRPr lang="es-EC"/>
        </a:p>
      </dgm:t>
    </dgm:pt>
  </dgm:ptLst>
  <dgm:cxnLst>
    <dgm:cxn modelId="{B8D83A25-F9DA-4593-B6B2-8D559C99A79F}" type="presOf" srcId="{CB66210E-E7CC-4C00-9858-8B719D98BFC2}" destId="{2493FF5B-0CAC-44A4-A7B9-FA45DCBFF016}" srcOrd="0" destOrd="2" presId="urn:microsoft.com/office/officeart/2005/8/layout/vList4"/>
    <dgm:cxn modelId="{72CF2521-1FD6-4674-A214-C53844DA51E4}" type="presOf" srcId="{F82818CE-CD5D-4B1D-9654-CDC963BE0750}" destId="{B5DCBA67-B689-415D-BB75-3001EA7DA996}" srcOrd="1" destOrd="1" presId="urn:microsoft.com/office/officeart/2005/8/layout/vList4"/>
    <dgm:cxn modelId="{51D10806-4344-4910-BCE9-C69199B10D8F}" type="presOf" srcId="{94118782-08C7-4D3F-A71B-AC5B4E471765}" destId="{2493FF5B-0CAC-44A4-A7B9-FA45DCBFF016}" srcOrd="0" destOrd="5" presId="urn:microsoft.com/office/officeart/2005/8/layout/vList4"/>
    <dgm:cxn modelId="{4636BA79-AC58-4E63-B5B8-791847B2C313}" type="presOf" srcId="{597DC4D0-E43E-46AE-983A-42A1484B5B6C}" destId="{B5DCBA67-B689-415D-BB75-3001EA7DA996}" srcOrd="1" destOrd="0" presId="urn:microsoft.com/office/officeart/2005/8/layout/vList4"/>
    <dgm:cxn modelId="{7260F7D6-5828-4C59-B2D5-262366AF9BA5}" srcId="{597DC4D0-E43E-46AE-983A-42A1484B5B6C}" destId="{94118782-08C7-4D3F-A71B-AC5B4E471765}" srcOrd="2" destOrd="0" parTransId="{2F4DD182-33A1-407B-A184-EF5E07A660C3}" sibTransId="{20D0F409-AD31-4B35-A828-3B287F622BE2}"/>
    <dgm:cxn modelId="{0C7E1679-FBD7-4094-97A1-5C8D51CB19D1}" type="presOf" srcId="{1B22BB00-D22F-4788-A9DE-0812423B72FF}" destId="{B5DCBA67-B689-415D-BB75-3001EA7DA996}" srcOrd="1" destOrd="3" presId="urn:microsoft.com/office/officeart/2005/8/layout/vList4"/>
    <dgm:cxn modelId="{299A1A22-C124-47E4-B43F-EE08F47958D7}" type="presOf" srcId="{1B22BB00-D22F-4788-A9DE-0812423B72FF}" destId="{2493FF5B-0CAC-44A4-A7B9-FA45DCBFF016}" srcOrd="0" destOrd="3" presId="urn:microsoft.com/office/officeart/2005/8/layout/vList4"/>
    <dgm:cxn modelId="{31293963-D35E-41B5-B0BC-FB9DC597678A}" srcId="{291C9BBC-B6C4-4356-9646-CC73F60096BD}" destId="{597DC4D0-E43E-46AE-983A-42A1484B5B6C}" srcOrd="0" destOrd="0" parTransId="{4B906365-0222-474F-A8E0-6529F73B8B33}" sibTransId="{E2E3304E-498F-4406-A043-16CF2CB24E6F}"/>
    <dgm:cxn modelId="{2F210ECB-00A7-43EF-9034-B0B2973FAB61}" type="presOf" srcId="{37E0AD5C-89E2-40F8-82AA-A1DE24BA4A98}" destId="{2493FF5B-0CAC-44A4-A7B9-FA45DCBFF016}" srcOrd="0" destOrd="6" presId="urn:microsoft.com/office/officeart/2005/8/layout/vList4"/>
    <dgm:cxn modelId="{6D72B56D-57F7-4118-8579-5D89CD3EA522}" type="presOf" srcId="{F962F01F-20BF-44B4-A52D-E17C7AC6CCAA}" destId="{2493FF5B-0CAC-44A4-A7B9-FA45DCBFF016}" srcOrd="0" destOrd="4" presId="urn:microsoft.com/office/officeart/2005/8/layout/vList4"/>
    <dgm:cxn modelId="{EABE7826-4161-44EC-88AF-37CA5155418C}" srcId="{1B22BB00-D22F-4788-A9DE-0812423B72FF}" destId="{F962F01F-20BF-44B4-A52D-E17C7AC6CCAA}" srcOrd="0" destOrd="0" parTransId="{F742E60E-CC6F-4DE6-AF62-9401DD89A368}" sibTransId="{C490006A-1CF8-496E-83E8-E9456077E0AA}"/>
    <dgm:cxn modelId="{EAFB1A50-3BDB-42CF-BFD6-8208631D7BAC}" type="presOf" srcId="{597DC4D0-E43E-46AE-983A-42A1484B5B6C}" destId="{2493FF5B-0CAC-44A4-A7B9-FA45DCBFF016}" srcOrd="0" destOrd="0" presId="urn:microsoft.com/office/officeart/2005/8/layout/vList4"/>
    <dgm:cxn modelId="{1B34ABC6-9148-4FC1-AEFB-BE8BD3616378}" type="presOf" srcId="{CB66210E-E7CC-4C00-9858-8B719D98BFC2}" destId="{B5DCBA67-B689-415D-BB75-3001EA7DA996}" srcOrd="1" destOrd="2" presId="urn:microsoft.com/office/officeart/2005/8/layout/vList4"/>
    <dgm:cxn modelId="{43E9FA7C-D5F4-4477-B3AC-892ECCCD9AD3}" srcId="{597DC4D0-E43E-46AE-983A-42A1484B5B6C}" destId="{1319B274-6DC6-4A32-945C-70B612828206}" srcOrd="3" destOrd="0" parTransId="{5F68C52F-88F4-4AD6-AA9A-5DFDA38C48D9}" sibTransId="{A8C2AECA-37F9-496F-B404-E5DCEB61F1FF}"/>
    <dgm:cxn modelId="{F7E38F57-7D11-479A-ABC3-071B1C85FC91}" srcId="{597DC4D0-E43E-46AE-983A-42A1484B5B6C}" destId="{1B22BB00-D22F-4788-A9DE-0812423B72FF}" srcOrd="1" destOrd="0" parTransId="{CCD7D337-8A65-4D00-9041-81819F8CB164}" sibTransId="{BB4B8EBC-A82A-430C-8783-FE1A11F8D13C}"/>
    <dgm:cxn modelId="{AE014731-2A34-44B8-9E37-C6F6A48F03F3}" srcId="{94118782-08C7-4D3F-A71B-AC5B4E471765}" destId="{37E0AD5C-89E2-40F8-82AA-A1DE24BA4A98}" srcOrd="0" destOrd="0" parTransId="{A84A50C9-6CBE-47B6-9E20-D75DE5B4DC26}" sibTransId="{245BD55D-872C-4022-B876-5B10A4455485}"/>
    <dgm:cxn modelId="{11379C7D-A0CC-4DCB-8367-4739B849CE28}" type="presOf" srcId="{F82818CE-CD5D-4B1D-9654-CDC963BE0750}" destId="{2493FF5B-0CAC-44A4-A7B9-FA45DCBFF016}" srcOrd="0" destOrd="1" presId="urn:microsoft.com/office/officeart/2005/8/layout/vList4"/>
    <dgm:cxn modelId="{9BE6C082-99BB-4C38-9A58-815718BBFDFF}" type="presOf" srcId="{94118782-08C7-4D3F-A71B-AC5B4E471765}" destId="{B5DCBA67-B689-415D-BB75-3001EA7DA996}" srcOrd="1" destOrd="5" presId="urn:microsoft.com/office/officeart/2005/8/layout/vList4"/>
    <dgm:cxn modelId="{C6358901-AABB-4B69-8CA1-33F40A32A462}" srcId="{597DC4D0-E43E-46AE-983A-42A1484B5B6C}" destId="{F82818CE-CD5D-4B1D-9654-CDC963BE0750}" srcOrd="0" destOrd="0" parTransId="{B832EE9B-8487-4613-84F2-F3AB1EF2009C}" sibTransId="{4BD9BA8D-2BC3-4D73-933E-FC7E8A25A17D}"/>
    <dgm:cxn modelId="{82E9ED64-26A0-4095-BCA3-C672D677D962}" type="presOf" srcId="{1319B274-6DC6-4A32-945C-70B612828206}" destId="{B5DCBA67-B689-415D-BB75-3001EA7DA996}" srcOrd="1" destOrd="7" presId="urn:microsoft.com/office/officeart/2005/8/layout/vList4"/>
    <dgm:cxn modelId="{E296D4CC-67A6-4A22-BDD4-78FBB813DA88}" type="presOf" srcId="{F962F01F-20BF-44B4-A52D-E17C7AC6CCAA}" destId="{B5DCBA67-B689-415D-BB75-3001EA7DA996}" srcOrd="1" destOrd="4" presId="urn:microsoft.com/office/officeart/2005/8/layout/vList4"/>
    <dgm:cxn modelId="{76CE5D53-4480-45FC-A5F0-8C195C69E3F2}" type="presOf" srcId="{1319B274-6DC6-4A32-945C-70B612828206}" destId="{2493FF5B-0CAC-44A4-A7B9-FA45DCBFF016}" srcOrd="0" destOrd="7" presId="urn:microsoft.com/office/officeart/2005/8/layout/vList4"/>
    <dgm:cxn modelId="{1E4E3D2D-D40B-428C-911E-F4304D43FA75}" type="presOf" srcId="{291C9BBC-B6C4-4356-9646-CC73F60096BD}" destId="{1B29054A-8DAB-43A6-8E2C-6F0C048EFEC7}" srcOrd="0" destOrd="0" presId="urn:microsoft.com/office/officeart/2005/8/layout/vList4"/>
    <dgm:cxn modelId="{EEA07374-202F-4BA1-9F08-E257112A7E52}" type="presOf" srcId="{37E0AD5C-89E2-40F8-82AA-A1DE24BA4A98}" destId="{B5DCBA67-B689-415D-BB75-3001EA7DA996}" srcOrd="1" destOrd="6" presId="urn:microsoft.com/office/officeart/2005/8/layout/vList4"/>
    <dgm:cxn modelId="{D6FB2761-2F1A-48AE-AA02-D9ADB16700AF}" srcId="{F82818CE-CD5D-4B1D-9654-CDC963BE0750}" destId="{CB66210E-E7CC-4C00-9858-8B719D98BFC2}" srcOrd="0" destOrd="0" parTransId="{28FB7F7C-D988-4CE6-8A5F-94293AB3485B}" sibTransId="{CD348F5D-A49B-4DC7-B4B8-C13A0AA83A19}"/>
    <dgm:cxn modelId="{43A9C900-0CA0-406D-8A4D-A14504E6F1BE}" type="presParOf" srcId="{1B29054A-8DAB-43A6-8E2C-6F0C048EFEC7}" destId="{5193CC97-CD8A-436E-9A7A-E62EAF01247A}" srcOrd="0" destOrd="0" presId="urn:microsoft.com/office/officeart/2005/8/layout/vList4"/>
    <dgm:cxn modelId="{A98D5906-4CB0-4023-91CA-0103BEE757E3}" type="presParOf" srcId="{5193CC97-CD8A-436E-9A7A-E62EAF01247A}" destId="{2493FF5B-0CAC-44A4-A7B9-FA45DCBFF016}" srcOrd="0" destOrd="0" presId="urn:microsoft.com/office/officeart/2005/8/layout/vList4"/>
    <dgm:cxn modelId="{2F8A1DAF-D1C5-45A0-9695-EBA7102E9424}" type="presParOf" srcId="{5193CC97-CD8A-436E-9A7A-E62EAF01247A}" destId="{CC9FC985-A348-45E3-A1AC-12BD5FBD0659}" srcOrd="1" destOrd="0" presId="urn:microsoft.com/office/officeart/2005/8/layout/vList4"/>
    <dgm:cxn modelId="{086FB849-1FA3-4EC0-820D-71F18819A619}" type="presParOf" srcId="{5193CC97-CD8A-436E-9A7A-E62EAF01247A}" destId="{B5DCBA67-B689-415D-BB75-3001EA7DA99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1C9BBC-B6C4-4356-9646-CC73F60096B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597DC4D0-E43E-46AE-983A-42A1484B5B6C}">
      <dgm:prSet phldrT="[Texto]"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b="1" dirty="0" smtClean="0">
              <a:solidFill>
                <a:schemeClr val="tx1"/>
              </a:solidFill>
            </a:rPr>
            <a:t>Conclusiones</a:t>
          </a:r>
          <a:endParaRPr lang="es-EC" sz="2400" b="1" dirty="0">
            <a:solidFill>
              <a:schemeClr val="tx1"/>
            </a:solidFill>
          </a:endParaRPr>
        </a:p>
      </dgm:t>
    </dgm:pt>
    <dgm:pt modelId="{4B906365-0222-474F-A8E0-6529F73B8B33}" type="parTrans" cxnId="{31293963-D35E-41B5-B0BC-FB9DC597678A}">
      <dgm:prSet/>
      <dgm:spPr/>
      <dgm:t>
        <a:bodyPr/>
        <a:lstStyle/>
        <a:p>
          <a:endParaRPr lang="es-EC" sz="2800">
            <a:solidFill>
              <a:schemeClr val="tx1"/>
            </a:solidFill>
          </a:endParaRPr>
        </a:p>
      </dgm:t>
    </dgm:pt>
    <dgm:pt modelId="{E2E3304E-498F-4406-A043-16CF2CB24E6F}" type="sibTrans" cxnId="{31293963-D35E-41B5-B0BC-FB9DC597678A}">
      <dgm:prSet/>
      <dgm:spPr/>
      <dgm:t>
        <a:bodyPr/>
        <a:lstStyle/>
        <a:p>
          <a:endParaRPr lang="es-EC" sz="2800">
            <a:solidFill>
              <a:schemeClr val="tx1"/>
            </a:solidFill>
          </a:endParaRPr>
        </a:p>
      </dgm:t>
    </dgm:pt>
    <dgm:pt modelId="{1F0C2D7D-D6D9-4907-9394-B334A9DACF37}">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Además en el área de contabilidad no se evalúan los riesgos  que pudiera ocurrir  en la elaboración de los estados  financieros, por  lo que pudiera existir  errores o irregularidades en las operaciones registradas, y no se realizan conciliaciones periódicamente  de los saldos  de las diversas áreas o estados de cuenta bancaria lo cual puede repercutir y pueden alterar la razonabilidad de los estados financieros.</a:t>
          </a:r>
          <a:endParaRPr lang="es-EC" sz="1800" dirty="0">
            <a:solidFill>
              <a:schemeClr val="tx1"/>
            </a:solidFill>
          </a:endParaRPr>
        </a:p>
      </dgm:t>
    </dgm:pt>
    <dgm:pt modelId="{190766E2-AFAE-470C-8BC8-D9502BE7C3BD}" type="sibTrans" cxnId="{88DF700B-5E79-4646-A30B-E4CAAA054881}">
      <dgm:prSet/>
      <dgm:spPr/>
      <dgm:t>
        <a:bodyPr/>
        <a:lstStyle/>
        <a:p>
          <a:endParaRPr lang="es-EC" sz="2800">
            <a:solidFill>
              <a:schemeClr val="tx1"/>
            </a:solidFill>
          </a:endParaRPr>
        </a:p>
      </dgm:t>
    </dgm:pt>
    <dgm:pt modelId="{1B4ABD8D-BC5B-480A-A117-C3688D189EC9}" type="parTrans" cxnId="{88DF700B-5E79-4646-A30B-E4CAAA054881}">
      <dgm:prSet/>
      <dgm:spPr/>
      <dgm:t>
        <a:bodyPr/>
        <a:lstStyle/>
        <a:p>
          <a:endParaRPr lang="es-EC" sz="2800">
            <a:solidFill>
              <a:schemeClr val="tx1"/>
            </a:solidFill>
          </a:endParaRPr>
        </a:p>
      </dgm:t>
    </dgm:pt>
    <dgm:pt modelId="{518D9AA7-0579-45BC-A7A5-353F04B57704}">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a:solidFill>
              <a:schemeClr val="tx1"/>
            </a:solidFill>
          </a:endParaRPr>
        </a:p>
      </dgm:t>
    </dgm:pt>
    <dgm:pt modelId="{035A7340-8966-4A05-B6AA-39B8007FAA68}">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De la evaluación de  control interno modelo COSO ERM a los tres procesos más críticos se determinó un nivel de confianza de  57%  moderado y un nivel de riesgo de 43% moderado, el nivel de riesgo generado por las siguientes observaciones; no se establecen objetivos estratégicos, no cuenta con manuales de ética, no existe motivación al personal, inexistencia de un plan de gestión de riesgos, el sistema tecnológica no ayuda a las actividades empresariales, tampoco cuenta con un plan de contingencia para salvaguardar activos y la falta de  indicadores que ayuden a monitorear el estado de  los riesgos.</a:t>
          </a:r>
          <a:endParaRPr lang="es-EC" sz="1800" dirty="0">
            <a:solidFill>
              <a:schemeClr val="tx1"/>
            </a:solidFill>
          </a:endParaRPr>
        </a:p>
      </dgm:t>
    </dgm:pt>
    <dgm:pt modelId="{CBD43319-37C9-43D9-8B71-F7BDEE24D3CF}" type="sibTrans" cxnId="{F1950612-3F68-4EFC-A300-953CD9093039}">
      <dgm:prSet/>
      <dgm:spPr/>
      <dgm:t>
        <a:bodyPr/>
        <a:lstStyle/>
        <a:p>
          <a:endParaRPr lang="es-EC" sz="2800">
            <a:solidFill>
              <a:schemeClr val="tx1"/>
            </a:solidFill>
          </a:endParaRPr>
        </a:p>
      </dgm:t>
    </dgm:pt>
    <dgm:pt modelId="{B1EF3773-716C-4901-AD89-6D78166C2056}" type="parTrans" cxnId="{F1950612-3F68-4EFC-A300-953CD9093039}">
      <dgm:prSet/>
      <dgm:spPr/>
      <dgm:t>
        <a:bodyPr/>
        <a:lstStyle/>
        <a:p>
          <a:endParaRPr lang="es-EC" sz="2800">
            <a:solidFill>
              <a:schemeClr val="tx1"/>
            </a:solidFill>
          </a:endParaRPr>
        </a:p>
      </dgm:t>
    </dgm:pt>
    <dgm:pt modelId="{CA9F4058-152D-4E3D-867C-82A8A6927834}" type="sibTrans" cxnId="{B142C123-FB54-4D2A-8B98-0706E1DA4FAD}">
      <dgm:prSet/>
      <dgm:spPr/>
      <dgm:t>
        <a:bodyPr/>
        <a:lstStyle/>
        <a:p>
          <a:endParaRPr lang="es-EC" sz="2800">
            <a:solidFill>
              <a:schemeClr val="tx1"/>
            </a:solidFill>
          </a:endParaRPr>
        </a:p>
      </dgm:t>
    </dgm:pt>
    <dgm:pt modelId="{8C75A0F1-2C12-47DB-997B-87EABDA52848}" type="parTrans" cxnId="{B142C123-FB54-4D2A-8B98-0706E1DA4FAD}">
      <dgm:prSet/>
      <dgm:spPr/>
      <dgm:t>
        <a:bodyPr/>
        <a:lstStyle/>
        <a:p>
          <a:endParaRPr lang="es-EC" sz="2800">
            <a:solidFill>
              <a:schemeClr val="tx1"/>
            </a:solidFill>
          </a:endParaRPr>
        </a:p>
      </dgm:t>
    </dgm:pt>
    <dgm:pt modelId="{74AC08DC-3F54-4E3A-A653-1AC97814D5F1}">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sz="1800" dirty="0">
            <a:solidFill>
              <a:schemeClr val="tx1"/>
            </a:solidFill>
          </a:endParaRPr>
        </a:p>
      </dgm:t>
    </dgm:pt>
    <dgm:pt modelId="{D30F5E6E-9E38-408C-B209-00CF2807D699}" type="sibTrans" cxnId="{A13BAFE4-871C-4F53-AFEA-50A682048F54}">
      <dgm:prSet/>
      <dgm:spPr/>
      <dgm:t>
        <a:bodyPr/>
        <a:lstStyle/>
        <a:p>
          <a:endParaRPr lang="es-EC" sz="2800">
            <a:solidFill>
              <a:schemeClr val="tx1"/>
            </a:solidFill>
          </a:endParaRPr>
        </a:p>
      </dgm:t>
    </dgm:pt>
    <dgm:pt modelId="{4D47033C-37A4-4DD8-BD3C-ABEF98FAEB89}" type="parTrans" cxnId="{A13BAFE4-871C-4F53-AFEA-50A682048F54}">
      <dgm:prSet/>
      <dgm:spPr/>
      <dgm:t>
        <a:bodyPr/>
        <a:lstStyle/>
        <a:p>
          <a:endParaRPr lang="es-EC" sz="2800">
            <a:solidFill>
              <a:schemeClr val="tx1"/>
            </a:solidFill>
          </a:endParaRPr>
        </a:p>
      </dgm:t>
    </dgm:pt>
    <dgm:pt modelId="{4B73ACBD-E2BD-4305-81EA-C5A8DFD4C7A9}">
      <dgm:prSet custT="1"/>
      <dgm: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En la aplicación de la matriz de evaluación  del factor interno  (EFI) donde las debilidades  y fortalezas  dan como resultado  3.07. Lo que en un rango de 0 a 4, donde los puntajes menor a 2.5 caracteriza  que las empresas  que son débiles  internamente, mientras que los puntajes  mayor a 2.5 dan una posición  interna  muy sólida a las empresas,  el resultado de 3.07  indica  que la institución  internamente  es sólida.</a:t>
          </a:r>
          <a:endParaRPr lang="es-EC" sz="1800" dirty="0">
            <a:solidFill>
              <a:schemeClr val="tx1"/>
            </a:solidFill>
          </a:endParaRPr>
        </a:p>
      </dgm:t>
    </dgm:pt>
    <dgm:pt modelId="{8C8A24CF-DDF4-445B-986D-77E2610B4846}" type="sibTrans" cxnId="{8EE9D109-3576-4CCE-9310-12E11047D01F}">
      <dgm:prSet/>
      <dgm:spPr/>
      <dgm:t>
        <a:bodyPr/>
        <a:lstStyle/>
        <a:p>
          <a:endParaRPr lang="es-EC" sz="2800">
            <a:solidFill>
              <a:schemeClr val="tx1"/>
            </a:solidFill>
          </a:endParaRPr>
        </a:p>
      </dgm:t>
    </dgm:pt>
    <dgm:pt modelId="{3088E897-34C2-4D54-BEF7-2AFB59FCB991}" type="parTrans" cxnId="{8EE9D109-3576-4CCE-9310-12E11047D01F}">
      <dgm:prSet/>
      <dgm:spPr/>
      <dgm:t>
        <a:bodyPr/>
        <a:lstStyle/>
        <a:p>
          <a:endParaRPr lang="es-EC" sz="2800">
            <a:solidFill>
              <a:schemeClr val="tx1"/>
            </a:solidFill>
          </a:endParaRPr>
        </a:p>
      </dgm:t>
    </dgm:pt>
    <dgm:pt modelId="{1B29054A-8DAB-43A6-8E2C-6F0C048EFEC7}" type="pres">
      <dgm:prSet presAssocID="{291C9BBC-B6C4-4356-9646-CC73F60096BD}" presName="linear" presStyleCnt="0">
        <dgm:presLayoutVars>
          <dgm:dir/>
          <dgm:resizeHandles val="exact"/>
        </dgm:presLayoutVars>
      </dgm:prSet>
      <dgm:spPr/>
      <dgm:t>
        <a:bodyPr/>
        <a:lstStyle/>
        <a:p>
          <a:endParaRPr lang="es-EC"/>
        </a:p>
      </dgm:t>
    </dgm:pt>
    <dgm:pt modelId="{5193CC97-CD8A-436E-9A7A-E62EAF01247A}" type="pres">
      <dgm:prSet presAssocID="{597DC4D0-E43E-46AE-983A-42A1484B5B6C}" presName="comp" presStyleCnt="0"/>
      <dgm:spPr/>
    </dgm:pt>
    <dgm:pt modelId="{2493FF5B-0CAC-44A4-A7B9-FA45DCBFF016}" type="pres">
      <dgm:prSet presAssocID="{597DC4D0-E43E-46AE-983A-42A1484B5B6C}" presName="box" presStyleLbl="node1" presStyleIdx="0" presStyleCnt="1"/>
      <dgm:spPr/>
      <dgm:t>
        <a:bodyPr/>
        <a:lstStyle/>
        <a:p>
          <a:endParaRPr lang="es-EC"/>
        </a:p>
      </dgm:t>
    </dgm:pt>
    <dgm:pt modelId="{CC9FC985-A348-45E3-A1AC-12BD5FBD0659}" type="pres">
      <dgm:prSet presAssocID="{597DC4D0-E43E-46AE-983A-42A1484B5B6C}" presName="img" presStyleLbl="fgImgPlace1" presStyleIdx="0" presStyleCnt="1" custLinFactNeighborX="-11029" custLinFactNeighborY="-1075"/>
      <dgm:spPr>
        <a:blipFill>
          <a:blip xmlns:r="http://schemas.openxmlformats.org/officeDocument/2006/relationships" r:embed="rId1">
            <a:extLst>
              <a:ext uri="{28A0092B-C50C-407E-A947-70E740481C1C}">
                <a14:useLocalDpi xmlns:a14="http://schemas.microsoft.com/office/drawing/2010/main" val="0"/>
              </a:ext>
            </a:extLst>
          </a:blip>
          <a:srcRect/>
          <a:stretch>
            <a:fillRect l="-66000" r="-66000"/>
          </a:stretch>
        </a:blipFill>
      </dgm:spPr>
    </dgm:pt>
    <dgm:pt modelId="{B5DCBA67-B689-415D-BB75-3001EA7DA996}" type="pres">
      <dgm:prSet presAssocID="{597DC4D0-E43E-46AE-983A-42A1484B5B6C}" presName="text" presStyleLbl="node1" presStyleIdx="0" presStyleCnt="1">
        <dgm:presLayoutVars>
          <dgm:bulletEnabled val="1"/>
        </dgm:presLayoutVars>
      </dgm:prSet>
      <dgm:spPr/>
      <dgm:t>
        <a:bodyPr/>
        <a:lstStyle/>
        <a:p>
          <a:endParaRPr lang="es-EC"/>
        </a:p>
      </dgm:t>
    </dgm:pt>
  </dgm:ptLst>
  <dgm:cxnLst>
    <dgm:cxn modelId="{B142C123-FB54-4D2A-8B98-0706E1DA4FAD}" srcId="{035A7340-8966-4A05-B6AA-39B8007FAA68}" destId="{518D9AA7-0579-45BC-A7A5-353F04B57704}" srcOrd="0" destOrd="0" parTransId="{8C75A0F1-2C12-47DB-997B-87EABDA52848}" sibTransId="{CA9F4058-152D-4E3D-867C-82A8A6927834}"/>
    <dgm:cxn modelId="{9BCE1C5A-FFCF-4CB3-941E-0F88C5C674AC}" type="presOf" srcId="{74AC08DC-3F54-4E3A-A653-1AC97814D5F1}" destId="{B5DCBA67-B689-415D-BB75-3001EA7DA996}" srcOrd="1" destOrd="2" presId="urn:microsoft.com/office/officeart/2005/8/layout/vList4"/>
    <dgm:cxn modelId="{10DCEA42-7205-460F-8661-C3CC40419EE1}" type="presOf" srcId="{035A7340-8966-4A05-B6AA-39B8007FAA68}" destId="{2493FF5B-0CAC-44A4-A7B9-FA45DCBFF016}" srcOrd="0" destOrd="3" presId="urn:microsoft.com/office/officeart/2005/8/layout/vList4"/>
    <dgm:cxn modelId="{F1950612-3F68-4EFC-A300-953CD9093039}" srcId="{597DC4D0-E43E-46AE-983A-42A1484B5B6C}" destId="{035A7340-8966-4A05-B6AA-39B8007FAA68}" srcOrd="1" destOrd="0" parTransId="{B1EF3773-716C-4901-AD89-6D78166C2056}" sibTransId="{CBD43319-37C9-43D9-8B71-F7BDEE24D3CF}"/>
    <dgm:cxn modelId="{36D7FED9-E705-4E43-8FD5-73E99D909FF4}" type="presOf" srcId="{597DC4D0-E43E-46AE-983A-42A1484B5B6C}" destId="{B5DCBA67-B689-415D-BB75-3001EA7DA996}" srcOrd="1" destOrd="0" presId="urn:microsoft.com/office/officeart/2005/8/layout/vList4"/>
    <dgm:cxn modelId="{31293963-D35E-41B5-B0BC-FB9DC597678A}" srcId="{291C9BBC-B6C4-4356-9646-CC73F60096BD}" destId="{597DC4D0-E43E-46AE-983A-42A1484B5B6C}" srcOrd="0" destOrd="0" parTransId="{4B906365-0222-474F-A8E0-6529F73B8B33}" sibTransId="{E2E3304E-498F-4406-A043-16CF2CB24E6F}"/>
    <dgm:cxn modelId="{D217A9B3-CCE5-4B7A-B392-00A22F1C1C15}" type="presOf" srcId="{035A7340-8966-4A05-B6AA-39B8007FAA68}" destId="{B5DCBA67-B689-415D-BB75-3001EA7DA996}" srcOrd="1" destOrd="3" presId="urn:microsoft.com/office/officeart/2005/8/layout/vList4"/>
    <dgm:cxn modelId="{17E8FDFC-5CF6-4314-89CC-1AA919B9322B}" type="presOf" srcId="{291C9BBC-B6C4-4356-9646-CC73F60096BD}" destId="{1B29054A-8DAB-43A6-8E2C-6F0C048EFEC7}" srcOrd="0" destOrd="0" presId="urn:microsoft.com/office/officeart/2005/8/layout/vList4"/>
    <dgm:cxn modelId="{88DF700B-5E79-4646-A30B-E4CAAA054881}" srcId="{597DC4D0-E43E-46AE-983A-42A1484B5B6C}" destId="{1F0C2D7D-D6D9-4907-9394-B334A9DACF37}" srcOrd="2" destOrd="0" parTransId="{1B4ABD8D-BC5B-480A-A117-C3688D189EC9}" sibTransId="{190766E2-AFAE-470C-8BC8-D9502BE7C3BD}"/>
    <dgm:cxn modelId="{BD341A2F-CA00-49F6-A68D-931489D298D9}" type="presOf" srcId="{4B73ACBD-E2BD-4305-81EA-C5A8DFD4C7A9}" destId="{B5DCBA67-B689-415D-BB75-3001EA7DA996}" srcOrd="1" destOrd="1" presId="urn:microsoft.com/office/officeart/2005/8/layout/vList4"/>
    <dgm:cxn modelId="{80536841-11BB-4064-94B5-1A4FD660EF3A}" type="presOf" srcId="{518D9AA7-0579-45BC-A7A5-353F04B57704}" destId="{2493FF5B-0CAC-44A4-A7B9-FA45DCBFF016}" srcOrd="0" destOrd="4" presId="urn:microsoft.com/office/officeart/2005/8/layout/vList4"/>
    <dgm:cxn modelId="{A13BAFE4-871C-4F53-AFEA-50A682048F54}" srcId="{4B73ACBD-E2BD-4305-81EA-C5A8DFD4C7A9}" destId="{74AC08DC-3F54-4E3A-A653-1AC97814D5F1}" srcOrd="0" destOrd="0" parTransId="{4D47033C-37A4-4DD8-BD3C-ABEF98FAEB89}" sibTransId="{D30F5E6E-9E38-408C-B209-00CF2807D699}"/>
    <dgm:cxn modelId="{8EE9D109-3576-4CCE-9310-12E11047D01F}" srcId="{597DC4D0-E43E-46AE-983A-42A1484B5B6C}" destId="{4B73ACBD-E2BD-4305-81EA-C5A8DFD4C7A9}" srcOrd="0" destOrd="0" parTransId="{3088E897-34C2-4D54-BEF7-2AFB59FCB991}" sibTransId="{8C8A24CF-DDF4-445B-986D-77E2610B4846}"/>
    <dgm:cxn modelId="{FA8BB74F-3CD3-4742-94A9-33C8571189E3}" type="presOf" srcId="{4B73ACBD-E2BD-4305-81EA-C5A8DFD4C7A9}" destId="{2493FF5B-0CAC-44A4-A7B9-FA45DCBFF016}" srcOrd="0" destOrd="1" presId="urn:microsoft.com/office/officeart/2005/8/layout/vList4"/>
    <dgm:cxn modelId="{877D856A-050C-498C-B923-3C4897EAABB0}" type="presOf" srcId="{518D9AA7-0579-45BC-A7A5-353F04B57704}" destId="{B5DCBA67-B689-415D-BB75-3001EA7DA996}" srcOrd="1" destOrd="4" presId="urn:microsoft.com/office/officeart/2005/8/layout/vList4"/>
    <dgm:cxn modelId="{80185816-952A-487F-A869-AC498949A8FD}" type="presOf" srcId="{1F0C2D7D-D6D9-4907-9394-B334A9DACF37}" destId="{2493FF5B-0CAC-44A4-A7B9-FA45DCBFF016}" srcOrd="0" destOrd="5" presId="urn:microsoft.com/office/officeart/2005/8/layout/vList4"/>
    <dgm:cxn modelId="{BB268C49-39FE-42D7-9AE7-897DFD9DDD8F}" type="presOf" srcId="{1F0C2D7D-D6D9-4907-9394-B334A9DACF37}" destId="{B5DCBA67-B689-415D-BB75-3001EA7DA996}" srcOrd="1" destOrd="5" presId="urn:microsoft.com/office/officeart/2005/8/layout/vList4"/>
    <dgm:cxn modelId="{49FA922D-C735-43F1-808E-1F09FA71260C}" type="presOf" srcId="{597DC4D0-E43E-46AE-983A-42A1484B5B6C}" destId="{2493FF5B-0CAC-44A4-A7B9-FA45DCBFF016}" srcOrd="0" destOrd="0" presId="urn:microsoft.com/office/officeart/2005/8/layout/vList4"/>
    <dgm:cxn modelId="{DE8BC4EA-FD13-4BEF-8E2C-204CD223AEE6}" type="presOf" srcId="{74AC08DC-3F54-4E3A-A653-1AC97814D5F1}" destId="{2493FF5B-0CAC-44A4-A7B9-FA45DCBFF016}" srcOrd="0" destOrd="2" presId="urn:microsoft.com/office/officeart/2005/8/layout/vList4"/>
    <dgm:cxn modelId="{093BC4F0-49E3-40B6-869D-C27824318A02}" type="presParOf" srcId="{1B29054A-8DAB-43A6-8E2C-6F0C048EFEC7}" destId="{5193CC97-CD8A-436E-9A7A-E62EAF01247A}" srcOrd="0" destOrd="0" presId="urn:microsoft.com/office/officeart/2005/8/layout/vList4"/>
    <dgm:cxn modelId="{C18F4C5E-E616-4BAF-AFEC-96540FCD5530}" type="presParOf" srcId="{5193CC97-CD8A-436E-9A7A-E62EAF01247A}" destId="{2493FF5B-0CAC-44A4-A7B9-FA45DCBFF016}" srcOrd="0" destOrd="0" presId="urn:microsoft.com/office/officeart/2005/8/layout/vList4"/>
    <dgm:cxn modelId="{A102BDEF-39EA-43B0-AE62-662D4464E69E}" type="presParOf" srcId="{5193CC97-CD8A-436E-9A7A-E62EAF01247A}" destId="{CC9FC985-A348-45E3-A1AC-12BD5FBD0659}" srcOrd="1" destOrd="0" presId="urn:microsoft.com/office/officeart/2005/8/layout/vList4"/>
    <dgm:cxn modelId="{724456F8-0708-4681-A0BB-7809EC151410}" type="presParOf" srcId="{5193CC97-CD8A-436E-9A7A-E62EAF01247A}" destId="{B5DCBA67-B689-415D-BB75-3001EA7DA996}" srcOrd="2" destOrd="0" presId="urn:microsoft.com/office/officeart/2005/8/layout/vList4"/>
  </dgm:cxnLst>
  <dgm:bg>
    <a:solidFill>
      <a:srgbClr val="92D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00643A-342A-44D7-A64D-169EAA7C89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C6CA1E26-2893-444F-B683-F764382A0E34}">
      <dgm:prSet phldrT="[Texto]"/>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1" dirty="0" smtClean="0">
              <a:solidFill>
                <a:schemeClr val="tx1"/>
              </a:solidFill>
            </a:rPr>
            <a:t>Recomendaciones </a:t>
          </a:r>
          <a:endParaRPr lang="es-EC" dirty="0">
            <a:solidFill>
              <a:schemeClr val="tx1"/>
            </a:solidFill>
          </a:endParaRPr>
        </a:p>
      </dgm:t>
    </dgm:pt>
    <dgm:pt modelId="{3D9C8B36-6041-46C1-B047-53717E29251E}" type="parTrans" cxnId="{57185537-20F9-4937-AE28-9E0C361800DE}">
      <dgm:prSet/>
      <dgm:spPr/>
      <dgm:t>
        <a:bodyPr/>
        <a:lstStyle/>
        <a:p>
          <a:endParaRPr lang="es-EC">
            <a:solidFill>
              <a:schemeClr val="tx1"/>
            </a:solidFill>
          </a:endParaRPr>
        </a:p>
      </dgm:t>
    </dgm:pt>
    <dgm:pt modelId="{C97F73DE-726C-4A78-9E58-111C13E7C9AA}" type="sibTrans" cxnId="{57185537-20F9-4937-AE28-9E0C361800DE}">
      <dgm:prSet/>
      <dgm:spPr/>
      <dgm:t>
        <a:bodyPr/>
        <a:lstStyle/>
        <a:p>
          <a:endParaRPr lang="es-EC">
            <a:solidFill>
              <a:schemeClr val="tx1"/>
            </a:solidFill>
          </a:endParaRPr>
        </a:p>
      </dgm:t>
    </dgm:pt>
    <dgm:pt modelId="{C6C99046-48F2-4E67-A0EE-0AA7010313EC}">
      <dgm:prSet phldrT="[Texto]"/>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Se recomienda la utilización de la metodología propuesta por Fred David (2003) en su libro “Administración Estratégica” para el análisis situacional  de la entidad, ya que explica muy claramente  cada uno de los aspectos  a ser analizado  para el correcto planteamiento de estrategias.</a:t>
          </a:r>
          <a:endParaRPr lang="es-EC" dirty="0">
            <a:solidFill>
              <a:schemeClr val="tx1"/>
            </a:solidFill>
          </a:endParaRPr>
        </a:p>
      </dgm:t>
    </dgm:pt>
    <dgm:pt modelId="{999BEA31-0F27-417E-BED1-B4425D0F7F79}" type="parTrans" cxnId="{41F11CE6-364A-42E6-85D2-3A9B04ED7281}">
      <dgm:prSet/>
      <dgm:spPr/>
      <dgm:t>
        <a:bodyPr/>
        <a:lstStyle/>
        <a:p>
          <a:endParaRPr lang="es-EC">
            <a:solidFill>
              <a:schemeClr val="tx1"/>
            </a:solidFill>
          </a:endParaRPr>
        </a:p>
      </dgm:t>
    </dgm:pt>
    <dgm:pt modelId="{5AC3C41D-A801-4CE9-A7F5-2358CF6D4AF7}" type="sibTrans" cxnId="{41F11CE6-364A-42E6-85D2-3A9B04ED7281}">
      <dgm:prSet/>
      <dgm:spPr/>
      <dgm:t>
        <a:bodyPr/>
        <a:lstStyle/>
        <a:p>
          <a:endParaRPr lang="es-EC">
            <a:solidFill>
              <a:schemeClr val="tx1"/>
            </a:solidFill>
          </a:endParaRPr>
        </a:p>
      </dgm:t>
    </dgm:pt>
    <dgm:pt modelId="{7A8B7CE8-FFFE-4DCF-ACCC-8FD926F98F19}">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solidFill>
              <a:schemeClr val="tx1"/>
            </a:solidFill>
          </a:endParaRPr>
        </a:p>
      </dgm:t>
    </dgm:pt>
    <dgm:pt modelId="{71FC3150-6DFE-4CB3-9AE5-D9023FC76ADE}" type="parTrans" cxnId="{D2B02E1F-821E-4065-BD08-4AB9DFCA9BF0}">
      <dgm:prSet/>
      <dgm:spPr/>
      <dgm:t>
        <a:bodyPr/>
        <a:lstStyle/>
        <a:p>
          <a:endParaRPr lang="es-EC">
            <a:solidFill>
              <a:schemeClr val="tx1"/>
            </a:solidFill>
          </a:endParaRPr>
        </a:p>
      </dgm:t>
    </dgm:pt>
    <dgm:pt modelId="{7CA76E60-B98B-441F-B079-EF63F7C71003}" type="sibTrans" cxnId="{D2B02E1F-821E-4065-BD08-4AB9DFCA9BF0}">
      <dgm:prSet/>
      <dgm:spPr/>
      <dgm:t>
        <a:bodyPr/>
        <a:lstStyle/>
        <a:p>
          <a:endParaRPr lang="es-EC">
            <a:solidFill>
              <a:schemeClr val="tx1"/>
            </a:solidFill>
          </a:endParaRPr>
        </a:p>
      </dgm:t>
    </dgm:pt>
    <dgm:pt modelId="{1264FEC8-9199-47B3-AC80-CA3F6A9CE386}">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Se recomienda la utilización y aplicación de las propuestas diseñadas en este trabajo para la empresa Biopolymers .SA, con la finalidad de brindar un buen entendimiento y funcionalidad, además saber los conceptos de control interno, puesto que serán de mucha utilidad para un manejo de la entidad.</a:t>
          </a:r>
          <a:endParaRPr lang="es-EC" dirty="0">
            <a:solidFill>
              <a:schemeClr val="tx1"/>
            </a:solidFill>
          </a:endParaRPr>
        </a:p>
      </dgm:t>
    </dgm:pt>
    <dgm:pt modelId="{25E6E766-DA0F-45E7-88EA-9B76D82459B7}" type="parTrans" cxnId="{3991F0FD-208C-4E7C-B91E-CA73928ED90A}">
      <dgm:prSet/>
      <dgm:spPr/>
      <dgm:t>
        <a:bodyPr/>
        <a:lstStyle/>
        <a:p>
          <a:endParaRPr lang="es-EC">
            <a:solidFill>
              <a:schemeClr val="tx1"/>
            </a:solidFill>
          </a:endParaRPr>
        </a:p>
      </dgm:t>
    </dgm:pt>
    <dgm:pt modelId="{02FD54D0-5F69-4BE6-AD55-3181D81FCF78}" type="sibTrans" cxnId="{3991F0FD-208C-4E7C-B91E-CA73928ED90A}">
      <dgm:prSet/>
      <dgm:spPr/>
      <dgm:t>
        <a:bodyPr/>
        <a:lstStyle/>
        <a:p>
          <a:endParaRPr lang="es-EC">
            <a:solidFill>
              <a:schemeClr val="tx1"/>
            </a:solidFill>
          </a:endParaRPr>
        </a:p>
      </dgm:t>
    </dgm:pt>
    <dgm:pt modelId="{179FE190-9FA6-4800-B17C-9CD3C1CF8DD8}">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C5EAF948-DF91-42E0-95D5-3E2D6684CE30}" type="parTrans" cxnId="{E6B5BD85-4E02-4A30-9CBD-F789148636B2}">
      <dgm:prSet/>
      <dgm:spPr/>
      <dgm:t>
        <a:bodyPr/>
        <a:lstStyle/>
        <a:p>
          <a:endParaRPr lang="es-EC">
            <a:solidFill>
              <a:schemeClr val="tx1"/>
            </a:solidFill>
          </a:endParaRPr>
        </a:p>
      </dgm:t>
    </dgm:pt>
    <dgm:pt modelId="{AFBE5C25-3D0C-4218-AA14-55F1A9BE060C}" type="sibTrans" cxnId="{E6B5BD85-4E02-4A30-9CBD-F789148636B2}">
      <dgm:prSet/>
      <dgm:spPr/>
      <dgm:t>
        <a:bodyPr/>
        <a:lstStyle/>
        <a:p>
          <a:endParaRPr lang="es-EC">
            <a:solidFill>
              <a:schemeClr val="tx1"/>
            </a:solidFill>
          </a:endParaRPr>
        </a:p>
      </dgm:t>
    </dgm:pt>
    <dgm:pt modelId="{A11D0800-2256-4123-A971-02BBF7CF48A6}">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solidFill>
                <a:schemeClr val="tx1"/>
              </a:solidFill>
            </a:rPr>
            <a:t>Se recomienda elaborar y estructurar una base legal  y normativa clara y concisa, designando  atribuciones  y competencias  a todos los departamentos y contribuir  el cumplimiento  eficiente de las funciones  y responsabilidades  de cada área. </a:t>
          </a:r>
          <a:endParaRPr lang="es-EC">
            <a:solidFill>
              <a:schemeClr val="tx1"/>
            </a:solidFill>
          </a:endParaRPr>
        </a:p>
      </dgm:t>
    </dgm:pt>
    <dgm:pt modelId="{34D10E63-45ED-4378-BD63-E6B3A17C45C4}" type="parTrans" cxnId="{9FEADA62-ACAD-47D5-8E94-DF869A43F6B1}">
      <dgm:prSet/>
      <dgm:spPr/>
      <dgm:t>
        <a:bodyPr/>
        <a:lstStyle/>
        <a:p>
          <a:endParaRPr lang="es-EC">
            <a:solidFill>
              <a:schemeClr val="tx1"/>
            </a:solidFill>
          </a:endParaRPr>
        </a:p>
      </dgm:t>
    </dgm:pt>
    <dgm:pt modelId="{AAA9B562-C6EF-4BE3-96A1-11EE127B52C7}" type="sibTrans" cxnId="{9FEADA62-ACAD-47D5-8E94-DF869A43F6B1}">
      <dgm:prSet/>
      <dgm:spPr/>
      <dgm:t>
        <a:bodyPr/>
        <a:lstStyle/>
        <a:p>
          <a:endParaRPr lang="es-EC">
            <a:solidFill>
              <a:schemeClr val="tx1"/>
            </a:solidFill>
          </a:endParaRPr>
        </a:p>
      </dgm:t>
    </dgm:pt>
    <dgm:pt modelId="{8AD92EC8-1C2B-41EC-8903-A06AD2EAA448}">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F26E9039-1E51-452E-9F1F-AD1EA04F95BE}" type="parTrans" cxnId="{7318AD6D-4021-4B4D-AD81-CA42FE992650}">
      <dgm:prSet/>
      <dgm:spPr/>
      <dgm:t>
        <a:bodyPr/>
        <a:lstStyle/>
        <a:p>
          <a:endParaRPr lang="es-EC">
            <a:solidFill>
              <a:schemeClr val="tx1"/>
            </a:solidFill>
          </a:endParaRPr>
        </a:p>
      </dgm:t>
    </dgm:pt>
    <dgm:pt modelId="{CF93FF65-0A0A-4D03-B367-B8EB7DD06C59}" type="sibTrans" cxnId="{7318AD6D-4021-4B4D-AD81-CA42FE992650}">
      <dgm:prSet/>
      <dgm:spPr/>
      <dgm:t>
        <a:bodyPr/>
        <a:lstStyle/>
        <a:p>
          <a:endParaRPr lang="es-EC">
            <a:solidFill>
              <a:schemeClr val="tx1"/>
            </a:solidFill>
          </a:endParaRPr>
        </a:p>
      </dgm:t>
    </dgm:pt>
    <dgm:pt modelId="{45022BB1-A90D-408C-8F98-D5897473BB5C}" type="pres">
      <dgm:prSet presAssocID="{4E00643A-342A-44D7-A64D-169EAA7C89DA}" presName="linear" presStyleCnt="0">
        <dgm:presLayoutVars>
          <dgm:dir/>
          <dgm:resizeHandles val="exact"/>
        </dgm:presLayoutVars>
      </dgm:prSet>
      <dgm:spPr/>
      <dgm:t>
        <a:bodyPr/>
        <a:lstStyle/>
        <a:p>
          <a:endParaRPr lang="es-EC"/>
        </a:p>
      </dgm:t>
    </dgm:pt>
    <dgm:pt modelId="{3B7F98CC-10FE-4D7E-837A-3904C8048B75}" type="pres">
      <dgm:prSet presAssocID="{C6CA1E26-2893-444F-B683-F764382A0E34}" presName="comp" presStyleCnt="0"/>
      <dgm:spPr/>
    </dgm:pt>
    <dgm:pt modelId="{93D196DF-F280-4F28-B62B-B0AF3EEE0089}" type="pres">
      <dgm:prSet presAssocID="{C6CA1E26-2893-444F-B683-F764382A0E34}" presName="box" presStyleLbl="node1" presStyleIdx="0" presStyleCnt="1"/>
      <dgm:spPr/>
      <dgm:t>
        <a:bodyPr/>
        <a:lstStyle/>
        <a:p>
          <a:endParaRPr lang="es-EC"/>
        </a:p>
      </dgm:t>
    </dgm:pt>
    <dgm:pt modelId="{824211E2-DCB2-4481-8F1B-5F51FA2676C9}" type="pres">
      <dgm:prSet presAssocID="{C6CA1E26-2893-444F-B683-F764382A0E3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0" r="-100000"/>
          </a:stretch>
        </a:blipFill>
      </dgm:spPr>
    </dgm:pt>
    <dgm:pt modelId="{DFE250ED-69C3-4B2B-8BDD-DC328F1DCB7F}" type="pres">
      <dgm:prSet presAssocID="{C6CA1E26-2893-444F-B683-F764382A0E34}" presName="text" presStyleLbl="node1" presStyleIdx="0" presStyleCnt="1">
        <dgm:presLayoutVars>
          <dgm:bulletEnabled val="1"/>
        </dgm:presLayoutVars>
      </dgm:prSet>
      <dgm:spPr/>
      <dgm:t>
        <a:bodyPr/>
        <a:lstStyle/>
        <a:p>
          <a:endParaRPr lang="es-EC"/>
        </a:p>
      </dgm:t>
    </dgm:pt>
  </dgm:ptLst>
  <dgm:cxnLst>
    <dgm:cxn modelId="{87087732-6768-45E5-82F7-398C98167ABB}" type="presOf" srcId="{C6C99046-48F2-4E67-A0EE-0AA7010313EC}" destId="{93D196DF-F280-4F28-B62B-B0AF3EEE0089}" srcOrd="0" destOrd="1" presId="urn:microsoft.com/office/officeart/2005/8/layout/vList4"/>
    <dgm:cxn modelId="{C5E6C102-AC69-489D-B4BD-9F541C86D626}" type="presOf" srcId="{1264FEC8-9199-47B3-AC80-CA3F6A9CE386}" destId="{DFE250ED-69C3-4B2B-8BDD-DC328F1DCB7F}" srcOrd="1" destOrd="3" presId="urn:microsoft.com/office/officeart/2005/8/layout/vList4"/>
    <dgm:cxn modelId="{E72AE6B3-6708-4350-A134-FB50FAB520D9}" type="presOf" srcId="{C6C99046-48F2-4E67-A0EE-0AA7010313EC}" destId="{DFE250ED-69C3-4B2B-8BDD-DC328F1DCB7F}" srcOrd="1" destOrd="1" presId="urn:microsoft.com/office/officeart/2005/8/layout/vList4"/>
    <dgm:cxn modelId="{E853258F-7A0E-4422-8D5A-5F0639E7DC4E}" type="presOf" srcId="{179FE190-9FA6-4800-B17C-9CD3C1CF8DD8}" destId="{93D196DF-F280-4F28-B62B-B0AF3EEE0089}" srcOrd="0" destOrd="4" presId="urn:microsoft.com/office/officeart/2005/8/layout/vList4"/>
    <dgm:cxn modelId="{D2B02E1F-821E-4065-BD08-4AB9DFCA9BF0}" srcId="{C6C99046-48F2-4E67-A0EE-0AA7010313EC}" destId="{7A8B7CE8-FFFE-4DCF-ACCC-8FD926F98F19}" srcOrd="0" destOrd="0" parTransId="{71FC3150-6DFE-4CB3-9AE5-D9023FC76ADE}" sibTransId="{7CA76E60-B98B-441F-B079-EF63F7C71003}"/>
    <dgm:cxn modelId="{C1552E65-C6E7-48D0-B516-83CF6E646A5C}" type="presOf" srcId="{8AD92EC8-1C2B-41EC-8903-A06AD2EAA448}" destId="{93D196DF-F280-4F28-B62B-B0AF3EEE0089}" srcOrd="0" destOrd="6" presId="urn:microsoft.com/office/officeart/2005/8/layout/vList4"/>
    <dgm:cxn modelId="{56F98B49-E1ED-4C86-9ED9-2F07F1137018}" type="presOf" srcId="{7A8B7CE8-FFFE-4DCF-ACCC-8FD926F98F19}" destId="{DFE250ED-69C3-4B2B-8BDD-DC328F1DCB7F}" srcOrd="1" destOrd="2" presId="urn:microsoft.com/office/officeart/2005/8/layout/vList4"/>
    <dgm:cxn modelId="{70203DEA-8F45-4A03-BEFF-72A91DA440F3}" type="presOf" srcId="{4E00643A-342A-44D7-A64D-169EAA7C89DA}" destId="{45022BB1-A90D-408C-8F98-D5897473BB5C}" srcOrd="0" destOrd="0" presId="urn:microsoft.com/office/officeart/2005/8/layout/vList4"/>
    <dgm:cxn modelId="{9FEADA62-ACAD-47D5-8E94-DF869A43F6B1}" srcId="{C6CA1E26-2893-444F-B683-F764382A0E34}" destId="{A11D0800-2256-4123-A971-02BBF7CF48A6}" srcOrd="2" destOrd="0" parTransId="{34D10E63-45ED-4378-BD63-E6B3A17C45C4}" sibTransId="{AAA9B562-C6EF-4BE3-96A1-11EE127B52C7}"/>
    <dgm:cxn modelId="{E6B5BD85-4E02-4A30-9CBD-F789148636B2}" srcId="{1264FEC8-9199-47B3-AC80-CA3F6A9CE386}" destId="{179FE190-9FA6-4800-B17C-9CD3C1CF8DD8}" srcOrd="0" destOrd="0" parTransId="{C5EAF948-DF91-42E0-95D5-3E2D6684CE30}" sibTransId="{AFBE5C25-3D0C-4218-AA14-55F1A9BE060C}"/>
    <dgm:cxn modelId="{D3CE6FFF-A6A4-46C6-B0E5-DD886F52416A}" type="presOf" srcId="{8AD92EC8-1C2B-41EC-8903-A06AD2EAA448}" destId="{DFE250ED-69C3-4B2B-8BDD-DC328F1DCB7F}" srcOrd="1" destOrd="6" presId="urn:microsoft.com/office/officeart/2005/8/layout/vList4"/>
    <dgm:cxn modelId="{B322E86F-E872-4997-9435-0EC8219361EE}" type="presOf" srcId="{1264FEC8-9199-47B3-AC80-CA3F6A9CE386}" destId="{93D196DF-F280-4F28-B62B-B0AF3EEE0089}" srcOrd="0" destOrd="3" presId="urn:microsoft.com/office/officeart/2005/8/layout/vList4"/>
    <dgm:cxn modelId="{7318AD6D-4021-4B4D-AD81-CA42FE992650}" srcId="{A11D0800-2256-4123-A971-02BBF7CF48A6}" destId="{8AD92EC8-1C2B-41EC-8903-A06AD2EAA448}" srcOrd="0" destOrd="0" parTransId="{F26E9039-1E51-452E-9F1F-AD1EA04F95BE}" sibTransId="{CF93FF65-0A0A-4D03-B367-B8EB7DD06C59}"/>
    <dgm:cxn modelId="{3991F0FD-208C-4E7C-B91E-CA73928ED90A}" srcId="{C6CA1E26-2893-444F-B683-F764382A0E34}" destId="{1264FEC8-9199-47B3-AC80-CA3F6A9CE386}" srcOrd="1" destOrd="0" parTransId="{25E6E766-DA0F-45E7-88EA-9B76D82459B7}" sibTransId="{02FD54D0-5F69-4BE6-AD55-3181D81FCF78}"/>
    <dgm:cxn modelId="{57185537-20F9-4937-AE28-9E0C361800DE}" srcId="{4E00643A-342A-44D7-A64D-169EAA7C89DA}" destId="{C6CA1E26-2893-444F-B683-F764382A0E34}" srcOrd="0" destOrd="0" parTransId="{3D9C8B36-6041-46C1-B047-53717E29251E}" sibTransId="{C97F73DE-726C-4A78-9E58-111C13E7C9AA}"/>
    <dgm:cxn modelId="{0E85267E-9590-4E06-83F9-64EC826EF603}" type="presOf" srcId="{C6CA1E26-2893-444F-B683-F764382A0E34}" destId="{DFE250ED-69C3-4B2B-8BDD-DC328F1DCB7F}" srcOrd="1" destOrd="0" presId="urn:microsoft.com/office/officeart/2005/8/layout/vList4"/>
    <dgm:cxn modelId="{5C76B132-D27E-4C32-B453-50F063858494}" type="presOf" srcId="{C6CA1E26-2893-444F-B683-F764382A0E34}" destId="{93D196DF-F280-4F28-B62B-B0AF3EEE0089}" srcOrd="0" destOrd="0" presId="urn:microsoft.com/office/officeart/2005/8/layout/vList4"/>
    <dgm:cxn modelId="{E0112D52-748E-446F-A751-9F34724C135E}" type="presOf" srcId="{A11D0800-2256-4123-A971-02BBF7CF48A6}" destId="{93D196DF-F280-4F28-B62B-B0AF3EEE0089}" srcOrd="0" destOrd="5" presId="urn:microsoft.com/office/officeart/2005/8/layout/vList4"/>
    <dgm:cxn modelId="{41F11CE6-364A-42E6-85D2-3A9B04ED7281}" srcId="{C6CA1E26-2893-444F-B683-F764382A0E34}" destId="{C6C99046-48F2-4E67-A0EE-0AA7010313EC}" srcOrd="0" destOrd="0" parTransId="{999BEA31-0F27-417E-BED1-B4425D0F7F79}" sibTransId="{5AC3C41D-A801-4CE9-A7F5-2358CF6D4AF7}"/>
    <dgm:cxn modelId="{23500A26-8DC7-45E3-8C58-25D572F71A21}" type="presOf" srcId="{179FE190-9FA6-4800-B17C-9CD3C1CF8DD8}" destId="{DFE250ED-69C3-4B2B-8BDD-DC328F1DCB7F}" srcOrd="1" destOrd="4" presId="urn:microsoft.com/office/officeart/2005/8/layout/vList4"/>
    <dgm:cxn modelId="{36034B5F-AFEB-42A7-8E9F-7AF003388CB1}" type="presOf" srcId="{A11D0800-2256-4123-A971-02BBF7CF48A6}" destId="{DFE250ED-69C3-4B2B-8BDD-DC328F1DCB7F}" srcOrd="1" destOrd="5" presId="urn:microsoft.com/office/officeart/2005/8/layout/vList4"/>
    <dgm:cxn modelId="{2EB4A05B-2F49-4099-85D3-6564F713D61D}" type="presOf" srcId="{7A8B7CE8-FFFE-4DCF-ACCC-8FD926F98F19}" destId="{93D196DF-F280-4F28-B62B-B0AF3EEE0089}" srcOrd="0" destOrd="2" presId="urn:microsoft.com/office/officeart/2005/8/layout/vList4"/>
    <dgm:cxn modelId="{811A99C5-AAA4-43A9-B310-4CCD8482D172}" type="presParOf" srcId="{45022BB1-A90D-408C-8F98-D5897473BB5C}" destId="{3B7F98CC-10FE-4D7E-837A-3904C8048B75}" srcOrd="0" destOrd="0" presId="urn:microsoft.com/office/officeart/2005/8/layout/vList4"/>
    <dgm:cxn modelId="{31639ED8-0E01-4A4D-8AFF-7F70438EF251}" type="presParOf" srcId="{3B7F98CC-10FE-4D7E-837A-3904C8048B75}" destId="{93D196DF-F280-4F28-B62B-B0AF3EEE0089}" srcOrd="0" destOrd="0" presId="urn:microsoft.com/office/officeart/2005/8/layout/vList4"/>
    <dgm:cxn modelId="{4EE8E3CF-83D4-4D9B-8C7E-F91527FCF697}" type="presParOf" srcId="{3B7F98CC-10FE-4D7E-837A-3904C8048B75}" destId="{824211E2-DCB2-4481-8F1B-5F51FA2676C9}" srcOrd="1" destOrd="0" presId="urn:microsoft.com/office/officeart/2005/8/layout/vList4"/>
    <dgm:cxn modelId="{984D1982-383C-4947-9EAD-AECB7463221D}" type="presParOf" srcId="{3B7F98CC-10FE-4D7E-837A-3904C8048B75}" destId="{DFE250ED-69C3-4B2B-8BDD-DC328F1DCB7F}" srcOrd="2" destOrd="0" presId="urn:microsoft.com/office/officeart/2005/8/layout/vList4"/>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00643A-342A-44D7-A64D-169EAA7C89D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C6CA1E26-2893-444F-B683-F764382A0E34}">
      <dgm:prSet phldrT="[Texto]"/>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b="1" dirty="0" smtClean="0">
              <a:solidFill>
                <a:schemeClr val="tx1"/>
              </a:solidFill>
            </a:rPr>
            <a:t>Recomendaciones </a:t>
          </a:r>
          <a:endParaRPr lang="es-EC" dirty="0">
            <a:solidFill>
              <a:schemeClr val="tx1"/>
            </a:solidFill>
          </a:endParaRPr>
        </a:p>
      </dgm:t>
    </dgm:pt>
    <dgm:pt modelId="{3D9C8B36-6041-46C1-B047-53717E29251E}" type="parTrans" cxnId="{57185537-20F9-4937-AE28-9E0C361800DE}">
      <dgm:prSet/>
      <dgm:spPr/>
      <dgm:t>
        <a:bodyPr/>
        <a:lstStyle/>
        <a:p>
          <a:endParaRPr lang="es-EC"/>
        </a:p>
      </dgm:t>
    </dgm:pt>
    <dgm:pt modelId="{C97F73DE-726C-4A78-9E58-111C13E7C9AA}" type="sibTrans" cxnId="{57185537-20F9-4937-AE28-9E0C361800DE}">
      <dgm:prSet/>
      <dgm:spPr/>
      <dgm:t>
        <a:bodyPr/>
        <a:lstStyle/>
        <a:p>
          <a:endParaRPr lang="es-EC"/>
        </a:p>
      </dgm:t>
    </dgm:pt>
    <dgm:pt modelId="{A11D0800-2256-4123-A971-02BBF7CF48A6}">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Elaborar controles que ayuden a evaluar el adecuado cumplimiento y funcionamiento de las actividades de cada área y procesos, además permitan tomar decisiones correctas  y oportunas.</a:t>
          </a:r>
          <a:endParaRPr lang="es-EC" dirty="0">
            <a:solidFill>
              <a:schemeClr val="tx1"/>
            </a:solidFill>
          </a:endParaRPr>
        </a:p>
      </dgm:t>
    </dgm:pt>
    <dgm:pt modelId="{34D10E63-45ED-4378-BD63-E6B3A17C45C4}" type="parTrans" cxnId="{9FEADA62-ACAD-47D5-8E94-DF869A43F6B1}">
      <dgm:prSet/>
      <dgm:spPr/>
      <dgm:t>
        <a:bodyPr/>
        <a:lstStyle/>
        <a:p>
          <a:endParaRPr lang="es-EC"/>
        </a:p>
      </dgm:t>
    </dgm:pt>
    <dgm:pt modelId="{AAA9B562-C6EF-4BE3-96A1-11EE127B52C7}" type="sibTrans" cxnId="{9FEADA62-ACAD-47D5-8E94-DF869A43F6B1}">
      <dgm:prSet/>
      <dgm:spPr/>
      <dgm:t>
        <a:bodyPr/>
        <a:lstStyle/>
        <a:p>
          <a:endParaRPr lang="es-EC"/>
        </a:p>
      </dgm:t>
    </dgm:pt>
    <dgm:pt modelId="{DF841A5F-69CF-4758-BC58-B1030EA2F6E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3831F435-E735-4088-9A86-FBE1D04154BE}" type="parTrans" cxnId="{23ABF139-B685-45B8-96DC-E4161ACDD54D}">
      <dgm:prSet/>
      <dgm:spPr/>
      <dgm:t>
        <a:bodyPr/>
        <a:lstStyle/>
        <a:p>
          <a:endParaRPr lang="es-EC"/>
        </a:p>
      </dgm:t>
    </dgm:pt>
    <dgm:pt modelId="{E2DDC559-859A-4A27-B376-001B24F88C7B}" type="sibTrans" cxnId="{23ABF139-B685-45B8-96DC-E4161ACDD54D}">
      <dgm:prSet/>
      <dgm:spPr/>
      <dgm:t>
        <a:bodyPr/>
        <a:lstStyle/>
        <a:p>
          <a:endParaRPr lang="es-EC"/>
        </a:p>
      </dgm:t>
    </dgm:pt>
    <dgm:pt modelId="{47A3CEA6-07EF-4CF4-94CD-DA88136E93A4}">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solidFill>
                <a:schemeClr val="tx1"/>
              </a:solidFill>
            </a:rPr>
            <a:t>Instaurar el sistema de control interno  de inventarios para el manejo adecuado de los productos y de  su existencia en bodega.</a:t>
          </a:r>
          <a:endParaRPr lang="es-EC">
            <a:solidFill>
              <a:schemeClr val="tx1"/>
            </a:solidFill>
          </a:endParaRPr>
        </a:p>
      </dgm:t>
    </dgm:pt>
    <dgm:pt modelId="{78BB385A-7844-442E-92F6-6927D19E8C38}" type="parTrans" cxnId="{C1391C44-E9F2-4BED-82B9-A1F1993255C0}">
      <dgm:prSet/>
      <dgm:spPr/>
      <dgm:t>
        <a:bodyPr/>
        <a:lstStyle/>
        <a:p>
          <a:endParaRPr lang="es-EC"/>
        </a:p>
      </dgm:t>
    </dgm:pt>
    <dgm:pt modelId="{B85C1025-6179-465E-AA0B-35A7840147DD}" type="sibTrans" cxnId="{C1391C44-E9F2-4BED-82B9-A1F1993255C0}">
      <dgm:prSet/>
      <dgm:spPr/>
      <dgm:t>
        <a:bodyPr/>
        <a:lstStyle/>
        <a:p>
          <a:endParaRPr lang="es-EC"/>
        </a:p>
      </dgm:t>
    </dgm:pt>
    <dgm:pt modelId="{6256B030-5C02-4E82-BB26-A4F8BBC02BE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dirty="0">
            <a:solidFill>
              <a:schemeClr val="tx1"/>
            </a:solidFill>
          </a:endParaRPr>
        </a:p>
      </dgm:t>
    </dgm:pt>
    <dgm:pt modelId="{A6700E63-AFED-4446-86D0-96AB584878DC}" type="parTrans" cxnId="{D7AD420D-5487-45CE-9692-56CF658F7D70}">
      <dgm:prSet/>
      <dgm:spPr/>
      <dgm:t>
        <a:bodyPr/>
        <a:lstStyle/>
        <a:p>
          <a:endParaRPr lang="es-EC"/>
        </a:p>
      </dgm:t>
    </dgm:pt>
    <dgm:pt modelId="{7F4B6367-267E-4FD9-80F8-31FD8CD0BE0B}" type="sibTrans" cxnId="{D7AD420D-5487-45CE-9692-56CF658F7D70}">
      <dgm:prSet/>
      <dgm:spPr/>
      <dgm:t>
        <a:bodyPr/>
        <a:lstStyle/>
        <a:p>
          <a:endParaRPr lang="es-EC"/>
        </a:p>
      </dgm:t>
    </dgm:pt>
    <dgm:pt modelId="{07AF7C92-BFC7-4D09-8BAB-719679F32862}">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mtClean="0">
              <a:solidFill>
                <a:schemeClr val="tx1"/>
              </a:solidFill>
            </a:rPr>
            <a:t>Redactar emitir, y entregar los códigos  y manuales  sobre funciones, ética, y responsabilidades a cada integrante  de la entidad para que desempeñe sus actividades  de forma eficiente y eficaz.</a:t>
          </a:r>
          <a:endParaRPr lang="es-EC">
            <a:solidFill>
              <a:schemeClr val="tx1"/>
            </a:solidFill>
          </a:endParaRPr>
        </a:p>
      </dgm:t>
    </dgm:pt>
    <dgm:pt modelId="{E254C79D-2ACA-453D-ACB6-B9F5D3526C26}" type="parTrans" cxnId="{A5F3C8E4-E127-4A05-BA7C-9D3E0756C2E0}">
      <dgm:prSet/>
      <dgm:spPr/>
      <dgm:t>
        <a:bodyPr/>
        <a:lstStyle/>
        <a:p>
          <a:endParaRPr lang="es-EC"/>
        </a:p>
      </dgm:t>
    </dgm:pt>
    <dgm:pt modelId="{2361F629-658D-4752-95F4-5CA5AFFDDAF4}" type="sibTrans" cxnId="{A5F3C8E4-E127-4A05-BA7C-9D3E0756C2E0}">
      <dgm:prSet/>
      <dgm:spPr/>
      <dgm:t>
        <a:bodyPr/>
        <a:lstStyle/>
        <a:p>
          <a:endParaRPr lang="es-EC"/>
        </a:p>
      </dgm:t>
    </dgm:pt>
    <dgm:pt modelId="{A2BE760E-5139-4F66-BF09-F4A2B61B2691}">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solidFill>
              <a:schemeClr val="tx1"/>
            </a:solidFill>
          </a:endParaRPr>
        </a:p>
      </dgm:t>
    </dgm:pt>
    <dgm:pt modelId="{AEB14C9D-F7A7-4283-A27A-76E8DD691F44}" type="parTrans" cxnId="{16707DE9-3B05-4BE4-9000-F6B42407C928}">
      <dgm:prSet/>
      <dgm:spPr/>
      <dgm:t>
        <a:bodyPr/>
        <a:lstStyle/>
        <a:p>
          <a:endParaRPr lang="es-EC"/>
        </a:p>
      </dgm:t>
    </dgm:pt>
    <dgm:pt modelId="{F89E70EE-B20C-4505-AFD3-E2742359E1D3}" type="sibTrans" cxnId="{16707DE9-3B05-4BE4-9000-F6B42407C928}">
      <dgm:prSet/>
      <dgm:spPr/>
      <dgm:t>
        <a:bodyPr/>
        <a:lstStyle/>
        <a:p>
          <a:endParaRPr lang="es-EC"/>
        </a:p>
      </dgm:t>
    </dgm:pt>
    <dgm:pt modelId="{88A3311C-CCF2-4341-A398-AC900E63C6C1}">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En contabilidad diseñar un sistema  de cierre mensual de operaciones  que permita obtener información  oportuna  y confiable  de las diversas unidades operativas de la entidad.</a:t>
          </a:r>
          <a:endParaRPr lang="es-EC" dirty="0">
            <a:solidFill>
              <a:schemeClr val="tx1"/>
            </a:solidFill>
          </a:endParaRPr>
        </a:p>
      </dgm:t>
    </dgm:pt>
    <dgm:pt modelId="{DD004F73-FFB9-4B7E-BBDA-1B6DCAE7306A}" type="parTrans" cxnId="{E8016103-E3AA-4E1A-8BF3-199D5CA2B9A4}">
      <dgm:prSet/>
      <dgm:spPr/>
      <dgm:t>
        <a:bodyPr/>
        <a:lstStyle/>
        <a:p>
          <a:endParaRPr lang="es-EC"/>
        </a:p>
      </dgm:t>
    </dgm:pt>
    <dgm:pt modelId="{32BC54B4-33D8-43E4-AF20-498A76D8D3CB}" type="sibTrans" cxnId="{E8016103-E3AA-4E1A-8BF3-199D5CA2B9A4}">
      <dgm:prSet/>
      <dgm:spPr/>
      <dgm:t>
        <a:bodyPr/>
        <a:lstStyle/>
        <a:p>
          <a:endParaRPr lang="es-EC"/>
        </a:p>
      </dgm:t>
    </dgm:pt>
    <dgm:pt modelId="{13D81A8E-D476-4346-850D-87C566A42EDE}">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EC">
            <a:solidFill>
              <a:schemeClr val="tx1"/>
            </a:solidFill>
          </a:endParaRPr>
        </a:p>
      </dgm:t>
    </dgm:pt>
    <dgm:pt modelId="{14A1EEAF-4A67-46EA-9733-D30751B6BD98}" type="parTrans" cxnId="{6FF0683F-9D2B-477C-B283-C600B7BB6749}">
      <dgm:prSet/>
      <dgm:spPr/>
      <dgm:t>
        <a:bodyPr/>
        <a:lstStyle/>
        <a:p>
          <a:endParaRPr lang="es-EC"/>
        </a:p>
      </dgm:t>
    </dgm:pt>
    <dgm:pt modelId="{6BA75699-8FDB-4ABE-8CF6-8FB9E86492BB}" type="sibTrans" cxnId="{6FF0683F-9D2B-477C-B283-C600B7BB6749}">
      <dgm:prSet/>
      <dgm:spPr/>
      <dgm:t>
        <a:bodyPr/>
        <a:lstStyle/>
        <a:p>
          <a:endParaRPr lang="es-EC"/>
        </a:p>
      </dgm:t>
    </dgm:pt>
    <dgm:pt modelId="{2EA3CBB5-A33B-4D06-A46E-9FBD413BD6B2}">
      <dgm:prSet/>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solidFill>
                <a:schemeClr val="tx1"/>
              </a:solidFill>
            </a:rPr>
            <a:t>Adquirir  un sistema tecnológico que  facilite el buen desarrollo de las actividades empresariales.</a:t>
          </a:r>
          <a:endParaRPr lang="es-EC" dirty="0">
            <a:solidFill>
              <a:schemeClr val="tx1"/>
            </a:solidFill>
          </a:endParaRPr>
        </a:p>
      </dgm:t>
    </dgm:pt>
    <dgm:pt modelId="{05CADD75-E842-46D8-BC74-793D05B3AA4E}" type="parTrans" cxnId="{76CAD09B-D27B-407F-B286-6509AF59BD29}">
      <dgm:prSet/>
      <dgm:spPr/>
      <dgm:t>
        <a:bodyPr/>
        <a:lstStyle/>
        <a:p>
          <a:endParaRPr lang="es-EC"/>
        </a:p>
      </dgm:t>
    </dgm:pt>
    <dgm:pt modelId="{780F843F-D995-438D-A3EA-9EF35FA9A1B5}" type="sibTrans" cxnId="{76CAD09B-D27B-407F-B286-6509AF59BD29}">
      <dgm:prSet/>
      <dgm:spPr/>
      <dgm:t>
        <a:bodyPr/>
        <a:lstStyle/>
        <a:p>
          <a:endParaRPr lang="es-EC"/>
        </a:p>
      </dgm:t>
    </dgm:pt>
    <dgm:pt modelId="{45022BB1-A90D-408C-8F98-D5897473BB5C}" type="pres">
      <dgm:prSet presAssocID="{4E00643A-342A-44D7-A64D-169EAA7C89DA}" presName="linear" presStyleCnt="0">
        <dgm:presLayoutVars>
          <dgm:dir/>
          <dgm:resizeHandles val="exact"/>
        </dgm:presLayoutVars>
      </dgm:prSet>
      <dgm:spPr/>
      <dgm:t>
        <a:bodyPr/>
        <a:lstStyle/>
        <a:p>
          <a:endParaRPr lang="es-EC"/>
        </a:p>
      </dgm:t>
    </dgm:pt>
    <dgm:pt modelId="{3B7F98CC-10FE-4D7E-837A-3904C8048B75}" type="pres">
      <dgm:prSet presAssocID="{C6CA1E26-2893-444F-B683-F764382A0E34}" presName="comp" presStyleCnt="0"/>
      <dgm:spPr/>
    </dgm:pt>
    <dgm:pt modelId="{93D196DF-F280-4F28-B62B-B0AF3EEE0089}" type="pres">
      <dgm:prSet presAssocID="{C6CA1E26-2893-444F-B683-F764382A0E34}" presName="box" presStyleLbl="node1" presStyleIdx="0" presStyleCnt="1"/>
      <dgm:spPr/>
      <dgm:t>
        <a:bodyPr/>
        <a:lstStyle/>
        <a:p>
          <a:endParaRPr lang="es-EC"/>
        </a:p>
      </dgm:t>
    </dgm:pt>
    <dgm:pt modelId="{824211E2-DCB2-4481-8F1B-5F51FA2676C9}" type="pres">
      <dgm:prSet presAssocID="{C6CA1E26-2893-444F-B683-F764382A0E34}"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0" r="-100000"/>
          </a:stretch>
        </a:blipFill>
      </dgm:spPr>
    </dgm:pt>
    <dgm:pt modelId="{DFE250ED-69C3-4B2B-8BDD-DC328F1DCB7F}" type="pres">
      <dgm:prSet presAssocID="{C6CA1E26-2893-444F-B683-F764382A0E34}" presName="text" presStyleLbl="node1" presStyleIdx="0" presStyleCnt="1">
        <dgm:presLayoutVars>
          <dgm:bulletEnabled val="1"/>
        </dgm:presLayoutVars>
      </dgm:prSet>
      <dgm:spPr/>
      <dgm:t>
        <a:bodyPr/>
        <a:lstStyle/>
        <a:p>
          <a:endParaRPr lang="es-EC"/>
        </a:p>
      </dgm:t>
    </dgm:pt>
  </dgm:ptLst>
  <dgm:cxnLst>
    <dgm:cxn modelId="{11B75589-622E-4500-9BA8-A5246B960EE4}" type="presOf" srcId="{47A3CEA6-07EF-4CF4-94CD-DA88136E93A4}" destId="{93D196DF-F280-4F28-B62B-B0AF3EEE0089}" srcOrd="0" destOrd="3" presId="urn:microsoft.com/office/officeart/2005/8/layout/vList4"/>
    <dgm:cxn modelId="{E8016103-E3AA-4E1A-8BF3-199D5CA2B9A4}" srcId="{C6CA1E26-2893-444F-B683-F764382A0E34}" destId="{88A3311C-CCF2-4341-A398-AC900E63C6C1}" srcOrd="3" destOrd="0" parTransId="{DD004F73-FFB9-4B7E-BBDA-1B6DCAE7306A}" sibTransId="{32BC54B4-33D8-43E4-AF20-498A76D8D3CB}"/>
    <dgm:cxn modelId="{F2915AB3-2835-44B7-A746-E8193D917ED2}" type="presOf" srcId="{13D81A8E-D476-4346-850D-87C566A42EDE}" destId="{DFE250ED-69C3-4B2B-8BDD-DC328F1DCB7F}" srcOrd="1" destOrd="8" presId="urn:microsoft.com/office/officeart/2005/8/layout/vList4"/>
    <dgm:cxn modelId="{3D212CDB-8610-48B9-AFA5-9E31E74E35D2}" type="presOf" srcId="{C6CA1E26-2893-444F-B683-F764382A0E34}" destId="{DFE250ED-69C3-4B2B-8BDD-DC328F1DCB7F}" srcOrd="1" destOrd="0" presId="urn:microsoft.com/office/officeart/2005/8/layout/vList4"/>
    <dgm:cxn modelId="{23ABF139-B685-45B8-96DC-E4161ACDD54D}" srcId="{A11D0800-2256-4123-A971-02BBF7CF48A6}" destId="{DF841A5F-69CF-4758-BC58-B1030EA2F6EE}" srcOrd="0" destOrd="0" parTransId="{3831F435-E735-4088-9A86-FBE1D04154BE}" sibTransId="{E2DDC559-859A-4A27-B376-001B24F88C7B}"/>
    <dgm:cxn modelId="{D7AD420D-5487-45CE-9692-56CF658F7D70}" srcId="{47A3CEA6-07EF-4CF4-94CD-DA88136E93A4}" destId="{6256B030-5C02-4E82-BB26-A4F8BBC02BEE}" srcOrd="0" destOrd="0" parTransId="{A6700E63-AFED-4446-86D0-96AB584878DC}" sibTransId="{7F4B6367-267E-4FD9-80F8-31FD8CD0BE0B}"/>
    <dgm:cxn modelId="{FB504EF4-7F60-48F5-AA85-722B53FD6186}" type="presOf" srcId="{88A3311C-CCF2-4341-A398-AC900E63C6C1}" destId="{DFE250ED-69C3-4B2B-8BDD-DC328F1DCB7F}" srcOrd="1" destOrd="7" presId="urn:microsoft.com/office/officeart/2005/8/layout/vList4"/>
    <dgm:cxn modelId="{A5F3C8E4-E127-4A05-BA7C-9D3E0756C2E0}" srcId="{C6CA1E26-2893-444F-B683-F764382A0E34}" destId="{07AF7C92-BFC7-4D09-8BAB-719679F32862}" srcOrd="2" destOrd="0" parTransId="{E254C79D-2ACA-453D-ACB6-B9F5D3526C26}" sibTransId="{2361F629-658D-4752-95F4-5CA5AFFDDAF4}"/>
    <dgm:cxn modelId="{1D631F03-2575-48D8-97B1-A0D2A7C78E9F}" type="presOf" srcId="{A11D0800-2256-4123-A971-02BBF7CF48A6}" destId="{DFE250ED-69C3-4B2B-8BDD-DC328F1DCB7F}" srcOrd="1" destOrd="1" presId="urn:microsoft.com/office/officeart/2005/8/layout/vList4"/>
    <dgm:cxn modelId="{76CAD09B-D27B-407F-B286-6509AF59BD29}" srcId="{C6CA1E26-2893-444F-B683-F764382A0E34}" destId="{2EA3CBB5-A33B-4D06-A46E-9FBD413BD6B2}" srcOrd="4" destOrd="0" parTransId="{05CADD75-E842-46D8-BC74-793D05B3AA4E}" sibTransId="{780F843F-D995-438D-A3EA-9EF35FA9A1B5}"/>
    <dgm:cxn modelId="{A99AAE00-42FA-4F23-AD1A-89D9056C70E5}" type="presOf" srcId="{2EA3CBB5-A33B-4D06-A46E-9FBD413BD6B2}" destId="{93D196DF-F280-4F28-B62B-B0AF3EEE0089}" srcOrd="0" destOrd="9" presId="urn:microsoft.com/office/officeart/2005/8/layout/vList4"/>
    <dgm:cxn modelId="{12029180-332E-475A-B578-71AB407A65E8}" type="presOf" srcId="{2EA3CBB5-A33B-4D06-A46E-9FBD413BD6B2}" destId="{DFE250ED-69C3-4B2B-8BDD-DC328F1DCB7F}" srcOrd="1" destOrd="9" presId="urn:microsoft.com/office/officeart/2005/8/layout/vList4"/>
    <dgm:cxn modelId="{E12145B4-EF50-4C11-9C77-25E45613C889}" type="presOf" srcId="{07AF7C92-BFC7-4D09-8BAB-719679F32862}" destId="{93D196DF-F280-4F28-B62B-B0AF3EEE0089}" srcOrd="0" destOrd="5" presId="urn:microsoft.com/office/officeart/2005/8/layout/vList4"/>
    <dgm:cxn modelId="{94335C5D-1CD2-4FBB-9FF2-1522E8099D3C}" type="presOf" srcId="{A2BE760E-5139-4F66-BF09-F4A2B61B2691}" destId="{93D196DF-F280-4F28-B62B-B0AF3EEE0089}" srcOrd="0" destOrd="6" presId="urn:microsoft.com/office/officeart/2005/8/layout/vList4"/>
    <dgm:cxn modelId="{5BE22B33-CCE5-4127-AC94-19D5A5106F1E}" type="presOf" srcId="{A2BE760E-5139-4F66-BF09-F4A2B61B2691}" destId="{DFE250ED-69C3-4B2B-8BDD-DC328F1DCB7F}" srcOrd="1" destOrd="6" presId="urn:microsoft.com/office/officeart/2005/8/layout/vList4"/>
    <dgm:cxn modelId="{43651046-3C5B-4E55-AC1B-1720913CACD8}" type="presOf" srcId="{C6CA1E26-2893-444F-B683-F764382A0E34}" destId="{93D196DF-F280-4F28-B62B-B0AF3EEE0089}" srcOrd="0" destOrd="0" presId="urn:microsoft.com/office/officeart/2005/8/layout/vList4"/>
    <dgm:cxn modelId="{F6065409-999C-4EE9-BD1D-B75A30D17D8C}" type="presOf" srcId="{DF841A5F-69CF-4758-BC58-B1030EA2F6EE}" destId="{93D196DF-F280-4F28-B62B-B0AF3EEE0089}" srcOrd="0" destOrd="2" presId="urn:microsoft.com/office/officeart/2005/8/layout/vList4"/>
    <dgm:cxn modelId="{9FEADA62-ACAD-47D5-8E94-DF869A43F6B1}" srcId="{C6CA1E26-2893-444F-B683-F764382A0E34}" destId="{A11D0800-2256-4123-A971-02BBF7CF48A6}" srcOrd="0" destOrd="0" parTransId="{34D10E63-45ED-4378-BD63-E6B3A17C45C4}" sibTransId="{AAA9B562-C6EF-4BE3-96A1-11EE127B52C7}"/>
    <dgm:cxn modelId="{EE5F4DD5-C9A7-4233-9197-214A7A3A7B9D}" type="presOf" srcId="{07AF7C92-BFC7-4D09-8BAB-719679F32862}" destId="{DFE250ED-69C3-4B2B-8BDD-DC328F1DCB7F}" srcOrd="1" destOrd="5" presId="urn:microsoft.com/office/officeart/2005/8/layout/vList4"/>
    <dgm:cxn modelId="{6FF0683F-9D2B-477C-B283-C600B7BB6749}" srcId="{88A3311C-CCF2-4341-A398-AC900E63C6C1}" destId="{13D81A8E-D476-4346-850D-87C566A42EDE}" srcOrd="0" destOrd="0" parTransId="{14A1EEAF-4A67-46EA-9733-D30751B6BD98}" sibTransId="{6BA75699-8FDB-4ABE-8CF6-8FB9E86492BB}"/>
    <dgm:cxn modelId="{B98717FC-778E-4FF6-8701-9D69F3FCF426}" type="presOf" srcId="{6256B030-5C02-4E82-BB26-A4F8BBC02BEE}" destId="{DFE250ED-69C3-4B2B-8BDD-DC328F1DCB7F}" srcOrd="1" destOrd="4" presId="urn:microsoft.com/office/officeart/2005/8/layout/vList4"/>
    <dgm:cxn modelId="{093315D6-9838-4240-A333-AD71DBE5E028}" type="presOf" srcId="{13D81A8E-D476-4346-850D-87C566A42EDE}" destId="{93D196DF-F280-4F28-B62B-B0AF3EEE0089}" srcOrd="0" destOrd="8" presId="urn:microsoft.com/office/officeart/2005/8/layout/vList4"/>
    <dgm:cxn modelId="{57185537-20F9-4937-AE28-9E0C361800DE}" srcId="{4E00643A-342A-44D7-A64D-169EAA7C89DA}" destId="{C6CA1E26-2893-444F-B683-F764382A0E34}" srcOrd="0" destOrd="0" parTransId="{3D9C8B36-6041-46C1-B047-53717E29251E}" sibTransId="{C97F73DE-726C-4A78-9E58-111C13E7C9AA}"/>
    <dgm:cxn modelId="{6E0FBD96-9920-43F3-981C-B0BCF52E0400}" type="presOf" srcId="{6256B030-5C02-4E82-BB26-A4F8BBC02BEE}" destId="{93D196DF-F280-4F28-B62B-B0AF3EEE0089}" srcOrd="0" destOrd="4" presId="urn:microsoft.com/office/officeart/2005/8/layout/vList4"/>
    <dgm:cxn modelId="{3F95B7BF-A536-432E-A882-A0DAB7442D9E}" type="presOf" srcId="{DF841A5F-69CF-4758-BC58-B1030EA2F6EE}" destId="{DFE250ED-69C3-4B2B-8BDD-DC328F1DCB7F}" srcOrd="1" destOrd="2" presId="urn:microsoft.com/office/officeart/2005/8/layout/vList4"/>
    <dgm:cxn modelId="{88A80D60-E716-4EDC-B881-3C974E7B14EA}" type="presOf" srcId="{A11D0800-2256-4123-A971-02BBF7CF48A6}" destId="{93D196DF-F280-4F28-B62B-B0AF3EEE0089}" srcOrd="0" destOrd="1" presId="urn:microsoft.com/office/officeart/2005/8/layout/vList4"/>
    <dgm:cxn modelId="{16707DE9-3B05-4BE4-9000-F6B42407C928}" srcId="{07AF7C92-BFC7-4D09-8BAB-719679F32862}" destId="{A2BE760E-5139-4F66-BF09-F4A2B61B2691}" srcOrd="0" destOrd="0" parTransId="{AEB14C9D-F7A7-4283-A27A-76E8DD691F44}" sibTransId="{F89E70EE-B20C-4505-AFD3-E2742359E1D3}"/>
    <dgm:cxn modelId="{DD5F1C70-D2B5-46FC-B0B9-3FB725F66678}" type="presOf" srcId="{88A3311C-CCF2-4341-A398-AC900E63C6C1}" destId="{93D196DF-F280-4F28-B62B-B0AF3EEE0089}" srcOrd="0" destOrd="7" presId="urn:microsoft.com/office/officeart/2005/8/layout/vList4"/>
    <dgm:cxn modelId="{9D1416BE-81B6-47AA-8715-A8863A5A21D3}" type="presOf" srcId="{47A3CEA6-07EF-4CF4-94CD-DA88136E93A4}" destId="{DFE250ED-69C3-4B2B-8BDD-DC328F1DCB7F}" srcOrd="1" destOrd="3" presId="urn:microsoft.com/office/officeart/2005/8/layout/vList4"/>
    <dgm:cxn modelId="{347A475F-E1F0-40C0-80C4-62D96944DB23}" type="presOf" srcId="{4E00643A-342A-44D7-A64D-169EAA7C89DA}" destId="{45022BB1-A90D-408C-8F98-D5897473BB5C}" srcOrd="0" destOrd="0" presId="urn:microsoft.com/office/officeart/2005/8/layout/vList4"/>
    <dgm:cxn modelId="{C1391C44-E9F2-4BED-82B9-A1F1993255C0}" srcId="{C6CA1E26-2893-444F-B683-F764382A0E34}" destId="{47A3CEA6-07EF-4CF4-94CD-DA88136E93A4}" srcOrd="1" destOrd="0" parTransId="{78BB385A-7844-442E-92F6-6927D19E8C38}" sibTransId="{B85C1025-6179-465E-AA0B-35A7840147DD}"/>
    <dgm:cxn modelId="{24D3D088-CD8E-4BDA-9ABE-DCF36E85F036}" type="presParOf" srcId="{45022BB1-A90D-408C-8F98-D5897473BB5C}" destId="{3B7F98CC-10FE-4D7E-837A-3904C8048B75}" srcOrd="0" destOrd="0" presId="urn:microsoft.com/office/officeart/2005/8/layout/vList4"/>
    <dgm:cxn modelId="{622CFD64-631E-4EA1-96CD-9AC2885041CF}" type="presParOf" srcId="{3B7F98CC-10FE-4D7E-837A-3904C8048B75}" destId="{93D196DF-F280-4F28-B62B-B0AF3EEE0089}" srcOrd="0" destOrd="0" presId="urn:microsoft.com/office/officeart/2005/8/layout/vList4"/>
    <dgm:cxn modelId="{6781AF9A-559B-4C9A-8196-EFC13E8BDC63}" type="presParOf" srcId="{3B7F98CC-10FE-4D7E-837A-3904C8048B75}" destId="{824211E2-DCB2-4481-8F1B-5F51FA2676C9}" srcOrd="1" destOrd="0" presId="urn:microsoft.com/office/officeart/2005/8/layout/vList4"/>
    <dgm:cxn modelId="{69A7B23B-25EF-4586-9E1E-E013CE5811F7}" type="presParOf" srcId="{3B7F98CC-10FE-4D7E-837A-3904C8048B75}" destId="{DFE250ED-69C3-4B2B-8BDD-DC328F1DCB7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BA602-0DD6-4360-B674-549A41FFE5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4F5F9843-0E9B-4B24-A374-F3FDCAAC33F1}">
      <dgm:prSet custT="1"/>
      <dgm:spPr>
        <a:solidFill>
          <a:schemeClr val="accent6">
            <a:lumMod val="20000"/>
            <a:lumOff val="80000"/>
          </a:schemeClr>
        </a:solidFill>
      </dgm:spPr>
      <dgm:t>
        <a:bodyPr/>
        <a:lstStyle/>
        <a:p>
          <a:r>
            <a:rPr lang="es-EC" sz="2400" dirty="0" smtClean="0">
              <a:solidFill>
                <a:schemeClr val="tx1"/>
              </a:solidFill>
            </a:rPr>
            <a:t>Esta propuesta basado en COSO ERM constituye una herramienta administrativa de gran ayuda y por ende ha sido elaborada  de acuerdo a parámetros bajo un criterio de uniformidad</a:t>
          </a:r>
          <a:endParaRPr lang="es-EC" sz="2400" dirty="0">
            <a:solidFill>
              <a:schemeClr val="tx1"/>
            </a:solidFill>
          </a:endParaRPr>
        </a:p>
      </dgm:t>
    </dgm:pt>
    <dgm:pt modelId="{8DB58F19-6821-433D-9F4A-5B54BA67ED35}" type="parTrans" cxnId="{BFD5420D-A4D3-4C90-AF59-DAF105656562}">
      <dgm:prSet/>
      <dgm:spPr/>
      <dgm:t>
        <a:bodyPr/>
        <a:lstStyle/>
        <a:p>
          <a:endParaRPr lang="es-EC" sz="4000">
            <a:solidFill>
              <a:schemeClr val="tx1"/>
            </a:solidFill>
          </a:endParaRPr>
        </a:p>
      </dgm:t>
    </dgm:pt>
    <dgm:pt modelId="{396B65DC-B7BC-4169-8D34-190669956622}" type="sibTrans" cxnId="{BFD5420D-A4D3-4C90-AF59-DAF105656562}">
      <dgm:prSet/>
      <dgm:spPr/>
      <dgm:t>
        <a:bodyPr/>
        <a:lstStyle/>
        <a:p>
          <a:endParaRPr lang="es-EC" sz="4000">
            <a:solidFill>
              <a:schemeClr val="tx1"/>
            </a:solidFill>
          </a:endParaRPr>
        </a:p>
      </dgm:t>
    </dgm:pt>
    <dgm:pt modelId="{B5BF49A2-8796-41AD-ABBA-79DBBE32DBB3}">
      <dgm:prSet custT="1"/>
      <dgm:spPr>
        <a:solidFill>
          <a:schemeClr val="accent4">
            <a:lumMod val="20000"/>
            <a:lumOff val="80000"/>
          </a:schemeClr>
        </a:solidFill>
      </dgm:spPr>
      <dgm:t>
        <a:bodyPr/>
        <a:lstStyle/>
        <a:p>
          <a:r>
            <a:rPr lang="es-EC" sz="2400" dirty="0" smtClean="0">
              <a:solidFill>
                <a:schemeClr val="tx1"/>
              </a:solidFill>
            </a:rPr>
            <a:t>En la empresa no existe información sobre la aplicación del Control Interno basado el COSO - ERM, por lo tanto no presenta una idea clara de la importancia que representa para el éxito de esta organización.</a:t>
          </a:r>
          <a:endParaRPr lang="es-EC" sz="2400" dirty="0">
            <a:solidFill>
              <a:schemeClr val="tx1"/>
            </a:solidFill>
          </a:endParaRPr>
        </a:p>
      </dgm:t>
    </dgm:pt>
    <dgm:pt modelId="{A570ECEF-6A2A-47F8-9CE8-92DE0FE4D7AF}" type="parTrans" cxnId="{881CA32B-1701-4B93-B3E9-26B9A71FF073}">
      <dgm:prSet/>
      <dgm:spPr/>
      <dgm:t>
        <a:bodyPr/>
        <a:lstStyle/>
        <a:p>
          <a:endParaRPr lang="es-EC" sz="4000">
            <a:solidFill>
              <a:schemeClr val="tx1"/>
            </a:solidFill>
          </a:endParaRPr>
        </a:p>
      </dgm:t>
    </dgm:pt>
    <dgm:pt modelId="{4D927D85-F372-4555-8641-DF7FE2EF4DBE}" type="sibTrans" cxnId="{881CA32B-1701-4B93-B3E9-26B9A71FF073}">
      <dgm:prSet/>
      <dgm:spPr/>
      <dgm:t>
        <a:bodyPr/>
        <a:lstStyle/>
        <a:p>
          <a:endParaRPr lang="es-EC" sz="4000">
            <a:solidFill>
              <a:schemeClr val="tx1"/>
            </a:solidFill>
          </a:endParaRPr>
        </a:p>
      </dgm:t>
    </dgm:pt>
    <dgm:pt modelId="{BC5E6854-8E60-490D-BF47-603E47D7897E}">
      <dgm:prSet custT="1"/>
      <dgm:spPr>
        <a:solidFill>
          <a:schemeClr val="accent5">
            <a:lumMod val="20000"/>
            <a:lumOff val="80000"/>
          </a:schemeClr>
        </a:solidFill>
      </dgm:spPr>
      <dgm:t>
        <a:bodyPr/>
        <a:lstStyle/>
        <a:p>
          <a:r>
            <a:rPr lang="es-EC" sz="2400" dirty="0" smtClean="0">
              <a:solidFill>
                <a:schemeClr val="tx1"/>
              </a:solidFill>
            </a:rPr>
            <a:t>La mayoría de las empresas ecuatorianas con la finalidad de no generar pérdidas e incertidumbres en el futuro se exponen a riesgos a futuro. </a:t>
          </a:r>
          <a:endParaRPr lang="es-EC" sz="2400" dirty="0">
            <a:solidFill>
              <a:schemeClr val="tx1"/>
            </a:solidFill>
          </a:endParaRPr>
        </a:p>
      </dgm:t>
    </dgm:pt>
    <dgm:pt modelId="{398A6B1C-D6DC-4BC8-89EC-650813C7479D}" type="parTrans" cxnId="{9C40DE32-C0D5-4B94-940A-75699BC22C18}">
      <dgm:prSet/>
      <dgm:spPr/>
      <dgm:t>
        <a:bodyPr/>
        <a:lstStyle/>
        <a:p>
          <a:endParaRPr lang="es-EC" sz="4000">
            <a:solidFill>
              <a:schemeClr val="tx1"/>
            </a:solidFill>
          </a:endParaRPr>
        </a:p>
      </dgm:t>
    </dgm:pt>
    <dgm:pt modelId="{276396DE-6598-4976-9A03-9D5C599D8720}" type="sibTrans" cxnId="{9C40DE32-C0D5-4B94-940A-75699BC22C18}">
      <dgm:prSet/>
      <dgm:spPr/>
      <dgm:t>
        <a:bodyPr/>
        <a:lstStyle/>
        <a:p>
          <a:endParaRPr lang="es-EC" sz="4000">
            <a:solidFill>
              <a:schemeClr val="tx1"/>
            </a:solidFill>
          </a:endParaRPr>
        </a:p>
      </dgm:t>
    </dgm:pt>
    <dgm:pt modelId="{1711CC93-D44B-4CAE-B67C-49A16E96267C}" type="pres">
      <dgm:prSet presAssocID="{06FBA602-0DD6-4360-B674-549A41FFE5DD}" presName="linear" presStyleCnt="0">
        <dgm:presLayoutVars>
          <dgm:dir/>
          <dgm:animLvl val="lvl"/>
          <dgm:resizeHandles val="exact"/>
        </dgm:presLayoutVars>
      </dgm:prSet>
      <dgm:spPr/>
      <dgm:t>
        <a:bodyPr/>
        <a:lstStyle/>
        <a:p>
          <a:endParaRPr lang="es-EC"/>
        </a:p>
      </dgm:t>
    </dgm:pt>
    <dgm:pt modelId="{0D7D1AF8-13EC-45F1-A6BA-AA054D4523E3}" type="pres">
      <dgm:prSet presAssocID="{4F5F9843-0E9B-4B24-A374-F3FDCAAC33F1}" presName="parentLin" presStyleCnt="0"/>
      <dgm:spPr/>
    </dgm:pt>
    <dgm:pt modelId="{BA12CF0E-8B3A-45E5-9843-EFB32E484667}" type="pres">
      <dgm:prSet presAssocID="{4F5F9843-0E9B-4B24-A374-F3FDCAAC33F1}" presName="parentLeftMargin" presStyleLbl="node1" presStyleIdx="0" presStyleCnt="3"/>
      <dgm:spPr/>
      <dgm:t>
        <a:bodyPr/>
        <a:lstStyle/>
        <a:p>
          <a:endParaRPr lang="es-EC"/>
        </a:p>
      </dgm:t>
    </dgm:pt>
    <dgm:pt modelId="{44E6E341-17DD-4C28-B45C-6DEFE364DAA9}" type="pres">
      <dgm:prSet presAssocID="{4F5F9843-0E9B-4B24-A374-F3FDCAAC33F1}" presName="parentText" presStyleLbl="node1" presStyleIdx="0" presStyleCnt="3" custScaleX="136682" custScaleY="365698" custLinFactNeighborX="23291" custLinFactNeighborY="14274">
        <dgm:presLayoutVars>
          <dgm:chMax val="0"/>
          <dgm:bulletEnabled val="1"/>
        </dgm:presLayoutVars>
      </dgm:prSet>
      <dgm:spPr/>
      <dgm:t>
        <a:bodyPr/>
        <a:lstStyle/>
        <a:p>
          <a:endParaRPr lang="es-EC"/>
        </a:p>
      </dgm:t>
    </dgm:pt>
    <dgm:pt modelId="{B9FA519C-7BB9-4A35-82C8-E98C878349A2}" type="pres">
      <dgm:prSet presAssocID="{4F5F9843-0E9B-4B24-A374-F3FDCAAC33F1}" presName="negativeSpace" presStyleCnt="0"/>
      <dgm:spPr/>
    </dgm:pt>
    <dgm:pt modelId="{7FD730AF-72E1-423C-93FA-C4E7C92FE1CA}" type="pres">
      <dgm:prSet presAssocID="{4F5F9843-0E9B-4B24-A374-F3FDCAAC33F1}" presName="childText" presStyleLbl="conFgAcc1" presStyleIdx="0" presStyleCnt="3" custLinFactNeighborY="-11">
        <dgm:presLayoutVars>
          <dgm:bulletEnabled val="1"/>
        </dgm:presLayoutVars>
      </dgm:prSet>
      <dgm:spPr/>
    </dgm:pt>
    <dgm:pt modelId="{EBA32312-1CD5-4669-8B63-33A3EBD0CEDD}" type="pres">
      <dgm:prSet presAssocID="{396B65DC-B7BC-4169-8D34-190669956622}" presName="spaceBetweenRectangles" presStyleCnt="0"/>
      <dgm:spPr/>
    </dgm:pt>
    <dgm:pt modelId="{B3DEC141-7045-4A24-A4A0-565EC1E54FEC}" type="pres">
      <dgm:prSet presAssocID="{B5BF49A2-8796-41AD-ABBA-79DBBE32DBB3}" presName="parentLin" presStyleCnt="0"/>
      <dgm:spPr/>
    </dgm:pt>
    <dgm:pt modelId="{016E99FA-C79A-47EF-A6B7-E2EA69A305EF}" type="pres">
      <dgm:prSet presAssocID="{B5BF49A2-8796-41AD-ABBA-79DBBE32DBB3}" presName="parentLeftMargin" presStyleLbl="node1" presStyleIdx="0" presStyleCnt="3"/>
      <dgm:spPr/>
      <dgm:t>
        <a:bodyPr/>
        <a:lstStyle/>
        <a:p>
          <a:endParaRPr lang="es-EC"/>
        </a:p>
      </dgm:t>
    </dgm:pt>
    <dgm:pt modelId="{8455940B-CE47-406C-BD05-7FC84A179899}" type="pres">
      <dgm:prSet presAssocID="{B5BF49A2-8796-41AD-ABBA-79DBBE32DBB3}" presName="parentText" presStyleLbl="node1" presStyleIdx="1" presStyleCnt="3" custScaleX="141635" custScaleY="311996" custLinFactNeighborX="5968" custLinFactNeighborY="-2560">
        <dgm:presLayoutVars>
          <dgm:chMax val="0"/>
          <dgm:bulletEnabled val="1"/>
        </dgm:presLayoutVars>
      </dgm:prSet>
      <dgm:spPr/>
      <dgm:t>
        <a:bodyPr/>
        <a:lstStyle/>
        <a:p>
          <a:endParaRPr lang="es-EC"/>
        </a:p>
      </dgm:t>
    </dgm:pt>
    <dgm:pt modelId="{F4764178-0583-4FFC-86DB-DB53DBA5CB41}" type="pres">
      <dgm:prSet presAssocID="{B5BF49A2-8796-41AD-ABBA-79DBBE32DBB3}" presName="negativeSpace" presStyleCnt="0"/>
      <dgm:spPr/>
    </dgm:pt>
    <dgm:pt modelId="{0915FC1D-FFF9-4AAE-8872-30DB332F1B3D}" type="pres">
      <dgm:prSet presAssocID="{B5BF49A2-8796-41AD-ABBA-79DBBE32DBB3}" presName="childText" presStyleLbl="conFgAcc1" presStyleIdx="1" presStyleCnt="3" custLinFactY="54544" custLinFactNeighborY="100000">
        <dgm:presLayoutVars>
          <dgm:bulletEnabled val="1"/>
        </dgm:presLayoutVars>
      </dgm:prSet>
      <dgm:spPr/>
    </dgm:pt>
    <dgm:pt modelId="{2635EB1B-6682-4140-92CA-61B00853E8E3}" type="pres">
      <dgm:prSet presAssocID="{4D927D85-F372-4555-8641-DF7FE2EF4DBE}" presName="spaceBetweenRectangles" presStyleCnt="0"/>
      <dgm:spPr/>
    </dgm:pt>
    <dgm:pt modelId="{B9894D60-7742-46F3-ABA7-9E6B68E3432F}" type="pres">
      <dgm:prSet presAssocID="{BC5E6854-8E60-490D-BF47-603E47D7897E}" presName="parentLin" presStyleCnt="0"/>
      <dgm:spPr/>
    </dgm:pt>
    <dgm:pt modelId="{B46ACA32-C7A4-4F9B-BD99-E49FCA1A81D0}" type="pres">
      <dgm:prSet presAssocID="{BC5E6854-8E60-490D-BF47-603E47D7897E}" presName="parentLeftMargin" presStyleLbl="node1" presStyleIdx="1" presStyleCnt="3"/>
      <dgm:spPr/>
      <dgm:t>
        <a:bodyPr/>
        <a:lstStyle/>
        <a:p>
          <a:endParaRPr lang="es-EC"/>
        </a:p>
      </dgm:t>
    </dgm:pt>
    <dgm:pt modelId="{005970B2-CA7A-4D5D-9500-55E0594147AE}" type="pres">
      <dgm:prSet presAssocID="{BC5E6854-8E60-490D-BF47-603E47D7897E}" presName="parentText" presStyleLbl="node1" presStyleIdx="2" presStyleCnt="3" custScaleX="142857" custScaleY="277482" custLinFactNeighborX="-15938" custLinFactNeighborY="-12948">
        <dgm:presLayoutVars>
          <dgm:chMax val="0"/>
          <dgm:bulletEnabled val="1"/>
        </dgm:presLayoutVars>
      </dgm:prSet>
      <dgm:spPr/>
      <dgm:t>
        <a:bodyPr/>
        <a:lstStyle/>
        <a:p>
          <a:endParaRPr lang="es-EC"/>
        </a:p>
      </dgm:t>
    </dgm:pt>
    <dgm:pt modelId="{3D0869F1-A9C0-4565-AA0B-DD1D10AF79B3}" type="pres">
      <dgm:prSet presAssocID="{BC5E6854-8E60-490D-BF47-603E47D7897E}" presName="negativeSpace" presStyleCnt="0"/>
      <dgm:spPr/>
    </dgm:pt>
    <dgm:pt modelId="{5CD1C7C9-5EBE-4ED5-9038-BA22DF9097A8}" type="pres">
      <dgm:prSet presAssocID="{BC5E6854-8E60-490D-BF47-603E47D7897E}" presName="childText" presStyleLbl="conFgAcc1" presStyleIdx="2" presStyleCnt="3">
        <dgm:presLayoutVars>
          <dgm:bulletEnabled val="1"/>
        </dgm:presLayoutVars>
      </dgm:prSet>
      <dgm:spPr/>
    </dgm:pt>
  </dgm:ptLst>
  <dgm:cxnLst>
    <dgm:cxn modelId="{A16D9D5E-A5E8-403C-86FD-DA59B2BD423C}" type="presOf" srcId="{BC5E6854-8E60-490D-BF47-603E47D7897E}" destId="{B46ACA32-C7A4-4F9B-BD99-E49FCA1A81D0}" srcOrd="0" destOrd="0" presId="urn:microsoft.com/office/officeart/2005/8/layout/list1"/>
    <dgm:cxn modelId="{9B8303DC-2788-4B3E-91E8-4A09427369FA}" type="presOf" srcId="{B5BF49A2-8796-41AD-ABBA-79DBBE32DBB3}" destId="{8455940B-CE47-406C-BD05-7FC84A179899}" srcOrd="1" destOrd="0" presId="urn:microsoft.com/office/officeart/2005/8/layout/list1"/>
    <dgm:cxn modelId="{78B3A0EB-BCF9-4321-96A7-3D68459AF690}" type="presOf" srcId="{4F5F9843-0E9B-4B24-A374-F3FDCAAC33F1}" destId="{BA12CF0E-8B3A-45E5-9843-EFB32E484667}" srcOrd="0" destOrd="0" presId="urn:microsoft.com/office/officeart/2005/8/layout/list1"/>
    <dgm:cxn modelId="{EB9E2432-5FAD-4370-B431-E9B449000CA5}" type="presOf" srcId="{06FBA602-0DD6-4360-B674-549A41FFE5DD}" destId="{1711CC93-D44B-4CAE-B67C-49A16E96267C}" srcOrd="0" destOrd="0" presId="urn:microsoft.com/office/officeart/2005/8/layout/list1"/>
    <dgm:cxn modelId="{BFD5420D-A4D3-4C90-AF59-DAF105656562}" srcId="{06FBA602-0DD6-4360-B674-549A41FFE5DD}" destId="{4F5F9843-0E9B-4B24-A374-F3FDCAAC33F1}" srcOrd="0" destOrd="0" parTransId="{8DB58F19-6821-433D-9F4A-5B54BA67ED35}" sibTransId="{396B65DC-B7BC-4169-8D34-190669956622}"/>
    <dgm:cxn modelId="{E5F25748-9B9E-4290-8C67-57D96B803572}" type="presOf" srcId="{BC5E6854-8E60-490D-BF47-603E47D7897E}" destId="{005970B2-CA7A-4D5D-9500-55E0594147AE}" srcOrd="1" destOrd="0" presId="urn:microsoft.com/office/officeart/2005/8/layout/list1"/>
    <dgm:cxn modelId="{5B8D757C-E66B-4099-BD91-4134BBB8E09A}" type="presOf" srcId="{4F5F9843-0E9B-4B24-A374-F3FDCAAC33F1}" destId="{44E6E341-17DD-4C28-B45C-6DEFE364DAA9}" srcOrd="1" destOrd="0" presId="urn:microsoft.com/office/officeart/2005/8/layout/list1"/>
    <dgm:cxn modelId="{881CA32B-1701-4B93-B3E9-26B9A71FF073}" srcId="{06FBA602-0DD6-4360-B674-549A41FFE5DD}" destId="{B5BF49A2-8796-41AD-ABBA-79DBBE32DBB3}" srcOrd="1" destOrd="0" parTransId="{A570ECEF-6A2A-47F8-9CE8-92DE0FE4D7AF}" sibTransId="{4D927D85-F372-4555-8641-DF7FE2EF4DBE}"/>
    <dgm:cxn modelId="{9C40DE32-C0D5-4B94-940A-75699BC22C18}" srcId="{06FBA602-0DD6-4360-B674-549A41FFE5DD}" destId="{BC5E6854-8E60-490D-BF47-603E47D7897E}" srcOrd="2" destOrd="0" parTransId="{398A6B1C-D6DC-4BC8-89EC-650813C7479D}" sibTransId="{276396DE-6598-4976-9A03-9D5C599D8720}"/>
    <dgm:cxn modelId="{57DE06A2-38AD-4FB5-B801-E01A313AEE82}" type="presOf" srcId="{B5BF49A2-8796-41AD-ABBA-79DBBE32DBB3}" destId="{016E99FA-C79A-47EF-A6B7-E2EA69A305EF}" srcOrd="0" destOrd="0" presId="urn:microsoft.com/office/officeart/2005/8/layout/list1"/>
    <dgm:cxn modelId="{6983DEE3-B238-4B86-99FC-0DF333BC38C4}" type="presParOf" srcId="{1711CC93-D44B-4CAE-B67C-49A16E96267C}" destId="{0D7D1AF8-13EC-45F1-A6BA-AA054D4523E3}" srcOrd="0" destOrd="0" presId="urn:microsoft.com/office/officeart/2005/8/layout/list1"/>
    <dgm:cxn modelId="{8C34E212-9EEA-4E30-94F5-0675DDFC45B5}" type="presParOf" srcId="{0D7D1AF8-13EC-45F1-A6BA-AA054D4523E3}" destId="{BA12CF0E-8B3A-45E5-9843-EFB32E484667}" srcOrd="0" destOrd="0" presId="urn:microsoft.com/office/officeart/2005/8/layout/list1"/>
    <dgm:cxn modelId="{52E166C7-8CB0-4B9C-84DF-3DD0E2AE5E67}" type="presParOf" srcId="{0D7D1AF8-13EC-45F1-A6BA-AA054D4523E3}" destId="{44E6E341-17DD-4C28-B45C-6DEFE364DAA9}" srcOrd="1" destOrd="0" presId="urn:microsoft.com/office/officeart/2005/8/layout/list1"/>
    <dgm:cxn modelId="{1EBB1144-6C2B-409E-B894-163888011046}" type="presParOf" srcId="{1711CC93-D44B-4CAE-B67C-49A16E96267C}" destId="{B9FA519C-7BB9-4A35-82C8-E98C878349A2}" srcOrd="1" destOrd="0" presId="urn:microsoft.com/office/officeart/2005/8/layout/list1"/>
    <dgm:cxn modelId="{F189FECF-AF30-4593-88F7-B55D343563E2}" type="presParOf" srcId="{1711CC93-D44B-4CAE-B67C-49A16E96267C}" destId="{7FD730AF-72E1-423C-93FA-C4E7C92FE1CA}" srcOrd="2" destOrd="0" presId="urn:microsoft.com/office/officeart/2005/8/layout/list1"/>
    <dgm:cxn modelId="{014F967B-A66C-4FAD-BEA9-278DCDBA078E}" type="presParOf" srcId="{1711CC93-D44B-4CAE-B67C-49A16E96267C}" destId="{EBA32312-1CD5-4669-8B63-33A3EBD0CEDD}" srcOrd="3" destOrd="0" presId="urn:microsoft.com/office/officeart/2005/8/layout/list1"/>
    <dgm:cxn modelId="{37577D7D-0E53-4B66-A555-A6FAEECA55B9}" type="presParOf" srcId="{1711CC93-D44B-4CAE-B67C-49A16E96267C}" destId="{B3DEC141-7045-4A24-A4A0-565EC1E54FEC}" srcOrd="4" destOrd="0" presId="urn:microsoft.com/office/officeart/2005/8/layout/list1"/>
    <dgm:cxn modelId="{8DF5AE2B-691D-42D2-B550-C173D38DD813}" type="presParOf" srcId="{B3DEC141-7045-4A24-A4A0-565EC1E54FEC}" destId="{016E99FA-C79A-47EF-A6B7-E2EA69A305EF}" srcOrd="0" destOrd="0" presId="urn:microsoft.com/office/officeart/2005/8/layout/list1"/>
    <dgm:cxn modelId="{6DB23A5F-3117-4BD4-BD35-3D10AC3D50F6}" type="presParOf" srcId="{B3DEC141-7045-4A24-A4A0-565EC1E54FEC}" destId="{8455940B-CE47-406C-BD05-7FC84A179899}" srcOrd="1" destOrd="0" presId="urn:microsoft.com/office/officeart/2005/8/layout/list1"/>
    <dgm:cxn modelId="{F6E79052-3F80-4AC9-AFA5-5BBDABC547DF}" type="presParOf" srcId="{1711CC93-D44B-4CAE-B67C-49A16E96267C}" destId="{F4764178-0583-4FFC-86DB-DB53DBA5CB41}" srcOrd="5" destOrd="0" presId="urn:microsoft.com/office/officeart/2005/8/layout/list1"/>
    <dgm:cxn modelId="{AD91B2D3-9A7B-4361-8C87-556FC8EDB2EC}" type="presParOf" srcId="{1711CC93-D44B-4CAE-B67C-49A16E96267C}" destId="{0915FC1D-FFF9-4AAE-8872-30DB332F1B3D}" srcOrd="6" destOrd="0" presId="urn:microsoft.com/office/officeart/2005/8/layout/list1"/>
    <dgm:cxn modelId="{6C9E6A0A-A13F-44ED-923E-DB749EFC4B67}" type="presParOf" srcId="{1711CC93-D44B-4CAE-B67C-49A16E96267C}" destId="{2635EB1B-6682-4140-92CA-61B00853E8E3}" srcOrd="7" destOrd="0" presId="urn:microsoft.com/office/officeart/2005/8/layout/list1"/>
    <dgm:cxn modelId="{4D1546A7-7122-40A6-8629-4F883F4EE0F8}" type="presParOf" srcId="{1711CC93-D44B-4CAE-B67C-49A16E96267C}" destId="{B9894D60-7742-46F3-ABA7-9E6B68E3432F}" srcOrd="8" destOrd="0" presId="urn:microsoft.com/office/officeart/2005/8/layout/list1"/>
    <dgm:cxn modelId="{A02B0DD5-EBA7-401E-BC87-B3674796481D}" type="presParOf" srcId="{B9894D60-7742-46F3-ABA7-9E6B68E3432F}" destId="{B46ACA32-C7A4-4F9B-BD99-E49FCA1A81D0}" srcOrd="0" destOrd="0" presId="urn:microsoft.com/office/officeart/2005/8/layout/list1"/>
    <dgm:cxn modelId="{EC318354-1B19-45C2-8294-019B6AF80E05}" type="presParOf" srcId="{B9894D60-7742-46F3-ABA7-9E6B68E3432F}" destId="{005970B2-CA7A-4D5D-9500-55E0594147AE}" srcOrd="1" destOrd="0" presId="urn:microsoft.com/office/officeart/2005/8/layout/list1"/>
    <dgm:cxn modelId="{018E78E1-6C6E-46F6-9260-999E247BC14C}" type="presParOf" srcId="{1711CC93-D44B-4CAE-B67C-49A16E96267C}" destId="{3D0869F1-A9C0-4565-AA0B-DD1D10AF79B3}" srcOrd="9" destOrd="0" presId="urn:microsoft.com/office/officeart/2005/8/layout/list1"/>
    <dgm:cxn modelId="{4A6993FB-24BF-49B3-B976-61FF7A7634B0}" type="presParOf" srcId="{1711CC93-D44B-4CAE-B67C-49A16E96267C}" destId="{5CD1C7C9-5EBE-4ED5-9038-BA22DF9097A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9BE62B-A607-4EBE-A1F4-21A50FAEFA5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40D9140C-B773-44BC-9776-675D42D744EB}">
      <dgm:prSet phldrT="[Texto]" custT="1"/>
      <dgm:spPr>
        <a:noFill/>
      </dgm:spPr>
      <dgm:t>
        <a:bodyPr/>
        <a:lstStyle/>
        <a:p>
          <a:r>
            <a:rPr lang="es-EC" sz="2800" b="1" dirty="0" smtClean="0">
              <a:solidFill>
                <a:schemeClr val="tx1"/>
              </a:solidFill>
            </a:rPr>
            <a:t>Objetivo general</a:t>
          </a:r>
          <a:endParaRPr lang="es-EC" sz="2800" dirty="0">
            <a:solidFill>
              <a:schemeClr val="tx1"/>
            </a:solidFill>
          </a:endParaRPr>
        </a:p>
      </dgm:t>
    </dgm:pt>
    <dgm:pt modelId="{AE872DB5-142E-478F-A965-8C29405B008B}" type="parTrans" cxnId="{8177F647-E29F-4E64-B5DA-A98E056BB2D4}">
      <dgm:prSet/>
      <dgm:spPr/>
      <dgm:t>
        <a:bodyPr/>
        <a:lstStyle/>
        <a:p>
          <a:endParaRPr lang="es-EC"/>
        </a:p>
      </dgm:t>
    </dgm:pt>
    <dgm:pt modelId="{AAD895F7-FF3F-44E3-9FCD-1AD1CA79F4D4}" type="sibTrans" cxnId="{8177F647-E29F-4E64-B5DA-A98E056BB2D4}">
      <dgm:prSet/>
      <dgm:spPr/>
      <dgm:t>
        <a:bodyPr/>
        <a:lstStyle/>
        <a:p>
          <a:endParaRPr lang="es-EC"/>
        </a:p>
      </dgm:t>
    </dgm:pt>
    <dgm:pt modelId="{905AEDFF-3DC1-41F5-BF3C-62A3DB5E4966}">
      <dgm:prSet phldrT="[Texto]" custT="1"/>
      <dgm:spPr>
        <a:noFill/>
      </dgm:spPr>
      <dgm:t>
        <a:bodyPr/>
        <a:lstStyle/>
        <a:p>
          <a:r>
            <a:rPr lang="es-EC" sz="2000" b="1" dirty="0" smtClean="0">
              <a:solidFill>
                <a:schemeClr val="tx1"/>
              </a:solidFill>
            </a:rPr>
            <a:t>“</a:t>
          </a:r>
          <a:r>
            <a:rPr lang="es-EC" sz="2000" dirty="0" smtClean="0">
              <a:solidFill>
                <a:schemeClr val="tx1"/>
              </a:solidFill>
            </a:rPr>
            <a:t>Diseñar  un sistema integral del control interno basado en coso ERM de la empresa Biopolymers S.A.” que contribuya a la disminución de riesgos y la mejora continua de sus procesos”.</a:t>
          </a:r>
          <a:endParaRPr lang="es-EC" sz="2000" dirty="0">
            <a:solidFill>
              <a:schemeClr val="tx1"/>
            </a:solidFill>
          </a:endParaRPr>
        </a:p>
      </dgm:t>
    </dgm:pt>
    <dgm:pt modelId="{60C9A9C7-D9BD-464F-ACE6-38056245FA10}" type="parTrans" cxnId="{01303290-B060-4ABC-BB63-46D65D916264}">
      <dgm:prSet/>
      <dgm:spPr/>
      <dgm:t>
        <a:bodyPr/>
        <a:lstStyle/>
        <a:p>
          <a:endParaRPr lang="es-EC"/>
        </a:p>
      </dgm:t>
    </dgm:pt>
    <dgm:pt modelId="{7DE99B31-20CA-4CA9-9274-5010B2A94221}" type="sibTrans" cxnId="{01303290-B060-4ABC-BB63-46D65D916264}">
      <dgm:prSet/>
      <dgm:spPr/>
      <dgm:t>
        <a:bodyPr/>
        <a:lstStyle/>
        <a:p>
          <a:endParaRPr lang="es-EC"/>
        </a:p>
      </dgm:t>
    </dgm:pt>
    <dgm:pt modelId="{24B99D54-62DF-48F6-8FA7-57C71FC2EA78}">
      <dgm:prSet phldrT="[Texto]" custT="1"/>
      <dgm:spPr>
        <a:noFill/>
      </dgm:spPr>
      <dgm:t>
        <a:bodyPr/>
        <a:lstStyle/>
        <a:p>
          <a:r>
            <a:rPr lang="es-EC" sz="2000" b="1" dirty="0" smtClean="0">
              <a:solidFill>
                <a:schemeClr val="tx1"/>
              </a:solidFill>
            </a:rPr>
            <a:t>Objetivo específicos</a:t>
          </a:r>
          <a:endParaRPr lang="es-EC" sz="2000" dirty="0">
            <a:solidFill>
              <a:schemeClr val="tx1"/>
            </a:solidFill>
          </a:endParaRPr>
        </a:p>
      </dgm:t>
    </dgm:pt>
    <dgm:pt modelId="{59927B42-BD46-441C-8F28-2C574411B1B7}" type="parTrans" cxnId="{8610B8F8-3FB0-4878-B414-0C523C51D2FE}">
      <dgm:prSet/>
      <dgm:spPr/>
      <dgm:t>
        <a:bodyPr/>
        <a:lstStyle/>
        <a:p>
          <a:endParaRPr lang="es-EC"/>
        </a:p>
      </dgm:t>
    </dgm:pt>
    <dgm:pt modelId="{7E9EA0C4-3B79-495A-8DA5-373034524432}" type="sibTrans" cxnId="{8610B8F8-3FB0-4878-B414-0C523C51D2FE}">
      <dgm:prSet/>
      <dgm:spPr/>
      <dgm:t>
        <a:bodyPr/>
        <a:lstStyle/>
        <a:p>
          <a:endParaRPr lang="es-EC"/>
        </a:p>
      </dgm:t>
    </dgm:pt>
    <dgm:pt modelId="{8C0A34A8-E3C3-4206-A67E-9EED64552B3C}">
      <dgm:prSet phldrT="[Texto]" custT="1"/>
      <dgm:spPr>
        <a:noFill/>
      </dgm:spPr>
      <dgm:t>
        <a:bodyPr/>
        <a:lstStyle/>
        <a:p>
          <a:r>
            <a:rPr lang="es-EC" sz="1600" dirty="0" smtClean="0">
              <a:solidFill>
                <a:schemeClr val="tx1"/>
              </a:solidFill>
            </a:rPr>
            <a:t>Identificar conceptos de control Interno, el sistema </a:t>
          </a:r>
          <a:r>
            <a:rPr lang="es-EC" sz="1600" dirty="0" smtClean="0">
              <a:solidFill>
                <a:schemeClr val="tx1"/>
              </a:solidFill>
            </a:rPr>
            <a:t>Coso-ERM </a:t>
          </a:r>
          <a:r>
            <a:rPr lang="es-EC" sz="1600" dirty="0" smtClean="0">
              <a:solidFill>
                <a:schemeClr val="tx1"/>
              </a:solidFill>
            </a:rPr>
            <a:t>y su aplicabilidad en esta empresa. </a:t>
          </a:r>
          <a:endParaRPr lang="es-EC" sz="1600" dirty="0">
            <a:solidFill>
              <a:schemeClr val="tx1"/>
            </a:solidFill>
          </a:endParaRPr>
        </a:p>
      </dgm:t>
    </dgm:pt>
    <dgm:pt modelId="{8DDC91AE-DFDD-400B-B0A3-6F1ADEF10544}" type="parTrans" cxnId="{B08FA47B-A89C-4DE2-ABE1-B5B9A283BC17}">
      <dgm:prSet/>
      <dgm:spPr/>
      <dgm:t>
        <a:bodyPr/>
        <a:lstStyle/>
        <a:p>
          <a:endParaRPr lang="es-EC"/>
        </a:p>
      </dgm:t>
    </dgm:pt>
    <dgm:pt modelId="{D8A506A8-9BAF-4E8C-BEF0-505EE037929F}" type="sibTrans" cxnId="{B08FA47B-A89C-4DE2-ABE1-B5B9A283BC17}">
      <dgm:prSet/>
      <dgm:spPr/>
      <dgm:t>
        <a:bodyPr/>
        <a:lstStyle/>
        <a:p>
          <a:endParaRPr lang="es-EC"/>
        </a:p>
      </dgm:t>
    </dgm:pt>
    <dgm:pt modelId="{48B97BE5-2E86-4CEA-90FB-241E76279873}">
      <dgm:prSet custT="1"/>
      <dgm:spPr>
        <a:noFill/>
      </dgm:spPr>
      <dgm:t>
        <a:bodyPr/>
        <a:lstStyle/>
        <a:p>
          <a:r>
            <a:rPr lang="es-EC" sz="1600" dirty="0" smtClean="0">
              <a:solidFill>
                <a:schemeClr val="tx1"/>
              </a:solidFill>
            </a:rPr>
            <a:t>Analizar la situación externa e interna de la institución mediante la utilización de la metodología planteada por David (2003) en su libro Administración Estratégica que permitirá determinar fortalezas, oportunidades, debilidades y </a:t>
          </a:r>
          <a:r>
            <a:rPr lang="es-EC" sz="1800" dirty="0" smtClean="0">
              <a:solidFill>
                <a:schemeClr val="tx1"/>
              </a:solidFill>
            </a:rPr>
            <a:t>amenazas</a:t>
          </a:r>
          <a:r>
            <a:rPr lang="es-EC" sz="1600" dirty="0" smtClean="0">
              <a:solidFill>
                <a:schemeClr val="tx1"/>
              </a:solidFill>
            </a:rPr>
            <a:t> para aplicación de matrices EFE, EFI, FODA y establecimiento de estrategias.</a:t>
          </a:r>
          <a:endParaRPr lang="es-EC" sz="1600" dirty="0">
            <a:solidFill>
              <a:schemeClr val="tx1"/>
            </a:solidFill>
          </a:endParaRPr>
        </a:p>
      </dgm:t>
    </dgm:pt>
    <dgm:pt modelId="{45C233C0-0397-447F-8C91-6181D01B5C06}" type="parTrans" cxnId="{CF6677A9-91B6-411F-9A9D-C19865999C38}">
      <dgm:prSet/>
      <dgm:spPr/>
      <dgm:t>
        <a:bodyPr/>
        <a:lstStyle/>
        <a:p>
          <a:endParaRPr lang="es-EC"/>
        </a:p>
      </dgm:t>
    </dgm:pt>
    <dgm:pt modelId="{D1049AAB-A5B3-49EB-A488-668FEE37B55A}" type="sibTrans" cxnId="{CF6677A9-91B6-411F-9A9D-C19865999C38}">
      <dgm:prSet/>
      <dgm:spPr/>
      <dgm:t>
        <a:bodyPr/>
        <a:lstStyle/>
        <a:p>
          <a:endParaRPr lang="es-EC"/>
        </a:p>
      </dgm:t>
    </dgm:pt>
    <dgm:pt modelId="{9201BD39-67AC-4430-A3F4-539B54587593}">
      <dgm:prSet custT="1"/>
      <dgm:spPr>
        <a:noFill/>
      </dgm:spPr>
      <dgm:t>
        <a:bodyPr/>
        <a:lstStyle/>
        <a:p>
          <a:endParaRPr lang="es-EC" sz="1600" dirty="0">
            <a:solidFill>
              <a:schemeClr val="tx1"/>
            </a:solidFill>
          </a:endParaRPr>
        </a:p>
      </dgm:t>
    </dgm:pt>
    <dgm:pt modelId="{55252511-C234-411E-9A15-47EB39398CAB}" type="parTrans" cxnId="{AE5C659E-236E-4FF5-B71F-B52B131A6402}">
      <dgm:prSet/>
      <dgm:spPr/>
      <dgm:t>
        <a:bodyPr/>
        <a:lstStyle/>
        <a:p>
          <a:endParaRPr lang="es-EC"/>
        </a:p>
      </dgm:t>
    </dgm:pt>
    <dgm:pt modelId="{9E890060-B225-4C03-87A6-A50907FD27B2}" type="sibTrans" cxnId="{AE5C659E-236E-4FF5-B71F-B52B131A6402}">
      <dgm:prSet/>
      <dgm:spPr/>
      <dgm:t>
        <a:bodyPr/>
        <a:lstStyle/>
        <a:p>
          <a:endParaRPr lang="es-EC"/>
        </a:p>
      </dgm:t>
    </dgm:pt>
    <dgm:pt modelId="{5CFB7F24-25C8-43BC-AD23-54A93358DB08}">
      <dgm:prSet custT="1"/>
      <dgm:spPr>
        <a:noFill/>
      </dgm:spPr>
      <dgm:t>
        <a:bodyPr/>
        <a:lstStyle/>
        <a:p>
          <a:r>
            <a:rPr lang="es-EC" sz="1600" dirty="0" smtClean="0">
              <a:solidFill>
                <a:schemeClr val="tx1"/>
              </a:solidFill>
            </a:rPr>
            <a:t>Diseñar propuestas de diseño de control interno bajo COSO ERM, además  establecer los pasos a seguir para su elaboración y aseguren el logro de la mejora continua en la prestación de servicios en esta empresa. </a:t>
          </a:r>
          <a:endParaRPr lang="es-EC" sz="1600" dirty="0">
            <a:solidFill>
              <a:schemeClr val="tx1"/>
            </a:solidFill>
          </a:endParaRPr>
        </a:p>
      </dgm:t>
    </dgm:pt>
    <dgm:pt modelId="{945A0E4F-923B-41C4-80F9-6366CBCCD546}" type="parTrans" cxnId="{CE6B5301-6597-4564-BE8F-F835F118CA06}">
      <dgm:prSet/>
      <dgm:spPr/>
      <dgm:t>
        <a:bodyPr/>
        <a:lstStyle/>
        <a:p>
          <a:endParaRPr lang="es-EC"/>
        </a:p>
      </dgm:t>
    </dgm:pt>
    <dgm:pt modelId="{FD269E42-DE0B-4A83-B894-6F094A8A9AB9}" type="sibTrans" cxnId="{CE6B5301-6597-4564-BE8F-F835F118CA06}">
      <dgm:prSet/>
      <dgm:spPr/>
      <dgm:t>
        <a:bodyPr/>
        <a:lstStyle/>
        <a:p>
          <a:endParaRPr lang="es-EC"/>
        </a:p>
      </dgm:t>
    </dgm:pt>
    <dgm:pt modelId="{58D711AD-DEA2-4C04-BF33-F42BC3FF4A55}">
      <dgm:prSet phldrT="[Texto]" custT="1"/>
      <dgm:spPr>
        <a:noFill/>
      </dgm:spPr>
      <dgm:t>
        <a:bodyPr/>
        <a:lstStyle/>
        <a:p>
          <a:endParaRPr lang="es-EC" sz="1600" dirty="0">
            <a:solidFill>
              <a:schemeClr val="tx1"/>
            </a:solidFill>
          </a:endParaRPr>
        </a:p>
      </dgm:t>
    </dgm:pt>
    <dgm:pt modelId="{6FCE5B82-31FD-45A4-8A23-F2179DCFBE03}" type="parTrans" cxnId="{5E856790-AF69-46AC-9F35-8A3DD7CE363C}">
      <dgm:prSet/>
      <dgm:spPr/>
      <dgm:t>
        <a:bodyPr/>
        <a:lstStyle/>
        <a:p>
          <a:endParaRPr lang="es-EC"/>
        </a:p>
      </dgm:t>
    </dgm:pt>
    <dgm:pt modelId="{D93A1429-5179-42EB-B51E-2FAD15474E53}" type="sibTrans" cxnId="{5E856790-AF69-46AC-9F35-8A3DD7CE363C}">
      <dgm:prSet/>
      <dgm:spPr/>
      <dgm:t>
        <a:bodyPr/>
        <a:lstStyle/>
        <a:p>
          <a:endParaRPr lang="es-EC"/>
        </a:p>
      </dgm:t>
    </dgm:pt>
    <dgm:pt modelId="{207D4207-52D6-4C70-9C35-8D7331DD1CAD}" type="pres">
      <dgm:prSet presAssocID="{ED9BE62B-A607-4EBE-A1F4-21A50FAEFA59}" presName="linear" presStyleCnt="0">
        <dgm:presLayoutVars>
          <dgm:dir/>
          <dgm:resizeHandles val="exact"/>
        </dgm:presLayoutVars>
      </dgm:prSet>
      <dgm:spPr/>
      <dgm:t>
        <a:bodyPr/>
        <a:lstStyle/>
        <a:p>
          <a:endParaRPr lang="es-EC"/>
        </a:p>
      </dgm:t>
    </dgm:pt>
    <dgm:pt modelId="{18C9AC57-B4A2-4492-B8CB-36DCDDD1C870}" type="pres">
      <dgm:prSet presAssocID="{40D9140C-B773-44BC-9776-675D42D744EB}" presName="comp" presStyleCnt="0"/>
      <dgm:spPr/>
    </dgm:pt>
    <dgm:pt modelId="{ECE63E1A-3729-48BA-A074-6EFDE03AD4A6}" type="pres">
      <dgm:prSet presAssocID="{40D9140C-B773-44BC-9776-675D42D744EB}" presName="box" presStyleLbl="node1" presStyleIdx="0" presStyleCnt="2" custScaleY="62808"/>
      <dgm:spPr/>
      <dgm:t>
        <a:bodyPr/>
        <a:lstStyle/>
        <a:p>
          <a:endParaRPr lang="es-EC"/>
        </a:p>
      </dgm:t>
    </dgm:pt>
    <dgm:pt modelId="{33695CA0-1626-41D6-964A-294FB8A5BC3E}" type="pres">
      <dgm:prSet presAssocID="{40D9140C-B773-44BC-9776-675D42D744EB}" presName="img" presStyleLbl="fgImgPlace1" presStyleIdx="0" presStyleCnt="2" custScaleY="69110" custLinFactNeighborY="2319"/>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186C6E75-4E1F-464C-8680-896ED6F9B1E1}" type="pres">
      <dgm:prSet presAssocID="{40D9140C-B773-44BC-9776-675D42D744EB}" presName="text" presStyleLbl="node1" presStyleIdx="0" presStyleCnt="2">
        <dgm:presLayoutVars>
          <dgm:bulletEnabled val="1"/>
        </dgm:presLayoutVars>
      </dgm:prSet>
      <dgm:spPr/>
      <dgm:t>
        <a:bodyPr/>
        <a:lstStyle/>
        <a:p>
          <a:endParaRPr lang="es-EC"/>
        </a:p>
      </dgm:t>
    </dgm:pt>
    <dgm:pt modelId="{74E419E0-F2C4-4408-92D6-C5E4025B02EF}" type="pres">
      <dgm:prSet presAssocID="{AAD895F7-FF3F-44E3-9FCD-1AD1CA79F4D4}" presName="spacer" presStyleCnt="0"/>
      <dgm:spPr/>
    </dgm:pt>
    <dgm:pt modelId="{64F9E752-594F-47AF-A382-E9E1EDF56A29}" type="pres">
      <dgm:prSet presAssocID="{24B99D54-62DF-48F6-8FA7-57C71FC2EA78}" presName="comp" presStyleCnt="0"/>
      <dgm:spPr/>
    </dgm:pt>
    <dgm:pt modelId="{596792AB-288C-48E1-99BA-6D3261C833E7}" type="pres">
      <dgm:prSet presAssocID="{24B99D54-62DF-48F6-8FA7-57C71FC2EA78}" presName="box" presStyleLbl="node1" presStyleIdx="1" presStyleCnt="2"/>
      <dgm:spPr/>
      <dgm:t>
        <a:bodyPr/>
        <a:lstStyle/>
        <a:p>
          <a:endParaRPr lang="es-EC"/>
        </a:p>
      </dgm:t>
    </dgm:pt>
    <dgm:pt modelId="{C9CB4A13-CDCE-4CD9-9499-19C6F69D7F3E}" type="pres">
      <dgm:prSet presAssocID="{24B99D54-62DF-48F6-8FA7-57C71FC2EA78}"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dgm:spPr>
    </dgm:pt>
    <dgm:pt modelId="{5E26B13D-9418-4E8B-B062-4484D1C273FD}" type="pres">
      <dgm:prSet presAssocID="{24B99D54-62DF-48F6-8FA7-57C71FC2EA78}" presName="text" presStyleLbl="node1" presStyleIdx="1" presStyleCnt="2">
        <dgm:presLayoutVars>
          <dgm:bulletEnabled val="1"/>
        </dgm:presLayoutVars>
      </dgm:prSet>
      <dgm:spPr/>
      <dgm:t>
        <a:bodyPr/>
        <a:lstStyle/>
        <a:p>
          <a:endParaRPr lang="es-EC"/>
        </a:p>
      </dgm:t>
    </dgm:pt>
  </dgm:ptLst>
  <dgm:cxnLst>
    <dgm:cxn modelId="{AE5C659E-236E-4FF5-B71F-B52B131A6402}" srcId="{48B97BE5-2E86-4CEA-90FB-241E76279873}" destId="{9201BD39-67AC-4430-A3F4-539B54587593}" srcOrd="0" destOrd="0" parTransId="{55252511-C234-411E-9A15-47EB39398CAB}" sibTransId="{9E890060-B225-4C03-87A6-A50907FD27B2}"/>
    <dgm:cxn modelId="{1C31ACD2-5597-4758-834F-96E4FA40D8DC}" type="presOf" srcId="{8C0A34A8-E3C3-4206-A67E-9EED64552B3C}" destId="{596792AB-288C-48E1-99BA-6D3261C833E7}" srcOrd="0" destOrd="1" presId="urn:microsoft.com/office/officeart/2005/8/layout/vList4"/>
    <dgm:cxn modelId="{8177F647-E29F-4E64-B5DA-A98E056BB2D4}" srcId="{ED9BE62B-A607-4EBE-A1F4-21A50FAEFA59}" destId="{40D9140C-B773-44BC-9776-675D42D744EB}" srcOrd="0" destOrd="0" parTransId="{AE872DB5-142E-478F-A965-8C29405B008B}" sibTransId="{AAD895F7-FF3F-44E3-9FCD-1AD1CA79F4D4}"/>
    <dgm:cxn modelId="{8BFFAEED-CEB4-4CEA-82AD-C20473A100CF}" type="presOf" srcId="{8C0A34A8-E3C3-4206-A67E-9EED64552B3C}" destId="{5E26B13D-9418-4E8B-B062-4484D1C273FD}" srcOrd="1" destOrd="1" presId="urn:microsoft.com/office/officeart/2005/8/layout/vList4"/>
    <dgm:cxn modelId="{01303290-B060-4ABC-BB63-46D65D916264}" srcId="{40D9140C-B773-44BC-9776-675D42D744EB}" destId="{905AEDFF-3DC1-41F5-BF3C-62A3DB5E4966}" srcOrd="0" destOrd="0" parTransId="{60C9A9C7-D9BD-464F-ACE6-38056245FA10}" sibTransId="{7DE99B31-20CA-4CA9-9274-5010B2A94221}"/>
    <dgm:cxn modelId="{F237C2E1-1178-4086-8270-83C093007044}" type="presOf" srcId="{40D9140C-B773-44BC-9776-675D42D744EB}" destId="{186C6E75-4E1F-464C-8680-896ED6F9B1E1}" srcOrd="1" destOrd="0" presId="urn:microsoft.com/office/officeart/2005/8/layout/vList4"/>
    <dgm:cxn modelId="{CF6677A9-91B6-411F-9A9D-C19865999C38}" srcId="{24B99D54-62DF-48F6-8FA7-57C71FC2EA78}" destId="{48B97BE5-2E86-4CEA-90FB-241E76279873}" srcOrd="2" destOrd="0" parTransId="{45C233C0-0397-447F-8C91-6181D01B5C06}" sibTransId="{D1049AAB-A5B3-49EB-A488-668FEE37B55A}"/>
    <dgm:cxn modelId="{536A3033-0243-4843-B542-129D281E9299}" type="presOf" srcId="{ED9BE62B-A607-4EBE-A1F4-21A50FAEFA59}" destId="{207D4207-52D6-4C70-9C35-8D7331DD1CAD}" srcOrd="0" destOrd="0" presId="urn:microsoft.com/office/officeart/2005/8/layout/vList4"/>
    <dgm:cxn modelId="{B65FF19C-6BDC-4B10-BB0A-83308E2B4CB0}" type="presOf" srcId="{9201BD39-67AC-4430-A3F4-539B54587593}" destId="{596792AB-288C-48E1-99BA-6D3261C833E7}" srcOrd="0" destOrd="4" presId="urn:microsoft.com/office/officeart/2005/8/layout/vList4"/>
    <dgm:cxn modelId="{E2E507EC-AC4E-482D-9CDC-7977EE33BEBB}" type="presOf" srcId="{48B97BE5-2E86-4CEA-90FB-241E76279873}" destId="{596792AB-288C-48E1-99BA-6D3261C833E7}" srcOrd="0" destOrd="3" presId="urn:microsoft.com/office/officeart/2005/8/layout/vList4"/>
    <dgm:cxn modelId="{5E856790-AF69-46AC-9F35-8A3DD7CE363C}" srcId="{24B99D54-62DF-48F6-8FA7-57C71FC2EA78}" destId="{58D711AD-DEA2-4C04-BF33-F42BC3FF4A55}" srcOrd="1" destOrd="0" parTransId="{6FCE5B82-31FD-45A4-8A23-F2179DCFBE03}" sibTransId="{D93A1429-5179-42EB-B51E-2FAD15474E53}"/>
    <dgm:cxn modelId="{2FA07247-56FA-44D0-8432-4A5E6B39EBB7}" type="presOf" srcId="{40D9140C-B773-44BC-9776-675D42D744EB}" destId="{ECE63E1A-3729-48BA-A074-6EFDE03AD4A6}" srcOrd="0" destOrd="0" presId="urn:microsoft.com/office/officeart/2005/8/layout/vList4"/>
    <dgm:cxn modelId="{C79E4502-47A0-4D44-8DEE-725AA771E548}" type="presOf" srcId="{48B97BE5-2E86-4CEA-90FB-241E76279873}" destId="{5E26B13D-9418-4E8B-B062-4484D1C273FD}" srcOrd="1" destOrd="3" presId="urn:microsoft.com/office/officeart/2005/8/layout/vList4"/>
    <dgm:cxn modelId="{009AC20B-0BCE-466B-B330-206633136CB1}" type="presOf" srcId="{24B99D54-62DF-48F6-8FA7-57C71FC2EA78}" destId="{596792AB-288C-48E1-99BA-6D3261C833E7}" srcOrd="0" destOrd="0" presId="urn:microsoft.com/office/officeart/2005/8/layout/vList4"/>
    <dgm:cxn modelId="{452E96DD-B87E-4E68-B246-81AFF64B72AD}" type="presOf" srcId="{9201BD39-67AC-4430-A3F4-539B54587593}" destId="{5E26B13D-9418-4E8B-B062-4484D1C273FD}" srcOrd="1" destOrd="4" presId="urn:microsoft.com/office/officeart/2005/8/layout/vList4"/>
    <dgm:cxn modelId="{2018C441-6C9D-4147-9B92-055830922E09}" type="presOf" srcId="{58D711AD-DEA2-4C04-BF33-F42BC3FF4A55}" destId="{5E26B13D-9418-4E8B-B062-4484D1C273FD}" srcOrd="1" destOrd="2" presId="urn:microsoft.com/office/officeart/2005/8/layout/vList4"/>
    <dgm:cxn modelId="{7749A8D0-9958-48C9-A22F-A777C4C087A8}" type="presOf" srcId="{5CFB7F24-25C8-43BC-AD23-54A93358DB08}" destId="{596792AB-288C-48E1-99BA-6D3261C833E7}" srcOrd="0" destOrd="5" presId="urn:microsoft.com/office/officeart/2005/8/layout/vList4"/>
    <dgm:cxn modelId="{E42AE72B-787D-4BBC-BD68-76FA8775CE68}" type="presOf" srcId="{58D711AD-DEA2-4C04-BF33-F42BC3FF4A55}" destId="{596792AB-288C-48E1-99BA-6D3261C833E7}" srcOrd="0" destOrd="2" presId="urn:microsoft.com/office/officeart/2005/8/layout/vList4"/>
    <dgm:cxn modelId="{8610B8F8-3FB0-4878-B414-0C523C51D2FE}" srcId="{ED9BE62B-A607-4EBE-A1F4-21A50FAEFA59}" destId="{24B99D54-62DF-48F6-8FA7-57C71FC2EA78}" srcOrd="1" destOrd="0" parTransId="{59927B42-BD46-441C-8F28-2C574411B1B7}" sibTransId="{7E9EA0C4-3B79-495A-8DA5-373034524432}"/>
    <dgm:cxn modelId="{CE6B5301-6597-4564-BE8F-F835F118CA06}" srcId="{24B99D54-62DF-48F6-8FA7-57C71FC2EA78}" destId="{5CFB7F24-25C8-43BC-AD23-54A93358DB08}" srcOrd="3" destOrd="0" parTransId="{945A0E4F-923B-41C4-80F9-6366CBCCD546}" sibTransId="{FD269E42-DE0B-4A83-B894-6F094A8A9AB9}"/>
    <dgm:cxn modelId="{B08FA47B-A89C-4DE2-ABE1-B5B9A283BC17}" srcId="{24B99D54-62DF-48F6-8FA7-57C71FC2EA78}" destId="{8C0A34A8-E3C3-4206-A67E-9EED64552B3C}" srcOrd="0" destOrd="0" parTransId="{8DDC91AE-DFDD-400B-B0A3-6F1ADEF10544}" sibTransId="{D8A506A8-9BAF-4E8C-BEF0-505EE037929F}"/>
    <dgm:cxn modelId="{FA4BFB5A-FC63-4514-8791-021291D1B203}" type="presOf" srcId="{905AEDFF-3DC1-41F5-BF3C-62A3DB5E4966}" destId="{ECE63E1A-3729-48BA-A074-6EFDE03AD4A6}" srcOrd="0" destOrd="1" presId="urn:microsoft.com/office/officeart/2005/8/layout/vList4"/>
    <dgm:cxn modelId="{54F873FA-8C89-41AA-A9AA-D68FA2757C4B}" type="presOf" srcId="{905AEDFF-3DC1-41F5-BF3C-62A3DB5E4966}" destId="{186C6E75-4E1F-464C-8680-896ED6F9B1E1}" srcOrd="1" destOrd="1" presId="urn:microsoft.com/office/officeart/2005/8/layout/vList4"/>
    <dgm:cxn modelId="{D5A95273-DD61-4542-B335-BF196C1E8D99}" type="presOf" srcId="{5CFB7F24-25C8-43BC-AD23-54A93358DB08}" destId="{5E26B13D-9418-4E8B-B062-4484D1C273FD}" srcOrd="1" destOrd="5" presId="urn:microsoft.com/office/officeart/2005/8/layout/vList4"/>
    <dgm:cxn modelId="{7B8B36EA-8A3D-42D6-BAB9-2714D80F8334}" type="presOf" srcId="{24B99D54-62DF-48F6-8FA7-57C71FC2EA78}" destId="{5E26B13D-9418-4E8B-B062-4484D1C273FD}" srcOrd="1" destOrd="0" presId="urn:microsoft.com/office/officeart/2005/8/layout/vList4"/>
    <dgm:cxn modelId="{A0A0C76B-294C-4E09-B49F-2EF48986B439}" type="presParOf" srcId="{207D4207-52D6-4C70-9C35-8D7331DD1CAD}" destId="{18C9AC57-B4A2-4492-B8CB-36DCDDD1C870}" srcOrd="0" destOrd="0" presId="urn:microsoft.com/office/officeart/2005/8/layout/vList4"/>
    <dgm:cxn modelId="{7C03D8A2-579E-4A35-A1E4-A0463D102F05}" type="presParOf" srcId="{18C9AC57-B4A2-4492-B8CB-36DCDDD1C870}" destId="{ECE63E1A-3729-48BA-A074-6EFDE03AD4A6}" srcOrd="0" destOrd="0" presId="urn:microsoft.com/office/officeart/2005/8/layout/vList4"/>
    <dgm:cxn modelId="{413F9E63-B5B1-4CC4-8DA1-C893B6ED6947}" type="presParOf" srcId="{18C9AC57-B4A2-4492-B8CB-36DCDDD1C870}" destId="{33695CA0-1626-41D6-964A-294FB8A5BC3E}" srcOrd="1" destOrd="0" presId="urn:microsoft.com/office/officeart/2005/8/layout/vList4"/>
    <dgm:cxn modelId="{FD2CA49F-A2F2-4981-A918-C17717D3E506}" type="presParOf" srcId="{18C9AC57-B4A2-4492-B8CB-36DCDDD1C870}" destId="{186C6E75-4E1F-464C-8680-896ED6F9B1E1}" srcOrd="2" destOrd="0" presId="urn:microsoft.com/office/officeart/2005/8/layout/vList4"/>
    <dgm:cxn modelId="{6769DC40-75F5-4300-9B88-3020A5B5047A}" type="presParOf" srcId="{207D4207-52D6-4C70-9C35-8D7331DD1CAD}" destId="{74E419E0-F2C4-4408-92D6-C5E4025B02EF}" srcOrd="1" destOrd="0" presId="urn:microsoft.com/office/officeart/2005/8/layout/vList4"/>
    <dgm:cxn modelId="{3374069D-B909-40AD-BBC8-A6A550ECB887}" type="presParOf" srcId="{207D4207-52D6-4C70-9C35-8D7331DD1CAD}" destId="{64F9E752-594F-47AF-A382-E9E1EDF56A29}" srcOrd="2" destOrd="0" presId="urn:microsoft.com/office/officeart/2005/8/layout/vList4"/>
    <dgm:cxn modelId="{8699C57A-FD2E-4C67-B619-A68FE9459D3F}" type="presParOf" srcId="{64F9E752-594F-47AF-A382-E9E1EDF56A29}" destId="{596792AB-288C-48E1-99BA-6D3261C833E7}" srcOrd="0" destOrd="0" presId="urn:microsoft.com/office/officeart/2005/8/layout/vList4"/>
    <dgm:cxn modelId="{8066333C-3395-4679-AC62-2DEF41CB9C25}" type="presParOf" srcId="{64F9E752-594F-47AF-A382-E9E1EDF56A29}" destId="{C9CB4A13-CDCE-4CD9-9499-19C6F69D7F3E}" srcOrd="1" destOrd="0" presId="urn:microsoft.com/office/officeart/2005/8/layout/vList4"/>
    <dgm:cxn modelId="{286DDAFB-3157-4EDE-B5A4-FFB531098588}" type="presParOf" srcId="{64F9E752-594F-47AF-A382-E9E1EDF56A29}" destId="{5E26B13D-9418-4E8B-B062-4484D1C273FD}" srcOrd="2" destOrd="0" presId="urn:microsoft.com/office/officeart/2005/8/layout/vList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231C0F-F398-43AD-8C4C-06F4292740F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C"/>
        </a:p>
      </dgm:t>
    </dgm:pt>
    <dgm:pt modelId="{E6C52487-0CC4-4E85-A105-B98F2C61972C}">
      <dgm:prSet phldrT="[Texto]" custT="1"/>
      <dgm:spPr>
        <a:solidFill>
          <a:schemeClr val="accent1">
            <a:lumMod val="20000"/>
            <a:lumOff val="80000"/>
            <a:alpha val="90000"/>
          </a:schemeClr>
        </a:solidFill>
      </dgm:spPr>
      <dgm:t>
        <a:bodyPr/>
        <a:lstStyle/>
        <a:p>
          <a:pPr algn="l"/>
          <a:r>
            <a:rPr lang="es-EC" sz="1800" b="1" dirty="0" smtClean="0"/>
            <a:t>Recolección de datos </a:t>
          </a:r>
          <a:endParaRPr lang="es-EC" sz="1800" dirty="0"/>
        </a:p>
      </dgm:t>
    </dgm:pt>
    <dgm:pt modelId="{536276E0-C78A-4FD6-B453-4EDE860014D9}" type="parTrans" cxnId="{C2FC1041-7F79-4FDE-9F8E-336756F27A47}">
      <dgm:prSet/>
      <dgm:spPr/>
      <dgm:t>
        <a:bodyPr/>
        <a:lstStyle/>
        <a:p>
          <a:endParaRPr lang="es-EC"/>
        </a:p>
      </dgm:t>
    </dgm:pt>
    <dgm:pt modelId="{245C8F8C-05B6-4A4D-B2F4-031753768288}" type="sibTrans" cxnId="{C2FC1041-7F79-4FDE-9F8E-336756F27A47}">
      <dgm:prSet/>
      <dgm:spPr/>
      <dgm:t>
        <a:bodyPr/>
        <a:lstStyle/>
        <a:p>
          <a:endParaRPr lang="es-EC"/>
        </a:p>
      </dgm:t>
    </dgm:pt>
    <dgm:pt modelId="{2907CB82-A539-4864-B9FA-754716D185EE}">
      <dgm:prSet phldrT="[Texto]" custT="1"/>
      <dgm:spPr>
        <a:solidFill>
          <a:schemeClr val="accent2">
            <a:lumMod val="20000"/>
            <a:lumOff val="80000"/>
          </a:schemeClr>
        </a:solidFill>
      </dgm:spPr>
      <dgm:t>
        <a:bodyPr/>
        <a:lstStyle/>
        <a:p>
          <a:r>
            <a:rPr lang="es-EC" sz="1400" dirty="0" smtClean="0"/>
            <a:t>Los datos cualitativos consisten, por lo común, en la descripción profunda y completa (lo más posible) de eventos, situaciones, imágenes mentales, interacciones, percepciones, experiencias, actitudes, creencias, emociones, pensamientos y conductas reservadas de las personas, ya sea de manera individual, grupal o colectiva.</a:t>
          </a:r>
          <a:endParaRPr lang="es-EC" sz="1400" dirty="0"/>
        </a:p>
      </dgm:t>
    </dgm:pt>
    <dgm:pt modelId="{42C09AC8-B115-4AD3-A94A-D826E46B692B}" type="parTrans" cxnId="{387DB61F-EDE1-40FE-A6CD-E4883F280CD2}">
      <dgm:prSet/>
      <dgm:spPr/>
      <dgm:t>
        <a:bodyPr/>
        <a:lstStyle/>
        <a:p>
          <a:endParaRPr lang="es-EC"/>
        </a:p>
      </dgm:t>
    </dgm:pt>
    <dgm:pt modelId="{D517C05A-2496-4F01-8DE8-036BA69EB644}" type="sibTrans" cxnId="{387DB61F-EDE1-40FE-A6CD-E4883F280CD2}">
      <dgm:prSet/>
      <dgm:spPr/>
      <dgm:t>
        <a:bodyPr/>
        <a:lstStyle/>
        <a:p>
          <a:endParaRPr lang="es-EC"/>
        </a:p>
      </dgm:t>
    </dgm:pt>
    <dgm:pt modelId="{2866F4DA-3ACB-44B9-9C53-54666F103525}">
      <dgm:prSet phldrT="[Texto]" custT="1"/>
      <dgm:spPr>
        <a:solidFill>
          <a:schemeClr val="accent1">
            <a:lumMod val="20000"/>
            <a:lumOff val="80000"/>
            <a:alpha val="90000"/>
          </a:schemeClr>
        </a:solidFill>
      </dgm:spPr>
      <dgm:t>
        <a:bodyPr/>
        <a:lstStyle/>
        <a:p>
          <a:pPr algn="l"/>
          <a:r>
            <a:rPr lang="es-EC" sz="1800" b="1" dirty="0" smtClean="0"/>
            <a:t>Entrevistas</a:t>
          </a:r>
          <a:r>
            <a:rPr lang="es-EC" sz="2500" b="1" dirty="0" smtClean="0"/>
            <a:t> </a:t>
          </a:r>
          <a:r>
            <a:rPr lang="es-EC" sz="2000" b="1" dirty="0" smtClean="0"/>
            <a:t>cualitativas</a:t>
          </a:r>
          <a:r>
            <a:rPr lang="es-EC" sz="2500" b="1" dirty="0" smtClean="0"/>
            <a:t> </a:t>
          </a:r>
          <a:endParaRPr lang="es-EC" sz="2500" dirty="0"/>
        </a:p>
      </dgm:t>
    </dgm:pt>
    <dgm:pt modelId="{6018D0BD-444B-4A08-AEFA-E4876F40A140}" type="parTrans" cxnId="{648F78DC-EBE7-4B36-94C6-49DF758BAF2A}">
      <dgm:prSet/>
      <dgm:spPr/>
      <dgm:t>
        <a:bodyPr/>
        <a:lstStyle/>
        <a:p>
          <a:endParaRPr lang="es-EC"/>
        </a:p>
      </dgm:t>
    </dgm:pt>
    <dgm:pt modelId="{883AB8C2-3627-4426-8E41-E6EC13E31D24}" type="sibTrans" cxnId="{648F78DC-EBE7-4B36-94C6-49DF758BAF2A}">
      <dgm:prSet/>
      <dgm:spPr/>
      <dgm:t>
        <a:bodyPr/>
        <a:lstStyle/>
        <a:p>
          <a:endParaRPr lang="es-EC"/>
        </a:p>
      </dgm:t>
    </dgm:pt>
    <dgm:pt modelId="{B244A470-2B4E-47DE-A997-9329CF6640C3}">
      <dgm:prSet phldrT="[Texto]" custT="1"/>
      <dgm:spPr>
        <a:solidFill>
          <a:schemeClr val="accent2">
            <a:lumMod val="20000"/>
            <a:lumOff val="80000"/>
          </a:schemeClr>
        </a:solidFill>
      </dgm:spPr>
      <dgm:t>
        <a:bodyPr/>
        <a:lstStyle/>
        <a:p>
          <a:r>
            <a:rPr lang="es-EC" sz="1600" dirty="0" smtClean="0"/>
            <a:t>Esta técnica es flexible y directa, y se define como una conversación entre una persona (el entrevistador) y otra (el entrevistado) u otras</a:t>
          </a:r>
          <a:endParaRPr lang="es-EC" sz="1600" dirty="0"/>
        </a:p>
      </dgm:t>
    </dgm:pt>
    <dgm:pt modelId="{11D2FD94-DBE1-43DC-94FD-B95A70F9E33D}" type="parTrans" cxnId="{809EA347-3D35-413C-8692-E1121F61C714}">
      <dgm:prSet/>
      <dgm:spPr/>
      <dgm:t>
        <a:bodyPr/>
        <a:lstStyle/>
        <a:p>
          <a:endParaRPr lang="es-EC"/>
        </a:p>
      </dgm:t>
    </dgm:pt>
    <dgm:pt modelId="{201B4030-0C17-40BE-B940-CA4C0AFAC58E}" type="sibTrans" cxnId="{809EA347-3D35-413C-8692-E1121F61C714}">
      <dgm:prSet/>
      <dgm:spPr/>
      <dgm:t>
        <a:bodyPr/>
        <a:lstStyle/>
        <a:p>
          <a:endParaRPr lang="es-EC"/>
        </a:p>
      </dgm:t>
    </dgm:pt>
    <dgm:pt modelId="{1477D59E-8534-48EB-96EE-9D20C57AE5CC}">
      <dgm:prSet phldrT="[Texto]" custT="1"/>
      <dgm:spPr>
        <a:solidFill>
          <a:schemeClr val="accent1">
            <a:lumMod val="20000"/>
            <a:lumOff val="80000"/>
            <a:alpha val="90000"/>
          </a:schemeClr>
        </a:solidFill>
      </dgm:spPr>
      <dgm:t>
        <a:bodyPr/>
        <a:lstStyle/>
        <a:p>
          <a:pPr algn="l"/>
          <a:r>
            <a:rPr lang="es-EC" sz="1800" b="1" dirty="0" smtClean="0"/>
            <a:t>Investigación</a:t>
          </a:r>
          <a:r>
            <a:rPr lang="es-EC" sz="2500" b="1" dirty="0" smtClean="0"/>
            <a:t>  </a:t>
          </a:r>
          <a:endParaRPr lang="es-EC" sz="2500" dirty="0"/>
        </a:p>
      </dgm:t>
    </dgm:pt>
    <dgm:pt modelId="{5C326939-78AB-4D23-B195-78F85B9DD908}" type="parTrans" cxnId="{D2E90698-AAC8-42F9-981F-866F5B00D593}">
      <dgm:prSet/>
      <dgm:spPr/>
      <dgm:t>
        <a:bodyPr/>
        <a:lstStyle/>
        <a:p>
          <a:endParaRPr lang="es-EC"/>
        </a:p>
      </dgm:t>
    </dgm:pt>
    <dgm:pt modelId="{E877E492-D39B-465F-955E-BC576F0F583A}" type="sibTrans" cxnId="{D2E90698-AAC8-42F9-981F-866F5B00D593}">
      <dgm:prSet/>
      <dgm:spPr/>
      <dgm:t>
        <a:bodyPr/>
        <a:lstStyle/>
        <a:p>
          <a:endParaRPr lang="es-EC"/>
        </a:p>
      </dgm:t>
    </dgm:pt>
    <dgm:pt modelId="{1FE92753-8395-4E52-9B1B-B3215B060DDA}">
      <dgm:prSet phldrT="[Texto]"/>
      <dgm:spPr>
        <a:solidFill>
          <a:schemeClr val="accent1">
            <a:lumMod val="20000"/>
            <a:lumOff val="80000"/>
            <a:alpha val="90000"/>
          </a:schemeClr>
        </a:solidFill>
      </dgm:spPr>
      <dgm:t>
        <a:bodyPr/>
        <a:lstStyle/>
        <a:p>
          <a:endParaRPr lang="es-EC" dirty="0"/>
        </a:p>
      </dgm:t>
    </dgm:pt>
    <dgm:pt modelId="{164CCB3F-DE95-42FE-BF29-7D36A60F6D38}" type="parTrans" cxnId="{1518F2ED-35D5-4467-B5DE-EB00CD75DB60}">
      <dgm:prSet/>
      <dgm:spPr/>
      <dgm:t>
        <a:bodyPr/>
        <a:lstStyle/>
        <a:p>
          <a:endParaRPr lang="es-EC"/>
        </a:p>
      </dgm:t>
    </dgm:pt>
    <dgm:pt modelId="{54F2A5E7-579B-4894-B702-F6BC57AB8FF2}" type="sibTrans" cxnId="{1518F2ED-35D5-4467-B5DE-EB00CD75DB60}">
      <dgm:prSet/>
      <dgm:spPr/>
      <dgm:t>
        <a:bodyPr/>
        <a:lstStyle/>
        <a:p>
          <a:endParaRPr lang="es-EC"/>
        </a:p>
      </dgm:t>
    </dgm:pt>
    <dgm:pt modelId="{F4059F8F-13E2-4076-90DE-0D66A392EAA4}">
      <dgm:prSet custT="1"/>
      <dgm:spPr>
        <a:solidFill>
          <a:schemeClr val="accent1">
            <a:lumMod val="20000"/>
            <a:lumOff val="80000"/>
            <a:alpha val="90000"/>
          </a:schemeClr>
        </a:solidFill>
      </dgm:spPr>
      <dgm:t>
        <a:bodyPr/>
        <a:lstStyle/>
        <a:p>
          <a:pPr algn="l"/>
          <a:r>
            <a:rPr lang="es-EC" sz="1600" b="1" dirty="0" smtClean="0"/>
            <a:t>Técnicas </a:t>
          </a:r>
          <a:r>
            <a:rPr lang="es-EC" sz="1200" b="1" dirty="0" smtClean="0"/>
            <a:t>para</a:t>
          </a:r>
          <a:r>
            <a:rPr lang="es-EC" sz="1600" b="1" dirty="0" smtClean="0"/>
            <a:t> el Análisis de la Información</a:t>
          </a:r>
          <a:endParaRPr lang="es-EC" sz="1600" dirty="0"/>
        </a:p>
      </dgm:t>
    </dgm:pt>
    <dgm:pt modelId="{5A92D7DF-CFDB-473E-9A1E-922DA75C7E19}" type="parTrans" cxnId="{006ABA05-5C7F-4C05-8DA5-9ACF64B806F4}">
      <dgm:prSet/>
      <dgm:spPr/>
      <dgm:t>
        <a:bodyPr/>
        <a:lstStyle/>
        <a:p>
          <a:endParaRPr lang="es-EC"/>
        </a:p>
      </dgm:t>
    </dgm:pt>
    <dgm:pt modelId="{0D941DBE-ADF4-4DD1-8CED-7360E5B3A27F}" type="sibTrans" cxnId="{006ABA05-5C7F-4C05-8DA5-9ACF64B806F4}">
      <dgm:prSet/>
      <dgm:spPr/>
      <dgm:t>
        <a:bodyPr/>
        <a:lstStyle/>
        <a:p>
          <a:endParaRPr lang="es-EC"/>
        </a:p>
      </dgm:t>
    </dgm:pt>
    <dgm:pt modelId="{C6C50544-20B5-49FB-AA44-C70AFF96DF99}" type="pres">
      <dgm:prSet presAssocID="{DD231C0F-F398-43AD-8C4C-06F4292740FA}" presName="Name0" presStyleCnt="0">
        <dgm:presLayoutVars>
          <dgm:chMax val="7"/>
          <dgm:dir/>
          <dgm:animLvl val="lvl"/>
          <dgm:resizeHandles val="exact"/>
        </dgm:presLayoutVars>
      </dgm:prSet>
      <dgm:spPr/>
      <dgm:t>
        <a:bodyPr/>
        <a:lstStyle/>
        <a:p>
          <a:endParaRPr lang="es-EC"/>
        </a:p>
      </dgm:t>
    </dgm:pt>
    <dgm:pt modelId="{26ADF587-5AA7-4B74-95E6-9C749568C648}" type="pres">
      <dgm:prSet presAssocID="{E6C52487-0CC4-4E85-A105-B98F2C61972C}" presName="circle1" presStyleLbl="node1" presStyleIdx="0" presStyleCnt="5" custScaleX="53588" custScaleY="74428" custLinFactNeighborX="23253" custLinFactNeighborY="8425"/>
      <dgm:spPr/>
    </dgm:pt>
    <dgm:pt modelId="{57C747CA-6744-468E-A24C-E6CC6489FE45}" type="pres">
      <dgm:prSet presAssocID="{E6C52487-0CC4-4E85-A105-B98F2C61972C}" presName="space" presStyleCnt="0"/>
      <dgm:spPr/>
    </dgm:pt>
    <dgm:pt modelId="{7EE6EA47-DB03-40B8-92B2-B4F3B9909798}" type="pres">
      <dgm:prSet presAssocID="{E6C52487-0CC4-4E85-A105-B98F2C61972C}" presName="rect1" presStyleLbl="alignAcc1" presStyleIdx="0" presStyleCnt="5" custScaleY="100000" custLinFactNeighborX="-336" custLinFactNeighborY="-3138"/>
      <dgm:spPr/>
      <dgm:t>
        <a:bodyPr/>
        <a:lstStyle/>
        <a:p>
          <a:endParaRPr lang="es-EC"/>
        </a:p>
      </dgm:t>
    </dgm:pt>
    <dgm:pt modelId="{7CEFA72B-8E59-4A77-BC21-1DB782E00766}" type="pres">
      <dgm:prSet presAssocID="{2866F4DA-3ACB-44B9-9C53-54666F103525}" presName="vertSpace2" presStyleLbl="node1" presStyleIdx="0" presStyleCnt="5"/>
      <dgm:spPr/>
    </dgm:pt>
    <dgm:pt modelId="{804CD6D6-6E8A-47E5-951D-3C53F4523465}" type="pres">
      <dgm:prSet presAssocID="{2866F4DA-3ACB-44B9-9C53-54666F103525}" presName="circle2" presStyleLbl="node1" presStyleIdx="1" presStyleCnt="5" custScaleX="82676" custLinFactNeighborX="10715" custLinFactNeighborY="10277"/>
      <dgm:spPr/>
    </dgm:pt>
    <dgm:pt modelId="{83D473E0-E405-428C-B646-AB0B90B78BFC}" type="pres">
      <dgm:prSet presAssocID="{2866F4DA-3ACB-44B9-9C53-54666F103525}" presName="rect2" presStyleLbl="alignAcc1" presStyleIdx="1" presStyleCnt="5" custLinFactNeighborX="-333" custLinFactNeighborY="378"/>
      <dgm:spPr/>
      <dgm:t>
        <a:bodyPr/>
        <a:lstStyle/>
        <a:p>
          <a:endParaRPr lang="es-EC"/>
        </a:p>
      </dgm:t>
    </dgm:pt>
    <dgm:pt modelId="{C65B447D-DF4E-43EB-AE95-1223A2F7D2C4}" type="pres">
      <dgm:prSet presAssocID="{1477D59E-8534-48EB-96EE-9D20C57AE5CC}" presName="vertSpace3" presStyleLbl="node1" presStyleIdx="1" presStyleCnt="5"/>
      <dgm:spPr/>
    </dgm:pt>
    <dgm:pt modelId="{FAA40084-E038-4B33-B717-123B4991C2B7}" type="pres">
      <dgm:prSet presAssocID="{1477D59E-8534-48EB-96EE-9D20C57AE5CC}" presName="circle3" presStyleLbl="node1" presStyleIdx="2" presStyleCnt="5" custScaleX="82054" custLinFactNeighborX="7615" custLinFactNeighborY="1427"/>
      <dgm:spPr/>
    </dgm:pt>
    <dgm:pt modelId="{9C9E4E97-F64F-4A73-AA9E-8472602CAECF}" type="pres">
      <dgm:prSet presAssocID="{1477D59E-8534-48EB-96EE-9D20C57AE5CC}" presName="rect3" presStyleLbl="alignAcc1" presStyleIdx="2" presStyleCnt="5" custLinFactNeighborX="-264" custLinFactNeighborY="8259"/>
      <dgm:spPr/>
      <dgm:t>
        <a:bodyPr/>
        <a:lstStyle/>
        <a:p>
          <a:endParaRPr lang="es-EC"/>
        </a:p>
      </dgm:t>
    </dgm:pt>
    <dgm:pt modelId="{10E08A80-AA29-459F-A6AB-28F068753D77}" type="pres">
      <dgm:prSet presAssocID="{1FE92753-8395-4E52-9B1B-B3215B060DDA}" presName="vertSpace4" presStyleLbl="node1" presStyleIdx="2" presStyleCnt="5"/>
      <dgm:spPr/>
    </dgm:pt>
    <dgm:pt modelId="{840EAD0C-D682-457B-AC60-B0A1AA4C30F5}" type="pres">
      <dgm:prSet presAssocID="{1FE92753-8395-4E52-9B1B-B3215B060DDA}" presName="circle4" presStyleLbl="node1" presStyleIdx="3" presStyleCnt="5" custLinFactNeighborX="-1490" custLinFactNeighborY="745"/>
      <dgm:spPr/>
    </dgm:pt>
    <dgm:pt modelId="{67FBF3F3-0F1D-40B8-BA00-3D11982FCC65}" type="pres">
      <dgm:prSet presAssocID="{1FE92753-8395-4E52-9B1B-B3215B060DDA}" presName="rect4" presStyleLbl="alignAcc1" presStyleIdx="3" presStyleCnt="5" custLinFactNeighborX="-488" custLinFactNeighborY="-3057"/>
      <dgm:spPr/>
      <dgm:t>
        <a:bodyPr/>
        <a:lstStyle/>
        <a:p>
          <a:endParaRPr lang="es-EC"/>
        </a:p>
      </dgm:t>
    </dgm:pt>
    <dgm:pt modelId="{DC743856-8F76-461A-8624-8F72D3653733}" type="pres">
      <dgm:prSet presAssocID="{F4059F8F-13E2-4076-90DE-0D66A392EAA4}" presName="vertSpace5" presStyleLbl="node1" presStyleIdx="3" presStyleCnt="5"/>
      <dgm:spPr/>
    </dgm:pt>
    <dgm:pt modelId="{504254C2-2310-4D98-AF56-3A1A45D69ABC}" type="pres">
      <dgm:prSet presAssocID="{F4059F8F-13E2-4076-90DE-0D66A392EAA4}" presName="circle5" presStyleLbl="node1" presStyleIdx="4" presStyleCnt="5" custLinFactNeighborX="-10344"/>
      <dgm:spPr/>
    </dgm:pt>
    <dgm:pt modelId="{FBEFB90F-ADBD-47AE-817C-6DC5FEF7A3E1}" type="pres">
      <dgm:prSet presAssocID="{F4059F8F-13E2-4076-90DE-0D66A392EAA4}" presName="rect5" presStyleLbl="alignAcc1" presStyleIdx="4" presStyleCnt="5" custScaleX="100000" custLinFactNeighborX="-1108" custLinFactNeighborY="-12767"/>
      <dgm:spPr/>
      <dgm:t>
        <a:bodyPr/>
        <a:lstStyle/>
        <a:p>
          <a:endParaRPr lang="es-EC"/>
        </a:p>
      </dgm:t>
    </dgm:pt>
    <dgm:pt modelId="{720FF09D-024A-45C6-9AA2-35AB1D4B6EFC}" type="pres">
      <dgm:prSet presAssocID="{E6C52487-0CC4-4E85-A105-B98F2C61972C}" presName="rect1ParTx" presStyleLbl="alignAcc1" presStyleIdx="4" presStyleCnt="5">
        <dgm:presLayoutVars>
          <dgm:chMax val="1"/>
          <dgm:bulletEnabled val="1"/>
        </dgm:presLayoutVars>
      </dgm:prSet>
      <dgm:spPr/>
      <dgm:t>
        <a:bodyPr/>
        <a:lstStyle/>
        <a:p>
          <a:endParaRPr lang="es-EC"/>
        </a:p>
      </dgm:t>
    </dgm:pt>
    <dgm:pt modelId="{5AE74F68-AEA2-43B7-9AA7-33029BB7F85A}" type="pres">
      <dgm:prSet presAssocID="{E6C52487-0CC4-4E85-A105-B98F2C61972C}" presName="rect1ChTx" presStyleLbl="alignAcc1" presStyleIdx="4" presStyleCnt="5" custScaleX="149454" custScaleY="115570" custLinFactNeighborX="-25431" custLinFactNeighborY="-2369">
        <dgm:presLayoutVars>
          <dgm:bulletEnabled val="1"/>
        </dgm:presLayoutVars>
      </dgm:prSet>
      <dgm:spPr/>
      <dgm:t>
        <a:bodyPr/>
        <a:lstStyle/>
        <a:p>
          <a:endParaRPr lang="es-EC"/>
        </a:p>
      </dgm:t>
    </dgm:pt>
    <dgm:pt modelId="{A7E8BB85-8A09-40C5-A7E0-A9F7EE72292A}" type="pres">
      <dgm:prSet presAssocID="{2866F4DA-3ACB-44B9-9C53-54666F103525}" presName="rect2ParTx" presStyleLbl="alignAcc1" presStyleIdx="4" presStyleCnt="5">
        <dgm:presLayoutVars>
          <dgm:chMax val="1"/>
          <dgm:bulletEnabled val="1"/>
        </dgm:presLayoutVars>
      </dgm:prSet>
      <dgm:spPr/>
      <dgm:t>
        <a:bodyPr/>
        <a:lstStyle/>
        <a:p>
          <a:endParaRPr lang="es-EC"/>
        </a:p>
      </dgm:t>
    </dgm:pt>
    <dgm:pt modelId="{3383DE99-159E-4584-9661-00EAABE36809}" type="pres">
      <dgm:prSet presAssocID="{2866F4DA-3ACB-44B9-9C53-54666F103525}" presName="rect2ChTx" presStyleLbl="alignAcc1" presStyleIdx="4" presStyleCnt="5">
        <dgm:presLayoutVars>
          <dgm:bulletEnabled val="1"/>
        </dgm:presLayoutVars>
      </dgm:prSet>
      <dgm:spPr/>
    </dgm:pt>
    <dgm:pt modelId="{80FD33B9-3710-4A47-AB9D-0A7A5E31FAF4}" type="pres">
      <dgm:prSet presAssocID="{1477D59E-8534-48EB-96EE-9D20C57AE5CC}" presName="rect3ParTx" presStyleLbl="alignAcc1" presStyleIdx="4" presStyleCnt="5">
        <dgm:presLayoutVars>
          <dgm:chMax val="1"/>
          <dgm:bulletEnabled val="1"/>
        </dgm:presLayoutVars>
      </dgm:prSet>
      <dgm:spPr/>
      <dgm:t>
        <a:bodyPr/>
        <a:lstStyle/>
        <a:p>
          <a:endParaRPr lang="es-EC"/>
        </a:p>
      </dgm:t>
    </dgm:pt>
    <dgm:pt modelId="{EB31821B-F457-4A7C-A43E-E404521B93BB}" type="pres">
      <dgm:prSet presAssocID="{1477D59E-8534-48EB-96EE-9D20C57AE5CC}" presName="rect3ChTx" presStyleLbl="alignAcc1" presStyleIdx="4" presStyleCnt="5">
        <dgm:presLayoutVars>
          <dgm:bulletEnabled val="1"/>
        </dgm:presLayoutVars>
      </dgm:prSet>
      <dgm:spPr/>
    </dgm:pt>
    <dgm:pt modelId="{DE79E1D8-3E30-42DE-86E3-159B3E80106C}" type="pres">
      <dgm:prSet presAssocID="{1FE92753-8395-4E52-9B1B-B3215B060DDA}" presName="rect4ParTx" presStyleLbl="alignAcc1" presStyleIdx="4" presStyleCnt="5">
        <dgm:presLayoutVars>
          <dgm:chMax val="1"/>
          <dgm:bulletEnabled val="1"/>
        </dgm:presLayoutVars>
      </dgm:prSet>
      <dgm:spPr/>
      <dgm:t>
        <a:bodyPr/>
        <a:lstStyle/>
        <a:p>
          <a:endParaRPr lang="es-EC"/>
        </a:p>
      </dgm:t>
    </dgm:pt>
    <dgm:pt modelId="{1AA95FF5-88FA-44D5-9907-3A1D145379BD}" type="pres">
      <dgm:prSet presAssocID="{1FE92753-8395-4E52-9B1B-B3215B060DDA}" presName="rect4ChTx" presStyleLbl="alignAcc1" presStyleIdx="4" presStyleCnt="5" custScaleX="132331" custLinFactY="-88763" custLinFactNeighborX="-25763" custLinFactNeighborY="-100000">
        <dgm:presLayoutVars>
          <dgm:bulletEnabled val="1"/>
        </dgm:presLayoutVars>
      </dgm:prSet>
      <dgm:spPr/>
      <dgm:t>
        <a:bodyPr/>
        <a:lstStyle/>
        <a:p>
          <a:endParaRPr lang="es-EC"/>
        </a:p>
      </dgm:t>
    </dgm:pt>
    <dgm:pt modelId="{CB09D875-13D9-44D5-B181-502D24C88F46}" type="pres">
      <dgm:prSet presAssocID="{F4059F8F-13E2-4076-90DE-0D66A392EAA4}" presName="rect5ParTx" presStyleLbl="alignAcc1" presStyleIdx="4" presStyleCnt="5">
        <dgm:presLayoutVars>
          <dgm:chMax val="1"/>
          <dgm:bulletEnabled val="1"/>
        </dgm:presLayoutVars>
      </dgm:prSet>
      <dgm:spPr/>
      <dgm:t>
        <a:bodyPr/>
        <a:lstStyle/>
        <a:p>
          <a:endParaRPr lang="es-EC"/>
        </a:p>
      </dgm:t>
    </dgm:pt>
    <dgm:pt modelId="{A9DD35CB-ABAC-4E80-B0F0-D2734B381ADD}" type="pres">
      <dgm:prSet presAssocID="{F4059F8F-13E2-4076-90DE-0D66A392EAA4}" presName="rect5ChTx" presStyleLbl="alignAcc1" presStyleIdx="4" presStyleCnt="5">
        <dgm:presLayoutVars>
          <dgm:bulletEnabled val="1"/>
        </dgm:presLayoutVars>
      </dgm:prSet>
      <dgm:spPr/>
    </dgm:pt>
  </dgm:ptLst>
  <dgm:cxnLst>
    <dgm:cxn modelId="{5C394DBE-8847-40F4-B89C-918EE4C81B73}" type="presOf" srcId="{F4059F8F-13E2-4076-90DE-0D66A392EAA4}" destId="{FBEFB90F-ADBD-47AE-817C-6DC5FEF7A3E1}" srcOrd="0" destOrd="0" presId="urn:microsoft.com/office/officeart/2005/8/layout/target3"/>
    <dgm:cxn modelId="{0DF29780-A667-4CE9-8003-BA740E05FB30}" type="presOf" srcId="{DD231C0F-F398-43AD-8C4C-06F4292740FA}" destId="{C6C50544-20B5-49FB-AA44-C70AFF96DF99}" srcOrd="0" destOrd="0" presId="urn:microsoft.com/office/officeart/2005/8/layout/target3"/>
    <dgm:cxn modelId="{C2FC1041-7F79-4FDE-9F8E-336756F27A47}" srcId="{DD231C0F-F398-43AD-8C4C-06F4292740FA}" destId="{E6C52487-0CC4-4E85-A105-B98F2C61972C}" srcOrd="0" destOrd="0" parTransId="{536276E0-C78A-4FD6-B453-4EDE860014D9}" sibTransId="{245C8F8C-05B6-4A4D-B2F4-031753768288}"/>
    <dgm:cxn modelId="{7413A51D-1F48-4887-B0CC-286C47ED018C}" type="presOf" srcId="{1FE92753-8395-4E52-9B1B-B3215B060DDA}" destId="{67FBF3F3-0F1D-40B8-BA00-3D11982FCC65}" srcOrd="0" destOrd="0" presId="urn:microsoft.com/office/officeart/2005/8/layout/target3"/>
    <dgm:cxn modelId="{648F78DC-EBE7-4B36-94C6-49DF758BAF2A}" srcId="{DD231C0F-F398-43AD-8C4C-06F4292740FA}" destId="{2866F4DA-3ACB-44B9-9C53-54666F103525}" srcOrd="1" destOrd="0" parTransId="{6018D0BD-444B-4A08-AEFA-E4876F40A140}" sibTransId="{883AB8C2-3627-4426-8E41-E6EC13E31D24}"/>
    <dgm:cxn modelId="{2C615234-4682-4BB5-88C8-93A1F9C6EC66}" type="presOf" srcId="{E6C52487-0CC4-4E85-A105-B98F2C61972C}" destId="{7EE6EA47-DB03-40B8-92B2-B4F3B9909798}" srcOrd="0" destOrd="0" presId="urn:microsoft.com/office/officeart/2005/8/layout/target3"/>
    <dgm:cxn modelId="{E3D2CC3F-0D0D-4EAF-993D-D4CA6CC2B819}" type="presOf" srcId="{F4059F8F-13E2-4076-90DE-0D66A392EAA4}" destId="{CB09D875-13D9-44D5-B181-502D24C88F46}" srcOrd="1" destOrd="0" presId="urn:microsoft.com/office/officeart/2005/8/layout/target3"/>
    <dgm:cxn modelId="{006ABA05-5C7F-4C05-8DA5-9ACF64B806F4}" srcId="{DD231C0F-F398-43AD-8C4C-06F4292740FA}" destId="{F4059F8F-13E2-4076-90DE-0D66A392EAA4}" srcOrd="4" destOrd="0" parTransId="{5A92D7DF-CFDB-473E-9A1E-922DA75C7E19}" sibTransId="{0D941DBE-ADF4-4DD1-8CED-7360E5B3A27F}"/>
    <dgm:cxn modelId="{AD144C0A-01FD-4531-87D1-B390478DBB1E}" type="presOf" srcId="{B244A470-2B4E-47DE-A997-9329CF6640C3}" destId="{1AA95FF5-88FA-44D5-9907-3A1D145379BD}" srcOrd="0" destOrd="0" presId="urn:microsoft.com/office/officeart/2005/8/layout/target3"/>
    <dgm:cxn modelId="{3210657E-19E4-43EA-A482-0B1BF5F36656}" type="presOf" srcId="{2866F4DA-3ACB-44B9-9C53-54666F103525}" destId="{A7E8BB85-8A09-40C5-A7E0-A9F7EE72292A}" srcOrd="1" destOrd="0" presId="urn:microsoft.com/office/officeart/2005/8/layout/target3"/>
    <dgm:cxn modelId="{387DB61F-EDE1-40FE-A6CD-E4883F280CD2}" srcId="{E6C52487-0CC4-4E85-A105-B98F2C61972C}" destId="{2907CB82-A539-4864-B9FA-754716D185EE}" srcOrd="0" destOrd="0" parTransId="{42C09AC8-B115-4AD3-A94A-D826E46B692B}" sibTransId="{D517C05A-2496-4F01-8DE8-036BA69EB644}"/>
    <dgm:cxn modelId="{25346DC6-34C7-41EC-979B-428AA35B8149}" type="presOf" srcId="{E6C52487-0CC4-4E85-A105-B98F2C61972C}" destId="{720FF09D-024A-45C6-9AA2-35AB1D4B6EFC}" srcOrd="1" destOrd="0" presId="urn:microsoft.com/office/officeart/2005/8/layout/target3"/>
    <dgm:cxn modelId="{34DC9CAB-60F6-4EDA-92F6-0598AD308934}" type="presOf" srcId="{1477D59E-8534-48EB-96EE-9D20C57AE5CC}" destId="{80FD33B9-3710-4A47-AB9D-0A7A5E31FAF4}" srcOrd="1" destOrd="0" presId="urn:microsoft.com/office/officeart/2005/8/layout/target3"/>
    <dgm:cxn modelId="{1518F2ED-35D5-4467-B5DE-EB00CD75DB60}" srcId="{DD231C0F-F398-43AD-8C4C-06F4292740FA}" destId="{1FE92753-8395-4E52-9B1B-B3215B060DDA}" srcOrd="3" destOrd="0" parTransId="{164CCB3F-DE95-42FE-BF29-7D36A60F6D38}" sibTransId="{54F2A5E7-579B-4894-B702-F6BC57AB8FF2}"/>
    <dgm:cxn modelId="{5D2F7A8C-F169-48A4-9ED2-B68E36E8C733}" type="presOf" srcId="{2866F4DA-3ACB-44B9-9C53-54666F103525}" destId="{83D473E0-E405-428C-B646-AB0B90B78BFC}" srcOrd="0" destOrd="0" presId="urn:microsoft.com/office/officeart/2005/8/layout/target3"/>
    <dgm:cxn modelId="{E8165F0E-54C0-42FE-BF08-DDC8CFF2247B}" type="presOf" srcId="{2907CB82-A539-4864-B9FA-754716D185EE}" destId="{5AE74F68-AEA2-43B7-9AA7-33029BB7F85A}" srcOrd="0" destOrd="0" presId="urn:microsoft.com/office/officeart/2005/8/layout/target3"/>
    <dgm:cxn modelId="{3C9C110A-5EC0-4C8A-A29C-DE91A650E15B}" type="presOf" srcId="{1FE92753-8395-4E52-9B1B-B3215B060DDA}" destId="{DE79E1D8-3E30-42DE-86E3-159B3E80106C}" srcOrd="1" destOrd="0" presId="urn:microsoft.com/office/officeart/2005/8/layout/target3"/>
    <dgm:cxn modelId="{D2E90698-AAC8-42F9-981F-866F5B00D593}" srcId="{DD231C0F-F398-43AD-8C4C-06F4292740FA}" destId="{1477D59E-8534-48EB-96EE-9D20C57AE5CC}" srcOrd="2" destOrd="0" parTransId="{5C326939-78AB-4D23-B195-78F85B9DD908}" sibTransId="{E877E492-D39B-465F-955E-BC576F0F583A}"/>
    <dgm:cxn modelId="{E8180B91-CB7F-4953-9D42-DDB7818365B3}" type="presOf" srcId="{1477D59E-8534-48EB-96EE-9D20C57AE5CC}" destId="{9C9E4E97-F64F-4A73-AA9E-8472602CAECF}" srcOrd="0" destOrd="0" presId="urn:microsoft.com/office/officeart/2005/8/layout/target3"/>
    <dgm:cxn modelId="{809EA347-3D35-413C-8692-E1121F61C714}" srcId="{1FE92753-8395-4E52-9B1B-B3215B060DDA}" destId="{B244A470-2B4E-47DE-A997-9329CF6640C3}" srcOrd="0" destOrd="0" parTransId="{11D2FD94-DBE1-43DC-94FD-B95A70F9E33D}" sibTransId="{201B4030-0C17-40BE-B940-CA4C0AFAC58E}"/>
    <dgm:cxn modelId="{90F44033-3FFF-47EC-9CC3-025B5BDB1711}" type="presParOf" srcId="{C6C50544-20B5-49FB-AA44-C70AFF96DF99}" destId="{26ADF587-5AA7-4B74-95E6-9C749568C648}" srcOrd="0" destOrd="0" presId="urn:microsoft.com/office/officeart/2005/8/layout/target3"/>
    <dgm:cxn modelId="{21526E41-6682-4D5B-943C-DBEB9B451A1E}" type="presParOf" srcId="{C6C50544-20B5-49FB-AA44-C70AFF96DF99}" destId="{57C747CA-6744-468E-A24C-E6CC6489FE45}" srcOrd="1" destOrd="0" presId="urn:microsoft.com/office/officeart/2005/8/layout/target3"/>
    <dgm:cxn modelId="{3E3EBA53-4E42-4956-8728-0EB81AF35E44}" type="presParOf" srcId="{C6C50544-20B5-49FB-AA44-C70AFF96DF99}" destId="{7EE6EA47-DB03-40B8-92B2-B4F3B9909798}" srcOrd="2" destOrd="0" presId="urn:microsoft.com/office/officeart/2005/8/layout/target3"/>
    <dgm:cxn modelId="{38FF5A00-6190-4223-85B2-9240EA673E1C}" type="presParOf" srcId="{C6C50544-20B5-49FB-AA44-C70AFF96DF99}" destId="{7CEFA72B-8E59-4A77-BC21-1DB782E00766}" srcOrd="3" destOrd="0" presId="urn:microsoft.com/office/officeart/2005/8/layout/target3"/>
    <dgm:cxn modelId="{43A00B61-3782-405C-8CD3-5DAD7506C765}" type="presParOf" srcId="{C6C50544-20B5-49FB-AA44-C70AFF96DF99}" destId="{804CD6D6-6E8A-47E5-951D-3C53F4523465}" srcOrd="4" destOrd="0" presId="urn:microsoft.com/office/officeart/2005/8/layout/target3"/>
    <dgm:cxn modelId="{5400829A-0FB5-4093-91DF-F5D3EE52810A}" type="presParOf" srcId="{C6C50544-20B5-49FB-AA44-C70AFF96DF99}" destId="{83D473E0-E405-428C-B646-AB0B90B78BFC}" srcOrd="5" destOrd="0" presId="urn:microsoft.com/office/officeart/2005/8/layout/target3"/>
    <dgm:cxn modelId="{FB8C908C-B86B-4F99-B8D8-CAE32F248A5C}" type="presParOf" srcId="{C6C50544-20B5-49FB-AA44-C70AFF96DF99}" destId="{C65B447D-DF4E-43EB-AE95-1223A2F7D2C4}" srcOrd="6" destOrd="0" presId="urn:microsoft.com/office/officeart/2005/8/layout/target3"/>
    <dgm:cxn modelId="{BF6418A8-8443-4E6C-BE60-1182BE7322C2}" type="presParOf" srcId="{C6C50544-20B5-49FB-AA44-C70AFF96DF99}" destId="{FAA40084-E038-4B33-B717-123B4991C2B7}" srcOrd="7" destOrd="0" presId="urn:microsoft.com/office/officeart/2005/8/layout/target3"/>
    <dgm:cxn modelId="{1BAB5A56-84D7-4361-B066-358D6B881FEC}" type="presParOf" srcId="{C6C50544-20B5-49FB-AA44-C70AFF96DF99}" destId="{9C9E4E97-F64F-4A73-AA9E-8472602CAECF}" srcOrd="8" destOrd="0" presId="urn:microsoft.com/office/officeart/2005/8/layout/target3"/>
    <dgm:cxn modelId="{10194C05-2F2E-48DE-8210-7C1879A36A70}" type="presParOf" srcId="{C6C50544-20B5-49FB-AA44-C70AFF96DF99}" destId="{10E08A80-AA29-459F-A6AB-28F068753D77}" srcOrd="9" destOrd="0" presId="urn:microsoft.com/office/officeart/2005/8/layout/target3"/>
    <dgm:cxn modelId="{6F222598-E6CD-43FF-8B80-1328E808ECEB}" type="presParOf" srcId="{C6C50544-20B5-49FB-AA44-C70AFF96DF99}" destId="{840EAD0C-D682-457B-AC60-B0A1AA4C30F5}" srcOrd="10" destOrd="0" presId="urn:microsoft.com/office/officeart/2005/8/layout/target3"/>
    <dgm:cxn modelId="{B0AE72F2-F2E7-4D44-8C84-A68E2CBAAA46}" type="presParOf" srcId="{C6C50544-20B5-49FB-AA44-C70AFF96DF99}" destId="{67FBF3F3-0F1D-40B8-BA00-3D11982FCC65}" srcOrd="11" destOrd="0" presId="urn:microsoft.com/office/officeart/2005/8/layout/target3"/>
    <dgm:cxn modelId="{9BA1432E-C96B-4383-8637-5DBFFDE03139}" type="presParOf" srcId="{C6C50544-20B5-49FB-AA44-C70AFF96DF99}" destId="{DC743856-8F76-461A-8624-8F72D3653733}" srcOrd="12" destOrd="0" presId="urn:microsoft.com/office/officeart/2005/8/layout/target3"/>
    <dgm:cxn modelId="{CBB448ED-1DFC-46E6-883E-FC4DFD1B4640}" type="presParOf" srcId="{C6C50544-20B5-49FB-AA44-C70AFF96DF99}" destId="{504254C2-2310-4D98-AF56-3A1A45D69ABC}" srcOrd="13" destOrd="0" presId="urn:microsoft.com/office/officeart/2005/8/layout/target3"/>
    <dgm:cxn modelId="{E28D4712-A1BC-4ABC-B80B-0DC2FDB927A9}" type="presParOf" srcId="{C6C50544-20B5-49FB-AA44-C70AFF96DF99}" destId="{FBEFB90F-ADBD-47AE-817C-6DC5FEF7A3E1}" srcOrd="14" destOrd="0" presId="urn:microsoft.com/office/officeart/2005/8/layout/target3"/>
    <dgm:cxn modelId="{7AE1B9BF-3366-4EBC-962C-A616F8594FBB}" type="presParOf" srcId="{C6C50544-20B5-49FB-AA44-C70AFF96DF99}" destId="{720FF09D-024A-45C6-9AA2-35AB1D4B6EFC}" srcOrd="15" destOrd="0" presId="urn:microsoft.com/office/officeart/2005/8/layout/target3"/>
    <dgm:cxn modelId="{2C5AEEF6-F8C9-418F-A1BE-EEC242D657FE}" type="presParOf" srcId="{C6C50544-20B5-49FB-AA44-C70AFF96DF99}" destId="{5AE74F68-AEA2-43B7-9AA7-33029BB7F85A}" srcOrd="16" destOrd="0" presId="urn:microsoft.com/office/officeart/2005/8/layout/target3"/>
    <dgm:cxn modelId="{79497456-6936-4F99-8410-E494195E8D10}" type="presParOf" srcId="{C6C50544-20B5-49FB-AA44-C70AFF96DF99}" destId="{A7E8BB85-8A09-40C5-A7E0-A9F7EE72292A}" srcOrd="17" destOrd="0" presId="urn:microsoft.com/office/officeart/2005/8/layout/target3"/>
    <dgm:cxn modelId="{9FCF6B30-2242-460F-B15D-67B975F3CEF0}" type="presParOf" srcId="{C6C50544-20B5-49FB-AA44-C70AFF96DF99}" destId="{3383DE99-159E-4584-9661-00EAABE36809}" srcOrd="18" destOrd="0" presId="urn:microsoft.com/office/officeart/2005/8/layout/target3"/>
    <dgm:cxn modelId="{38B28291-49F7-4507-8DCE-C5F53651F269}" type="presParOf" srcId="{C6C50544-20B5-49FB-AA44-C70AFF96DF99}" destId="{80FD33B9-3710-4A47-AB9D-0A7A5E31FAF4}" srcOrd="19" destOrd="0" presId="urn:microsoft.com/office/officeart/2005/8/layout/target3"/>
    <dgm:cxn modelId="{5BC01019-61E6-434F-84A8-AAD4A636011B}" type="presParOf" srcId="{C6C50544-20B5-49FB-AA44-C70AFF96DF99}" destId="{EB31821B-F457-4A7C-A43E-E404521B93BB}" srcOrd="20" destOrd="0" presId="urn:microsoft.com/office/officeart/2005/8/layout/target3"/>
    <dgm:cxn modelId="{E73A1B5C-35F4-45DC-95EA-731BC58F5BEF}" type="presParOf" srcId="{C6C50544-20B5-49FB-AA44-C70AFF96DF99}" destId="{DE79E1D8-3E30-42DE-86E3-159B3E80106C}" srcOrd="21" destOrd="0" presId="urn:microsoft.com/office/officeart/2005/8/layout/target3"/>
    <dgm:cxn modelId="{21CE75B6-DD17-4ADE-8CED-DB202BFA04F8}" type="presParOf" srcId="{C6C50544-20B5-49FB-AA44-C70AFF96DF99}" destId="{1AA95FF5-88FA-44D5-9907-3A1D145379BD}" srcOrd="22" destOrd="0" presId="urn:microsoft.com/office/officeart/2005/8/layout/target3"/>
    <dgm:cxn modelId="{AB1D3D1E-42F1-417E-9BFB-B8B54ACE39DA}" type="presParOf" srcId="{C6C50544-20B5-49FB-AA44-C70AFF96DF99}" destId="{CB09D875-13D9-44D5-B181-502D24C88F46}" srcOrd="23" destOrd="0" presId="urn:microsoft.com/office/officeart/2005/8/layout/target3"/>
    <dgm:cxn modelId="{AC936AFD-BA95-45AC-905F-1D74B206181F}" type="presParOf" srcId="{C6C50544-20B5-49FB-AA44-C70AFF96DF99}" destId="{A9DD35CB-ABAC-4E80-B0F0-D2734B381ADD}"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1398F0-D176-4191-85C2-A588B8B253F3}"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C"/>
        </a:p>
      </dgm:t>
    </dgm:pt>
    <dgm:pt modelId="{D3801C09-C1BD-4A33-9E5B-5CFF0C2CD0E6}">
      <dgm:prSet phldrT="[Texto]" custT="1">
        <dgm:style>
          <a:lnRef idx="1">
            <a:schemeClr val="accent3"/>
          </a:lnRef>
          <a:fillRef idx="2">
            <a:schemeClr val="accent3"/>
          </a:fillRef>
          <a:effectRef idx="1">
            <a:schemeClr val="accent3"/>
          </a:effectRef>
          <a:fontRef idx="minor">
            <a:schemeClr val="dk1"/>
          </a:fontRef>
        </dgm:style>
      </dgm:prSet>
      <dgm:spPr/>
      <dgm:t>
        <a:bodyPr/>
        <a:lstStyle/>
        <a:p>
          <a:pPr marL="0">
            <a:lnSpc>
              <a:spcPct val="100000"/>
            </a:lnSpc>
            <a:spcAft>
              <a:spcPts val="0"/>
            </a:spcAft>
          </a:pPr>
          <a:r>
            <a:rPr lang="es-EC" sz="1400" b="1" dirty="0" smtClean="0">
              <a:solidFill>
                <a:schemeClr val="tx1"/>
              </a:solidFill>
            </a:rPr>
            <a:t>CALCILIQ-A </a:t>
          </a:r>
          <a:r>
            <a:rPr lang="es-EC" sz="1400" dirty="0" smtClean="0">
              <a:solidFill>
                <a:schemeClr val="tx1"/>
              </a:solidFill>
            </a:rPr>
            <a:t>(para Flores)</a:t>
          </a:r>
        </a:p>
        <a:p>
          <a:pPr marL="0">
            <a:lnSpc>
              <a:spcPct val="100000"/>
            </a:lnSpc>
            <a:spcAft>
              <a:spcPts val="0"/>
            </a:spcAft>
          </a:pPr>
          <a:r>
            <a:rPr lang="es-EC" sz="1400" dirty="0" smtClean="0">
              <a:solidFill>
                <a:schemeClr val="tx1"/>
              </a:solidFill>
            </a:rPr>
            <a:t>Mejorar la intensidad de color  Aumentar el tamaño del botón Disminuir botón deforme y descabezados </a:t>
          </a:r>
        </a:p>
        <a:p>
          <a:pPr marL="0">
            <a:lnSpc>
              <a:spcPct val="100000"/>
            </a:lnSpc>
            <a:spcAft>
              <a:spcPts val="0"/>
            </a:spcAft>
          </a:pPr>
          <a:r>
            <a:rPr lang="es-EC" sz="1400" dirty="0" smtClean="0">
              <a:solidFill>
                <a:schemeClr val="tx1"/>
              </a:solidFill>
            </a:rPr>
            <a:t>Mejor resistencia física</a:t>
          </a:r>
          <a:endParaRPr lang="es-EC" sz="1400" dirty="0">
            <a:solidFill>
              <a:schemeClr val="tx1"/>
            </a:solidFill>
          </a:endParaRPr>
        </a:p>
      </dgm:t>
    </dgm:pt>
    <dgm:pt modelId="{4E1C2061-E2BB-463D-A9BE-972F988D4714}" type="parTrans" cxnId="{BBC2988A-8DCE-4519-875C-73B98C0468B7}">
      <dgm:prSet/>
      <dgm:spPr/>
      <dgm:t>
        <a:bodyPr/>
        <a:lstStyle/>
        <a:p>
          <a:endParaRPr lang="es-EC" sz="1400">
            <a:solidFill>
              <a:schemeClr val="tx1"/>
            </a:solidFill>
          </a:endParaRPr>
        </a:p>
      </dgm:t>
    </dgm:pt>
    <dgm:pt modelId="{8C9466A1-CED0-4172-BE7D-388993B8450C}" type="sibTrans" cxnId="{BBC2988A-8DCE-4519-875C-73B98C0468B7}">
      <dgm:prSet/>
      <dgm:spPr/>
      <dgm:t>
        <a:bodyPr/>
        <a:lstStyle/>
        <a:p>
          <a:endParaRPr lang="es-EC" sz="1400">
            <a:solidFill>
              <a:schemeClr val="tx1"/>
            </a:solidFill>
          </a:endParaRPr>
        </a:p>
      </dgm:t>
    </dgm:pt>
    <dgm:pt modelId="{20B72030-AB1A-4518-A29B-40E442C6408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b="1" dirty="0" smtClean="0">
              <a:solidFill>
                <a:schemeClr val="tx1"/>
              </a:solidFill>
            </a:rPr>
            <a:t>ACTIMEC</a:t>
          </a:r>
        </a:p>
        <a:p>
          <a:r>
            <a:rPr lang="es-EC" sz="1400" dirty="0" smtClean="0">
              <a:solidFill>
                <a:schemeClr val="tx1"/>
              </a:solidFill>
            </a:rPr>
            <a:t>Activar las yemas y aumentar su viabilidad  </a:t>
          </a:r>
          <a:endParaRPr lang="es-EC" sz="1400" dirty="0">
            <a:solidFill>
              <a:schemeClr val="tx1"/>
            </a:solidFill>
          </a:endParaRPr>
        </a:p>
      </dgm:t>
    </dgm:pt>
    <dgm:pt modelId="{B1439945-AAE2-4B5E-83FA-A1C4218566FB}" type="parTrans" cxnId="{F69C7831-B187-41ED-82AF-B3FDD96A6F7D}">
      <dgm:prSet/>
      <dgm:spPr/>
      <dgm:t>
        <a:bodyPr/>
        <a:lstStyle/>
        <a:p>
          <a:endParaRPr lang="es-EC" sz="1400">
            <a:solidFill>
              <a:schemeClr val="tx1"/>
            </a:solidFill>
          </a:endParaRPr>
        </a:p>
      </dgm:t>
    </dgm:pt>
    <dgm:pt modelId="{80419FE7-812F-4C5F-977E-78F4AD86A2F3}" type="sibTrans" cxnId="{F69C7831-B187-41ED-82AF-B3FDD96A6F7D}">
      <dgm:prSet/>
      <dgm:spPr/>
      <dgm:t>
        <a:bodyPr/>
        <a:lstStyle/>
        <a:p>
          <a:endParaRPr lang="es-EC" sz="1400">
            <a:solidFill>
              <a:schemeClr val="tx1"/>
            </a:solidFill>
          </a:endParaRPr>
        </a:p>
      </dgm:t>
    </dgm:pt>
    <dgm:pt modelId="{4FD3561B-3F8F-40AA-A54E-F9EBB7461D24}">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C" sz="1400" b="1" dirty="0" smtClean="0">
              <a:solidFill>
                <a:schemeClr val="tx1"/>
              </a:solidFill>
            </a:rPr>
            <a:t>BETA-FOSFITO</a:t>
          </a:r>
          <a:r>
            <a:rPr lang="es-EC" sz="1400" dirty="0" smtClean="0">
              <a:solidFill>
                <a:schemeClr val="tx1"/>
              </a:solidFill>
            </a:rPr>
            <a:t> </a:t>
          </a:r>
        </a:p>
        <a:p>
          <a:r>
            <a:rPr lang="es-EC" sz="1400" dirty="0" smtClean="0">
              <a:solidFill>
                <a:schemeClr val="tx1"/>
              </a:solidFill>
            </a:rPr>
            <a:t>Controlar néspera</a:t>
          </a:r>
        </a:p>
        <a:p>
          <a:r>
            <a:rPr lang="es-EC" sz="1400" dirty="0" smtClean="0">
              <a:solidFill>
                <a:schemeClr val="tx1"/>
              </a:solidFill>
            </a:rPr>
            <a:t>Inducir Resistencia sistemática </a:t>
          </a:r>
        </a:p>
        <a:p>
          <a:r>
            <a:rPr lang="es-EC" sz="1400" dirty="0" smtClean="0">
              <a:solidFill>
                <a:schemeClr val="tx1"/>
              </a:solidFill>
            </a:rPr>
            <a:t>Reducir aplicación de pesticidas </a:t>
          </a:r>
          <a:endParaRPr lang="es-EC" sz="1400" dirty="0">
            <a:solidFill>
              <a:schemeClr val="tx1"/>
            </a:solidFill>
          </a:endParaRPr>
        </a:p>
      </dgm:t>
    </dgm:pt>
    <dgm:pt modelId="{4AA64F3D-0932-4BBF-B0B2-FA6257BB6529}" type="parTrans" cxnId="{BE7A267D-5E15-4BEE-AC9C-49FC342380E9}">
      <dgm:prSet/>
      <dgm:spPr/>
      <dgm:t>
        <a:bodyPr/>
        <a:lstStyle/>
        <a:p>
          <a:endParaRPr lang="es-EC" sz="1400">
            <a:solidFill>
              <a:schemeClr val="tx1"/>
            </a:solidFill>
          </a:endParaRPr>
        </a:p>
      </dgm:t>
    </dgm:pt>
    <dgm:pt modelId="{1EF91DD8-3A3D-4D15-91C6-AE13A36A9251}" type="sibTrans" cxnId="{BE7A267D-5E15-4BEE-AC9C-49FC342380E9}">
      <dgm:prSet/>
      <dgm:spPr/>
      <dgm:t>
        <a:bodyPr/>
        <a:lstStyle/>
        <a:p>
          <a:endParaRPr lang="es-EC" sz="1400">
            <a:solidFill>
              <a:schemeClr val="tx1"/>
            </a:solidFill>
          </a:endParaRPr>
        </a:p>
      </dgm:t>
    </dgm:pt>
    <dgm:pt modelId="{D7AFB4DD-A0C3-4EC8-B6F6-B6EA4FBA7546}">
      <dgm:prSet phldrT="[Texto]" custT="1"/>
      <dgm:spPr/>
      <dgm:t>
        <a:bodyPr/>
        <a:lstStyle/>
        <a:p>
          <a:r>
            <a:rPr lang="es-EC" sz="1400" b="1" dirty="0" smtClean="0">
              <a:solidFill>
                <a:schemeClr val="tx1"/>
              </a:solidFill>
            </a:rPr>
            <a:t>STARZYME</a:t>
          </a:r>
        </a:p>
        <a:p>
          <a:r>
            <a:rPr lang="es-EC" sz="1400" dirty="0" smtClean="0">
              <a:solidFill>
                <a:schemeClr val="tx1"/>
              </a:solidFill>
            </a:rPr>
            <a:t>Promover la formación de enzimas y hormonas </a:t>
          </a:r>
          <a:endParaRPr lang="es-EC" sz="1400" dirty="0">
            <a:solidFill>
              <a:schemeClr val="tx1"/>
            </a:solidFill>
          </a:endParaRPr>
        </a:p>
      </dgm:t>
    </dgm:pt>
    <dgm:pt modelId="{286564E5-D667-473E-A371-23F57805D323}" type="parTrans" cxnId="{26E7B2AA-A650-4014-AFBB-8AD92B3EB4D0}">
      <dgm:prSet/>
      <dgm:spPr/>
      <dgm:t>
        <a:bodyPr/>
        <a:lstStyle/>
        <a:p>
          <a:endParaRPr lang="es-EC" sz="1400">
            <a:solidFill>
              <a:schemeClr val="tx1"/>
            </a:solidFill>
          </a:endParaRPr>
        </a:p>
      </dgm:t>
    </dgm:pt>
    <dgm:pt modelId="{9CE51771-7058-4A1A-AE94-0ADA07D6CF23}" type="sibTrans" cxnId="{26E7B2AA-A650-4014-AFBB-8AD92B3EB4D0}">
      <dgm:prSet/>
      <dgm:spPr/>
      <dgm:t>
        <a:bodyPr/>
        <a:lstStyle/>
        <a:p>
          <a:endParaRPr lang="es-EC" sz="1400">
            <a:solidFill>
              <a:schemeClr val="tx1"/>
            </a:solidFill>
          </a:endParaRPr>
        </a:p>
      </dgm:t>
    </dgm:pt>
    <dgm:pt modelId="{DBC530D3-DFFB-464B-BD2D-73E1643474F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400" b="1" dirty="0" smtClean="0">
              <a:solidFill>
                <a:schemeClr val="tx1"/>
              </a:solidFill>
            </a:rPr>
            <a:t>VIROBAT </a:t>
          </a:r>
        </a:p>
        <a:p>
          <a:r>
            <a:rPr lang="es-EC" sz="1400" dirty="0" smtClean="0">
              <a:solidFill>
                <a:schemeClr val="tx1"/>
              </a:solidFill>
            </a:rPr>
            <a:t>Inducir Resistencia sistemática  Reducir aplicación de pesticidas </a:t>
          </a:r>
          <a:endParaRPr lang="es-EC" sz="1400" dirty="0">
            <a:solidFill>
              <a:schemeClr val="tx1"/>
            </a:solidFill>
          </a:endParaRPr>
        </a:p>
      </dgm:t>
    </dgm:pt>
    <dgm:pt modelId="{DE8F034A-5E2D-429E-A88C-843DB3F9633E}" type="parTrans" cxnId="{136829D5-D827-4C5F-81B0-4539F3BF737A}">
      <dgm:prSet/>
      <dgm:spPr/>
      <dgm:t>
        <a:bodyPr/>
        <a:lstStyle/>
        <a:p>
          <a:endParaRPr lang="es-EC" sz="1400">
            <a:solidFill>
              <a:schemeClr val="tx1"/>
            </a:solidFill>
          </a:endParaRPr>
        </a:p>
      </dgm:t>
    </dgm:pt>
    <dgm:pt modelId="{572F47B1-8616-4E1E-A083-1A6CC66CBB56}" type="sibTrans" cxnId="{136829D5-D827-4C5F-81B0-4539F3BF737A}">
      <dgm:prSet/>
      <dgm:spPr/>
      <dgm:t>
        <a:bodyPr/>
        <a:lstStyle/>
        <a:p>
          <a:endParaRPr lang="es-EC" sz="1400">
            <a:solidFill>
              <a:schemeClr val="tx1"/>
            </a:solidFill>
          </a:endParaRPr>
        </a:p>
      </dgm:t>
    </dgm:pt>
    <dgm:pt modelId="{60EF54FC-24BC-4595-BBE5-E32359F22BE9}">
      <dgm:prSet phldrT="[Texto]" custT="1"/>
      <dgm:spPr/>
      <dgm:t>
        <a:bodyPr/>
        <a:lstStyle/>
        <a:p>
          <a:r>
            <a:rPr lang="es-EC" sz="1400" b="1" dirty="0" smtClean="0">
              <a:solidFill>
                <a:schemeClr val="tx1"/>
              </a:solidFill>
            </a:rPr>
            <a:t>NEMAGAN</a:t>
          </a:r>
          <a:r>
            <a:rPr lang="es-EC" sz="1400" dirty="0" smtClean="0">
              <a:solidFill>
                <a:schemeClr val="tx1"/>
              </a:solidFill>
            </a:rPr>
            <a:t> </a:t>
          </a:r>
        </a:p>
        <a:p>
          <a:r>
            <a:rPr lang="es-EC" sz="1400" dirty="0" smtClean="0">
              <a:solidFill>
                <a:schemeClr val="tx1"/>
              </a:solidFill>
            </a:rPr>
            <a:t>Controlar Nematodos </a:t>
          </a:r>
          <a:endParaRPr lang="es-EC" sz="1400" dirty="0">
            <a:solidFill>
              <a:schemeClr val="tx1"/>
            </a:solidFill>
          </a:endParaRPr>
        </a:p>
      </dgm:t>
    </dgm:pt>
    <dgm:pt modelId="{B1B07AA1-6E9B-42F0-B7FA-BFD4C281590C}" type="parTrans" cxnId="{15D1B99C-3CE1-4366-BA14-01AB813F520C}">
      <dgm:prSet/>
      <dgm:spPr/>
      <dgm:t>
        <a:bodyPr/>
        <a:lstStyle/>
        <a:p>
          <a:endParaRPr lang="es-EC" sz="1400">
            <a:solidFill>
              <a:schemeClr val="tx1"/>
            </a:solidFill>
          </a:endParaRPr>
        </a:p>
      </dgm:t>
    </dgm:pt>
    <dgm:pt modelId="{B8FCB107-8512-4C00-8C39-30BFB278E3AA}" type="sibTrans" cxnId="{15D1B99C-3CE1-4366-BA14-01AB813F520C}">
      <dgm:prSet/>
      <dgm:spPr/>
      <dgm:t>
        <a:bodyPr/>
        <a:lstStyle/>
        <a:p>
          <a:endParaRPr lang="es-EC" sz="1400">
            <a:solidFill>
              <a:schemeClr val="tx1"/>
            </a:solidFill>
          </a:endParaRPr>
        </a:p>
      </dgm:t>
    </dgm:pt>
    <dgm:pt modelId="{09D18C34-5E22-4D6B-A2F9-1090DB2DC742}">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C" sz="1400" b="1" dirty="0" smtClean="0">
              <a:solidFill>
                <a:schemeClr val="tx1"/>
              </a:solidFill>
            </a:rPr>
            <a:t>SOLDRENCH </a:t>
          </a:r>
        </a:p>
        <a:p>
          <a:r>
            <a:rPr lang="es-EC" sz="1400" dirty="0" smtClean="0">
              <a:solidFill>
                <a:schemeClr val="tx1"/>
              </a:solidFill>
            </a:rPr>
            <a:t>Mejorar desarrollo radicular </a:t>
          </a:r>
        </a:p>
        <a:p>
          <a:r>
            <a:rPr lang="es-EC" sz="1400" dirty="0" smtClean="0">
              <a:solidFill>
                <a:schemeClr val="tx1"/>
              </a:solidFill>
            </a:rPr>
            <a:t>Incentivar la frotación de basales </a:t>
          </a:r>
          <a:endParaRPr lang="es-EC" sz="1400" dirty="0">
            <a:solidFill>
              <a:schemeClr val="tx1"/>
            </a:solidFill>
          </a:endParaRPr>
        </a:p>
      </dgm:t>
    </dgm:pt>
    <dgm:pt modelId="{B05F7F22-2D1D-48FF-9868-AC7640F28B91}" type="parTrans" cxnId="{61629498-0078-4F49-8AC4-55A7E9E3EB5C}">
      <dgm:prSet/>
      <dgm:spPr/>
      <dgm:t>
        <a:bodyPr/>
        <a:lstStyle/>
        <a:p>
          <a:endParaRPr lang="es-EC" sz="1400">
            <a:solidFill>
              <a:schemeClr val="tx1"/>
            </a:solidFill>
          </a:endParaRPr>
        </a:p>
      </dgm:t>
    </dgm:pt>
    <dgm:pt modelId="{0FA00F4C-6ECF-4E0F-B112-8AC632532DEC}" type="sibTrans" cxnId="{61629498-0078-4F49-8AC4-55A7E9E3EB5C}">
      <dgm:prSet/>
      <dgm:spPr/>
      <dgm:t>
        <a:bodyPr/>
        <a:lstStyle/>
        <a:p>
          <a:endParaRPr lang="es-EC" sz="1400">
            <a:solidFill>
              <a:schemeClr val="tx1"/>
            </a:solidFill>
          </a:endParaRPr>
        </a:p>
      </dgm:t>
    </dgm:pt>
    <dgm:pt modelId="{DBFB9083-BAAF-43D6-8512-9B13D8AE0F1E}">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C" sz="1400" b="1" dirty="0" smtClean="0">
              <a:solidFill>
                <a:schemeClr val="tx1"/>
              </a:solidFill>
            </a:rPr>
            <a:t>FITODERMA</a:t>
          </a:r>
          <a:r>
            <a:rPr lang="es-EC" sz="1400" dirty="0" smtClean="0">
              <a:solidFill>
                <a:schemeClr val="tx1"/>
              </a:solidFill>
            </a:rPr>
            <a:t>  </a:t>
          </a:r>
        </a:p>
        <a:p>
          <a:r>
            <a:rPr lang="es-EC" sz="1400" dirty="0" smtClean="0">
              <a:solidFill>
                <a:schemeClr val="tx1"/>
              </a:solidFill>
            </a:rPr>
            <a:t>Controlar enfermedades del suelo  </a:t>
          </a:r>
        </a:p>
        <a:p>
          <a:r>
            <a:rPr lang="es-EC" sz="1400" dirty="0" smtClean="0">
              <a:solidFill>
                <a:schemeClr val="tx1"/>
              </a:solidFill>
            </a:rPr>
            <a:t>Mejorar la disponibilidad de nutrientes  </a:t>
          </a:r>
        </a:p>
        <a:p>
          <a:r>
            <a:rPr lang="es-EC" sz="1400" dirty="0" smtClean="0">
              <a:solidFill>
                <a:schemeClr val="tx1"/>
              </a:solidFill>
            </a:rPr>
            <a:t>Mejorar desarrollo radicular  Incentivar la frotación de basales </a:t>
          </a:r>
          <a:endParaRPr lang="es-EC" sz="1400" dirty="0">
            <a:solidFill>
              <a:schemeClr val="tx1"/>
            </a:solidFill>
          </a:endParaRPr>
        </a:p>
      </dgm:t>
    </dgm:pt>
    <dgm:pt modelId="{F8E24AD1-AE48-44C6-896A-25A68EA10242}" type="parTrans" cxnId="{F0DB8598-1841-4769-8A9E-8AAADA0E28DA}">
      <dgm:prSet/>
      <dgm:spPr/>
      <dgm:t>
        <a:bodyPr/>
        <a:lstStyle/>
        <a:p>
          <a:endParaRPr lang="es-EC" sz="1400">
            <a:solidFill>
              <a:schemeClr val="tx1"/>
            </a:solidFill>
          </a:endParaRPr>
        </a:p>
      </dgm:t>
    </dgm:pt>
    <dgm:pt modelId="{CEAA9108-93F2-4102-9196-E81170523CB1}" type="sibTrans" cxnId="{F0DB8598-1841-4769-8A9E-8AAADA0E28DA}">
      <dgm:prSet/>
      <dgm:spPr/>
      <dgm:t>
        <a:bodyPr/>
        <a:lstStyle/>
        <a:p>
          <a:endParaRPr lang="es-EC" sz="1400">
            <a:solidFill>
              <a:schemeClr val="tx1"/>
            </a:solidFill>
          </a:endParaRPr>
        </a:p>
      </dgm:t>
    </dgm:pt>
    <dgm:pt modelId="{C82883CE-14EF-4E73-9AD1-AB9F673A7BFE}">
      <dgm:prSet phldrT="[Texto]" custT="1"/>
      <dgm:spPr/>
      <dgm:t>
        <a:bodyPr/>
        <a:lstStyle/>
        <a:p>
          <a:r>
            <a:rPr lang="es-EC" sz="1400" b="1" dirty="0" smtClean="0">
              <a:solidFill>
                <a:schemeClr val="tx1"/>
              </a:solidFill>
            </a:rPr>
            <a:t>POLIMENORES </a:t>
          </a:r>
          <a:r>
            <a:rPr lang="es-EC" sz="1400" dirty="0" smtClean="0">
              <a:solidFill>
                <a:schemeClr val="tx1"/>
              </a:solidFill>
            </a:rPr>
            <a:t> </a:t>
          </a:r>
        </a:p>
        <a:p>
          <a:r>
            <a:rPr lang="es-EC" sz="1400" dirty="0" smtClean="0">
              <a:solidFill>
                <a:schemeClr val="tx1"/>
              </a:solidFill>
            </a:rPr>
            <a:t>Corregir deficiencias de elementos menores </a:t>
          </a:r>
          <a:endParaRPr lang="es-EC" sz="1400" dirty="0">
            <a:solidFill>
              <a:schemeClr val="tx1"/>
            </a:solidFill>
          </a:endParaRPr>
        </a:p>
      </dgm:t>
    </dgm:pt>
    <dgm:pt modelId="{0270723E-16C1-4C75-BDB8-44BF32662FAC}" type="parTrans" cxnId="{09FCFEFC-4400-4CAA-B430-69CC47AADC6E}">
      <dgm:prSet/>
      <dgm:spPr/>
      <dgm:t>
        <a:bodyPr/>
        <a:lstStyle/>
        <a:p>
          <a:endParaRPr lang="es-EC" sz="1400">
            <a:solidFill>
              <a:schemeClr val="tx1"/>
            </a:solidFill>
          </a:endParaRPr>
        </a:p>
      </dgm:t>
    </dgm:pt>
    <dgm:pt modelId="{5EE19C53-57FE-45FC-8CE8-0090B1D819F1}" type="sibTrans" cxnId="{09FCFEFC-4400-4CAA-B430-69CC47AADC6E}">
      <dgm:prSet/>
      <dgm:spPr/>
      <dgm:t>
        <a:bodyPr/>
        <a:lstStyle/>
        <a:p>
          <a:endParaRPr lang="es-EC" sz="1400">
            <a:solidFill>
              <a:schemeClr val="tx1"/>
            </a:solidFill>
          </a:endParaRPr>
        </a:p>
      </dgm:t>
    </dgm:pt>
    <dgm:pt modelId="{66208400-4881-4912-8162-B58614C0EC98}" type="pres">
      <dgm:prSet presAssocID="{791398F0-D176-4191-85C2-A588B8B253F3}" presName="diagram" presStyleCnt="0">
        <dgm:presLayoutVars>
          <dgm:dir/>
          <dgm:resizeHandles/>
        </dgm:presLayoutVars>
      </dgm:prSet>
      <dgm:spPr/>
      <dgm:t>
        <a:bodyPr/>
        <a:lstStyle/>
        <a:p>
          <a:endParaRPr lang="es-EC"/>
        </a:p>
      </dgm:t>
    </dgm:pt>
    <dgm:pt modelId="{C6751F94-4AB1-496B-A9D5-3CA7CD708451}" type="pres">
      <dgm:prSet presAssocID="{D3801C09-C1BD-4A33-9E5B-5CFF0C2CD0E6}" presName="firstNode" presStyleLbl="node1" presStyleIdx="0" presStyleCnt="9" custScaleX="269665" custScaleY="173624" custLinFactNeighborY="7364">
        <dgm:presLayoutVars>
          <dgm:bulletEnabled val="1"/>
        </dgm:presLayoutVars>
      </dgm:prSet>
      <dgm:spPr/>
      <dgm:t>
        <a:bodyPr/>
        <a:lstStyle/>
        <a:p>
          <a:endParaRPr lang="es-EC"/>
        </a:p>
      </dgm:t>
    </dgm:pt>
    <dgm:pt modelId="{43D4CC9E-FFDF-4A4B-9699-97170DED6389}" type="pres">
      <dgm:prSet presAssocID="{8C9466A1-CED0-4172-BE7D-388993B8450C}" presName="sibTrans" presStyleLbl="sibTrans2D1" presStyleIdx="0" presStyleCnt="8"/>
      <dgm:spPr/>
      <dgm:t>
        <a:bodyPr/>
        <a:lstStyle/>
        <a:p>
          <a:endParaRPr lang="es-EC"/>
        </a:p>
      </dgm:t>
    </dgm:pt>
    <dgm:pt modelId="{876B2F39-19A3-44E3-8B83-37A8D073129D}" type="pres">
      <dgm:prSet presAssocID="{20B72030-AB1A-4518-A29B-40E442C6408E}" presName="middleNode" presStyleCnt="0"/>
      <dgm:spPr/>
    </dgm:pt>
    <dgm:pt modelId="{A6C48711-01CF-4A6E-BFB9-F072570989EE}" type="pres">
      <dgm:prSet presAssocID="{20B72030-AB1A-4518-A29B-40E442C6408E}" presName="padding" presStyleLbl="node1" presStyleIdx="0" presStyleCnt="9"/>
      <dgm:spPr/>
    </dgm:pt>
    <dgm:pt modelId="{5D78B752-AC77-44B5-9F97-1D719C49F7C4}" type="pres">
      <dgm:prSet presAssocID="{20B72030-AB1A-4518-A29B-40E442C6408E}" presName="shape" presStyleLbl="node1" presStyleIdx="1" presStyleCnt="9" custScaleX="258139" custScaleY="159329" custLinFactNeighborX="-11709" custLinFactNeighborY="14743">
        <dgm:presLayoutVars>
          <dgm:bulletEnabled val="1"/>
        </dgm:presLayoutVars>
      </dgm:prSet>
      <dgm:spPr/>
      <dgm:t>
        <a:bodyPr/>
        <a:lstStyle/>
        <a:p>
          <a:endParaRPr lang="es-EC"/>
        </a:p>
      </dgm:t>
    </dgm:pt>
    <dgm:pt modelId="{BF5573D8-C0A0-4143-9863-03D85B9069B5}" type="pres">
      <dgm:prSet presAssocID="{80419FE7-812F-4C5F-977E-78F4AD86A2F3}" presName="sibTrans" presStyleLbl="sibTrans2D1" presStyleIdx="1" presStyleCnt="8"/>
      <dgm:spPr/>
      <dgm:t>
        <a:bodyPr/>
        <a:lstStyle/>
        <a:p>
          <a:endParaRPr lang="es-EC"/>
        </a:p>
      </dgm:t>
    </dgm:pt>
    <dgm:pt modelId="{6E697965-1057-4D2F-A3EA-92070C199C66}" type="pres">
      <dgm:prSet presAssocID="{D7AFB4DD-A0C3-4EC8-B6F6-B6EA4FBA7546}" presName="middleNode" presStyleCnt="0"/>
      <dgm:spPr/>
    </dgm:pt>
    <dgm:pt modelId="{2CF72FDF-1DF4-41BD-A932-52E71B17CEA7}" type="pres">
      <dgm:prSet presAssocID="{D7AFB4DD-A0C3-4EC8-B6F6-B6EA4FBA7546}" presName="padding" presStyleLbl="node1" presStyleIdx="1" presStyleCnt="9"/>
      <dgm:spPr/>
    </dgm:pt>
    <dgm:pt modelId="{6DED98F8-1877-44FB-9CC6-86F8F1683E96}" type="pres">
      <dgm:prSet presAssocID="{D7AFB4DD-A0C3-4EC8-B6F6-B6EA4FBA7546}" presName="shape" presStyleLbl="node1" presStyleIdx="2" presStyleCnt="9" custScaleX="288048" custScaleY="164950" custLinFactNeighborX="-19375" custLinFactNeighborY="3174">
        <dgm:presLayoutVars>
          <dgm:bulletEnabled val="1"/>
        </dgm:presLayoutVars>
      </dgm:prSet>
      <dgm:spPr/>
      <dgm:t>
        <a:bodyPr/>
        <a:lstStyle/>
        <a:p>
          <a:endParaRPr lang="es-EC"/>
        </a:p>
      </dgm:t>
    </dgm:pt>
    <dgm:pt modelId="{C313AF29-CB77-43F9-AE55-B83EF0DC0BD4}" type="pres">
      <dgm:prSet presAssocID="{9CE51771-7058-4A1A-AE94-0ADA07D6CF23}" presName="sibTrans" presStyleLbl="sibTrans2D1" presStyleIdx="2" presStyleCnt="8"/>
      <dgm:spPr/>
      <dgm:t>
        <a:bodyPr/>
        <a:lstStyle/>
        <a:p>
          <a:endParaRPr lang="es-EC"/>
        </a:p>
      </dgm:t>
    </dgm:pt>
    <dgm:pt modelId="{EBE2C856-38C1-4DD4-889C-146E31DA8FC8}" type="pres">
      <dgm:prSet presAssocID="{C82883CE-14EF-4E73-9AD1-AB9F673A7BFE}" presName="middleNode" presStyleCnt="0"/>
      <dgm:spPr/>
    </dgm:pt>
    <dgm:pt modelId="{C297379A-67BA-404A-94A9-78AF89738A95}" type="pres">
      <dgm:prSet presAssocID="{C82883CE-14EF-4E73-9AD1-AB9F673A7BFE}" presName="padding" presStyleLbl="node1" presStyleIdx="2" presStyleCnt="9"/>
      <dgm:spPr/>
    </dgm:pt>
    <dgm:pt modelId="{00AA76AF-402C-4374-8E94-A3BA5D6B29B3}" type="pres">
      <dgm:prSet presAssocID="{C82883CE-14EF-4E73-9AD1-AB9F673A7BFE}" presName="shape" presStyleLbl="node1" presStyleIdx="3" presStyleCnt="9" custScaleX="271460" custScaleY="161344" custLinFactNeighborX="-38747" custLinFactNeighborY="-33899">
        <dgm:presLayoutVars>
          <dgm:bulletEnabled val="1"/>
        </dgm:presLayoutVars>
      </dgm:prSet>
      <dgm:spPr/>
      <dgm:t>
        <a:bodyPr/>
        <a:lstStyle/>
        <a:p>
          <a:endParaRPr lang="es-EC"/>
        </a:p>
      </dgm:t>
    </dgm:pt>
    <dgm:pt modelId="{5D64E10B-A0B4-43E2-9331-1A1953A0E31F}" type="pres">
      <dgm:prSet presAssocID="{5EE19C53-57FE-45FC-8CE8-0090B1D819F1}" presName="sibTrans" presStyleLbl="sibTrans2D1" presStyleIdx="3" presStyleCnt="8"/>
      <dgm:spPr/>
      <dgm:t>
        <a:bodyPr/>
        <a:lstStyle/>
        <a:p>
          <a:endParaRPr lang="es-EC"/>
        </a:p>
      </dgm:t>
    </dgm:pt>
    <dgm:pt modelId="{5D33037A-EA3D-459A-B482-C0813C9AE44C}" type="pres">
      <dgm:prSet presAssocID="{4FD3561B-3F8F-40AA-A54E-F9EBB7461D24}" presName="middleNode" presStyleCnt="0"/>
      <dgm:spPr/>
    </dgm:pt>
    <dgm:pt modelId="{D613A5C2-38B4-489C-86EB-617E4DEE36FB}" type="pres">
      <dgm:prSet presAssocID="{4FD3561B-3F8F-40AA-A54E-F9EBB7461D24}" presName="padding" presStyleLbl="node1" presStyleIdx="3" presStyleCnt="9"/>
      <dgm:spPr/>
    </dgm:pt>
    <dgm:pt modelId="{27A80595-E7DE-4329-A5C7-E76F488D3BD8}" type="pres">
      <dgm:prSet presAssocID="{4FD3561B-3F8F-40AA-A54E-F9EBB7461D24}" presName="shape" presStyleLbl="node1" presStyleIdx="4" presStyleCnt="9" custScaleX="290415" custScaleY="174286" custLinFactNeighborX="-20002" custLinFactNeighborY="-43584">
        <dgm:presLayoutVars>
          <dgm:bulletEnabled val="1"/>
        </dgm:presLayoutVars>
      </dgm:prSet>
      <dgm:spPr/>
      <dgm:t>
        <a:bodyPr/>
        <a:lstStyle/>
        <a:p>
          <a:endParaRPr lang="es-EC"/>
        </a:p>
      </dgm:t>
    </dgm:pt>
    <dgm:pt modelId="{BC716ABC-6138-4D1D-88C3-2AA9493A3EEA}" type="pres">
      <dgm:prSet presAssocID="{1EF91DD8-3A3D-4D15-91C6-AE13A36A9251}" presName="sibTrans" presStyleLbl="sibTrans2D1" presStyleIdx="4" presStyleCnt="8"/>
      <dgm:spPr/>
      <dgm:t>
        <a:bodyPr/>
        <a:lstStyle/>
        <a:p>
          <a:endParaRPr lang="es-EC"/>
        </a:p>
      </dgm:t>
    </dgm:pt>
    <dgm:pt modelId="{9537BF2B-B44A-49FD-82FB-15F783EA4DA5}" type="pres">
      <dgm:prSet presAssocID="{DBC530D3-DFFB-464B-BD2D-73E1643474F5}" presName="middleNode" presStyleCnt="0"/>
      <dgm:spPr/>
    </dgm:pt>
    <dgm:pt modelId="{AE7DFC85-AD42-45CC-B955-70907FF99E8D}" type="pres">
      <dgm:prSet presAssocID="{DBC530D3-DFFB-464B-BD2D-73E1643474F5}" presName="padding" presStyleLbl="node1" presStyleIdx="4" presStyleCnt="9"/>
      <dgm:spPr/>
    </dgm:pt>
    <dgm:pt modelId="{9F5E179C-D1B2-4FBD-9B3E-9BA8CF9C62DE}" type="pres">
      <dgm:prSet presAssocID="{DBC530D3-DFFB-464B-BD2D-73E1643474F5}" presName="shape" presStyleLbl="node1" presStyleIdx="5" presStyleCnt="9" custScaleX="268389" custScaleY="189321" custLinFactNeighborX="-20001" custLinFactNeighborY="-39249">
        <dgm:presLayoutVars>
          <dgm:bulletEnabled val="1"/>
        </dgm:presLayoutVars>
      </dgm:prSet>
      <dgm:spPr/>
      <dgm:t>
        <a:bodyPr/>
        <a:lstStyle/>
        <a:p>
          <a:endParaRPr lang="es-EC"/>
        </a:p>
      </dgm:t>
    </dgm:pt>
    <dgm:pt modelId="{DF3F04A0-72D2-4D35-A816-08D6EF4646A2}" type="pres">
      <dgm:prSet presAssocID="{572F47B1-8616-4E1E-A083-1A6CC66CBB56}" presName="sibTrans" presStyleLbl="sibTrans2D1" presStyleIdx="5" presStyleCnt="8"/>
      <dgm:spPr/>
      <dgm:t>
        <a:bodyPr/>
        <a:lstStyle/>
        <a:p>
          <a:endParaRPr lang="es-EC"/>
        </a:p>
      </dgm:t>
    </dgm:pt>
    <dgm:pt modelId="{D7CD1A08-8280-4920-946B-2AE10FD853F4}" type="pres">
      <dgm:prSet presAssocID="{DBFB9083-BAAF-43D6-8512-9B13D8AE0F1E}" presName="middleNode" presStyleCnt="0"/>
      <dgm:spPr/>
    </dgm:pt>
    <dgm:pt modelId="{2881F9DF-A93E-4004-9826-538BC3DDDF77}" type="pres">
      <dgm:prSet presAssocID="{DBFB9083-BAAF-43D6-8512-9B13D8AE0F1E}" presName="padding" presStyleLbl="node1" presStyleIdx="5" presStyleCnt="9"/>
      <dgm:spPr/>
    </dgm:pt>
    <dgm:pt modelId="{B9ACEC1A-FA3F-4EBB-817F-47F93EBC8EA0}" type="pres">
      <dgm:prSet presAssocID="{DBFB9083-BAAF-43D6-8512-9B13D8AE0F1E}" presName="shape" presStyleLbl="node1" presStyleIdx="6" presStyleCnt="9" custScaleX="395796" custScaleY="241744" custLinFactNeighborX="-16142" custLinFactNeighborY="-39249">
        <dgm:presLayoutVars>
          <dgm:bulletEnabled val="1"/>
        </dgm:presLayoutVars>
      </dgm:prSet>
      <dgm:spPr/>
      <dgm:t>
        <a:bodyPr/>
        <a:lstStyle/>
        <a:p>
          <a:endParaRPr lang="es-EC"/>
        </a:p>
      </dgm:t>
    </dgm:pt>
    <dgm:pt modelId="{22651A74-A417-4B0C-BAC1-CE84611FC53A}" type="pres">
      <dgm:prSet presAssocID="{CEAA9108-93F2-4102-9196-E81170523CB1}" presName="sibTrans" presStyleLbl="sibTrans2D1" presStyleIdx="6" presStyleCnt="8"/>
      <dgm:spPr/>
      <dgm:t>
        <a:bodyPr/>
        <a:lstStyle/>
        <a:p>
          <a:endParaRPr lang="es-EC"/>
        </a:p>
      </dgm:t>
    </dgm:pt>
    <dgm:pt modelId="{7A4F6950-30A8-4917-93E8-073E4D7B9941}" type="pres">
      <dgm:prSet presAssocID="{09D18C34-5E22-4D6B-A2F9-1090DB2DC742}" presName="middleNode" presStyleCnt="0"/>
      <dgm:spPr/>
    </dgm:pt>
    <dgm:pt modelId="{E783B3DA-1C5C-47FD-9F05-B11D3EF50983}" type="pres">
      <dgm:prSet presAssocID="{09D18C34-5E22-4D6B-A2F9-1090DB2DC742}" presName="padding" presStyleLbl="node1" presStyleIdx="6" presStyleCnt="9"/>
      <dgm:spPr/>
    </dgm:pt>
    <dgm:pt modelId="{57B98143-275A-425D-9FDE-66D9049B2596}" type="pres">
      <dgm:prSet presAssocID="{09D18C34-5E22-4D6B-A2F9-1090DB2DC742}" presName="shape" presStyleLbl="node1" presStyleIdx="7" presStyleCnt="9" custScaleX="304569" custScaleY="208691" custLinFactNeighborX="-11300" custLinFactNeighborY="-41970">
        <dgm:presLayoutVars>
          <dgm:bulletEnabled val="1"/>
        </dgm:presLayoutVars>
      </dgm:prSet>
      <dgm:spPr/>
      <dgm:t>
        <a:bodyPr/>
        <a:lstStyle/>
        <a:p>
          <a:endParaRPr lang="es-EC"/>
        </a:p>
      </dgm:t>
    </dgm:pt>
    <dgm:pt modelId="{6D35BEBA-CF58-4E38-BF0B-0547DD3FA6DD}" type="pres">
      <dgm:prSet presAssocID="{0FA00F4C-6ECF-4E0F-B112-8AC632532DEC}" presName="sibTrans" presStyleLbl="sibTrans2D1" presStyleIdx="7" presStyleCnt="8"/>
      <dgm:spPr/>
      <dgm:t>
        <a:bodyPr/>
        <a:lstStyle/>
        <a:p>
          <a:endParaRPr lang="es-EC"/>
        </a:p>
      </dgm:t>
    </dgm:pt>
    <dgm:pt modelId="{30C12A0E-632B-4125-9719-A8C467F02564}" type="pres">
      <dgm:prSet presAssocID="{60EF54FC-24BC-4595-BBE5-E32359F22BE9}" presName="lastNode" presStyleLbl="node1" presStyleIdx="8" presStyleCnt="9" custScaleX="174020" custScaleY="111566" custLinFactNeighborX="-6460" custLinFactNeighborY="-30147">
        <dgm:presLayoutVars>
          <dgm:bulletEnabled val="1"/>
        </dgm:presLayoutVars>
      </dgm:prSet>
      <dgm:spPr/>
      <dgm:t>
        <a:bodyPr/>
        <a:lstStyle/>
        <a:p>
          <a:endParaRPr lang="es-EC"/>
        </a:p>
      </dgm:t>
    </dgm:pt>
  </dgm:ptLst>
  <dgm:cxnLst>
    <dgm:cxn modelId="{F0DB8598-1841-4769-8A9E-8AAADA0E28DA}" srcId="{791398F0-D176-4191-85C2-A588B8B253F3}" destId="{DBFB9083-BAAF-43D6-8512-9B13D8AE0F1E}" srcOrd="6" destOrd="0" parTransId="{F8E24AD1-AE48-44C6-896A-25A68EA10242}" sibTransId="{CEAA9108-93F2-4102-9196-E81170523CB1}"/>
    <dgm:cxn modelId="{26E7B2AA-A650-4014-AFBB-8AD92B3EB4D0}" srcId="{791398F0-D176-4191-85C2-A588B8B253F3}" destId="{D7AFB4DD-A0C3-4EC8-B6F6-B6EA4FBA7546}" srcOrd="2" destOrd="0" parTransId="{286564E5-D667-473E-A371-23F57805D323}" sibTransId="{9CE51771-7058-4A1A-AE94-0ADA07D6CF23}"/>
    <dgm:cxn modelId="{8766126E-AE39-4C1D-AF3A-00928485B396}" type="presOf" srcId="{0FA00F4C-6ECF-4E0F-B112-8AC632532DEC}" destId="{6D35BEBA-CF58-4E38-BF0B-0547DD3FA6DD}" srcOrd="0" destOrd="0" presId="urn:microsoft.com/office/officeart/2005/8/layout/bProcess2"/>
    <dgm:cxn modelId="{889BC478-9F80-439B-9154-2D4042CBC3DD}" type="presOf" srcId="{1EF91DD8-3A3D-4D15-91C6-AE13A36A9251}" destId="{BC716ABC-6138-4D1D-88C3-2AA9493A3EEA}" srcOrd="0" destOrd="0" presId="urn:microsoft.com/office/officeart/2005/8/layout/bProcess2"/>
    <dgm:cxn modelId="{B10FD4F6-316C-4DB2-B2C6-DB77AEDFFE8A}" type="presOf" srcId="{9CE51771-7058-4A1A-AE94-0ADA07D6CF23}" destId="{C313AF29-CB77-43F9-AE55-B83EF0DC0BD4}" srcOrd="0" destOrd="0" presId="urn:microsoft.com/office/officeart/2005/8/layout/bProcess2"/>
    <dgm:cxn modelId="{BE7A267D-5E15-4BEE-AC9C-49FC342380E9}" srcId="{791398F0-D176-4191-85C2-A588B8B253F3}" destId="{4FD3561B-3F8F-40AA-A54E-F9EBB7461D24}" srcOrd="4" destOrd="0" parTransId="{4AA64F3D-0932-4BBF-B0B2-FA6257BB6529}" sibTransId="{1EF91DD8-3A3D-4D15-91C6-AE13A36A9251}"/>
    <dgm:cxn modelId="{61629498-0078-4F49-8AC4-55A7E9E3EB5C}" srcId="{791398F0-D176-4191-85C2-A588B8B253F3}" destId="{09D18C34-5E22-4D6B-A2F9-1090DB2DC742}" srcOrd="7" destOrd="0" parTransId="{B05F7F22-2D1D-48FF-9868-AC7640F28B91}" sibTransId="{0FA00F4C-6ECF-4E0F-B112-8AC632532DEC}"/>
    <dgm:cxn modelId="{B79804CA-51A9-476E-8323-487235B22A26}" type="presOf" srcId="{5EE19C53-57FE-45FC-8CE8-0090B1D819F1}" destId="{5D64E10B-A0B4-43E2-9331-1A1953A0E31F}" srcOrd="0" destOrd="0" presId="urn:microsoft.com/office/officeart/2005/8/layout/bProcess2"/>
    <dgm:cxn modelId="{15D1B99C-3CE1-4366-BA14-01AB813F520C}" srcId="{791398F0-D176-4191-85C2-A588B8B253F3}" destId="{60EF54FC-24BC-4595-BBE5-E32359F22BE9}" srcOrd="8" destOrd="0" parTransId="{B1B07AA1-6E9B-42F0-B7FA-BFD4C281590C}" sibTransId="{B8FCB107-8512-4C00-8C39-30BFB278E3AA}"/>
    <dgm:cxn modelId="{0BB79FA1-2DDD-4E0F-95FE-6698F77D21E9}" type="presOf" srcId="{DBC530D3-DFFB-464B-BD2D-73E1643474F5}" destId="{9F5E179C-D1B2-4FBD-9B3E-9BA8CF9C62DE}" srcOrd="0" destOrd="0" presId="urn:microsoft.com/office/officeart/2005/8/layout/bProcess2"/>
    <dgm:cxn modelId="{8CFDC9F8-55DB-4FC7-BF7F-01AAEB8E4022}" type="presOf" srcId="{09D18C34-5E22-4D6B-A2F9-1090DB2DC742}" destId="{57B98143-275A-425D-9FDE-66D9049B2596}" srcOrd="0" destOrd="0" presId="urn:microsoft.com/office/officeart/2005/8/layout/bProcess2"/>
    <dgm:cxn modelId="{A8416DED-3D48-4DB4-95A6-D157A1652204}" type="presOf" srcId="{791398F0-D176-4191-85C2-A588B8B253F3}" destId="{66208400-4881-4912-8162-B58614C0EC98}" srcOrd="0" destOrd="0" presId="urn:microsoft.com/office/officeart/2005/8/layout/bProcess2"/>
    <dgm:cxn modelId="{95E0BE07-FD2E-403B-9F81-B572F26C5F69}" type="presOf" srcId="{C82883CE-14EF-4E73-9AD1-AB9F673A7BFE}" destId="{00AA76AF-402C-4374-8E94-A3BA5D6B29B3}" srcOrd="0" destOrd="0" presId="urn:microsoft.com/office/officeart/2005/8/layout/bProcess2"/>
    <dgm:cxn modelId="{ED72C90E-FE48-48FC-B410-ECDE2CD575BC}" type="presOf" srcId="{CEAA9108-93F2-4102-9196-E81170523CB1}" destId="{22651A74-A417-4B0C-BAC1-CE84611FC53A}" srcOrd="0" destOrd="0" presId="urn:microsoft.com/office/officeart/2005/8/layout/bProcess2"/>
    <dgm:cxn modelId="{09FCFEFC-4400-4CAA-B430-69CC47AADC6E}" srcId="{791398F0-D176-4191-85C2-A588B8B253F3}" destId="{C82883CE-14EF-4E73-9AD1-AB9F673A7BFE}" srcOrd="3" destOrd="0" parTransId="{0270723E-16C1-4C75-BDB8-44BF32662FAC}" sibTransId="{5EE19C53-57FE-45FC-8CE8-0090B1D819F1}"/>
    <dgm:cxn modelId="{CA7380D7-EB85-4B2F-8FFD-97DEBDE6205C}" type="presOf" srcId="{572F47B1-8616-4E1E-A083-1A6CC66CBB56}" destId="{DF3F04A0-72D2-4D35-A816-08D6EF4646A2}" srcOrd="0" destOrd="0" presId="urn:microsoft.com/office/officeart/2005/8/layout/bProcess2"/>
    <dgm:cxn modelId="{4FEF0230-3C08-4F2E-8BC6-AF8D73BD35D1}" type="presOf" srcId="{8C9466A1-CED0-4172-BE7D-388993B8450C}" destId="{43D4CC9E-FFDF-4A4B-9699-97170DED6389}" srcOrd="0" destOrd="0" presId="urn:microsoft.com/office/officeart/2005/8/layout/bProcess2"/>
    <dgm:cxn modelId="{FECBD2A3-D300-4A0F-AF84-A23CB6E8047B}" type="presOf" srcId="{20B72030-AB1A-4518-A29B-40E442C6408E}" destId="{5D78B752-AC77-44B5-9F97-1D719C49F7C4}" srcOrd="0" destOrd="0" presId="urn:microsoft.com/office/officeart/2005/8/layout/bProcess2"/>
    <dgm:cxn modelId="{C6B99BE1-8DE5-4ECA-84F3-3C339C7D67D3}" type="presOf" srcId="{DBFB9083-BAAF-43D6-8512-9B13D8AE0F1E}" destId="{B9ACEC1A-FA3F-4EBB-817F-47F93EBC8EA0}" srcOrd="0" destOrd="0" presId="urn:microsoft.com/office/officeart/2005/8/layout/bProcess2"/>
    <dgm:cxn modelId="{136829D5-D827-4C5F-81B0-4539F3BF737A}" srcId="{791398F0-D176-4191-85C2-A588B8B253F3}" destId="{DBC530D3-DFFB-464B-BD2D-73E1643474F5}" srcOrd="5" destOrd="0" parTransId="{DE8F034A-5E2D-429E-A88C-843DB3F9633E}" sibTransId="{572F47B1-8616-4E1E-A083-1A6CC66CBB56}"/>
    <dgm:cxn modelId="{2EDF7160-2B16-4FEC-BD5F-C416C6033209}" type="presOf" srcId="{D3801C09-C1BD-4A33-9E5B-5CFF0C2CD0E6}" destId="{C6751F94-4AB1-496B-A9D5-3CA7CD708451}" srcOrd="0" destOrd="0" presId="urn:microsoft.com/office/officeart/2005/8/layout/bProcess2"/>
    <dgm:cxn modelId="{58BEFAAF-6A36-48F9-8175-62877986D43F}" type="presOf" srcId="{D7AFB4DD-A0C3-4EC8-B6F6-B6EA4FBA7546}" destId="{6DED98F8-1877-44FB-9CC6-86F8F1683E96}" srcOrd="0" destOrd="0" presId="urn:microsoft.com/office/officeart/2005/8/layout/bProcess2"/>
    <dgm:cxn modelId="{6F592049-3658-4227-B3A3-66822AE864A3}" type="presOf" srcId="{4FD3561B-3F8F-40AA-A54E-F9EBB7461D24}" destId="{27A80595-E7DE-4329-A5C7-E76F488D3BD8}" srcOrd="0" destOrd="0" presId="urn:microsoft.com/office/officeart/2005/8/layout/bProcess2"/>
    <dgm:cxn modelId="{5474CBF2-D16E-443D-889B-5C6E72A23113}" type="presOf" srcId="{60EF54FC-24BC-4595-BBE5-E32359F22BE9}" destId="{30C12A0E-632B-4125-9719-A8C467F02564}" srcOrd="0" destOrd="0" presId="urn:microsoft.com/office/officeart/2005/8/layout/bProcess2"/>
    <dgm:cxn modelId="{4422626E-FAA1-4B75-831F-894837A03390}" type="presOf" srcId="{80419FE7-812F-4C5F-977E-78F4AD86A2F3}" destId="{BF5573D8-C0A0-4143-9863-03D85B9069B5}" srcOrd="0" destOrd="0" presId="urn:microsoft.com/office/officeart/2005/8/layout/bProcess2"/>
    <dgm:cxn modelId="{F69C7831-B187-41ED-82AF-B3FDD96A6F7D}" srcId="{791398F0-D176-4191-85C2-A588B8B253F3}" destId="{20B72030-AB1A-4518-A29B-40E442C6408E}" srcOrd="1" destOrd="0" parTransId="{B1439945-AAE2-4B5E-83FA-A1C4218566FB}" sibTransId="{80419FE7-812F-4C5F-977E-78F4AD86A2F3}"/>
    <dgm:cxn modelId="{BBC2988A-8DCE-4519-875C-73B98C0468B7}" srcId="{791398F0-D176-4191-85C2-A588B8B253F3}" destId="{D3801C09-C1BD-4A33-9E5B-5CFF0C2CD0E6}" srcOrd="0" destOrd="0" parTransId="{4E1C2061-E2BB-463D-A9BE-972F988D4714}" sibTransId="{8C9466A1-CED0-4172-BE7D-388993B8450C}"/>
    <dgm:cxn modelId="{74DD5753-CACB-4274-AC65-8FB44E467164}" type="presParOf" srcId="{66208400-4881-4912-8162-B58614C0EC98}" destId="{C6751F94-4AB1-496B-A9D5-3CA7CD708451}" srcOrd="0" destOrd="0" presId="urn:microsoft.com/office/officeart/2005/8/layout/bProcess2"/>
    <dgm:cxn modelId="{4211935E-2BB8-41A8-BAAC-02E133DBA8E9}" type="presParOf" srcId="{66208400-4881-4912-8162-B58614C0EC98}" destId="{43D4CC9E-FFDF-4A4B-9699-97170DED6389}" srcOrd="1" destOrd="0" presId="urn:microsoft.com/office/officeart/2005/8/layout/bProcess2"/>
    <dgm:cxn modelId="{E336B5D2-952E-4C07-B17B-F899D2494340}" type="presParOf" srcId="{66208400-4881-4912-8162-B58614C0EC98}" destId="{876B2F39-19A3-44E3-8B83-37A8D073129D}" srcOrd="2" destOrd="0" presId="urn:microsoft.com/office/officeart/2005/8/layout/bProcess2"/>
    <dgm:cxn modelId="{D06856FF-8FB5-4948-BC1F-C9E7CBCBF50E}" type="presParOf" srcId="{876B2F39-19A3-44E3-8B83-37A8D073129D}" destId="{A6C48711-01CF-4A6E-BFB9-F072570989EE}" srcOrd="0" destOrd="0" presId="urn:microsoft.com/office/officeart/2005/8/layout/bProcess2"/>
    <dgm:cxn modelId="{02B61EEF-8AFD-475F-8614-5CA575D6401E}" type="presParOf" srcId="{876B2F39-19A3-44E3-8B83-37A8D073129D}" destId="{5D78B752-AC77-44B5-9F97-1D719C49F7C4}" srcOrd="1" destOrd="0" presId="urn:microsoft.com/office/officeart/2005/8/layout/bProcess2"/>
    <dgm:cxn modelId="{1EFD8830-2CC7-4D68-81D9-30CBBFC6B3B0}" type="presParOf" srcId="{66208400-4881-4912-8162-B58614C0EC98}" destId="{BF5573D8-C0A0-4143-9863-03D85B9069B5}" srcOrd="3" destOrd="0" presId="urn:microsoft.com/office/officeart/2005/8/layout/bProcess2"/>
    <dgm:cxn modelId="{9923E13F-8FDA-4494-8BBA-7F846CAE2BC2}" type="presParOf" srcId="{66208400-4881-4912-8162-B58614C0EC98}" destId="{6E697965-1057-4D2F-A3EA-92070C199C66}" srcOrd="4" destOrd="0" presId="urn:microsoft.com/office/officeart/2005/8/layout/bProcess2"/>
    <dgm:cxn modelId="{A3C3D45C-1933-41D4-BD71-B0F02D053D0F}" type="presParOf" srcId="{6E697965-1057-4D2F-A3EA-92070C199C66}" destId="{2CF72FDF-1DF4-41BD-A932-52E71B17CEA7}" srcOrd="0" destOrd="0" presId="urn:microsoft.com/office/officeart/2005/8/layout/bProcess2"/>
    <dgm:cxn modelId="{74D19537-F3B6-4333-967C-D7BB55F03B60}" type="presParOf" srcId="{6E697965-1057-4D2F-A3EA-92070C199C66}" destId="{6DED98F8-1877-44FB-9CC6-86F8F1683E96}" srcOrd="1" destOrd="0" presId="urn:microsoft.com/office/officeart/2005/8/layout/bProcess2"/>
    <dgm:cxn modelId="{46E62AC7-E2AA-4652-BDBD-61CE0972A9E4}" type="presParOf" srcId="{66208400-4881-4912-8162-B58614C0EC98}" destId="{C313AF29-CB77-43F9-AE55-B83EF0DC0BD4}" srcOrd="5" destOrd="0" presId="urn:microsoft.com/office/officeart/2005/8/layout/bProcess2"/>
    <dgm:cxn modelId="{C02B130E-49CA-4169-B6C9-7E737FB6576F}" type="presParOf" srcId="{66208400-4881-4912-8162-B58614C0EC98}" destId="{EBE2C856-38C1-4DD4-889C-146E31DA8FC8}" srcOrd="6" destOrd="0" presId="urn:microsoft.com/office/officeart/2005/8/layout/bProcess2"/>
    <dgm:cxn modelId="{E077EFB8-F82F-4D34-9915-36BB871C3956}" type="presParOf" srcId="{EBE2C856-38C1-4DD4-889C-146E31DA8FC8}" destId="{C297379A-67BA-404A-94A9-78AF89738A95}" srcOrd="0" destOrd="0" presId="urn:microsoft.com/office/officeart/2005/8/layout/bProcess2"/>
    <dgm:cxn modelId="{9F4DD118-21A7-477C-82D6-9D2590951EEC}" type="presParOf" srcId="{EBE2C856-38C1-4DD4-889C-146E31DA8FC8}" destId="{00AA76AF-402C-4374-8E94-A3BA5D6B29B3}" srcOrd="1" destOrd="0" presId="urn:microsoft.com/office/officeart/2005/8/layout/bProcess2"/>
    <dgm:cxn modelId="{389724E1-BAC2-4CF8-B5C4-C3BB06442836}" type="presParOf" srcId="{66208400-4881-4912-8162-B58614C0EC98}" destId="{5D64E10B-A0B4-43E2-9331-1A1953A0E31F}" srcOrd="7" destOrd="0" presId="urn:microsoft.com/office/officeart/2005/8/layout/bProcess2"/>
    <dgm:cxn modelId="{30868D54-9E43-4E0C-A030-0D25E43333A6}" type="presParOf" srcId="{66208400-4881-4912-8162-B58614C0EC98}" destId="{5D33037A-EA3D-459A-B482-C0813C9AE44C}" srcOrd="8" destOrd="0" presId="urn:microsoft.com/office/officeart/2005/8/layout/bProcess2"/>
    <dgm:cxn modelId="{0814239D-3B66-49AD-A6C6-5C67509E7F99}" type="presParOf" srcId="{5D33037A-EA3D-459A-B482-C0813C9AE44C}" destId="{D613A5C2-38B4-489C-86EB-617E4DEE36FB}" srcOrd="0" destOrd="0" presId="urn:microsoft.com/office/officeart/2005/8/layout/bProcess2"/>
    <dgm:cxn modelId="{8A888F5E-1D6D-48DA-8CAB-FD25C5597777}" type="presParOf" srcId="{5D33037A-EA3D-459A-B482-C0813C9AE44C}" destId="{27A80595-E7DE-4329-A5C7-E76F488D3BD8}" srcOrd="1" destOrd="0" presId="urn:microsoft.com/office/officeart/2005/8/layout/bProcess2"/>
    <dgm:cxn modelId="{5BF34F79-15C6-4004-B054-B88E841D6321}" type="presParOf" srcId="{66208400-4881-4912-8162-B58614C0EC98}" destId="{BC716ABC-6138-4D1D-88C3-2AA9493A3EEA}" srcOrd="9" destOrd="0" presId="urn:microsoft.com/office/officeart/2005/8/layout/bProcess2"/>
    <dgm:cxn modelId="{9F33CBBC-97EA-47C5-943F-B4B032F2096D}" type="presParOf" srcId="{66208400-4881-4912-8162-B58614C0EC98}" destId="{9537BF2B-B44A-49FD-82FB-15F783EA4DA5}" srcOrd="10" destOrd="0" presId="urn:microsoft.com/office/officeart/2005/8/layout/bProcess2"/>
    <dgm:cxn modelId="{D996EC11-7FF6-4F74-9C85-39117F9FFF42}" type="presParOf" srcId="{9537BF2B-B44A-49FD-82FB-15F783EA4DA5}" destId="{AE7DFC85-AD42-45CC-B955-70907FF99E8D}" srcOrd="0" destOrd="0" presId="urn:microsoft.com/office/officeart/2005/8/layout/bProcess2"/>
    <dgm:cxn modelId="{8031573D-3CD1-4643-B664-456FDDB1FDB6}" type="presParOf" srcId="{9537BF2B-B44A-49FD-82FB-15F783EA4DA5}" destId="{9F5E179C-D1B2-4FBD-9B3E-9BA8CF9C62DE}" srcOrd="1" destOrd="0" presId="urn:microsoft.com/office/officeart/2005/8/layout/bProcess2"/>
    <dgm:cxn modelId="{6FF0AAA1-A007-4D1D-9534-FAC75BF3E6AC}" type="presParOf" srcId="{66208400-4881-4912-8162-B58614C0EC98}" destId="{DF3F04A0-72D2-4D35-A816-08D6EF4646A2}" srcOrd="11" destOrd="0" presId="urn:microsoft.com/office/officeart/2005/8/layout/bProcess2"/>
    <dgm:cxn modelId="{627B1F5B-B2C9-4B33-9EA9-B6C207AED6F5}" type="presParOf" srcId="{66208400-4881-4912-8162-B58614C0EC98}" destId="{D7CD1A08-8280-4920-946B-2AE10FD853F4}" srcOrd="12" destOrd="0" presId="urn:microsoft.com/office/officeart/2005/8/layout/bProcess2"/>
    <dgm:cxn modelId="{EBF611FB-9F8B-4204-A339-165323D8C01C}" type="presParOf" srcId="{D7CD1A08-8280-4920-946B-2AE10FD853F4}" destId="{2881F9DF-A93E-4004-9826-538BC3DDDF77}" srcOrd="0" destOrd="0" presId="urn:microsoft.com/office/officeart/2005/8/layout/bProcess2"/>
    <dgm:cxn modelId="{2020754B-061D-4361-A89F-78B574686844}" type="presParOf" srcId="{D7CD1A08-8280-4920-946B-2AE10FD853F4}" destId="{B9ACEC1A-FA3F-4EBB-817F-47F93EBC8EA0}" srcOrd="1" destOrd="0" presId="urn:microsoft.com/office/officeart/2005/8/layout/bProcess2"/>
    <dgm:cxn modelId="{5D91EE3C-F06B-43C2-8B88-C364883D9776}" type="presParOf" srcId="{66208400-4881-4912-8162-B58614C0EC98}" destId="{22651A74-A417-4B0C-BAC1-CE84611FC53A}" srcOrd="13" destOrd="0" presId="urn:microsoft.com/office/officeart/2005/8/layout/bProcess2"/>
    <dgm:cxn modelId="{7F623048-A15C-4545-BDCE-5AFE1128D584}" type="presParOf" srcId="{66208400-4881-4912-8162-B58614C0EC98}" destId="{7A4F6950-30A8-4917-93E8-073E4D7B9941}" srcOrd="14" destOrd="0" presId="urn:microsoft.com/office/officeart/2005/8/layout/bProcess2"/>
    <dgm:cxn modelId="{2D55111C-73D2-4278-9082-A7D6210E2E00}" type="presParOf" srcId="{7A4F6950-30A8-4917-93E8-073E4D7B9941}" destId="{E783B3DA-1C5C-47FD-9F05-B11D3EF50983}" srcOrd="0" destOrd="0" presId="urn:microsoft.com/office/officeart/2005/8/layout/bProcess2"/>
    <dgm:cxn modelId="{26EF30ED-B570-4757-BE19-A04B9A37B9CA}" type="presParOf" srcId="{7A4F6950-30A8-4917-93E8-073E4D7B9941}" destId="{57B98143-275A-425D-9FDE-66D9049B2596}" srcOrd="1" destOrd="0" presId="urn:microsoft.com/office/officeart/2005/8/layout/bProcess2"/>
    <dgm:cxn modelId="{7C26683F-D844-4151-B9CE-3F019497BDD0}" type="presParOf" srcId="{66208400-4881-4912-8162-B58614C0EC98}" destId="{6D35BEBA-CF58-4E38-BF0B-0547DD3FA6DD}" srcOrd="15" destOrd="0" presId="urn:microsoft.com/office/officeart/2005/8/layout/bProcess2"/>
    <dgm:cxn modelId="{CFC30A2D-C5A1-433A-BFCF-28DF105385BD}" type="presParOf" srcId="{66208400-4881-4912-8162-B58614C0EC98}" destId="{30C12A0E-632B-4125-9719-A8C467F02564}"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6D2812-5846-44B9-94B1-F32FA40601D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4381E9F5-BC2C-4A9F-B4E3-5B4F8C4C10CD}">
      <dgm:prSet phldrT="[Texto]"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smtClean="0">
              <a:solidFill>
                <a:schemeClr val="tx1"/>
              </a:solidFill>
            </a:rPr>
            <a:t>Riesgo de Mercado</a:t>
          </a:r>
          <a:endParaRPr lang="es-EC" sz="1800" dirty="0">
            <a:solidFill>
              <a:schemeClr val="tx1"/>
            </a:solidFill>
          </a:endParaRPr>
        </a:p>
      </dgm:t>
    </dgm:pt>
    <dgm:pt modelId="{D76CDBA2-20D4-473F-A578-2AAB4F1C467D}" type="parTrans" cxnId="{6522EA3B-44F1-4909-A564-0524509AB873}">
      <dgm:prSet/>
      <dgm:spPr/>
      <dgm:t>
        <a:bodyPr/>
        <a:lstStyle/>
        <a:p>
          <a:endParaRPr lang="es-EC" sz="1800"/>
        </a:p>
      </dgm:t>
    </dgm:pt>
    <dgm:pt modelId="{F1AB9951-B7E4-49BD-AB7F-F008DB98DADC}" type="sibTrans" cxnId="{6522EA3B-44F1-4909-A564-0524509AB873}">
      <dgm:prSet/>
      <dgm:spPr/>
      <dgm:t>
        <a:bodyPr/>
        <a:lstStyle/>
        <a:p>
          <a:endParaRPr lang="es-EC" sz="1800"/>
        </a:p>
      </dgm:t>
    </dgm:pt>
    <dgm:pt modelId="{8919523E-133E-4A91-A478-6DCA29AB5513}">
      <dgm:prSet phldrT="[Texto]"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“Es el riesgo de pérdidas potenciales derivados de un movimiento adverso en el nivel o volatilidad del precio del mercado de los instrumentos financieros asociados a una posición, cartera o entidad”. </a:t>
          </a:r>
          <a:endParaRPr lang="es-EC" sz="1800" dirty="0">
            <a:solidFill>
              <a:schemeClr val="tx1"/>
            </a:solidFill>
          </a:endParaRPr>
        </a:p>
      </dgm:t>
    </dgm:pt>
    <dgm:pt modelId="{76A2C2E9-E6E4-4A68-8E06-1B6167E3C0B5}" type="parTrans" cxnId="{5E9CF411-72BC-47CC-BA39-6DB980BE344A}">
      <dgm:prSet/>
      <dgm:spPr/>
      <dgm:t>
        <a:bodyPr/>
        <a:lstStyle/>
        <a:p>
          <a:endParaRPr lang="es-EC" sz="1800"/>
        </a:p>
      </dgm:t>
    </dgm:pt>
    <dgm:pt modelId="{C384CE2A-861E-47C0-86EE-360F5D4A1A07}" type="sibTrans" cxnId="{5E9CF411-72BC-47CC-BA39-6DB980BE344A}">
      <dgm:prSet/>
      <dgm:spPr/>
      <dgm:t>
        <a:bodyPr/>
        <a:lstStyle/>
        <a:p>
          <a:endParaRPr lang="es-EC" sz="1800"/>
        </a:p>
      </dgm:t>
    </dgm:pt>
    <dgm:pt modelId="{9AFAC4AE-1163-4CB6-816B-BF16AD5089D2}">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smtClean="0">
              <a:solidFill>
                <a:schemeClr val="tx1"/>
              </a:solidFill>
            </a:rPr>
            <a:t>Riesgo de Liquidez</a:t>
          </a:r>
          <a:endParaRPr lang="es-EC" sz="1800" dirty="0">
            <a:solidFill>
              <a:schemeClr val="tx1"/>
            </a:solidFill>
          </a:endParaRPr>
        </a:p>
      </dgm:t>
    </dgm:pt>
    <dgm:pt modelId="{C9AA342F-DE36-4264-AA82-AC37A35474E4}" type="parTrans" cxnId="{C276E3C8-760A-47AE-BF32-59D45E70F4E6}">
      <dgm:prSet/>
      <dgm:spPr/>
      <dgm:t>
        <a:bodyPr/>
        <a:lstStyle/>
        <a:p>
          <a:endParaRPr lang="es-EC" sz="1800"/>
        </a:p>
      </dgm:t>
    </dgm:pt>
    <dgm:pt modelId="{85604557-0B20-4E8E-9189-F6C86E7CD740}" type="sibTrans" cxnId="{C276E3C8-760A-47AE-BF32-59D45E70F4E6}">
      <dgm:prSet/>
      <dgm:spPr/>
      <dgm:t>
        <a:bodyPr/>
        <a:lstStyle/>
        <a:p>
          <a:endParaRPr lang="es-EC" sz="1800"/>
        </a:p>
      </dgm:t>
    </dgm:pt>
    <dgm:pt modelId="{6433E51B-2255-485F-BE92-BC63235CF3AE}">
      <dgm:prSet phldrT="[Texto]" custT="1"/>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dirty="0" smtClean="0">
              <a:solidFill>
                <a:schemeClr val="tx1"/>
              </a:solidFill>
            </a:rPr>
            <a:t>“Se refiere a las pérdidas que puede sufrir una institución al requerir una mayor cantidad de recursos para financiar sus activos a un costo posiblemente inaceptable” </a:t>
          </a:r>
          <a:endParaRPr lang="es-EC" sz="1800" dirty="0">
            <a:solidFill>
              <a:schemeClr val="tx1"/>
            </a:solidFill>
          </a:endParaRPr>
        </a:p>
      </dgm:t>
    </dgm:pt>
    <dgm:pt modelId="{B0077B08-483E-449C-BD9F-E84C5A3D8C36}" type="parTrans" cxnId="{A4C5E277-C1BF-4B1A-833E-ED85EBC18B98}">
      <dgm:prSet/>
      <dgm:spPr/>
      <dgm:t>
        <a:bodyPr/>
        <a:lstStyle/>
        <a:p>
          <a:endParaRPr lang="es-EC" sz="1800"/>
        </a:p>
      </dgm:t>
    </dgm:pt>
    <dgm:pt modelId="{3EE70962-39FD-4FF3-B883-6C9AE36B56E4}" type="sibTrans" cxnId="{A4C5E277-C1BF-4B1A-833E-ED85EBC18B98}">
      <dgm:prSet/>
      <dgm:spPr/>
      <dgm:t>
        <a:bodyPr/>
        <a:lstStyle/>
        <a:p>
          <a:endParaRPr lang="es-EC" sz="1800"/>
        </a:p>
      </dgm:t>
    </dgm:pt>
    <dgm:pt modelId="{49CC4154-4261-49BC-A358-78D040CF6BD1}">
      <dgm:prSet phldrT="[Texto]" custT="1"/>
      <dgm:spPr>
        <a:solidFill>
          <a:schemeClr val="accent4">
            <a:lumMod val="20000"/>
            <a:lumOff val="80000"/>
          </a:schemeClr>
        </a:solidFill>
      </dgm:spPr>
      <dgm:t>
        <a:bodyPr/>
        <a:lstStyle/>
        <a:p>
          <a:r>
            <a:rPr lang="es-EC" sz="1800" b="1" dirty="0" smtClean="0">
              <a:solidFill>
                <a:schemeClr val="tx1"/>
              </a:solidFill>
            </a:rPr>
            <a:t>Riesgo de Operación</a:t>
          </a:r>
          <a:endParaRPr lang="es-EC" sz="1800" dirty="0">
            <a:solidFill>
              <a:schemeClr val="tx1"/>
            </a:solidFill>
          </a:endParaRPr>
        </a:p>
      </dgm:t>
    </dgm:pt>
    <dgm:pt modelId="{9FB10FAC-502C-40AE-B5A9-A471EA1ABB50}" type="parTrans" cxnId="{17EACEC4-D809-4729-8713-CE0AE1E16031}">
      <dgm:prSet/>
      <dgm:spPr/>
      <dgm:t>
        <a:bodyPr/>
        <a:lstStyle/>
        <a:p>
          <a:endParaRPr lang="es-EC" sz="1800"/>
        </a:p>
      </dgm:t>
    </dgm:pt>
    <dgm:pt modelId="{E8C2F690-2044-476A-A577-75BFBD73DDE0}" type="sibTrans" cxnId="{17EACEC4-D809-4729-8713-CE0AE1E16031}">
      <dgm:prSet/>
      <dgm:spPr/>
      <dgm:t>
        <a:bodyPr/>
        <a:lstStyle/>
        <a:p>
          <a:endParaRPr lang="es-EC" sz="1800"/>
        </a:p>
      </dgm:t>
    </dgm:pt>
    <dgm:pt modelId="{15E5D844-4AA1-43D1-9CE5-3231457159D9}">
      <dgm:prSet phldrT="[Texto]" custT="1"/>
      <dgm:spPr>
        <a:solidFill>
          <a:schemeClr val="accent4">
            <a:lumMod val="20000"/>
            <a:lumOff val="80000"/>
          </a:schemeClr>
        </a:solidFill>
      </dgm:spPr>
      <dgm:t>
        <a:bodyPr/>
        <a:lstStyle/>
        <a:p>
          <a:r>
            <a:rPr lang="es-EC" sz="1800" dirty="0" smtClean="0">
              <a:solidFill>
                <a:schemeClr val="tx1"/>
              </a:solidFill>
            </a:rPr>
            <a:t>“Es el riesgo de pérdidas financieras derivadas de una mal funcionamiento de los sistemas de información y control interno, fallos humanos en el tratamiento de las operaciones y sucesos inesperados, relacionados con el soporte interno, externo, e infraestructura operacional” </a:t>
          </a:r>
          <a:endParaRPr lang="es-EC" sz="1800" dirty="0">
            <a:solidFill>
              <a:schemeClr val="tx1"/>
            </a:solidFill>
          </a:endParaRPr>
        </a:p>
      </dgm:t>
    </dgm:pt>
    <dgm:pt modelId="{632A09D0-6D76-4C22-92A1-9831277CF3A9}" type="parTrans" cxnId="{EC1C47BD-5291-45E2-BB90-AFA1EB00048B}">
      <dgm:prSet/>
      <dgm:spPr/>
      <dgm:t>
        <a:bodyPr/>
        <a:lstStyle/>
        <a:p>
          <a:endParaRPr lang="es-EC" sz="1800"/>
        </a:p>
      </dgm:t>
    </dgm:pt>
    <dgm:pt modelId="{71FEEBB1-CA60-409A-B2BD-0F30B28FCBAB}" type="sibTrans" cxnId="{EC1C47BD-5291-45E2-BB90-AFA1EB00048B}">
      <dgm:prSet/>
      <dgm:spPr/>
      <dgm:t>
        <a:bodyPr/>
        <a:lstStyle/>
        <a:p>
          <a:endParaRPr lang="es-EC" sz="1800"/>
        </a:p>
      </dgm:t>
    </dgm:pt>
    <dgm:pt modelId="{2F20A8C2-0E99-4A14-961E-769F501FF5A3}">
      <dgm:prSet custT="1"/>
      <dgm:spPr>
        <a:solidFill>
          <a:schemeClr val="accent1">
            <a:lumMod val="40000"/>
            <a:lumOff val="60000"/>
          </a:schemeClr>
        </a:solidFill>
      </dgm:spPr>
      <dgm:t>
        <a:bodyPr/>
        <a:lstStyle/>
        <a:p>
          <a:r>
            <a:rPr lang="es-EC" sz="1800" b="1" dirty="0" smtClean="0">
              <a:solidFill>
                <a:schemeClr val="tx1"/>
              </a:solidFill>
            </a:rPr>
            <a:t>Riesgo de Crédito </a:t>
          </a:r>
          <a:r>
            <a:rPr lang="es-EC" sz="1800" dirty="0" smtClean="0">
              <a:solidFill>
                <a:schemeClr val="tx1"/>
              </a:solidFill>
            </a:rPr>
            <a:t>“Es el riesgo de pérdidas motivado por la posibilidad de incumplimiento de la contrapartida de sus obligaciones contractuales. Se incluyen en el los riesgos de insolvencia (contraparte y emisor), riesgo país, riesgo de Settlement (liquidación) y el riesgo de entrega”</a:t>
          </a:r>
          <a:endParaRPr lang="es-EC" sz="1800" dirty="0">
            <a:solidFill>
              <a:schemeClr val="tx1"/>
            </a:solidFill>
          </a:endParaRPr>
        </a:p>
      </dgm:t>
    </dgm:pt>
    <dgm:pt modelId="{17FCA902-667F-4990-9066-0317F2DF0E3A}" type="parTrans" cxnId="{985A3A65-9521-406D-8FB8-EB26882BD296}">
      <dgm:prSet/>
      <dgm:spPr/>
      <dgm:t>
        <a:bodyPr/>
        <a:lstStyle/>
        <a:p>
          <a:endParaRPr lang="es-EC" sz="1800"/>
        </a:p>
      </dgm:t>
    </dgm:pt>
    <dgm:pt modelId="{DD3C4DDF-9035-4714-A2AC-62424224FCF8}" type="sibTrans" cxnId="{985A3A65-9521-406D-8FB8-EB26882BD296}">
      <dgm:prSet/>
      <dgm:spPr/>
      <dgm:t>
        <a:bodyPr/>
        <a:lstStyle/>
        <a:p>
          <a:endParaRPr lang="es-EC" sz="1800"/>
        </a:p>
      </dgm:t>
    </dgm:pt>
    <dgm:pt modelId="{A12CA60D-E919-460A-B85C-15215B887324}">
      <dgm:prSet custT="1"/>
      <dgm:spPr>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smtClean="0">
              <a:solidFill>
                <a:schemeClr val="tx1"/>
              </a:solidFill>
            </a:rPr>
            <a:t>Riesgo Legal </a:t>
          </a:r>
          <a:r>
            <a:rPr lang="es-EC" sz="1800" dirty="0" smtClean="0">
              <a:solidFill>
                <a:schemeClr val="tx1"/>
              </a:solidFill>
            </a:rPr>
            <a:t>“Se refiere a las operaciones que tengan algún error de interpretación jurídica o alguna omisión en la documentación”</a:t>
          </a:r>
          <a:endParaRPr lang="es-EC" sz="1800" dirty="0">
            <a:solidFill>
              <a:schemeClr val="tx1"/>
            </a:solidFill>
          </a:endParaRPr>
        </a:p>
      </dgm:t>
    </dgm:pt>
    <dgm:pt modelId="{9AC267D2-C471-4B87-9EF0-3799DC52E38E}" type="parTrans" cxnId="{9F1D7DBF-16B7-4F2B-A847-69B5AF3CD4D2}">
      <dgm:prSet/>
      <dgm:spPr/>
      <dgm:t>
        <a:bodyPr/>
        <a:lstStyle/>
        <a:p>
          <a:endParaRPr lang="es-EC" sz="1800"/>
        </a:p>
      </dgm:t>
    </dgm:pt>
    <dgm:pt modelId="{572687B2-8D6B-4CEE-8632-04A414C9A43A}" type="sibTrans" cxnId="{9F1D7DBF-16B7-4F2B-A847-69B5AF3CD4D2}">
      <dgm:prSet/>
      <dgm:spPr/>
      <dgm:t>
        <a:bodyPr/>
        <a:lstStyle/>
        <a:p>
          <a:endParaRPr lang="es-EC" sz="1800"/>
        </a:p>
      </dgm:t>
    </dgm:pt>
    <dgm:pt modelId="{68FC0A99-B6CD-4508-89FF-88E07868BC17}" type="pres">
      <dgm:prSet presAssocID="{3A6D2812-5846-44B9-94B1-F32FA40601DE}" presName="linear" presStyleCnt="0">
        <dgm:presLayoutVars>
          <dgm:dir/>
          <dgm:resizeHandles val="exact"/>
        </dgm:presLayoutVars>
      </dgm:prSet>
      <dgm:spPr/>
      <dgm:t>
        <a:bodyPr/>
        <a:lstStyle/>
        <a:p>
          <a:endParaRPr lang="es-EC"/>
        </a:p>
      </dgm:t>
    </dgm:pt>
    <dgm:pt modelId="{A05C9950-5024-44A0-86BB-42F033447A8D}" type="pres">
      <dgm:prSet presAssocID="{4381E9F5-BC2C-4A9F-B4E3-5B4F8C4C10CD}" presName="comp" presStyleCnt="0"/>
      <dgm:spPr/>
    </dgm:pt>
    <dgm:pt modelId="{1691C349-93AB-41E9-8732-30283B54F5D9}" type="pres">
      <dgm:prSet presAssocID="{4381E9F5-BC2C-4A9F-B4E3-5B4F8C4C10CD}" presName="box" presStyleLbl="node1" presStyleIdx="0" presStyleCnt="5"/>
      <dgm:spPr/>
      <dgm:t>
        <a:bodyPr/>
        <a:lstStyle/>
        <a:p>
          <a:endParaRPr lang="es-EC"/>
        </a:p>
      </dgm:t>
    </dgm:pt>
    <dgm:pt modelId="{A31172B7-7EA5-4A4B-B570-BB5FCA87ADBF}" type="pres">
      <dgm:prSet presAssocID="{4381E9F5-BC2C-4A9F-B4E3-5B4F8C4C10CD}"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4000" b="-34000"/>
          </a:stretch>
        </a:blipFill>
      </dgm:spPr>
      <dgm:t>
        <a:bodyPr/>
        <a:lstStyle/>
        <a:p>
          <a:endParaRPr lang="es-EC"/>
        </a:p>
      </dgm:t>
    </dgm:pt>
    <dgm:pt modelId="{014F88AF-D9D0-4EA9-AAD1-1D8D286A256D}" type="pres">
      <dgm:prSet presAssocID="{4381E9F5-BC2C-4A9F-B4E3-5B4F8C4C10CD}" presName="text" presStyleLbl="node1" presStyleIdx="0" presStyleCnt="5">
        <dgm:presLayoutVars>
          <dgm:bulletEnabled val="1"/>
        </dgm:presLayoutVars>
      </dgm:prSet>
      <dgm:spPr/>
      <dgm:t>
        <a:bodyPr/>
        <a:lstStyle/>
        <a:p>
          <a:endParaRPr lang="es-EC"/>
        </a:p>
      </dgm:t>
    </dgm:pt>
    <dgm:pt modelId="{BB345E72-DF36-426D-AAF9-B96F9CC851FF}" type="pres">
      <dgm:prSet presAssocID="{F1AB9951-B7E4-49BD-AB7F-F008DB98DADC}" presName="spacer" presStyleCnt="0"/>
      <dgm:spPr/>
    </dgm:pt>
    <dgm:pt modelId="{E02F624B-D337-4602-A555-4174A940E8CC}" type="pres">
      <dgm:prSet presAssocID="{9AFAC4AE-1163-4CB6-816B-BF16AD5089D2}" presName="comp" presStyleCnt="0"/>
      <dgm:spPr/>
    </dgm:pt>
    <dgm:pt modelId="{F8FE8DB9-3AEE-40FD-B14F-B4AEE41DF490}" type="pres">
      <dgm:prSet presAssocID="{9AFAC4AE-1163-4CB6-816B-BF16AD5089D2}" presName="box" presStyleLbl="node1" presStyleIdx="1" presStyleCnt="5" custScaleY="94891" custLinFactNeighborY="-8082"/>
      <dgm:spPr/>
      <dgm:t>
        <a:bodyPr/>
        <a:lstStyle/>
        <a:p>
          <a:endParaRPr lang="es-EC"/>
        </a:p>
      </dgm:t>
    </dgm:pt>
    <dgm:pt modelId="{20353A45-C87C-4508-8928-936644816787}" type="pres">
      <dgm:prSet presAssocID="{9AFAC4AE-1163-4CB6-816B-BF16AD5089D2}"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dgm:spPr>
      <dgm:t>
        <a:bodyPr/>
        <a:lstStyle/>
        <a:p>
          <a:endParaRPr lang="es-EC"/>
        </a:p>
      </dgm:t>
    </dgm:pt>
    <dgm:pt modelId="{0E055F44-D9D6-4506-B667-7D20D219BBE7}" type="pres">
      <dgm:prSet presAssocID="{9AFAC4AE-1163-4CB6-816B-BF16AD5089D2}" presName="text" presStyleLbl="node1" presStyleIdx="1" presStyleCnt="5">
        <dgm:presLayoutVars>
          <dgm:bulletEnabled val="1"/>
        </dgm:presLayoutVars>
      </dgm:prSet>
      <dgm:spPr/>
      <dgm:t>
        <a:bodyPr/>
        <a:lstStyle/>
        <a:p>
          <a:endParaRPr lang="es-EC"/>
        </a:p>
      </dgm:t>
    </dgm:pt>
    <dgm:pt modelId="{B1A8D59D-A4AC-414F-BE98-36D796E76E60}" type="pres">
      <dgm:prSet presAssocID="{85604557-0B20-4E8E-9189-F6C86E7CD740}" presName="spacer" presStyleCnt="0"/>
      <dgm:spPr/>
    </dgm:pt>
    <dgm:pt modelId="{8F2AD2B0-CDCB-4483-8369-CD8BE48F5C0A}" type="pres">
      <dgm:prSet presAssocID="{49CC4154-4261-49BC-A358-78D040CF6BD1}" presName="comp" presStyleCnt="0"/>
      <dgm:spPr/>
    </dgm:pt>
    <dgm:pt modelId="{9C907FF8-916C-4B2A-B6FA-E2555B45A4C7}" type="pres">
      <dgm:prSet presAssocID="{49CC4154-4261-49BC-A358-78D040CF6BD1}" presName="box" presStyleLbl="node1" presStyleIdx="2" presStyleCnt="5"/>
      <dgm:spPr/>
      <dgm:t>
        <a:bodyPr/>
        <a:lstStyle/>
        <a:p>
          <a:endParaRPr lang="es-EC"/>
        </a:p>
      </dgm:t>
    </dgm:pt>
    <dgm:pt modelId="{880BE2E2-277F-4A81-8B88-FCF9C75C696B}" type="pres">
      <dgm:prSet presAssocID="{49CC4154-4261-49BC-A358-78D040CF6BD1}"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64000" b="-64000"/>
          </a:stretch>
        </a:blipFill>
      </dgm:spPr>
    </dgm:pt>
    <dgm:pt modelId="{BC796C39-42D7-4EBF-94FA-647972B37338}" type="pres">
      <dgm:prSet presAssocID="{49CC4154-4261-49BC-A358-78D040CF6BD1}" presName="text" presStyleLbl="node1" presStyleIdx="2" presStyleCnt="5">
        <dgm:presLayoutVars>
          <dgm:bulletEnabled val="1"/>
        </dgm:presLayoutVars>
      </dgm:prSet>
      <dgm:spPr/>
      <dgm:t>
        <a:bodyPr/>
        <a:lstStyle/>
        <a:p>
          <a:endParaRPr lang="es-EC"/>
        </a:p>
      </dgm:t>
    </dgm:pt>
    <dgm:pt modelId="{7331A993-E732-41F4-B6AB-ABBBDEA47D86}" type="pres">
      <dgm:prSet presAssocID="{E8C2F690-2044-476A-A577-75BFBD73DDE0}" presName="spacer" presStyleCnt="0"/>
      <dgm:spPr/>
    </dgm:pt>
    <dgm:pt modelId="{CAEC8123-8DC1-42A9-93CD-509CEC310A3F}" type="pres">
      <dgm:prSet presAssocID="{2F20A8C2-0E99-4A14-961E-769F501FF5A3}" presName="comp" presStyleCnt="0"/>
      <dgm:spPr/>
    </dgm:pt>
    <dgm:pt modelId="{F2644498-A5F7-4961-A1A3-A5E188F315AB}" type="pres">
      <dgm:prSet presAssocID="{2F20A8C2-0E99-4A14-961E-769F501FF5A3}" presName="box" presStyleLbl="node1" presStyleIdx="3" presStyleCnt="5" custLinFactNeighborY="3735"/>
      <dgm:spPr/>
      <dgm:t>
        <a:bodyPr/>
        <a:lstStyle/>
        <a:p>
          <a:endParaRPr lang="es-EC"/>
        </a:p>
      </dgm:t>
    </dgm:pt>
    <dgm:pt modelId="{A34F7429-11E0-4F84-A758-1745F97A12D8}" type="pres">
      <dgm:prSet presAssocID="{2F20A8C2-0E99-4A14-961E-769F501FF5A3}"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123000" b="-123000"/>
          </a:stretch>
        </a:blipFill>
      </dgm:spPr>
    </dgm:pt>
    <dgm:pt modelId="{B665C9A7-06B6-4AE5-A13C-BFE4F6D6E181}" type="pres">
      <dgm:prSet presAssocID="{2F20A8C2-0E99-4A14-961E-769F501FF5A3}" presName="text" presStyleLbl="node1" presStyleIdx="3" presStyleCnt="5">
        <dgm:presLayoutVars>
          <dgm:bulletEnabled val="1"/>
        </dgm:presLayoutVars>
      </dgm:prSet>
      <dgm:spPr/>
      <dgm:t>
        <a:bodyPr/>
        <a:lstStyle/>
        <a:p>
          <a:endParaRPr lang="es-EC"/>
        </a:p>
      </dgm:t>
    </dgm:pt>
    <dgm:pt modelId="{27DB0534-C071-479F-8C44-CD2CA2205B5B}" type="pres">
      <dgm:prSet presAssocID="{DD3C4DDF-9035-4714-A2AC-62424224FCF8}" presName="spacer" presStyleCnt="0"/>
      <dgm:spPr/>
    </dgm:pt>
    <dgm:pt modelId="{0DDD2E18-F491-4F0B-A42D-2DA2781E14FF}" type="pres">
      <dgm:prSet presAssocID="{A12CA60D-E919-460A-B85C-15215B887324}" presName="comp" presStyleCnt="0"/>
      <dgm:spPr/>
    </dgm:pt>
    <dgm:pt modelId="{C250A936-0307-4746-982C-DAFB0731C3AB}" type="pres">
      <dgm:prSet presAssocID="{A12CA60D-E919-460A-B85C-15215B887324}" presName="box" presStyleLbl="node1" presStyleIdx="4" presStyleCnt="5"/>
      <dgm:spPr/>
      <dgm:t>
        <a:bodyPr/>
        <a:lstStyle/>
        <a:p>
          <a:endParaRPr lang="es-EC"/>
        </a:p>
      </dgm:t>
    </dgm:pt>
    <dgm:pt modelId="{8B0360EE-264D-423D-8EF3-93F9A5114C55}" type="pres">
      <dgm:prSet presAssocID="{A12CA60D-E919-460A-B85C-15215B88732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33000" b="-33000"/>
          </a:stretch>
        </a:blipFill>
      </dgm:spPr>
    </dgm:pt>
    <dgm:pt modelId="{0305877D-85F2-4ABB-8CD4-7AB786711626}" type="pres">
      <dgm:prSet presAssocID="{A12CA60D-E919-460A-B85C-15215B887324}" presName="text" presStyleLbl="node1" presStyleIdx="4" presStyleCnt="5">
        <dgm:presLayoutVars>
          <dgm:bulletEnabled val="1"/>
        </dgm:presLayoutVars>
      </dgm:prSet>
      <dgm:spPr/>
      <dgm:t>
        <a:bodyPr/>
        <a:lstStyle/>
        <a:p>
          <a:endParaRPr lang="es-EC"/>
        </a:p>
      </dgm:t>
    </dgm:pt>
  </dgm:ptLst>
  <dgm:cxnLst>
    <dgm:cxn modelId="{3AE99DC1-0CD2-4EB5-86C1-1DC32DA81517}" type="presOf" srcId="{6433E51B-2255-485F-BE92-BC63235CF3AE}" destId="{0E055F44-D9D6-4506-B667-7D20D219BBE7}" srcOrd="1" destOrd="1" presId="urn:microsoft.com/office/officeart/2005/8/layout/vList4"/>
    <dgm:cxn modelId="{6DD4F196-A590-40BC-BAEA-D8FBA9633C5F}" type="presOf" srcId="{6433E51B-2255-485F-BE92-BC63235CF3AE}" destId="{F8FE8DB9-3AEE-40FD-B14F-B4AEE41DF490}" srcOrd="0" destOrd="1" presId="urn:microsoft.com/office/officeart/2005/8/layout/vList4"/>
    <dgm:cxn modelId="{F48DB6FF-DF49-41F7-8D32-499B00A0A9AE}" type="presOf" srcId="{15E5D844-4AA1-43D1-9CE5-3231457159D9}" destId="{BC796C39-42D7-4EBF-94FA-647972B37338}" srcOrd="1" destOrd="1" presId="urn:microsoft.com/office/officeart/2005/8/layout/vList4"/>
    <dgm:cxn modelId="{94B767DD-86C2-45FC-8075-A1DFA3715C6B}" type="presOf" srcId="{8919523E-133E-4A91-A478-6DCA29AB5513}" destId="{014F88AF-D9D0-4EA9-AAD1-1D8D286A256D}" srcOrd="1" destOrd="1" presId="urn:microsoft.com/office/officeart/2005/8/layout/vList4"/>
    <dgm:cxn modelId="{BCCC0C7B-88A0-4E85-AF7C-FA6B943463E5}" type="presOf" srcId="{2F20A8C2-0E99-4A14-961E-769F501FF5A3}" destId="{F2644498-A5F7-4961-A1A3-A5E188F315AB}" srcOrd="0" destOrd="0" presId="urn:microsoft.com/office/officeart/2005/8/layout/vList4"/>
    <dgm:cxn modelId="{17EACEC4-D809-4729-8713-CE0AE1E16031}" srcId="{3A6D2812-5846-44B9-94B1-F32FA40601DE}" destId="{49CC4154-4261-49BC-A358-78D040CF6BD1}" srcOrd="2" destOrd="0" parTransId="{9FB10FAC-502C-40AE-B5A9-A471EA1ABB50}" sibTransId="{E8C2F690-2044-476A-A577-75BFBD73DDE0}"/>
    <dgm:cxn modelId="{2133C5CA-33B2-436D-9424-6E5A3CE86057}" type="presOf" srcId="{15E5D844-4AA1-43D1-9CE5-3231457159D9}" destId="{9C907FF8-916C-4B2A-B6FA-E2555B45A4C7}" srcOrd="0" destOrd="1" presId="urn:microsoft.com/office/officeart/2005/8/layout/vList4"/>
    <dgm:cxn modelId="{94B3A894-E867-4F89-858A-B10DB682518C}" type="presOf" srcId="{9AFAC4AE-1163-4CB6-816B-BF16AD5089D2}" destId="{F8FE8DB9-3AEE-40FD-B14F-B4AEE41DF490}" srcOrd="0" destOrd="0" presId="urn:microsoft.com/office/officeart/2005/8/layout/vList4"/>
    <dgm:cxn modelId="{638299A3-474D-4F16-AC69-91822B394E40}" type="presOf" srcId="{4381E9F5-BC2C-4A9F-B4E3-5B4F8C4C10CD}" destId="{014F88AF-D9D0-4EA9-AAD1-1D8D286A256D}" srcOrd="1" destOrd="0" presId="urn:microsoft.com/office/officeart/2005/8/layout/vList4"/>
    <dgm:cxn modelId="{23BFD724-86B6-4A2B-918C-0A501AA72372}" type="presOf" srcId="{A12CA60D-E919-460A-B85C-15215B887324}" destId="{C250A936-0307-4746-982C-DAFB0731C3AB}" srcOrd="0" destOrd="0" presId="urn:microsoft.com/office/officeart/2005/8/layout/vList4"/>
    <dgm:cxn modelId="{5E9CF411-72BC-47CC-BA39-6DB980BE344A}" srcId="{4381E9F5-BC2C-4A9F-B4E3-5B4F8C4C10CD}" destId="{8919523E-133E-4A91-A478-6DCA29AB5513}" srcOrd="0" destOrd="0" parTransId="{76A2C2E9-E6E4-4A68-8E06-1B6167E3C0B5}" sibTransId="{C384CE2A-861E-47C0-86EE-360F5D4A1A07}"/>
    <dgm:cxn modelId="{36028FFF-2AD4-4809-B69D-BEEA4A327B53}" type="presOf" srcId="{3A6D2812-5846-44B9-94B1-F32FA40601DE}" destId="{68FC0A99-B6CD-4508-89FF-88E07868BC17}" srcOrd="0" destOrd="0" presId="urn:microsoft.com/office/officeart/2005/8/layout/vList4"/>
    <dgm:cxn modelId="{103A17D3-8EA2-4B51-8BE9-4F57C8E18E0B}" type="presOf" srcId="{8919523E-133E-4A91-A478-6DCA29AB5513}" destId="{1691C349-93AB-41E9-8732-30283B54F5D9}" srcOrd="0" destOrd="1" presId="urn:microsoft.com/office/officeart/2005/8/layout/vList4"/>
    <dgm:cxn modelId="{6522EA3B-44F1-4909-A564-0524509AB873}" srcId="{3A6D2812-5846-44B9-94B1-F32FA40601DE}" destId="{4381E9F5-BC2C-4A9F-B4E3-5B4F8C4C10CD}" srcOrd="0" destOrd="0" parTransId="{D76CDBA2-20D4-473F-A578-2AAB4F1C467D}" sibTransId="{F1AB9951-B7E4-49BD-AB7F-F008DB98DADC}"/>
    <dgm:cxn modelId="{9F1D7DBF-16B7-4F2B-A847-69B5AF3CD4D2}" srcId="{3A6D2812-5846-44B9-94B1-F32FA40601DE}" destId="{A12CA60D-E919-460A-B85C-15215B887324}" srcOrd="4" destOrd="0" parTransId="{9AC267D2-C471-4B87-9EF0-3799DC52E38E}" sibTransId="{572687B2-8D6B-4CEE-8632-04A414C9A43A}"/>
    <dgm:cxn modelId="{985A3A65-9521-406D-8FB8-EB26882BD296}" srcId="{3A6D2812-5846-44B9-94B1-F32FA40601DE}" destId="{2F20A8C2-0E99-4A14-961E-769F501FF5A3}" srcOrd="3" destOrd="0" parTransId="{17FCA902-667F-4990-9066-0317F2DF0E3A}" sibTransId="{DD3C4DDF-9035-4714-A2AC-62424224FCF8}"/>
    <dgm:cxn modelId="{2A791ED2-9C25-48C5-8A11-6A46CAC48BED}" type="presOf" srcId="{A12CA60D-E919-460A-B85C-15215B887324}" destId="{0305877D-85F2-4ABB-8CD4-7AB786711626}" srcOrd="1" destOrd="0" presId="urn:microsoft.com/office/officeart/2005/8/layout/vList4"/>
    <dgm:cxn modelId="{593BF61F-121E-4E7F-8E83-18CA280A699B}" type="presOf" srcId="{49CC4154-4261-49BC-A358-78D040CF6BD1}" destId="{9C907FF8-916C-4B2A-B6FA-E2555B45A4C7}" srcOrd="0" destOrd="0" presId="urn:microsoft.com/office/officeart/2005/8/layout/vList4"/>
    <dgm:cxn modelId="{EC1C47BD-5291-45E2-BB90-AFA1EB00048B}" srcId="{49CC4154-4261-49BC-A358-78D040CF6BD1}" destId="{15E5D844-4AA1-43D1-9CE5-3231457159D9}" srcOrd="0" destOrd="0" parTransId="{632A09D0-6D76-4C22-92A1-9831277CF3A9}" sibTransId="{71FEEBB1-CA60-409A-B2BD-0F30B28FCBAB}"/>
    <dgm:cxn modelId="{2A74D5AF-8138-4A78-A2BD-28865775E7AF}" type="presOf" srcId="{2F20A8C2-0E99-4A14-961E-769F501FF5A3}" destId="{B665C9A7-06B6-4AE5-A13C-BFE4F6D6E181}" srcOrd="1" destOrd="0" presId="urn:microsoft.com/office/officeart/2005/8/layout/vList4"/>
    <dgm:cxn modelId="{343CD913-F86E-4CAF-AF8F-ED5C741AFD1C}" type="presOf" srcId="{4381E9F5-BC2C-4A9F-B4E3-5B4F8C4C10CD}" destId="{1691C349-93AB-41E9-8732-30283B54F5D9}" srcOrd="0" destOrd="0" presId="urn:microsoft.com/office/officeart/2005/8/layout/vList4"/>
    <dgm:cxn modelId="{C276E3C8-760A-47AE-BF32-59D45E70F4E6}" srcId="{3A6D2812-5846-44B9-94B1-F32FA40601DE}" destId="{9AFAC4AE-1163-4CB6-816B-BF16AD5089D2}" srcOrd="1" destOrd="0" parTransId="{C9AA342F-DE36-4264-AA82-AC37A35474E4}" sibTransId="{85604557-0B20-4E8E-9189-F6C86E7CD740}"/>
    <dgm:cxn modelId="{A4C5E277-C1BF-4B1A-833E-ED85EBC18B98}" srcId="{9AFAC4AE-1163-4CB6-816B-BF16AD5089D2}" destId="{6433E51B-2255-485F-BE92-BC63235CF3AE}" srcOrd="0" destOrd="0" parTransId="{B0077B08-483E-449C-BD9F-E84C5A3D8C36}" sibTransId="{3EE70962-39FD-4FF3-B883-6C9AE36B56E4}"/>
    <dgm:cxn modelId="{1962519F-DE15-4870-851B-FFE417EC8254}" type="presOf" srcId="{9AFAC4AE-1163-4CB6-816B-BF16AD5089D2}" destId="{0E055F44-D9D6-4506-B667-7D20D219BBE7}" srcOrd="1" destOrd="0" presId="urn:microsoft.com/office/officeart/2005/8/layout/vList4"/>
    <dgm:cxn modelId="{65C27183-9CEA-4731-A129-1E65B0080950}" type="presOf" srcId="{49CC4154-4261-49BC-A358-78D040CF6BD1}" destId="{BC796C39-42D7-4EBF-94FA-647972B37338}" srcOrd="1" destOrd="0" presId="urn:microsoft.com/office/officeart/2005/8/layout/vList4"/>
    <dgm:cxn modelId="{F5F31117-6863-4FA2-B910-B4024ED413CC}" type="presParOf" srcId="{68FC0A99-B6CD-4508-89FF-88E07868BC17}" destId="{A05C9950-5024-44A0-86BB-42F033447A8D}" srcOrd="0" destOrd="0" presId="urn:microsoft.com/office/officeart/2005/8/layout/vList4"/>
    <dgm:cxn modelId="{F521C85A-5868-4CCC-A8F0-8AAFC083DFA2}" type="presParOf" srcId="{A05C9950-5024-44A0-86BB-42F033447A8D}" destId="{1691C349-93AB-41E9-8732-30283B54F5D9}" srcOrd="0" destOrd="0" presId="urn:microsoft.com/office/officeart/2005/8/layout/vList4"/>
    <dgm:cxn modelId="{0EC1F24E-7E97-4CD9-97DD-DF0F5666DD81}" type="presParOf" srcId="{A05C9950-5024-44A0-86BB-42F033447A8D}" destId="{A31172B7-7EA5-4A4B-B570-BB5FCA87ADBF}" srcOrd="1" destOrd="0" presId="urn:microsoft.com/office/officeart/2005/8/layout/vList4"/>
    <dgm:cxn modelId="{02BA4919-3229-465E-BB83-22625EDD7124}" type="presParOf" srcId="{A05C9950-5024-44A0-86BB-42F033447A8D}" destId="{014F88AF-D9D0-4EA9-AAD1-1D8D286A256D}" srcOrd="2" destOrd="0" presId="urn:microsoft.com/office/officeart/2005/8/layout/vList4"/>
    <dgm:cxn modelId="{2929AF0C-0A95-4A2D-A217-4890888E4293}" type="presParOf" srcId="{68FC0A99-B6CD-4508-89FF-88E07868BC17}" destId="{BB345E72-DF36-426D-AAF9-B96F9CC851FF}" srcOrd="1" destOrd="0" presId="urn:microsoft.com/office/officeart/2005/8/layout/vList4"/>
    <dgm:cxn modelId="{759E99C2-0474-44B3-8068-B8660249202D}" type="presParOf" srcId="{68FC0A99-B6CD-4508-89FF-88E07868BC17}" destId="{E02F624B-D337-4602-A555-4174A940E8CC}" srcOrd="2" destOrd="0" presId="urn:microsoft.com/office/officeart/2005/8/layout/vList4"/>
    <dgm:cxn modelId="{D1C6B9B0-CDC7-47E9-B4D8-629699ED5210}" type="presParOf" srcId="{E02F624B-D337-4602-A555-4174A940E8CC}" destId="{F8FE8DB9-3AEE-40FD-B14F-B4AEE41DF490}" srcOrd="0" destOrd="0" presId="urn:microsoft.com/office/officeart/2005/8/layout/vList4"/>
    <dgm:cxn modelId="{A90070A9-B1D5-4521-8757-6DCD8E477BF1}" type="presParOf" srcId="{E02F624B-D337-4602-A555-4174A940E8CC}" destId="{20353A45-C87C-4508-8928-936644816787}" srcOrd="1" destOrd="0" presId="urn:microsoft.com/office/officeart/2005/8/layout/vList4"/>
    <dgm:cxn modelId="{AE55B923-5754-499B-A439-E87927D5401C}" type="presParOf" srcId="{E02F624B-D337-4602-A555-4174A940E8CC}" destId="{0E055F44-D9D6-4506-B667-7D20D219BBE7}" srcOrd="2" destOrd="0" presId="urn:microsoft.com/office/officeart/2005/8/layout/vList4"/>
    <dgm:cxn modelId="{F7FED7EF-4560-4F5F-B037-713EA2B692DA}" type="presParOf" srcId="{68FC0A99-B6CD-4508-89FF-88E07868BC17}" destId="{B1A8D59D-A4AC-414F-BE98-36D796E76E60}" srcOrd="3" destOrd="0" presId="urn:microsoft.com/office/officeart/2005/8/layout/vList4"/>
    <dgm:cxn modelId="{4415634A-B9DB-480C-B275-D03D99C6CAAE}" type="presParOf" srcId="{68FC0A99-B6CD-4508-89FF-88E07868BC17}" destId="{8F2AD2B0-CDCB-4483-8369-CD8BE48F5C0A}" srcOrd="4" destOrd="0" presId="urn:microsoft.com/office/officeart/2005/8/layout/vList4"/>
    <dgm:cxn modelId="{06D985C9-0F6C-4079-A199-3BF06B67C066}" type="presParOf" srcId="{8F2AD2B0-CDCB-4483-8369-CD8BE48F5C0A}" destId="{9C907FF8-916C-4B2A-B6FA-E2555B45A4C7}" srcOrd="0" destOrd="0" presId="urn:microsoft.com/office/officeart/2005/8/layout/vList4"/>
    <dgm:cxn modelId="{EB7CE39B-74CD-4749-A23F-E3449EFC35B8}" type="presParOf" srcId="{8F2AD2B0-CDCB-4483-8369-CD8BE48F5C0A}" destId="{880BE2E2-277F-4A81-8B88-FCF9C75C696B}" srcOrd="1" destOrd="0" presId="urn:microsoft.com/office/officeart/2005/8/layout/vList4"/>
    <dgm:cxn modelId="{6CE33CB8-96F1-41BA-8665-1359CBD1144F}" type="presParOf" srcId="{8F2AD2B0-CDCB-4483-8369-CD8BE48F5C0A}" destId="{BC796C39-42D7-4EBF-94FA-647972B37338}" srcOrd="2" destOrd="0" presId="urn:microsoft.com/office/officeart/2005/8/layout/vList4"/>
    <dgm:cxn modelId="{5A3D8D26-6951-4877-828D-599A376C3790}" type="presParOf" srcId="{68FC0A99-B6CD-4508-89FF-88E07868BC17}" destId="{7331A993-E732-41F4-B6AB-ABBBDEA47D86}" srcOrd="5" destOrd="0" presId="urn:microsoft.com/office/officeart/2005/8/layout/vList4"/>
    <dgm:cxn modelId="{5C6D5233-075C-4872-8F3A-B51D304E0E5D}" type="presParOf" srcId="{68FC0A99-B6CD-4508-89FF-88E07868BC17}" destId="{CAEC8123-8DC1-42A9-93CD-509CEC310A3F}" srcOrd="6" destOrd="0" presId="urn:microsoft.com/office/officeart/2005/8/layout/vList4"/>
    <dgm:cxn modelId="{FE0E1A06-935D-4F2A-B184-C16A97B8DE67}" type="presParOf" srcId="{CAEC8123-8DC1-42A9-93CD-509CEC310A3F}" destId="{F2644498-A5F7-4961-A1A3-A5E188F315AB}" srcOrd="0" destOrd="0" presId="urn:microsoft.com/office/officeart/2005/8/layout/vList4"/>
    <dgm:cxn modelId="{264899D9-72FD-4AE0-AC51-373BFF4C9B30}" type="presParOf" srcId="{CAEC8123-8DC1-42A9-93CD-509CEC310A3F}" destId="{A34F7429-11E0-4F84-A758-1745F97A12D8}" srcOrd="1" destOrd="0" presId="urn:microsoft.com/office/officeart/2005/8/layout/vList4"/>
    <dgm:cxn modelId="{DF1788E7-1699-4521-9B0A-E2683FEF0DBA}" type="presParOf" srcId="{CAEC8123-8DC1-42A9-93CD-509CEC310A3F}" destId="{B665C9A7-06B6-4AE5-A13C-BFE4F6D6E181}" srcOrd="2" destOrd="0" presId="urn:microsoft.com/office/officeart/2005/8/layout/vList4"/>
    <dgm:cxn modelId="{3AC82B54-131D-4395-82AB-93286387CD57}" type="presParOf" srcId="{68FC0A99-B6CD-4508-89FF-88E07868BC17}" destId="{27DB0534-C071-479F-8C44-CD2CA2205B5B}" srcOrd="7" destOrd="0" presId="urn:microsoft.com/office/officeart/2005/8/layout/vList4"/>
    <dgm:cxn modelId="{07017645-1CF1-4F6A-BCA1-2A3425D6C97A}" type="presParOf" srcId="{68FC0A99-B6CD-4508-89FF-88E07868BC17}" destId="{0DDD2E18-F491-4F0B-A42D-2DA2781E14FF}" srcOrd="8" destOrd="0" presId="urn:microsoft.com/office/officeart/2005/8/layout/vList4"/>
    <dgm:cxn modelId="{C1A95B55-2425-438F-B4DC-8095D74C81C8}" type="presParOf" srcId="{0DDD2E18-F491-4F0B-A42D-2DA2781E14FF}" destId="{C250A936-0307-4746-982C-DAFB0731C3AB}" srcOrd="0" destOrd="0" presId="urn:microsoft.com/office/officeart/2005/8/layout/vList4"/>
    <dgm:cxn modelId="{BB835A81-BA00-4DFF-836A-93EF0C84D630}" type="presParOf" srcId="{0DDD2E18-F491-4F0B-A42D-2DA2781E14FF}" destId="{8B0360EE-264D-423D-8EF3-93F9A5114C55}" srcOrd="1" destOrd="0" presId="urn:microsoft.com/office/officeart/2005/8/layout/vList4"/>
    <dgm:cxn modelId="{05DB9C8C-9CF6-4FA0-9690-C0A857BABBED}" type="presParOf" srcId="{0DDD2E18-F491-4F0B-A42D-2DA2781E14FF}" destId="{0305877D-85F2-4ABB-8CD4-7AB78671162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750905-5110-464B-B891-9F782996543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5F9B1933-0083-4B2F-9676-7A5AA2ABD1F8}">
      <dgm:prSet phldrT="[Texto]"/>
      <dgm:spPr>
        <a:solidFill>
          <a:schemeClr val="accent2">
            <a:lumMod val="20000"/>
            <a:lumOff val="80000"/>
            <a:alpha val="99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El control interno “comprende el plan de organización y todos los métodos y medidas coordinadas adoptadas dentro de una empresa para salvaguardar sus bienes, comprobar la exactitud y veracidad de los datos contables, promover la eficiencia operante y estimular la adhesión a los métodos prescritos por la gerencia” (Gaitán Rodríguez, 2004)</a:t>
          </a:r>
          <a:endParaRPr lang="es-EC" dirty="0"/>
        </a:p>
      </dgm:t>
    </dgm:pt>
    <dgm:pt modelId="{E025D33F-562C-4531-9B18-202A27ABB97C}" type="parTrans" cxnId="{65A1272A-83F2-44D5-9D90-642226CF9511}">
      <dgm:prSet/>
      <dgm:spPr/>
      <dgm:t>
        <a:bodyPr/>
        <a:lstStyle/>
        <a:p>
          <a:endParaRPr lang="es-EC"/>
        </a:p>
      </dgm:t>
    </dgm:pt>
    <dgm:pt modelId="{FC0F1768-0874-4A8C-BE32-9C366AC770C7}" type="sibTrans" cxnId="{65A1272A-83F2-44D5-9D90-642226CF9511}">
      <dgm:prSet/>
      <dgm:spPr/>
      <dgm:t>
        <a:bodyPr/>
        <a:lstStyle/>
        <a:p>
          <a:endParaRPr lang="es-EC"/>
        </a:p>
      </dgm:t>
    </dgm:pt>
    <dgm:pt modelId="{D67E2DA8-0A7F-4A42-A312-3DDD04CA66F5}">
      <dgm:prSet phldrT="[Texto]"/>
      <dgm:spPr>
        <a:solidFill>
          <a:schemeClr val="accent3">
            <a:lumMod val="40000"/>
            <a:lumOff val="60000"/>
            <a:alpha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dirty="0" smtClean="0"/>
            <a:t>Un proceso efectuado por el Consejo de Administración de una entidad, su dirección y restante personal, aplicable a la definición de estrategias en toda la empresa y diseño para identificar eventos potenciales que puedan afectar a la organización, gestionar sus riesgos, dentro de riesgo aceptado y proporcionar una seguridad razonable sobre el logro de objetivos (Ambrosone, COSO, 2007)</a:t>
          </a:r>
          <a:endParaRPr lang="es-EC" dirty="0"/>
        </a:p>
      </dgm:t>
    </dgm:pt>
    <dgm:pt modelId="{58E5CB10-7DD6-4166-ABAE-DFA0B72CB2F7}" type="parTrans" cxnId="{ADCC08BE-85DB-436D-864A-15E1B3F93625}">
      <dgm:prSet/>
      <dgm:spPr/>
      <dgm:t>
        <a:bodyPr/>
        <a:lstStyle/>
        <a:p>
          <a:endParaRPr lang="es-EC"/>
        </a:p>
      </dgm:t>
    </dgm:pt>
    <dgm:pt modelId="{591B48FE-A60B-4446-8986-1D48D098573C}" type="sibTrans" cxnId="{ADCC08BE-85DB-436D-864A-15E1B3F93625}">
      <dgm:prSet/>
      <dgm:spPr/>
      <dgm:t>
        <a:bodyPr/>
        <a:lstStyle/>
        <a:p>
          <a:endParaRPr lang="es-EC"/>
        </a:p>
      </dgm:t>
    </dgm:pt>
    <dgm:pt modelId="{80432A49-E9FD-41F0-A1D1-48040FF421AC}">
      <dgm:prSet phldrT="[Texto]" custT="1"/>
      <dgm:spPr>
        <a:solidFill>
          <a:schemeClr val="accent3">
            <a:lumMod val="40000"/>
            <a:lumOff val="60000"/>
            <a:alpha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smtClean="0"/>
            <a:t>Enfoque moderno </a:t>
          </a:r>
        </a:p>
        <a:p>
          <a:r>
            <a:rPr lang="es-EC" sz="1800" dirty="0" smtClean="0"/>
            <a:t>El control interno  es el proceso  ejecutado  por todo el personal de la organización con la finalidad  de dar razonabilidad  a los objetivos.</a:t>
          </a:r>
          <a:endParaRPr lang="es-EC" sz="1800" dirty="0"/>
        </a:p>
      </dgm:t>
    </dgm:pt>
    <dgm:pt modelId="{45B7E760-DE26-47C5-8A4F-C8B1DF950D49}" type="parTrans" cxnId="{3F2FE2A8-AD0E-43C8-B8F3-959B6E0EF002}">
      <dgm:prSet/>
      <dgm:spPr/>
      <dgm:t>
        <a:bodyPr/>
        <a:lstStyle/>
        <a:p>
          <a:endParaRPr lang="es-EC"/>
        </a:p>
      </dgm:t>
    </dgm:pt>
    <dgm:pt modelId="{C9FE9799-F481-4D27-9A56-F3828A314327}" type="sibTrans" cxnId="{3F2FE2A8-AD0E-43C8-B8F3-959B6E0EF002}">
      <dgm:prSet/>
      <dgm:spPr/>
      <dgm:t>
        <a:bodyPr/>
        <a:lstStyle/>
        <a:p>
          <a:endParaRPr lang="es-EC"/>
        </a:p>
      </dgm:t>
    </dgm:pt>
    <dgm:pt modelId="{A9E22891-DEA8-467D-B2E2-4F04AE453E3C}" type="pres">
      <dgm:prSet presAssocID="{A2750905-5110-464B-B891-9F7829965431}" presName="Name0" presStyleCnt="0">
        <dgm:presLayoutVars>
          <dgm:dir/>
          <dgm:resizeHandles val="exact"/>
        </dgm:presLayoutVars>
      </dgm:prSet>
      <dgm:spPr/>
      <dgm:t>
        <a:bodyPr/>
        <a:lstStyle/>
        <a:p>
          <a:endParaRPr lang="es-EC"/>
        </a:p>
      </dgm:t>
    </dgm:pt>
    <dgm:pt modelId="{41704382-DA2A-4C75-8864-4D83B28CD792}" type="pres">
      <dgm:prSet presAssocID="{5F9B1933-0083-4B2F-9676-7A5AA2ABD1F8}" presName="composite" presStyleCnt="0"/>
      <dgm:spPr/>
    </dgm:pt>
    <dgm:pt modelId="{EC059A53-F4A7-4C3D-AF5B-8155C17E5C07}" type="pres">
      <dgm:prSet presAssocID="{5F9B1933-0083-4B2F-9676-7A5AA2ABD1F8}" presName="rect1" presStyleLbl="trAlignAcc1" presStyleIdx="0" presStyleCnt="3" custScaleY="160679">
        <dgm:presLayoutVars>
          <dgm:bulletEnabled val="1"/>
        </dgm:presLayoutVars>
      </dgm:prSet>
      <dgm:spPr/>
      <dgm:t>
        <a:bodyPr/>
        <a:lstStyle/>
        <a:p>
          <a:endParaRPr lang="es-EC"/>
        </a:p>
      </dgm:t>
    </dgm:pt>
    <dgm:pt modelId="{626DC539-B006-4619-B810-CDF580DF33C1}" type="pres">
      <dgm:prSet presAssocID="{5F9B1933-0083-4B2F-9676-7A5AA2ABD1F8}" presName="rect2" presStyleLbl="fgImgPlace1" presStyleIdx="0" presStyleCnt="3" custScaleY="153983"/>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s-EC"/>
        </a:p>
      </dgm:t>
    </dgm:pt>
    <dgm:pt modelId="{F3A6B771-4916-4BB1-A926-AE0B77DED51C}" type="pres">
      <dgm:prSet presAssocID="{FC0F1768-0874-4A8C-BE32-9C366AC770C7}" presName="sibTrans" presStyleCnt="0"/>
      <dgm:spPr/>
    </dgm:pt>
    <dgm:pt modelId="{D9013779-ED45-403C-9B79-1F1A716222EA}" type="pres">
      <dgm:prSet presAssocID="{D67E2DA8-0A7F-4A42-A312-3DDD04CA66F5}" presName="composite" presStyleCnt="0"/>
      <dgm:spPr/>
    </dgm:pt>
    <dgm:pt modelId="{E8E091CE-BF51-41CC-88AC-C62CB26E276F}" type="pres">
      <dgm:prSet presAssocID="{D67E2DA8-0A7F-4A42-A312-3DDD04CA66F5}" presName="rect1" presStyleLbl="trAlignAcc1" presStyleIdx="1" presStyleCnt="3" custScaleY="220377">
        <dgm:presLayoutVars>
          <dgm:bulletEnabled val="1"/>
        </dgm:presLayoutVars>
      </dgm:prSet>
      <dgm:spPr/>
      <dgm:t>
        <a:bodyPr/>
        <a:lstStyle/>
        <a:p>
          <a:endParaRPr lang="es-EC"/>
        </a:p>
      </dgm:t>
    </dgm:pt>
    <dgm:pt modelId="{25292F9F-8385-44F5-94FC-05219291EF7B}" type="pres">
      <dgm:prSet presAssocID="{D67E2DA8-0A7F-4A42-A312-3DDD04CA66F5}" presName="rect2" presStyleLbl="fgImgPlace1" presStyleIdx="1" presStyleCnt="3" custScaleX="135035" custScaleY="142782" custLinFactNeighborX="-16497" custLinFactNeighborY="9610"/>
      <dgm:spPr>
        <a:blipFill>
          <a:blip xmlns:r="http://schemas.openxmlformats.org/officeDocument/2006/relationships" r:embed="rId2">
            <a:extLst>
              <a:ext uri="{28A0092B-C50C-407E-A947-70E740481C1C}">
                <a14:useLocalDpi xmlns:a14="http://schemas.microsoft.com/office/drawing/2010/main" val="0"/>
              </a:ext>
            </a:extLst>
          </a:blip>
          <a:srcRect/>
          <a:stretch>
            <a:fillRect l="-98000" r="-98000"/>
          </a:stretch>
        </a:blipFill>
      </dgm:spPr>
    </dgm:pt>
    <dgm:pt modelId="{40342DB8-6D5C-48E0-B37C-0A645141BF8D}" type="pres">
      <dgm:prSet presAssocID="{591B48FE-A60B-4446-8986-1D48D098573C}" presName="sibTrans" presStyleCnt="0"/>
      <dgm:spPr/>
    </dgm:pt>
    <dgm:pt modelId="{152FC776-B2AF-40A1-A3AB-BF13C31E2090}" type="pres">
      <dgm:prSet presAssocID="{80432A49-E9FD-41F0-A1D1-48040FF421AC}" presName="composite" presStyleCnt="0"/>
      <dgm:spPr/>
    </dgm:pt>
    <dgm:pt modelId="{18BD41E6-BFC3-4E89-8CA7-8B6D2FF71767}" type="pres">
      <dgm:prSet presAssocID="{80432A49-E9FD-41F0-A1D1-48040FF421AC}" presName="rect1" presStyleLbl="trAlignAcc1" presStyleIdx="2" presStyleCnt="3" custScaleY="137427" custLinFactNeighborX="-2070" custLinFactNeighborY="3813">
        <dgm:presLayoutVars>
          <dgm:bulletEnabled val="1"/>
        </dgm:presLayoutVars>
      </dgm:prSet>
      <dgm:spPr/>
      <dgm:t>
        <a:bodyPr/>
        <a:lstStyle/>
        <a:p>
          <a:endParaRPr lang="es-EC"/>
        </a:p>
      </dgm:t>
    </dgm:pt>
    <dgm:pt modelId="{291A7A17-E6CB-44D1-9361-DE3AE5A130E6}" type="pres">
      <dgm:prSet presAssocID="{80432A49-E9FD-41F0-A1D1-48040FF421AC}" presName="rect2" presStyleLbl="fgImgPlace1" presStyleIdx="2" presStyleCnt="3" custScaleX="171734" custLinFactNeighborX="-49266" custLinFactNeighborY="20887"/>
      <dgm:spPr>
        <a:blipFill>
          <a:blip xmlns:r="http://schemas.openxmlformats.org/officeDocument/2006/relationships" r:embed="rId3">
            <a:extLst>
              <a:ext uri="{28A0092B-C50C-407E-A947-70E740481C1C}">
                <a14:useLocalDpi xmlns:a14="http://schemas.microsoft.com/office/drawing/2010/main" val="0"/>
              </a:ext>
            </a:extLst>
          </a:blip>
          <a:srcRect/>
          <a:stretch>
            <a:fillRect l="-90000" r="-90000"/>
          </a:stretch>
        </a:blipFill>
      </dgm:spPr>
    </dgm:pt>
  </dgm:ptLst>
  <dgm:cxnLst>
    <dgm:cxn modelId="{3F2FE2A8-AD0E-43C8-B8F3-959B6E0EF002}" srcId="{A2750905-5110-464B-B891-9F7829965431}" destId="{80432A49-E9FD-41F0-A1D1-48040FF421AC}" srcOrd="2" destOrd="0" parTransId="{45B7E760-DE26-47C5-8A4F-C8B1DF950D49}" sibTransId="{C9FE9799-F481-4D27-9A56-F3828A314327}"/>
    <dgm:cxn modelId="{65A1272A-83F2-44D5-9D90-642226CF9511}" srcId="{A2750905-5110-464B-B891-9F7829965431}" destId="{5F9B1933-0083-4B2F-9676-7A5AA2ABD1F8}" srcOrd="0" destOrd="0" parTransId="{E025D33F-562C-4531-9B18-202A27ABB97C}" sibTransId="{FC0F1768-0874-4A8C-BE32-9C366AC770C7}"/>
    <dgm:cxn modelId="{B550CDB2-9ED6-49DC-A707-8B31DC69FFF0}" type="presOf" srcId="{5F9B1933-0083-4B2F-9676-7A5AA2ABD1F8}" destId="{EC059A53-F4A7-4C3D-AF5B-8155C17E5C07}" srcOrd="0" destOrd="0" presId="urn:microsoft.com/office/officeart/2008/layout/PictureStrips"/>
    <dgm:cxn modelId="{5F1EA325-0497-46AC-8514-9EDC4DE89177}" type="presOf" srcId="{A2750905-5110-464B-B891-9F7829965431}" destId="{A9E22891-DEA8-467D-B2E2-4F04AE453E3C}" srcOrd="0" destOrd="0" presId="urn:microsoft.com/office/officeart/2008/layout/PictureStrips"/>
    <dgm:cxn modelId="{A10C87C5-A93D-40FA-A405-85F7B71A637D}" type="presOf" srcId="{80432A49-E9FD-41F0-A1D1-48040FF421AC}" destId="{18BD41E6-BFC3-4E89-8CA7-8B6D2FF71767}" srcOrd="0" destOrd="0" presId="urn:microsoft.com/office/officeart/2008/layout/PictureStrips"/>
    <dgm:cxn modelId="{AEF4DCCB-D2B4-4227-8465-A9ED4EA8A8B9}" type="presOf" srcId="{D67E2DA8-0A7F-4A42-A312-3DDD04CA66F5}" destId="{E8E091CE-BF51-41CC-88AC-C62CB26E276F}" srcOrd="0" destOrd="0" presId="urn:microsoft.com/office/officeart/2008/layout/PictureStrips"/>
    <dgm:cxn modelId="{ADCC08BE-85DB-436D-864A-15E1B3F93625}" srcId="{A2750905-5110-464B-B891-9F7829965431}" destId="{D67E2DA8-0A7F-4A42-A312-3DDD04CA66F5}" srcOrd="1" destOrd="0" parTransId="{58E5CB10-7DD6-4166-ABAE-DFA0B72CB2F7}" sibTransId="{591B48FE-A60B-4446-8986-1D48D098573C}"/>
    <dgm:cxn modelId="{7B25B450-33E9-440D-8505-EC28287F4424}" type="presParOf" srcId="{A9E22891-DEA8-467D-B2E2-4F04AE453E3C}" destId="{41704382-DA2A-4C75-8864-4D83B28CD792}" srcOrd="0" destOrd="0" presId="urn:microsoft.com/office/officeart/2008/layout/PictureStrips"/>
    <dgm:cxn modelId="{0EF3EE85-0E40-4E57-ABD3-F47535FA4C45}" type="presParOf" srcId="{41704382-DA2A-4C75-8864-4D83B28CD792}" destId="{EC059A53-F4A7-4C3D-AF5B-8155C17E5C07}" srcOrd="0" destOrd="0" presId="urn:microsoft.com/office/officeart/2008/layout/PictureStrips"/>
    <dgm:cxn modelId="{00FBF5C4-6495-4957-A2BC-D079F7F5FC66}" type="presParOf" srcId="{41704382-DA2A-4C75-8864-4D83B28CD792}" destId="{626DC539-B006-4619-B810-CDF580DF33C1}" srcOrd="1" destOrd="0" presId="urn:microsoft.com/office/officeart/2008/layout/PictureStrips"/>
    <dgm:cxn modelId="{6A3C35B1-769D-4925-9149-9CD48A86581D}" type="presParOf" srcId="{A9E22891-DEA8-467D-B2E2-4F04AE453E3C}" destId="{F3A6B771-4916-4BB1-A926-AE0B77DED51C}" srcOrd="1" destOrd="0" presId="urn:microsoft.com/office/officeart/2008/layout/PictureStrips"/>
    <dgm:cxn modelId="{54900E65-7AA4-41B9-8F04-8FA462201E5D}" type="presParOf" srcId="{A9E22891-DEA8-467D-B2E2-4F04AE453E3C}" destId="{D9013779-ED45-403C-9B79-1F1A716222EA}" srcOrd="2" destOrd="0" presId="urn:microsoft.com/office/officeart/2008/layout/PictureStrips"/>
    <dgm:cxn modelId="{4395812E-F3BB-4B6F-8286-B8E23AE58C84}" type="presParOf" srcId="{D9013779-ED45-403C-9B79-1F1A716222EA}" destId="{E8E091CE-BF51-41CC-88AC-C62CB26E276F}" srcOrd="0" destOrd="0" presId="urn:microsoft.com/office/officeart/2008/layout/PictureStrips"/>
    <dgm:cxn modelId="{DB54F594-432C-44D3-8971-AFB00F1610A6}" type="presParOf" srcId="{D9013779-ED45-403C-9B79-1F1A716222EA}" destId="{25292F9F-8385-44F5-94FC-05219291EF7B}" srcOrd="1" destOrd="0" presId="urn:microsoft.com/office/officeart/2008/layout/PictureStrips"/>
    <dgm:cxn modelId="{DABC6E44-78C5-4A75-8890-60832DF5CB35}" type="presParOf" srcId="{A9E22891-DEA8-467D-B2E2-4F04AE453E3C}" destId="{40342DB8-6D5C-48E0-B37C-0A645141BF8D}" srcOrd="3" destOrd="0" presId="urn:microsoft.com/office/officeart/2008/layout/PictureStrips"/>
    <dgm:cxn modelId="{2E0D2C4A-E451-4EA1-BF7E-FE0764D6A216}" type="presParOf" srcId="{A9E22891-DEA8-467D-B2E2-4F04AE453E3C}" destId="{152FC776-B2AF-40A1-A3AB-BF13C31E2090}" srcOrd="4" destOrd="0" presId="urn:microsoft.com/office/officeart/2008/layout/PictureStrips"/>
    <dgm:cxn modelId="{944834D6-BE75-4A6E-92E3-C33858C0DBB5}" type="presParOf" srcId="{152FC776-B2AF-40A1-A3AB-BF13C31E2090}" destId="{18BD41E6-BFC3-4E89-8CA7-8B6D2FF71767}" srcOrd="0" destOrd="0" presId="urn:microsoft.com/office/officeart/2008/layout/PictureStrips"/>
    <dgm:cxn modelId="{441AB496-C767-4376-89C7-04B6BFA28FD7}" type="presParOf" srcId="{152FC776-B2AF-40A1-A3AB-BF13C31E2090}" destId="{291A7A17-E6CB-44D1-9361-DE3AE5A130E6}" srcOrd="1" destOrd="0" presId="urn:microsoft.com/office/officeart/2008/layout/PictureStrip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79E9D9-5CA7-4062-9E7A-D44FF71347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0725DF08-2740-49F6-859D-36DEAB1F3CA7}">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400" dirty="0" smtClean="0">
              <a:solidFill>
                <a:schemeClr val="tx1"/>
              </a:solidFill>
            </a:rPr>
            <a:t>Origen</a:t>
          </a:r>
          <a:r>
            <a:rPr lang="es-EC" sz="6500" dirty="0" smtClean="0">
              <a:solidFill>
                <a:schemeClr val="tx1"/>
              </a:solidFill>
            </a:rPr>
            <a:t> </a:t>
          </a:r>
          <a:endParaRPr lang="es-EC" sz="6500" dirty="0">
            <a:solidFill>
              <a:schemeClr val="tx1"/>
            </a:solidFill>
          </a:endParaRPr>
        </a:p>
      </dgm:t>
    </dgm:pt>
    <dgm:pt modelId="{68D82771-CCEC-46A9-9634-E6D749DF6793}" type="parTrans" cxnId="{60CDF830-554A-46E4-AA7B-04B40AA17E86}">
      <dgm:prSet/>
      <dgm:spPr/>
      <dgm:t>
        <a:bodyPr/>
        <a:lstStyle/>
        <a:p>
          <a:endParaRPr lang="es-EC">
            <a:solidFill>
              <a:schemeClr val="tx1"/>
            </a:solidFill>
          </a:endParaRPr>
        </a:p>
      </dgm:t>
    </dgm:pt>
    <dgm:pt modelId="{1FD8B134-343B-418F-8B5A-A15C52A26217}" type="sibTrans" cxnId="{60CDF830-554A-46E4-AA7B-04B40AA17E86}">
      <dgm:prSet/>
      <dgm:spPr/>
      <dgm:t>
        <a:bodyPr/>
        <a:lstStyle/>
        <a:p>
          <a:endParaRPr lang="es-EC">
            <a:solidFill>
              <a:schemeClr val="tx1"/>
            </a:solidFill>
          </a:endParaRPr>
        </a:p>
      </dgm:t>
    </dgm:pt>
    <dgm:pt modelId="{04ACC825-ADE9-4B5F-A43A-E9CDE9AAF4A1}">
      <dgm:prSet phldrT="[Texto]"/>
      <dgm:spPr>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dirty="0" smtClean="0">
              <a:solidFill>
                <a:schemeClr val="tx1"/>
              </a:solidFill>
            </a:rPr>
            <a:t>Septiembre de 2004, frente a una serie de escándalos empresariales.</a:t>
          </a:r>
          <a:endParaRPr lang="es-EC" dirty="0">
            <a:solidFill>
              <a:schemeClr val="tx1"/>
            </a:solidFill>
          </a:endParaRPr>
        </a:p>
      </dgm:t>
    </dgm:pt>
    <dgm:pt modelId="{79B69BB9-6951-451D-A5F3-C835EAB74919}" type="parTrans" cxnId="{141D7A81-485C-4C84-A9DD-58099FDC5AE8}">
      <dgm:prSet/>
      <dgm:spPr/>
      <dgm:t>
        <a:bodyPr/>
        <a:lstStyle/>
        <a:p>
          <a:endParaRPr lang="es-EC">
            <a:solidFill>
              <a:schemeClr val="tx1"/>
            </a:solidFill>
          </a:endParaRPr>
        </a:p>
      </dgm:t>
    </dgm:pt>
    <dgm:pt modelId="{18F48EFA-8EBF-4C82-B6DC-126EFBF1F77B}" type="sibTrans" cxnId="{141D7A81-485C-4C84-A9DD-58099FDC5AE8}">
      <dgm:prSet/>
      <dgm:spPr/>
      <dgm:t>
        <a:bodyPr/>
        <a:lstStyle/>
        <a:p>
          <a:endParaRPr lang="es-EC">
            <a:solidFill>
              <a:schemeClr val="tx1"/>
            </a:solidFill>
          </a:endParaRPr>
        </a:p>
      </dgm:t>
    </dgm:pt>
    <dgm:pt modelId="{9E3DFD0B-D3A8-47B6-AB6D-E801E641CBBE}">
      <dgm:prSet phldrT="[Texto]"/>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dirty="0" smtClean="0">
              <a:solidFill>
                <a:schemeClr val="tx1"/>
              </a:solidFill>
            </a:rPr>
            <a:t>EL Comité de Organizaciones Patrocinadoras de </a:t>
          </a:r>
          <a:r>
            <a:rPr lang="es-ES" dirty="0" err="1" smtClean="0">
              <a:solidFill>
                <a:schemeClr val="tx1"/>
              </a:solidFill>
            </a:rPr>
            <a:t>Tradeway</a:t>
          </a:r>
          <a:r>
            <a:rPr lang="es-ES" dirty="0" smtClean="0">
              <a:solidFill>
                <a:schemeClr val="tx1"/>
              </a:solidFill>
            </a:rPr>
            <a:t> </a:t>
          </a:r>
          <a:r>
            <a:rPr lang="es-ES" dirty="0" err="1" smtClean="0">
              <a:solidFill>
                <a:schemeClr val="tx1"/>
              </a:solidFill>
            </a:rPr>
            <a:t>Commission</a:t>
          </a:r>
          <a:r>
            <a:rPr lang="es-ES" dirty="0" smtClean="0">
              <a:solidFill>
                <a:schemeClr val="tx1"/>
              </a:solidFill>
            </a:rPr>
            <a:t>, publicó el </a:t>
          </a:r>
          <a:r>
            <a:rPr lang="es-ES" dirty="0" err="1" smtClean="0">
              <a:solidFill>
                <a:schemeClr val="tx1"/>
              </a:solidFill>
            </a:rPr>
            <a:t>Enterprice</a:t>
          </a:r>
          <a:r>
            <a:rPr lang="es-ES" dirty="0" smtClean="0">
              <a:solidFill>
                <a:schemeClr val="tx1"/>
              </a:solidFill>
            </a:rPr>
            <a:t> </a:t>
          </a:r>
          <a:r>
            <a:rPr lang="es-ES" dirty="0" err="1" smtClean="0">
              <a:solidFill>
                <a:schemeClr val="tx1"/>
              </a:solidFill>
            </a:rPr>
            <a:t>Risk</a:t>
          </a:r>
          <a:r>
            <a:rPr lang="es-ES" dirty="0" smtClean="0">
              <a:solidFill>
                <a:schemeClr val="tx1"/>
              </a:solidFill>
            </a:rPr>
            <a:t> Management – </a:t>
          </a:r>
          <a:r>
            <a:rPr lang="es-ES" dirty="0" err="1" smtClean="0">
              <a:solidFill>
                <a:schemeClr val="tx1"/>
              </a:solidFill>
            </a:rPr>
            <a:t>Integrated</a:t>
          </a:r>
          <a:r>
            <a:rPr lang="es-ES" dirty="0" smtClean="0">
              <a:solidFill>
                <a:schemeClr val="tx1"/>
              </a:solidFill>
            </a:rPr>
            <a:t> Framework, llamado Coso II. </a:t>
          </a:r>
          <a:endParaRPr lang="es-EC" dirty="0">
            <a:solidFill>
              <a:schemeClr val="tx1"/>
            </a:solidFill>
          </a:endParaRPr>
        </a:p>
      </dgm:t>
    </dgm:pt>
    <dgm:pt modelId="{B9F25244-5D83-4F85-B490-0B8F90D198B0}" type="parTrans" cxnId="{95B52F69-E87E-4C8C-A94E-9E719C0FD4DA}">
      <dgm:prSet/>
      <dgm:spPr/>
      <dgm:t>
        <a:bodyPr/>
        <a:lstStyle/>
        <a:p>
          <a:endParaRPr lang="es-EC">
            <a:solidFill>
              <a:schemeClr val="tx1"/>
            </a:solidFill>
          </a:endParaRPr>
        </a:p>
      </dgm:t>
    </dgm:pt>
    <dgm:pt modelId="{A0C27CAF-525E-49B1-A9EB-E1E2CC73E197}" type="sibTrans" cxnId="{95B52F69-E87E-4C8C-A94E-9E719C0FD4DA}">
      <dgm:prSet/>
      <dgm:spPr/>
      <dgm:t>
        <a:bodyPr/>
        <a:lstStyle/>
        <a:p>
          <a:endParaRPr lang="es-EC">
            <a:solidFill>
              <a:schemeClr val="tx1"/>
            </a:solidFill>
          </a:endParaRPr>
        </a:p>
      </dgm:t>
    </dgm:pt>
    <dgm:pt modelId="{60532329-7475-4567-8841-E4CC03CD5A0F}">
      <dgm:prSet phldrT="[Texto]"/>
      <dgm:spPr>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dirty="0" smtClean="0">
              <a:solidFill>
                <a:schemeClr val="tx1"/>
              </a:solidFill>
            </a:rPr>
            <a:t>No sustituye el marco de control. Sirve para mejorar las prácticas de Control o encaminarse hacia la implementación de procesos referentes a la gestión del riesgo.  </a:t>
          </a:r>
          <a:endParaRPr lang="es-EC" dirty="0">
            <a:solidFill>
              <a:schemeClr val="tx1"/>
            </a:solidFill>
          </a:endParaRPr>
        </a:p>
      </dgm:t>
    </dgm:pt>
    <dgm:pt modelId="{D29E6ED8-7911-4860-8CAD-61C000AECCF8}" type="parTrans" cxnId="{B88278F2-162D-4AED-A88F-3536CE216402}">
      <dgm:prSet/>
      <dgm:spPr/>
      <dgm:t>
        <a:bodyPr/>
        <a:lstStyle/>
        <a:p>
          <a:endParaRPr lang="es-EC">
            <a:solidFill>
              <a:schemeClr val="tx1"/>
            </a:solidFill>
          </a:endParaRPr>
        </a:p>
      </dgm:t>
    </dgm:pt>
    <dgm:pt modelId="{8BD395F7-E5F2-4B8E-BE9A-4B538EFAD3CB}" type="sibTrans" cxnId="{B88278F2-162D-4AED-A88F-3536CE216402}">
      <dgm:prSet/>
      <dgm:spPr/>
      <dgm:t>
        <a:bodyPr/>
        <a:lstStyle/>
        <a:p>
          <a:endParaRPr lang="es-EC">
            <a:solidFill>
              <a:schemeClr val="tx1"/>
            </a:solidFill>
          </a:endParaRPr>
        </a:p>
      </dgm:t>
    </dgm:pt>
    <dgm:pt modelId="{4646438C-584A-44D0-9D0E-9FC2E52F9E56}" type="pres">
      <dgm:prSet presAssocID="{8179E9D9-5CA7-4062-9E7A-D44FF7134752}" presName="theList" presStyleCnt="0">
        <dgm:presLayoutVars>
          <dgm:dir/>
          <dgm:animLvl val="lvl"/>
          <dgm:resizeHandles val="exact"/>
        </dgm:presLayoutVars>
      </dgm:prSet>
      <dgm:spPr/>
      <dgm:t>
        <a:bodyPr/>
        <a:lstStyle/>
        <a:p>
          <a:endParaRPr lang="es-EC"/>
        </a:p>
      </dgm:t>
    </dgm:pt>
    <dgm:pt modelId="{D44A0A8A-4480-4DE6-AE53-C11AF494283A}" type="pres">
      <dgm:prSet presAssocID="{0725DF08-2740-49F6-859D-36DEAB1F3CA7}" presName="compNode" presStyleCnt="0"/>
      <dgm:spPr/>
    </dgm:pt>
    <dgm:pt modelId="{CB3F30DC-F0D5-4A39-A7D6-02F667EBA423}" type="pres">
      <dgm:prSet presAssocID="{0725DF08-2740-49F6-859D-36DEAB1F3CA7}" presName="aNode" presStyleLbl="bgShp" presStyleIdx="0" presStyleCnt="1" custLinFactNeighborX="817" custLinFactNeighborY="-31154"/>
      <dgm:spPr/>
      <dgm:t>
        <a:bodyPr/>
        <a:lstStyle/>
        <a:p>
          <a:endParaRPr lang="es-EC"/>
        </a:p>
      </dgm:t>
    </dgm:pt>
    <dgm:pt modelId="{175FE378-8237-464F-B4EC-0F38A97AAC92}" type="pres">
      <dgm:prSet presAssocID="{0725DF08-2740-49F6-859D-36DEAB1F3CA7}" presName="textNode" presStyleLbl="bgShp" presStyleIdx="0" presStyleCnt="1"/>
      <dgm:spPr/>
      <dgm:t>
        <a:bodyPr/>
        <a:lstStyle/>
        <a:p>
          <a:endParaRPr lang="es-EC"/>
        </a:p>
      </dgm:t>
    </dgm:pt>
    <dgm:pt modelId="{31AA6E9C-F628-4677-84D6-A517C0AEEC6C}" type="pres">
      <dgm:prSet presAssocID="{0725DF08-2740-49F6-859D-36DEAB1F3CA7}" presName="compChildNode" presStyleCnt="0"/>
      <dgm:spPr/>
    </dgm:pt>
    <dgm:pt modelId="{3DC2436C-4724-4D2F-9BAB-B17BFF4996FE}" type="pres">
      <dgm:prSet presAssocID="{0725DF08-2740-49F6-859D-36DEAB1F3CA7}" presName="theInnerList" presStyleCnt="0"/>
      <dgm:spPr/>
    </dgm:pt>
    <dgm:pt modelId="{5AF0A69B-B6CD-431C-BF29-FE177A7E46DA}" type="pres">
      <dgm:prSet presAssocID="{04ACC825-ADE9-4B5F-A43A-E9CDE9AAF4A1}" presName="childNode" presStyleLbl="node1" presStyleIdx="0" presStyleCnt="3" custScaleX="111517" custScaleY="147752" custLinFactY="-41480" custLinFactNeighborX="-770" custLinFactNeighborY="-100000">
        <dgm:presLayoutVars>
          <dgm:bulletEnabled val="1"/>
        </dgm:presLayoutVars>
      </dgm:prSet>
      <dgm:spPr/>
      <dgm:t>
        <a:bodyPr/>
        <a:lstStyle/>
        <a:p>
          <a:endParaRPr lang="es-EC"/>
        </a:p>
      </dgm:t>
    </dgm:pt>
    <dgm:pt modelId="{DE59F123-932D-4CBF-A8D8-F7E33CCAB4DC}" type="pres">
      <dgm:prSet presAssocID="{04ACC825-ADE9-4B5F-A43A-E9CDE9AAF4A1}" presName="aSpace2" presStyleCnt="0"/>
      <dgm:spPr/>
    </dgm:pt>
    <dgm:pt modelId="{03D0C130-7BB2-4E47-8187-C10D5C6A8BC7}" type="pres">
      <dgm:prSet presAssocID="{9E3DFD0B-D3A8-47B6-AB6D-E801E641CBBE}" presName="childNode" presStyleLbl="node1" presStyleIdx="1" presStyleCnt="3" custScaleX="112288" custScaleY="176009" custLinFactY="-15572" custLinFactNeighborY="-100000">
        <dgm:presLayoutVars>
          <dgm:bulletEnabled val="1"/>
        </dgm:presLayoutVars>
      </dgm:prSet>
      <dgm:spPr/>
      <dgm:t>
        <a:bodyPr/>
        <a:lstStyle/>
        <a:p>
          <a:endParaRPr lang="es-EC"/>
        </a:p>
      </dgm:t>
    </dgm:pt>
    <dgm:pt modelId="{5D9F890B-6BCA-4222-8501-98C0AABFB4D5}" type="pres">
      <dgm:prSet presAssocID="{9E3DFD0B-D3A8-47B6-AB6D-E801E641CBBE}" presName="aSpace2" presStyleCnt="0"/>
      <dgm:spPr/>
    </dgm:pt>
    <dgm:pt modelId="{05E8A954-87A8-4517-808E-2772D9256E0A}" type="pres">
      <dgm:prSet presAssocID="{60532329-7475-4567-8841-E4CC03CD5A0F}" presName="childNode" presStyleLbl="node1" presStyleIdx="2" presStyleCnt="3" custScaleX="113059" custScaleY="204220">
        <dgm:presLayoutVars>
          <dgm:bulletEnabled val="1"/>
        </dgm:presLayoutVars>
      </dgm:prSet>
      <dgm:spPr/>
      <dgm:t>
        <a:bodyPr/>
        <a:lstStyle/>
        <a:p>
          <a:endParaRPr lang="es-EC"/>
        </a:p>
      </dgm:t>
    </dgm:pt>
  </dgm:ptLst>
  <dgm:cxnLst>
    <dgm:cxn modelId="{C96FB33D-209A-4847-AAF4-236353A14556}" type="presOf" srcId="{04ACC825-ADE9-4B5F-A43A-E9CDE9AAF4A1}" destId="{5AF0A69B-B6CD-431C-BF29-FE177A7E46DA}" srcOrd="0" destOrd="0" presId="urn:microsoft.com/office/officeart/2005/8/layout/lProcess2"/>
    <dgm:cxn modelId="{D7D1378B-9AD3-4D7F-8A16-0C8BB2DF8BF5}" type="presOf" srcId="{8179E9D9-5CA7-4062-9E7A-D44FF7134752}" destId="{4646438C-584A-44D0-9D0E-9FC2E52F9E56}" srcOrd="0" destOrd="0" presId="urn:microsoft.com/office/officeart/2005/8/layout/lProcess2"/>
    <dgm:cxn modelId="{F21396BC-7B6F-411A-9542-969B384CED9A}" type="presOf" srcId="{60532329-7475-4567-8841-E4CC03CD5A0F}" destId="{05E8A954-87A8-4517-808E-2772D9256E0A}" srcOrd="0" destOrd="0" presId="urn:microsoft.com/office/officeart/2005/8/layout/lProcess2"/>
    <dgm:cxn modelId="{141D7A81-485C-4C84-A9DD-58099FDC5AE8}" srcId="{0725DF08-2740-49F6-859D-36DEAB1F3CA7}" destId="{04ACC825-ADE9-4B5F-A43A-E9CDE9AAF4A1}" srcOrd="0" destOrd="0" parTransId="{79B69BB9-6951-451D-A5F3-C835EAB74919}" sibTransId="{18F48EFA-8EBF-4C82-B6DC-126EFBF1F77B}"/>
    <dgm:cxn modelId="{95B52F69-E87E-4C8C-A94E-9E719C0FD4DA}" srcId="{0725DF08-2740-49F6-859D-36DEAB1F3CA7}" destId="{9E3DFD0B-D3A8-47B6-AB6D-E801E641CBBE}" srcOrd="1" destOrd="0" parTransId="{B9F25244-5D83-4F85-B490-0B8F90D198B0}" sibTransId="{A0C27CAF-525E-49B1-A9EB-E1E2CC73E197}"/>
    <dgm:cxn modelId="{6C2A61E3-7238-4147-8C2E-C89153BE8962}" type="presOf" srcId="{0725DF08-2740-49F6-859D-36DEAB1F3CA7}" destId="{175FE378-8237-464F-B4EC-0F38A97AAC92}" srcOrd="1" destOrd="0" presId="urn:microsoft.com/office/officeart/2005/8/layout/lProcess2"/>
    <dgm:cxn modelId="{763E6C54-4EE7-43D5-A9EA-BD442454A5B9}" type="presOf" srcId="{0725DF08-2740-49F6-859D-36DEAB1F3CA7}" destId="{CB3F30DC-F0D5-4A39-A7D6-02F667EBA423}" srcOrd="0" destOrd="0" presId="urn:microsoft.com/office/officeart/2005/8/layout/lProcess2"/>
    <dgm:cxn modelId="{60CDF830-554A-46E4-AA7B-04B40AA17E86}" srcId="{8179E9D9-5CA7-4062-9E7A-D44FF7134752}" destId="{0725DF08-2740-49F6-859D-36DEAB1F3CA7}" srcOrd="0" destOrd="0" parTransId="{68D82771-CCEC-46A9-9634-E6D749DF6793}" sibTransId="{1FD8B134-343B-418F-8B5A-A15C52A26217}"/>
    <dgm:cxn modelId="{B88278F2-162D-4AED-A88F-3536CE216402}" srcId="{0725DF08-2740-49F6-859D-36DEAB1F3CA7}" destId="{60532329-7475-4567-8841-E4CC03CD5A0F}" srcOrd="2" destOrd="0" parTransId="{D29E6ED8-7911-4860-8CAD-61C000AECCF8}" sibTransId="{8BD395F7-E5F2-4B8E-BE9A-4B538EFAD3CB}"/>
    <dgm:cxn modelId="{65E149DF-B7AC-4032-B650-AE08F5E50998}" type="presOf" srcId="{9E3DFD0B-D3A8-47B6-AB6D-E801E641CBBE}" destId="{03D0C130-7BB2-4E47-8187-C10D5C6A8BC7}" srcOrd="0" destOrd="0" presId="urn:microsoft.com/office/officeart/2005/8/layout/lProcess2"/>
    <dgm:cxn modelId="{9A0AD4E1-5FDE-488D-872B-6539BCBB9400}" type="presParOf" srcId="{4646438C-584A-44D0-9D0E-9FC2E52F9E56}" destId="{D44A0A8A-4480-4DE6-AE53-C11AF494283A}" srcOrd="0" destOrd="0" presId="urn:microsoft.com/office/officeart/2005/8/layout/lProcess2"/>
    <dgm:cxn modelId="{9195C253-3FF5-4E2A-B7E9-4A1DD4685219}" type="presParOf" srcId="{D44A0A8A-4480-4DE6-AE53-C11AF494283A}" destId="{CB3F30DC-F0D5-4A39-A7D6-02F667EBA423}" srcOrd="0" destOrd="0" presId="urn:microsoft.com/office/officeart/2005/8/layout/lProcess2"/>
    <dgm:cxn modelId="{4AC5DFBF-ED25-4F50-9D18-3AF5B604F626}" type="presParOf" srcId="{D44A0A8A-4480-4DE6-AE53-C11AF494283A}" destId="{175FE378-8237-464F-B4EC-0F38A97AAC92}" srcOrd="1" destOrd="0" presId="urn:microsoft.com/office/officeart/2005/8/layout/lProcess2"/>
    <dgm:cxn modelId="{40C8DE1B-9C0B-4A89-9F86-C9F7EC6A5E76}" type="presParOf" srcId="{D44A0A8A-4480-4DE6-AE53-C11AF494283A}" destId="{31AA6E9C-F628-4677-84D6-A517C0AEEC6C}" srcOrd="2" destOrd="0" presId="urn:microsoft.com/office/officeart/2005/8/layout/lProcess2"/>
    <dgm:cxn modelId="{03A0247D-2F21-4F72-B496-708F48EDC0A6}" type="presParOf" srcId="{31AA6E9C-F628-4677-84D6-A517C0AEEC6C}" destId="{3DC2436C-4724-4D2F-9BAB-B17BFF4996FE}" srcOrd="0" destOrd="0" presId="urn:microsoft.com/office/officeart/2005/8/layout/lProcess2"/>
    <dgm:cxn modelId="{39CD991E-BCE9-4A3B-80B9-AE2AF03AD43D}" type="presParOf" srcId="{3DC2436C-4724-4D2F-9BAB-B17BFF4996FE}" destId="{5AF0A69B-B6CD-431C-BF29-FE177A7E46DA}" srcOrd="0" destOrd="0" presId="urn:microsoft.com/office/officeart/2005/8/layout/lProcess2"/>
    <dgm:cxn modelId="{C5392E43-2FA6-495D-9775-77FB76ED4AA8}" type="presParOf" srcId="{3DC2436C-4724-4D2F-9BAB-B17BFF4996FE}" destId="{DE59F123-932D-4CBF-A8D8-F7E33CCAB4DC}" srcOrd="1" destOrd="0" presId="urn:microsoft.com/office/officeart/2005/8/layout/lProcess2"/>
    <dgm:cxn modelId="{2AFF8870-4EB6-4B2C-84D7-5423D483F909}" type="presParOf" srcId="{3DC2436C-4724-4D2F-9BAB-B17BFF4996FE}" destId="{03D0C130-7BB2-4E47-8187-C10D5C6A8BC7}" srcOrd="2" destOrd="0" presId="urn:microsoft.com/office/officeart/2005/8/layout/lProcess2"/>
    <dgm:cxn modelId="{F5886D9D-01DC-43F6-B30F-9DAA6F3EFB89}" type="presParOf" srcId="{3DC2436C-4724-4D2F-9BAB-B17BFF4996FE}" destId="{5D9F890B-6BCA-4222-8501-98C0AABFB4D5}" srcOrd="3" destOrd="0" presId="urn:microsoft.com/office/officeart/2005/8/layout/lProcess2"/>
    <dgm:cxn modelId="{99969C9B-BE32-438A-8537-72956353C646}" type="presParOf" srcId="{3DC2436C-4724-4D2F-9BAB-B17BFF4996FE}" destId="{05E8A954-87A8-4517-808E-2772D9256E0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CA6089-B777-49C8-B03F-88DD798E5F7D}"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s-ES"/>
        </a:p>
      </dgm:t>
    </dgm:pt>
    <dgm:pt modelId="{D7D64E4B-15C7-47A6-A06A-6F737A30A82F}">
      <dgm:prSet phldrT="[Texto]" custT="1">
        <dgm:style>
          <a:lnRef idx="2">
            <a:schemeClr val="accent5"/>
          </a:lnRef>
          <a:fillRef idx="1">
            <a:schemeClr val="lt1"/>
          </a:fillRef>
          <a:effectRef idx="0">
            <a:schemeClr val="accent5"/>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 un proceso realizado por la alta dirección.</a:t>
          </a:r>
          <a:endParaRPr lang="es-ES" sz="1800" dirty="0">
            <a:solidFill>
              <a:schemeClr val="tx1"/>
            </a:solidFill>
          </a:endParaRPr>
        </a:p>
      </dgm:t>
    </dgm:pt>
    <dgm:pt modelId="{9954BC94-E28C-4EE0-8BDE-E5F8EA431269}" type="parTrans" cxnId="{29B0F785-C4B4-4763-A292-D4A762B114E1}">
      <dgm:prSet/>
      <dgm:spPr/>
      <dgm:t>
        <a:bodyPr/>
        <a:lstStyle/>
        <a:p>
          <a:endParaRPr lang="es-ES">
            <a:solidFill>
              <a:schemeClr val="tx1"/>
            </a:solidFill>
          </a:endParaRPr>
        </a:p>
      </dgm:t>
    </dgm:pt>
    <dgm:pt modelId="{1D3B6CDD-24AD-4F08-8955-39A525CE1B69}" type="sibTrans" cxnId="{29B0F785-C4B4-4763-A292-D4A762B114E1}">
      <dgm:prSet/>
      <dgm:spPr/>
      <dgm:t>
        <a:bodyPr/>
        <a:lstStyle/>
        <a:p>
          <a:endParaRPr lang="es-ES">
            <a:solidFill>
              <a:schemeClr val="tx1"/>
            </a:solidFill>
          </a:endParaRPr>
        </a:p>
      </dgm:t>
    </dgm:pt>
    <dgm:pt modelId="{F4734699-B419-482A-99D1-6FE410F8F514}">
      <dgm:prSet phldrT="[Texto]" custT="1">
        <dgm:style>
          <a:lnRef idx="2">
            <a:schemeClr val="accent2"/>
          </a:lnRef>
          <a:fillRef idx="1">
            <a:schemeClr val="lt1"/>
          </a:fillRef>
          <a:effectRef idx="0">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Para  el establecimiento de la estrategia, diseñado para identificar eventos potenciales que pueden afectarla, </a:t>
          </a:r>
          <a:endParaRPr lang="es-ES" sz="1600" dirty="0">
            <a:solidFill>
              <a:schemeClr val="tx1"/>
            </a:solidFill>
          </a:endParaRPr>
        </a:p>
      </dgm:t>
    </dgm:pt>
    <dgm:pt modelId="{6AFA6C7B-9C89-4B70-AA1F-75F01DFFB8C1}" type="parTrans" cxnId="{E50F7613-E038-4775-97F8-C824A262C275}">
      <dgm:prSet/>
      <dgm:spPr/>
      <dgm:t>
        <a:bodyPr/>
        <a:lstStyle/>
        <a:p>
          <a:endParaRPr lang="es-ES">
            <a:solidFill>
              <a:schemeClr val="tx1"/>
            </a:solidFill>
          </a:endParaRPr>
        </a:p>
      </dgm:t>
    </dgm:pt>
    <dgm:pt modelId="{8B0AECF1-A6E8-44B8-9DEB-08FD9BBE1D7B}" type="sibTrans" cxnId="{E50F7613-E038-4775-97F8-C824A262C275}">
      <dgm:prSet/>
      <dgm:spPr/>
      <dgm:t>
        <a:bodyPr/>
        <a:lstStyle/>
        <a:p>
          <a:endParaRPr lang="es-ES">
            <a:solidFill>
              <a:schemeClr val="tx1"/>
            </a:solidFill>
          </a:endParaRPr>
        </a:p>
      </dgm:t>
    </dgm:pt>
    <dgm:pt modelId="{F3680406-547D-4229-82AA-510D18167661}">
      <dgm:prSet phldrT="[Texto]" custT="1">
        <dgm:style>
          <a:lnRef idx="1">
            <a:schemeClr val="accent4"/>
          </a:lnRef>
          <a:fillRef idx="2">
            <a:schemeClr val="accent4"/>
          </a:fillRef>
          <a:effectRef idx="1">
            <a:schemeClr val="accent4"/>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administrar los riesgos de acuerdo a su apetito,</a:t>
          </a:r>
          <a:endParaRPr lang="es-ES" sz="2000" dirty="0">
            <a:solidFill>
              <a:schemeClr val="tx1"/>
            </a:solidFill>
          </a:endParaRPr>
        </a:p>
      </dgm:t>
    </dgm:pt>
    <dgm:pt modelId="{15962E7E-EF48-408A-BDE5-3000A2FCEF4F}" type="parTrans" cxnId="{C4604B26-9FCA-4FE2-B6CB-E33010FDEB1C}">
      <dgm:prSet/>
      <dgm:spPr/>
      <dgm:t>
        <a:bodyPr/>
        <a:lstStyle/>
        <a:p>
          <a:endParaRPr lang="es-ES">
            <a:solidFill>
              <a:schemeClr val="tx1"/>
            </a:solidFill>
          </a:endParaRPr>
        </a:p>
      </dgm:t>
    </dgm:pt>
    <dgm:pt modelId="{EBF495A2-FAFD-42B5-B5B7-43F557059D16}" type="sibTrans" cxnId="{C4604B26-9FCA-4FE2-B6CB-E33010FDEB1C}">
      <dgm:prSet/>
      <dgm:spPr/>
      <dgm:t>
        <a:bodyPr/>
        <a:lstStyle/>
        <a:p>
          <a:endParaRPr lang="es-ES">
            <a:solidFill>
              <a:schemeClr val="tx1"/>
            </a:solidFill>
          </a:endParaRPr>
        </a:p>
      </dgm:t>
    </dgm:pt>
    <dgm:pt modelId="{0164C370-B1D5-41FA-ABF1-F24BF2EF9C81}">
      <dgm:prSet phldrT="[Texto]" custT="1">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sz="18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proporcionar una seguridad razonable.</a:t>
          </a:r>
          <a:endParaRPr lang="es-ES" sz="1800" dirty="0">
            <a:solidFill>
              <a:schemeClr val="tx1"/>
            </a:solidFill>
          </a:endParaRPr>
        </a:p>
      </dgm:t>
    </dgm:pt>
    <dgm:pt modelId="{524B2F73-50DE-4760-A88D-9E57C025D5E4}" type="parTrans" cxnId="{D52D9590-307A-4376-921E-FE0B0EA58A30}">
      <dgm:prSet/>
      <dgm:spPr/>
      <dgm:t>
        <a:bodyPr/>
        <a:lstStyle/>
        <a:p>
          <a:endParaRPr lang="es-ES">
            <a:solidFill>
              <a:schemeClr val="tx1"/>
            </a:solidFill>
          </a:endParaRPr>
        </a:p>
      </dgm:t>
    </dgm:pt>
    <dgm:pt modelId="{676817FB-09DA-4EAE-8344-F1763A2617DA}" type="sibTrans" cxnId="{D52D9590-307A-4376-921E-FE0B0EA58A30}">
      <dgm:prSet/>
      <dgm:spPr/>
      <dgm:t>
        <a:bodyPr/>
        <a:lstStyle/>
        <a:p>
          <a:endParaRPr lang="es-ES">
            <a:solidFill>
              <a:schemeClr val="tx1"/>
            </a:solidFill>
          </a:endParaRPr>
        </a:p>
      </dgm:t>
    </dgm:pt>
    <dgm:pt modelId="{31F46B7C-E092-4AC0-AECA-F8DED20F2E5B}" type="pres">
      <dgm:prSet presAssocID="{3CCA6089-B777-49C8-B03F-88DD798E5F7D}" presName="diagram" presStyleCnt="0">
        <dgm:presLayoutVars>
          <dgm:dir/>
          <dgm:resizeHandles val="exact"/>
        </dgm:presLayoutVars>
      </dgm:prSet>
      <dgm:spPr/>
      <dgm:t>
        <a:bodyPr/>
        <a:lstStyle/>
        <a:p>
          <a:endParaRPr lang="es-ES"/>
        </a:p>
      </dgm:t>
    </dgm:pt>
    <dgm:pt modelId="{59547621-81FC-4B2F-9853-B0EBB1FCE6CE}" type="pres">
      <dgm:prSet presAssocID="{D7D64E4B-15C7-47A6-A06A-6F737A30A82F}" presName="node" presStyleLbl="node1" presStyleIdx="0" presStyleCnt="4">
        <dgm:presLayoutVars>
          <dgm:bulletEnabled val="1"/>
        </dgm:presLayoutVars>
      </dgm:prSet>
      <dgm:spPr/>
      <dgm:t>
        <a:bodyPr/>
        <a:lstStyle/>
        <a:p>
          <a:endParaRPr lang="es-ES"/>
        </a:p>
      </dgm:t>
    </dgm:pt>
    <dgm:pt modelId="{432FC638-2EEB-414A-B565-8FF75D755829}" type="pres">
      <dgm:prSet presAssocID="{1D3B6CDD-24AD-4F08-8955-39A525CE1B69}" presName="sibTrans" presStyleLbl="sibTrans2D1" presStyleIdx="0" presStyleCnt="3"/>
      <dgm:spPr/>
      <dgm:t>
        <a:bodyPr/>
        <a:lstStyle/>
        <a:p>
          <a:endParaRPr lang="es-ES"/>
        </a:p>
      </dgm:t>
    </dgm:pt>
    <dgm:pt modelId="{54ECE7EF-4C83-456E-B707-7449775AD71F}" type="pres">
      <dgm:prSet presAssocID="{1D3B6CDD-24AD-4F08-8955-39A525CE1B69}" presName="connectorText" presStyleLbl="sibTrans2D1" presStyleIdx="0" presStyleCnt="3"/>
      <dgm:spPr/>
      <dgm:t>
        <a:bodyPr/>
        <a:lstStyle/>
        <a:p>
          <a:endParaRPr lang="es-ES"/>
        </a:p>
      </dgm:t>
    </dgm:pt>
    <dgm:pt modelId="{D2A23B5F-8BFE-4DA3-8D7B-336193B22E70}" type="pres">
      <dgm:prSet presAssocID="{F4734699-B419-482A-99D1-6FE410F8F514}" presName="node" presStyleLbl="node1" presStyleIdx="1" presStyleCnt="4">
        <dgm:presLayoutVars>
          <dgm:bulletEnabled val="1"/>
        </dgm:presLayoutVars>
      </dgm:prSet>
      <dgm:spPr/>
      <dgm:t>
        <a:bodyPr/>
        <a:lstStyle/>
        <a:p>
          <a:endParaRPr lang="es-ES"/>
        </a:p>
      </dgm:t>
    </dgm:pt>
    <dgm:pt modelId="{47D38335-7F67-4FB0-8B81-635312DE13A8}" type="pres">
      <dgm:prSet presAssocID="{8B0AECF1-A6E8-44B8-9DEB-08FD9BBE1D7B}" presName="sibTrans" presStyleLbl="sibTrans2D1" presStyleIdx="1" presStyleCnt="3"/>
      <dgm:spPr/>
      <dgm:t>
        <a:bodyPr/>
        <a:lstStyle/>
        <a:p>
          <a:endParaRPr lang="es-ES"/>
        </a:p>
      </dgm:t>
    </dgm:pt>
    <dgm:pt modelId="{41637EF4-41BE-423D-92FB-3F2CE7EAF541}" type="pres">
      <dgm:prSet presAssocID="{8B0AECF1-A6E8-44B8-9DEB-08FD9BBE1D7B}" presName="connectorText" presStyleLbl="sibTrans2D1" presStyleIdx="1" presStyleCnt="3"/>
      <dgm:spPr/>
      <dgm:t>
        <a:bodyPr/>
        <a:lstStyle/>
        <a:p>
          <a:endParaRPr lang="es-ES"/>
        </a:p>
      </dgm:t>
    </dgm:pt>
    <dgm:pt modelId="{87BCBAF5-CBF3-4012-92E5-EDB9C897C769}" type="pres">
      <dgm:prSet presAssocID="{F3680406-547D-4229-82AA-510D18167661}" presName="node" presStyleLbl="node1" presStyleIdx="2" presStyleCnt="4">
        <dgm:presLayoutVars>
          <dgm:bulletEnabled val="1"/>
        </dgm:presLayoutVars>
      </dgm:prSet>
      <dgm:spPr/>
      <dgm:t>
        <a:bodyPr/>
        <a:lstStyle/>
        <a:p>
          <a:endParaRPr lang="es-ES"/>
        </a:p>
      </dgm:t>
    </dgm:pt>
    <dgm:pt modelId="{CE27E896-B27F-48CF-9567-9BCD66F62F79}" type="pres">
      <dgm:prSet presAssocID="{EBF495A2-FAFD-42B5-B5B7-43F557059D16}" presName="sibTrans" presStyleLbl="sibTrans2D1" presStyleIdx="2" presStyleCnt="3"/>
      <dgm:spPr/>
      <dgm:t>
        <a:bodyPr/>
        <a:lstStyle/>
        <a:p>
          <a:endParaRPr lang="es-ES"/>
        </a:p>
      </dgm:t>
    </dgm:pt>
    <dgm:pt modelId="{F905E05A-625A-43EA-8337-0875A76A69E8}" type="pres">
      <dgm:prSet presAssocID="{EBF495A2-FAFD-42B5-B5B7-43F557059D16}" presName="connectorText" presStyleLbl="sibTrans2D1" presStyleIdx="2" presStyleCnt="3"/>
      <dgm:spPr/>
      <dgm:t>
        <a:bodyPr/>
        <a:lstStyle/>
        <a:p>
          <a:endParaRPr lang="es-ES"/>
        </a:p>
      </dgm:t>
    </dgm:pt>
    <dgm:pt modelId="{05F7FC0E-D340-49FF-BA2F-48A39D2DE6FB}" type="pres">
      <dgm:prSet presAssocID="{0164C370-B1D5-41FA-ABF1-F24BF2EF9C81}" presName="node" presStyleLbl="node1" presStyleIdx="3" presStyleCnt="4">
        <dgm:presLayoutVars>
          <dgm:bulletEnabled val="1"/>
        </dgm:presLayoutVars>
      </dgm:prSet>
      <dgm:spPr/>
      <dgm:t>
        <a:bodyPr/>
        <a:lstStyle/>
        <a:p>
          <a:endParaRPr lang="es-ES"/>
        </a:p>
      </dgm:t>
    </dgm:pt>
  </dgm:ptLst>
  <dgm:cxnLst>
    <dgm:cxn modelId="{29B0F785-C4B4-4763-A292-D4A762B114E1}" srcId="{3CCA6089-B777-49C8-B03F-88DD798E5F7D}" destId="{D7D64E4B-15C7-47A6-A06A-6F737A30A82F}" srcOrd="0" destOrd="0" parTransId="{9954BC94-E28C-4EE0-8BDE-E5F8EA431269}" sibTransId="{1D3B6CDD-24AD-4F08-8955-39A525CE1B69}"/>
    <dgm:cxn modelId="{7A1F6A9D-FF1B-48A2-B071-E4161AC1666D}" type="presOf" srcId="{1D3B6CDD-24AD-4F08-8955-39A525CE1B69}" destId="{54ECE7EF-4C83-456E-B707-7449775AD71F}" srcOrd="1" destOrd="0" presId="urn:microsoft.com/office/officeart/2005/8/layout/process5"/>
    <dgm:cxn modelId="{48E7BBF6-AA3F-4E9A-9023-D3251ABA4A50}" type="presOf" srcId="{3CCA6089-B777-49C8-B03F-88DD798E5F7D}" destId="{31F46B7C-E092-4AC0-AECA-F8DED20F2E5B}" srcOrd="0" destOrd="0" presId="urn:microsoft.com/office/officeart/2005/8/layout/process5"/>
    <dgm:cxn modelId="{B0A318BA-218E-4F5E-9FF8-F54B184BF569}" type="presOf" srcId="{1D3B6CDD-24AD-4F08-8955-39A525CE1B69}" destId="{432FC638-2EEB-414A-B565-8FF75D755829}" srcOrd="0" destOrd="0" presId="urn:microsoft.com/office/officeart/2005/8/layout/process5"/>
    <dgm:cxn modelId="{E50F7613-E038-4775-97F8-C824A262C275}" srcId="{3CCA6089-B777-49C8-B03F-88DD798E5F7D}" destId="{F4734699-B419-482A-99D1-6FE410F8F514}" srcOrd="1" destOrd="0" parTransId="{6AFA6C7B-9C89-4B70-AA1F-75F01DFFB8C1}" sibTransId="{8B0AECF1-A6E8-44B8-9DEB-08FD9BBE1D7B}"/>
    <dgm:cxn modelId="{2F6FC4E8-BE25-4EE5-A65A-2770214E5C19}" type="presOf" srcId="{EBF495A2-FAFD-42B5-B5B7-43F557059D16}" destId="{F905E05A-625A-43EA-8337-0875A76A69E8}" srcOrd="1" destOrd="0" presId="urn:microsoft.com/office/officeart/2005/8/layout/process5"/>
    <dgm:cxn modelId="{C4604B26-9FCA-4FE2-B6CB-E33010FDEB1C}" srcId="{3CCA6089-B777-49C8-B03F-88DD798E5F7D}" destId="{F3680406-547D-4229-82AA-510D18167661}" srcOrd="2" destOrd="0" parTransId="{15962E7E-EF48-408A-BDE5-3000A2FCEF4F}" sibTransId="{EBF495A2-FAFD-42B5-B5B7-43F557059D16}"/>
    <dgm:cxn modelId="{97B180E2-7430-4BE3-AE30-65CEA8D36082}" type="presOf" srcId="{D7D64E4B-15C7-47A6-A06A-6F737A30A82F}" destId="{59547621-81FC-4B2F-9853-B0EBB1FCE6CE}" srcOrd="0" destOrd="0" presId="urn:microsoft.com/office/officeart/2005/8/layout/process5"/>
    <dgm:cxn modelId="{353886C7-4853-4C09-BED4-DAA831DC0C61}" type="presOf" srcId="{8B0AECF1-A6E8-44B8-9DEB-08FD9BBE1D7B}" destId="{41637EF4-41BE-423D-92FB-3F2CE7EAF541}" srcOrd="1" destOrd="0" presId="urn:microsoft.com/office/officeart/2005/8/layout/process5"/>
    <dgm:cxn modelId="{D1063D34-AAC8-4560-A941-EAD1A863AEAD}" type="presOf" srcId="{F3680406-547D-4229-82AA-510D18167661}" destId="{87BCBAF5-CBF3-4012-92E5-EDB9C897C769}" srcOrd="0" destOrd="0" presId="urn:microsoft.com/office/officeart/2005/8/layout/process5"/>
    <dgm:cxn modelId="{21A45EA6-3732-49AF-89B3-D7142C828293}" type="presOf" srcId="{8B0AECF1-A6E8-44B8-9DEB-08FD9BBE1D7B}" destId="{47D38335-7F67-4FB0-8B81-635312DE13A8}" srcOrd="0" destOrd="0" presId="urn:microsoft.com/office/officeart/2005/8/layout/process5"/>
    <dgm:cxn modelId="{9310FF48-D1BD-4545-B90C-33565E45527D}" type="presOf" srcId="{F4734699-B419-482A-99D1-6FE410F8F514}" destId="{D2A23B5F-8BFE-4DA3-8D7B-336193B22E70}" srcOrd="0" destOrd="0" presId="urn:microsoft.com/office/officeart/2005/8/layout/process5"/>
    <dgm:cxn modelId="{E4833758-A1E5-4B19-B869-26665BFF5B46}" type="presOf" srcId="{EBF495A2-FAFD-42B5-B5B7-43F557059D16}" destId="{CE27E896-B27F-48CF-9567-9BCD66F62F79}" srcOrd="0" destOrd="0" presId="urn:microsoft.com/office/officeart/2005/8/layout/process5"/>
    <dgm:cxn modelId="{6AC04608-6F33-41E0-80DE-4894D85FA340}" type="presOf" srcId="{0164C370-B1D5-41FA-ABF1-F24BF2EF9C81}" destId="{05F7FC0E-D340-49FF-BA2F-48A39D2DE6FB}" srcOrd="0" destOrd="0" presId="urn:microsoft.com/office/officeart/2005/8/layout/process5"/>
    <dgm:cxn modelId="{D52D9590-307A-4376-921E-FE0B0EA58A30}" srcId="{3CCA6089-B777-49C8-B03F-88DD798E5F7D}" destId="{0164C370-B1D5-41FA-ABF1-F24BF2EF9C81}" srcOrd="3" destOrd="0" parTransId="{524B2F73-50DE-4760-A88D-9E57C025D5E4}" sibTransId="{676817FB-09DA-4EAE-8344-F1763A2617DA}"/>
    <dgm:cxn modelId="{520AE057-670F-47BD-9C9F-B2E14824FDE0}" type="presParOf" srcId="{31F46B7C-E092-4AC0-AECA-F8DED20F2E5B}" destId="{59547621-81FC-4B2F-9853-B0EBB1FCE6CE}" srcOrd="0" destOrd="0" presId="urn:microsoft.com/office/officeart/2005/8/layout/process5"/>
    <dgm:cxn modelId="{5D288EE0-76C6-402C-B639-1E84FB29D42E}" type="presParOf" srcId="{31F46B7C-E092-4AC0-AECA-F8DED20F2E5B}" destId="{432FC638-2EEB-414A-B565-8FF75D755829}" srcOrd="1" destOrd="0" presId="urn:microsoft.com/office/officeart/2005/8/layout/process5"/>
    <dgm:cxn modelId="{32ABC063-7E69-457A-ACD7-31914930146C}" type="presParOf" srcId="{432FC638-2EEB-414A-B565-8FF75D755829}" destId="{54ECE7EF-4C83-456E-B707-7449775AD71F}" srcOrd="0" destOrd="0" presId="urn:microsoft.com/office/officeart/2005/8/layout/process5"/>
    <dgm:cxn modelId="{5FCBE504-A680-4307-8C09-05300C442A89}" type="presParOf" srcId="{31F46B7C-E092-4AC0-AECA-F8DED20F2E5B}" destId="{D2A23B5F-8BFE-4DA3-8D7B-336193B22E70}" srcOrd="2" destOrd="0" presId="urn:microsoft.com/office/officeart/2005/8/layout/process5"/>
    <dgm:cxn modelId="{5927F7B8-8391-4D44-B070-23213BDE2B27}" type="presParOf" srcId="{31F46B7C-E092-4AC0-AECA-F8DED20F2E5B}" destId="{47D38335-7F67-4FB0-8B81-635312DE13A8}" srcOrd="3" destOrd="0" presId="urn:microsoft.com/office/officeart/2005/8/layout/process5"/>
    <dgm:cxn modelId="{E7DE7C56-1DE2-4736-BB90-20F0DCB55DA1}" type="presParOf" srcId="{47D38335-7F67-4FB0-8B81-635312DE13A8}" destId="{41637EF4-41BE-423D-92FB-3F2CE7EAF541}" srcOrd="0" destOrd="0" presId="urn:microsoft.com/office/officeart/2005/8/layout/process5"/>
    <dgm:cxn modelId="{3F22E5AD-91BB-4F56-A3BE-B5FB11390900}" type="presParOf" srcId="{31F46B7C-E092-4AC0-AECA-F8DED20F2E5B}" destId="{87BCBAF5-CBF3-4012-92E5-EDB9C897C769}" srcOrd="4" destOrd="0" presId="urn:microsoft.com/office/officeart/2005/8/layout/process5"/>
    <dgm:cxn modelId="{29951044-D92F-456A-BA20-B53C42A43E43}" type="presParOf" srcId="{31F46B7C-E092-4AC0-AECA-F8DED20F2E5B}" destId="{CE27E896-B27F-48CF-9567-9BCD66F62F79}" srcOrd="5" destOrd="0" presId="urn:microsoft.com/office/officeart/2005/8/layout/process5"/>
    <dgm:cxn modelId="{8E7233AE-E3D3-41AD-9849-BC10DF0367A8}" type="presParOf" srcId="{CE27E896-B27F-48CF-9567-9BCD66F62F79}" destId="{F905E05A-625A-43EA-8337-0875A76A69E8}" srcOrd="0" destOrd="0" presId="urn:microsoft.com/office/officeart/2005/8/layout/process5"/>
    <dgm:cxn modelId="{BE2B5C50-706D-48F1-8D80-F8B5299194CB}" type="presParOf" srcId="{31F46B7C-E092-4AC0-AECA-F8DED20F2E5B}" destId="{05F7FC0E-D340-49FF-BA2F-48A39D2DE6FB}" srcOrd="6"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E050-22AA-45E8-A637-222E78332956}">
      <dsp:nvSpPr>
        <dsp:cNvPr id="0" name=""/>
        <dsp:cNvSpPr/>
      </dsp:nvSpPr>
      <dsp:spPr>
        <a:xfrm>
          <a:off x="995756" y="441319"/>
          <a:ext cx="9238381" cy="2135666"/>
        </a:xfrm>
        <a:prstGeom prst="rect">
          <a:avLst/>
        </a:prstGeom>
        <a:solidFill>
          <a:schemeClr val="accent4">
            <a:lumMod val="20000"/>
            <a:lumOff val="8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6558"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Es la necesidad que motiva a las empresas, de diseñar en un concepto general al Sistema de Control Interno, aplicable a todos los departamentos de la organización, los mismos que sean evaluados según el grado de incidencia que generen en el normal desarrollo de las operaciones administrativas, financieras y contables.</a:t>
          </a:r>
        </a:p>
        <a:p>
          <a:pPr lvl="0" algn="l" defTabSz="977900">
            <a:lnSpc>
              <a:spcPct val="90000"/>
            </a:lnSpc>
            <a:spcBef>
              <a:spcPct val="0"/>
            </a:spcBef>
            <a:spcAft>
              <a:spcPct val="35000"/>
            </a:spcAft>
          </a:pPr>
          <a:endParaRPr lang="es-EC" sz="2200" kern="1200" dirty="0"/>
        </a:p>
      </dsp:txBody>
      <dsp:txXfrm>
        <a:off x="995756" y="441319"/>
        <a:ext cx="9238381" cy="2135666"/>
      </dsp:txXfrm>
    </dsp:sp>
    <dsp:sp modelId="{E817BF48-CBF6-4BAF-BE79-A40FC5CBEFD9}">
      <dsp:nvSpPr>
        <dsp:cNvPr id="0" name=""/>
        <dsp:cNvSpPr/>
      </dsp:nvSpPr>
      <dsp:spPr>
        <a:xfrm>
          <a:off x="3" y="287673"/>
          <a:ext cx="1494966" cy="224244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29EB2-6F05-4544-8855-5A6E05970529}">
      <dsp:nvSpPr>
        <dsp:cNvPr id="0" name=""/>
        <dsp:cNvSpPr/>
      </dsp:nvSpPr>
      <dsp:spPr>
        <a:xfrm>
          <a:off x="1262663" y="2968515"/>
          <a:ext cx="8919705" cy="2135666"/>
        </a:xfrm>
        <a:prstGeom prst="rect">
          <a:avLst/>
        </a:prstGeom>
        <a:solidFill>
          <a:schemeClr val="accent6">
            <a:lumMod val="20000"/>
            <a:lumOff val="8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46558"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El objetivo del presente estudio es fortalecer las debilidades en el cumplimiento  de las actividades  y parámetros para mejorar el sistema de gestión administrativa basado en metodologías que presenten óptimos resultados  para la empresa, más que todo en el cumplimiento  de normas  y políticas internas además las leyes implantadas por las entidades reguladores del Estado. </a:t>
          </a:r>
          <a:endParaRPr lang="es-EC" sz="2200" kern="1200" dirty="0"/>
        </a:p>
      </dsp:txBody>
      <dsp:txXfrm>
        <a:off x="1262663" y="2968515"/>
        <a:ext cx="8919705" cy="2135666"/>
      </dsp:txXfrm>
    </dsp:sp>
    <dsp:sp modelId="{6F4F862A-7F4B-4084-B30B-3460D0B16CD6}">
      <dsp:nvSpPr>
        <dsp:cNvPr id="0" name=""/>
        <dsp:cNvSpPr/>
      </dsp:nvSpPr>
      <dsp:spPr>
        <a:xfrm>
          <a:off x="3" y="2920807"/>
          <a:ext cx="1494966" cy="22424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FFF2-9A48-4F69-AF53-5DE79ECF20CA}">
      <dsp:nvSpPr>
        <dsp:cNvPr id="0" name=""/>
        <dsp:cNvSpPr/>
      </dsp:nvSpPr>
      <dsp:spPr>
        <a:xfrm>
          <a:off x="7566046" y="1356879"/>
          <a:ext cx="184999" cy="3394059"/>
        </a:xfrm>
        <a:custGeom>
          <a:avLst/>
          <a:gdLst/>
          <a:ahLst/>
          <a:cxnLst/>
          <a:rect l="0" t="0" r="0" b="0"/>
          <a:pathLst>
            <a:path>
              <a:moveTo>
                <a:pt x="0" y="0"/>
              </a:moveTo>
              <a:lnTo>
                <a:pt x="0" y="3394059"/>
              </a:lnTo>
              <a:lnTo>
                <a:pt x="184999" y="339405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90AF9-E2D8-4F51-BB5A-7F23497D5E01}">
      <dsp:nvSpPr>
        <dsp:cNvPr id="0" name=""/>
        <dsp:cNvSpPr/>
      </dsp:nvSpPr>
      <dsp:spPr>
        <a:xfrm>
          <a:off x="7566046" y="1356879"/>
          <a:ext cx="156783" cy="1287081"/>
        </a:xfrm>
        <a:custGeom>
          <a:avLst/>
          <a:gdLst/>
          <a:ahLst/>
          <a:cxnLst/>
          <a:rect l="0" t="0" r="0" b="0"/>
          <a:pathLst>
            <a:path>
              <a:moveTo>
                <a:pt x="0" y="0"/>
              </a:moveTo>
              <a:lnTo>
                <a:pt x="0" y="1287081"/>
              </a:lnTo>
              <a:lnTo>
                <a:pt x="156783" y="128708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08C6E-DF1A-414A-84B1-A6D1220204DF}">
      <dsp:nvSpPr>
        <dsp:cNvPr id="0" name=""/>
        <dsp:cNvSpPr/>
      </dsp:nvSpPr>
      <dsp:spPr>
        <a:xfrm>
          <a:off x="4688437" y="415904"/>
          <a:ext cx="3687234" cy="610122"/>
        </a:xfrm>
        <a:custGeom>
          <a:avLst/>
          <a:gdLst/>
          <a:ahLst/>
          <a:cxnLst/>
          <a:rect l="0" t="0" r="0" b="0"/>
          <a:pathLst>
            <a:path>
              <a:moveTo>
                <a:pt x="0" y="0"/>
              </a:moveTo>
              <a:lnTo>
                <a:pt x="0" y="397595"/>
              </a:lnTo>
              <a:lnTo>
                <a:pt x="3687234" y="397595"/>
              </a:lnTo>
              <a:lnTo>
                <a:pt x="3687234" y="6101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850EB-F6AD-4BE0-BAFC-33AB25E0FB16}">
      <dsp:nvSpPr>
        <dsp:cNvPr id="0" name=""/>
        <dsp:cNvSpPr/>
      </dsp:nvSpPr>
      <dsp:spPr>
        <a:xfrm>
          <a:off x="5211029" y="1491672"/>
          <a:ext cx="157208" cy="2957210"/>
        </a:xfrm>
        <a:custGeom>
          <a:avLst/>
          <a:gdLst/>
          <a:ahLst/>
          <a:cxnLst/>
          <a:rect l="0" t="0" r="0" b="0"/>
          <a:pathLst>
            <a:path>
              <a:moveTo>
                <a:pt x="0" y="0"/>
              </a:moveTo>
              <a:lnTo>
                <a:pt x="0" y="2957210"/>
              </a:lnTo>
              <a:lnTo>
                <a:pt x="157208" y="29572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7B3B42-6E2B-4258-B3CF-0B0859726E97}">
      <dsp:nvSpPr>
        <dsp:cNvPr id="0" name=""/>
        <dsp:cNvSpPr/>
      </dsp:nvSpPr>
      <dsp:spPr>
        <a:xfrm>
          <a:off x="5211029" y="1491672"/>
          <a:ext cx="142898" cy="1134011"/>
        </a:xfrm>
        <a:custGeom>
          <a:avLst/>
          <a:gdLst/>
          <a:ahLst/>
          <a:cxnLst/>
          <a:rect l="0" t="0" r="0" b="0"/>
          <a:pathLst>
            <a:path>
              <a:moveTo>
                <a:pt x="0" y="0"/>
              </a:moveTo>
              <a:lnTo>
                <a:pt x="0" y="1134011"/>
              </a:lnTo>
              <a:lnTo>
                <a:pt x="142898" y="113401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40F7C-411B-46D5-967A-FA8DB3428F1F}">
      <dsp:nvSpPr>
        <dsp:cNvPr id="0" name=""/>
        <dsp:cNvSpPr/>
      </dsp:nvSpPr>
      <dsp:spPr>
        <a:xfrm>
          <a:off x="4688437" y="415904"/>
          <a:ext cx="1332217" cy="718672"/>
        </a:xfrm>
        <a:custGeom>
          <a:avLst/>
          <a:gdLst/>
          <a:ahLst/>
          <a:cxnLst/>
          <a:rect l="0" t="0" r="0" b="0"/>
          <a:pathLst>
            <a:path>
              <a:moveTo>
                <a:pt x="0" y="0"/>
              </a:moveTo>
              <a:lnTo>
                <a:pt x="0" y="506146"/>
              </a:lnTo>
              <a:lnTo>
                <a:pt x="1332217" y="506146"/>
              </a:lnTo>
              <a:lnTo>
                <a:pt x="1332217" y="7186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03853-3F53-41CE-9D1B-7F53F960B2F9}">
      <dsp:nvSpPr>
        <dsp:cNvPr id="0" name=""/>
        <dsp:cNvSpPr/>
      </dsp:nvSpPr>
      <dsp:spPr>
        <a:xfrm>
          <a:off x="2708823" y="1385064"/>
          <a:ext cx="203134" cy="3397130"/>
        </a:xfrm>
        <a:custGeom>
          <a:avLst/>
          <a:gdLst/>
          <a:ahLst/>
          <a:cxnLst/>
          <a:rect l="0" t="0" r="0" b="0"/>
          <a:pathLst>
            <a:path>
              <a:moveTo>
                <a:pt x="0" y="0"/>
              </a:moveTo>
              <a:lnTo>
                <a:pt x="0" y="3397130"/>
              </a:lnTo>
              <a:lnTo>
                <a:pt x="203134" y="339713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3556E-B518-49AC-95C2-DFB076D43886}">
      <dsp:nvSpPr>
        <dsp:cNvPr id="0" name=""/>
        <dsp:cNvSpPr/>
      </dsp:nvSpPr>
      <dsp:spPr>
        <a:xfrm>
          <a:off x="2708823" y="1385064"/>
          <a:ext cx="237260" cy="1226202"/>
        </a:xfrm>
        <a:custGeom>
          <a:avLst/>
          <a:gdLst/>
          <a:ahLst/>
          <a:cxnLst/>
          <a:rect l="0" t="0" r="0" b="0"/>
          <a:pathLst>
            <a:path>
              <a:moveTo>
                <a:pt x="0" y="0"/>
              </a:moveTo>
              <a:lnTo>
                <a:pt x="0" y="1226202"/>
              </a:lnTo>
              <a:lnTo>
                <a:pt x="237260" y="122620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7B7A9-3F6F-4228-A38F-D63D63341148}">
      <dsp:nvSpPr>
        <dsp:cNvPr id="0" name=""/>
        <dsp:cNvSpPr/>
      </dsp:nvSpPr>
      <dsp:spPr>
        <a:xfrm>
          <a:off x="3518448" y="415904"/>
          <a:ext cx="1169989" cy="639855"/>
        </a:xfrm>
        <a:custGeom>
          <a:avLst/>
          <a:gdLst/>
          <a:ahLst/>
          <a:cxnLst/>
          <a:rect l="0" t="0" r="0" b="0"/>
          <a:pathLst>
            <a:path>
              <a:moveTo>
                <a:pt x="1169989" y="0"/>
              </a:moveTo>
              <a:lnTo>
                <a:pt x="1169989" y="427329"/>
              </a:lnTo>
              <a:lnTo>
                <a:pt x="0" y="427329"/>
              </a:lnTo>
              <a:lnTo>
                <a:pt x="0" y="6398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C8CBE-C9B0-4349-9BE2-90C862DBCDA5}">
      <dsp:nvSpPr>
        <dsp:cNvPr id="0" name=""/>
        <dsp:cNvSpPr/>
      </dsp:nvSpPr>
      <dsp:spPr>
        <a:xfrm>
          <a:off x="202406" y="1478171"/>
          <a:ext cx="130936" cy="2849475"/>
        </a:xfrm>
        <a:custGeom>
          <a:avLst/>
          <a:gdLst/>
          <a:ahLst/>
          <a:cxnLst/>
          <a:rect l="0" t="0" r="0" b="0"/>
          <a:pathLst>
            <a:path>
              <a:moveTo>
                <a:pt x="0" y="0"/>
              </a:moveTo>
              <a:lnTo>
                <a:pt x="0" y="2849475"/>
              </a:lnTo>
              <a:lnTo>
                <a:pt x="130936" y="284947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EC329-4B1B-48EC-A7DB-867DC052C174}">
      <dsp:nvSpPr>
        <dsp:cNvPr id="0" name=""/>
        <dsp:cNvSpPr/>
      </dsp:nvSpPr>
      <dsp:spPr>
        <a:xfrm>
          <a:off x="202406" y="1478171"/>
          <a:ext cx="103672" cy="1058139"/>
        </a:xfrm>
        <a:custGeom>
          <a:avLst/>
          <a:gdLst/>
          <a:ahLst/>
          <a:cxnLst/>
          <a:rect l="0" t="0" r="0" b="0"/>
          <a:pathLst>
            <a:path>
              <a:moveTo>
                <a:pt x="0" y="0"/>
              </a:moveTo>
              <a:lnTo>
                <a:pt x="0" y="1058139"/>
              </a:lnTo>
              <a:lnTo>
                <a:pt x="103672" y="10581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6B332-8B19-46D3-BC79-ECF690E766E8}">
      <dsp:nvSpPr>
        <dsp:cNvPr id="0" name=""/>
        <dsp:cNvSpPr/>
      </dsp:nvSpPr>
      <dsp:spPr>
        <a:xfrm>
          <a:off x="1012031" y="415904"/>
          <a:ext cx="3676405" cy="625090"/>
        </a:xfrm>
        <a:custGeom>
          <a:avLst/>
          <a:gdLst/>
          <a:ahLst/>
          <a:cxnLst/>
          <a:rect l="0" t="0" r="0" b="0"/>
          <a:pathLst>
            <a:path>
              <a:moveTo>
                <a:pt x="3676405" y="0"/>
              </a:moveTo>
              <a:lnTo>
                <a:pt x="3676405" y="412563"/>
              </a:lnTo>
              <a:lnTo>
                <a:pt x="0" y="412563"/>
              </a:lnTo>
              <a:lnTo>
                <a:pt x="0" y="625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81A21-4720-4B1C-8C7C-E61CCFA35268}">
      <dsp:nvSpPr>
        <dsp:cNvPr id="0" name=""/>
        <dsp:cNvSpPr/>
      </dsp:nvSpPr>
      <dsp:spPr>
        <a:xfrm>
          <a:off x="3676405" y="0"/>
          <a:ext cx="2024062" cy="415904"/>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rPr>
            <a:t>COSO ERM </a:t>
          </a:r>
          <a:endParaRPr lang="es-EC" sz="3200" kern="1200" dirty="0">
            <a:solidFill>
              <a:schemeClr val="tx1"/>
            </a:solidFill>
          </a:endParaRPr>
        </a:p>
      </dsp:txBody>
      <dsp:txXfrm>
        <a:off x="3676405" y="0"/>
        <a:ext cx="2024062" cy="415904"/>
      </dsp:txXfrm>
    </dsp:sp>
    <dsp:sp modelId="{7A454608-1E1E-4739-89C4-26F2C2C00409}">
      <dsp:nvSpPr>
        <dsp:cNvPr id="0" name=""/>
        <dsp:cNvSpPr/>
      </dsp:nvSpPr>
      <dsp:spPr>
        <a:xfrm>
          <a:off x="0" y="1040994"/>
          <a:ext cx="2024062" cy="437177"/>
        </a:xfrm>
        <a:prstGeom prst="rect">
          <a:avLst/>
        </a:prstGeom>
        <a:solidFill>
          <a:schemeClr val="accent1">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 AMBIENTE </a:t>
          </a:r>
          <a:r>
            <a:rPr lang="es-EC" sz="1600" b="1" kern="1200" dirty="0" smtClean="0">
              <a:solidFill>
                <a:schemeClr val="tx1"/>
              </a:solidFill>
            </a:rPr>
            <a:t>INTERNO</a:t>
          </a:r>
          <a:r>
            <a:rPr lang="es-EC" sz="1200" b="1" kern="1200" dirty="0" smtClean="0">
              <a:solidFill>
                <a:schemeClr val="tx1"/>
              </a:solidFill>
            </a:rPr>
            <a:t> </a:t>
          </a:r>
          <a:endParaRPr lang="es-EC" sz="1200" b="1" kern="1200" dirty="0">
            <a:solidFill>
              <a:schemeClr val="tx1"/>
            </a:solidFill>
          </a:endParaRPr>
        </a:p>
      </dsp:txBody>
      <dsp:txXfrm>
        <a:off x="0" y="1040994"/>
        <a:ext cx="2024062" cy="437177"/>
      </dsp:txXfrm>
    </dsp:sp>
    <dsp:sp modelId="{C7FA69DE-2E23-4CE6-A795-C58CBB34F570}">
      <dsp:nvSpPr>
        <dsp:cNvPr id="0" name=""/>
        <dsp:cNvSpPr/>
      </dsp:nvSpPr>
      <dsp:spPr>
        <a:xfrm>
          <a:off x="306078" y="2030295"/>
          <a:ext cx="2024062" cy="1012031"/>
        </a:xfrm>
        <a:prstGeom prst="rect">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 Sirve como base fundamental dándole disciplina y estructura. </a:t>
          </a:r>
          <a:endParaRPr lang="es-EC" sz="1600" kern="1200" dirty="0">
            <a:solidFill>
              <a:schemeClr val="tx1"/>
            </a:solidFill>
          </a:endParaRPr>
        </a:p>
      </dsp:txBody>
      <dsp:txXfrm>
        <a:off x="306078" y="2030295"/>
        <a:ext cx="2024062" cy="1012031"/>
      </dsp:txXfrm>
    </dsp:sp>
    <dsp:sp modelId="{E9FE8098-872A-4A13-9171-0587467B1C26}">
      <dsp:nvSpPr>
        <dsp:cNvPr id="0" name=""/>
        <dsp:cNvSpPr/>
      </dsp:nvSpPr>
      <dsp:spPr>
        <a:xfrm>
          <a:off x="333342" y="3449993"/>
          <a:ext cx="2024062" cy="1755307"/>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Para que los empleados  a crear conciencia los riesgos </a:t>
          </a:r>
        </a:p>
        <a:p>
          <a:pPr lvl="0" algn="l" defTabSz="622300">
            <a:lnSpc>
              <a:spcPct val="90000"/>
            </a:lnSpc>
            <a:spcBef>
              <a:spcPct val="0"/>
            </a:spcBef>
            <a:spcAft>
              <a:spcPct val="35000"/>
            </a:spcAft>
          </a:pPr>
          <a:endParaRPr lang="es-EC" sz="1400" kern="1200" dirty="0" smtClean="0">
            <a:solidFill>
              <a:schemeClr val="tx1"/>
            </a:solidFill>
          </a:endParaRPr>
        </a:p>
        <a:p>
          <a:pPr lvl="0" algn="l" defTabSz="622300">
            <a:lnSpc>
              <a:spcPct val="90000"/>
            </a:lnSpc>
            <a:spcBef>
              <a:spcPct val="0"/>
            </a:spcBef>
            <a:spcAft>
              <a:spcPct val="35000"/>
            </a:spcAft>
          </a:pPr>
          <a:r>
            <a:rPr lang="es-EC" sz="1400" kern="1200" dirty="0" smtClean="0">
              <a:solidFill>
                <a:schemeClr val="tx1"/>
              </a:solidFill>
            </a:rPr>
            <a:t>Filosofía de gestión de riesgos</a:t>
          </a:r>
        </a:p>
        <a:p>
          <a:pPr lvl="0" algn="l" defTabSz="622300">
            <a:lnSpc>
              <a:spcPct val="90000"/>
            </a:lnSpc>
            <a:spcBef>
              <a:spcPct val="0"/>
            </a:spcBef>
            <a:spcAft>
              <a:spcPct val="35000"/>
            </a:spcAft>
          </a:pPr>
          <a:r>
            <a:rPr lang="es-EC" sz="1400" kern="1200" dirty="0" smtClean="0">
              <a:solidFill>
                <a:schemeClr val="tx1"/>
              </a:solidFill>
            </a:rPr>
            <a:t>Apetito al riesgo</a:t>
          </a:r>
        </a:p>
        <a:p>
          <a:pPr lvl="0" algn="l" defTabSz="622300">
            <a:lnSpc>
              <a:spcPct val="90000"/>
            </a:lnSpc>
            <a:spcBef>
              <a:spcPct val="0"/>
            </a:spcBef>
            <a:spcAft>
              <a:spcPct val="35000"/>
            </a:spcAft>
          </a:pPr>
          <a:r>
            <a:rPr lang="es-EC" sz="1400" kern="1200" dirty="0" smtClean="0">
              <a:solidFill>
                <a:schemeClr val="tx1"/>
              </a:solidFill>
            </a:rPr>
            <a:t>Integridad y Valores éticos</a:t>
          </a:r>
          <a:endParaRPr lang="es-EC" sz="1400" kern="1200" dirty="0">
            <a:solidFill>
              <a:schemeClr val="tx1"/>
            </a:solidFill>
          </a:endParaRPr>
        </a:p>
      </dsp:txBody>
      <dsp:txXfrm>
        <a:off x="333342" y="3449993"/>
        <a:ext cx="2024062" cy="1755307"/>
      </dsp:txXfrm>
    </dsp:sp>
    <dsp:sp modelId="{D9083CE2-A546-41A4-8636-9421B382047F}">
      <dsp:nvSpPr>
        <dsp:cNvPr id="0" name=""/>
        <dsp:cNvSpPr/>
      </dsp:nvSpPr>
      <dsp:spPr>
        <a:xfrm>
          <a:off x="2506416" y="1055760"/>
          <a:ext cx="2024062" cy="329304"/>
        </a:xfrm>
        <a:prstGeom prst="rect">
          <a:avLst/>
        </a:prstGeom>
        <a:solidFill>
          <a:schemeClr val="accent1">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C" sz="1050" b="1" kern="1200" dirty="0" smtClean="0">
              <a:solidFill>
                <a:schemeClr val="tx1"/>
              </a:solidFill>
            </a:rPr>
            <a:t> ESTABLECIMIENTO DE OBJETIVOS </a:t>
          </a:r>
          <a:endParaRPr lang="es-EC" sz="1050" b="1" kern="1200" dirty="0">
            <a:solidFill>
              <a:schemeClr val="tx1"/>
            </a:solidFill>
          </a:endParaRPr>
        </a:p>
      </dsp:txBody>
      <dsp:txXfrm>
        <a:off x="2506416" y="1055760"/>
        <a:ext cx="2024062" cy="329304"/>
      </dsp:txXfrm>
    </dsp:sp>
    <dsp:sp modelId="{68736DD5-DB22-435F-A082-F34E2BA9E566}">
      <dsp:nvSpPr>
        <dsp:cNvPr id="0" name=""/>
        <dsp:cNvSpPr/>
      </dsp:nvSpPr>
      <dsp:spPr>
        <a:xfrm>
          <a:off x="2946083" y="1822808"/>
          <a:ext cx="2024062" cy="1576916"/>
        </a:xfrm>
        <a:prstGeom prst="rect">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Es importante para la empresa prevenir los riesgos</a:t>
          </a:r>
        </a:p>
        <a:p>
          <a:pPr lvl="0" algn="ctr" defTabSz="622300">
            <a:lnSpc>
              <a:spcPct val="90000"/>
            </a:lnSpc>
            <a:spcBef>
              <a:spcPct val="0"/>
            </a:spcBef>
            <a:spcAft>
              <a:spcPct val="35000"/>
            </a:spcAft>
          </a:pPr>
          <a:endParaRPr lang="es-EC" sz="1400" kern="1200" dirty="0" smtClean="0">
            <a:solidFill>
              <a:schemeClr val="tx1"/>
            </a:solidFill>
          </a:endParaRPr>
        </a:p>
        <a:p>
          <a:pPr lvl="0" algn="ctr" defTabSz="622300">
            <a:lnSpc>
              <a:spcPct val="90000"/>
            </a:lnSpc>
            <a:spcBef>
              <a:spcPct val="0"/>
            </a:spcBef>
            <a:spcAft>
              <a:spcPct val="35000"/>
            </a:spcAft>
          </a:pPr>
          <a:r>
            <a:rPr lang="es-EC" sz="1400" kern="1200" dirty="0" smtClean="0">
              <a:solidFill>
                <a:schemeClr val="tx1"/>
              </a:solidFill>
            </a:rPr>
            <a:t>Identificación de riesgos , evaluación del riesgo y clara respuesta a los riesgos.</a:t>
          </a:r>
          <a:endParaRPr lang="es-EC" sz="1400" kern="1200" dirty="0">
            <a:solidFill>
              <a:schemeClr val="tx1"/>
            </a:solidFill>
          </a:endParaRPr>
        </a:p>
      </dsp:txBody>
      <dsp:txXfrm>
        <a:off x="2946083" y="1822808"/>
        <a:ext cx="2024062" cy="1576916"/>
      </dsp:txXfrm>
    </dsp:sp>
    <dsp:sp modelId="{1800EB2C-CF0D-4899-B1F6-8C0A2A907678}">
      <dsp:nvSpPr>
        <dsp:cNvPr id="0" name=""/>
        <dsp:cNvSpPr/>
      </dsp:nvSpPr>
      <dsp:spPr>
        <a:xfrm>
          <a:off x="2911957" y="3726611"/>
          <a:ext cx="2024062" cy="2111168"/>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La entidad debe estar alineados  y sustentado  con sus visión y misión , teniendo en cuenta cada decisión lleva aun riesgo y ser previsto por la empresa.</a:t>
          </a:r>
        </a:p>
        <a:p>
          <a:pPr lvl="0" algn="l" defTabSz="622300">
            <a:lnSpc>
              <a:spcPct val="90000"/>
            </a:lnSpc>
            <a:spcBef>
              <a:spcPct val="0"/>
            </a:spcBef>
            <a:spcAft>
              <a:spcPct val="35000"/>
            </a:spcAft>
          </a:pPr>
          <a:endParaRPr lang="es-EC" sz="1400" kern="1200" dirty="0" smtClean="0">
            <a:solidFill>
              <a:schemeClr val="tx1"/>
            </a:solidFill>
          </a:endParaRPr>
        </a:p>
        <a:p>
          <a:pPr lvl="0" algn="l" defTabSz="622300">
            <a:lnSpc>
              <a:spcPct val="90000"/>
            </a:lnSpc>
            <a:spcBef>
              <a:spcPct val="0"/>
            </a:spcBef>
            <a:spcAft>
              <a:spcPct val="35000"/>
            </a:spcAft>
          </a:pPr>
          <a:r>
            <a:rPr lang="es-EC" sz="1400" kern="1200" dirty="0" smtClean="0">
              <a:solidFill>
                <a:schemeClr val="tx1"/>
              </a:solidFill>
            </a:rPr>
            <a:t>Objetivos estratégicos</a:t>
          </a:r>
        </a:p>
        <a:p>
          <a:pPr lvl="0" algn="l" defTabSz="622300">
            <a:lnSpc>
              <a:spcPct val="90000"/>
            </a:lnSpc>
            <a:spcBef>
              <a:spcPct val="0"/>
            </a:spcBef>
            <a:spcAft>
              <a:spcPct val="35000"/>
            </a:spcAft>
          </a:pPr>
          <a:r>
            <a:rPr lang="es-EC" sz="1400" kern="1200" dirty="0" smtClean="0">
              <a:solidFill>
                <a:schemeClr val="tx1"/>
              </a:solidFill>
            </a:rPr>
            <a:t>Objetivos específicos</a:t>
          </a:r>
        </a:p>
        <a:p>
          <a:pPr lvl="0" algn="l" defTabSz="622300">
            <a:lnSpc>
              <a:spcPct val="90000"/>
            </a:lnSpc>
            <a:spcBef>
              <a:spcPct val="0"/>
            </a:spcBef>
            <a:spcAft>
              <a:spcPct val="35000"/>
            </a:spcAft>
          </a:pPr>
          <a:r>
            <a:rPr lang="es-EC" sz="1400" kern="1200" dirty="0" smtClean="0">
              <a:solidFill>
                <a:schemeClr val="tx1"/>
              </a:solidFill>
            </a:rPr>
            <a:t>Objetivo de Cumplimiento. </a:t>
          </a:r>
          <a:endParaRPr lang="es-EC" sz="1400" kern="1200" dirty="0">
            <a:solidFill>
              <a:schemeClr val="tx1"/>
            </a:solidFill>
          </a:endParaRPr>
        </a:p>
      </dsp:txBody>
      <dsp:txXfrm>
        <a:off x="2911957" y="3726611"/>
        <a:ext cx="2024062" cy="2111168"/>
      </dsp:txXfrm>
    </dsp:sp>
    <dsp:sp modelId="{B28756CA-3865-4FBD-BEFA-D0E4A9DFB168}">
      <dsp:nvSpPr>
        <dsp:cNvPr id="0" name=""/>
        <dsp:cNvSpPr/>
      </dsp:nvSpPr>
      <dsp:spPr>
        <a:xfrm>
          <a:off x="5008623" y="1134577"/>
          <a:ext cx="2024062" cy="357095"/>
        </a:xfrm>
        <a:prstGeom prst="rect">
          <a:avLst/>
        </a:prstGeom>
        <a:solidFill>
          <a:schemeClr val="accent1">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  IDENTIFICACION DE EVENTOS </a:t>
          </a:r>
          <a:endParaRPr lang="es-EC" sz="1100" b="1" kern="1200" dirty="0">
            <a:solidFill>
              <a:schemeClr val="tx1"/>
            </a:solidFill>
          </a:endParaRPr>
        </a:p>
      </dsp:txBody>
      <dsp:txXfrm>
        <a:off x="5008623" y="1134577"/>
        <a:ext cx="2024062" cy="357095"/>
      </dsp:txXfrm>
    </dsp:sp>
    <dsp:sp modelId="{889A0C95-83AB-4660-A3E0-4BDEBEEEC5CE}">
      <dsp:nvSpPr>
        <dsp:cNvPr id="0" name=""/>
        <dsp:cNvSpPr/>
      </dsp:nvSpPr>
      <dsp:spPr>
        <a:xfrm>
          <a:off x="5353928" y="1796202"/>
          <a:ext cx="2024062" cy="1658962"/>
        </a:xfrm>
        <a:prstGeom prst="rect">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 identificar los eventos  que afectan  los objetivos  de la organización  aunque estos sean positivos , negativos o ambos para enfrentar  y proveer  de mejor posible</a:t>
          </a:r>
          <a:endParaRPr lang="es-EC" sz="1600" kern="1200" dirty="0">
            <a:solidFill>
              <a:schemeClr val="tx1"/>
            </a:solidFill>
          </a:endParaRPr>
        </a:p>
      </dsp:txBody>
      <dsp:txXfrm>
        <a:off x="5353928" y="1796202"/>
        <a:ext cx="2024062" cy="1658962"/>
      </dsp:txXfrm>
    </dsp:sp>
    <dsp:sp modelId="{76DC1C00-4CAF-45F4-B3B3-A699C4E772F5}">
      <dsp:nvSpPr>
        <dsp:cNvPr id="0" name=""/>
        <dsp:cNvSpPr/>
      </dsp:nvSpPr>
      <dsp:spPr>
        <a:xfrm>
          <a:off x="5368238" y="3635539"/>
          <a:ext cx="2024062" cy="1626688"/>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Internos y Externos</a:t>
          </a:r>
        </a:p>
        <a:p>
          <a:pPr lvl="0" algn="ctr" defTabSz="711200">
            <a:lnSpc>
              <a:spcPct val="90000"/>
            </a:lnSpc>
            <a:spcBef>
              <a:spcPct val="0"/>
            </a:spcBef>
            <a:spcAft>
              <a:spcPct val="35000"/>
            </a:spcAft>
          </a:pPr>
          <a:endParaRPr lang="es-EC" sz="1600" kern="1200" dirty="0" smtClean="0">
            <a:solidFill>
              <a:schemeClr val="tx1"/>
            </a:solidFill>
          </a:endParaRPr>
        </a:p>
        <a:p>
          <a:pPr lvl="0" algn="ctr" defTabSz="711200">
            <a:lnSpc>
              <a:spcPct val="90000"/>
            </a:lnSpc>
            <a:spcBef>
              <a:spcPct val="0"/>
            </a:spcBef>
            <a:spcAft>
              <a:spcPct val="35000"/>
            </a:spcAft>
          </a:pPr>
          <a:r>
            <a:rPr lang="es-EC" sz="1600" kern="1200" dirty="0" smtClean="0">
              <a:solidFill>
                <a:schemeClr val="tx1"/>
              </a:solidFill>
            </a:rPr>
            <a:t>Debe identificar  los eventos  y debe diagnosticare como oportunidades  o riesgo.</a:t>
          </a:r>
          <a:endParaRPr lang="es-EC" sz="1600" kern="1200" dirty="0">
            <a:solidFill>
              <a:schemeClr val="tx1"/>
            </a:solidFill>
          </a:endParaRPr>
        </a:p>
      </dsp:txBody>
      <dsp:txXfrm>
        <a:off x="5368238" y="3635539"/>
        <a:ext cx="2024062" cy="1626688"/>
      </dsp:txXfrm>
    </dsp:sp>
    <dsp:sp modelId="{E374459A-1154-4186-9898-A098D0E4C778}">
      <dsp:nvSpPr>
        <dsp:cNvPr id="0" name=""/>
        <dsp:cNvSpPr/>
      </dsp:nvSpPr>
      <dsp:spPr>
        <a:xfrm>
          <a:off x="7363640" y="1026026"/>
          <a:ext cx="2024062" cy="330853"/>
        </a:xfrm>
        <a:prstGeom prst="rect">
          <a:avLst/>
        </a:prstGeom>
        <a:solidFill>
          <a:schemeClr val="accent1">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solidFill>
                <a:schemeClr val="tx1"/>
              </a:solidFill>
            </a:rPr>
            <a:t> EVALUACION DEL RIESGO </a:t>
          </a:r>
          <a:endParaRPr lang="es-EC" sz="1100" b="1" kern="1200" dirty="0">
            <a:solidFill>
              <a:schemeClr val="tx1"/>
            </a:solidFill>
          </a:endParaRPr>
        </a:p>
      </dsp:txBody>
      <dsp:txXfrm>
        <a:off x="7363640" y="1026026"/>
        <a:ext cx="2024062" cy="330853"/>
      </dsp:txXfrm>
    </dsp:sp>
    <dsp:sp modelId="{920E0558-799A-4AD5-A3DC-B2275EB3E5D6}">
      <dsp:nvSpPr>
        <dsp:cNvPr id="0" name=""/>
        <dsp:cNvSpPr/>
      </dsp:nvSpPr>
      <dsp:spPr>
        <a:xfrm>
          <a:off x="7722830" y="1530959"/>
          <a:ext cx="2504372" cy="2226003"/>
        </a:xfrm>
        <a:prstGeom prst="rect">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 Aquí están los potenciales  eventos  futuros  relacionados  a la entidad  y sus objetivos, lo que considera en </a:t>
          </a:r>
          <a:r>
            <a:rPr lang="es-EC" sz="1600" kern="1200" dirty="0" smtClean="0">
              <a:solidFill>
                <a:schemeClr val="tx1"/>
              </a:solidFill>
            </a:rPr>
            <a:t>el </a:t>
          </a:r>
          <a:r>
            <a:rPr lang="es-EC" sz="1600" kern="1200" dirty="0" smtClean="0">
              <a:solidFill>
                <a:schemeClr val="tx1"/>
              </a:solidFill>
            </a:rPr>
            <a:t>análisis  del tamaño de la estructura , la complejidad de los procesos , funciones  y el grado  de regulación  de sus actividades entre otros.</a:t>
          </a:r>
          <a:endParaRPr lang="es-EC" sz="1600" kern="1200" dirty="0">
            <a:solidFill>
              <a:schemeClr val="tx1"/>
            </a:solidFill>
          </a:endParaRPr>
        </a:p>
      </dsp:txBody>
      <dsp:txXfrm>
        <a:off x="7722830" y="1530959"/>
        <a:ext cx="2504372" cy="2226003"/>
      </dsp:txXfrm>
    </dsp:sp>
    <dsp:sp modelId="{7E8394E5-48D1-435F-8179-29A1893ACC91}">
      <dsp:nvSpPr>
        <dsp:cNvPr id="0" name=""/>
        <dsp:cNvSpPr/>
      </dsp:nvSpPr>
      <dsp:spPr>
        <a:xfrm>
          <a:off x="7751046" y="3950108"/>
          <a:ext cx="2189468" cy="1601660"/>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Sus perspectivas </a:t>
          </a:r>
        </a:p>
        <a:p>
          <a:pPr lvl="0" algn="ctr" defTabSz="711200">
            <a:lnSpc>
              <a:spcPct val="90000"/>
            </a:lnSpc>
            <a:spcBef>
              <a:spcPct val="0"/>
            </a:spcBef>
            <a:spcAft>
              <a:spcPct val="35000"/>
            </a:spcAft>
          </a:pPr>
          <a:r>
            <a:rPr lang="es-EC" sz="1600" kern="1200" dirty="0" smtClean="0">
              <a:solidFill>
                <a:schemeClr val="tx1"/>
              </a:solidFill>
            </a:rPr>
            <a:t>Probabilidad  e Impacto</a:t>
          </a:r>
        </a:p>
        <a:p>
          <a:pPr lvl="0" algn="ctr" defTabSz="711200">
            <a:lnSpc>
              <a:spcPct val="90000"/>
            </a:lnSpc>
            <a:spcBef>
              <a:spcPct val="0"/>
            </a:spcBef>
            <a:spcAft>
              <a:spcPct val="35000"/>
            </a:spcAft>
          </a:pPr>
          <a:endParaRPr lang="es-EC" sz="1600" kern="1200" dirty="0" smtClean="0">
            <a:solidFill>
              <a:schemeClr val="tx1"/>
            </a:solidFill>
          </a:endParaRPr>
        </a:p>
        <a:p>
          <a:pPr lvl="0" algn="l" defTabSz="711200">
            <a:lnSpc>
              <a:spcPct val="90000"/>
            </a:lnSpc>
            <a:spcBef>
              <a:spcPct val="0"/>
            </a:spcBef>
            <a:spcAft>
              <a:spcPct val="35000"/>
            </a:spcAft>
          </a:pPr>
          <a:r>
            <a:rPr lang="es-EC" sz="1600" kern="1200" dirty="0" smtClean="0">
              <a:solidFill>
                <a:schemeClr val="tx1"/>
              </a:solidFill>
            </a:rPr>
            <a:t>Metodología del riesgo</a:t>
          </a:r>
        </a:p>
        <a:p>
          <a:pPr lvl="0" algn="ctr" defTabSz="711200">
            <a:lnSpc>
              <a:spcPct val="90000"/>
            </a:lnSpc>
            <a:spcBef>
              <a:spcPct val="0"/>
            </a:spcBef>
            <a:spcAft>
              <a:spcPct val="35000"/>
            </a:spcAft>
          </a:pPr>
          <a:r>
            <a:rPr lang="es-EC" sz="1600" kern="1200" dirty="0" smtClean="0">
              <a:solidFill>
                <a:schemeClr val="tx1"/>
              </a:solidFill>
            </a:rPr>
            <a:t>Cualitativas o</a:t>
          </a:r>
        </a:p>
        <a:p>
          <a:pPr lvl="0" algn="ctr" defTabSz="711200">
            <a:lnSpc>
              <a:spcPct val="90000"/>
            </a:lnSpc>
            <a:spcBef>
              <a:spcPct val="0"/>
            </a:spcBef>
            <a:spcAft>
              <a:spcPct val="35000"/>
            </a:spcAft>
          </a:pPr>
          <a:r>
            <a:rPr lang="es-EC" sz="1600" kern="1200" dirty="0" smtClean="0">
              <a:solidFill>
                <a:schemeClr val="tx1"/>
              </a:solidFill>
            </a:rPr>
            <a:t>Cuantitativas.</a:t>
          </a:r>
          <a:endParaRPr lang="es-EC" sz="1600" kern="1200" dirty="0">
            <a:solidFill>
              <a:schemeClr val="tx1"/>
            </a:solidFill>
          </a:endParaRPr>
        </a:p>
      </dsp:txBody>
      <dsp:txXfrm>
        <a:off x="7751046" y="3950108"/>
        <a:ext cx="2189468" cy="1601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FFF2-9A48-4F69-AF53-5DE79ECF20CA}">
      <dsp:nvSpPr>
        <dsp:cNvPr id="0" name=""/>
        <dsp:cNvSpPr/>
      </dsp:nvSpPr>
      <dsp:spPr>
        <a:xfrm>
          <a:off x="8248420" y="928919"/>
          <a:ext cx="426120" cy="3058128"/>
        </a:xfrm>
        <a:custGeom>
          <a:avLst/>
          <a:gdLst/>
          <a:ahLst/>
          <a:cxnLst/>
          <a:rect l="0" t="0" r="0" b="0"/>
          <a:pathLst>
            <a:path>
              <a:moveTo>
                <a:pt x="0" y="0"/>
              </a:moveTo>
              <a:lnTo>
                <a:pt x="0" y="3058128"/>
              </a:lnTo>
              <a:lnTo>
                <a:pt x="426120" y="305812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90AF9-E2D8-4F51-BB5A-7F23497D5E01}">
      <dsp:nvSpPr>
        <dsp:cNvPr id="0" name=""/>
        <dsp:cNvSpPr/>
      </dsp:nvSpPr>
      <dsp:spPr>
        <a:xfrm>
          <a:off x="8248420" y="928919"/>
          <a:ext cx="283973" cy="1205917"/>
        </a:xfrm>
        <a:custGeom>
          <a:avLst/>
          <a:gdLst/>
          <a:ahLst/>
          <a:cxnLst/>
          <a:rect l="0" t="0" r="0" b="0"/>
          <a:pathLst>
            <a:path>
              <a:moveTo>
                <a:pt x="0" y="0"/>
              </a:moveTo>
              <a:lnTo>
                <a:pt x="0" y="1205917"/>
              </a:lnTo>
              <a:lnTo>
                <a:pt x="283973" y="12059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108C6E-DF1A-414A-84B1-A6D1220204DF}">
      <dsp:nvSpPr>
        <dsp:cNvPr id="0" name=""/>
        <dsp:cNvSpPr/>
      </dsp:nvSpPr>
      <dsp:spPr>
        <a:xfrm>
          <a:off x="4958475" y="296115"/>
          <a:ext cx="3973066" cy="356848"/>
        </a:xfrm>
        <a:custGeom>
          <a:avLst/>
          <a:gdLst/>
          <a:ahLst/>
          <a:cxnLst/>
          <a:rect l="0" t="0" r="0" b="0"/>
          <a:pathLst>
            <a:path>
              <a:moveTo>
                <a:pt x="0" y="0"/>
              </a:moveTo>
              <a:lnTo>
                <a:pt x="0" y="177529"/>
              </a:lnTo>
              <a:lnTo>
                <a:pt x="3973066" y="177529"/>
              </a:lnTo>
              <a:lnTo>
                <a:pt x="3973066" y="35684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850EB-F6AD-4BE0-BAFC-33AB25E0FB16}">
      <dsp:nvSpPr>
        <dsp:cNvPr id="0" name=""/>
        <dsp:cNvSpPr/>
      </dsp:nvSpPr>
      <dsp:spPr>
        <a:xfrm>
          <a:off x="5941128" y="1074527"/>
          <a:ext cx="150013" cy="2955194"/>
        </a:xfrm>
        <a:custGeom>
          <a:avLst/>
          <a:gdLst/>
          <a:ahLst/>
          <a:cxnLst/>
          <a:rect l="0" t="0" r="0" b="0"/>
          <a:pathLst>
            <a:path>
              <a:moveTo>
                <a:pt x="0" y="0"/>
              </a:moveTo>
              <a:lnTo>
                <a:pt x="0" y="2955194"/>
              </a:lnTo>
              <a:lnTo>
                <a:pt x="150013" y="29551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7B3B42-6E2B-4258-B3CF-0B0859726E97}">
      <dsp:nvSpPr>
        <dsp:cNvPr id="0" name=""/>
        <dsp:cNvSpPr/>
      </dsp:nvSpPr>
      <dsp:spPr>
        <a:xfrm>
          <a:off x="5941128" y="1074527"/>
          <a:ext cx="244864" cy="939060"/>
        </a:xfrm>
        <a:custGeom>
          <a:avLst/>
          <a:gdLst/>
          <a:ahLst/>
          <a:cxnLst/>
          <a:rect l="0" t="0" r="0" b="0"/>
          <a:pathLst>
            <a:path>
              <a:moveTo>
                <a:pt x="0" y="0"/>
              </a:moveTo>
              <a:lnTo>
                <a:pt x="0" y="939060"/>
              </a:lnTo>
              <a:lnTo>
                <a:pt x="244864" y="9390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E40F7C-411B-46D5-967A-FA8DB3428F1F}">
      <dsp:nvSpPr>
        <dsp:cNvPr id="0" name=""/>
        <dsp:cNvSpPr/>
      </dsp:nvSpPr>
      <dsp:spPr>
        <a:xfrm>
          <a:off x="4958475" y="296115"/>
          <a:ext cx="1665773" cy="345005"/>
        </a:xfrm>
        <a:custGeom>
          <a:avLst/>
          <a:gdLst/>
          <a:ahLst/>
          <a:cxnLst/>
          <a:rect l="0" t="0" r="0" b="0"/>
          <a:pathLst>
            <a:path>
              <a:moveTo>
                <a:pt x="0" y="0"/>
              </a:moveTo>
              <a:lnTo>
                <a:pt x="0" y="165685"/>
              </a:lnTo>
              <a:lnTo>
                <a:pt x="1665773" y="165685"/>
              </a:lnTo>
              <a:lnTo>
                <a:pt x="1665773" y="34500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03853-3F53-41CE-9D1B-7F53F960B2F9}">
      <dsp:nvSpPr>
        <dsp:cNvPr id="0" name=""/>
        <dsp:cNvSpPr/>
      </dsp:nvSpPr>
      <dsp:spPr>
        <a:xfrm>
          <a:off x="3654004" y="1073280"/>
          <a:ext cx="225481" cy="3362484"/>
        </a:xfrm>
        <a:custGeom>
          <a:avLst/>
          <a:gdLst/>
          <a:ahLst/>
          <a:cxnLst/>
          <a:rect l="0" t="0" r="0" b="0"/>
          <a:pathLst>
            <a:path>
              <a:moveTo>
                <a:pt x="0" y="0"/>
              </a:moveTo>
              <a:lnTo>
                <a:pt x="0" y="3362484"/>
              </a:lnTo>
              <a:lnTo>
                <a:pt x="225481" y="33624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3556E-B518-49AC-95C2-DFB076D43886}">
      <dsp:nvSpPr>
        <dsp:cNvPr id="0" name=""/>
        <dsp:cNvSpPr/>
      </dsp:nvSpPr>
      <dsp:spPr>
        <a:xfrm>
          <a:off x="3654004" y="1073280"/>
          <a:ext cx="121151" cy="1002134"/>
        </a:xfrm>
        <a:custGeom>
          <a:avLst/>
          <a:gdLst/>
          <a:ahLst/>
          <a:cxnLst/>
          <a:rect l="0" t="0" r="0" b="0"/>
          <a:pathLst>
            <a:path>
              <a:moveTo>
                <a:pt x="0" y="0"/>
              </a:moveTo>
              <a:lnTo>
                <a:pt x="0" y="1002134"/>
              </a:lnTo>
              <a:lnTo>
                <a:pt x="121151" y="10021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7B7A9-3F6F-4228-A38F-D63D63341148}">
      <dsp:nvSpPr>
        <dsp:cNvPr id="0" name=""/>
        <dsp:cNvSpPr/>
      </dsp:nvSpPr>
      <dsp:spPr>
        <a:xfrm>
          <a:off x="4337125" y="296115"/>
          <a:ext cx="621349" cy="372466"/>
        </a:xfrm>
        <a:custGeom>
          <a:avLst/>
          <a:gdLst/>
          <a:ahLst/>
          <a:cxnLst/>
          <a:rect l="0" t="0" r="0" b="0"/>
          <a:pathLst>
            <a:path>
              <a:moveTo>
                <a:pt x="621349" y="0"/>
              </a:moveTo>
              <a:lnTo>
                <a:pt x="621349" y="193147"/>
              </a:lnTo>
              <a:lnTo>
                <a:pt x="0" y="193147"/>
              </a:lnTo>
              <a:lnTo>
                <a:pt x="0" y="3724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C8CBE-C9B0-4349-9BE2-90C862DBCDA5}">
      <dsp:nvSpPr>
        <dsp:cNvPr id="0" name=""/>
        <dsp:cNvSpPr/>
      </dsp:nvSpPr>
      <dsp:spPr>
        <a:xfrm>
          <a:off x="407095" y="1258850"/>
          <a:ext cx="271028" cy="3127580"/>
        </a:xfrm>
        <a:custGeom>
          <a:avLst/>
          <a:gdLst/>
          <a:ahLst/>
          <a:cxnLst/>
          <a:rect l="0" t="0" r="0" b="0"/>
          <a:pathLst>
            <a:path>
              <a:moveTo>
                <a:pt x="0" y="0"/>
              </a:moveTo>
              <a:lnTo>
                <a:pt x="0" y="3127580"/>
              </a:lnTo>
              <a:lnTo>
                <a:pt x="271028" y="312758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EC329-4B1B-48EC-A7DB-867DC052C174}">
      <dsp:nvSpPr>
        <dsp:cNvPr id="0" name=""/>
        <dsp:cNvSpPr/>
      </dsp:nvSpPr>
      <dsp:spPr>
        <a:xfrm>
          <a:off x="407095" y="1258850"/>
          <a:ext cx="202699" cy="705484"/>
        </a:xfrm>
        <a:custGeom>
          <a:avLst/>
          <a:gdLst/>
          <a:ahLst/>
          <a:cxnLst/>
          <a:rect l="0" t="0" r="0" b="0"/>
          <a:pathLst>
            <a:path>
              <a:moveTo>
                <a:pt x="0" y="0"/>
              </a:moveTo>
              <a:lnTo>
                <a:pt x="0" y="705484"/>
              </a:lnTo>
              <a:lnTo>
                <a:pt x="202699" y="7054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6B332-8B19-46D3-BC79-ECF690E766E8}">
      <dsp:nvSpPr>
        <dsp:cNvPr id="0" name=""/>
        <dsp:cNvSpPr/>
      </dsp:nvSpPr>
      <dsp:spPr>
        <a:xfrm>
          <a:off x="1090216" y="296115"/>
          <a:ext cx="3868258" cy="362356"/>
        </a:xfrm>
        <a:custGeom>
          <a:avLst/>
          <a:gdLst/>
          <a:ahLst/>
          <a:cxnLst/>
          <a:rect l="0" t="0" r="0" b="0"/>
          <a:pathLst>
            <a:path>
              <a:moveTo>
                <a:pt x="3868258" y="0"/>
              </a:moveTo>
              <a:lnTo>
                <a:pt x="3868258" y="183037"/>
              </a:lnTo>
              <a:lnTo>
                <a:pt x="0" y="183037"/>
              </a:lnTo>
              <a:lnTo>
                <a:pt x="0" y="36235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81A21-4720-4B1C-8C7C-E61CCFA35268}">
      <dsp:nvSpPr>
        <dsp:cNvPr id="0" name=""/>
        <dsp:cNvSpPr/>
      </dsp:nvSpPr>
      <dsp:spPr>
        <a:xfrm>
          <a:off x="4104574" y="0"/>
          <a:ext cx="1707802" cy="296115"/>
        </a:xfrm>
        <a:prstGeom prst="rect">
          <a:avLst/>
        </a:prstGeom>
        <a:solidFill>
          <a:schemeClr val="accent3"/>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COSO ERM </a:t>
          </a:r>
          <a:endParaRPr lang="es-EC" sz="1800" kern="1200" dirty="0">
            <a:solidFill>
              <a:schemeClr val="tx1"/>
            </a:solidFill>
          </a:endParaRPr>
        </a:p>
      </dsp:txBody>
      <dsp:txXfrm>
        <a:off x="4104574" y="0"/>
        <a:ext cx="1707802" cy="296115"/>
      </dsp:txXfrm>
    </dsp:sp>
    <dsp:sp modelId="{7A454608-1E1E-4739-89C4-26F2C2C00409}">
      <dsp:nvSpPr>
        <dsp:cNvPr id="0" name=""/>
        <dsp:cNvSpPr/>
      </dsp:nvSpPr>
      <dsp:spPr>
        <a:xfrm>
          <a:off x="236315" y="658472"/>
          <a:ext cx="1707802" cy="600378"/>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RESPUESTA AL RIESGO</a:t>
          </a:r>
          <a:endParaRPr lang="es-EC" sz="1400" kern="1200" dirty="0">
            <a:solidFill>
              <a:schemeClr val="tx1"/>
            </a:solidFill>
          </a:endParaRPr>
        </a:p>
      </dsp:txBody>
      <dsp:txXfrm>
        <a:off x="236315" y="658472"/>
        <a:ext cx="1707802" cy="600378"/>
      </dsp:txXfrm>
    </dsp:sp>
    <dsp:sp modelId="{C7FA69DE-2E23-4CE6-A795-C58CBB34F570}">
      <dsp:nvSpPr>
        <dsp:cNvPr id="0" name=""/>
        <dsp:cNvSpPr/>
      </dsp:nvSpPr>
      <dsp:spPr>
        <a:xfrm>
          <a:off x="609795" y="1472214"/>
          <a:ext cx="2627847" cy="984240"/>
        </a:xfrm>
        <a:prstGeom prst="rect">
          <a:avLst/>
        </a:prstGeom>
        <a:solidFill>
          <a:schemeClr val="accent6">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 Se identifica y se analiza  posibles  respuestas al riesgo en relación a las necesidades  de la empresa.</a:t>
          </a:r>
          <a:endParaRPr lang="es-EC" sz="1600" kern="1200" dirty="0">
            <a:solidFill>
              <a:schemeClr val="tx1"/>
            </a:solidFill>
          </a:endParaRPr>
        </a:p>
      </dsp:txBody>
      <dsp:txXfrm>
        <a:off x="609795" y="1472214"/>
        <a:ext cx="2627847" cy="984240"/>
      </dsp:txXfrm>
    </dsp:sp>
    <dsp:sp modelId="{E9FE8098-872A-4A13-9171-0587467B1C26}">
      <dsp:nvSpPr>
        <dsp:cNvPr id="0" name=""/>
        <dsp:cNvSpPr/>
      </dsp:nvSpPr>
      <dsp:spPr>
        <a:xfrm>
          <a:off x="678124" y="2869726"/>
          <a:ext cx="2666853" cy="3033407"/>
        </a:xfrm>
        <a:prstGeom prst="rect">
          <a:avLst/>
        </a:prstGeom>
        <a:solidFill>
          <a:schemeClr val="accent1">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s-EC" sz="1600" kern="1200" dirty="0" smtClean="0">
              <a:solidFill>
                <a:schemeClr val="tx1"/>
              </a:solidFill>
            </a:rPr>
            <a:t>Evitar.- se discontinúan las actividades  que generaran  riesgo.</a:t>
          </a:r>
        </a:p>
        <a:p>
          <a:pPr lvl="0" algn="ctr" defTabSz="711200">
            <a:lnSpc>
              <a:spcPct val="100000"/>
            </a:lnSpc>
            <a:spcBef>
              <a:spcPct val="0"/>
            </a:spcBef>
            <a:spcAft>
              <a:spcPts val="0"/>
            </a:spcAft>
          </a:pPr>
          <a:r>
            <a:rPr lang="es-EC" sz="1600" kern="1200" dirty="0" smtClean="0">
              <a:solidFill>
                <a:schemeClr val="tx1"/>
              </a:solidFill>
            </a:rPr>
            <a:t>Reducir.-  el impacto o la probabilidad  de  ocurrencia  o ambas.</a:t>
          </a:r>
        </a:p>
        <a:p>
          <a:pPr lvl="0" algn="ctr" defTabSz="711200">
            <a:lnSpc>
              <a:spcPct val="100000"/>
            </a:lnSpc>
            <a:spcBef>
              <a:spcPct val="0"/>
            </a:spcBef>
            <a:spcAft>
              <a:spcPts val="0"/>
            </a:spcAft>
          </a:pPr>
          <a:r>
            <a:rPr lang="es-EC" sz="1600" kern="1200" dirty="0" smtClean="0">
              <a:solidFill>
                <a:schemeClr val="tx1"/>
              </a:solidFill>
            </a:rPr>
            <a:t>Compartir.- se reduce  el impacto  o la probabilidad   </a:t>
          </a:r>
        </a:p>
        <a:p>
          <a:pPr lvl="0" algn="ctr" defTabSz="711200">
            <a:lnSpc>
              <a:spcPct val="100000"/>
            </a:lnSpc>
            <a:spcBef>
              <a:spcPct val="0"/>
            </a:spcBef>
            <a:spcAft>
              <a:spcPts val="0"/>
            </a:spcAft>
          </a:pPr>
          <a:r>
            <a:rPr lang="es-EC" sz="1600" kern="1200" dirty="0" smtClean="0">
              <a:solidFill>
                <a:schemeClr val="tx1"/>
              </a:solidFill>
            </a:rPr>
            <a:t>Aceptar.-  no se toman acciones  que afecten  e impacto  y probabilidad  de ocurrencia del riesgo.</a:t>
          </a:r>
          <a:endParaRPr lang="es-EC" sz="1600" kern="1200" dirty="0">
            <a:solidFill>
              <a:schemeClr val="tx1"/>
            </a:solidFill>
          </a:endParaRPr>
        </a:p>
      </dsp:txBody>
      <dsp:txXfrm>
        <a:off x="678124" y="2869726"/>
        <a:ext cx="2666853" cy="3033407"/>
      </dsp:txXfrm>
    </dsp:sp>
    <dsp:sp modelId="{D9083CE2-A546-41A4-8636-9421B382047F}">
      <dsp:nvSpPr>
        <dsp:cNvPr id="0" name=""/>
        <dsp:cNvSpPr/>
      </dsp:nvSpPr>
      <dsp:spPr>
        <a:xfrm>
          <a:off x="3483224" y="668582"/>
          <a:ext cx="1707802" cy="404698"/>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ACTIVIDADES DE CONTROL</a:t>
          </a:r>
          <a:endParaRPr lang="es-EC" sz="1400" kern="1200" dirty="0">
            <a:solidFill>
              <a:schemeClr val="tx1"/>
            </a:solidFill>
          </a:endParaRPr>
        </a:p>
      </dsp:txBody>
      <dsp:txXfrm>
        <a:off x="3483224" y="668582"/>
        <a:ext cx="1707802" cy="404698"/>
      </dsp:txXfrm>
    </dsp:sp>
    <dsp:sp modelId="{68736DD5-DB22-435F-A082-F34E2BA9E566}">
      <dsp:nvSpPr>
        <dsp:cNvPr id="0" name=""/>
        <dsp:cNvSpPr/>
      </dsp:nvSpPr>
      <dsp:spPr>
        <a:xfrm>
          <a:off x="3775156" y="1425924"/>
          <a:ext cx="1984552" cy="1298980"/>
        </a:xfrm>
        <a:prstGeom prst="rect">
          <a:avLst/>
        </a:prstGeom>
        <a:solidFill>
          <a:schemeClr val="accent6">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Son las políticas  y procedimientos  para asegurar  que las respuestas  al riesgo  se lleve  de manera  adecuada y oportuna.</a:t>
          </a:r>
          <a:endParaRPr lang="es-EC" sz="1600" kern="1200" dirty="0">
            <a:solidFill>
              <a:schemeClr val="tx1"/>
            </a:solidFill>
          </a:endParaRPr>
        </a:p>
      </dsp:txBody>
      <dsp:txXfrm>
        <a:off x="3775156" y="1425924"/>
        <a:ext cx="1984552" cy="1298980"/>
      </dsp:txXfrm>
    </dsp:sp>
    <dsp:sp modelId="{1800EB2C-CF0D-4899-B1F6-8C0A2A907678}">
      <dsp:nvSpPr>
        <dsp:cNvPr id="0" name=""/>
        <dsp:cNvSpPr/>
      </dsp:nvSpPr>
      <dsp:spPr>
        <a:xfrm>
          <a:off x="3879485" y="3267602"/>
          <a:ext cx="1967832" cy="2336325"/>
        </a:xfrm>
        <a:prstGeom prst="rect">
          <a:avLst/>
        </a:prstGeom>
        <a:solidFill>
          <a:schemeClr val="accent1">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s-EC" sz="1600" kern="1200" dirty="0" smtClean="0">
              <a:solidFill>
                <a:schemeClr val="tx1"/>
              </a:solidFill>
            </a:rPr>
            <a:t>Políticas y Procedimientos</a:t>
          </a:r>
        </a:p>
        <a:p>
          <a:pPr lvl="0" algn="ctr" defTabSz="711200">
            <a:lnSpc>
              <a:spcPct val="100000"/>
            </a:lnSpc>
            <a:spcBef>
              <a:spcPct val="0"/>
            </a:spcBef>
            <a:spcAft>
              <a:spcPts val="0"/>
            </a:spcAft>
          </a:pPr>
          <a:endParaRPr lang="es-EC" sz="1600" kern="1200" dirty="0" smtClean="0">
            <a:solidFill>
              <a:schemeClr val="tx1"/>
            </a:solidFill>
          </a:endParaRPr>
        </a:p>
        <a:p>
          <a:pPr lvl="0" algn="ctr" defTabSz="711200">
            <a:lnSpc>
              <a:spcPct val="100000"/>
            </a:lnSpc>
            <a:spcBef>
              <a:spcPct val="0"/>
            </a:spcBef>
            <a:spcAft>
              <a:spcPts val="0"/>
            </a:spcAft>
          </a:pPr>
          <a:r>
            <a:rPr lang="es-EC" sz="1600" kern="1200" dirty="0" smtClean="0">
              <a:solidFill>
                <a:schemeClr val="tx1"/>
              </a:solidFill>
            </a:rPr>
            <a:t>Tipos de control</a:t>
          </a:r>
        </a:p>
        <a:p>
          <a:pPr lvl="0" algn="ctr" defTabSz="711200">
            <a:lnSpc>
              <a:spcPct val="100000"/>
            </a:lnSpc>
            <a:spcBef>
              <a:spcPct val="0"/>
            </a:spcBef>
            <a:spcAft>
              <a:spcPts val="0"/>
            </a:spcAft>
          </a:pPr>
          <a:r>
            <a:rPr lang="es-EC" sz="1600" kern="1200" dirty="0" smtClean="0">
              <a:solidFill>
                <a:schemeClr val="tx1"/>
              </a:solidFill>
            </a:rPr>
            <a:t>Preventiva </a:t>
          </a:r>
        </a:p>
        <a:p>
          <a:pPr lvl="0" algn="ctr" defTabSz="711200">
            <a:lnSpc>
              <a:spcPct val="100000"/>
            </a:lnSpc>
            <a:spcBef>
              <a:spcPct val="0"/>
            </a:spcBef>
            <a:spcAft>
              <a:spcPts val="0"/>
            </a:spcAft>
          </a:pPr>
          <a:r>
            <a:rPr lang="es-EC" sz="1600" kern="1200" dirty="0" smtClean="0">
              <a:solidFill>
                <a:schemeClr val="tx1"/>
              </a:solidFill>
            </a:rPr>
            <a:t>Detective</a:t>
          </a:r>
        </a:p>
        <a:p>
          <a:pPr lvl="0" algn="ctr" defTabSz="711200">
            <a:lnSpc>
              <a:spcPct val="100000"/>
            </a:lnSpc>
            <a:spcBef>
              <a:spcPct val="0"/>
            </a:spcBef>
            <a:spcAft>
              <a:spcPts val="0"/>
            </a:spcAft>
          </a:pPr>
          <a:r>
            <a:rPr lang="es-EC" sz="1600" kern="1200" dirty="0" smtClean="0">
              <a:solidFill>
                <a:schemeClr val="tx1"/>
              </a:solidFill>
            </a:rPr>
            <a:t>Manuales </a:t>
          </a:r>
        </a:p>
        <a:p>
          <a:pPr lvl="0" algn="ctr" defTabSz="711200">
            <a:lnSpc>
              <a:spcPct val="100000"/>
            </a:lnSpc>
            <a:spcBef>
              <a:spcPct val="0"/>
            </a:spcBef>
            <a:spcAft>
              <a:spcPts val="0"/>
            </a:spcAft>
          </a:pPr>
          <a:r>
            <a:rPr lang="es-EC" sz="1600" kern="1200" dirty="0" smtClean="0">
              <a:solidFill>
                <a:schemeClr val="tx1"/>
              </a:solidFill>
            </a:rPr>
            <a:t>Computarizados o controles gerenciales.</a:t>
          </a:r>
          <a:endParaRPr lang="es-EC" sz="1600" kern="1200" dirty="0">
            <a:solidFill>
              <a:schemeClr val="tx1"/>
            </a:solidFill>
          </a:endParaRPr>
        </a:p>
      </dsp:txBody>
      <dsp:txXfrm>
        <a:off x="3879485" y="3267602"/>
        <a:ext cx="1967832" cy="2336325"/>
      </dsp:txXfrm>
    </dsp:sp>
    <dsp:sp modelId="{B28756CA-3865-4FBD-BEFA-D0E4A9DFB168}">
      <dsp:nvSpPr>
        <dsp:cNvPr id="0" name=""/>
        <dsp:cNvSpPr/>
      </dsp:nvSpPr>
      <dsp:spPr>
        <a:xfrm>
          <a:off x="5770347" y="641121"/>
          <a:ext cx="1707802" cy="433406"/>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INFORMACION Y COMUNICACION</a:t>
          </a:r>
          <a:endParaRPr lang="es-EC" sz="1400" kern="1200" dirty="0">
            <a:solidFill>
              <a:schemeClr val="tx1"/>
            </a:solidFill>
          </a:endParaRPr>
        </a:p>
      </dsp:txBody>
      <dsp:txXfrm>
        <a:off x="5770347" y="641121"/>
        <a:ext cx="1707802" cy="433406"/>
      </dsp:txXfrm>
    </dsp:sp>
    <dsp:sp modelId="{889A0C95-83AB-4660-A3E0-4BDEBEEEC5CE}">
      <dsp:nvSpPr>
        <dsp:cNvPr id="0" name=""/>
        <dsp:cNvSpPr/>
      </dsp:nvSpPr>
      <dsp:spPr>
        <a:xfrm>
          <a:off x="6185992" y="1401349"/>
          <a:ext cx="1870812" cy="1224477"/>
        </a:xfrm>
        <a:prstGeom prst="rect">
          <a:avLst/>
        </a:prstGeom>
        <a:solidFill>
          <a:schemeClr val="accent6">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Para todos los niveles de la organización  para hacer  frente  a los riesgos  identificando , evaluando  y dando respuestas a los riesgos.</a:t>
          </a:r>
          <a:endParaRPr lang="es-EC" sz="1400" kern="1200" dirty="0">
            <a:solidFill>
              <a:schemeClr val="tx1"/>
            </a:solidFill>
          </a:endParaRPr>
        </a:p>
      </dsp:txBody>
      <dsp:txXfrm>
        <a:off x="6185992" y="1401349"/>
        <a:ext cx="1870812" cy="1224477"/>
      </dsp:txXfrm>
    </dsp:sp>
    <dsp:sp modelId="{76DC1C00-4CAF-45F4-B3B3-A699C4E772F5}">
      <dsp:nvSpPr>
        <dsp:cNvPr id="0" name=""/>
        <dsp:cNvSpPr/>
      </dsp:nvSpPr>
      <dsp:spPr>
        <a:xfrm>
          <a:off x="6091141" y="2786368"/>
          <a:ext cx="2009195" cy="2486705"/>
        </a:xfrm>
        <a:prstGeom prst="rect">
          <a:avLst/>
        </a:prstGeom>
        <a:solidFill>
          <a:schemeClr val="accent1">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ts val="0"/>
            </a:spcAft>
          </a:pPr>
          <a:r>
            <a:rPr lang="es-EC" sz="1400" kern="1200" dirty="0" smtClean="0">
              <a:solidFill>
                <a:schemeClr val="tx1"/>
              </a:solidFill>
            </a:rPr>
            <a:t>Relevante y cronograma</a:t>
          </a:r>
        </a:p>
        <a:p>
          <a:pPr lvl="0" algn="ctr" defTabSz="622300">
            <a:lnSpc>
              <a:spcPct val="100000"/>
            </a:lnSpc>
            <a:spcBef>
              <a:spcPct val="0"/>
            </a:spcBef>
            <a:spcAft>
              <a:spcPts val="0"/>
            </a:spcAft>
          </a:pPr>
          <a:endParaRPr lang="es-EC" sz="1400" kern="1200" dirty="0" smtClean="0">
            <a:solidFill>
              <a:schemeClr val="tx1"/>
            </a:solidFill>
          </a:endParaRPr>
        </a:p>
        <a:p>
          <a:pPr lvl="0" algn="ctr" defTabSz="622300">
            <a:lnSpc>
              <a:spcPct val="100000"/>
            </a:lnSpc>
            <a:spcBef>
              <a:spcPct val="0"/>
            </a:spcBef>
            <a:spcAft>
              <a:spcPts val="0"/>
            </a:spcAft>
          </a:pPr>
          <a:r>
            <a:rPr lang="es-EC" sz="1400" kern="1200" dirty="0" smtClean="0">
              <a:solidFill>
                <a:schemeClr val="tx1"/>
              </a:solidFill>
            </a:rPr>
            <a:t>Debe realizar  en sentido  amplio y fluir  por toda la entidad.</a:t>
          </a:r>
        </a:p>
        <a:p>
          <a:pPr lvl="0" algn="ctr" defTabSz="622300">
            <a:lnSpc>
              <a:spcPct val="100000"/>
            </a:lnSpc>
            <a:spcBef>
              <a:spcPct val="0"/>
            </a:spcBef>
            <a:spcAft>
              <a:spcPts val="0"/>
            </a:spcAft>
          </a:pPr>
          <a:r>
            <a:rPr lang="es-EC" sz="1400" kern="1200" dirty="0" smtClean="0">
              <a:solidFill>
                <a:schemeClr val="tx1"/>
              </a:solidFill>
            </a:rPr>
            <a:t>buena comunicación  con los clientes , proveedores reguladores y accionistas.</a:t>
          </a:r>
        </a:p>
        <a:p>
          <a:pPr lvl="0" algn="ctr" defTabSz="622300">
            <a:lnSpc>
              <a:spcPct val="100000"/>
            </a:lnSpc>
            <a:spcBef>
              <a:spcPct val="0"/>
            </a:spcBef>
            <a:spcAft>
              <a:spcPts val="0"/>
            </a:spcAft>
          </a:pPr>
          <a:r>
            <a:rPr lang="es-EC" sz="1400" kern="1200" dirty="0" smtClean="0">
              <a:solidFill>
                <a:schemeClr val="tx1"/>
              </a:solidFill>
            </a:rPr>
            <a:t>Contenido apropiado, información oportuna, actual, exacta y accesible.</a:t>
          </a:r>
          <a:endParaRPr lang="es-EC" sz="1400" kern="1200" dirty="0">
            <a:solidFill>
              <a:schemeClr val="tx1"/>
            </a:solidFill>
          </a:endParaRPr>
        </a:p>
      </dsp:txBody>
      <dsp:txXfrm>
        <a:off x="6091141" y="2786368"/>
        <a:ext cx="2009195" cy="2486705"/>
      </dsp:txXfrm>
    </dsp:sp>
    <dsp:sp modelId="{E374459A-1154-4186-9898-A098D0E4C778}">
      <dsp:nvSpPr>
        <dsp:cNvPr id="0" name=""/>
        <dsp:cNvSpPr/>
      </dsp:nvSpPr>
      <dsp:spPr>
        <a:xfrm>
          <a:off x="8077640" y="652964"/>
          <a:ext cx="1707802" cy="275955"/>
        </a:xfrm>
        <a:prstGeom prst="rect">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MONITOREO </a:t>
          </a:r>
          <a:endParaRPr lang="es-EC" sz="1400" kern="1200" dirty="0">
            <a:solidFill>
              <a:schemeClr val="tx1"/>
            </a:solidFill>
          </a:endParaRPr>
        </a:p>
      </dsp:txBody>
      <dsp:txXfrm>
        <a:off x="8077640" y="652964"/>
        <a:ext cx="1707802" cy="275955"/>
      </dsp:txXfrm>
    </dsp:sp>
    <dsp:sp modelId="{920E0558-799A-4AD5-A3DC-B2275EB3E5D6}">
      <dsp:nvSpPr>
        <dsp:cNvPr id="0" name=""/>
        <dsp:cNvSpPr/>
      </dsp:nvSpPr>
      <dsp:spPr>
        <a:xfrm>
          <a:off x="8532394" y="1421211"/>
          <a:ext cx="1727100" cy="1427253"/>
        </a:xfrm>
        <a:prstGeom prst="rect">
          <a:avLst/>
        </a:prstGeom>
        <a:solidFill>
          <a:schemeClr val="accent6">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 Sirve para que la administración supervise a lo largo  del tiempo los componentes  funcionen bien.</a:t>
          </a:r>
          <a:endParaRPr lang="es-EC" sz="1400" kern="1200" dirty="0">
            <a:solidFill>
              <a:schemeClr val="tx1"/>
            </a:solidFill>
          </a:endParaRPr>
        </a:p>
      </dsp:txBody>
      <dsp:txXfrm>
        <a:off x="8532394" y="1421211"/>
        <a:ext cx="1727100" cy="1427253"/>
      </dsp:txXfrm>
    </dsp:sp>
    <dsp:sp modelId="{7E8394E5-48D1-435F-8179-29A1893ACC91}">
      <dsp:nvSpPr>
        <dsp:cNvPr id="0" name=""/>
        <dsp:cNvSpPr/>
      </dsp:nvSpPr>
      <dsp:spPr>
        <a:xfrm>
          <a:off x="8674541" y="3185747"/>
          <a:ext cx="1688658" cy="1602602"/>
        </a:xfrm>
        <a:prstGeom prst="rect">
          <a:avLst/>
        </a:prstGeom>
        <a:solidFill>
          <a:schemeClr val="accent1">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s-EC" sz="1600" kern="1200" dirty="0" smtClean="0">
              <a:solidFill>
                <a:schemeClr val="tx1"/>
              </a:solidFill>
            </a:rPr>
            <a:t>Actividades de control </a:t>
          </a:r>
        </a:p>
        <a:p>
          <a:pPr lvl="0" algn="ctr" defTabSz="711200">
            <a:lnSpc>
              <a:spcPct val="100000"/>
            </a:lnSpc>
            <a:spcBef>
              <a:spcPct val="0"/>
            </a:spcBef>
            <a:spcAft>
              <a:spcPts val="0"/>
            </a:spcAft>
          </a:pPr>
          <a:r>
            <a:rPr lang="es-EC" sz="1600" kern="1200" dirty="0" smtClean="0">
              <a:solidFill>
                <a:schemeClr val="tx1"/>
              </a:solidFill>
            </a:rPr>
            <a:t>evaluaciones puntuales </a:t>
          </a:r>
        </a:p>
        <a:p>
          <a:pPr lvl="0" algn="ctr" defTabSz="711200">
            <a:lnSpc>
              <a:spcPct val="100000"/>
            </a:lnSpc>
            <a:spcBef>
              <a:spcPct val="0"/>
            </a:spcBef>
            <a:spcAft>
              <a:spcPts val="0"/>
            </a:spcAft>
          </a:pPr>
          <a:r>
            <a:rPr lang="es-EC" sz="1600" kern="1200" dirty="0" smtClean="0">
              <a:solidFill>
                <a:schemeClr val="tx1"/>
              </a:solidFill>
            </a:rPr>
            <a:t>un combinación  de ambas formas y ser independientes.</a:t>
          </a:r>
          <a:endParaRPr lang="es-EC" sz="1600" kern="1200" dirty="0">
            <a:solidFill>
              <a:schemeClr val="tx1"/>
            </a:solidFill>
          </a:endParaRPr>
        </a:p>
      </dsp:txBody>
      <dsp:txXfrm>
        <a:off x="8674541" y="3185747"/>
        <a:ext cx="1688658" cy="16026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30AF-72E1-423C-93FA-C4E7C92FE1CA}">
      <dsp:nvSpPr>
        <dsp:cNvPr id="0" name=""/>
        <dsp:cNvSpPr/>
      </dsp:nvSpPr>
      <dsp:spPr>
        <a:xfrm>
          <a:off x="0" y="1544187"/>
          <a:ext cx="1061258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6E341-17DD-4C28-B45C-6DEFE364DAA9}">
      <dsp:nvSpPr>
        <dsp:cNvPr id="0" name=""/>
        <dsp:cNvSpPr/>
      </dsp:nvSpPr>
      <dsp:spPr>
        <a:xfrm>
          <a:off x="528150" y="209491"/>
          <a:ext cx="10084431" cy="1619310"/>
        </a:xfrm>
        <a:prstGeom prst="roundRect">
          <a:avLst/>
        </a:prstGeom>
        <a:solidFill>
          <a:schemeClr val="accent6">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791" tIns="0" rIns="280791"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Esta propuesta basado en COSO ERM constituye una herramienta administrativa de gran ayuda y por ende ha sido elaborada  de acuerdo a parámetros bajo un criterio de uniformidad</a:t>
          </a:r>
          <a:endParaRPr lang="es-EC" sz="2400" kern="1200" dirty="0">
            <a:solidFill>
              <a:schemeClr val="tx1"/>
            </a:solidFill>
          </a:endParaRPr>
        </a:p>
      </dsp:txBody>
      <dsp:txXfrm>
        <a:off x="607198" y="288539"/>
        <a:ext cx="9926335" cy="1461214"/>
      </dsp:txXfrm>
    </dsp:sp>
    <dsp:sp modelId="{0915FC1D-FFF9-4AAE-8872-30DB332F1B3D}">
      <dsp:nvSpPr>
        <dsp:cNvPr id="0" name=""/>
        <dsp:cNvSpPr/>
      </dsp:nvSpPr>
      <dsp:spPr>
        <a:xfrm>
          <a:off x="0" y="3450491"/>
          <a:ext cx="1061258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55940B-CE47-406C-BD05-7FC84A179899}">
      <dsp:nvSpPr>
        <dsp:cNvPr id="0" name=""/>
        <dsp:cNvSpPr/>
      </dsp:nvSpPr>
      <dsp:spPr>
        <a:xfrm>
          <a:off x="512073" y="1991860"/>
          <a:ext cx="10100508" cy="1381518"/>
        </a:xfrm>
        <a:prstGeom prst="roundRect">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791" tIns="0" rIns="280791"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En la empresa no existe información sobre la aplicación del Control Interno basado el COSO - ERM, por lo tanto no presenta una idea clara de la importancia que representa para el éxito de esta organización.</a:t>
          </a:r>
          <a:endParaRPr lang="es-EC" sz="2400" kern="1200" dirty="0">
            <a:solidFill>
              <a:schemeClr val="tx1"/>
            </a:solidFill>
          </a:endParaRPr>
        </a:p>
      </dsp:txBody>
      <dsp:txXfrm>
        <a:off x="579513" y="2059300"/>
        <a:ext cx="9965628" cy="1246638"/>
      </dsp:txXfrm>
    </dsp:sp>
    <dsp:sp modelId="{5CD1C7C9-5EBE-4ED5-9038-BA22DF9097A8}">
      <dsp:nvSpPr>
        <dsp:cNvPr id="0" name=""/>
        <dsp:cNvSpPr/>
      </dsp:nvSpPr>
      <dsp:spPr>
        <a:xfrm>
          <a:off x="0" y="4629605"/>
          <a:ext cx="10612582" cy="37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970B2-CA7A-4D5D-9500-55E0594147AE}">
      <dsp:nvSpPr>
        <dsp:cNvPr id="0" name=""/>
        <dsp:cNvSpPr/>
      </dsp:nvSpPr>
      <dsp:spPr>
        <a:xfrm>
          <a:off x="424712" y="3564981"/>
          <a:ext cx="10104743" cy="1228690"/>
        </a:xfrm>
        <a:prstGeom prst="roundRect">
          <a:avLst/>
        </a:prstGeom>
        <a:solidFill>
          <a:schemeClr val="accent5">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791" tIns="0" rIns="280791"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La mayoría de las empresas ecuatorianas con la finalidad de no generar pérdidas e incertidumbres en el futuro se exponen a riesgos a futuro. </a:t>
          </a:r>
          <a:endParaRPr lang="es-EC" sz="2400" kern="1200" dirty="0">
            <a:solidFill>
              <a:schemeClr val="tx1"/>
            </a:solidFill>
          </a:endParaRPr>
        </a:p>
      </dsp:txBody>
      <dsp:txXfrm>
        <a:off x="484692" y="3624961"/>
        <a:ext cx="9984783" cy="1108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63E1A-3729-48BA-A074-6EFDE03AD4A6}">
      <dsp:nvSpPr>
        <dsp:cNvPr id="0" name=""/>
        <dsp:cNvSpPr/>
      </dsp:nvSpPr>
      <dsp:spPr>
        <a:xfrm>
          <a:off x="0" y="0"/>
          <a:ext cx="10363200" cy="1977067"/>
        </a:xfrm>
        <a:prstGeom prst="roundRect">
          <a:avLst>
            <a:gd name="adj" fmla="val 10000"/>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b="1" kern="1200" dirty="0" smtClean="0">
              <a:solidFill>
                <a:schemeClr val="tx1"/>
              </a:solidFill>
            </a:rPr>
            <a:t>Objetivo general</a:t>
          </a:r>
          <a:endParaRPr lang="es-EC" sz="2800" kern="1200" dirty="0">
            <a:solidFill>
              <a:schemeClr val="tx1"/>
            </a:solidFill>
          </a:endParaRPr>
        </a:p>
        <a:p>
          <a:pPr marL="228600" lvl="1" indent="-228600" algn="l" defTabSz="889000">
            <a:lnSpc>
              <a:spcPct val="90000"/>
            </a:lnSpc>
            <a:spcBef>
              <a:spcPct val="0"/>
            </a:spcBef>
            <a:spcAft>
              <a:spcPct val="15000"/>
            </a:spcAft>
            <a:buChar char="••"/>
          </a:pPr>
          <a:r>
            <a:rPr lang="es-EC" sz="2000" b="1" kern="1200" dirty="0" smtClean="0">
              <a:solidFill>
                <a:schemeClr val="tx1"/>
              </a:solidFill>
            </a:rPr>
            <a:t>“</a:t>
          </a:r>
          <a:r>
            <a:rPr lang="es-EC" sz="2000" kern="1200" dirty="0" smtClean="0">
              <a:solidFill>
                <a:schemeClr val="tx1"/>
              </a:solidFill>
            </a:rPr>
            <a:t>Diseñar  un sistema integral del control interno basado en coso ERM de la empresa Biopolymers S.A.” que contribuya a la disminución de riesgos y la mejora continua de sus procesos”.</a:t>
          </a:r>
          <a:endParaRPr lang="es-EC" sz="2000" kern="1200" dirty="0">
            <a:solidFill>
              <a:schemeClr val="tx1"/>
            </a:solidFill>
          </a:endParaRPr>
        </a:p>
      </dsp:txBody>
      <dsp:txXfrm>
        <a:off x="2387419" y="0"/>
        <a:ext cx="7975780" cy="1977067"/>
      </dsp:txXfrm>
    </dsp:sp>
    <dsp:sp modelId="{33695CA0-1626-41D6-964A-294FB8A5BC3E}">
      <dsp:nvSpPr>
        <dsp:cNvPr id="0" name=""/>
        <dsp:cNvSpPr/>
      </dsp:nvSpPr>
      <dsp:spPr>
        <a:xfrm>
          <a:off x="314779" y="176755"/>
          <a:ext cx="2072640" cy="174035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6792AB-288C-48E1-99BA-6D3261C833E7}">
      <dsp:nvSpPr>
        <dsp:cNvPr id="0" name=""/>
        <dsp:cNvSpPr/>
      </dsp:nvSpPr>
      <dsp:spPr>
        <a:xfrm>
          <a:off x="0" y="2291847"/>
          <a:ext cx="10363200" cy="3147795"/>
        </a:xfrm>
        <a:prstGeom prst="roundRect">
          <a:avLst>
            <a:gd name="adj" fmla="val 10000"/>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1" kern="1200" dirty="0" smtClean="0">
              <a:solidFill>
                <a:schemeClr val="tx1"/>
              </a:solidFill>
            </a:rPr>
            <a:t>Objetivo específicos</a:t>
          </a:r>
          <a:endParaRPr lang="es-EC" sz="20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Identificar conceptos de control Interno, el sistema </a:t>
          </a:r>
          <a:r>
            <a:rPr lang="es-EC" sz="1600" kern="1200" dirty="0" smtClean="0">
              <a:solidFill>
                <a:schemeClr val="tx1"/>
              </a:solidFill>
            </a:rPr>
            <a:t>Coso-ERM </a:t>
          </a:r>
          <a:r>
            <a:rPr lang="es-EC" sz="1600" kern="1200" dirty="0" smtClean="0">
              <a:solidFill>
                <a:schemeClr val="tx1"/>
              </a:solidFill>
            </a:rPr>
            <a:t>y su aplicabilidad en esta empresa. </a:t>
          </a:r>
          <a:endParaRPr lang="es-EC" sz="1600" kern="1200" dirty="0">
            <a:solidFill>
              <a:schemeClr val="tx1"/>
            </a:solidFill>
          </a:endParaRPr>
        </a:p>
        <a:p>
          <a:pPr marL="171450" lvl="1" indent="-171450" algn="l" defTabSz="711200">
            <a:lnSpc>
              <a:spcPct val="90000"/>
            </a:lnSpc>
            <a:spcBef>
              <a:spcPct val="0"/>
            </a:spcBef>
            <a:spcAft>
              <a:spcPct val="15000"/>
            </a:spcAft>
            <a:buChar char="••"/>
          </a:pP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Analizar la situación externa e interna de la institución mediante la utilización de la metodología planteada por David (2003) en su libro Administración Estratégica que permitirá determinar fortalezas, oportunidades, debilidades y </a:t>
          </a:r>
          <a:r>
            <a:rPr lang="es-EC" sz="1800" kern="1200" dirty="0" smtClean="0">
              <a:solidFill>
                <a:schemeClr val="tx1"/>
              </a:solidFill>
            </a:rPr>
            <a:t>amenazas</a:t>
          </a:r>
          <a:r>
            <a:rPr lang="es-EC" sz="1600" kern="1200" dirty="0" smtClean="0">
              <a:solidFill>
                <a:schemeClr val="tx1"/>
              </a:solidFill>
            </a:rPr>
            <a:t> para aplicación de matrices EFE, EFI, FODA y establecimiento de estrategias.</a:t>
          </a:r>
          <a:endParaRPr lang="es-EC" sz="1600" kern="1200" dirty="0">
            <a:solidFill>
              <a:schemeClr val="tx1"/>
            </a:solidFill>
          </a:endParaRPr>
        </a:p>
        <a:p>
          <a:pPr marL="342900" lvl="2" indent="-171450" algn="l" defTabSz="711200">
            <a:lnSpc>
              <a:spcPct val="90000"/>
            </a:lnSpc>
            <a:spcBef>
              <a:spcPct val="0"/>
            </a:spcBef>
            <a:spcAft>
              <a:spcPct val="15000"/>
            </a:spcAft>
            <a:buChar char="••"/>
          </a:pPr>
          <a:endParaRPr lang="es-EC" sz="1600" kern="1200" dirty="0">
            <a:solidFill>
              <a:schemeClr val="tx1"/>
            </a:solidFill>
          </a:endParaRPr>
        </a:p>
        <a:p>
          <a:pPr marL="171450" lvl="1" indent="-171450" algn="l" defTabSz="711200">
            <a:lnSpc>
              <a:spcPct val="90000"/>
            </a:lnSpc>
            <a:spcBef>
              <a:spcPct val="0"/>
            </a:spcBef>
            <a:spcAft>
              <a:spcPct val="15000"/>
            </a:spcAft>
            <a:buChar char="••"/>
          </a:pPr>
          <a:r>
            <a:rPr lang="es-EC" sz="1600" kern="1200" dirty="0" smtClean="0">
              <a:solidFill>
                <a:schemeClr val="tx1"/>
              </a:solidFill>
            </a:rPr>
            <a:t>Diseñar propuestas de diseño de control interno bajo COSO ERM, además  establecer los pasos a seguir para su elaboración y aseguren el logro de la mejora continua en la prestación de servicios en esta empresa. </a:t>
          </a:r>
          <a:endParaRPr lang="es-EC" sz="1600" kern="1200" dirty="0">
            <a:solidFill>
              <a:schemeClr val="tx1"/>
            </a:solidFill>
          </a:endParaRPr>
        </a:p>
      </dsp:txBody>
      <dsp:txXfrm>
        <a:off x="2387419" y="2291847"/>
        <a:ext cx="7975780" cy="3147795"/>
      </dsp:txXfrm>
    </dsp:sp>
    <dsp:sp modelId="{C9CB4A13-CDCE-4CD9-9499-19C6F69D7F3E}">
      <dsp:nvSpPr>
        <dsp:cNvPr id="0" name=""/>
        <dsp:cNvSpPr/>
      </dsp:nvSpPr>
      <dsp:spPr>
        <a:xfrm>
          <a:off x="314779" y="2606626"/>
          <a:ext cx="2072640" cy="251823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5000" r="-3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DF587-5AA7-4B74-95E6-9C749568C648}">
      <dsp:nvSpPr>
        <dsp:cNvPr id="0" name=""/>
        <dsp:cNvSpPr/>
      </dsp:nvSpPr>
      <dsp:spPr>
        <a:xfrm>
          <a:off x="614038" y="161505"/>
          <a:ext cx="2691990" cy="373888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E6EA47-DB03-40B8-92B2-B4F3B9909798}">
      <dsp:nvSpPr>
        <dsp:cNvPr id="0" name=""/>
        <dsp:cNvSpPr/>
      </dsp:nvSpPr>
      <dsp:spPr>
        <a:xfrm>
          <a:off x="1927556" y="104086"/>
          <a:ext cx="8963076" cy="5023495"/>
        </a:xfrm>
        <a:prstGeom prst="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Recolección de datos </a:t>
          </a:r>
          <a:endParaRPr lang="es-EC" sz="1800" kern="1200" dirty="0"/>
        </a:p>
      </dsp:txBody>
      <dsp:txXfrm>
        <a:off x="1927556" y="104086"/>
        <a:ext cx="4481538" cy="803759"/>
      </dsp:txXfrm>
    </dsp:sp>
    <dsp:sp modelId="{804CD6D6-6E8A-47E5-951D-3C53F4523465}">
      <dsp:nvSpPr>
        <dsp:cNvPr id="0" name=""/>
        <dsp:cNvSpPr/>
      </dsp:nvSpPr>
      <dsp:spPr>
        <a:xfrm>
          <a:off x="398623" y="1129575"/>
          <a:ext cx="3281047" cy="3968561"/>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473E0-E405-428C-B646-AB0B90B78BFC}">
      <dsp:nvSpPr>
        <dsp:cNvPr id="0" name=""/>
        <dsp:cNvSpPr/>
      </dsp:nvSpPr>
      <dsp:spPr>
        <a:xfrm>
          <a:off x="1927825" y="1065483"/>
          <a:ext cx="8963076" cy="3968561"/>
        </a:xfrm>
        <a:prstGeom prst="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Entrevistas</a:t>
          </a:r>
          <a:r>
            <a:rPr lang="es-EC" sz="2500" b="1" kern="1200" dirty="0" smtClean="0"/>
            <a:t> </a:t>
          </a:r>
          <a:r>
            <a:rPr lang="es-EC" sz="2000" b="1" kern="1200" dirty="0" smtClean="0"/>
            <a:t>cualitativas</a:t>
          </a:r>
          <a:r>
            <a:rPr lang="es-EC" sz="2500" b="1" kern="1200" dirty="0" smtClean="0"/>
            <a:t> </a:t>
          </a:r>
          <a:endParaRPr lang="es-EC" sz="2500" kern="1200" dirty="0"/>
        </a:p>
      </dsp:txBody>
      <dsp:txXfrm>
        <a:off x="1927825" y="1065483"/>
        <a:ext cx="4481538" cy="803759"/>
      </dsp:txXfrm>
    </dsp:sp>
    <dsp:sp modelId="{FAA40084-E038-4B33-B717-123B4991C2B7}">
      <dsp:nvSpPr>
        <dsp:cNvPr id="0" name=""/>
        <dsp:cNvSpPr/>
      </dsp:nvSpPr>
      <dsp:spPr>
        <a:xfrm>
          <a:off x="722731" y="1649380"/>
          <a:ext cx="2390747" cy="2913627"/>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E4E97-F64F-4A73-AA9E-8472602CAECF}">
      <dsp:nvSpPr>
        <dsp:cNvPr id="0" name=""/>
        <dsp:cNvSpPr/>
      </dsp:nvSpPr>
      <dsp:spPr>
        <a:xfrm>
          <a:off x="1934009" y="2109867"/>
          <a:ext cx="8963076" cy="2913627"/>
        </a:xfrm>
        <a:prstGeom prst="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Investigación</a:t>
          </a:r>
          <a:r>
            <a:rPr lang="es-EC" sz="2500" b="1" kern="1200" dirty="0" smtClean="0"/>
            <a:t>  </a:t>
          </a:r>
          <a:endParaRPr lang="es-EC" sz="2500" kern="1200" dirty="0"/>
        </a:p>
      </dsp:txBody>
      <dsp:txXfrm>
        <a:off x="1934009" y="2109867"/>
        <a:ext cx="4481538" cy="803759"/>
      </dsp:txXfrm>
    </dsp:sp>
    <dsp:sp modelId="{840EAD0C-D682-457B-AC60-B0A1AA4C30F5}">
      <dsp:nvSpPr>
        <dsp:cNvPr id="0" name=""/>
        <dsp:cNvSpPr/>
      </dsp:nvSpPr>
      <dsp:spPr>
        <a:xfrm>
          <a:off x="1000631" y="2686848"/>
          <a:ext cx="1858693" cy="1858693"/>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BF3F3-0F1D-40B8-BA00-3D11982FCC65}">
      <dsp:nvSpPr>
        <dsp:cNvPr id="0" name=""/>
        <dsp:cNvSpPr/>
      </dsp:nvSpPr>
      <dsp:spPr>
        <a:xfrm>
          <a:off x="1913932" y="2616181"/>
          <a:ext cx="8963076" cy="1858693"/>
        </a:xfrm>
        <a:prstGeom prst="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s-EC" sz="4000" kern="1200" dirty="0"/>
        </a:p>
      </dsp:txBody>
      <dsp:txXfrm>
        <a:off x="1913932" y="2616181"/>
        <a:ext cx="4481538" cy="803759"/>
      </dsp:txXfrm>
    </dsp:sp>
    <dsp:sp modelId="{504254C2-2310-4D98-AF56-3A1A45D69ABC}">
      <dsp:nvSpPr>
        <dsp:cNvPr id="0" name=""/>
        <dsp:cNvSpPr/>
      </dsp:nvSpPr>
      <dsp:spPr>
        <a:xfrm>
          <a:off x="1472652" y="3476760"/>
          <a:ext cx="803759" cy="80375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FB90F-ADBD-47AE-817C-6DC5FEF7A3E1}">
      <dsp:nvSpPr>
        <dsp:cNvPr id="0" name=""/>
        <dsp:cNvSpPr/>
      </dsp:nvSpPr>
      <dsp:spPr>
        <a:xfrm>
          <a:off x="1858361" y="3374144"/>
          <a:ext cx="8963076" cy="803759"/>
        </a:xfrm>
        <a:prstGeom prst="rect">
          <a:avLst/>
        </a:prstGeom>
        <a:solidFill>
          <a:schemeClr val="accent1">
            <a:lumMod val="20000"/>
            <a:lumOff val="8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t>Técnicas </a:t>
          </a:r>
          <a:r>
            <a:rPr lang="es-EC" sz="1200" b="1" kern="1200" dirty="0" smtClean="0"/>
            <a:t>para</a:t>
          </a:r>
          <a:r>
            <a:rPr lang="es-EC" sz="1600" b="1" kern="1200" dirty="0" smtClean="0"/>
            <a:t> el Análisis de la Información</a:t>
          </a:r>
          <a:endParaRPr lang="es-EC" sz="1600" kern="1200" dirty="0"/>
        </a:p>
      </dsp:txBody>
      <dsp:txXfrm>
        <a:off x="1858361" y="3374144"/>
        <a:ext cx="4481538" cy="803759"/>
      </dsp:txXfrm>
    </dsp:sp>
    <dsp:sp modelId="{5AE74F68-AEA2-43B7-9AA7-33029BB7F85A}">
      <dsp:nvSpPr>
        <dsp:cNvPr id="0" name=""/>
        <dsp:cNvSpPr/>
      </dsp:nvSpPr>
      <dsp:spPr>
        <a:xfrm>
          <a:off x="4191360" y="180110"/>
          <a:ext cx="6697838" cy="92890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Los datos cualitativos consisten, por lo común, en la descripción profunda y completa (lo más posible) de eventos, situaciones, imágenes mentales, interacciones, percepciones, experiencias, actitudes, creencias, emociones, pensamientos y conductas reservadas de las personas, ya sea de manera individual, grupal o colectiva.</a:t>
          </a:r>
          <a:endParaRPr lang="es-EC" sz="1400" kern="1200" dirty="0"/>
        </a:p>
      </dsp:txBody>
      <dsp:txXfrm>
        <a:off x="4191360" y="180110"/>
        <a:ext cx="6697838" cy="928904"/>
      </dsp:txXfrm>
    </dsp:sp>
    <dsp:sp modelId="{1AA95FF5-88FA-44D5-9907-3A1D145379BD}">
      <dsp:nvSpPr>
        <dsp:cNvPr id="0" name=""/>
        <dsp:cNvSpPr/>
      </dsp:nvSpPr>
      <dsp:spPr>
        <a:xfrm>
          <a:off x="4560169" y="1155801"/>
          <a:ext cx="5930464" cy="80375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Esta técnica es flexible y directa, y se define como una conversación entre una persona (el entrevistador) y otra (el entrevistado) u otras</a:t>
          </a:r>
          <a:endParaRPr lang="es-EC" sz="1600" kern="1200" dirty="0"/>
        </a:p>
      </dsp:txBody>
      <dsp:txXfrm>
        <a:off x="4560169" y="1155801"/>
        <a:ext cx="5930464" cy="803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51F94-4AB1-496B-A9D5-3CA7CD708451}">
      <dsp:nvSpPr>
        <dsp:cNvPr id="0" name=""/>
        <dsp:cNvSpPr/>
      </dsp:nvSpPr>
      <dsp:spPr>
        <a:xfrm>
          <a:off x="678006" y="87764"/>
          <a:ext cx="3170771" cy="2041503"/>
        </a:xfrm>
        <a:prstGeom prst="ellipse">
          <a:avLst/>
        </a:prstGeom>
        <a:solidFill>
          <a:schemeClr val="accent3">
            <a:tint val="69000"/>
            <a:satMod val="105000"/>
            <a:lumMod val="110000"/>
          </a:schemeClr>
        </a:solidFill>
        <a:ln w="9525" cap="flat" cmpd="sng" algn="ctr">
          <a:solidFill>
            <a:schemeClr val="accent3">
              <a:shade val="60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marL="0" lvl="0" algn="ctr" defTabSz="622300">
            <a:lnSpc>
              <a:spcPct val="100000"/>
            </a:lnSpc>
            <a:spcBef>
              <a:spcPct val="0"/>
            </a:spcBef>
            <a:spcAft>
              <a:spcPts val="0"/>
            </a:spcAft>
          </a:pPr>
          <a:r>
            <a:rPr lang="es-EC" sz="1400" b="1" kern="1200" dirty="0" smtClean="0">
              <a:solidFill>
                <a:schemeClr val="tx1"/>
              </a:solidFill>
            </a:rPr>
            <a:t>CALCILIQ-A </a:t>
          </a:r>
          <a:r>
            <a:rPr lang="es-EC" sz="1400" kern="1200" dirty="0" smtClean="0">
              <a:solidFill>
                <a:schemeClr val="tx1"/>
              </a:solidFill>
            </a:rPr>
            <a:t>(para Flores)</a:t>
          </a:r>
        </a:p>
        <a:p>
          <a:pPr marL="0" lvl="0" algn="ctr" defTabSz="622300">
            <a:lnSpc>
              <a:spcPct val="100000"/>
            </a:lnSpc>
            <a:spcBef>
              <a:spcPct val="0"/>
            </a:spcBef>
            <a:spcAft>
              <a:spcPts val="0"/>
            </a:spcAft>
          </a:pPr>
          <a:r>
            <a:rPr lang="es-EC" sz="1400" kern="1200" dirty="0" smtClean="0">
              <a:solidFill>
                <a:schemeClr val="tx1"/>
              </a:solidFill>
            </a:rPr>
            <a:t>Mejorar la intensidad de color  Aumentar el tamaño del botón Disminuir botón deforme y descabezados </a:t>
          </a:r>
        </a:p>
        <a:p>
          <a:pPr marL="0" lvl="0" algn="ctr" defTabSz="622300">
            <a:lnSpc>
              <a:spcPct val="100000"/>
            </a:lnSpc>
            <a:spcBef>
              <a:spcPct val="0"/>
            </a:spcBef>
            <a:spcAft>
              <a:spcPts val="0"/>
            </a:spcAft>
          </a:pPr>
          <a:r>
            <a:rPr lang="es-EC" sz="1400" kern="1200" dirty="0" smtClean="0">
              <a:solidFill>
                <a:schemeClr val="tx1"/>
              </a:solidFill>
            </a:rPr>
            <a:t>Mejor resistencia física</a:t>
          </a:r>
          <a:endParaRPr lang="es-EC" sz="1400" kern="1200" dirty="0">
            <a:solidFill>
              <a:schemeClr val="tx1"/>
            </a:solidFill>
          </a:endParaRPr>
        </a:p>
      </dsp:txBody>
      <dsp:txXfrm>
        <a:off x="1142355" y="386735"/>
        <a:ext cx="2242073" cy="1443561"/>
      </dsp:txXfrm>
    </dsp:sp>
    <dsp:sp modelId="{43D4CC9E-FFDF-4A4B-9699-97170DED6389}">
      <dsp:nvSpPr>
        <dsp:cNvPr id="0" name=""/>
        <dsp:cNvSpPr/>
      </dsp:nvSpPr>
      <dsp:spPr>
        <a:xfrm rot="10951231">
          <a:off x="2002785" y="2269122"/>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8B752-AC77-44B5-9F97-1D719C49F7C4}">
      <dsp:nvSpPr>
        <dsp:cNvPr id="0" name=""/>
        <dsp:cNvSpPr/>
      </dsp:nvSpPr>
      <dsp:spPr>
        <a:xfrm>
          <a:off x="1159307" y="2569842"/>
          <a:ext cx="2024509" cy="1249571"/>
        </a:xfrm>
        <a:prstGeom prst="ellipse">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ACTIMEC</a:t>
          </a:r>
        </a:p>
        <a:p>
          <a:pPr lvl="0" algn="ctr" defTabSz="622300">
            <a:lnSpc>
              <a:spcPct val="90000"/>
            </a:lnSpc>
            <a:spcBef>
              <a:spcPct val="0"/>
            </a:spcBef>
            <a:spcAft>
              <a:spcPct val="35000"/>
            </a:spcAft>
          </a:pPr>
          <a:r>
            <a:rPr lang="es-EC" sz="1400" kern="1200" dirty="0" smtClean="0">
              <a:solidFill>
                <a:schemeClr val="tx1"/>
              </a:solidFill>
            </a:rPr>
            <a:t>Activar las yemas y aumentar su viabilidad  </a:t>
          </a:r>
          <a:endParaRPr lang="es-EC" sz="1400" kern="1200" dirty="0">
            <a:solidFill>
              <a:schemeClr val="tx1"/>
            </a:solidFill>
          </a:endParaRPr>
        </a:p>
      </dsp:txBody>
      <dsp:txXfrm>
        <a:off x="1455789" y="2752837"/>
        <a:ext cx="1431545" cy="883581"/>
      </dsp:txXfrm>
    </dsp:sp>
    <dsp:sp modelId="{BF5573D8-C0A0-4143-9863-03D85B9069B5}">
      <dsp:nvSpPr>
        <dsp:cNvPr id="0" name=""/>
        <dsp:cNvSpPr/>
      </dsp:nvSpPr>
      <dsp:spPr>
        <a:xfrm rot="10929732">
          <a:off x="1935967" y="3899464"/>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ED98F8-1877-44FB-9CC6-86F8F1683E96}">
      <dsp:nvSpPr>
        <dsp:cNvPr id="0" name=""/>
        <dsp:cNvSpPr/>
      </dsp:nvSpPr>
      <dsp:spPr>
        <a:xfrm>
          <a:off x="981901" y="4140217"/>
          <a:ext cx="2259077" cy="12936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STARZYME</a:t>
          </a:r>
        </a:p>
        <a:p>
          <a:pPr lvl="0" algn="ctr" defTabSz="622300">
            <a:lnSpc>
              <a:spcPct val="90000"/>
            </a:lnSpc>
            <a:spcBef>
              <a:spcPct val="0"/>
            </a:spcBef>
            <a:spcAft>
              <a:spcPct val="35000"/>
            </a:spcAft>
          </a:pPr>
          <a:r>
            <a:rPr lang="es-EC" sz="1400" kern="1200" dirty="0" smtClean="0">
              <a:solidFill>
                <a:schemeClr val="tx1"/>
              </a:solidFill>
            </a:rPr>
            <a:t>Promover la formación de enzimas y hormonas </a:t>
          </a:r>
          <a:endParaRPr lang="es-EC" sz="1400" kern="1200" dirty="0">
            <a:solidFill>
              <a:schemeClr val="tx1"/>
            </a:solidFill>
          </a:endParaRPr>
        </a:p>
      </dsp:txBody>
      <dsp:txXfrm>
        <a:off x="1312735" y="4329668"/>
        <a:ext cx="1597409" cy="914753"/>
      </dsp:txXfrm>
    </dsp:sp>
    <dsp:sp modelId="{C313AF29-CB77-43F9-AE55-B83EF0DC0BD4}">
      <dsp:nvSpPr>
        <dsp:cNvPr id="0" name=""/>
        <dsp:cNvSpPr/>
      </dsp:nvSpPr>
      <dsp:spPr>
        <a:xfrm rot="5099858">
          <a:off x="3522285" y="4560383"/>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AA76AF-402C-4374-8E94-A3BA5D6B29B3}">
      <dsp:nvSpPr>
        <dsp:cNvPr id="0" name=""/>
        <dsp:cNvSpPr/>
      </dsp:nvSpPr>
      <dsp:spPr>
        <a:xfrm>
          <a:off x="4207134" y="3877745"/>
          <a:ext cx="2128982" cy="12653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POLIMENORES </a:t>
          </a:r>
          <a:r>
            <a:rPr lang="es-EC" sz="1400" kern="1200" dirty="0" smtClean="0">
              <a:solidFill>
                <a:schemeClr val="tx1"/>
              </a:solidFill>
            </a:rPr>
            <a:t> </a:t>
          </a:r>
        </a:p>
        <a:p>
          <a:pPr lvl="0" algn="ctr" defTabSz="622300">
            <a:lnSpc>
              <a:spcPct val="90000"/>
            </a:lnSpc>
            <a:spcBef>
              <a:spcPct val="0"/>
            </a:spcBef>
            <a:spcAft>
              <a:spcPct val="35000"/>
            </a:spcAft>
          </a:pPr>
          <a:r>
            <a:rPr lang="es-EC" sz="1400" kern="1200" dirty="0" smtClean="0">
              <a:solidFill>
                <a:schemeClr val="tx1"/>
              </a:solidFill>
            </a:rPr>
            <a:t>Corregir deficiencias de elementos menores </a:t>
          </a:r>
          <a:endParaRPr lang="es-EC" sz="1400" kern="1200" dirty="0">
            <a:solidFill>
              <a:schemeClr val="tx1"/>
            </a:solidFill>
          </a:endParaRPr>
        </a:p>
      </dsp:txBody>
      <dsp:txXfrm>
        <a:off x="4518916" y="4063055"/>
        <a:ext cx="1505418" cy="894754"/>
      </dsp:txXfrm>
    </dsp:sp>
    <dsp:sp modelId="{5D64E10B-A0B4-43E2-9331-1A1953A0E31F}">
      <dsp:nvSpPr>
        <dsp:cNvPr id="0" name=""/>
        <dsp:cNvSpPr/>
      </dsp:nvSpPr>
      <dsp:spPr>
        <a:xfrm rot="279590">
          <a:off x="5137689" y="3543998"/>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A80595-E7DE-4329-A5C7-E76F488D3BD8}">
      <dsp:nvSpPr>
        <dsp:cNvPr id="0" name=""/>
        <dsp:cNvSpPr/>
      </dsp:nvSpPr>
      <dsp:spPr>
        <a:xfrm>
          <a:off x="4279817" y="2023378"/>
          <a:ext cx="2277640" cy="1366874"/>
        </a:xfrm>
        <a:prstGeom prst="ellipse">
          <a:avLst/>
        </a:prstGeom>
        <a:solidFill>
          <a:schemeClr val="accent2"/>
        </a:solidFill>
        <a:ln w="22225"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BETA-FOSFITO</a:t>
          </a:r>
          <a:r>
            <a:rPr lang="es-EC" sz="1400" kern="1200" dirty="0" smtClean="0">
              <a:solidFill>
                <a:schemeClr val="tx1"/>
              </a:solidFill>
            </a:rPr>
            <a:t> </a:t>
          </a:r>
        </a:p>
        <a:p>
          <a:pPr lvl="0" algn="ctr" defTabSz="622300">
            <a:lnSpc>
              <a:spcPct val="90000"/>
            </a:lnSpc>
            <a:spcBef>
              <a:spcPct val="0"/>
            </a:spcBef>
            <a:spcAft>
              <a:spcPct val="35000"/>
            </a:spcAft>
          </a:pPr>
          <a:r>
            <a:rPr lang="es-EC" sz="1400" kern="1200" dirty="0" smtClean="0">
              <a:solidFill>
                <a:schemeClr val="tx1"/>
              </a:solidFill>
            </a:rPr>
            <a:t>Controlar néspera</a:t>
          </a:r>
        </a:p>
        <a:p>
          <a:pPr lvl="0" algn="ctr" defTabSz="622300">
            <a:lnSpc>
              <a:spcPct val="90000"/>
            </a:lnSpc>
            <a:spcBef>
              <a:spcPct val="0"/>
            </a:spcBef>
            <a:spcAft>
              <a:spcPct val="35000"/>
            </a:spcAft>
          </a:pPr>
          <a:r>
            <a:rPr lang="es-EC" sz="1400" kern="1200" dirty="0" smtClean="0">
              <a:solidFill>
                <a:schemeClr val="tx1"/>
              </a:solidFill>
            </a:rPr>
            <a:t>Inducir Resistencia sistemática </a:t>
          </a:r>
        </a:p>
        <a:p>
          <a:pPr lvl="0" algn="ctr" defTabSz="622300">
            <a:lnSpc>
              <a:spcPct val="90000"/>
            </a:lnSpc>
            <a:spcBef>
              <a:spcPct val="0"/>
            </a:spcBef>
            <a:spcAft>
              <a:spcPct val="35000"/>
            </a:spcAft>
          </a:pPr>
          <a:r>
            <a:rPr lang="es-EC" sz="1400" kern="1200" dirty="0" smtClean="0">
              <a:solidFill>
                <a:schemeClr val="tx1"/>
              </a:solidFill>
            </a:rPr>
            <a:t>Reducir aplicación de pesticidas </a:t>
          </a:r>
          <a:endParaRPr lang="es-EC" sz="1400" kern="1200" dirty="0">
            <a:solidFill>
              <a:schemeClr val="tx1"/>
            </a:solidFill>
          </a:endParaRPr>
        </a:p>
      </dsp:txBody>
      <dsp:txXfrm>
        <a:off x="4613370" y="2223552"/>
        <a:ext cx="1610534" cy="966526"/>
      </dsp:txXfrm>
    </dsp:sp>
    <dsp:sp modelId="{BC716ABC-6138-4D1D-88C3-2AA9493A3EEA}">
      <dsp:nvSpPr>
        <dsp:cNvPr id="0" name=""/>
        <dsp:cNvSpPr/>
      </dsp:nvSpPr>
      <dsp:spPr>
        <a:xfrm rot="15">
          <a:off x="5212873" y="1744629"/>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E179C-D1B2-4FBD-9B3E-9BA8CF9C62DE}">
      <dsp:nvSpPr>
        <dsp:cNvPr id="0" name=""/>
        <dsp:cNvSpPr/>
      </dsp:nvSpPr>
      <dsp:spPr>
        <a:xfrm>
          <a:off x="4366196" y="161049"/>
          <a:ext cx="2104897" cy="1484789"/>
        </a:xfrm>
        <a:prstGeom prst="ellipse">
          <a:avLst/>
        </a:prstGeom>
        <a:solidFill>
          <a:schemeClr val="accent6">
            <a:tint val="69000"/>
            <a:satMod val="105000"/>
            <a:lumMod val="110000"/>
          </a:schemeClr>
        </a:solidFill>
        <a:ln w="9525" cap="flat" cmpd="sng" algn="ctr">
          <a:solidFill>
            <a:schemeClr val="accent6">
              <a:shade val="60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VIROBAT </a:t>
          </a:r>
        </a:p>
        <a:p>
          <a:pPr lvl="0" algn="ctr" defTabSz="622300">
            <a:lnSpc>
              <a:spcPct val="90000"/>
            </a:lnSpc>
            <a:spcBef>
              <a:spcPct val="0"/>
            </a:spcBef>
            <a:spcAft>
              <a:spcPct val="35000"/>
            </a:spcAft>
          </a:pPr>
          <a:r>
            <a:rPr lang="es-EC" sz="1400" kern="1200" dirty="0" smtClean="0">
              <a:solidFill>
                <a:schemeClr val="tx1"/>
              </a:solidFill>
            </a:rPr>
            <a:t>Inducir Resistencia sistemática  Reducir aplicación de pesticidas </a:t>
          </a:r>
          <a:endParaRPr lang="es-EC" sz="1400" kern="1200" dirty="0">
            <a:solidFill>
              <a:schemeClr val="tx1"/>
            </a:solidFill>
          </a:endParaRPr>
        </a:p>
      </dsp:txBody>
      <dsp:txXfrm>
        <a:off x="4674451" y="378491"/>
        <a:ext cx="1488387" cy="1049905"/>
      </dsp:txXfrm>
    </dsp:sp>
    <dsp:sp modelId="{DF3F04A0-72D2-4D35-A816-08D6EF4646A2}">
      <dsp:nvSpPr>
        <dsp:cNvPr id="0" name=""/>
        <dsp:cNvSpPr/>
      </dsp:nvSpPr>
      <dsp:spPr>
        <a:xfrm rot="5613290">
          <a:off x="6624364" y="905972"/>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ACEC1A-FA3F-4EBB-817F-47F93EBC8EA0}">
      <dsp:nvSpPr>
        <dsp:cNvPr id="0" name=""/>
        <dsp:cNvSpPr/>
      </dsp:nvSpPr>
      <dsp:spPr>
        <a:xfrm>
          <a:off x="7175640" y="161049"/>
          <a:ext cx="3104113" cy="1895928"/>
        </a:xfrm>
        <a:prstGeom prst="ellipse">
          <a:avLst/>
        </a:prstGeom>
        <a:solidFill>
          <a:schemeClr val="accent1">
            <a:tint val="69000"/>
            <a:satMod val="105000"/>
            <a:lumMod val="110000"/>
          </a:schemeClr>
        </a:solidFill>
        <a:ln w="9525" cap="flat" cmpd="sng" algn="ctr">
          <a:solidFill>
            <a:schemeClr val="accent1">
              <a:shade val="6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FITODERMA</a:t>
          </a:r>
          <a:r>
            <a:rPr lang="es-EC" sz="1400" kern="1200" dirty="0" smtClean="0">
              <a:solidFill>
                <a:schemeClr val="tx1"/>
              </a:solidFill>
            </a:rPr>
            <a:t>  </a:t>
          </a:r>
        </a:p>
        <a:p>
          <a:pPr lvl="0" algn="ctr" defTabSz="622300">
            <a:lnSpc>
              <a:spcPct val="90000"/>
            </a:lnSpc>
            <a:spcBef>
              <a:spcPct val="0"/>
            </a:spcBef>
            <a:spcAft>
              <a:spcPct val="35000"/>
            </a:spcAft>
          </a:pPr>
          <a:r>
            <a:rPr lang="es-EC" sz="1400" kern="1200" dirty="0" smtClean="0">
              <a:solidFill>
                <a:schemeClr val="tx1"/>
              </a:solidFill>
            </a:rPr>
            <a:t>Controlar enfermedades del suelo  </a:t>
          </a:r>
        </a:p>
        <a:p>
          <a:pPr lvl="0" algn="ctr" defTabSz="622300">
            <a:lnSpc>
              <a:spcPct val="90000"/>
            </a:lnSpc>
            <a:spcBef>
              <a:spcPct val="0"/>
            </a:spcBef>
            <a:spcAft>
              <a:spcPct val="35000"/>
            </a:spcAft>
          </a:pPr>
          <a:r>
            <a:rPr lang="es-EC" sz="1400" kern="1200" dirty="0" smtClean="0">
              <a:solidFill>
                <a:schemeClr val="tx1"/>
              </a:solidFill>
            </a:rPr>
            <a:t>Mejorar la disponibilidad de nutrientes  </a:t>
          </a:r>
        </a:p>
        <a:p>
          <a:pPr lvl="0" algn="ctr" defTabSz="622300">
            <a:lnSpc>
              <a:spcPct val="90000"/>
            </a:lnSpc>
            <a:spcBef>
              <a:spcPct val="0"/>
            </a:spcBef>
            <a:spcAft>
              <a:spcPct val="35000"/>
            </a:spcAft>
          </a:pPr>
          <a:r>
            <a:rPr lang="es-EC" sz="1400" kern="1200" dirty="0" smtClean="0">
              <a:solidFill>
                <a:schemeClr val="tx1"/>
              </a:solidFill>
            </a:rPr>
            <a:t>Mejorar desarrollo radicular  Incentivar la frotación de basales </a:t>
          </a:r>
          <a:endParaRPr lang="es-EC" sz="1400" kern="1200" dirty="0">
            <a:solidFill>
              <a:schemeClr val="tx1"/>
            </a:solidFill>
          </a:endParaRPr>
        </a:p>
      </dsp:txBody>
      <dsp:txXfrm>
        <a:off x="7630227" y="438701"/>
        <a:ext cx="2194939" cy="1340624"/>
      </dsp:txXfrm>
    </dsp:sp>
    <dsp:sp modelId="{22651A74-A417-4B0C-BAC1-CE84611FC53A}">
      <dsp:nvSpPr>
        <dsp:cNvPr id="0" name=""/>
        <dsp:cNvSpPr/>
      </dsp:nvSpPr>
      <dsp:spPr>
        <a:xfrm rot="10739470">
          <a:off x="8542141" y="2171739"/>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B98143-275A-425D-9FDE-66D9049B2596}">
      <dsp:nvSpPr>
        <dsp:cNvPr id="0" name=""/>
        <dsp:cNvSpPr/>
      </dsp:nvSpPr>
      <dsp:spPr>
        <a:xfrm>
          <a:off x="7571347" y="2447174"/>
          <a:ext cx="2388646" cy="1636703"/>
        </a:xfrm>
        <a:prstGeom prst="ellipse">
          <a:avLst/>
        </a:prstGeom>
        <a:solidFill>
          <a:schemeClr val="accent2"/>
        </a:solidFill>
        <a:ln w="22225" cap="flat"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SOLDRENCH </a:t>
          </a:r>
        </a:p>
        <a:p>
          <a:pPr lvl="0" algn="ctr" defTabSz="622300">
            <a:lnSpc>
              <a:spcPct val="90000"/>
            </a:lnSpc>
            <a:spcBef>
              <a:spcPct val="0"/>
            </a:spcBef>
            <a:spcAft>
              <a:spcPct val="35000"/>
            </a:spcAft>
          </a:pPr>
          <a:r>
            <a:rPr lang="es-EC" sz="1400" kern="1200" dirty="0" smtClean="0">
              <a:solidFill>
                <a:schemeClr val="tx1"/>
              </a:solidFill>
            </a:rPr>
            <a:t>Mejorar desarrollo radicular </a:t>
          </a:r>
        </a:p>
        <a:p>
          <a:pPr lvl="0" algn="ctr" defTabSz="622300">
            <a:lnSpc>
              <a:spcPct val="90000"/>
            </a:lnSpc>
            <a:spcBef>
              <a:spcPct val="0"/>
            </a:spcBef>
            <a:spcAft>
              <a:spcPct val="35000"/>
            </a:spcAft>
          </a:pPr>
          <a:r>
            <a:rPr lang="es-EC" sz="1400" kern="1200" dirty="0" smtClean="0">
              <a:solidFill>
                <a:schemeClr val="tx1"/>
              </a:solidFill>
            </a:rPr>
            <a:t>Incentivar la frotación de basales </a:t>
          </a:r>
          <a:endParaRPr lang="es-EC" sz="1400" kern="1200" dirty="0">
            <a:solidFill>
              <a:schemeClr val="tx1"/>
            </a:solidFill>
          </a:endParaRPr>
        </a:p>
      </dsp:txBody>
      <dsp:txXfrm>
        <a:off x="7921156" y="2686864"/>
        <a:ext cx="1689028" cy="1157323"/>
      </dsp:txXfrm>
    </dsp:sp>
    <dsp:sp modelId="{6D35BEBA-CF58-4E38-BF0B-0547DD3FA6DD}">
      <dsp:nvSpPr>
        <dsp:cNvPr id="0" name=""/>
        <dsp:cNvSpPr/>
      </dsp:nvSpPr>
      <dsp:spPr>
        <a:xfrm rot="10776599">
          <a:off x="8566821" y="4196648"/>
          <a:ext cx="411536" cy="170317"/>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12A0E-632B-4125-9719-A8C467F02564}">
      <dsp:nvSpPr>
        <dsp:cNvPr id="0" name=""/>
        <dsp:cNvSpPr/>
      </dsp:nvSpPr>
      <dsp:spPr>
        <a:xfrm>
          <a:off x="7755256" y="4470098"/>
          <a:ext cx="2046159" cy="131181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NEMAGAN</a:t>
          </a:r>
          <a:r>
            <a:rPr lang="es-EC" sz="1400" kern="1200" dirty="0" smtClean="0">
              <a:solidFill>
                <a:schemeClr val="tx1"/>
              </a:solidFill>
            </a:rPr>
            <a:t> </a:t>
          </a:r>
        </a:p>
        <a:p>
          <a:pPr lvl="0" algn="ctr" defTabSz="622300">
            <a:lnSpc>
              <a:spcPct val="90000"/>
            </a:lnSpc>
            <a:spcBef>
              <a:spcPct val="0"/>
            </a:spcBef>
            <a:spcAft>
              <a:spcPct val="35000"/>
            </a:spcAft>
          </a:pPr>
          <a:r>
            <a:rPr lang="es-EC" sz="1400" kern="1200" dirty="0" smtClean="0">
              <a:solidFill>
                <a:schemeClr val="tx1"/>
              </a:solidFill>
            </a:rPr>
            <a:t>Controlar Nematodos </a:t>
          </a:r>
          <a:endParaRPr lang="es-EC" sz="1400" kern="1200" dirty="0">
            <a:solidFill>
              <a:schemeClr val="tx1"/>
            </a:solidFill>
          </a:endParaRPr>
        </a:p>
      </dsp:txBody>
      <dsp:txXfrm>
        <a:off x="8054909" y="4662209"/>
        <a:ext cx="1446853" cy="927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1C349-93AB-41E9-8732-30283B54F5D9}">
      <dsp:nvSpPr>
        <dsp:cNvPr id="0" name=""/>
        <dsp:cNvSpPr/>
      </dsp:nvSpPr>
      <dsp:spPr>
        <a:xfrm>
          <a:off x="0" y="0"/>
          <a:ext cx="10723417" cy="1081608"/>
        </a:xfrm>
        <a:prstGeom prst="roundRect">
          <a:avLst>
            <a:gd name="adj" fmla="val 10000"/>
          </a:avLst>
        </a:prstGeom>
        <a:solidFill>
          <a:srgbClr val="92D050"/>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solidFill>
                <a:schemeClr val="tx1"/>
              </a:solidFill>
            </a:rPr>
            <a:t>Riesgo de Mercado</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s-EC" sz="1800" kern="1200" dirty="0" smtClean="0">
              <a:solidFill>
                <a:schemeClr val="tx1"/>
              </a:solidFill>
            </a:rPr>
            <a:t>“Es el riesgo de pérdidas potenciales derivados de un movimiento adverso en el nivel o volatilidad del precio del mercado de los instrumentos financieros asociados a una posición, cartera o entidad”. </a:t>
          </a:r>
          <a:endParaRPr lang="es-EC" sz="1800" kern="1200" dirty="0">
            <a:solidFill>
              <a:schemeClr val="tx1"/>
            </a:solidFill>
          </a:endParaRPr>
        </a:p>
      </dsp:txBody>
      <dsp:txXfrm>
        <a:off x="2252844" y="0"/>
        <a:ext cx="8470573" cy="1081608"/>
      </dsp:txXfrm>
    </dsp:sp>
    <dsp:sp modelId="{A31172B7-7EA5-4A4B-B570-BB5FCA87ADBF}">
      <dsp:nvSpPr>
        <dsp:cNvPr id="0" name=""/>
        <dsp:cNvSpPr/>
      </dsp:nvSpPr>
      <dsp:spPr>
        <a:xfrm>
          <a:off x="108160" y="108160"/>
          <a:ext cx="2144683" cy="8652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4000" b="-3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E8DB9-3AEE-40FD-B14F-B4AEE41DF490}">
      <dsp:nvSpPr>
        <dsp:cNvPr id="0" name=""/>
        <dsp:cNvSpPr/>
      </dsp:nvSpPr>
      <dsp:spPr>
        <a:xfrm>
          <a:off x="0" y="1102353"/>
          <a:ext cx="10723417" cy="1026348"/>
        </a:xfrm>
        <a:prstGeom prst="roundRect">
          <a:avLst>
            <a:gd name="adj" fmla="val 10000"/>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solidFill>
                <a:schemeClr val="tx1"/>
              </a:solidFill>
            </a:rPr>
            <a:t>Riesgo de Liquidez</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s-EC" sz="1800" kern="1200" dirty="0" smtClean="0">
              <a:solidFill>
                <a:schemeClr val="tx1"/>
              </a:solidFill>
            </a:rPr>
            <a:t>“Se refiere a las pérdidas que puede sufrir una institución al requerir una mayor cantidad de recursos para financiar sus activos a un costo posiblemente inaceptable” </a:t>
          </a:r>
          <a:endParaRPr lang="es-EC" sz="1800" kern="1200" dirty="0">
            <a:solidFill>
              <a:schemeClr val="tx1"/>
            </a:solidFill>
          </a:endParaRPr>
        </a:p>
      </dsp:txBody>
      <dsp:txXfrm>
        <a:off x="2252844" y="1102353"/>
        <a:ext cx="8470573" cy="1026348"/>
      </dsp:txXfrm>
    </dsp:sp>
    <dsp:sp modelId="{20353A45-C87C-4508-8928-936644816787}">
      <dsp:nvSpPr>
        <dsp:cNvPr id="0" name=""/>
        <dsp:cNvSpPr/>
      </dsp:nvSpPr>
      <dsp:spPr>
        <a:xfrm>
          <a:off x="108160" y="1270300"/>
          <a:ext cx="2144683" cy="86528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5000" b="-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07FF8-916C-4B2A-B6FA-E2555B45A4C7}">
      <dsp:nvSpPr>
        <dsp:cNvPr id="0" name=""/>
        <dsp:cNvSpPr/>
      </dsp:nvSpPr>
      <dsp:spPr>
        <a:xfrm>
          <a:off x="0" y="2324278"/>
          <a:ext cx="10723417" cy="1081608"/>
        </a:xfrm>
        <a:prstGeom prst="roundRect">
          <a:avLst>
            <a:gd name="adj" fmla="val 10000"/>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1" kern="1200" dirty="0" smtClean="0">
              <a:solidFill>
                <a:schemeClr val="tx1"/>
              </a:solidFill>
            </a:rPr>
            <a:t>Riesgo de Operación</a:t>
          </a:r>
          <a:endParaRPr lang="es-EC" sz="1800" kern="1200" dirty="0">
            <a:solidFill>
              <a:schemeClr val="tx1"/>
            </a:solidFill>
          </a:endParaRPr>
        </a:p>
        <a:p>
          <a:pPr marL="171450" lvl="1" indent="-171450" algn="l" defTabSz="800100">
            <a:lnSpc>
              <a:spcPct val="90000"/>
            </a:lnSpc>
            <a:spcBef>
              <a:spcPct val="0"/>
            </a:spcBef>
            <a:spcAft>
              <a:spcPct val="15000"/>
            </a:spcAft>
            <a:buChar char="••"/>
          </a:pPr>
          <a:r>
            <a:rPr lang="es-EC" sz="1800" kern="1200" dirty="0" smtClean="0">
              <a:solidFill>
                <a:schemeClr val="tx1"/>
              </a:solidFill>
            </a:rPr>
            <a:t>“Es el riesgo de pérdidas financieras derivadas de una mal funcionamiento de los sistemas de información y control interno, fallos humanos en el tratamiento de las operaciones y sucesos inesperados, relacionados con el soporte interno, externo, e infraestructura operacional” </a:t>
          </a:r>
          <a:endParaRPr lang="es-EC" sz="1800" kern="1200" dirty="0">
            <a:solidFill>
              <a:schemeClr val="tx1"/>
            </a:solidFill>
          </a:endParaRPr>
        </a:p>
      </dsp:txBody>
      <dsp:txXfrm>
        <a:off x="2252844" y="2324278"/>
        <a:ext cx="8470573" cy="1081608"/>
      </dsp:txXfrm>
    </dsp:sp>
    <dsp:sp modelId="{880BE2E2-277F-4A81-8B88-FCF9C75C696B}">
      <dsp:nvSpPr>
        <dsp:cNvPr id="0" name=""/>
        <dsp:cNvSpPr/>
      </dsp:nvSpPr>
      <dsp:spPr>
        <a:xfrm>
          <a:off x="108160" y="2432439"/>
          <a:ext cx="2144683" cy="86528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4000" b="-6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44498-A5F7-4961-A1A3-A5E188F315AB}">
      <dsp:nvSpPr>
        <dsp:cNvPr id="0" name=""/>
        <dsp:cNvSpPr/>
      </dsp:nvSpPr>
      <dsp:spPr>
        <a:xfrm>
          <a:off x="0" y="3554445"/>
          <a:ext cx="10723417" cy="1081608"/>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Riesgo de Crédito </a:t>
          </a:r>
          <a:r>
            <a:rPr lang="es-EC" sz="1800" kern="1200" dirty="0" smtClean="0">
              <a:solidFill>
                <a:schemeClr val="tx1"/>
              </a:solidFill>
            </a:rPr>
            <a:t>“Es el riesgo de pérdidas motivado por la posibilidad de incumplimiento de la contrapartida de sus obligaciones contractuales. Se incluyen en el los riesgos de insolvencia (contraparte y emisor), riesgo país, riesgo de Settlement (liquidación) y el riesgo de entrega”</a:t>
          </a:r>
          <a:endParaRPr lang="es-EC" sz="1800" kern="1200" dirty="0">
            <a:solidFill>
              <a:schemeClr val="tx1"/>
            </a:solidFill>
          </a:endParaRPr>
        </a:p>
      </dsp:txBody>
      <dsp:txXfrm>
        <a:off x="2252844" y="3554445"/>
        <a:ext cx="8470573" cy="1081608"/>
      </dsp:txXfrm>
    </dsp:sp>
    <dsp:sp modelId="{A34F7429-11E0-4F84-A758-1745F97A12D8}">
      <dsp:nvSpPr>
        <dsp:cNvPr id="0" name=""/>
        <dsp:cNvSpPr/>
      </dsp:nvSpPr>
      <dsp:spPr>
        <a:xfrm>
          <a:off x="108160" y="3622208"/>
          <a:ext cx="2144683" cy="86528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23000" b="-1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0A936-0307-4746-982C-DAFB0731C3AB}">
      <dsp:nvSpPr>
        <dsp:cNvPr id="0" name=""/>
        <dsp:cNvSpPr/>
      </dsp:nvSpPr>
      <dsp:spPr>
        <a:xfrm>
          <a:off x="0" y="4703816"/>
          <a:ext cx="10723417" cy="1081608"/>
        </a:xfrm>
        <a:prstGeom prst="roundRect">
          <a:avLst>
            <a:gd name="adj" fmla="val 10000"/>
          </a:avLst>
        </a:prstGeom>
        <a:solidFill>
          <a:schemeClr val="accent3">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solidFill>
                <a:schemeClr val="tx1"/>
              </a:solidFill>
            </a:rPr>
            <a:t>Riesgo Legal </a:t>
          </a:r>
          <a:r>
            <a:rPr lang="es-EC" sz="1800" kern="1200" dirty="0" smtClean="0">
              <a:solidFill>
                <a:schemeClr val="tx1"/>
              </a:solidFill>
            </a:rPr>
            <a:t>“Se refiere a las operaciones que tengan algún error de interpretación jurídica o alguna omisión en la documentación”</a:t>
          </a:r>
          <a:endParaRPr lang="es-EC" sz="1800" kern="1200" dirty="0">
            <a:solidFill>
              <a:schemeClr val="tx1"/>
            </a:solidFill>
          </a:endParaRPr>
        </a:p>
      </dsp:txBody>
      <dsp:txXfrm>
        <a:off x="2252844" y="4703816"/>
        <a:ext cx="8470573" cy="1081608"/>
      </dsp:txXfrm>
    </dsp:sp>
    <dsp:sp modelId="{8B0360EE-264D-423D-8EF3-93F9A5114C55}">
      <dsp:nvSpPr>
        <dsp:cNvPr id="0" name=""/>
        <dsp:cNvSpPr/>
      </dsp:nvSpPr>
      <dsp:spPr>
        <a:xfrm>
          <a:off x="108160" y="4811977"/>
          <a:ext cx="2144683" cy="86528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3000" b="-3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59A53-F4A7-4C3D-AF5B-8155C17E5C07}">
      <dsp:nvSpPr>
        <dsp:cNvPr id="0" name=""/>
        <dsp:cNvSpPr/>
      </dsp:nvSpPr>
      <dsp:spPr>
        <a:xfrm>
          <a:off x="210079" y="637343"/>
          <a:ext cx="4990980" cy="2506080"/>
        </a:xfrm>
        <a:prstGeom prst="rect">
          <a:avLst/>
        </a:prstGeom>
        <a:solidFill>
          <a:schemeClr val="accent2">
            <a:lumMod val="20000"/>
            <a:lumOff val="80000"/>
            <a:alpha val="99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056424"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El control interno “comprende el plan de organización y todos los métodos y medidas coordinadas adoptadas dentro de una empresa para salvaguardar sus bienes, comprobar la exactitud y veracidad de los datos contables, promover la eficiencia operante y estimular la adhesión a los métodos prescritos por la gerencia” (Gaitán Rodríguez, 2004)</a:t>
          </a:r>
          <a:endParaRPr lang="es-EC" sz="1800" kern="1200" dirty="0"/>
        </a:p>
      </dsp:txBody>
      <dsp:txXfrm>
        <a:off x="210079" y="637343"/>
        <a:ext cx="4990980" cy="2506080"/>
      </dsp:txXfrm>
    </dsp:sp>
    <dsp:sp modelId="{626DC539-B006-4619-B810-CDF580DF33C1}">
      <dsp:nvSpPr>
        <dsp:cNvPr id="0" name=""/>
        <dsp:cNvSpPr/>
      </dsp:nvSpPr>
      <dsp:spPr>
        <a:xfrm>
          <a:off x="2121" y="443225"/>
          <a:ext cx="1091777" cy="25217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091CE-BF51-41CC-88AC-C62CB26E276F}">
      <dsp:nvSpPr>
        <dsp:cNvPr id="0" name=""/>
        <dsp:cNvSpPr/>
      </dsp:nvSpPr>
      <dsp:spPr>
        <a:xfrm>
          <a:off x="5882715" y="74735"/>
          <a:ext cx="4990980" cy="3437179"/>
        </a:xfrm>
        <a:prstGeom prst="rect">
          <a:avLst/>
        </a:prstGeom>
        <a:solidFill>
          <a:schemeClr val="accent3">
            <a:lumMod val="40000"/>
            <a:lumOff val="60000"/>
            <a:alpha val="85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056424"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t>Un proceso efectuado por el Consejo de Administración de una entidad, su dirección y restante personal, aplicable a la definición de estrategias en toda la empresa y diseño para identificar eventos potenciales que puedan afectar a la organización, gestionar sus riesgos, dentro de riesgo aceptado y proporcionar una seguridad razonable sobre el logro de objetivos (Ambrosone, COSO, 2007)</a:t>
          </a:r>
          <a:endParaRPr lang="es-EC" sz="1800" kern="1200" dirty="0"/>
        </a:p>
      </dsp:txBody>
      <dsp:txXfrm>
        <a:off x="5882715" y="74735"/>
        <a:ext cx="4990980" cy="3437179"/>
      </dsp:txXfrm>
    </dsp:sp>
    <dsp:sp modelId="{25292F9F-8385-44F5-94FC-05219291EF7B}">
      <dsp:nvSpPr>
        <dsp:cNvPr id="0" name=""/>
        <dsp:cNvSpPr/>
      </dsp:nvSpPr>
      <dsp:spPr>
        <a:xfrm>
          <a:off x="5303395" y="595263"/>
          <a:ext cx="1474281" cy="233829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8000" r="-9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D41E6-BFC3-4E89-8CA7-8B6D2FF71767}">
      <dsp:nvSpPr>
        <dsp:cNvPr id="0" name=""/>
        <dsp:cNvSpPr/>
      </dsp:nvSpPr>
      <dsp:spPr>
        <a:xfrm>
          <a:off x="3138877" y="3749882"/>
          <a:ext cx="4990980" cy="2143423"/>
        </a:xfrm>
        <a:prstGeom prst="rect">
          <a:avLst/>
        </a:prstGeom>
        <a:solidFill>
          <a:schemeClr val="accent3">
            <a:lumMod val="40000"/>
            <a:lumOff val="60000"/>
            <a:alpha val="85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056424"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Enfoque moderno </a:t>
          </a:r>
        </a:p>
        <a:p>
          <a:pPr lvl="0" algn="l" defTabSz="800100">
            <a:lnSpc>
              <a:spcPct val="90000"/>
            </a:lnSpc>
            <a:spcBef>
              <a:spcPct val="0"/>
            </a:spcBef>
            <a:spcAft>
              <a:spcPct val="35000"/>
            </a:spcAft>
          </a:pPr>
          <a:r>
            <a:rPr lang="es-EC" sz="1800" kern="1200" dirty="0" smtClean="0"/>
            <a:t>El control interno  es el proceso  ejecutado  por todo el personal de la organización con la finalidad  de dar razonabilidad  a los objetivos.</a:t>
          </a:r>
          <a:endParaRPr lang="es-EC" sz="1800" kern="1200" dirty="0"/>
        </a:p>
      </dsp:txBody>
      <dsp:txXfrm>
        <a:off x="3138877" y="3749882"/>
        <a:ext cx="4990980" cy="2143423"/>
      </dsp:txXfrm>
    </dsp:sp>
    <dsp:sp modelId="{291A7A17-E6CB-44D1-9361-DE3AE5A130E6}">
      <dsp:nvSpPr>
        <dsp:cNvPr id="0" name=""/>
        <dsp:cNvSpPr/>
      </dsp:nvSpPr>
      <dsp:spPr>
        <a:xfrm>
          <a:off x="2104771" y="4099054"/>
          <a:ext cx="1874952" cy="163766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0" r="-9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F30DC-F0D5-4A39-A7D6-02F667EBA423}">
      <dsp:nvSpPr>
        <dsp:cNvPr id="0" name=""/>
        <dsp:cNvSpPr/>
      </dsp:nvSpPr>
      <dsp:spPr>
        <a:xfrm>
          <a:off x="0" y="0"/>
          <a:ext cx="5031290" cy="5001491"/>
        </a:xfrm>
        <a:prstGeom prst="roundRect">
          <a:avLst>
            <a:gd name="adj" fmla="val 10000"/>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Origen</a:t>
          </a:r>
          <a:r>
            <a:rPr lang="es-EC" sz="6500" kern="1200" dirty="0" smtClean="0">
              <a:solidFill>
                <a:schemeClr val="tx1"/>
              </a:solidFill>
            </a:rPr>
            <a:t> </a:t>
          </a:r>
          <a:endParaRPr lang="es-EC" sz="6500" kern="1200" dirty="0">
            <a:solidFill>
              <a:schemeClr val="tx1"/>
            </a:solidFill>
          </a:endParaRPr>
        </a:p>
      </dsp:txBody>
      <dsp:txXfrm>
        <a:off x="0" y="0"/>
        <a:ext cx="5031290" cy="1500447"/>
      </dsp:txXfrm>
    </dsp:sp>
    <dsp:sp modelId="{5AF0A69B-B6CD-431C-BF29-FE177A7E46DA}">
      <dsp:nvSpPr>
        <dsp:cNvPr id="0" name=""/>
        <dsp:cNvSpPr/>
      </dsp:nvSpPr>
      <dsp:spPr>
        <a:xfrm>
          <a:off x="240354" y="1169764"/>
          <a:ext cx="4488594" cy="859587"/>
        </a:xfrm>
        <a:prstGeom prst="roundRect">
          <a:avLst>
            <a:gd name="adj" fmla="val 10000"/>
          </a:avLst>
        </a:prstGeom>
        <a:solidFill>
          <a:schemeClr val="accent3">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Septiembre de 2004, frente a una serie de escándalos empresariales.</a:t>
          </a:r>
          <a:endParaRPr lang="es-EC" sz="1700" kern="1200" dirty="0">
            <a:solidFill>
              <a:schemeClr val="tx1"/>
            </a:solidFill>
          </a:endParaRPr>
        </a:p>
      </dsp:txBody>
      <dsp:txXfrm>
        <a:off x="265530" y="1194940"/>
        <a:ext cx="4438242" cy="809235"/>
      </dsp:txXfrm>
    </dsp:sp>
    <dsp:sp modelId="{03D0C130-7BB2-4E47-8187-C10D5C6A8BC7}">
      <dsp:nvSpPr>
        <dsp:cNvPr id="0" name=""/>
        <dsp:cNvSpPr/>
      </dsp:nvSpPr>
      <dsp:spPr>
        <a:xfrm>
          <a:off x="255831" y="2269583"/>
          <a:ext cx="4519627" cy="1023980"/>
        </a:xfrm>
        <a:prstGeom prst="roundRect">
          <a:avLst>
            <a:gd name="adj" fmla="val 10000"/>
          </a:avLst>
        </a:prstGeom>
        <a:solidFill>
          <a:schemeClr val="accent6">
            <a:lumMod val="20000"/>
            <a:lumOff val="8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EL Comité de Organizaciones Patrocinadoras de </a:t>
          </a:r>
          <a:r>
            <a:rPr lang="es-ES" sz="1700" kern="1200" dirty="0" err="1" smtClean="0">
              <a:solidFill>
                <a:schemeClr val="tx1"/>
              </a:solidFill>
            </a:rPr>
            <a:t>Tradeway</a:t>
          </a:r>
          <a:r>
            <a:rPr lang="es-ES" sz="1700" kern="1200" dirty="0" smtClean="0">
              <a:solidFill>
                <a:schemeClr val="tx1"/>
              </a:solidFill>
            </a:rPr>
            <a:t> </a:t>
          </a:r>
          <a:r>
            <a:rPr lang="es-ES" sz="1700" kern="1200" dirty="0" err="1" smtClean="0">
              <a:solidFill>
                <a:schemeClr val="tx1"/>
              </a:solidFill>
            </a:rPr>
            <a:t>Commission</a:t>
          </a:r>
          <a:r>
            <a:rPr lang="es-ES" sz="1700" kern="1200" dirty="0" smtClean="0">
              <a:solidFill>
                <a:schemeClr val="tx1"/>
              </a:solidFill>
            </a:rPr>
            <a:t>, publicó el </a:t>
          </a:r>
          <a:r>
            <a:rPr lang="es-ES" sz="1700" kern="1200" dirty="0" err="1" smtClean="0">
              <a:solidFill>
                <a:schemeClr val="tx1"/>
              </a:solidFill>
            </a:rPr>
            <a:t>Enterprice</a:t>
          </a:r>
          <a:r>
            <a:rPr lang="es-ES" sz="1700" kern="1200" dirty="0" smtClean="0">
              <a:solidFill>
                <a:schemeClr val="tx1"/>
              </a:solidFill>
            </a:rPr>
            <a:t> </a:t>
          </a:r>
          <a:r>
            <a:rPr lang="es-ES" sz="1700" kern="1200" dirty="0" err="1" smtClean="0">
              <a:solidFill>
                <a:schemeClr val="tx1"/>
              </a:solidFill>
            </a:rPr>
            <a:t>Risk</a:t>
          </a:r>
          <a:r>
            <a:rPr lang="es-ES" sz="1700" kern="1200" dirty="0" smtClean="0">
              <a:solidFill>
                <a:schemeClr val="tx1"/>
              </a:solidFill>
            </a:rPr>
            <a:t> Management – </a:t>
          </a:r>
          <a:r>
            <a:rPr lang="es-ES" sz="1700" kern="1200" dirty="0" err="1" smtClean="0">
              <a:solidFill>
                <a:schemeClr val="tx1"/>
              </a:solidFill>
            </a:rPr>
            <a:t>Integrated</a:t>
          </a:r>
          <a:r>
            <a:rPr lang="es-ES" sz="1700" kern="1200" dirty="0" smtClean="0">
              <a:solidFill>
                <a:schemeClr val="tx1"/>
              </a:solidFill>
            </a:rPr>
            <a:t> Framework, llamado Coso II. </a:t>
          </a:r>
          <a:endParaRPr lang="es-EC" sz="1700" kern="1200" dirty="0">
            <a:solidFill>
              <a:schemeClr val="tx1"/>
            </a:solidFill>
          </a:endParaRPr>
        </a:p>
      </dsp:txBody>
      <dsp:txXfrm>
        <a:off x="285822" y="2299574"/>
        <a:ext cx="4459645" cy="963998"/>
      </dsp:txXfrm>
    </dsp:sp>
    <dsp:sp modelId="{05E8A954-87A8-4517-808E-2772D9256E0A}">
      <dsp:nvSpPr>
        <dsp:cNvPr id="0" name=""/>
        <dsp:cNvSpPr/>
      </dsp:nvSpPr>
      <dsp:spPr>
        <a:xfrm>
          <a:off x="240314" y="3563167"/>
          <a:ext cx="4550660" cy="1188105"/>
        </a:xfrm>
        <a:prstGeom prst="roundRect">
          <a:avLst>
            <a:gd name="adj" fmla="val 10000"/>
          </a:avLst>
        </a:prstGeom>
        <a:solidFill>
          <a:schemeClr val="bg2">
            <a:lumMod val="40000"/>
            <a:lumOff val="6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No sustituye el marco de control. Sirve para mejorar las prácticas de Control o encaminarse hacia la implementación de procesos referentes a la gestión del riesgo.  </a:t>
          </a:r>
          <a:endParaRPr lang="es-EC" sz="1700" kern="1200" dirty="0">
            <a:solidFill>
              <a:schemeClr val="tx1"/>
            </a:solidFill>
          </a:endParaRPr>
        </a:p>
      </dsp:txBody>
      <dsp:txXfrm>
        <a:off x="275112" y="3597965"/>
        <a:ext cx="4481064" cy="11185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47621-81FC-4B2F-9853-B0EBB1FCE6CE}">
      <dsp:nvSpPr>
        <dsp:cNvPr id="0" name=""/>
        <dsp:cNvSpPr/>
      </dsp:nvSpPr>
      <dsp:spPr>
        <a:xfrm>
          <a:off x="1016" y="770309"/>
          <a:ext cx="2168288" cy="1300973"/>
        </a:xfrm>
        <a:prstGeom prst="roundRect">
          <a:avLst>
            <a:gd name="adj" fmla="val 10000"/>
          </a:avLst>
        </a:prstGeom>
        <a:solidFill>
          <a:schemeClr val="lt1"/>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Es un proceso realizado por la alta dirección.</a:t>
          </a:r>
          <a:endParaRPr lang="es-ES" sz="1800" kern="1200" dirty="0">
            <a:solidFill>
              <a:schemeClr val="tx1"/>
            </a:solidFill>
          </a:endParaRPr>
        </a:p>
      </dsp:txBody>
      <dsp:txXfrm>
        <a:off x="39120" y="808413"/>
        <a:ext cx="2092080" cy="1224765"/>
      </dsp:txXfrm>
    </dsp:sp>
    <dsp:sp modelId="{432FC638-2EEB-414A-B565-8FF75D755829}">
      <dsp:nvSpPr>
        <dsp:cNvPr id="0" name=""/>
        <dsp:cNvSpPr/>
      </dsp:nvSpPr>
      <dsp:spPr>
        <a:xfrm>
          <a:off x="2360115" y="1151928"/>
          <a:ext cx="459677" cy="5377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solidFill>
              <a:schemeClr val="tx1"/>
            </a:solidFill>
          </a:endParaRPr>
        </a:p>
      </dsp:txBody>
      <dsp:txXfrm>
        <a:off x="2360115" y="1259475"/>
        <a:ext cx="321774" cy="322641"/>
      </dsp:txXfrm>
    </dsp:sp>
    <dsp:sp modelId="{D2A23B5F-8BFE-4DA3-8D7B-336193B22E70}">
      <dsp:nvSpPr>
        <dsp:cNvPr id="0" name=""/>
        <dsp:cNvSpPr/>
      </dsp:nvSpPr>
      <dsp:spPr>
        <a:xfrm>
          <a:off x="3036621" y="770309"/>
          <a:ext cx="2168288" cy="1300973"/>
        </a:xfrm>
        <a:prstGeom prst="roundRect">
          <a:avLst>
            <a:gd name="adj" fmla="val 10000"/>
          </a:avLst>
        </a:prstGeom>
        <a:solidFill>
          <a:schemeClr val="lt1"/>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Para  el establecimiento de la estrategia, diseñado para identificar eventos potenciales que pueden afectarla, </a:t>
          </a:r>
          <a:endParaRPr lang="es-ES" sz="1600" kern="1200" dirty="0">
            <a:solidFill>
              <a:schemeClr val="tx1"/>
            </a:solidFill>
          </a:endParaRPr>
        </a:p>
      </dsp:txBody>
      <dsp:txXfrm>
        <a:off x="3074725" y="808413"/>
        <a:ext cx="2092080" cy="1224765"/>
      </dsp:txXfrm>
    </dsp:sp>
    <dsp:sp modelId="{47D38335-7F67-4FB0-8B81-635312DE13A8}">
      <dsp:nvSpPr>
        <dsp:cNvPr id="0" name=""/>
        <dsp:cNvSpPr/>
      </dsp:nvSpPr>
      <dsp:spPr>
        <a:xfrm rot="5400000">
          <a:off x="3890927" y="2223062"/>
          <a:ext cx="459677" cy="5377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solidFill>
              <a:schemeClr val="tx1"/>
            </a:solidFill>
          </a:endParaRPr>
        </a:p>
      </dsp:txBody>
      <dsp:txXfrm rot="-5400000">
        <a:off x="3959446" y="2262091"/>
        <a:ext cx="322641" cy="321774"/>
      </dsp:txXfrm>
    </dsp:sp>
    <dsp:sp modelId="{87BCBAF5-CBF3-4012-92E5-EDB9C897C769}">
      <dsp:nvSpPr>
        <dsp:cNvPr id="0" name=""/>
        <dsp:cNvSpPr/>
      </dsp:nvSpPr>
      <dsp:spPr>
        <a:xfrm>
          <a:off x="3036621" y="2938598"/>
          <a:ext cx="2168288" cy="1300973"/>
        </a:xfrm>
        <a:prstGeom prst="roundRect">
          <a:avLst>
            <a:gd name="adj" fmla="val 10000"/>
          </a:avLst>
        </a:prstGeom>
        <a:solidFill>
          <a:schemeClr val="accent4">
            <a:tint val="69000"/>
            <a:satMod val="105000"/>
            <a:lumMod val="11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administrar los riesgos de acuerdo a su apetito,</a:t>
          </a:r>
          <a:endParaRPr lang="es-ES" sz="2000" kern="1200" dirty="0">
            <a:solidFill>
              <a:schemeClr val="tx1"/>
            </a:solidFill>
          </a:endParaRPr>
        </a:p>
      </dsp:txBody>
      <dsp:txXfrm>
        <a:off x="3074725" y="2976702"/>
        <a:ext cx="2092080" cy="1224765"/>
      </dsp:txXfrm>
    </dsp:sp>
    <dsp:sp modelId="{CE27E896-B27F-48CF-9567-9BCD66F62F79}">
      <dsp:nvSpPr>
        <dsp:cNvPr id="0" name=""/>
        <dsp:cNvSpPr/>
      </dsp:nvSpPr>
      <dsp:spPr>
        <a:xfrm rot="10800000">
          <a:off x="2386134" y="3320217"/>
          <a:ext cx="459677" cy="53773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solidFill>
              <a:schemeClr val="tx1"/>
            </a:solidFill>
          </a:endParaRPr>
        </a:p>
      </dsp:txBody>
      <dsp:txXfrm rot="10800000">
        <a:off x="2524037" y="3427764"/>
        <a:ext cx="321774" cy="322641"/>
      </dsp:txXfrm>
    </dsp:sp>
    <dsp:sp modelId="{05F7FC0E-D340-49FF-BA2F-48A39D2DE6FB}">
      <dsp:nvSpPr>
        <dsp:cNvPr id="0" name=""/>
        <dsp:cNvSpPr/>
      </dsp:nvSpPr>
      <dsp:spPr>
        <a:xfrm>
          <a:off x="1016" y="2938598"/>
          <a:ext cx="2168288" cy="1300973"/>
        </a:xfrm>
        <a:prstGeom prst="roundRect">
          <a:avLst>
            <a:gd name="adj" fmla="val 10000"/>
          </a:avLst>
        </a:prstGeom>
        <a:solidFill>
          <a:schemeClr val="accent3">
            <a:tint val="69000"/>
            <a:satMod val="105000"/>
            <a:lumMod val="11000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proporcionar una seguridad razonable.</a:t>
          </a:r>
          <a:endParaRPr lang="es-ES" sz="1800" kern="1200" dirty="0">
            <a:solidFill>
              <a:schemeClr val="tx1"/>
            </a:solidFill>
          </a:endParaRPr>
        </a:p>
      </dsp:txBody>
      <dsp:txXfrm>
        <a:off x="39120" y="2976702"/>
        <a:ext cx="2092080" cy="122476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3072C1-AA20-4280-A1FB-F59BA32D0B72}" type="datetimeFigureOut">
              <a:rPr lang="es-EC" smtClean="0"/>
              <a:t>29/02/2016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58283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300458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101048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582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335207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E3072C1-AA20-4280-A1FB-F59BA32D0B72}" type="datetimeFigureOut">
              <a:rPr lang="es-EC" smtClean="0"/>
              <a:t>29/02/2016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330212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E3072C1-AA20-4280-A1FB-F59BA32D0B72}" type="datetimeFigureOut">
              <a:rPr lang="es-EC" smtClean="0"/>
              <a:t>29/02/2016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32254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072C1-AA20-4280-A1FB-F59BA32D0B72}" type="datetimeFigureOut">
              <a:rPr lang="es-EC" smtClean="0"/>
              <a:t>29/02/2016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354863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072C1-AA20-4280-A1FB-F59BA32D0B72}" type="datetimeFigureOut">
              <a:rPr lang="es-EC" smtClean="0"/>
              <a:t>29/02/2016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47634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3072C1-AA20-4280-A1FB-F59BA32D0B72}" type="datetimeFigureOut">
              <a:rPr lang="es-EC" smtClean="0"/>
              <a:t>29/02/2016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73880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3072C1-AA20-4280-A1FB-F59BA32D0B72}" type="datetimeFigureOut">
              <a:rPr lang="es-EC" smtClean="0"/>
              <a:t>29/02/2016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1632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420189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E3072C1-AA20-4280-A1FB-F59BA32D0B72}" type="datetimeFigureOut">
              <a:rPr lang="es-EC" smtClean="0"/>
              <a:t>29/02/2016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343612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3072C1-AA20-4280-A1FB-F59BA32D0B72}" type="datetimeFigureOut">
              <a:rPr lang="es-EC" smtClean="0"/>
              <a:t>29/02/2016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32020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E3072C1-AA20-4280-A1FB-F59BA32D0B72}" type="datetimeFigureOut">
              <a:rPr lang="es-EC" smtClean="0"/>
              <a:t>29/02/2016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199124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53160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3072C1-AA20-4280-A1FB-F59BA32D0B72}" type="datetimeFigureOut">
              <a:rPr lang="es-EC" smtClean="0"/>
              <a:t>29/02/2016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B8EE520-D768-4C80-BD4D-A24AB6927F3C}" type="slidenum">
              <a:rPr lang="es-EC" smtClean="0"/>
              <a:t>‹Nº›</a:t>
            </a:fld>
            <a:endParaRPr lang="es-EC"/>
          </a:p>
        </p:txBody>
      </p:sp>
    </p:spTree>
    <p:extLst>
      <p:ext uri="{BB962C8B-B14F-4D97-AF65-F5344CB8AC3E}">
        <p14:creationId xmlns:p14="http://schemas.microsoft.com/office/powerpoint/2010/main" val="238164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E3072C1-AA20-4280-A1FB-F59BA32D0B72}" type="datetimeFigureOut">
              <a:rPr lang="es-EC" smtClean="0"/>
              <a:t>29/02/2016</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B8EE520-D768-4C80-BD4D-A24AB6927F3C}" type="slidenum">
              <a:rPr lang="es-EC" smtClean="0"/>
              <a:t>‹Nº›</a:t>
            </a:fld>
            <a:endParaRPr lang="es-EC"/>
          </a:p>
        </p:txBody>
      </p:sp>
    </p:spTree>
    <p:extLst>
      <p:ext uri="{BB962C8B-B14F-4D97-AF65-F5344CB8AC3E}">
        <p14:creationId xmlns:p14="http://schemas.microsoft.com/office/powerpoint/2010/main" val="2835293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01911" y="1367525"/>
            <a:ext cx="10283023" cy="5275323"/>
          </a:xfrm>
          <a:solidFill>
            <a:schemeClr val="accent1">
              <a:lumMod val="20000"/>
              <a:lumOff val="80000"/>
            </a:schemeClr>
          </a:solidFill>
        </p:spPr>
        <p:txBody>
          <a:bodyPr>
            <a:normAutofit lnSpcReduction="10000"/>
          </a:bodyPr>
          <a:lstStyle/>
          <a:p>
            <a:r>
              <a:rPr lang="es-EC" b="1" dirty="0">
                <a:solidFill>
                  <a:schemeClr val="tx1"/>
                </a:solidFill>
                <a:latin typeface="Calibri" panose="020F0502020204030204" pitchFamily="34" charset="0"/>
              </a:rPr>
              <a:t>DEPARTAMENTO DE CIENCIAS ECONÓMICAS, ADMINISTRATIVAS Y DE COMERCIO</a:t>
            </a:r>
            <a:endParaRPr lang="es-EC" dirty="0">
              <a:solidFill>
                <a:schemeClr val="tx1"/>
              </a:solidFill>
              <a:latin typeface="Calibri" panose="020F0502020204030204" pitchFamily="34" charset="0"/>
            </a:endParaRPr>
          </a:p>
          <a:p>
            <a:r>
              <a:rPr lang="es-EC" b="1" dirty="0">
                <a:solidFill>
                  <a:schemeClr val="tx1"/>
                </a:solidFill>
                <a:latin typeface="Calibri" panose="020F0502020204030204" pitchFamily="34" charset="0"/>
              </a:rPr>
              <a:t> </a:t>
            </a:r>
            <a:r>
              <a:rPr lang="es-EC" b="1" dirty="0" smtClean="0">
                <a:solidFill>
                  <a:schemeClr val="tx1"/>
                </a:solidFill>
                <a:latin typeface="Calibri" panose="020F0502020204030204" pitchFamily="34" charset="0"/>
              </a:rPr>
              <a:t>PROYECTO </a:t>
            </a:r>
            <a:r>
              <a:rPr lang="es-EC" b="1" dirty="0">
                <a:solidFill>
                  <a:schemeClr val="tx1"/>
                </a:solidFill>
                <a:latin typeface="Calibri" panose="020F0502020204030204" pitchFamily="34" charset="0"/>
              </a:rPr>
              <a:t>DE TITULACIÓN PREVIO A LA OBTENCIÓN DEL TÍTULO DE INGENIERO EN FINANZAS, CONTADOR PÚBLICO – AUDITOR</a:t>
            </a:r>
            <a:endParaRPr lang="es-EC" dirty="0">
              <a:solidFill>
                <a:schemeClr val="tx1"/>
              </a:solidFill>
              <a:latin typeface="Calibri" panose="020F0502020204030204" pitchFamily="34" charset="0"/>
            </a:endParaRPr>
          </a:p>
          <a:p>
            <a:r>
              <a:rPr lang="es-EC" b="1" dirty="0" smtClean="0">
                <a:solidFill>
                  <a:schemeClr val="tx1"/>
                </a:solidFill>
                <a:latin typeface="Calibri" panose="020F0502020204030204" pitchFamily="34" charset="0"/>
              </a:rPr>
              <a:t>TEMA</a:t>
            </a:r>
            <a:r>
              <a:rPr lang="es-EC" b="1" dirty="0">
                <a:solidFill>
                  <a:schemeClr val="tx1"/>
                </a:solidFill>
                <a:latin typeface="Calibri" panose="020F0502020204030204" pitchFamily="34" charset="0"/>
              </a:rPr>
              <a:t>: “PROPUESTA DE UN SISTEMA INTEGRAL DEL CONTROL INTERNO BASADO EN COSO ERM DE LA EMPRESA BIOPOLYMERS S.A.”</a:t>
            </a:r>
            <a:endParaRPr lang="es-EC" dirty="0">
              <a:solidFill>
                <a:schemeClr val="tx1"/>
              </a:solidFill>
              <a:latin typeface="Calibri" panose="020F0502020204030204" pitchFamily="34" charset="0"/>
            </a:endParaRPr>
          </a:p>
          <a:p>
            <a:r>
              <a:rPr lang="es-EC" b="1" dirty="0">
                <a:solidFill>
                  <a:schemeClr val="tx1"/>
                </a:solidFill>
                <a:latin typeface="Calibri" panose="020F0502020204030204" pitchFamily="34" charset="0"/>
              </a:rPr>
              <a:t> </a:t>
            </a:r>
            <a:endParaRPr lang="es-EC" dirty="0">
              <a:solidFill>
                <a:schemeClr val="tx1"/>
              </a:solidFill>
              <a:latin typeface="Calibri" panose="020F0502020204030204" pitchFamily="34" charset="0"/>
            </a:endParaRPr>
          </a:p>
          <a:p>
            <a:r>
              <a:rPr lang="es-EC" b="1" dirty="0" smtClean="0">
                <a:solidFill>
                  <a:schemeClr val="tx1"/>
                </a:solidFill>
                <a:latin typeface="Calibri" panose="020F0502020204030204" pitchFamily="34" charset="0"/>
              </a:rPr>
              <a:t>AUTOR</a:t>
            </a:r>
            <a:r>
              <a:rPr lang="es-EC" b="1" dirty="0">
                <a:solidFill>
                  <a:schemeClr val="tx1"/>
                </a:solidFill>
                <a:latin typeface="Calibri" panose="020F0502020204030204" pitchFamily="34" charset="0"/>
              </a:rPr>
              <a:t>: LÓPEZ HUATATOCA DARWIN PATRICIO</a:t>
            </a:r>
            <a:endParaRPr lang="es-EC" dirty="0">
              <a:solidFill>
                <a:schemeClr val="tx1"/>
              </a:solidFill>
              <a:latin typeface="Calibri" panose="020F0502020204030204" pitchFamily="34" charset="0"/>
            </a:endParaRPr>
          </a:p>
          <a:p>
            <a:r>
              <a:rPr lang="es-EC" b="1" dirty="0">
                <a:solidFill>
                  <a:schemeClr val="tx1"/>
                </a:solidFill>
                <a:latin typeface="Calibri" panose="020F0502020204030204" pitchFamily="34" charset="0"/>
              </a:rPr>
              <a:t> </a:t>
            </a:r>
            <a:endParaRPr lang="es-EC" dirty="0">
              <a:solidFill>
                <a:schemeClr val="tx1"/>
              </a:solidFill>
              <a:latin typeface="Calibri" panose="020F0502020204030204" pitchFamily="34" charset="0"/>
            </a:endParaRPr>
          </a:p>
          <a:p>
            <a:r>
              <a:rPr lang="es-EC" sz="1900" b="1" dirty="0" smtClean="0">
                <a:solidFill>
                  <a:schemeClr val="tx1"/>
                </a:solidFill>
                <a:latin typeface="Calibri" panose="020F0502020204030204" pitchFamily="34" charset="0"/>
              </a:rPr>
              <a:t>ING</a:t>
            </a:r>
            <a:r>
              <a:rPr lang="es-EC" sz="1900" b="1" dirty="0">
                <a:solidFill>
                  <a:schemeClr val="tx1"/>
                </a:solidFill>
                <a:latin typeface="Calibri" panose="020F0502020204030204" pitchFamily="34" charset="0"/>
              </a:rPr>
              <a:t>. </a:t>
            </a:r>
            <a:r>
              <a:rPr lang="es-EC" sz="1900" b="1" dirty="0" smtClean="0">
                <a:solidFill>
                  <a:schemeClr val="tx1"/>
                </a:solidFill>
                <a:latin typeface="Calibri" panose="020F0502020204030204" pitchFamily="34" charset="0"/>
              </a:rPr>
              <a:t>SANDRA GALARZA                              ING. HENRY PAZMIÑO </a:t>
            </a:r>
          </a:p>
          <a:p>
            <a:r>
              <a:rPr lang="es-EC" sz="1900" b="1" dirty="0" smtClean="0">
                <a:solidFill>
                  <a:schemeClr val="tx1"/>
                </a:solidFill>
                <a:latin typeface="Calibri" panose="020F0502020204030204" pitchFamily="34" charset="0"/>
              </a:rPr>
              <a:t>Directora                                                  Oponente </a:t>
            </a:r>
            <a:endParaRPr lang="es-EC" sz="1900" dirty="0" smtClean="0">
              <a:solidFill>
                <a:schemeClr val="tx1"/>
              </a:solidFill>
              <a:latin typeface="Calibri" panose="020F0502020204030204" pitchFamily="34" charset="0"/>
            </a:endParaRPr>
          </a:p>
          <a:p>
            <a:r>
              <a:rPr lang="es-EC" b="1" dirty="0">
                <a:solidFill>
                  <a:schemeClr val="tx1"/>
                </a:solidFill>
                <a:latin typeface="Calibri" panose="020F0502020204030204" pitchFamily="34" charset="0"/>
              </a:rPr>
              <a:t> </a:t>
            </a:r>
            <a:endParaRPr lang="es-EC" dirty="0">
              <a:solidFill>
                <a:schemeClr val="tx1"/>
              </a:solidFill>
              <a:latin typeface="Calibri" panose="020F0502020204030204" pitchFamily="34" charset="0"/>
            </a:endParaRPr>
          </a:p>
          <a:p>
            <a:endParaRPr lang="es-EC" dirty="0">
              <a:solidFill>
                <a:schemeClr val="tx1"/>
              </a:solidFill>
              <a:latin typeface="Calibri" panose="020F0502020204030204" pitchFamily="34" charset="0"/>
            </a:endParaRPr>
          </a:p>
        </p:txBody>
      </p:sp>
      <p:pic>
        <p:nvPicPr>
          <p:cNvPr id="4" name="Imagen 3"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3595662" y="125506"/>
            <a:ext cx="4495394" cy="1237129"/>
          </a:xfrm>
          <a:prstGeom prst="rect">
            <a:avLst/>
          </a:prstGeom>
          <a:noFill/>
          <a:ln>
            <a:noFill/>
          </a:ln>
        </p:spPr>
      </p:pic>
    </p:spTree>
    <p:extLst>
      <p:ext uri="{BB962C8B-B14F-4D97-AF65-F5344CB8AC3E}">
        <p14:creationId xmlns:p14="http://schemas.microsoft.com/office/powerpoint/2010/main" val="3316400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35" y="197225"/>
            <a:ext cx="11403106" cy="6190484"/>
          </a:xfrm>
          <a:prstGeom prst="rect">
            <a:avLst/>
          </a:prstGeom>
          <a:solidFill>
            <a:schemeClr val="accent2">
              <a:lumMod val="40000"/>
              <a:lumOff val="60000"/>
            </a:schemeClr>
          </a:solidFill>
          <a:ln>
            <a:noFill/>
          </a:ln>
          <a:effectLst>
            <a:outerShdw blurRad="44450" dist="27940" dir="5400000" algn="ctr">
              <a:srgbClr val="000000">
                <a:alpha val="32000"/>
              </a:srgbClr>
            </a:outerShdw>
            <a:reflection endPos="0" dist="50800" dir="5400000" sy="-100000" algn="bl" rotWithShape="0"/>
          </a:effectLst>
          <a:scene3d>
            <a:camera prst="orthographicFront">
              <a:rot lat="0" lon="0" rev="0"/>
            </a:camera>
            <a:lightRig rig="balanced" dir="t">
              <a:rot lat="0" lon="0" rev="8700000"/>
            </a:lightRig>
          </a:scene3d>
          <a:sp3d>
            <a:bevelT w="190500" h="38100"/>
          </a:sp3d>
        </p:spPr>
      </p:pic>
      <p:pic>
        <p:nvPicPr>
          <p:cNvPr id="2" name="Imagen 1"/>
          <p:cNvPicPr>
            <a:picLocks noChangeAspect="1"/>
          </p:cNvPicPr>
          <p:nvPr/>
        </p:nvPicPr>
        <p:blipFill>
          <a:blip r:embed="rId3"/>
          <a:stretch>
            <a:fillRect/>
          </a:stretch>
        </p:blipFill>
        <p:spPr>
          <a:xfrm>
            <a:off x="107249" y="6103320"/>
            <a:ext cx="1752845" cy="581106"/>
          </a:xfrm>
          <a:prstGeom prst="rect">
            <a:avLst/>
          </a:prstGeom>
        </p:spPr>
      </p:pic>
      <p:sp>
        <p:nvSpPr>
          <p:cNvPr id="3" name="Título 2"/>
          <p:cNvSpPr>
            <a:spLocks noGrp="1"/>
          </p:cNvSpPr>
          <p:nvPr>
            <p:ph type="title"/>
          </p:nvPr>
        </p:nvSpPr>
        <p:spPr>
          <a:xfrm>
            <a:off x="913774" y="1183341"/>
            <a:ext cx="4070601" cy="1027690"/>
          </a:xfrm>
          <a:solidFill>
            <a:schemeClr val="bg2">
              <a:lumMod val="20000"/>
              <a:lumOff val="80000"/>
            </a:schemeClr>
          </a:solidFill>
        </p:spPr>
        <p:txBody>
          <a:bodyPr/>
          <a:lstStyle/>
          <a:p>
            <a:r>
              <a:rPr lang="es-EC" b="1" dirty="0"/>
              <a:t>Visión</a:t>
            </a:r>
            <a:endParaRPr lang="es-EC" dirty="0"/>
          </a:p>
        </p:txBody>
      </p:sp>
      <p:sp>
        <p:nvSpPr>
          <p:cNvPr id="4" name="Marcador de contenido 3"/>
          <p:cNvSpPr>
            <a:spLocks noGrp="1"/>
          </p:cNvSpPr>
          <p:nvPr>
            <p:ph sz="quarter" idx="13"/>
          </p:nvPr>
        </p:nvSpPr>
        <p:spPr>
          <a:xfrm>
            <a:off x="983671" y="2485453"/>
            <a:ext cx="10363826" cy="3424107"/>
          </a:xfrm>
          <a:solidFill>
            <a:schemeClr val="bg2">
              <a:lumMod val="20000"/>
              <a:lumOff val="80000"/>
            </a:schemeClr>
          </a:solidFill>
        </p:spPr>
        <p:txBody>
          <a:bodyPr>
            <a:normAutofit/>
          </a:bodyPr>
          <a:lstStyle/>
          <a:p>
            <a:pPr marL="0" indent="0">
              <a:buNone/>
            </a:pPr>
            <a:r>
              <a:rPr lang="es-EC" sz="3200" i="1" cap="none" dirty="0" smtClean="0"/>
              <a:t>“Ser reconocidos como proveedores en el campo nutricional y sanitario, de productos de avanzada, de óptima calidad y de origen vegetal; que le permita a los agricultores, asegurar cosechas limpias y productivas.”</a:t>
            </a:r>
          </a:p>
          <a:p>
            <a:endParaRPr lang="es-EC" sz="3200" i="1" dirty="0"/>
          </a:p>
        </p:txBody>
      </p:sp>
    </p:spTree>
    <p:extLst>
      <p:ext uri="{BB962C8B-B14F-4D97-AF65-F5344CB8AC3E}">
        <p14:creationId xmlns:p14="http://schemas.microsoft.com/office/powerpoint/2010/main" val="158458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8813" y="6276894"/>
            <a:ext cx="1752845" cy="581106"/>
          </a:xfrm>
          <a:prstGeom prst="rect">
            <a:avLst/>
          </a:prstGeom>
        </p:spPr>
      </p:pic>
      <p:grpSp>
        <p:nvGrpSpPr>
          <p:cNvPr id="3" name="Grupo 2"/>
          <p:cNvGrpSpPr>
            <a:grpSpLocks/>
          </p:cNvGrpSpPr>
          <p:nvPr/>
        </p:nvGrpSpPr>
        <p:grpSpPr bwMode="auto">
          <a:xfrm>
            <a:off x="1901658" y="1537450"/>
            <a:ext cx="8893342" cy="4473605"/>
            <a:chOff x="2575" y="3417"/>
            <a:chExt cx="6011" cy="4316"/>
          </a:xfrm>
        </p:grpSpPr>
        <p:sp>
          <p:nvSpPr>
            <p:cNvPr id="4" name="AutoShape 4"/>
            <p:cNvSpPr>
              <a:spLocks noChangeArrowheads="1"/>
            </p:cNvSpPr>
            <p:nvPr/>
          </p:nvSpPr>
          <p:spPr bwMode="auto">
            <a:xfrm>
              <a:off x="3590" y="3417"/>
              <a:ext cx="4072" cy="916"/>
            </a:xfrm>
            <a:prstGeom prst="roundRect">
              <a:avLst>
                <a:gd name="adj" fmla="val 16667"/>
              </a:avLst>
            </a:prstGeom>
            <a:solidFill>
              <a:schemeClr val="accent5">
                <a:lumMod val="40000"/>
                <a:lumOff val="60000"/>
              </a:schemeClr>
            </a:solidFill>
            <a:ln w="38100">
              <a:solidFill>
                <a:schemeClr val="accent1">
                  <a:lumMod val="75000"/>
                </a:schemeClr>
              </a:solidFill>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algn="ctr">
                <a:lnSpc>
                  <a:spcPct val="150000"/>
                </a:lnSpc>
                <a:spcAft>
                  <a:spcPts val="0"/>
                </a:spcAf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Gerente General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Ing. Juan Ramón Villamizar</a:t>
              </a:r>
            </a:p>
          </p:txBody>
        </p:sp>
        <p:cxnSp>
          <p:nvCxnSpPr>
            <p:cNvPr id="5" name="AutoShape 5"/>
            <p:cNvCxnSpPr>
              <a:cxnSpLocks noChangeShapeType="1"/>
              <a:stCxn id="4" idx="2"/>
            </p:cNvCxnSpPr>
            <p:nvPr/>
          </p:nvCxnSpPr>
          <p:spPr bwMode="auto">
            <a:xfrm flipH="1">
              <a:off x="5592" y="4333"/>
              <a:ext cx="34" cy="2409"/>
            </a:xfrm>
            <a:prstGeom prst="straightConnector1">
              <a:avLst/>
            </a:prstGeom>
            <a:noFill/>
            <a:ln w="28575">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6" name="AutoShape 6"/>
            <p:cNvCxnSpPr>
              <a:cxnSpLocks noChangeShapeType="1"/>
              <a:stCxn id="8" idx="3"/>
            </p:cNvCxnSpPr>
            <p:nvPr/>
          </p:nvCxnSpPr>
          <p:spPr bwMode="auto">
            <a:xfrm>
              <a:off x="5249" y="5123"/>
              <a:ext cx="363" cy="12"/>
            </a:xfrm>
            <a:prstGeom prst="straightConnector1">
              <a:avLst/>
            </a:prstGeom>
            <a:noFill/>
            <a:ln w="28575">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7" name="AutoShape 7"/>
            <p:cNvCxnSpPr>
              <a:cxnSpLocks noChangeShapeType="1"/>
            </p:cNvCxnSpPr>
            <p:nvPr/>
          </p:nvCxnSpPr>
          <p:spPr bwMode="auto">
            <a:xfrm flipV="1">
              <a:off x="3425" y="6443"/>
              <a:ext cx="4277" cy="1"/>
            </a:xfrm>
            <a:prstGeom prst="straightConnector1">
              <a:avLst/>
            </a:prstGeom>
            <a:noFill/>
            <a:ln w="28575">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8" name="AutoShape 8"/>
            <p:cNvSpPr>
              <a:spLocks noChangeArrowheads="1"/>
            </p:cNvSpPr>
            <p:nvPr/>
          </p:nvSpPr>
          <p:spPr bwMode="auto">
            <a:xfrm>
              <a:off x="3590" y="4654"/>
              <a:ext cx="1659" cy="939"/>
            </a:xfrm>
            <a:prstGeom prst="roundRect">
              <a:avLst>
                <a:gd name="adj" fmla="val 16667"/>
              </a:avLst>
            </a:prstGeom>
            <a:solidFill>
              <a:schemeClr val="accent6">
                <a:lumMod val="20000"/>
                <a:lumOff val="80000"/>
              </a:schemeClr>
            </a:solidFill>
            <a:ln w="63500" cmpd="thickThin">
              <a:solidFill>
                <a:schemeClr val="accent1">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Secretaria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900">
                  <a:effectLst/>
                  <a:latin typeface="Times New Roman" panose="02020603050405020304" pitchFamily="18" charset="0"/>
                  <a:ea typeface="Calibri" panose="020F0502020204030204" pitchFamily="34" charset="0"/>
                  <a:cs typeface="Times New Roman" panose="02020603050405020304" pitchFamily="18" charset="0"/>
                </a:rPr>
                <a:t>Luz Gómez</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utoShape 12"/>
            <p:cNvSpPr>
              <a:spLocks noChangeArrowheads="1"/>
            </p:cNvSpPr>
            <p:nvPr/>
          </p:nvSpPr>
          <p:spPr bwMode="auto">
            <a:xfrm>
              <a:off x="2575" y="6787"/>
              <a:ext cx="1713" cy="912"/>
            </a:xfrm>
            <a:prstGeom prst="roundRect">
              <a:avLst>
                <a:gd name="adj" fmla="val 16667"/>
              </a:avLst>
            </a:prstGeom>
            <a:solidFill>
              <a:schemeClr val="accent1">
                <a:lumMod val="20000"/>
                <a:lumOff val="80000"/>
              </a:schemeClr>
            </a:solidFill>
            <a:ln w="63500" cmpd="thickThin">
              <a:solidFill>
                <a:schemeClr val="accent1">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Departamento de Contabilidad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Gloria Salazar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AutoShape 13"/>
            <p:cNvCxnSpPr>
              <a:cxnSpLocks noChangeShapeType="1"/>
            </p:cNvCxnSpPr>
            <p:nvPr/>
          </p:nvCxnSpPr>
          <p:spPr bwMode="auto">
            <a:xfrm>
              <a:off x="3446" y="6467"/>
              <a:ext cx="0" cy="263"/>
            </a:xfrm>
            <a:prstGeom prst="straightConnector1">
              <a:avLst/>
            </a:prstGeom>
            <a:noFill/>
            <a:ln w="28575">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11" name="AutoShape 14"/>
            <p:cNvSpPr>
              <a:spLocks noChangeArrowheads="1"/>
            </p:cNvSpPr>
            <p:nvPr/>
          </p:nvSpPr>
          <p:spPr bwMode="auto">
            <a:xfrm>
              <a:off x="4656" y="6747"/>
              <a:ext cx="1923" cy="975"/>
            </a:xfrm>
            <a:prstGeom prst="roundRect">
              <a:avLst>
                <a:gd name="adj" fmla="val 16667"/>
              </a:avLst>
            </a:prstGeom>
            <a:solidFill>
              <a:schemeClr val="accent1">
                <a:lumMod val="20000"/>
                <a:lumOff val="80000"/>
              </a:schemeClr>
            </a:solidFill>
            <a:ln w="63500" cmpd="thickThin">
              <a:solidFill>
                <a:schemeClr val="accent1">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C" sz="1200" b="1">
                  <a:effectLst/>
                  <a:latin typeface="Times New Roman" panose="02020603050405020304" pitchFamily="18" charset="0"/>
                  <a:ea typeface="Calibri" panose="020F0502020204030204" pitchFamily="34" charset="0"/>
                  <a:cs typeface="Times New Roman" panose="02020603050405020304" pitchFamily="18" charset="0"/>
                </a:rPr>
                <a:t>Departamento de Ventas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Santiago Villamizar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utoShape 15"/>
            <p:cNvSpPr>
              <a:spLocks noChangeArrowheads="1"/>
            </p:cNvSpPr>
            <p:nvPr/>
          </p:nvSpPr>
          <p:spPr bwMode="auto">
            <a:xfrm>
              <a:off x="6873" y="6787"/>
              <a:ext cx="1713" cy="946"/>
            </a:xfrm>
            <a:prstGeom prst="roundRect">
              <a:avLst>
                <a:gd name="adj" fmla="val 16667"/>
              </a:avLst>
            </a:prstGeom>
            <a:solidFill>
              <a:schemeClr val="accent1">
                <a:lumMod val="20000"/>
                <a:lumOff val="80000"/>
              </a:schemeClr>
            </a:solidFill>
            <a:ln w="63500" cmpd="thickThin">
              <a:solidFill>
                <a:schemeClr val="accent1">
                  <a:lumMod val="7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50000"/>
                </a:lnSpc>
                <a:spcAft>
                  <a:spcPts val="0"/>
                </a:spcAft>
              </a:pPr>
              <a:r>
                <a:rPr lang="es-EC" sz="1200" b="1" dirty="0">
                  <a:effectLst/>
                  <a:latin typeface="Times New Roman" panose="02020603050405020304" pitchFamily="18" charset="0"/>
                  <a:ea typeface="Calibri" panose="020F0502020204030204" pitchFamily="34" charset="0"/>
                  <a:cs typeface="Times New Roman" panose="02020603050405020304" pitchFamily="18" charset="0"/>
                </a:rPr>
                <a:t>Bodega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José  </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Villamizar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AutoShape 19"/>
            <p:cNvCxnSpPr>
              <a:cxnSpLocks noChangeShapeType="1"/>
            </p:cNvCxnSpPr>
            <p:nvPr/>
          </p:nvCxnSpPr>
          <p:spPr bwMode="auto">
            <a:xfrm flipH="1">
              <a:off x="7717" y="6444"/>
              <a:ext cx="2" cy="404"/>
            </a:xfrm>
            <a:prstGeom prst="straightConnector1">
              <a:avLst/>
            </a:prstGeom>
            <a:noFill/>
            <a:ln w="28575">
              <a:solidFill>
                <a:schemeClr val="accent1">
                  <a:lumMod val="75000"/>
                </a:schemeClr>
              </a:solidFill>
              <a:round/>
              <a:headEnd/>
              <a:tailEnd/>
            </a:ln>
            <a:extLst>
              <a:ext uri="{909E8E84-426E-40DD-AFC4-6F175D3DCCD1}">
                <a14:hiddenFill xmlns:a14="http://schemas.microsoft.com/office/drawing/2010/main">
                  <a:noFill/>
                </a14:hiddenFill>
              </a:ext>
            </a:extLst>
          </p:spPr>
        </p:cxnSp>
      </p:grpSp>
      <p:sp>
        <p:nvSpPr>
          <p:cNvPr id="14" name="Rectángulo 13"/>
          <p:cNvSpPr/>
          <p:nvPr/>
        </p:nvSpPr>
        <p:spPr>
          <a:xfrm>
            <a:off x="3078402" y="519517"/>
            <a:ext cx="6096000" cy="1133965"/>
          </a:xfrm>
          <a:prstGeom prst="rect">
            <a:avLst/>
          </a:prstGeom>
        </p:spPr>
        <p:txBody>
          <a:bodyPr>
            <a:spAutoFit/>
          </a:bodyPr>
          <a:lstStyle/>
          <a:p>
            <a:pPr lvl="0" algn="ctr">
              <a:lnSpc>
                <a:spcPct val="15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ESTRUCTURA ORGANIZACIONAL </a:t>
            </a:r>
          </a:p>
          <a:p>
            <a:pPr algn="just">
              <a:lnSpc>
                <a:spcPct val="150000"/>
              </a:lnSpc>
              <a:spcAft>
                <a:spcPts val="0"/>
              </a:spcAft>
            </a:pPr>
            <a:r>
              <a:rPr lang="es-EC" sz="2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06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479685" y="194872"/>
            <a:ext cx="11257613" cy="6316764"/>
          </a:xfrm>
          <a:prstGeom prst="rect">
            <a:avLst/>
          </a:prstGeom>
        </p:spPr>
      </p:pic>
      <p:pic>
        <p:nvPicPr>
          <p:cNvPr id="2" name="Imagen 1"/>
          <p:cNvPicPr>
            <a:picLocks noChangeAspect="1"/>
          </p:cNvPicPr>
          <p:nvPr/>
        </p:nvPicPr>
        <p:blipFill>
          <a:blip r:embed="rId3"/>
          <a:stretch>
            <a:fillRect/>
          </a:stretch>
        </p:blipFill>
        <p:spPr>
          <a:xfrm>
            <a:off x="0" y="6276894"/>
            <a:ext cx="1752845" cy="581106"/>
          </a:xfrm>
          <a:prstGeom prst="rect">
            <a:avLst/>
          </a:prstGeom>
        </p:spPr>
      </p:pic>
      <p:sp>
        <p:nvSpPr>
          <p:cNvPr id="3" name="Título 2"/>
          <p:cNvSpPr>
            <a:spLocks noGrp="1"/>
          </p:cNvSpPr>
          <p:nvPr>
            <p:ph type="title"/>
          </p:nvPr>
        </p:nvSpPr>
        <p:spPr>
          <a:xfrm>
            <a:off x="2962428" y="254183"/>
            <a:ext cx="5874896" cy="746763"/>
          </a:xfrm>
          <a:solidFill>
            <a:schemeClr val="accent3">
              <a:lumMod val="20000"/>
              <a:lumOff val="80000"/>
            </a:schemeClr>
          </a:solidFill>
        </p:spPr>
        <p:txBody>
          <a:bodyPr/>
          <a:lstStyle/>
          <a:p>
            <a:r>
              <a:rPr lang="es-EC" b="1" dirty="0"/>
              <a:t>ANÁLISIS </a:t>
            </a:r>
            <a:r>
              <a:rPr lang="es-EC" b="1" dirty="0" smtClean="0"/>
              <a:t>SITUACIONAL</a:t>
            </a:r>
            <a:endParaRPr lang="es-EC" dirty="0"/>
          </a:p>
        </p:txBody>
      </p:sp>
      <p:sp>
        <p:nvSpPr>
          <p:cNvPr id="4" name="Marcador de texto 3"/>
          <p:cNvSpPr>
            <a:spLocks noGrp="1"/>
          </p:cNvSpPr>
          <p:nvPr>
            <p:ph type="body" idx="1"/>
          </p:nvPr>
        </p:nvSpPr>
        <p:spPr>
          <a:xfrm>
            <a:off x="913774" y="1181544"/>
            <a:ext cx="4873474" cy="679994"/>
          </a:xfrm>
          <a:solidFill>
            <a:schemeClr val="accent2">
              <a:lumMod val="20000"/>
              <a:lumOff val="80000"/>
            </a:schemeClr>
          </a:solidFill>
        </p:spPr>
        <p:txBody>
          <a:bodyPr/>
          <a:lstStyle/>
          <a:p>
            <a:pPr algn="ctr"/>
            <a:r>
              <a:rPr lang="es-EC" dirty="0" smtClean="0"/>
              <a:t>Clientes </a:t>
            </a:r>
            <a:endParaRPr lang="es-EC" dirty="0"/>
          </a:p>
        </p:txBody>
      </p:sp>
      <p:sp>
        <p:nvSpPr>
          <p:cNvPr id="5" name="Marcador de texto 4"/>
          <p:cNvSpPr>
            <a:spLocks noGrp="1"/>
          </p:cNvSpPr>
          <p:nvPr>
            <p:ph type="body" sz="quarter" idx="3"/>
          </p:nvPr>
        </p:nvSpPr>
        <p:spPr>
          <a:xfrm>
            <a:off x="6396422" y="1120900"/>
            <a:ext cx="4881804" cy="679994"/>
          </a:xfrm>
          <a:solidFill>
            <a:schemeClr val="accent2">
              <a:lumMod val="20000"/>
              <a:lumOff val="80000"/>
            </a:schemeClr>
          </a:solidFill>
        </p:spPr>
        <p:txBody>
          <a:bodyPr/>
          <a:lstStyle/>
          <a:p>
            <a:pPr algn="ctr"/>
            <a:r>
              <a:rPr lang="es-EC" dirty="0" smtClean="0"/>
              <a:t>competidores</a:t>
            </a:r>
            <a:endParaRPr lang="es-EC" dirty="0"/>
          </a:p>
        </p:txBody>
      </p:sp>
      <p:sp>
        <p:nvSpPr>
          <p:cNvPr id="6" name="Marcador de contenido 5"/>
          <p:cNvSpPr>
            <a:spLocks noGrp="1"/>
          </p:cNvSpPr>
          <p:nvPr>
            <p:ph sz="quarter" idx="13"/>
          </p:nvPr>
        </p:nvSpPr>
        <p:spPr>
          <a:xfrm>
            <a:off x="1752846" y="1951621"/>
            <a:ext cx="3899810" cy="4560015"/>
          </a:xfrm>
          <a:solidFill>
            <a:schemeClr val="accent3">
              <a:lumMod val="20000"/>
              <a:lumOff val="80000"/>
            </a:schemeClr>
          </a:solidFill>
          <a:scene3d>
            <a:camera prst="orthographicFront"/>
            <a:lightRig rig="threePt" dir="t"/>
          </a:scene3d>
          <a:sp3d>
            <a:bevelT/>
          </a:sp3d>
        </p:spPr>
        <p:txBody>
          <a:bodyPr>
            <a:noAutofit/>
          </a:bodyPr>
          <a:lstStyle/>
          <a:p>
            <a:r>
              <a:rPr lang="es-EC" dirty="0"/>
              <a:t>AGROFOUS S.A.</a:t>
            </a:r>
          </a:p>
          <a:p>
            <a:r>
              <a:rPr lang="es-EC" dirty="0"/>
              <a:t>AGROSERVICIOS AND</a:t>
            </a:r>
          </a:p>
          <a:p>
            <a:r>
              <a:rPr lang="es-EC" dirty="0"/>
              <a:t>EMIHANA CIA. LTDA.</a:t>
            </a:r>
          </a:p>
          <a:p>
            <a:r>
              <a:rPr lang="es-EC" dirty="0" smtClean="0"/>
              <a:t>MERINO </a:t>
            </a:r>
            <a:r>
              <a:rPr lang="es-EC" dirty="0"/>
              <a:t>ROSES CIA. LTDA.</a:t>
            </a:r>
          </a:p>
          <a:p>
            <a:r>
              <a:rPr lang="es-EC" dirty="0"/>
              <a:t>MYSTIC FLOWERS S.A.</a:t>
            </a:r>
          </a:p>
          <a:p>
            <a:r>
              <a:rPr lang="es-EC" dirty="0"/>
              <a:t>OLIMPOFLOWERS CIA. LTDA.</a:t>
            </a:r>
          </a:p>
          <a:p>
            <a:r>
              <a:rPr lang="es-EC" dirty="0" smtClean="0"/>
              <a:t>SOLFLOWERS </a:t>
            </a:r>
            <a:r>
              <a:rPr lang="es-EC" dirty="0"/>
              <a:t>CIA. LTDA.</a:t>
            </a:r>
          </a:p>
          <a:p>
            <a:r>
              <a:rPr lang="es-EC" dirty="0"/>
              <a:t>TERRA PACIFIC</a:t>
            </a:r>
          </a:p>
          <a:p>
            <a:r>
              <a:rPr lang="es-EC" dirty="0"/>
              <a:t>TERRAFLOR P.E.F</a:t>
            </a:r>
          </a:p>
          <a:p>
            <a:endParaRPr lang="es-EC" dirty="0"/>
          </a:p>
        </p:txBody>
      </p:sp>
      <p:sp>
        <p:nvSpPr>
          <p:cNvPr id="7" name="Marcador de contenido 6"/>
          <p:cNvSpPr>
            <a:spLocks noGrp="1"/>
          </p:cNvSpPr>
          <p:nvPr>
            <p:ph sz="quarter" idx="14"/>
          </p:nvPr>
        </p:nvSpPr>
        <p:spPr>
          <a:xfrm>
            <a:off x="7237979" y="2221445"/>
            <a:ext cx="3935316" cy="1470452"/>
          </a:xfrm>
          <a:solidFill>
            <a:schemeClr val="bg2">
              <a:lumMod val="20000"/>
              <a:lumOff val="80000"/>
            </a:schemeClr>
          </a:solidFill>
          <a:scene3d>
            <a:camera prst="orthographicFront"/>
            <a:lightRig rig="threePt" dir="t"/>
          </a:scene3d>
          <a:sp3d>
            <a:bevelT/>
          </a:sp3d>
        </p:spPr>
        <p:txBody>
          <a:bodyPr/>
          <a:lstStyle/>
          <a:p>
            <a:r>
              <a:rPr lang="es-EC" dirty="0" smtClean="0"/>
              <a:t>No hay competidor por ser únicos en importar y distribuir estos productos.</a:t>
            </a:r>
            <a:endParaRPr lang="es-EC" dirty="0"/>
          </a:p>
        </p:txBody>
      </p:sp>
    </p:spTree>
    <p:extLst>
      <p:ext uri="{BB962C8B-B14F-4D97-AF65-F5344CB8AC3E}">
        <p14:creationId xmlns:p14="http://schemas.microsoft.com/office/powerpoint/2010/main" val="382093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738"/>
            <a:ext cx="12191999" cy="6509252"/>
          </a:xfrm>
          <a:prstGeom prst="rect">
            <a:avLst/>
          </a:prstGeom>
        </p:spPr>
      </p:pic>
      <p:pic>
        <p:nvPicPr>
          <p:cNvPr id="2" name="Imagen 1"/>
          <p:cNvPicPr>
            <a:picLocks noChangeAspect="1"/>
          </p:cNvPicPr>
          <p:nvPr/>
        </p:nvPicPr>
        <p:blipFill>
          <a:blip r:embed="rId3"/>
          <a:stretch>
            <a:fillRect/>
          </a:stretch>
        </p:blipFill>
        <p:spPr>
          <a:xfrm>
            <a:off x="0" y="6144884"/>
            <a:ext cx="1752845" cy="581106"/>
          </a:xfrm>
          <a:prstGeom prst="rect">
            <a:avLst/>
          </a:prstGeom>
        </p:spPr>
      </p:pic>
      <p:sp>
        <p:nvSpPr>
          <p:cNvPr id="6" name="Título 5"/>
          <p:cNvSpPr>
            <a:spLocks noGrp="1"/>
          </p:cNvSpPr>
          <p:nvPr>
            <p:ph type="title"/>
          </p:nvPr>
        </p:nvSpPr>
        <p:spPr>
          <a:xfrm>
            <a:off x="837575" y="216737"/>
            <a:ext cx="10364451" cy="683808"/>
          </a:xfrm>
        </p:spPr>
        <p:txBody>
          <a:bodyPr>
            <a:normAutofit/>
          </a:bodyPr>
          <a:lstStyle/>
          <a:p>
            <a:r>
              <a:rPr lang="es-EC" sz="3200" b="1" dirty="0"/>
              <a:t>ANÁLISIS SITUACIONAL</a:t>
            </a:r>
            <a:endParaRPr lang="es-EC" sz="3200" dirty="0"/>
          </a:p>
        </p:txBody>
      </p:sp>
      <p:sp>
        <p:nvSpPr>
          <p:cNvPr id="7" name="Marcador de texto 6"/>
          <p:cNvSpPr>
            <a:spLocks noGrp="1"/>
          </p:cNvSpPr>
          <p:nvPr>
            <p:ph type="body" idx="1"/>
          </p:nvPr>
        </p:nvSpPr>
        <p:spPr>
          <a:xfrm>
            <a:off x="1298726" y="867105"/>
            <a:ext cx="4873474" cy="679994"/>
          </a:xfrm>
        </p:spPr>
        <p:txBody>
          <a:bodyPr/>
          <a:lstStyle/>
          <a:p>
            <a:r>
              <a:rPr lang="es-EC" b="1" dirty="0"/>
              <a:t>FACTORES EXTERNOS </a:t>
            </a:r>
            <a:endParaRPr lang="es-EC" dirty="0"/>
          </a:p>
        </p:txBody>
      </p:sp>
      <p:sp>
        <p:nvSpPr>
          <p:cNvPr id="9" name="Marcador de contenido 8"/>
          <p:cNvSpPr>
            <a:spLocks noGrp="1"/>
          </p:cNvSpPr>
          <p:nvPr>
            <p:ph sz="quarter" idx="13"/>
          </p:nvPr>
        </p:nvSpPr>
        <p:spPr>
          <a:xfrm>
            <a:off x="398181" y="1948722"/>
            <a:ext cx="4586482" cy="4196162"/>
          </a:xfrm>
          <a:solidFill>
            <a:schemeClr val="accent4">
              <a:lumMod val="20000"/>
              <a:lumOff val="80000"/>
            </a:schemeClr>
          </a:solidFill>
          <a:scene3d>
            <a:camera prst="orthographicFront"/>
            <a:lightRig rig="threePt" dir="t"/>
          </a:scene3d>
          <a:sp3d>
            <a:bevelT/>
          </a:sp3d>
        </p:spPr>
        <p:txBody>
          <a:bodyPr>
            <a:noAutofit/>
          </a:bodyPr>
          <a:lstStyle/>
          <a:p>
            <a:pPr marL="0" indent="0">
              <a:buNone/>
            </a:pPr>
            <a:r>
              <a:rPr lang="es-EC" sz="1800" b="1" dirty="0"/>
              <a:t>OPORTUNIDADES  </a:t>
            </a:r>
          </a:p>
          <a:p>
            <a:r>
              <a:rPr lang="es-EC" sz="1800" cap="none" dirty="0"/>
              <a:t>L</a:t>
            </a:r>
            <a:r>
              <a:rPr lang="es-EC" sz="1800" cap="none" dirty="0" smtClean="0"/>
              <a:t>a inflación en </a:t>
            </a:r>
            <a:r>
              <a:rPr lang="es-EC" sz="1800" cap="none" dirty="0" smtClean="0"/>
              <a:t>el país  </a:t>
            </a:r>
            <a:r>
              <a:rPr lang="es-EC" sz="1800" cap="none" dirty="0" smtClean="0"/>
              <a:t>son estables y esto permite el buen funcionamiento de las empresas.</a:t>
            </a:r>
          </a:p>
          <a:p>
            <a:r>
              <a:rPr lang="es-EC" sz="1800" cap="none" dirty="0"/>
              <a:t>H</a:t>
            </a:r>
            <a:r>
              <a:rPr lang="es-EC" sz="1800" cap="none" dirty="0" smtClean="0"/>
              <a:t>ay posibilidades de  adquirir equipos con nueva tecnología y estar a la vanguardia. </a:t>
            </a:r>
          </a:p>
          <a:p>
            <a:r>
              <a:rPr lang="es-EC" sz="1800" cap="none" dirty="0"/>
              <a:t>N</a:t>
            </a:r>
            <a:r>
              <a:rPr lang="es-EC" sz="1800" cap="none" dirty="0" smtClean="0"/>
              <a:t>o contar  con competidores potenciales. </a:t>
            </a:r>
          </a:p>
          <a:p>
            <a:r>
              <a:rPr lang="es-EC" sz="1800" cap="none" dirty="0" smtClean="0"/>
              <a:t>Clientes fieles con ubicación estratégica que ayudan a la segmentación del mercado.</a:t>
            </a:r>
          </a:p>
          <a:p>
            <a:r>
              <a:rPr lang="es-EC" sz="1800" cap="none" dirty="0" smtClean="0"/>
              <a:t>No existe otro producto sustituto. </a:t>
            </a:r>
          </a:p>
          <a:p>
            <a:endParaRPr lang="es-EC" sz="1800" dirty="0"/>
          </a:p>
        </p:txBody>
      </p:sp>
      <p:sp>
        <p:nvSpPr>
          <p:cNvPr id="10" name="Marcador de contenido 9"/>
          <p:cNvSpPr>
            <a:spLocks noGrp="1"/>
          </p:cNvSpPr>
          <p:nvPr>
            <p:ph sz="quarter" idx="14"/>
          </p:nvPr>
        </p:nvSpPr>
        <p:spPr>
          <a:xfrm>
            <a:off x="6326576" y="1948722"/>
            <a:ext cx="4523509" cy="341775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es-EC" sz="1800" b="1" dirty="0"/>
              <a:t>AMENAZAS</a:t>
            </a:r>
          </a:p>
          <a:p>
            <a:r>
              <a:rPr lang="es-EC" sz="1800" cap="none" dirty="0" smtClean="0"/>
              <a:t>Las nuevas políticas del estado y controles de cumplimento de normativas vigentes.  </a:t>
            </a:r>
          </a:p>
          <a:p>
            <a:r>
              <a:rPr lang="es-EC" sz="1800" cap="none" dirty="0"/>
              <a:t>P</a:t>
            </a:r>
            <a:r>
              <a:rPr lang="es-EC" sz="1800" cap="none" dirty="0" smtClean="0"/>
              <a:t>or la crisis económica que atraviesa nuestro país.</a:t>
            </a:r>
          </a:p>
          <a:p>
            <a:r>
              <a:rPr lang="es-EC" sz="1800" cap="none" dirty="0"/>
              <a:t>P</a:t>
            </a:r>
            <a:r>
              <a:rPr lang="es-EC" sz="1800" cap="none" dirty="0" smtClean="0"/>
              <a:t>or los nuevos cambios en las leyes, y altos costos en aranceles.</a:t>
            </a:r>
          </a:p>
          <a:p>
            <a:r>
              <a:rPr lang="es-EC" sz="1800" cap="none" dirty="0"/>
              <a:t>B</a:t>
            </a:r>
            <a:r>
              <a:rPr lang="es-EC" sz="1800" cap="none" dirty="0" smtClean="0"/>
              <a:t>ajo precio del petróleo.</a:t>
            </a:r>
          </a:p>
          <a:p>
            <a:endParaRPr lang="es-EC" sz="1800" dirty="0"/>
          </a:p>
        </p:txBody>
      </p:sp>
    </p:spTree>
    <p:extLst>
      <p:ext uri="{BB962C8B-B14F-4D97-AF65-F5344CB8AC3E}">
        <p14:creationId xmlns:p14="http://schemas.microsoft.com/office/powerpoint/2010/main" val="7022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738"/>
            <a:ext cx="12191999" cy="6509252"/>
          </a:xfrm>
          <a:prstGeom prst="rect">
            <a:avLst/>
          </a:prstGeom>
        </p:spPr>
      </p:pic>
      <p:pic>
        <p:nvPicPr>
          <p:cNvPr id="2" name="Imagen 1"/>
          <p:cNvPicPr>
            <a:picLocks noChangeAspect="1"/>
          </p:cNvPicPr>
          <p:nvPr/>
        </p:nvPicPr>
        <p:blipFill>
          <a:blip r:embed="rId3"/>
          <a:stretch>
            <a:fillRect/>
          </a:stretch>
        </p:blipFill>
        <p:spPr>
          <a:xfrm>
            <a:off x="0" y="6144884"/>
            <a:ext cx="1752845" cy="581106"/>
          </a:xfrm>
          <a:prstGeom prst="rect">
            <a:avLst/>
          </a:prstGeom>
        </p:spPr>
      </p:pic>
      <p:sp>
        <p:nvSpPr>
          <p:cNvPr id="6" name="Título 5"/>
          <p:cNvSpPr>
            <a:spLocks noGrp="1"/>
          </p:cNvSpPr>
          <p:nvPr>
            <p:ph type="title"/>
          </p:nvPr>
        </p:nvSpPr>
        <p:spPr>
          <a:xfrm>
            <a:off x="837575" y="216737"/>
            <a:ext cx="10364451" cy="683808"/>
          </a:xfrm>
        </p:spPr>
        <p:txBody>
          <a:bodyPr>
            <a:normAutofit/>
          </a:bodyPr>
          <a:lstStyle/>
          <a:p>
            <a:r>
              <a:rPr lang="es-EC" sz="3200" b="1" dirty="0"/>
              <a:t>ANÁLISIS SITUACIONAL</a:t>
            </a:r>
            <a:endParaRPr lang="es-EC" sz="3200" dirty="0"/>
          </a:p>
        </p:txBody>
      </p:sp>
      <p:sp>
        <p:nvSpPr>
          <p:cNvPr id="7" name="Marcador de texto 6"/>
          <p:cNvSpPr>
            <a:spLocks noGrp="1"/>
          </p:cNvSpPr>
          <p:nvPr>
            <p:ph type="body" idx="1"/>
          </p:nvPr>
        </p:nvSpPr>
        <p:spPr>
          <a:xfrm>
            <a:off x="1298726" y="867105"/>
            <a:ext cx="4873474" cy="679994"/>
          </a:xfrm>
        </p:spPr>
        <p:txBody>
          <a:bodyPr/>
          <a:lstStyle/>
          <a:p>
            <a:r>
              <a:rPr lang="es-EC" b="1" dirty="0"/>
              <a:t>FACTORES I</a:t>
            </a:r>
            <a:r>
              <a:rPr lang="es-EC" b="1" dirty="0" smtClean="0"/>
              <a:t>NTERNOS </a:t>
            </a:r>
            <a:endParaRPr lang="es-EC" dirty="0"/>
          </a:p>
        </p:txBody>
      </p:sp>
      <p:sp>
        <p:nvSpPr>
          <p:cNvPr id="9" name="Marcador de contenido 8"/>
          <p:cNvSpPr>
            <a:spLocks noGrp="1"/>
          </p:cNvSpPr>
          <p:nvPr>
            <p:ph sz="quarter" idx="13"/>
          </p:nvPr>
        </p:nvSpPr>
        <p:spPr>
          <a:xfrm>
            <a:off x="1046018" y="2122455"/>
            <a:ext cx="4371109" cy="3616036"/>
          </a:xfrm>
          <a:solidFill>
            <a:schemeClr val="accent4">
              <a:lumMod val="20000"/>
              <a:lumOff val="80000"/>
            </a:schemeClr>
          </a:solidFill>
          <a:scene3d>
            <a:camera prst="orthographicFront"/>
            <a:lightRig rig="threePt" dir="t"/>
          </a:scene3d>
          <a:sp3d>
            <a:bevelT/>
          </a:sp3d>
        </p:spPr>
        <p:txBody>
          <a:bodyPr>
            <a:noAutofit/>
          </a:bodyPr>
          <a:lstStyle/>
          <a:p>
            <a:pPr marL="0" indent="0">
              <a:buNone/>
            </a:pPr>
            <a:r>
              <a:rPr lang="es-EC" sz="1600" b="1" cap="none" dirty="0" smtClean="0"/>
              <a:t>FORTALEZAS</a:t>
            </a:r>
            <a:endParaRPr lang="es-EC" sz="1600" cap="none" dirty="0" smtClean="0"/>
          </a:p>
          <a:p>
            <a:pPr lvl="0"/>
            <a:r>
              <a:rPr lang="es-EC" sz="1600" cap="none" dirty="0"/>
              <a:t>P</a:t>
            </a:r>
            <a:r>
              <a:rPr lang="es-EC" sz="1600" cap="none" dirty="0" smtClean="0"/>
              <a:t>osee estructura organizacional.</a:t>
            </a:r>
          </a:p>
          <a:p>
            <a:pPr lvl="0"/>
            <a:r>
              <a:rPr lang="es-EC" sz="1600" cap="none" dirty="0"/>
              <a:t>P</a:t>
            </a:r>
            <a:r>
              <a:rPr lang="es-EC" sz="1600" cap="none" dirty="0" smtClean="0"/>
              <a:t>recio muy competitivo en el mercado nacional.</a:t>
            </a:r>
          </a:p>
          <a:p>
            <a:pPr lvl="0"/>
            <a:r>
              <a:rPr lang="es-EC" sz="1600" cap="none" dirty="0"/>
              <a:t>S</a:t>
            </a:r>
            <a:r>
              <a:rPr lang="es-EC" sz="1600" cap="none" dirty="0" smtClean="0"/>
              <a:t>e efectúan motivaciones al personal por parte de gerencia.</a:t>
            </a:r>
          </a:p>
          <a:p>
            <a:pPr lvl="0"/>
            <a:r>
              <a:rPr lang="es-EC" sz="1600" cap="none" dirty="0"/>
              <a:t>P</a:t>
            </a:r>
            <a:r>
              <a:rPr lang="es-EC" sz="1600" cap="none" dirty="0" smtClean="0"/>
              <a:t>ersonal calificado, capacitado, comprometido y fiel.</a:t>
            </a:r>
          </a:p>
          <a:p>
            <a:pPr lvl="0"/>
            <a:r>
              <a:rPr lang="es-EC" sz="1600" cap="none" dirty="0" smtClean="0"/>
              <a:t>Ambiente laboral eficiente. </a:t>
            </a:r>
          </a:p>
          <a:p>
            <a:pPr lvl="0"/>
            <a:r>
              <a:rPr lang="es-EC" sz="1600" cap="none" dirty="0"/>
              <a:t>D</a:t>
            </a:r>
            <a:r>
              <a:rPr lang="es-EC" sz="1600" cap="none" dirty="0" smtClean="0"/>
              <a:t>isponer productos de calidad.</a:t>
            </a:r>
          </a:p>
          <a:p>
            <a:endParaRPr lang="es-EC" sz="1600" cap="none" dirty="0"/>
          </a:p>
        </p:txBody>
      </p:sp>
      <p:sp>
        <p:nvSpPr>
          <p:cNvPr id="10" name="Marcador de contenido 9"/>
          <p:cNvSpPr>
            <a:spLocks noGrp="1"/>
          </p:cNvSpPr>
          <p:nvPr>
            <p:ph sz="quarter" idx="14"/>
          </p:nvPr>
        </p:nvSpPr>
        <p:spPr>
          <a:xfrm>
            <a:off x="6678517" y="2424545"/>
            <a:ext cx="4523509" cy="3011857"/>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10000"/>
          </a:bodyPr>
          <a:lstStyle/>
          <a:p>
            <a:pPr marL="0" indent="0">
              <a:buNone/>
            </a:pPr>
            <a:r>
              <a:rPr lang="es-EC" b="1" cap="none" dirty="0" smtClean="0"/>
              <a:t>DEBILIDADES</a:t>
            </a:r>
            <a:endParaRPr lang="es-EC" cap="none" dirty="0" smtClean="0"/>
          </a:p>
          <a:p>
            <a:r>
              <a:rPr lang="es-EC" b="1" cap="none" dirty="0" smtClean="0"/>
              <a:t> </a:t>
            </a:r>
            <a:r>
              <a:rPr lang="es-EC" cap="none" dirty="0"/>
              <a:t>I</a:t>
            </a:r>
            <a:r>
              <a:rPr lang="es-EC" cap="none" dirty="0" smtClean="0"/>
              <a:t>nexistencia de control interno por parte de gerencia.</a:t>
            </a:r>
          </a:p>
          <a:p>
            <a:pPr lvl="0"/>
            <a:r>
              <a:rPr lang="es-EC" cap="none" dirty="0"/>
              <a:t>P</a:t>
            </a:r>
            <a:r>
              <a:rPr lang="es-EC" cap="none" dirty="0" smtClean="0"/>
              <a:t>rocesos utilizados no adecuado. </a:t>
            </a:r>
          </a:p>
          <a:p>
            <a:pPr lvl="0"/>
            <a:r>
              <a:rPr lang="es-EC" cap="none" dirty="0"/>
              <a:t>N</a:t>
            </a:r>
            <a:r>
              <a:rPr lang="es-EC" cap="none" dirty="0" smtClean="0"/>
              <a:t>o contar con distribuidores directos en el país. </a:t>
            </a:r>
          </a:p>
          <a:p>
            <a:pPr lvl="0"/>
            <a:r>
              <a:rPr lang="es-EC" cap="none" dirty="0"/>
              <a:t>D</a:t>
            </a:r>
            <a:r>
              <a:rPr lang="es-EC" cap="none" dirty="0" smtClean="0"/>
              <a:t>emora en los trámites de importación.</a:t>
            </a:r>
          </a:p>
          <a:p>
            <a:pPr lvl="0"/>
            <a:r>
              <a:rPr lang="es-EC" cap="none" dirty="0"/>
              <a:t>F</a:t>
            </a:r>
            <a:r>
              <a:rPr lang="es-EC" cap="none" dirty="0" smtClean="0"/>
              <a:t>alta de equipos con tecnología de punta.</a:t>
            </a:r>
          </a:p>
          <a:p>
            <a:endParaRPr lang="es-EC" cap="none" dirty="0" smtClean="0"/>
          </a:p>
          <a:p>
            <a:endParaRPr lang="es-EC" cap="none" dirty="0"/>
          </a:p>
        </p:txBody>
      </p:sp>
    </p:spTree>
    <p:extLst>
      <p:ext uri="{BB962C8B-B14F-4D97-AF65-F5344CB8AC3E}">
        <p14:creationId xmlns:p14="http://schemas.microsoft.com/office/powerpoint/2010/main" val="1152207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158738"/>
            <a:ext cx="1752845" cy="581106"/>
          </a:xfrm>
          <a:prstGeom prst="rect">
            <a:avLst/>
          </a:prstGeom>
        </p:spPr>
      </p:pic>
      <p:sp>
        <p:nvSpPr>
          <p:cNvPr id="3" name="Título 2"/>
          <p:cNvSpPr>
            <a:spLocks noGrp="1"/>
          </p:cNvSpPr>
          <p:nvPr>
            <p:ph type="title"/>
          </p:nvPr>
        </p:nvSpPr>
        <p:spPr>
          <a:xfrm>
            <a:off x="3429435" y="322927"/>
            <a:ext cx="4077951" cy="676883"/>
          </a:xfrm>
          <a:solidFill>
            <a:schemeClr val="accent2">
              <a:lumMod val="20000"/>
              <a:lumOff val="80000"/>
            </a:schemeClr>
          </a:solidFill>
        </p:spPr>
        <p:txBody>
          <a:bodyPr>
            <a:normAutofit/>
          </a:bodyPr>
          <a:lstStyle/>
          <a:p>
            <a:r>
              <a:rPr lang="es-EC" b="1" dirty="0" smtClean="0"/>
              <a:t>MARCO </a:t>
            </a:r>
            <a:r>
              <a:rPr lang="es-EC" b="1" dirty="0"/>
              <a:t>TEÓRICO</a:t>
            </a:r>
            <a:endParaRPr lang="es-EC" dirty="0"/>
          </a:p>
        </p:txBody>
      </p:sp>
      <p:sp>
        <p:nvSpPr>
          <p:cNvPr id="4" name="Marcador de texto 3"/>
          <p:cNvSpPr>
            <a:spLocks noGrp="1"/>
          </p:cNvSpPr>
          <p:nvPr>
            <p:ph type="body" idx="1"/>
          </p:nvPr>
        </p:nvSpPr>
        <p:spPr>
          <a:xfrm>
            <a:off x="1146327" y="1228018"/>
            <a:ext cx="2691155" cy="679994"/>
          </a:xfrm>
          <a:solidFill>
            <a:schemeClr val="accent3">
              <a:lumMod val="20000"/>
              <a:lumOff val="80000"/>
            </a:schemeClr>
          </a:solidFill>
        </p:spPr>
        <p:txBody>
          <a:bodyPr/>
          <a:lstStyle/>
          <a:p>
            <a:r>
              <a:rPr lang="es-EC" dirty="0" smtClean="0"/>
              <a:t>ORIGEN RIESGO </a:t>
            </a:r>
            <a:endParaRPr lang="es-EC" dirty="0"/>
          </a:p>
        </p:txBody>
      </p:sp>
      <p:sp>
        <p:nvSpPr>
          <p:cNvPr id="5" name="Marcador de texto 4"/>
          <p:cNvSpPr>
            <a:spLocks noGrp="1"/>
          </p:cNvSpPr>
          <p:nvPr>
            <p:ph type="body" sz="quarter" idx="3"/>
          </p:nvPr>
        </p:nvSpPr>
        <p:spPr>
          <a:xfrm>
            <a:off x="7103522" y="1908012"/>
            <a:ext cx="3497711" cy="679994"/>
          </a:xfrm>
          <a:solidFill>
            <a:schemeClr val="accent3">
              <a:lumMod val="20000"/>
              <a:lumOff val="80000"/>
            </a:schemeClr>
          </a:solidFill>
        </p:spPr>
        <p:txBody>
          <a:bodyPr/>
          <a:lstStyle/>
          <a:p>
            <a:r>
              <a:rPr lang="es-EC" dirty="0" smtClean="0"/>
              <a:t>DEFINICION DE RIESGO</a:t>
            </a:r>
            <a:endParaRPr lang="es-EC" dirty="0"/>
          </a:p>
        </p:txBody>
      </p:sp>
      <p:sp>
        <p:nvSpPr>
          <p:cNvPr id="6" name="Marcador de contenido 5"/>
          <p:cNvSpPr>
            <a:spLocks noGrp="1"/>
          </p:cNvSpPr>
          <p:nvPr>
            <p:ph sz="quarter" idx="13"/>
          </p:nvPr>
        </p:nvSpPr>
        <p:spPr>
          <a:xfrm>
            <a:off x="876422" y="2011282"/>
            <a:ext cx="5106027" cy="2740187"/>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s-EC" cap="none" dirty="0" smtClean="0"/>
              <a:t>“La palabra riesgo proviene del latín risicare, que significa atreverse o transitar por un sendero peligroso. en realidad tiene un significado negativo relacionado con peligro, daño, siniestro o pérdida”; </a:t>
            </a:r>
          </a:p>
          <a:p>
            <a:r>
              <a:rPr lang="es-EC" cap="none" dirty="0" smtClean="0"/>
              <a:t>“</a:t>
            </a:r>
            <a:r>
              <a:rPr lang="es-EC" cap="none" dirty="0"/>
              <a:t>E</a:t>
            </a:r>
            <a:r>
              <a:rPr lang="es-EC" cap="none" dirty="0" smtClean="0"/>
              <a:t>n finanzas el concepto riesgo se relaciona con las pérdidas potenciales que se pueden sufrir en un portafolios de una inversión”. (</a:t>
            </a:r>
            <a:r>
              <a:rPr lang="es-EC" cap="none" dirty="0" err="1" smtClean="0"/>
              <a:t>lara</a:t>
            </a:r>
            <a:r>
              <a:rPr lang="es-EC" cap="none" dirty="0" smtClean="0"/>
              <a:t>, 2005)</a:t>
            </a:r>
          </a:p>
          <a:p>
            <a:endParaRPr lang="es-EC" cap="none" dirty="0"/>
          </a:p>
        </p:txBody>
      </p:sp>
      <p:sp>
        <p:nvSpPr>
          <p:cNvPr id="7" name="Marcador de contenido 6"/>
          <p:cNvSpPr>
            <a:spLocks noGrp="1"/>
          </p:cNvSpPr>
          <p:nvPr>
            <p:ph sz="quarter" idx="14"/>
          </p:nvPr>
        </p:nvSpPr>
        <p:spPr>
          <a:xfrm>
            <a:off x="6177758" y="2759071"/>
            <a:ext cx="5349240" cy="3373948"/>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oAutofit/>
          </a:bodyPr>
          <a:lstStyle/>
          <a:p>
            <a:r>
              <a:rPr lang="es-EC" sz="1600" cap="none" dirty="0"/>
              <a:t>E</a:t>
            </a:r>
            <a:r>
              <a:rPr lang="es-EC" sz="1600" cap="none" dirty="0" smtClean="0"/>
              <a:t>l diccionario de la real academia define riesgo como “contingencia a proximidad de un daño”; en otras palabras es la posibilidad de que un evento “negativo “suceda (o no suceda)</a:t>
            </a:r>
          </a:p>
          <a:p>
            <a:r>
              <a:rPr lang="es-EC" sz="1600" cap="none" dirty="0" smtClean="0"/>
              <a:t> Aquella condición en la cual existe una posibilidad de desviarse del resultado esperado o deseado. (</a:t>
            </a:r>
            <a:r>
              <a:rPr lang="es-EC" sz="1600" cap="none" dirty="0" err="1"/>
              <a:t>G</a:t>
            </a:r>
            <a:r>
              <a:rPr lang="es-EC" sz="1600" cap="none" dirty="0" err="1" smtClean="0"/>
              <a:t>allati</a:t>
            </a:r>
            <a:r>
              <a:rPr lang="es-EC" sz="1600" cap="none" dirty="0" smtClean="0"/>
              <a:t>, 2003)</a:t>
            </a:r>
          </a:p>
          <a:p>
            <a:r>
              <a:rPr lang="es-EC" sz="1600" cap="none" dirty="0" smtClean="0"/>
              <a:t> Probabilidad que se pueda producir un evento que hace que varíen los resultados esperados de una situación dada, dentro de un periodo determinado.</a:t>
            </a:r>
          </a:p>
          <a:p>
            <a:endParaRPr lang="es-EC" sz="1600" cap="none" dirty="0"/>
          </a:p>
        </p:txBody>
      </p:sp>
    </p:spTree>
    <p:extLst>
      <p:ext uri="{BB962C8B-B14F-4D97-AF65-F5344CB8AC3E}">
        <p14:creationId xmlns:p14="http://schemas.microsoft.com/office/powerpoint/2010/main" val="206674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3" name="Título 2"/>
          <p:cNvSpPr>
            <a:spLocks noGrp="1"/>
          </p:cNvSpPr>
          <p:nvPr>
            <p:ph type="title"/>
          </p:nvPr>
        </p:nvSpPr>
        <p:spPr>
          <a:xfrm>
            <a:off x="2142970" y="269823"/>
            <a:ext cx="6296494" cy="944380"/>
          </a:xfr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1" algn="ctr" rtl="0">
              <a:lnSpc>
                <a:spcPct val="90000"/>
              </a:lnSpc>
              <a:spcBef>
                <a:spcPct val="0"/>
              </a:spcBef>
            </a:pPr>
            <a:r>
              <a:rPr lang="es-EC" sz="2800" b="1" dirty="0"/>
              <a:t>Clasificación de </a:t>
            </a:r>
            <a:r>
              <a:rPr lang="es-EC" sz="2800" b="1" dirty="0" smtClean="0"/>
              <a:t>Riesgos Financieros</a:t>
            </a:r>
            <a:endParaRPr lang="es-EC" sz="2800" dirty="0"/>
          </a:p>
        </p:txBody>
      </p:sp>
      <p:sp>
        <p:nvSpPr>
          <p:cNvPr id="4" name="Marcador de texto 3"/>
          <p:cNvSpPr>
            <a:spLocks noGrp="1"/>
          </p:cNvSpPr>
          <p:nvPr>
            <p:ph type="body" idx="1"/>
          </p:nvPr>
        </p:nvSpPr>
        <p:spPr>
          <a:xfrm>
            <a:off x="1146328" y="1776043"/>
            <a:ext cx="4873474" cy="427512"/>
          </a:xfrm>
        </p:spPr>
        <p:txBody>
          <a:bodyPr/>
          <a:lstStyle/>
          <a:p>
            <a:r>
              <a:rPr lang="es-EC" sz="2000" b="1" dirty="0"/>
              <a:t>Riesgos </a:t>
            </a:r>
            <a:r>
              <a:rPr lang="es-EC" sz="2000" b="1" dirty="0" smtClean="0"/>
              <a:t>cuantificables</a:t>
            </a:r>
            <a:endParaRPr lang="es-EC" sz="2000" dirty="0"/>
          </a:p>
        </p:txBody>
      </p:sp>
      <p:sp>
        <p:nvSpPr>
          <p:cNvPr id="5" name="Marcador de texto 4"/>
          <p:cNvSpPr>
            <a:spLocks noGrp="1"/>
          </p:cNvSpPr>
          <p:nvPr>
            <p:ph type="body" sz="quarter" idx="3"/>
          </p:nvPr>
        </p:nvSpPr>
        <p:spPr>
          <a:xfrm>
            <a:off x="6549447" y="1776042"/>
            <a:ext cx="4881804" cy="427513"/>
          </a:xfrm>
        </p:spPr>
        <p:txBody>
          <a:bodyPr/>
          <a:lstStyle/>
          <a:p>
            <a:r>
              <a:rPr lang="es-EC" sz="2000" b="1" dirty="0"/>
              <a:t>Riesgos no cuantificables</a:t>
            </a:r>
            <a:r>
              <a:rPr lang="es-EC" sz="2000" dirty="0" smtClean="0"/>
              <a:t>.</a:t>
            </a:r>
            <a:endParaRPr lang="es-EC" sz="2000" dirty="0"/>
          </a:p>
        </p:txBody>
      </p:sp>
      <p:sp>
        <p:nvSpPr>
          <p:cNvPr id="6" name="Marcador de contenido 5"/>
          <p:cNvSpPr>
            <a:spLocks noGrp="1"/>
          </p:cNvSpPr>
          <p:nvPr>
            <p:ph sz="quarter" idx="13"/>
          </p:nvPr>
        </p:nvSpPr>
        <p:spPr>
          <a:xfrm>
            <a:off x="913775" y="2438913"/>
            <a:ext cx="5106027" cy="2740187"/>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just">
              <a:buNone/>
            </a:pPr>
            <a:r>
              <a:rPr lang="es-EC" sz="2400" cap="none" dirty="0" smtClean="0"/>
              <a:t>“Aquellos que se calculan en base a criterios objetivos y pueden expresarse fácilmente en términos monetarios” </a:t>
            </a:r>
          </a:p>
          <a:p>
            <a:pPr algn="just"/>
            <a:r>
              <a:rPr lang="es-EC" sz="2400" cap="none" dirty="0" smtClean="0"/>
              <a:t>Riesgos de mercado y </a:t>
            </a:r>
          </a:p>
          <a:p>
            <a:pPr algn="just"/>
            <a:r>
              <a:rPr lang="es-EC" sz="2400" cap="none" dirty="0" smtClean="0"/>
              <a:t>Riesgos de crédito”.</a:t>
            </a:r>
            <a:endParaRPr lang="es-EC" sz="2400" cap="none" dirty="0"/>
          </a:p>
        </p:txBody>
      </p:sp>
      <p:sp>
        <p:nvSpPr>
          <p:cNvPr id="7" name="Marcador de contenido 6"/>
          <p:cNvSpPr>
            <a:spLocks noGrp="1"/>
          </p:cNvSpPr>
          <p:nvPr>
            <p:ph sz="quarter" idx="14"/>
          </p:nvPr>
        </p:nvSpPr>
        <p:spPr>
          <a:xfrm>
            <a:off x="6549447" y="2456036"/>
            <a:ext cx="5105401" cy="3390582"/>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just">
              <a:buNone/>
            </a:pPr>
            <a:r>
              <a:rPr lang="es-EC" sz="2400" cap="none" dirty="0" smtClean="0"/>
              <a:t>“Cuya valoración es un tanto más relativa y dependerá de los criterios aplicados por cada entidad” </a:t>
            </a:r>
          </a:p>
          <a:p>
            <a:pPr algn="just"/>
            <a:r>
              <a:rPr lang="es-EC" sz="2400" cap="none" dirty="0" smtClean="0"/>
              <a:t>Riesgos de liquidez, </a:t>
            </a:r>
          </a:p>
          <a:p>
            <a:pPr algn="just"/>
            <a:r>
              <a:rPr lang="es-EC" sz="2400" cap="none" dirty="0" smtClean="0"/>
              <a:t>Riesgo legal y </a:t>
            </a:r>
          </a:p>
          <a:p>
            <a:pPr algn="just"/>
            <a:r>
              <a:rPr lang="es-EC" sz="2400" cap="none" dirty="0" smtClean="0"/>
              <a:t>Riesgo operativo”.</a:t>
            </a:r>
            <a:endParaRPr lang="es-EC" sz="2400" cap="none" dirty="0"/>
          </a:p>
        </p:txBody>
      </p:sp>
    </p:spTree>
    <p:extLst>
      <p:ext uri="{BB962C8B-B14F-4D97-AF65-F5344CB8AC3E}">
        <p14:creationId xmlns:p14="http://schemas.microsoft.com/office/powerpoint/2010/main" val="129634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51796" y="159720"/>
            <a:ext cx="1752845" cy="581106"/>
          </a:xfrm>
          <a:prstGeom prst="rect">
            <a:avLst/>
          </a:prstGeom>
        </p:spPr>
      </p:pic>
      <p:sp>
        <p:nvSpPr>
          <p:cNvPr id="3" name="Título 2"/>
          <p:cNvSpPr>
            <a:spLocks noGrp="1"/>
          </p:cNvSpPr>
          <p:nvPr>
            <p:ph type="title"/>
          </p:nvPr>
        </p:nvSpPr>
        <p:spPr>
          <a:xfrm>
            <a:off x="914400" y="135046"/>
            <a:ext cx="10364451" cy="477909"/>
          </a:xfrm>
        </p:spPr>
        <p:txBody>
          <a:bodyPr>
            <a:normAutofit fontScale="90000"/>
          </a:bodyPr>
          <a:lstStyle/>
          <a:p>
            <a:r>
              <a:rPr lang="es-EC" dirty="0" smtClean="0"/>
              <a:t>CONCEPTOS DE RIESGOS FINANCIEROS </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681555743"/>
              </p:ext>
            </p:extLst>
          </p:nvPr>
        </p:nvGraphicFramePr>
        <p:xfrm>
          <a:off x="914400" y="740826"/>
          <a:ext cx="10723418" cy="579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575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1815"/>
            <a:ext cx="11876932" cy="4423659"/>
          </a:xfrm>
          <a:prstGeom prst="rect">
            <a:avLst/>
          </a:prstGeom>
          <a:solidFill>
            <a:schemeClr val="accent1">
              <a:alpha val="0"/>
            </a:schemeClr>
          </a:solidFill>
        </p:spPr>
      </p:pic>
      <p:pic>
        <p:nvPicPr>
          <p:cNvPr id="2" name="Imagen 1"/>
          <p:cNvPicPr>
            <a:picLocks noChangeAspect="1"/>
          </p:cNvPicPr>
          <p:nvPr/>
        </p:nvPicPr>
        <p:blipFill>
          <a:blip r:embed="rId3"/>
          <a:stretch>
            <a:fillRect/>
          </a:stretch>
        </p:blipFill>
        <p:spPr>
          <a:xfrm>
            <a:off x="107250" y="6144883"/>
            <a:ext cx="1752845" cy="581106"/>
          </a:xfrm>
          <a:prstGeom prst="rect">
            <a:avLst/>
          </a:prstGeom>
        </p:spPr>
      </p:pic>
      <p:sp>
        <p:nvSpPr>
          <p:cNvPr id="3" name="Título 2"/>
          <p:cNvSpPr>
            <a:spLocks noGrp="1"/>
          </p:cNvSpPr>
          <p:nvPr>
            <p:ph type="title"/>
          </p:nvPr>
        </p:nvSpPr>
        <p:spPr>
          <a:xfrm>
            <a:off x="914400" y="175172"/>
            <a:ext cx="10364451" cy="642247"/>
          </a:xfrm>
        </p:spPr>
        <p:txBody>
          <a:bodyPr/>
          <a:lstStyle/>
          <a:p>
            <a:r>
              <a:rPr lang="es-EC" dirty="0" smtClean="0"/>
              <a:t>Control interno </a:t>
            </a:r>
            <a:endParaRPr lang="es-EC" dirty="0"/>
          </a:p>
        </p:txBody>
      </p:sp>
      <p:graphicFrame>
        <p:nvGraphicFramePr>
          <p:cNvPr id="13" name="Marcador de contenido 12"/>
          <p:cNvGraphicFramePr>
            <a:graphicFrameLocks noGrp="1"/>
          </p:cNvGraphicFramePr>
          <p:nvPr>
            <p:ph sz="quarter" idx="13"/>
            <p:extLst>
              <p:ext uri="{D42A27DB-BD31-4B8C-83A1-F6EECF244321}">
                <p14:modId xmlns:p14="http://schemas.microsoft.com/office/powerpoint/2010/main" val="174995657"/>
              </p:ext>
            </p:extLst>
          </p:nvPr>
        </p:nvGraphicFramePr>
        <p:xfrm>
          <a:off x="401782" y="817419"/>
          <a:ext cx="10875818" cy="59085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6857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073" y="6276502"/>
            <a:ext cx="1752845" cy="581106"/>
          </a:xfrm>
          <a:prstGeom prst="rect">
            <a:avLst/>
          </a:prstGeom>
        </p:spPr>
      </p:pic>
      <p:sp>
        <p:nvSpPr>
          <p:cNvPr id="3" name="Título 2"/>
          <p:cNvSpPr>
            <a:spLocks noGrp="1"/>
          </p:cNvSpPr>
          <p:nvPr>
            <p:ph type="title"/>
          </p:nvPr>
        </p:nvSpPr>
        <p:spPr>
          <a:xfrm>
            <a:off x="951126" y="215137"/>
            <a:ext cx="10364451" cy="808501"/>
          </a:xfrm>
        </p:spPr>
        <p:txBody>
          <a:bodyPr/>
          <a:lstStyle/>
          <a:p>
            <a:r>
              <a:rPr lang="es-EC" dirty="0" smtClean="0"/>
              <a:t>Modelo coso erm</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153529758"/>
              </p:ext>
            </p:extLst>
          </p:nvPr>
        </p:nvGraphicFramePr>
        <p:xfrm>
          <a:off x="415636" y="1565564"/>
          <a:ext cx="5031290" cy="5001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1351699531"/>
              </p:ext>
            </p:extLst>
          </p:nvPr>
        </p:nvGraphicFramePr>
        <p:xfrm>
          <a:off x="6072299" y="1848119"/>
          <a:ext cx="5205927" cy="50098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p:cNvPicPr>
            <a:picLocks noChangeAspect="1"/>
          </p:cNvPicPr>
          <p:nvPr/>
        </p:nvPicPr>
        <p:blipFill>
          <a:blip r:embed="rId13"/>
          <a:stretch>
            <a:fillRect/>
          </a:stretch>
        </p:blipFill>
        <p:spPr>
          <a:xfrm>
            <a:off x="188080" y="240855"/>
            <a:ext cx="3164719" cy="1607263"/>
          </a:xfrm>
          <a:prstGeom prst="rect">
            <a:avLst/>
          </a:prstGeom>
        </p:spPr>
      </p:pic>
      <p:pic>
        <p:nvPicPr>
          <p:cNvPr id="10" name="Imagen 9"/>
          <p:cNvPicPr>
            <a:picLocks noChangeAspect="1"/>
          </p:cNvPicPr>
          <p:nvPr/>
        </p:nvPicPr>
        <p:blipFill>
          <a:blip r:embed="rId14"/>
          <a:stretch>
            <a:fillRect/>
          </a:stretch>
        </p:blipFill>
        <p:spPr>
          <a:xfrm>
            <a:off x="8839879" y="619387"/>
            <a:ext cx="2235869" cy="1427349"/>
          </a:xfrm>
          <a:prstGeom prst="rect">
            <a:avLst/>
          </a:prstGeom>
        </p:spPr>
      </p:pic>
    </p:spTree>
    <p:extLst>
      <p:ext uri="{BB962C8B-B14F-4D97-AF65-F5344CB8AC3E}">
        <p14:creationId xmlns:p14="http://schemas.microsoft.com/office/powerpoint/2010/main" val="284863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23348"/>
          </a:xfrm>
        </p:spPr>
        <p:txBody>
          <a:bodyPr/>
          <a:lstStyle/>
          <a:p>
            <a:pPr algn="ctr"/>
            <a:r>
              <a:rPr lang="es-EC" dirty="0" smtClean="0"/>
              <a:t>INTRODUCCION </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547852600"/>
              </p:ext>
            </p:extLst>
          </p:nvPr>
        </p:nvGraphicFramePr>
        <p:xfrm>
          <a:off x="838200" y="1288474"/>
          <a:ext cx="10799618" cy="5237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9600955" y="0"/>
            <a:ext cx="2591045" cy="946232"/>
          </a:xfrm>
          <a:prstGeom prst="rect">
            <a:avLst/>
          </a:prstGeom>
        </p:spPr>
      </p:pic>
    </p:spTree>
    <p:extLst>
      <p:ext uri="{BB962C8B-B14F-4D97-AF65-F5344CB8AC3E}">
        <p14:creationId xmlns:p14="http://schemas.microsoft.com/office/powerpoint/2010/main" val="100072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117174"/>
            <a:ext cx="1752845" cy="581106"/>
          </a:xfrm>
          <a:prstGeom prst="rect">
            <a:avLst/>
          </a:prstGeom>
        </p:spPr>
      </p:pic>
      <p:graphicFrame>
        <p:nvGraphicFramePr>
          <p:cNvPr id="5" name="Marcador de contenido 4"/>
          <p:cNvGraphicFramePr>
            <a:graphicFrameLocks noGrp="1"/>
          </p:cNvGraphicFramePr>
          <p:nvPr>
            <p:ph sz="quarter" idx="13"/>
            <p:extLst>
              <p:ext uri="{D42A27DB-BD31-4B8C-83A1-F6EECF244321}">
                <p14:modId xmlns:p14="http://schemas.microsoft.com/office/powerpoint/2010/main" val="233185867"/>
              </p:ext>
            </p:extLst>
          </p:nvPr>
        </p:nvGraphicFramePr>
        <p:xfrm>
          <a:off x="876422" y="279400"/>
          <a:ext cx="10363200" cy="605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451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graphicFrame>
        <p:nvGraphicFramePr>
          <p:cNvPr id="3" name="Marcador de contenido 4"/>
          <p:cNvGraphicFramePr>
            <a:graphicFrameLocks/>
          </p:cNvGraphicFramePr>
          <p:nvPr>
            <p:extLst>
              <p:ext uri="{D42A27DB-BD31-4B8C-83A1-F6EECF244321}">
                <p14:modId xmlns:p14="http://schemas.microsoft.com/office/powerpoint/2010/main" val="3553632624"/>
              </p:ext>
            </p:extLst>
          </p:nvPr>
        </p:nvGraphicFramePr>
        <p:xfrm>
          <a:off x="876422" y="279400"/>
          <a:ext cx="10363200" cy="5997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120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p:cNvSpPr txBox="1">
            <a:spLocks/>
          </p:cNvSpPr>
          <p:nvPr/>
        </p:nvSpPr>
        <p:spPr>
          <a:xfrm>
            <a:off x="1975494" y="2312671"/>
            <a:ext cx="7722225" cy="1421129"/>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3200" b="1" dirty="0" smtClean="0"/>
              <a:t>PROPUESTA DE UN SISTEMA INTEGRAL DEL CONTROL INTERNO BASADO EN COSO ERM DE LA EMPRESA BIOPOLYMERS S.A.”</a:t>
            </a:r>
            <a:br>
              <a:rPr lang="es-EC" sz="3200" b="1" dirty="0" smtClean="0"/>
            </a:br>
            <a:endParaRPr lang="es-EC" sz="3200" dirty="0"/>
          </a:p>
        </p:txBody>
      </p:sp>
    </p:spTree>
    <p:extLst>
      <p:ext uri="{BB962C8B-B14F-4D97-AF65-F5344CB8AC3E}">
        <p14:creationId xmlns:p14="http://schemas.microsoft.com/office/powerpoint/2010/main" val="3512958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5" name="Rectángulo 4"/>
          <p:cNvSpPr/>
          <p:nvPr/>
        </p:nvSpPr>
        <p:spPr>
          <a:xfrm>
            <a:off x="2010698" y="261900"/>
            <a:ext cx="6096000" cy="369332"/>
          </a:xfrm>
          <a:prstGeom prst="rect">
            <a:avLst/>
          </a:prstGeom>
        </p:spPr>
        <p:txBody>
          <a:bodyPr>
            <a:spAutoFit/>
          </a:bodyPr>
          <a:lstStyle/>
          <a:p>
            <a:pPr algn="ctr"/>
            <a:r>
              <a:rPr lang="es-EC" dirty="0">
                <a:ln>
                  <a:solidFill>
                    <a:schemeClr val="tx1"/>
                  </a:solidFill>
                </a:ln>
                <a:latin typeface="Arial" panose="020B0604020202020204" pitchFamily="34" charset="0"/>
                <a:cs typeface="Arial" panose="020B0604020202020204" pitchFamily="34" charset="0"/>
              </a:rPr>
              <a:t>Evaluación </a:t>
            </a:r>
            <a:r>
              <a:rPr lang="es-EC" dirty="0" smtClean="0">
                <a:ln>
                  <a:solidFill>
                    <a:schemeClr val="tx1"/>
                  </a:solidFill>
                </a:ln>
                <a:latin typeface="Arial" panose="020B0604020202020204" pitchFamily="34" charset="0"/>
                <a:cs typeface="Arial" panose="020B0604020202020204" pitchFamily="34" charset="0"/>
              </a:rPr>
              <a:t>de </a:t>
            </a:r>
            <a:r>
              <a:rPr lang="es-EC" dirty="0">
                <a:ln>
                  <a:solidFill>
                    <a:schemeClr val="tx1"/>
                  </a:solidFill>
                </a:ln>
                <a:latin typeface="Arial" panose="020B0604020202020204" pitchFamily="34" charset="0"/>
                <a:cs typeface="Arial" panose="020B0604020202020204" pitchFamily="34" charset="0"/>
              </a:rPr>
              <a:t>Control Interno</a:t>
            </a:r>
            <a:endParaRPr lang="es-ES" dirty="0">
              <a:ln>
                <a:solidFill>
                  <a:schemeClr val="tx1"/>
                </a:solidFill>
              </a:ln>
              <a:latin typeface="Arial" panose="020B0604020202020204" pitchFamily="34" charset="0"/>
              <a:cs typeface="Arial" panose="020B0604020202020204" pitchFamily="34" charset="0"/>
            </a:endParaRPr>
          </a:p>
        </p:txBody>
      </p:sp>
      <p:sp>
        <p:nvSpPr>
          <p:cNvPr id="6" name="Rectángulo 5"/>
          <p:cNvSpPr/>
          <p:nvPr/>
        </p:nvSpPr>
        <p:spPr>
          <a:xfrm>
            <a:off x="361950" y="813185"/>
            <a:ext cx="11087100" cy="2215991"/>
          </a:xfrm>
          <a:prstGeom prst="rect">
            <a:avLst/>
          </a:prstGeom>
        </p:spPr>
        <p:txBody>
          <a:bodyPr wrap="square">
            <a:spAutoFit/>
          </a:bodyPr>
          <a:lstStyle/>
          <a:p>
            <a:pPr>
              <a:buFont typeface="Wingdings" pitchFamily="2" charset="2"/>
              <a:buChar char="Ø"/>
            </a:pPr>
            <a:r>
              <a:rPr lang="es-EC" sz="2400" dirty="0"/>
              <a:t>Se realizó un análisis </a:t>
            </a:r>
            <a:r>
              <a:rPr lang="es-EC" sz="2400" dirty="0" smtClean="0"/>
              <a:t>de un proceso de cada </a:t>
            </a:r>
            <a:r>
              <a:rPr lang="es-EC" sz="2400" dirty="0"/>
              <a:t>uno de </a:t>
            </a:r>
            <a:r>
              <a:rPr lang="es-EC" sz="2400" dirty="0" smtClean="0"/>
              <a:t>los tres departamentos como: el proceso de ventas, el proceso de contabilidad y el proceso de bodega.   </a:t>
            </a:r>
            <a:endParaRPr lang="es-EC" sz="2400" dirty="0"/>
          </a:p>
          <a:p>
            <a:pPr>
              <a:buFont typeface="Wingdings" pitchFamily="2" charset="2"/>
              <a:buChar char="Ø"/>
            </a:pPr>
            <a:r>
              <a:rPr lang="es-EC" sz="2400" dirty="0" smtClean="0"/>
              <a:t>Se </a:t>
            </a:r>
            <a:r>
              <a:rPr lang="es-EC" sz="2400" dirty="0"/>
              <a:t>diseñó </a:t>
            </a:r>
            <a:r>
              <a:rPr lang="es-EC" sz="2400" dirty="0" smtClean="0"/>
              <a:t>un cuestionario, que </a:t>
            </a:r>
            <a:r>
              <a:rPr lang="es-EC" sz="2400" dirty="0"/>
              <a:t>permita evaluar </a:t>
            </a:r>
            <a:r>
              <a:rPr lang="es-EC" sz="2400" dirty="0" smtClean="0"/>
              <a:t>cada uno de las procesos.</a:t>
            </a:r>
            <a:endParaRPr lang="es-EC" sz="2400" dirty="0"/>
          </a:p>
          <a:p>
            <a:pPr>
              <a:buFont typeface="Wingdings" pitchFamily="2" charset="2"/>
              <a:buChar char="Ø"/>
            </a:pPr>
            <a:r>
              <a:rPr lang="es-EC" sz="2400" dirty="0" smtClean="0"/>
              <a:t>La </a:t>
            </a:r>
            <a:r>
              <a:rPr lang="es-EC" sz="2400" dirty="0"/>
              <a:t>medición de riesgo </a:t>
            </a:r>
            <a:r>
              <a:rPr lang="es-EC" sz="2400" dirty="0" smtClean="0"/>
              <a:t>se utilizo la </a:t>
            </a:r>
            <a:r>
              <a:rPr lang="es-EC" sz="2400" dirty="0"/>
              <a:t>técnica de semaforización planteada por COSO – ERM donde:</a:t>
            </a:r>
          </a:p>
          <a:p>
            <a:pPr>
              <a:buFont typeface="Wingdings" pitchFamily="2" charset="2"/>
              <a:buChar char="Ø"/>
            </a:pPr>
            <a:endParaRPr lang="es-EC" dirty="0"/>
          </a:p>
        </p:txBody>
      </p:sp>
      <p:graphicFrame>
        <p:nvGraphicFramePr>
          <p:cNvPr id="8" name="3 Tabla"/>
          <p:cNvGraphicFramePr>
            <a:graphicFrameLocks noGrp="1"/>
          </p:cNvGraphicFramePr>
          <p:nvPr>
            <p:extLst>
              <p:ext uri="{D42A27DB-BD31-4B8C-83A1-F6EECF244321}">
                <p14:modId xmlns:p14="http://schemas.microsoft.com/office/powerpoint/2010/main" val="2390272039"/>
              </p:ext>
            </p:extLst>
          </p:nvPr>
        </p:nvGraphicFramePr>
        <p:xfrm>
          <a:off x="2879623" y="5706753"/>
          <a:ext cx="5673827" cy="513937"/>
        </p:xfrm>
        <a:graphic>
          <a:graphicData uri="http://schemas.openxmlformats.org/drawingml/2006/table">
            <a:tbl>
              <a:tblPr firstRow="1" bandRow="1">
                <a:effectLst>
                  <a:outerShdw blurRad="50800" dist="38100" dir="8100000" algn="tr" rotWithShape="0">
                    <a:prstClr val="black">
                      <a:alpha val="40000"/>
                    </a:prstClr>
                  </a:outerShdw>
                </a:effectLst>
                <a:tableStyleId>{69012ECD-51FC-41F1-AA8D-1B2483CD663E}</a:tableStyleId>
              </a:tblPr>
              <a:tblGrid>
                <a:gridCol w="5673827"/>
              </a:tblGrid>
              <a:tr h="513937">
                <a:tc>
                  <a:txBody>
                    <a:bodyPr/>
                    <a:lstStyle/>
                    <a:p>
                      <a:r>
                        <a:rPr lang="es-EC" sz="2400" b="0" dirty="0" smtClean="0">
                          <a:solidFill>
                            <a:schemeClr val="tx1"/>
                          </a:solidFill>
                        </a:rPr>
                        <a:t>Nivel de</a:t>
                      </a:r>
                      <a:r>
                        <a:rPr lang="es-EC" sz="2400" b="0" baseline="0" dirty="0" smtClean="0">
                          <a:solidFill>
                            <a:schemeClr val="tx1"/>
                          </a:solidFill>
                        </a:rPr>
                        <a:t> riesgo </a:t>
                      </a:r>
                      <a:r>
                        <a:rPr lang="es-EC" sz="2400" b="0" dirty="0" smtClean="0">
                          <a:solidFill>
                            <a:schemeClr val="tx1"/>
                          </a:solidFill>
                        </a:rPr>
                        <a:t>= </a:t>
                      </a:r>
                      <a:r>
                        <a:rPr lang="es-EC" sz="2400" b="0" baseline="0" dirty="0" smtClean="0">
                          <a:solidFill>
                            <a:schemeClr val="tx1"/>
                          </a:solidFill>
                        </a:rPr>
                        <a:t>100 - </a:t>
                      </a:r>
                      <a:r>
                        <a:rPr lang="es-EC" sz="2400" b="0" dirty="0" smtClean="0">
                          <a:solidFill>
                            <a:schemeClr val="tx1"/>
                          </a:solidFill>
                        </a:rPr>
                        <a:t>Nivel de confianza </a:t>
                      </a:r>
                      <a:endParaRPr lang="es-EC" sz="2400" b="0" baseline="0" dirty="0" smtClean="0">
                        <a:solidFill>
                          <a:schemeClr val="tx1"/>
                        </a:solidFill>
                      </a:endParaRPr>
                    </a:p>
                  </a:txBody>
                  <a:tcPr>
                    <a:solidFill>
                      <a:schemeClr val="accent1">
                        <a:lumMod val="20000"/>
                        <a:lumOff val="80000"/>
                      </a:schemeClr>
                    </a:solidFill>
                  </a:tcP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169888017"/>
              </p:ext>
            </p:extLst>
          </p:nvPr>
        </p:nvGraphicFramePr>
        <p:xfrm>
          <a:off x="2584515" y="2940489"/>
          <a:ext cx="6559484" cy="148606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639871"/>
                <a:gridCol w="1639871"/>
                <a:gridCol w="1639871"/>
                <a:gridCol w="1639871"/>
              </a:tblGrid>
              <a:tr h="388786">
                <a:tc rowSpan="2">
                  <a:txBody>
                    <a:bodyPr/>
                    <a:lstStyle/>
                    <a:p>
                      <a:pPr algn="ctr">
                        <a:lnSpc>
                          <a:spcPct val="150000"/>
                        </a:lnSpc>
                        <a:spcAft>
                          <a:spcPts val="0"/>
                        </a:spcAft>
                      </a:pPr>
                      <a:r>
                        <a:rPr lang="es-EC" sz="1600" dirty="0">
                          <a:solidFill>
                            <a:schemeClr val="tx1"/>
                          </a:solidFill>
                          <a:effectLst/>
                        </a:rPr>
                        <a:t>CONFIANZA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dirty="0">
                          <a:solidFill>
                            <a:schemeClr val="tx1"/>
                          </a:solidFill>
                          <a:effectLst/>
                        </a:rPr>
                        <a:t>BAJA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50000"/>
                        </a:lnSpc>
                        <a:spcAft>
                          <a:spcPts val="0"/>
                        </a:spcAft>
                      </a:pPr>
                      <a:r>
                        <a:rPr lang="es-EC" sz="1600" dirty="0">
                          <a:solidFill>
                            <a:schemeClr val="tx1"/>
                          </a:solidFill>
                          <a:effectLst/>
                        </a:rPr>
                        <a:t>MEDIA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FF00"/>
                    </a:solidFill>
                  </a:tcPr>
                </a:tc>
                <a:tc>
                  <a:txBody>
                    <a:bodyPr/>
                    <a:lstStyle/>
                    <a:p>
                      <a:pPr algn="ctr">
                        <a:lnSpc>
                          <a:spcPct val="150000"/>
                        </a:lnSpc>
                        <a:spcAft>
                          <a:spcPts val="0"/>
                        </a:spcAft>
                      </a:pPr>
                      <a:r>
                        <a:rPr lang="es-EC" sz="1600">
                          <a:solidFill>
                            <a:schemeClr val="tx1"/>
                          </a:solidFill>
                          <a:effectLst/>
                        </a:rPr>
                        <a:t>ALTA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r>
              <a:tr h="328863">
                <a:tc vMerge="1">
                  <a:txBody>
                    <a:bodyPr/>
                    <a:lstStyle/>
                    <a:p>
                      <a:endParaRPr lang="es-EC"/>
                    </a:p>
                  </a:txBody>
                  <a:tcPr/>
                </a:tc>
                <a:tc>
                  <a:txBody>
                    <a:bodyPr/>
                    <a:lstStyle/>
                    <a:p>
                      <a:pPr algn="ctr">
                        <a:lnSpc>
                          <a:spcPct val="150000"/>
                        </a:lnSpc>
                        <a:spcAft>
                          <a:spcPts val="0"/>
                        </a:spcAft>
                      </a:pPr>
                      <a:r>
                        <a:rPr lang="es-EC" sz="1600" dirty="0">
                          <a:solidFill>
                            <a:schemeClr val="tx1"/>
                          </a:solidFill>
                          <a:effectLst/>
                        </a:rPr>
                        <a:t>0 A 50%</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50000"/>
                        </a:lnSpc>
                        <a:spcAft>
                          <a:spcPts val="0"/>
                        </a:spcAft>
                      </a:pPr>
                      <a:r>
                        <a:rPr lang="es-EC" sz="1600" dirty="0">
                          <a:solidFill>
                            <a:schemeClr val="tx1"/>
                          </a:solidFill>
                          <a:effectLst/>
                        </a:rPr>
                        <a:t>51 A 75%</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FF00"/>
                    </a:solidFill>
                  </a:tcPr>
                </a:tc>
                <a:tc>
                  <a:txBody>
                    <a:bodyPr/>
                    <a:lstStyle/>
                    <a:p>
                      <a:pPr algn="ctr">
                        <a:lnSpc>
                          <a:spcPct val="150000"/>
                        </a:lnSpc>
                        <a:spcAft>
                          <a:spcPts val="0"/>
                        </a:spcAft>
                      </a:pPr>
                      <a:r>
                        <a:rPr lang="es-EC" sz="1600">
                          <a:solidFill>
                            <a:schemeClr val="tx1"/>
                          </a:solidFill>
                          <a:effectLst/>
                        </a:rPr>
                        <a:t>76 A 95%</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r>
              <a:tr h="280996">
                <a:tc rowSpan="2">
                  <a:txBody>
                    <a:bodyPr/>
                    <a:lstStyle/>
                    <a:p>
                      <a:pPr algn="ctr">
                        <a:lnSpc>
                          <a:spcPct val="150000"/>
                        </a:lnSpc>
                        <a:spcAft>
                          <a:spcPts val="0"/>
                        </a:spcAft>
                      </a:pPr>
                      <a:r>
                        <a:rPr lang="es-EC" sz="1600" dirty="0">
                          <a:solidFill>
                            <a:schemeClr val="tx1"/>
                          </a:solidFill>
                          <a:effectLst/>
                        </a:rPr>
                        <a:t>RIESGO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600">
                          <a:solidFill>
                            <a:schemeClr val="tx1"/>
                          </a:solidFill>
                          <a:effectLst/>
                        </a:rPr>
                        <a:t>100 A 50%</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50000"/>
                        </a:lnSpc>
                        <a:spcAft>
                          <a:spcPts val="0"/>
                        </a:spcAft>
                      </a:pPr>
                      <a:r>
                        <a:rPr lang="es-EC" sz="1600">
                          <a:solidFill>
                            <a:schemeClr val="tx1"/>
                          </a:solidFill>
                          <a:effectLst/>
                        </a:rPr>
                        <a:t>49 A 25%</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FF00"/>
                    </a:solidFill>
                  </a:tcPr>
                </a:tc>
                <a:tc>
                  <a:txBody>
                    <a:bodyPr/>
                    <a:lstStyle/>
                    <a:p>
                      <a:pPr algn="ctr">
                        <a:lnSpc>
                          <a:spcPct val="150000"/>
                        </a:lnSpc>
                        <a:spcAft>
                          <a:spcPts val="0"/>
                        </a:spcAft>
                      </a:pPr>
                      <a:r>
                        <a:rPr lang="es-EC" sz="1600">
                          <a:solidFill>
                            <a:schemeClr val="tx1"/>
                          </a:solidFill>
                          <a:effectLst/>
                        </a:rPr>
                        <a:t>24 A 5%</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r>
              <a:tr h="280996">
                <a:tc vMerge="1">
                  <a:txBody>
                    <a:bodyPr/>
                    <a:lstStyle/>
                    <a:p>
                      <a:endParaRPr lang="es-EC"/>
                    </a:p>
                  </a:txBody>
                  <a:tcPr/>
                </a:tc>
                <a:tc>
                  <a:txBody>
                    <a:bodyPr/>
                    <a:lstStyle/>
                    <a:p>
                      <a:pPr algn="ctr">
                        <a:lnSpc>
                          <a:spcPct val="150000"/>
                        </a:lnSpc>
                        <a:spcAft>
                          <a:spcPts val="0"/>
                        </a:spcAft>
                      </a:pPr>
                      <a:r>
                        <a:rPr lang="es-EC" sz="1600" dirty="0">
                          <a:solidFill>
                            <a:schemeClr val="tx1"/>
                          </a:solidFill>
                          <a:effectLst/>
                        </a:rPr>
                        <a:t>ALTO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0000"/>
                    </a:solidFill>
                  </a:tcPr>
                </a:tc>
                <a:tc>
                  <a:txBody>
                    <a:bodyPr/>
                    <a:lstStyle/>
                    <a:p>
                      <a:pPr algn="ctr">
                        <a:lnSpc>
                          <a:spcPct val="150000"/>
                        </a:lnSpc>
                        <a:spcAft>
                          <a:spcPts val="0"/>
                        </a:spcAft>
                      </a:pPr>
                      <a:r>
                        <a:rPr lang="es-EC" sz="1600" dirty="0">
                          <a:solidFill>
                            <a:schemeClr val="tx1"/>
                          </a:solidFill>
                          <a:effectLst/>
                        </a:rPr>
                        <a:t>MEDIO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FFFF00"/>
                    </a:solidFill>
                  </a:tcPr>
                </a:tc>
                <a:tc>
                  <a:txBody>
                    <a:bodyPr/>
                    <a:lstStyle/>
                    <a:p>
                      <a:pPr algn="ctr">
                        <a:lnSpc>
                          <a:spcPct val="150000"/>
                        </a:lnSpc>
                        <a:spcAft>
                          <a:spcPts val="0"/>
                        </a:spcAft>
                      </a:pPr>
                      <a:r>
                        <a:rPr lang="es-EC" sz="1600" dirty="0">
                          <a:solidFill>
                            <a:schemeClr val="tx1"/>
                          </a:solidFill>
                          <a:effectLst/>
                        </a:rPr>
                        <a:t>BAJO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r>
            </a:tbl>
          </a:graphicData>
        </a:graphic>
      </p:graphicFrame>
      <p:cxnSp>
        <p:nvCxnSpPr>
          <p:cNvPr id="17" name="Conector recto 16"/>
          <p:cNvCxnSpPr>
            <a:endCxn id="15" idx="3"/>
          </p:cNvCxnSpPr>
          <p:nvPr/>
        </p:nvCxnSpPr>
        <p:spPr>
          <a:xfrm flipV="1">
            <a:off x="2628900" y="3683522"/>
            <a:ext cx="6515099" cy="31228"/>
          </a:xfrm>
          <a:prstGeom prst="line">
            <a:avLst/>
          </a:prstGeom>
          <a:ln>
            <a:solidFill>
              <a:schemeClr val="tx2"/>
            </a:solidFill>
          </a:ln>
        </p:spPr>
        <p:style>
          <a:lnRef idx="1">
            <a:schemeClr val="accent5"/>
          </a:lnRef>
          <a:fillRef idx="0">
            <a:schemeClr val="accent5"/>
          </a:fillRef>
          <a:effectRef idx="0">
            <a:schemeClr val="accent5"/>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2919266" y="4684466"/>
                <a:ext cx="6209520" cy="764376"/>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𝑁𝑖𝑣𝑒𝑙</m:t>
                      </m:r>
                      <m:r>
                        <a:rPr lang="es-EC" sz="2400" b="0" i="1" smtClean="0">
                          <a:latin typeface="Cambria Math" panose="02040503050406030204" pitchFamily="18" charset="0"/>
                        </a:rPr>
                        <m:t> </m:t>
                      </m:r>
                      <m:r>
                        <a:rPr lang="es-EC" sz="2400" b="0" i="1" smtClean="0">
                          <a:latin typeface="Cambria Math" panose="02040503050406030204" pitchFamily="18" charset="0"/>
                        </a:rPr>
                        <m:t>𝑑𝑒</m:t>
                      </m:r>
                      <m:r>
                        <a:rPr lang="es-EC" sz="2400" b="0" i="1" smtClean="0">
                          <a:latin typeface="Cambria Math" panose="02040503050406030204" pitchFamily="18" charset="0"/>
                        </a:rPr>
                        <m:t> </m:t>
                      </m:r>
                      <m:r>
                        <a:rPr lang="es-EC" sz="2400" b="0" i="1" smtClean="0">
                          <a:latin typeface="Cambria Math" panose="02040503050406030204" pitchFamily="18" charset="0"/>
                        </a:rPr>
                        <m:t>𝑐𝑜𝑛𝑓𝑖𝑎𝑛𝑧𝑎</m:t>
                      </m:r>
                      <m:r>
                        <a:rPr lang="es-EC" sz="2400" b="0" i="1" smtClean="0">
                          <a:latin typeface="Cambria Math" panose="02040503050406030204" pitchFamily="18" charset="0"/>
                        </a:rPr>
                        <m:t> </m:t>
                      </m:r>
                      <m:f>
                        <m:fPr>
                          <m:ctrlPr>
                            <a:rPr lang="es-EC" sz="2400" b="0" i="1" smtClean="0">
                              <a:latin typeface="Cambria Math" panose="02040503050406030204" pitchFamily="18" charset="0"/>
                            </a:rPr>
                          </m:ctrlPr>
                        </m:fPr>
                        <m:num>
                          <m:r>
                            <a:rPr lang="es-EC" sz="2400" b="0" i="1" smtClean="0">
                              <a:latin typeface="Cambria Math" panose="02040503050406030204" pitchFamily="18" charset="0"/>
                            </a:rPr>
                            <m:t>𝑐𝑎𝑙𝑖𝑓𝑖𝑐𝑎𝑐𝑖𝑜𝑛</m:t>
                          </m:r>
                          <m:r>
                            <a:rPr lang="es-EC" sz="2400" b="0" i="1" smtClean="0">
                              <a:latin typeface="Cambria Math" panose="02040503050406030204" pitchFamily="18" charset="0"/>
                            </a:rPr>
                            <m:t> </m:t>
                          </m:r>
                          <m:r>
                            <a:rPr lang="es-EC" sz="2400" b="0" i="1" smtClean="0">
                              <a:latin typeface="Cambria Math" panose="02040503050406030204" pitchFamily="18" charset="0"/>
                            </a:rPr>
                            <m:t>𝑡𝑜𝑡𝑎𝑙</m:t>
                          </m:r>
                          <m:r>
                            <a:rPr lang="es-EC" sz="2400" b="0" i="1" smtClean="0">
                              <a:latin typeface="Cambria Math" panose="02040503050406030204" pitchFamily="18" charset="0"/>
                            </a:rPr>
                            <m:t> </m:t>
                          </m:r>
                        </m:num>
                        <m:den>
                          <m:r>
                            <a:rPr lang="es-EC" sz="2400" b="0" i="1" smtClean="0">
                              <a:latin typeface="Cambria Math" panose="02040503050406030204" pitchFamily="18" charset="0"/>
                            </a:rPr>
                            <m:t>𝑝𝑜𝑛𝑑𝑒𝑟𝑎𝑐𝑖𝑜𝑛</m:t>
                          </m:r>
                          <m:r>
                            <a:rPr lang="es-EC" sz="2400" b="0" i="1" smtClean="0">
                              <a:latin typeface="Cambria Math" panose="02040503050406030204" pitchFamily="18" charset="0"/>
                            </a:rPr>
                            <m:t> </m:t>
                          </m:r>
                          <m:r>
                            <a:rPr lang="es-EC" sz="2400" b="0" i="1" smtClean="0">
                              <a:latin typeface="Cambria Math" panose="02040503050406030204" pitchFamily="18" charset="0"/>
                            </a:rPr>
                            <m:t>𝑡𝑜𝑡𝑎𝑙</m:t>
                          </m:r>
                          <m:r>
                            <a:rPr lang="es-EC" sz="2400" b="0" i="1" smtClean="0">
                              <a:latin typeface="Cambria Math" panose="02040503050406030204" pitchFamily="18" charset="0"/>
                            </a:rPr>
                            <m:t> </m:t>
                          </m:r>
                        </m:den>
                      </m:f>
                      <m:r>
                        <a:rPr lang="es-EC" sz="2400" b="0" i="1" smtClean="0">
                          <a:latin typeface="Cambria Math" panose="02040503050406030204" pitchFamily="18" charset="0"/>
                        </a:rPr>
                        <m:t>∗100</m:t>
                      </m:r>
                    </m:oMath>
                  </m:oMathPara>
                </a14:m>
                <a:endParaRPr lang="es-EC"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2919266" y="4684466"/>
                <a:ext cx="6209520" cy="764376"/>
              </a:xfrm>
              <a:prstGeom prst="rect">
                <a:avLst/>
              </a:prstGeom>
              <a:blipFill rotWithShape="0">
                <a:blip r:embed="rId3"/>
                <a:stretch>
                  <a:fillRect/>
                </a:stretch>
              </a:blipFill>
              <a:ln>
                <a:noFill/>
              </a:ln>
              <a:effectLst>
                <a:outerShdw blurRad="44450" dist="27940" dir="5400000" algn="ctr">
                  <a:srgbClr val="000000">
                    <a:alpha val="32000"/>
                  </a:srgbClr>
                </a:outerShdw>
              </a:effectLst>
            </p:spPr>
            <p:txBody>
              <a:bodyPr/>
              <a:lstStyle/>
              <a:p>
                <a:r>
                  <a:rPr lang="es-EC">
                    <a:noFill/>
                  </a:rPr>
                  <a:t> </a:t>
                </a:r>
              </a:p>
            </p:txBody>
          </p:sp>
        </mc:Fallback>
      </mc:AlternateContent>
    </p:spTree>
    <p:extLst>
      <p:ext uri="{BB962C8B-B14F-4D97-AF65-F5344CB8AC3E}">
        <p14:creationId xmlns:p14="http://schemas.microsoft.com/office/powerpoint/2010/main" val="308080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3" name="Título 2"/>
          <p:cNvSpPr>
            <a:spLocks noGrp="1"/>
          </p:cNvSpPr>
          <p:nvPr>
            <p:ph type="title"/>
          </p:nvPr>
        </p:nvSpPr>
        <p:spPr>
          <a:xfrm>
            <a:off x="1752845" y="256567"/>
            <a:ext cx="6458576" cy="638783"/>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s-EC" sz="2400" dirty="0" smtClean="0"/>
              <a:t>EVALUACION DE CONTROL  INTERNO DEL PROCESO DE VENTAS </a:t>
            </a:r>
            <a:endParaRPr lang="es-EC" sz="2400" dirty="0"/>
          </a:p>
        </p:txBody>
      </p:sp>
      <p:graphicFrame>
        <p:nvGraphicFramePr>
          <p:cNvPr id="7" name="Tabla 6"/>
          <p:cNvGraphicFramePr>
            <a:graphicFrameLocks noGrp="1"/>
          </p:cNvGraphicFramePr>
          <p:nvPr>
            <p:extLst>
              <p:ext uri="{D42A27DB-BD31-4B8C-83A1-F6EECF244321}">
                <p14:modId xmlns:p14="http://schemas.microsoft.com/office/powerpoint/2010/main" val="2867223935"/>
              </p:ext>
            </p:extLst>
          </p:nvPr>
        </p:nvGraphicFramePr>
        <p:xfrm>
          <a:off x="704850" y="1019094"/>
          <a:ext cx="10591799" cy="527032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4623179"/>
                <a:gridCol w="2168778"/>
                <a:gridCol w="1165046"/>
                <a:gridCol w="1380131"/>
                <a:gridCol w="1254665"/>
              </a:tblGrid>
              <a:tr h="188722">
                <a:tc rowSpan="2">
                  <a:txBody>
                    <a:bodyPr/>
                    <a:lstStyle/>
                    <a:p>
                      <a:pPr algn="ctr">
                        <a:lnSpc>
                          <a:spcPct val="150000"/>
                        </a:lnSpc>
                        <a:spcAft>
                          <a:spcPts val="0"/>
                        </a:spcAft>
                      </a:pPr>
                      <a:r>
                        <a:rPr lang="es-EC" sz="1800" b="0" dirty="0">
                          <a:solidFill>
                            <a:schemeClr val="tx1"/>
                          </a:solidFill>
                          <a:effectLst/>
                        </a:rPr>
                        <a:t>COMPONENTES ERM</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4">
                  <a:txBody>
                    <a:bodyPr/>
                    <a:lstStyle/>
                    <a:p>
                      <a:pPr algn="ctr">
                        <a:lnSpc>
                          <a:spcPct val="150000"/>
                        </a:lnSpc>
                        <a:spcAft>
                          <a:spcPts val="0"/>
                        </a:spcAft>
                      </a:pPr>
                      <a:r>
                        <a:rPr lang="es-EC" sz="1800" b="0" dirty="0">
                          <a:solidFill>
                            <a:schemeClr val="tx1"/>
                          </a:solidFill>
                          <a:effectLst/>
                        </a:rPr>
                        <a:t>VENTAS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02632">
                <a:tc vMerge="1">
                  <a:txBody>
                    <a:bodyPr/>
                    <a:lstStyle/>
                    <a:p>
                      <a:endParaRPr lang="es-EC"/>
                    </a:p>
                  </a:txBody>
                  <a:tcPr/>
                </a:tc>
                <a:tc>
                  <a:txBody>
                    <a:bodyPr/>
                    <a:lstStyle/>
                    <a:p>
                      <a:pPr algn="ctr">
                        <a:lnSpc>
                          <a:spcPct val="150000"/>
                        </a:lnSpc>
                        <a:spcAft>
                          <a:spcPts val="0"/>
                        </a:spcAft>
                      </a:pPr>
                      <a:r>
                        <a:rPr lang="es-EC" sz="1400" b="0" dirty="0">
                          <a:solidFill>
                            <a:schemeClr val="tx1"/>
                          </a:solidFill>
                          <a:effectLst/>
                        </a:rPr>
                        <a:t>PON.</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dirty="0">
                          <a:solidFill>
                            <a:schemeClr val="tx1"/>
                          </a:solidFill>
                          <a:effectLst/>
                        </a:rPr>
                        <a:t>CALIF.</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dirty="0">
                          <a:solidFill>
                            <a:schemeClr val="tx1"/>
                          </a:solidFill>
                          <a:effectLst/>
                        </a:rPr>
                        <a:t>NC. POR COMP.</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NR. POR COMP.</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r>
              <a:tr h="268686">
                <a:tc>
                  <a:txBody>
                    <a:bodyPr/>
                    <a:lstStyle/>
                    <a:p>
                      <a:pPr>
                        <a:lnSpc>
                          <a:spcPct val="150000"/>
                        </a:lnSpc>
                        <a:spcAft>
                          <a:spcPts val="0"/>
                        </a:spcAft>
                      </a:pPr>
                      <a:r>
                        <a:rPr lang="es-EC" sz="1800" b="0" dirty="0">
                          <a:solidFill>
                            <a:schemeClr val="tx1"/>
                          </a:solidFill>
                          <a:effectLst/>
                        </a:rPr>
                        <a:t>AMBIENTE INTERNO.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48</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dirty="0">
                          <a:solidFill>
                            <a:schemeClr val="tx1"/>
                          </a:solidFill>
                          <a:effectLst/>
                        </a:rPr>
                        <a:t>48,00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400" b="0" dirty="0">
                          <a:solidFill>
                            <a:schemeClr val="tx1"/>
                          </a:solidFill>
                          <a:effectLst/>
                        </a:rPr>
                        <a:t>52,00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293496">
                <a:tc>
                  <a:txBody>
                    <a:bodyPr/>
                    <a:lstStyle/>
                    <a:p>
                      <a:pPr>
                        <a:lnSpc>
                          <a:spcPct val="150000"/>
                        </a:lnSpc>
                        <a:spcAft>
                          <a:spcPts val="0"/>
                        </a:spcAft>
                      </a:pPr>
                      <a:r>
                        <a:rPr lang="es-EC" sz="1800" b="0" dirty="0">
                          <a:solidFill>
                            <a:schemeClr val="tx1"/>
                          </a:solidFill>
                          <a:effectLst/>
                        </a:rPr>
                        <a:t>ESTABLECIMIENTO DE OBJETIVOS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70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17</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dirty="0">
                          <a:solidFill>
                            <a:schemeClr val="tx1"/>
                          </a:solidFill>
                          <a:effectLst/>
                        </a:rPr>
                        <a:t>40.00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400" b="0" dirty="0">
                          <a:solidFill>
                            <a:schemeClr val="tx1"/>
                          </a:solidFill>
                          <a:effectLst/>
                        </a:rPr>
                        <a:t>60.00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359656">
                <a:tc>
                  <a:txBody>
                    <a:bodyPr/>
                    <a:lstStyle/>
                    <a:p>
                      <a:pPr>
                        <a:lnSpc>
                          <a:spcPct val="150000"/>
                        </a:lnSpc>
                        <a:spcAft>
                          <a:spcPts val="0"/>
                        </a:spcAft>
                      </a:pPr>
                      <a:r>
                        <a:rPr lang="es-EC" sz="1800" b="0" dirty="0">
                          <a:solidFill>
                            <a:schemeClr val="tx1"/>
                          </a:solidFill>
                          <a:effectLst/>
                        </a:rPr>
                        <a:t>IDENTIFICACIÓN DE EVENTOS</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53</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53,00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400" b="0" dirty="0">
                          <a:solidFill>
                            <a:schemeClr val="tx1"/>
                          </a:solidFill>
                          <a:effectLst/>
                        </a:rPr>
                        <a:t>47,00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48696">
                <a:tc>
                  <a:txBody>
                    <a:bodyPr/>
                    <a:lstStyle/>
                    <a:p>
                      <a:pPr>
                        <a:lnSpc>
                          <a:spcPct val="150000"/>
                        </a:lnSpc>
                        <a:spcAft>
                          <a:spcPts val="0"/>
                        </a:spcAft>
                      </a:pPr>
                      <a:r>
                        <a:rPr lang="es-EC" sz="1800" b="0" dirty="0">
                          <a:solidFill>
                            <a:schemeClr val="tx1"/>
                          </a:solidFill>
                          <a:effectLst/>
                        </a:rPr>
                        <a:t>EVALUACIÓN DE RIESGOS</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74</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74,00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400" b="0" dirty="0">
                          <a:solidFill>
                            <a:schemeClr val="tx1"/>
                          </a:solidFill>
                          <a:effectLst/>
                        </a:rPr>
                        <a:t>26,00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275416">
                <a:tc>
                  <a:txBody>
                    <a:bodyPr/>
                    <a:lstStyle/>
                    <a:p>
                      <a:pPr>
                        <a:lnSpc>
                          <a:spcPct val="150000"/>
                        </a:lnSpc>
                        <a:spcAft>
                          <a:spcPts val="0"/>
                        </a:spcAft>
                      </a:pPr>
                      <a:r>
                        <a:rPr lang="es-EC" sz="1800" b="0" dirty="0">
                          <a:solidFill>
                            <a:schemeClr val="tx1"/>
                          </a:solidFill>
                          <a:effectLst/>
                        </a:rPr>
                        <a:t>RESPUESTA AL RIESGO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62</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62,00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400" b="0" dirty="0">
                          <a:solidFill>
                            <a:schemeClr val="tx1"/>
                          </a:solidFill>
                          <a:effectLst/>
                        </a:rPr>
                        <a:t>38,00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59656">
                <a:tc>
                  <a:txBody>
                    <a:bodyPr/>
                    <a:lstStyle/>
                    <a:p>
                      <a:pPr>
                        <a:lnSpc>
                          <a:spcPct val="150000"/>
                        </a:lnSpc>
                        <a:spcAft>
                          <a:spcPts val="0"/>
                        </a:spcAft>
                      </a:pPr>
                      <a:r>
                        <a:rPr lang="es-EC" sz="1800" b="0" dirty="0">
                          <a:solidFill>
                            <a:schemeClr val="tx1"/>
                          </a:solidFill>
                          <a:effectLst/>
                        </a:rPr>
                        <a:t>ACTIVIDADES DE CONTROL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150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90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60,00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400" b="0" dirty="0">
                          <a:solidFill>
                            <a:schemeClr val="tx1"/>
                          </a:solidFill>
                          <a:effectLst/>
                        </a:rPr>
                        <a:t>40,00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424006">
                <a:tc>
                  <a:txBody>
                    <a:bodyPr/>
                    <a:lstStyle/>
                    <a:p>
                      <a:pPr>
                        <a:lnSpc>
                          <a:spcPct val="150000"/>
                        </a:lnSpc>
                        <a:spcAft>
                          <a:spcPts val="0"/>
                        </a:spcAft>
                      </a:pPr>
                      <a:r>
                        <a:rPr lang="es-EC" sz="1800" b="0" dirty="0">
                          <a:solidFill>
                            <a:schemeClr val="tx1"/>
                          </a:solidFill>
                          <a:effectLst/>
                        </a:rPr>
                        <a:t>INFORMACIÓN Y COMUNICACIÓN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100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82</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dirty="0">
                          <a:solidFill>
                            <a:schemeClr val="tx1"/>
                          </a:solidFill>
                          <a:effectLst/>
                        </a:rPr>
                        <a:t>82,00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00B050"/>
                    </a:solidFill>
                  </a:tcPr>
                </a:tc>
                <a:tc>
                  <a:txBody>
                    <a:bodyPr/>
                    <a:lstStyle/>
                    <a:p>
                      <a:pPr algn="ctr">
                        <a:lnSpc>
                          <a:spcPct val="150000"/>
                        </a:lnSpc>
                        <a:spcAft>
                          <a:spcPts val="0"/>
                        </a:spcAft>
                      </a:pPr>
                      <a:r>
                        <a:rPr lang="es-EC" sz="1400" b="0" dirty="0">
                          <a:solidFill>
                            <a:schemeClr val="tx1"/>
                          </a:solidFill>
                          <a:effectLst/>
                        </a:rPr>
                        <a:t>18,00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00B050"/>
                    </a:solidFill>
                  </a:tcPr>
                </a:tc>
              </a:tr>
              <a:tr h="317326">
                <a:tc>
                  <a:txBody>
                    <a:bodyPr/>
                    <a:lstStyle/>
                    <a:p>
                      <a:pPr>
                        <a:lnSpc>
                          <a:spcPct val="150000"/>
                        </a:lnSpc>
                        <a:spcAft>
                          <a:spcPts val="0"/>
                        </a:spcAft>
                      </a:pPr>
                      <a:r>
                        <a:rPr lang="es-EC" sz="1800" b="0" dirty="0">
                          <a:solidFill>
                            <a:schemeClr val="tx1"/>
                          </a:solidFill>
                          <a:effectLst/>
                        </a:rPr>
                        <a:t>MONITOREO</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70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46</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65,71</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400" b="0" dirty="0">
                          <a:solidFill>
                            <a:schemeClr val="tx1"/>
                          </a:solidFill>
                          <a:effectLst/>
                        </a:rPr>
                        <a:t>34,29</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63046">
                <a:tc>
                  <a:txBody>
                    <a:bodyPr/>
                    <a:lstStyle/>
                    <a:p>
                      <a:pPr>
                        <a:lnSpc>
                          <a:spcPct val="150000"/>
                        </a:lnSpc>
                        <a:spcAft>
                          <a:spcPts val="0"/>
                        </a:spcAft>
                      </a:pPr>
                      <a:r>
                        <a:rPr lang="es-EC" sz="1800" b="0" dirty="0">
                          <a:solidFill>
                            <a:schemeClr val="tx1"/>
                          </a:solidFill>
                          <a:effectLst/>
                        </a:rPr>
                        <a:t>TOTAL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400" b="0">
                          <a:solidFill>
                            <a:schemeClr val="tx1"/>
                          </a:solidFill>
                          <a:effectLst/>
                        </a:rPr>
                        <a:t>790</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400" b="0">
                          <a:solidFill>
                            <a:schemeClr val="tx1"/>
                          </a:solidFill>
                          <a:effectLst/>
                        </a:rPr>
                        <a:t>472</a:t>
                      </a:r>
                      <a:endParaRPr lang="es-EC"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nSpc>
                          <a:spcPct val="150000"/>
                        </a:lnSpc>
                      </a:pPr>
                      <a:endParaRPr lang="es-EC" sz="1600" b="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solidFill>
                      <a:srgbClr val="FFFF00"/>
                    </a:solidFill>
                  </a:tcPr>
                </a:tc>
                <a:tc>
                  <a:txBody>
                    <a:bodyPr/>
                    <a:lstStyle/>
                    <a:p>
                      <a:pPr>
                        <a:lnSpc>
                          <a:spcPct val="150000"/>
                        </a:lnSpc>
                      </a:pPr>
                      <a:endParaRPr lang="es-EC" sz="16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solidFill>
                      <a:srgbClr val="FFFF00"/>
                    </a:solidFill>
                  </a:tcPr>
                </a:tc>
              </a:tr>
              <a:tr h="359656">
                <a:tc>
                  <a:txBody>
                    <a:bodyPr/>
                    <a:lstStyle/>
                    <a:p>
                      <a:pPr>
                        <a:lnSpc>
                          <a:spcPct val="150000"/>
                        </a:lnSpc>
                        <a:spcAft>
                          <a:spcPts val="0"/>
                        </a:spcAft>
                      </a:pPr>
                      <a:r>
                        <a:rPr lang="es-EC" sz="1800" b="0" dirty="0">
                          <a:solidFill>
                            <a:schemeClr val="tx1"/>
                          </a:solidFill>
                          <a:effectLst/>
                        </a:rPr>
                        <a:t>NC NIVEL DE CONFIANZA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2">
                  <a:txBody>
                    <a:bodyPr/>
                    <a:lstStyle/>
                    <a:p>
                      <a:pPr algn="ctr">
                        <a:lnSpc>
                          <a:spcPct val="150000"/>
                        </a:lnSpc>
                        <a:spcAft>
                          <a:spcPts val="0"/>
                        </a:spcAft>
                      </a:pPr>
                      <a:r>
                        <a:rPr lang="es-EC" sz="1400" b="0" dirty="0">
                          <a:solidFill>
                            <a:schemeClr val="tx1"/>
                          </a:solidFill>
                          <a:effectLst/>
                        </a:rPr>
                        <a:t>60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nSpc>
                          <a:spcPct val="150000"/>
                        </a:lnSpc>
                      </a:pPr>
                      <a:endParaRPr lang="es-EC" sz="16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nSpc>
                          <a:spcPct val="150000"/>
                        </a:lnSpc>
                      </a:pPr>
                      <a:endParaRPr lang="es-EC" sz="16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r h="359656">
                <a:tc>
                  <a:txBody>
                    <a:bodyPr/>
                    <a:lstStyle/>
                    <a:p>
                      <a:pPr>
                        <a:lnSpc>
                          <a:spcPct val="150000"/>
                        </a:lnSpc>
                        <a:spcAft>
                          <a:spcPts val="0"/>
                        </a:spcAft>
                      </a:pPr>
                      <a:r>
                        <a:rPr lang="es-EC" sz="1800" b="0" dirty="0">
                          <a:solidFill>
                            <a:schemeClr val="tx1"/>
                          </a:solidFill>
                          <a:effectLst/>
                        </a:rPr>
                        <a:t>NR NIVEL DE RIESGO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2">
                  <a:txBody>
                    <a:bodyPr/>
                    <a:lstStyle/>
                    <a:p>
                      <a:pPr algn="ctr">
                        <a:lnSpc>
                          <a:spcPct val="150000"/>
                        </a:lnSpc>
                        <a:spcAft>
                          <a:spcPts val="0"/>
                        </a:spcAft>
                      </a:pPr>
                      <a:r>
                        <a:rPr lang="es-EC" sz="1400" b="0" dirty="0">
                          <a:solidFill>
                            <a:schemeClr val="tx1"/>
                          </a:solidFill>
                          <a:effectLst/>
                        </a:rPr>
                        <a:t>40</a:t>
                      </a:r>
                      <a:endParaRPr lang="es-EC"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nSpc>
                          <a:spcPct val="150000"/>
                        </a:lnSpc>
                      </a:pPr>
                      <a:endParaRPr lang="es-EC" sz="1600" b="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nSpc>
                          <a:spcPct val="150000"/>
                        </a:lnSpc>
                      </a:pPr>
                      <a:endParaRPr lang="es-EC" sz="16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bl>
          </a:graphicData>
        </a:graphic>
      </p:graphicFrame>
    </p:spTree>
    <p:extLst>
      <p:ext uri="{BB962C8B-B14F-4D97-AF65-F5344CB8AC3E}">
        <p14:creationId xmlns:p14="http://schemas.microsoft.com/office/powerpoint/2010/main" val="237197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3" name="Título 2"/>
          <p:cNvSpPr txBox="1">
            <a:spLocks/>
          </p:cNvSpPr>
          <p:nvPr/>
        </p:nvSpPr>
        <p:spPr>
          <a:xfrm>
            <a:off x="2667245" y="180367"/>
            <a:ext cx="6458576" cy="63878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400" dirty="0" smtClean="0"/>
              <a:t>EVALUACION DE CONTROL  INTERNO DEL PROCESO DE BODEGA</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2196186967"/>
              </p:ext>
            </p:extLst>
          </p:nvPr>
        </p:nvGraphicFramePr>
        <p:xfrm>
          <a:off x="609600" y="999885"/>
          <a:ext cx="11010900" cy="5486400"/>
        </p:xfrm>
        <a:graphic>
          <a:graphicData uri="http://schemas.openxmlformats.org/drawingml/2006/table">
            <a:tbl>
              <a:tblPr firstRow="1" firstCol="1" bandRow="1">
                <a:effectLst/>
                <a:tableStyleId>{5C22544A-7EE6-4342-B048-85BDC9FD1C3A}</a:tableStyleId>
              </a:tblPr>
              <a:tblGrid>
                <a:gridCol w="4044070"/>
                <a:gridCol w="2224239"/>
                <a:gridCol w="1231603"/>
                <a:gridCol w="1709539"/>
                <a:gridCol w="1801449"/>
              </a:tblGrid>
              <a:tr h="395776">
                <a:tc rowSpan="2">
                  <a:txBody>
                    <a:bodyPr/>
                    <a:lstStyle/>
                    <a:p>
                      <a:pPr algn="ctr">
                        <a:lnSpc>
                          <a:spcPct val="150000"/>
                        </a:lnSpc>
                        <a:spcAft>
                          <a:spcPts val="0"/>
                        </a:spcAft>
                      </a:pPr>
                      <a:r>
                        <a:rPr lang="es-EC" sz="1800" b="0" dirty="0">
                          <a:solidFill>
                            <a:schemeClr val="tx1"/>
                          </a:solidFill>
                          <a:effectLst/>
                        </a:rPr>
                        <a:t>COMPONENTES ERM</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4">
                  <a:txBody>
                    <a:bodyPr/>
                    <a:lstStyle/>
                    <a:p>
                      <a:pPr algn="ctr">
                        <a:lnSpc>
                          <a:spcPct val="150000"/>
                        </a:lnSpc>
                        <a:spcAft>
                          <a:spcPts val="0"/>
                        </a:spcAft>
                      </a:pPr>
                      <a:r>
                        <a:rPr lang="es-EC" sz="1800" b="0" dirty="0">
                          <a:solidFill>
                            <a:schemeClr val="tx1"/>
                          </a:solidFill>
                          <a:effectLst/>
                        </a:rPr>
                        <a:t>BODEGA</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95776">
                <a:tc vMerge="1">
                  <a:txBody>
                    <a:bodyPr/>
                    <a:lstStyle/>
                    <a:p>
                      <a:endParaRPr lang="es-EC"/>
                    </a:p>
                  </a:txBody>
                  <a:tcPr/>
                </a:tc>
                <a:tc>
                  <a:txBody>
                    <a:bodyPr/>
                    <a:lstStyle/>
                    <a:p>
                      <a:pPr algn="ctr">
                        <a:lnSpc>
                          <a:spcPct val="150000"/>
                        </a:lnSpc>
                        <a:spcAft>
                          <a:spcPts val="0"/>
                        </a:spcAft>
                      </a:pPr>
                      <a:r>
                        <a:rPr lang="es-EC" sz="1800" b="0">
                          <a:solidFill>
                            <a:schemeClr val="tx1"/>
                          </a:solidFill>
                          <a:effectLst/>
                        </a:rPr>
                        <a:t>PON.</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CALIF.</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NC. POR COMP.</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NR. POR COMP.</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r>
              <a:tr h="395776">
                <a:tc>
                  <a:txBody>
                    <a:bodyPr/>
                    <a:lstStyle/>
                    <a:p>
                      <a:pPr>
                        <a:lnSpc>
                          <a:spcPct val="150000"/>
                        </a:lnSpc>
                        <a:spcAft>
                          <a:spcPts val="0"/>
                        </a:spcAft>
                      </a:pPr>
                      <a:r>
                        <a:rPr lang="es-EC" sz="1800" b="0" dirty="0">
                          <a:solidFill>
                            <a:schemeClr val="tx1"/>
                          </a:solidFill>
                          <a:effectLst/>
                        </a:rPr>
                        <a:t>AMBIENTE DE CONTROL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56</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56,00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44,00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5776">
                <a:tc>
                  <a:txBody>
                    <a:bodyPr/>
                    <a:lstStyle/>
                    <a:p>
                      <a:pPr>
                        <a:lnSpc>
                          <a:spcPct val="150000"/>
                        </a:lnSpc>
                        <a:spcAft>
                          <a:spcPts val="0"/>
                        </a:spcAft>
                      </a:pPr>
                      <a:r>
                        <a:rPr lang="es-EC" sz="1800" b="0" dirty="0">
                          <a:solidFill>
                            <a:schemeClr val="tx1"/>
                          </a:solidFill>
                          <a:effectLst/>
                        </a:rPr>
                        <a:t>ESTABLECIMIENTO DE OBJETIVOS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45</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36,00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64,00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395776">
                <a:tc>
                  <a:txBody>
                    <a:bodyPr/>
                    <a:lstStyle/>
                    <a:p>
                      <a:pPr>
                        <a:lnSpc>
                          <a:spcPct val="150000"/>
                        </a:lnSpc>
                        <a:spcAft>
                          <a:spcPts val="0"/>
                        </a:spcAft>
                      </a:pPr>
                      <a:r>
                        <a:rPr lang="es-EC" sz="1800" b="0" dirty="0">
                          <a:solidFill>
                            <a:schemeClr val="tx1"/>
                          </a:solidFill>
                          <a:effectLst/>
                        </a:rPr>
                        <a:t>IDENTIFICACIÓN DE EVENTOS</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46</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46,00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54,00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395776">
                <a:tc>
                  <a:txBody>
                    <a:bodyPr/>
                    <a:lstStyle/>
                    <a:p>
                      <a:pPr>
                        <a:lnSpc>
                          <a:spcPct val="150000"/>
                        </a:lnSpc>
                        <a:spcAft>
                          <a:spcPts val="0"/>
                        </a:spcAft>
                      </a:pPr>
                      <a:r>
                        <a:rPr lang="es-EC" sz="1800" b="0" dirty="0">
                          <a:solidFill>
                            <a:schemeClr val="tx1"/>
                          </a:solidFill>
                          <a:effectLst/>
                        </a:rPr>
                        <a:t>EVALUACIÓN DE RIESGOS</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dirty="0">
                          <a:solidFill>
                            <a:schemeClr val="tx1"/>
                          </a:solidFill>
                          <a:effectLst/>
                        </a:rPr>
                        <a:t>100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75</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75,00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25,00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5776">
                <a:tc>
                  <a:txBody>
                    <a:bodyPr/>
                    <a:lstStyle/>
                    <a:p>
                      <a:pPr>
                        <a:lnSpc>
                          <a:spcPct val="150000"/>
                        </a:lnSpc>
                        <a:spcAft>
                          <a:spcPts val="0"/>
                        </a:spcAft>
                      </a:pPr>
                      <a:r>
                        <a:rPr lang="es-EC" sz="1800" b="0" dirty="0">
                          <a:solidFill>
                            <a:schemeClr val="tx1"/>
                          </a:solidFill>
                          <a:effectLst/>
                        </a:rPr>
                        <a:t>RESPUESTA AL RIESGO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54</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54,00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46,00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5776">
                <a:tc>
                  <a:txBody>
                    <a:bodyPr/>
                    <a:lstStyle/>
                    <a:p>
                      <a:pPr>
                        <a:lnSpc>
                          <a:spcPct val="150000"/>
                        </a:lnSpc>
                        <a:spcAft>
                          <a:spcPts val="0"/>
                        </a:spcAft>
                      </a:pPr>
                      <a:r>
                        <a:rPr lang="es-EC" sz="1800" b="0" dirty="0">
                          <a:solidFill>
                            <a:schemeClr val="tx1"/>
                          </a:solidFill>
                          <a:effectLst/>
                        </a:rPr>
                        <a:t>ACTIVIDADES DE CONTROL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67</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67,00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33,00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5776">
                <a:tc>
                  <a:txBody>
                    <a:bodyPr/>
                    <a:lstStyle/>
                    <a:p>
                      <a:pPr>
                        <a:lnSpc>
                          <a:spcPct val="150000"/>
                        </a:lnSpc>
                        <a:spcAft>
                          <a:spcPts val="0"/>
                        </a:spcAft>
                      </a:pPr>
                      <a:r>
                        <a:rPr lang="es-EC" sz="1800" b="0" dirty="0">
                          <a:solidFill>
                            <a:schemeClr val="tx1"/>
                          </a:solidFill>
                          <a:effectLst/>
                        </a:rPr>
                        <a:t>INFORMACIÓN Y COMUNICACIÓN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63</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63,00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37,00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5776">
                <a:tc>
                  <a:txBody>
                    <a:bodyPr/>
                    <a:lstStyle/>
                    <a:p>
                      <a:pPr>
                        <a:lnSpc>
                          <a:spcPct val="150000"/>
                        </a:lnSpc>
                        <a:spcAft>
                          <a:spcPts val="0"/>
                        </a:spcAft>
                      </a:pPr>
                      <a:r>
                        <a:rPr lang="es-EC" sz="1800" b="0" dirty="0">
                          <a:solidFill>
                            <a:schemeClr val="tx1"/>
                          </a:solidFill>
                          <a:effectLst/>
                        </a:rPr>
                        <a:t>MONITOREO</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36</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36,00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64,00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439751">
                <a:tc>
                  <a:txBody>
                    <a:bodyPr/>
                    <a:lstStyle/>
                    <a:p>
                      <a:pPr>
                        <a:lnSpc>
                          <a:spcPct val="150000"/>
                        </a:lnSpc>
                        <a:spcAft>
                          <a:spcPts val="0"/>
                        </a:spcAft>
                      </a:pPr>
                      <a:r>
                        <a:rPr lang="es-EC" sz="1800" b="0" dirty="0">
                          <a:solidFill>
                            <a:schemeClr val="tx1"/>
                          </a:solidFill>
                          <a:effectLst/>
                        </a:rPr>
                        <a:t>TOTAL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a:txBody>
                    <a:bodyPr/>
                    <a:lstStyle/>
                    <a:p>
                      <a:pPr algn="ctr">
                        <a:lnSpc>
                          <a:spcPct val="150000"/>
                        </a:lnSpc>
                        <a:spcAft>
                          <a:spcPts val="0"/>
                        </a:spcAft>
                      </a:pPr>
                      <a:r>
                        <a:rPr lang="es-EC" sz="1800" b="0">
                          <a:solidFill>
                            <a:schemeClr val="tx1"/>
                          </a:solidFill>
                          <a:effectLst/>
                        </a:rPr>
                        <a:t>800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442</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r h="439751">
                <a:tc>
                  <a:txBody>
                    <a:bodyPr/>
                    <a:lstStyle/>
                    <a:p>
                      <a:pPr>
                        <a:lnSpc>
                          <a:spcPct val="150000"/>
                        </a:lnSpc>
                        <a:spcAft>
                          <a:spcPts val="0"/>
                        </a:spcAft>
                      </a:pPr>
                      <a:r>
                        <a:rPr lang="es-EC" sz="1800" b="0" dirty="0">
                          <a:solidFill>
                            <a:schemeClr val="tx1"/>
                          </a:solidFill>
                          <a:effectLst/>
                        </a:rPr>
                        <a:t>NC NIVEL DE CONFIANZA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54</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nSpc>
                          <a:spcPct val="150000"/>
                        </a:lnSpc>
                      </a:pPr>
                      <a:endParaRPr lang="es-EC" sz="2000" b="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r h="439751">
                <a:tc>
                  <a:txBody>
                    <a:bodyPr/>
                    <a:lstStyle/>
                    <a:p>
                      <a:pPr>
                        <a:lnSpc>
                          <a:spcPct val="150000"/>
                        </a:lnSpc>
                        <a:spcAft>
                          <a:spcPts val="0"/>
                        </a:spcAft>
                      </a:pPr>
                      <a:r>
                        <a:rPr lang="es-EC" sz="1800" b="0" dirty="0">
                          <a:solidFill>
                            <a:schemeClr val="tx1"/>
                          </a:solidFill>
                          <a:effectLst/>
                        </a:rPr>
                        <a:t>NR NIVEL DE RIESGO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2">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46</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bl>
          </a:graphicData>
        </a:graphic>
      </p:graphicFrame>
    </p:spTree>
    <p:extLst>
      <p:ext uri="{BB962C8B-B14F-4D97-AF65-F5344CB8AC3E}">
        <p14:creationId xmlns:p14="http://schemas.microsoft.com/office/powerpoint/2010/main" val="3280324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104" y="6276894"/>
            <a:ext cx="1752845" cy="581106"/>
          </a:xfrm>
          <a:prstGeom prst="rect">
            <a:avLst/>
          </a:prstGeom>
        </p:spPr>
      </p:pic>
      <p:sp>
        <p:nvSpPr>
          <p:cNvPr id="3" name="Título 2"/>
          <p:cNvSpPr txBox="1">
            <a:spLocks/>
          </p:cNvSpPr>
          <p:nvPr/>
        </p:nvSpPr>
        <p:spPr>
          <a:xfrm>
            <a:off x="2667245" y="180367"/>
            <a:ext cx="6458576" cy="63878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lnSpcReduction="1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2400" dirty="0" smtClean="0"/>
              <a:t>EVALUACION DE CONTROL  INTERNO DEL PROCESO DE CONTABILIDAD </a:t>
            </a:r>
            <a:endParaRPr lang="es-EC" sz="2400" dirty="0"/>
          </a:p>
        </p:txBody>
      </p:sp>
      <p:graphicFrame>
        <p:nvGraphicFramePr>
          <p:cNvPr id="4" name="Tabla 3"/>
          <p:cNvGraphicFramePr>
            <a:graphicFrameLocks noGrp="1"/>
          </p:cNvGraphicFramePr>
          <p:nvPr>
            <p:extLst>
              <p:ext uri="{D42A27DB-BD31-4B8C-83A1-F6EECF244321}">
                <p14:modId xmlns:p14="http://schemas.microsoft.com/office/powerpoint/2010/main" val="556894637"/>
              </p:ext>
            </p:extLst>
          </p:nvPr>
        </p:nvGraphicFramePr>
        <p:xfrm>
          <a:off x="419100" y="1009649"/>
          <a:ext cx="11239500" cy="5648258"/>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4668414"/>
                <a:gridCol w="1863442"/>
                <a:gridCol w="1059220"/>
                <a:gridCol w="1883058"/>
                <a:gridCol w="1765366"/>
              </a:tblGrid>
              <a:tr h="391849">
                <a:tc rowSpan="2">
                  <a:txBody>
                    <a:bodyPr/>
                    <a:lstStyle/>
                    <a:p>
                      <a:pPr algn="ctr">
                        <a:lnSpc>
                          <a:spcPct val="150000"/>
                        </a:lnSpc>
                        <a:spcAft>
                          <a:spcPts val="0"/>
                        </a:spcAft>
                      </a:pPr>
                      <a:r>
                        <a:rPr lang="es-EC" sz="1800" b="0" dirty="0">
                          <a:solidFill>
                            <a:schemeClr val="tx1"/>
                          </a:solidFill>
                          <a:effectLst/>
                        </a:rPr>
                        <a:t>COMPONENTES ERM</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gridSpan="4">
                  <a:txBody>
                    <a:bodyPr/>
                    <a:lstStyle/>
                    <a:p>
                      <a:pPr algn="ctr">
                        <a:lnSpc>
                          <a:spcPct val="150000"/>
                        </a:lnSpc>
                        <a:spcAft>
                          <a:spcPts val="0"/>
                        </a:spcAft>
                      </a:pPr>
                      <a:r>
                        <a:rPr lang="es-EC" sz="1800" b="0" dirty="0">
                          <a:solidFill>
                            <a:schemeClr val="tx1"/>
                          </a:solidFill>
                          <a:effectLst/>
                        </a:rPr>
                        <a:t>CONTABILIDAD</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4">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391849">
                <a:tc vMerge="1">
                  <a:txBody>
                    <a:bodyPr/>
                    <a:lstStyle/>
                    <a:p>
                      <a:endParaRPr lang="es-EC"/>
                    </a:p>
                  </a:txBody>
                  <a:tcPr/>
                </a:tc>
                <a:tc>
                  <a:txBody>
                    <a:bodyPr/>
                    <a:lstStyle/>
                    <a:p>
                      <a:pPr algn="ctr">
                        <a:lnSpc>
                          <a:spcPct val="150000"/>
                        </a:lnSpc>
                        <a:spcAft>
                          <a:spcPts val="0"/>
                        </a:spcAft>
                      </a:pPr>
                      <a:r>
                        <a:rPr lang="es-EC" sz="1800" b="0">
                          <a:solidFill>
                            <a:schemeClr val="tx1"/>
                          </a:solidFill>
                          <a:effectLst/>
                        </a:rPr>
                        <a:t>PON.</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CALIF.</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NC. POR COMP.</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NR. POR COMP.</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r>
              <a:tr h="391849">
                <a:tc>
                  <a:txBody>
                    <a:bodyPr/>
                    <a:lstStyle/>
                    <a:p>
                      <a:pPr algn="l">
                        <a:lnSpc>
                          <a:spcPct val="150000"/>
                        </a:lnSpc>
                        <a:spcAft>
                          <a:spcPts val="0"/>
                        </a:spcAft>
                      </a:pPr>
                      <a:r>
                        <a:rPr lang="es-EC" sz="1800" b="0">
                          <a:solidFill>
                            <a:schemeClr val="tx1"/>
                          </a:solidFill>
                          <a:effectLst/>
                        </a:rPr>
                        <a:t>AMBIENTE DE CONTROL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200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136</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68,00</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a:solidFill>
                            <a:schemeClr val="tx1"/>
                          </a:solidFill>
                          <a:effectLst/>
                        </a:rPr>
                        <a:t>32,00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1849">
                <a:tc>
                  <a:txBody>
                    <a:bodyPr/>
                    <a:lstStyle/>
                    <a:p>
                      <a:pPr algn="l">
                        <a:lnSpc>
                          <a:spcPct val="150000"/>
                        </a:lnSpc>
                        <a:spcAft>
                          <a:spcPts val="0"/>
                        </a:spcAft>
                      </a:pPr>
                      <a:r>
                        <a:rPr lang="es-EC" sz="1800" b="0">
                          <a:solidFill>
                            <a:schemeClr val="tx1"/>
                          </a:solidFill>
                          <a:effectLst/>
                        </a:rPr>
                        <a:t>ESTABLECIMIENTO DE OBJETIVOS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130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49</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37,69</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62,31</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391849">
                <a:tc>
                  <a:txBody>
                    <a:bodyPr/>
                    <a:lstStyle/>
                    <a:p>
                      <a:pPr algn="l">
                        <a:lnSpc>
                          <a:spcPct val="150000"/>
                        </a:lnSpc>
                        <a:spcAft>
                          <a:spcPts val="0"/>
                        </a:spcAft>
                      </a:pPr>
                      <a:r>
                        <a:rPr lang="es-EC" sz="1800" b="0">
                          <a:solidFill>
                            <a:schemeClr val="tx1"/>
                          </a:solidFill>
                          <a:effectLst/>
                        </a:rPr>
                        <a:t>IDENTIFICACIÓN DE EVENTOS</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110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63</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57,27</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a:solidFill>
                            <a:schemeClr val="tx1"/>
                          </a:solidFill>
                          <a:effectLst/>
                        </a:rPr>
                        <a:t>42,73</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1849">
                <a:tc>
                  <a:txBody>
                    <a:bodyPr/>
                    <a:lstStyle/>
                    <a:p>
                      <a:pPr algn="l">
                        <a:lnSpc>
                          <a:spcPct val="150000"/>
                        </a:lnSpc>
                        <a:spcAft>
                          <a:spcPts val="0"/>
                        </a:spcAft>
                      </a:pPr>
                      <a:r>
                        <a:rPr lang="es-EC" sz="1800" b="0">
                          <a:solidFill>
                            <a:schemeClr val="tx1"/>
                          </a:solidFill>
                          <a:effectLst/>
                        </a:rPr>
                        <a:t>EVALUACIÓN DE RIESGOS</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170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91</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53,53</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a:solidFill>
                            <a:schemeClr val="tx1"/>
                          </a:solidFill>
                          <a:effectLst/>
                        </a:rPr>
                        <a:t>46,47</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1849">
                <a:tc>
                  <a:txBody>
                    <a:bodyPr/>
                    <a:lstStyle/>
                    <a:p>
                      <a:pPr algn="l">
                        <a:lnSpc>
                          <a:spcPct val="150000"/>
                        </a:lnSpc>
                        <a:spcAft>
                          <a:spcPts val="0"/>
                        </a:spcAft>
                      </a:pPr>
                      <a:r>
                        <a:rPr lang="es-EC" sz="1800" b="0">
                          <a:solidFill>
                            <a:schemeClr val="tx1"/>
                          </a:solidFill>
                          <a:effectLst/>
                        </a:rPr>
                        <a:t>RESPUESTA AL RIESGO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130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63</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48,46</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51,54</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391849">
                <a:tc>
                  <a:txBody>
                    <a:bodyPr/>
                    <a:lstStyle/>
                    <a:p>
                      <a:pPr algn="l">
                        <a:lnSpc>
                          <a:spcPct val="150000"/>
                        </a:lnSpc>
                        <a:spcAft>
                          <a:spcPts val="0"/>
                        </a:spcAft>
                      </a:pPr>
                      <a:r>
                        <a:rPr lang="es-EC" sz="1800" b="0">
                          <a:solidFill>
                            <a:schemeClr val="tx1"/>
                          </a:solidFill>
                          <a:effectLst/>
                        </a:rPr>
                        <a:t>ACTIVIDADES DE CONTROL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130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93</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71,54</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a:solidFill>
                            <a:schemeClr val="tx1"/>
                          </a:solidFill>
                          <a:effectLst/>
                        </a:rPr>
                        <a:t>28,46</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573338">
                <a:tc>
                  <a:txBody>
                    <a:bodyPr/>
                    <a:lstStyle/>
                    <a:p>
                      <a:pPr algn="l">
                        <a:lnSpc>
                          <a:spcPct val="150000"/>
                        </a:lnSpc>
                        <a:spcAft>
                          <a:spcPts val="0"/>
                        </a:spcAft>
                      </a:pPr>
                      <a:r>
                        <a:rPr lang="es-EC" sz="1800" b="0">
                          <a:solidFill>
                            <a:schemeClr val="tx1"/>
                          </a:solidFill>
                          <a:effectLst/>
                        </a:rPr>
                        <a:t>INFORMACIÓN Y COMUNICACIÓN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140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87</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62,14</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a:txBody>
                    <a:bodyPr/>
                    <a:lstStyle/>
                    <a:p>
                      <a:pPr algn="ctr">
                        <a:lnSpc>
                          <a:spcPct val="150000"/>
                        </a:lnSpc>
                        <a:spcAft>
                          <a:spcPts val="0"/>
                        </a:spcAft>
                      </a:pPr>
                      <a:r>
                        <a:rPr lang="es-EC" sz="1800" b="0" dirty="0">
                          <a:solidFill>
                            <a:schemeClr val="tx1"/>
                          </a:solidFill>
                          <a:effectLst/>
                        </a:rPr>
                        <a:t>37,86</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r>
              <a:tr h="391849">
                <a:tc>
                  <a:txBody>
                    <a:bodyPr/>
                    <a:lstStyle/>
                    <a:p>
                      <a:pPr algn="l">
                        <a:lnSpc>
                          <a:spcPct val="150000"/>
                        </a:lnSpc>
                        <a:spcAft>
                          <a:spcPts val="0"/>
                        </a:spcAft>
                      </a:pPr>
                      <a:r>
                        <a:rPr lang="es-EC" sz="1800" b="0">
                          <a:solidFill>
                            <a:schemeClr val="tx1"/>
                          </a:solidFill>
                          <a:effectLst/>
                        </a:rPr>
                        <a:t>MONITOREO</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130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55</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dirty="0">
                          <a:solidFill>
                            <a:schemeClr val="tx1"/>
                          </a:solidFill>
                          <a:effectLst/>
                        </a:rPr>
                        <a:t>42,31</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c>
                  <a:txBody>
                    <a:bodyPr/>
                    <a:lstStyle/>
                    <a:p>
                      <a:pPr algn="ctr">
                        <a:lnSpc>
                          <a:spcPct val="150000"/>
                        </a:lnSpc>
                        <a:spcAft>
                          <a:spcPts val="0"/>
                        </a:spcAft>
                      </a:pPr>
                      <a:r>
                        <a:rPr lang="es-EC" sz="1800" b="0" dirty="0">
                          <a:solidFill>
                            <a:schemeClr val="tx1"/>
                          </a:solidFill>
                          <a:effectLst/>
                        </a:rPr>
                        <a:t>57,69</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0000"/>
                    </a:solidFill>
                  </a:tcPr>
                </a:tc>
              </a:tr>
              <a:tr h="435388">
                <a:tc>
                  <a:txBody>
                    <a:bodyPr/>
                    <a:lstStyle/>
                    <a:p>
                      <a:pPr algn="l">
                        <a:lnSpc>
                          <a:spcPct val="150000"/>
                        </a:lnSpc>
                        <a:spcAft>
                          <a:spcPts val="0"/>
                        </a:spcAft>
                      </a:pPr>
                      <a:r>
                        <a:rPr lang="es-EC" sz="1800" b="0">
                          <a:solidFill>
                            <a:schemeClr val="tx1"/>
                          </a:solidFill>
                          <a:effectLst/>
                        </a:rPr>
                        <a:t>TOTAL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a:txBody>
                    <a:bodyPr/>
                    <a:lstStyle/>
                    <a:p>
                      <a:pPr algn="ctr">
                        <a:lnSpc>
                          <a:spcPct val="150000"/>
                        </a:lnSpc>
                        <a:spcAft>
                          <a:spcPts val="0"/>
                        </a:spcAft>
                      </a:pPr>
                      <a:r>
                        <a:rPr lang="es-EC" sz="1800" b="0">
                          <a:solidFill>
                            <a:schemeClr val="tx1"/>
                          </a:solidFill>
                          <a:effectLst/>
                        </a:rPr>
                        <a:t>1140</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ctr">
                        <a:lnSpc>
                          <a:spcPct val="150000"/>
                        </a:lnSpc>
                        <a:spcAft>
                          <a:spcPts val="0"/>
                        </a:spcAft>
                      </a:pPr>
                      <a:r>
                        <a:rPr lang="es-EC" sz="1800" b="0">
                          <a:solidFill>
                            <a:schemeClr val="tx1"/>
                          </a:solidFill>
                          <a:effectLst/>
                        </a:rPr>
                        <a:t>637</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tc>
                <a:tc>
                  <a:txBody>
                    <a:bodyPr/>
                    <a:lstStyle/>
                    <a:p>
                      <a:pPr algn="l">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gn="l">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r h="435388">
                <a:tc>
                  <a:txBody>
                    <a:bodyPr/>
                    <a:lstStyle/>
                    <a:p>
                      <a:pPr algn="l">
                        <a:lnSpc>
                          <a:spcPct val="150000"/>
                        </a:lnSpc>
                        <a:spcAft>
                          <a:spcPts val="0"/>
                        </a:spcAft>
                      </a:pPr>
                      <a:r>
                        <a:rPr lang="es-EC" sz="1800" b="0">
                          <a:solidFill>
                            <a:schemeClr val="tx1"/>
                          </a:solidFill>
                          <a:effectLst/>
                        </a:rPr>
                        <a:t>NC NIVEL DE CONFIANZA </a:t>
                      </a:r>
                      <a:endParaRPr lang="es-EC"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55,88</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gn="l">
                        <a:lnSpc>
                          <a:spcPct val="150000"/>
                        </a:lnSpc>
                      </a:pPr>
                      <a:endParaRPr lang="es-EC" sz="2000" b="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gn="l">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r h="435388">
                <a:tc>
                  <a:txBody>
                    <a:bodyPr/>
                    <a:lstStyle/>
                    <a:p>
                      <a:pPr algn="l">
                        <a:lnSpc>
                          <a:spcPct val="150000"/>
                        </a:lnSpc>
                        <a:spcAft>
                          <a:spcPts val="0"/>
                        </a:spcAft>
                      </a:pPr>
                      <a:r>
                        <a:rPr lang="es-EC" sz="1800" b="0" dirty="0">
                          <a:solidFill>
                            <a:schemeClr val="tx1"/>
                          </a:solidFill>
                          <a:effectLst/>
                        </a:rPr>
                        <a:t>NR NIVEL DE RIESGO </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chemeClr val="accent3">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44,12</a:t>
                      </a:r>
                      <a:endParaRPr lang="es-EC"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5413" marR="25413" marT="0" marB="0" anchor="ctr">
                    <a:solidFill>
                      <a:srgbClr val="FFFF00"/>
                    </a:solidFill>
                  </a:tcPr>
                </a:tc>
                <a:tc hMerge="1">
                  <a:txBody>
                    <a:bodyPr/>
                    <a:lstStyle/>
                    <a:p>
                      <a:endParaRPr lang="es-EC"/>
                    </a:p>
                  </a:txBody>
                  <a:tcPr/>
                </a:tc>
                <a:tc>
                  <a:txBody>
                    <a:bodyPr/>
                    <a:lstStyle/>
                    <a:p>
                      <a:pPr algn="l">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c>
                  <a:txBody>
                    <a:bodyPr/>
                    <a:lstStyle/>
                    <a:p>
                      <a:pPr algn="l">
                        <a:lnSpc>
                          <a:spcPct val="150000"/>
                        </a:lnSpc>
                      </a:pPr>
                      <a:endParaRPr lang="es-EC" sz="2000" b="0" dirty="0">
                        <a:solidFill>
                          <a:schemeClr val="tx1"/>
                        </a:solidFill>
                        <a:effectLst/>
                        <a:latin typeface="Times New Roman" panose="02020603050405020304" pitchFamily="18" charset="0"/>
                        <a:cs typeface="Times New Roman" panose="02020603050405020304" pitchFamily="18" charset="0"/>
                      </a:endParaRPr>
                    </a:p>
                  </a:txBody>
                  <a:tcPr marL="25413" marR="25413" marT="0" marB="0" anchor="b">
                    <a:noFill/>
                  </a:tcPr>
                </a:tc>
              </a:tr>
            </a:tbl>
          </a:graphicData>
        </a:graphic>
      </p:graphicFrame>
    </p:spTree>
    <p:extLst>
      <p:ext uri="{BB962C8B-B14F-4D97-AF65-F5344CB8AC3E}">
        <p14:creationId xmlns:p14="http://schemas.microsoft.com/office/powerpoint/2010/main" val="743084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103320"/>
            <a:ext cx="1752845" cy="581106"/>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398501693"/>
              </p:ext>
            </p:extLst>
          </p:nvPr>
        </p:nvGraphicFramePr>
        <p:xfrm>
          <a:off x="266703" y="364236"/>
          <a:ext cx="11601447" cy="627996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3527282"/>
                <a:gridCol w="705455"/>
                <a:gridCol w="705455"/>
                <a:gridCol w="762932"/>
                <a:gridCol w="762932"/>
                <a:gridCol w="705455"/>
                <a:gridCol w="705455"/>
                <a:gridCol w="954256"/>
                <a:gridCol w="920402"/>
                <a:gridCol w="878671"/>
                <a:gridCol w="973152"/>
              </a:tblGrid>
              <a:tr h="616507">
                <a:tc gridSpan="11">
                  <a:txBody>
                    <a:bodyPr/>
                    <a:lstStyle/>
                    <a:p>
                      <a:pPr algn="ctr">
                        <a:lnSpc>
                          <a:spcPct val="150000"/>
                        </a:lnSpc>
                        <a:spcAft>
                          <a:spcPts val="0"/>
                        </a:spcAft>
                      </a:pPr>
                      <a:r>
                        <a:rPr lang="es-EC" sz="3200" b="0" dirty="0" smtClean="0">
                          <a:solidFill>
                            <a:schemeClr val="tx1"/>
                          </a:solidFill>
                          <a:effectLst/>
                        </a:rPr>
                        <a:t>RESULTADO DE EVALUACIÓN </a:t>
                      </a:r>
                      <a:r>
                        <a:rPr lang="es-EC" sz="3200" b="0" dirty="0">
                          <a:solidFill>
                            <a:schemeClr val="tx1"/>
                          </a:solidFill>
                          <a:effectLst/>
                        </a:rPr>
                        <a:t>DE CONTROL INTERNO</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b">
                    <a:solidFill>
                      <a:schemeClr val="accent6">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6767">
                <a:tc rowSpan="2">
                  <a:txBody>
                    <a:bodyPr/>
                    <a:lstStyle/>
                    <a:p>
                      <a:pPr algn="ctr">
                        <a:lnSpc>
                          <a:spcPct val="150000"/>
                        </a:lnSpc>
                        <a:spcAft>
                          <a:spcPts val="0"/>
                        </a:spcAft>
                      </a:pPr>
                      <a:r>
                        <a:rPr lang="es-EC" sz="1800" b="0" dirty="0">
                          <a:solidFill>
                            <a:schemeClr val="tx1"/>
                          </a:solidFill>
                          <a:effectLst/>
                        </a:rPr>
                        <a:t>COMPONENTES ERM</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VENTAS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hMerge="1">
                  <a:txBody>
                    <a:bodyPr/>
                    <a:lstStyle/>
                    <a:p>
                      <a:endParaRPr lang="es-EC"/>
                    </a:p>
                  </a:txBody>
                  <a:tcPr/>
                </a:tc>
                <a:tc gridSpan="2">
                  <a:txBody>
                    <a:bodyPr/>
                    <a:lstStyle/>
                    <a:p>
                      <a:pPr algn="ctr">
                        <a:lnSpc>
                          <a:spcPct val="150000"/>
                        </a:lnSpc>
                        <a:spcAft>
                          <a:spcPts val="0"/>
                        </a:spcAft>
                      </a:pPr>
                      <a:r>
                        <a:rPr lang="es-EC" sz="1800" b="0" dirty="0" smtClean="0">
                          <a:solidFill>
                            <a:schemeClr val="tx1"/>
                          </a:solidFill>
                          <a:effectLst/>
                        </a:rPr>
                        <a:t>CONTAB.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hMerge="1">
                  <a:txBody>
                    <a:bodyPr/>
                    <a:lstStyle/>
                    <a:p>
                      <a:endParaRPr lang="es-EC"/>
                    </a:p>
                  </a:txBody>
                  <a:tcPr/>
                </a:tc>
                <a:tc gridSpan="2">
                  <a:txBody>
                    <a:bodyPr/>
                    <a:lstStyle/>
                    <a:p>
                      <a:pPr algn="ctr">
                        <a:lnSpc>
                          <a:spcPct val="150000"/>
                        </a:lnSpc>
                        <a:spcAft>
                          <a:spcPts val="0"/>
                        </a:spcAft>
                      </a:pPr>
                      <a:r>
                        <a:rPr lang="es-EC" sz="1800" b="0">
                          <a:solidFill>
                            <a:schemeClr val="tx1"/>
                          </a:solidFill>
                          <a:effectLst/>
                        </a:rPr>
                        <a:t>BODEGA </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hMerge="1">
                  <a:txBody>
                    <a:bodyPr/>
                    <a:lstStyle/>
                    <a:p>
                      <a:endParaRPr lang="es-EC"/>
                    </a:p>
                  </a:txBody>
                  <a:tcPr/>
                </a:tc>
                <a:tc rowSpan="2">
                  <a:txBody>
                    <a:bodyPr/>
                    <a:lstStyle/>
                    <a:p>
                      <a:pPr algn="ctr">
                        <a:lnSpc>
                          <a:spcPct val="150000"/>
                        </a:lnSpc>
                        <a:spcAft>
                          <a:spcPts val="0"/>
                        </a:spcAft>
                      </a:pPr>
                      <a:r>
                        <a:rPr lang="es-EC" sz="1800" b="0">
                          <a:solidFill>
                            <a:schemeClr val="tx1"/>
                          </a:solidFill>
                          <a:effectLst/>
                        </a:rPr>
                        <a:t>TOTAL PON.</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rowSpan="2">
                  <a:txBody>
                    <a:bodyPr/>
                    <a:lstStyle/>
                    <a:p>
                      <a:pPr algn="ctr">
                        <a:lnSpc>
                          <a:spcPct val="150000"/>
                        </a:lnSpc>
                        <a:spcAft>
                          <a:spcPts val="0"/>
                        </a:spcAft>
                      </a:pPr>
                      <a:r>
                        <a:rPr lang="es-EC" sz="1800" b="0">
                          <a:solidFill>
                            <a:schemeClr val="tx1"/>
                          </a:solidFill>
                          <a:effectLst/>
                        </a:rPr>
                        <a:t>TOTAL CALIF.</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rowSpan="2">
                  <a:txBody>
                    <a:bodyPr/>
                    <a:lstStyle/>
                    <a:p>
                      <a:pPr algn="ctr">
                        <a:lnSpc>
                          <a:spcPct val="150000"/>
                        </a:lnSpc>
                        <a:spcAft>
                          <a:spcPts val="0"/>
                        </a:spcAft>
                      </a:pPr>
                      <a:r>
                        <a:rPr lang="es-EC" sz="1800" b="0">
                          <a:solidFill>
                            <a:schemeClr val="tx1"/>
                          </a:solidFill>
                          <a:effectLst/>
                        </a:rPr>
                        <a:t>NC POR COMP.</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rowSpan="2">
                  <a:txBody>
                    <a:bodyPr/>
                    <a:lstStyle/>
                    <a:p>
                      <a:pPr algn="ctr">
                        <a:lnSpc>
                          <a:spcPct val="150000"/>
                        </a:lnSpc>
                        <a:spcAft>
                          <a:spcPts val="0"/>
                        </a:spcAft>
                      </a:pPr>
                      <a:r>
                        <a:rPr lang="es-EC" sz="1800" b="0">
                          <a:solidFill>
                            <a:schemeClr val="tx1"/>
                          </a:solidFill>
                          <a:effectLst/>
                        </a:rPr>
                        <a:t>NR POR COMP.</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r>
              <a:tr h="389638">
                <a:tc vMerge="1">
                  <a:txBody>
                    <a:bodyPr/>
                    <a:lstStyle/>
                    <a:p>
                      <a:endParaRPr lang="es-EC"/>
                    </a:p>
                  </a:txBody>
                  <a:tcPr/>
                </a:tc>
                <a:tc>
                  <a:txBody>
                    <a:bodyPr/>
                    <a:lstStyle/>
                    <a:p>
                      <a:pPr algn="ctr">
                        <a:lnSpc>
                          <a:spcPct val="150000"/>
                        </a:lnSpc>
                        <a:spcAft>
                          <a:spcPts val="0"/>
                        </a:spcAft>
                      </a:pPr>
                      <a:r>
                        <a:rPr lang="es-EC" sz="1800" b="0">
                          <a:solidFill>
                            <a:schemeClr val="tx1"/>
                          </a:solidFill>
                          <a:effectLst/>
                        </a:rPr>
                        <a:t>PON.</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CALIF.</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PON.</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CALIF.</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PON.</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CALIF.</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46767">
                <a:tc>
                  <a:txBody>
                    <a:bodyPr/>
                    <a:lstStyle/>
                    <a:p>
                      <a:pPr>
                        <a:lnSpc>
                          <a:spcPct val="150000"/>
                        </a:lnSpc>
                        <a:spcAft>
                          <a:spcPts val="0"/>
                        </a:spcAft>
                      </a:pPr>
                      <a:r>
                        <a:rPr lang="es-EC" sz="1800" b="0" dirty="0">
                          <a:solidFill>
                            <a:schemeClr val="tx1"/>
                          </a:solidFill>
                          <a:effectLst/>
                        </a:rPr>
                        <a:t>AMBIENTE DE CONTROL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48</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56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60,00</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a:solidFill>
                            <a:schemeClr val="tx1"/>
                          </a:solidFill>
                          <a:effectLst/>
                        </a:rPr>
                        <a:t>40,00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ESTABLECIMIENTO DE OBJETIVOS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49</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125</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37,88</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0000"/>
                    </a:solidFill>
                  </a:tcPr>
                </a:tc>
                <a:tc>
                  <a:txBody>
                    <a:bodyPr/>
                    <a:lstStyle/>
                    <a:p>
                      <a:pPr algn="ctr">
                        <a:lnSpc>
                          <a:spcPct val="150000"/>
                        </a:lnSpc>
                        <a:spcAft>
                          <a:spcPts val="0"/>
                        </a:spcAft>
                      </a:pPr>
                      <a:r>
                        <a:rPr lang="es-EC" sz="1800" b="0" dirty="0">
                          <a:solidFill>
                            <a:schemeClr val="tx1"/>
                          </a:solidFill>
                          <a:effectLst/>
                        </a:rPr>
                        <a:t>62,12</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0000"/>
                    </a:solidFill>
                  </a:tcPr>
                </a:tc>
              </a:tr>
              <a:tr h="346767">
                <a:tc>
                  <a:txBody>
                    <a:bodyPr/>
                    <a:lstStyle/>
                    <a:p>
                      <a:pPr>
                        <a:lnSpc>
                          <a:spcPct val="150000"/>
                        </a:lnSpc>
                        <a:spcAft>
                          <a:spcPts val="0"/>
                        </a:spcAft>
                      </a:pPr>
                      <a:r>
                        <a:rPr lang="es-EC" sz="1800" b="0" dirty="0">
                          <a:solidFill>
                            <a:schemeClr val="tx1"/>
                          </a:solidFill>
                          <a:effectLst/>
                        </a:rPr>
                        <a:t>IDENTIFICACIÓN DE EVENTOS</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53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110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310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162</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52,26</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dirty="0">
                          <a:solidFill>
                            <a:schemeClr val="tx1"/>
                          </a:solidFill>
                          <a:effectLst/>
                        </a:rPr>
                        <a:t>47,74</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EVALUACIÓN DE RIESGOS</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74</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170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91</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75</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370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64,86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dirty="0">
                          <a:solidFill>
                            <a:schemeClr val="tx1"/>
                          </a:solidFill>
                          <a:effectLst/>
                        </a:rPr>
                        <a:t>35,14</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RESPUESTA AL RIESGO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62</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54</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179</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54,24</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dirty="0">
                          <a:solidFill>
                            <a:schemeClr val="tx1"/>
                          </a:solidFill>
                          <a:effectLst/>
                        </a:rPr>
                        <a:t>45,76</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ACTIVIDADES DE CONTROL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150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90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93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100</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67</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380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250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65,79</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dirty="0">
                          <a:solidFill>
                            <a:schemeClr val="tx1"/>
                          </a:solidFill>
                          <a:effectLst/>
                        </a:rPr>
                        <a:t>34,21</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INFORMACIÓN Y COMUNICACIÓN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82</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87</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232</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68,24</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a:txBody>
                    <a:bodyPr/>
                    <a:lstStyle/>
                    <a:p>
                      <a:pPr algn="ctr">
                        <a:lnSpc>
                          <a:spcPct val="150000"/>
                        </a:lnSpc>
                        <a:spcAft>
                          <a:spcPts val="0"/>
                        </a:spcAft>
                      </a:pPr>
                      <a:r>
                        <a:rPr lang="es-EC" sz="1800" b="0" dirty="0">
                          <a:solidFill>
                            <a:schemeClr val="tx1"/>
                          </a:solidFill>
                          <a:effectLst/>
                        </a:rPr>
                        <a:t>31,76</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r>
              <a:tr h="346767">
                <a:tc>
                  <a:txBody>
                    <a:bodyPr/>
                    <a:lstStyle/>
                    <a:p>
                      <a:pPr>
                        <a:lnSpc>
                          <a:spcPct val="150000"/>
                        </a:lnSpc>
                        <a:spcAft>
                          <a:spcPts val="0"/>
                        </a:spcAft>
                      </a:pPr>
                      <a:r>
                        <a:rPr lang="es-EC" sz="1800" b="0" dirty="0">
                          <a:solidFill>
                            <a:schemeClr val="tx1"/>
                          </a:solidFill>
                          <a:effectLst/>
                        </a:rPr>
                        <a:t>MONITOREO</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70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55</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36</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300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137</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45,67</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0000"/>
                    </a:solidFill>
                  </a:tcPr>
                </a:tc>
                <a:tc>
                  <a:txBody>
                    <a:bodyPr/>
                    <a:lstStyle/>
                    <a:p>
                      <a:pPr algn="ctr">
                        <a:lnSpc>
                          <a:spcPct val="150000"/>
                        </a:lnSpc>
                        <a:spcAft>
                          <a:spcPts val="0"/>
                        </a:spcAft>
                      </a:pPr>
                      <a:r>
                        <a:rPr lang="es-EC" sz="1800" b="0" dirty="0">
                          <a:solidFill>
                            <a:schemeClr val="tx1"/>
                          </a:solidFill>
                          <a:effectLst/>
                        </a:rPr>
                        <a:t>54,33</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0000"/>
                    </a:solidFill>
                  </a:tcPr>
                </a:tc>
              </a:tr>
              <a:tr h="346767">
                <a:tc>
                  <a:txBody>
                    <a:bodyPr/>
                    <a:lstStyle/>
                    <a:p>
                      <a:pPr>
                        <a:lnSpc>
                          <a:spcPct val="150000"/>
                        </a:lnSpc>
                        <a:spcAft>
                          <a:spcPts val="0"/>
                        </a:spcAft>
                      </a:pPr>
                      <a:r>
                        <a:rPr lang="es-EC" sz="1800" b="0" dirty="0">
                          <a:solidFill>
                            <a:schemeClr val="tx1"/>
                          </a:solidFill>
                          <a:effectLst/>
                        </a:rPr>
                        <a:t>TOTAL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a:txBody>
                    <a:bodyPr/>
                    <a:lstStyle/>
                    <a:p>
                      <a:pPr algn="ctr">
                        <a:lnSpc>
                          <a:spcPct val="150000"/>
                        </a:lnSpc>
                        <a:spcAft>
                          <a:spcPts val="0"/>
                        </a:spcAft>
                      </a:pPr>
                      <a:r>
                        <a:rPr lang="es-EC" sz="1800" b="0">
                          <a:solidFill>
                            <a:schemeClr val="tx1"/>
                          </a:solidFill>
                          <a:effectLst/>
                        </a:rPr>
                        <a:t>820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495</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1140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637</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800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433</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2760</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a:solidFill>
                            <a:schemeClr val="tx1"/>
                          </a:solidFill>
                          <a:effectLst/>
                        </a:rPr>
                        <a:t>1565</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tc>
                <a:tc>
                  <a:txBody>
                    <a:bodyPr/>
                    <a:lstStyle/>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c>
                  <a:txBody>
                    <a:bodyPr/>
                    <a:lstStyle/>
                    <a:p>
                      <a:pPr algn="ctr">
                        <a:lnSpc>
                          <a:spcPct val="150000"/>
                        </a:lnSpc>
                        <a:spcAft>
                          <a:spcPts val="0"/>
                        </a:spcAft>
                      </a:pPr>
                      <a:r>
                        <a:rPr lang="es-EC" sz="1800" b="0">
                          <a:solidFill>
                            <a:schemeClr val="tx1"/>
                          </a:solidFill>
                          <a:effectLst/>
                        </a:rPr>
                        <a:t> </a:t>
                      </a:r>
                      <a:endParaRPr lang="es-EC"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r>
              <a:tr h="592440">
                <a:tc>
                  <a:txBody>
                    <a:bodyPr/>
                    <a:lstStyle/>
                    <a:p>
                      <a:pPr>
                        <a:lnSpc>
                          <a:spcPct val="150000"/>
                        </a:lnSpc>
                        <a:spcAft>
                          <a:spcPts val="0"/>
                        </a:spcAft>
                      </a:pPr>
                      <a:r>
                        <a:rPr lang="es-EC" sz="1800" b="0" dirty="0" smtClean="0">
                          <a:solidFill>
                            <a:schemeClr val="tx1"/>
                          </a:solidFill>
                          <a:effectLst/>
                        </a:rPr>
                        <a:t>NC </a:t>
                      </a:r>
                      <a:r>
                        <a:rPr lang="es-EC" sz="1800" b="0" dirty="0">
                          <a:solidFill>
                            <a:schemeClr val="tx1"/>
                          </a:solidFill>
                          <a:effectLst/>
                        </a:rPr>
                        <a:t>NIVEL DE CONFIANZA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60</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0" dirty="0">
                          <a:solidFill>
                            <a:schemeClr val="tx1"/>
                          </a:solidFill>
                          <a:effectLst/>
                        </a:rPr>
                        <a:t>55,88</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0" dirty="0">
                          <a:solidFill>
                            <a:schemeClr val="tx1"/>
                          </a:solidFill>
                          <a:effectLst/>
                        </a:rPr>
                        <a:t>54</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1" dirty="0" smtClean="0">
                          <a:solidFill>
                            <a:schemeClr val="tx1"/>
                          </a:solidFill>
                          <a:effectLst/>
                        </a:rPr>
                        <a:t>57</a:t>
                      </a:r>
                      <a:r>
                        <a:rPr lang="es-EC" sz="1800" b="1" dirty="0">
                          <a:solidFill>
                            <a:schemeClr val="tx1"/>
                          </a:solidFill>
                          <a:effectLst/>
                        </a:rPr>
                        <a:t> </a:t>
                      </a:r>
                      <a:endParaRPr lang="es-EC" sz="3200" b="1" dirty="0">
                        <a:solidFill>
                          <a:schemeClr val="tx1"/>
                        </a:solidFill>
                        <a:effectLst/>
                      </a:endParaRPr>
                    </a:p>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a:txBody>
                    <a:bodyPr/>
                    <a:lstStyle/>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c>
                  <a:txBody>
                    <a:bodyPr/>
                    <a:lstStyle/>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r>
              <a:tr h="736405">
                <a:tc>
                  <a:txBody>
                    <a:bodyPr/>
                    <a:lstStyle/>
                    <a:p>
                      <a:pPr>
                        <a:lnSpc>
                          <a:spcPct val="150000"/>
                        </a:lnSpc>
                        <a:spcAft>
                          <a:spcPts val="0"/>
                        </a:spcAft>
                      </a:pPr>
                      <a:r>
                        <a:rPr lang="es-EC" sz="1800" b="0" dirty="0">
                          <a:solidFill>
                            <a:schemeClr val="tx1"/>
                          </a:solidFill>
                          <a:effectLst/>
                        </a:rPr>
                        <a:t>NR NIVEL DE RIESGO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chemeClr val="accent6">
                        <a:lumMod val="20000"/>
                        <a:lumOff val="80000"/>
                      </a:schemeClr>
                    </a:solidFill>
                  </a:tcPr>
                </a:tc>
                <a:tc gridSpan="2">
                  <a:txBody>
                    <a:bodyPr/>
                    <a:lstStyle/>
                    <a:p>
                      <a:pPr algn="ctr">
                        <a:lnSpc>
                          <a:spcPct val="150000"/>
                        </a:lnSpc>
                        <a:spcAft>
                          <a:spcPts val="0"/>
                        </a:spcAft>
                      </a:pPr>
                      <a:r>
                        <a:rPr lang="es-EC" sz="1800" b="0" dirty="0">
                          <a:solidFill>
                            <a:schemeClr val="tx1"/>
                          </a:solidFill>
                          <a:effectLst/>
                        </a:rPr>
                        <a:t>40</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0" dirty="0">
                          <a:solidFill>
                            <a:schemeClr val="tx1"/>
                          </a:solidFill>
                          <a:effectLst/>
                        </a:rPr>
                        <a:t>44</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0" dirty="0">
                          <a:solidFill>
                            <a:schemeClr val="tx1"/>
                          </a:solidFill>
                          <a:effectLst/>
                        </a:rPr>
                        <a:t>46</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gridSpan="2">
                  <a:txBody>
                    <a:bodyPr/>
                    <a:lstStyle/>
                    <a:p>
                      <a:pPr algn="ctr">
                        <a:lnSpc>
                          <a:spcPct val="150000"/>
                        </a:lnSpc>
                        <a:spcAft>
                          <a:spcPts val="0"/>
                        </a:spcAft>
                      </a:pPr>
                      <a:r>
                        <a:rPr lang="es-EC" sz="1800" b="1" dirty="0">
                          <a:solidFill>
                            <a:schemeClr val="tx1"/>
                          </a:solidFill>
                          <a:effectLst/>
                        </a:rPr>
                        <a:t> 43</a:t>
                      </a:r>
                      <a:endParaRPr lang="es-EC" sz="3200" b="1" dirty="0">
                        <a:solidFill>
                          <a:schemeClr val="tx1"/>
                        </a:solidFill>
                        <a:effectLst/>
                      </a:endParaRPr>
                    </a:p>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solidFill>
                      <a:srgbClr val="FFFF00"/>
                    </a:solidFill>
                  </a:tcPr>
                </a:tc>
                <a:tc hMerge="1">
                  <a:txBody>
                    <a:bodyPr/>
                    <a:lstStyle/>
                    <a:p>
                      <a:endParaRPr lang="es-EC"/>
                    </a:p>
                  </a:txBody>
                  <a:tcPr/>
                </a:tc>
                <a:tc>
                  <a:txBody>
                    <a:bodyPr/>
                    <a:lstStyle/>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c>
                  <a:txBody>
                    <a:bodyPr/>
                    <a:lstStyle/>
                    <a:p>
                      <a:pPr algn="ctr">
                        <a:lnSpc>
                          <a:spcPct val="150000"/>
                        </a:lnSpc>
                        <a:spcAft>
                          <a:spcPts val="0"/>
                        </a:spcAft>
                      </a:pPr>
                      <a:r>
                        <a:rPr lang="es-EC" sz="1800" b="0" dirty="0">
                          <a:solidFill>
                            <a:schemeClr val="tx1"/>
                          </a:solidFill>
                          <a:effectLst/>
                        </a:rPr>
                        <a:t> </a:t>
                      </a:r>
                      <a:endParaRPr lang="es-EC"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724" marR="43724" marT="0" marB="0" anchor="ctr">
                    <a:noFill/>
                  </a:tcPr>
                </a:tc>
              </a:tr>
            </a:tbl>
          </a:graphicData>
        </a:graphic>
      </p:graphicFrame>
    </p:spTree>
    <p:extLst>
      <p:ext uri="{BB962C8B-B14F-4D97-AF65-F5344CB8AC3E}">
        <p14:creationId xmlns:p14="http://schemas.microsoft.com/office/powerpoint/2010/main" val="3599590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graphicFrame>
        <p:nvGraphicFramePr>
          <p:cNvPr id="3" name="Gráfico 2"/>
          <p:cNvGraphicFramePr/>
          <p:nvPr>
            <p:extLst>
              <p:ext uri="{D42A27DB-BD31-4B8C-83A1-F6EECF244321}">
                <p14:modId xmlns:p14="http://schemas.microsoft.com/office/powerpoint/2010/main" val="2724027689"/>
              </p:ext>
            </p:extLst>
          </p:nvPr>
        </p:nvGraphicFramePr>
        <p:xfrm>
          <a:off x="571500" y="1034320"/>
          <a:ext cx="10820400" cy="538552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2451056" y="216069"/>
            <a:ext cx="6108788" cy="507831"/>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lnSpc>
                <a:spcPct val="150000"/>
              </a:lnSpc>
              <a:spcAft>
                <a:spcPts val="0"/>
              </a:spcAft>
            </a:pPr>
            <a:r>
              <a:rPr lang="es-EC" dirty="0" smtClean="0"/>
              <a:t>GRAFICO RESULTADO </a:t>
            </a:r>
            <a:r>
              <a:rPr lang="es-EC" dirty="0"/>
              <a:t>DE EVALUACIÓN DE CONTROL INTERNO</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386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9155" y="135174"/>
            <a:ext cx="1752845" cy="581106"/>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3684686005"/>
              </p:ext>
            </p:extLst>
          </p:nvPr>
        </p:nvGraphicFramePr>
        <p:xfrm>
          <a:off x="381002" y="16363946"/>
          <a:ext cx="11582400" cy="24688800"/>
        </p:xfrm>
        <a:graphic>
          <a:graphicData uri="http://schemas.openxmlformats.org/drawingml/2006/table">
            <a:tbl>
              <a:tblPr firstRow="1" firstCol="1" bandRow="1">
                <a:tableStyleId>{5C22544A-7EE6-4342-B048-85BDC9FD1C3A}</a:tableStyleId>
              </a:tblPr>
              <a:tblGrid>
                <a:gridCol w="2316480"/>
                <a:gridCol w="2316480"/>
                <a:gridCol w="2316480"/>
                <a:gridCol w="2316480"/>
                <a:gridCol w="2316480"/>
              </a:tblGrid>
              <a:tr h="166814">
                <a:tc>
                  <a:txBody>
                    <a:bodyPr/>
                    <a:lstStyle/>
                    <a:p>
                      <a:pPr algn="ctr">
                        <a:lnSpc>
                          <a:spcPct val="150000"/>
                        </a:lnSpc>
                        <a:spcAft>
                          <a:spcPts val="0"/>
                        </a:spcAft>
                      </a:pPr>
                      <a:r>
                        <a:rPr lang="es-EC" sz="1800" dirty="0">
                          <a:effectLst/>
                        </a:rPr>
                        <a:t>Riesgo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Alto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Medio - alto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Medio - bajo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Bajo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461943">
                <a:tc>
                  <a:txBody>
                    <a:bodyPr/>
                    <a:lstStyle/>
                    <a:p>
                      <a:pPr>
                        <a:lnSpc>
                          <a:spcPct val="150000"/>
                        </a:lnSpc>
                        <a:spcAft>
                          <a:spcPts val="0"/>
                        </a:spcAft>
                      </a:pPr>
                      <a:r>
                        <a:rPr lang="es-EC" sz="1800">
                          <a:effectLst/>
                        </a:rPr>
                        <a:t>No se establecen los objetivos planificados para alcanzar  de acuerdo a la realidad empresarial.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se implementa medidas de control interno establecidas en la empresa.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se supervisa y se evalúa  al personal en el desempeño  de las actividades asignadas.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cuenta con manuales de ética y conducta para sus empleados.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30972">
                <a:tc>
                  <a:txBody>
                    <a:bodyPr/>
                    <a:lstStyle/>
                    <a:p>
                      <a:pPr>
                        <a:lnSpc>
                          <a:spcPct val="150000"/>
                        </a:lnSpc>
                        <a:spcAft>
                          <a:spcPts val="0"/>
                        </a:spcAft>
                      </a:pPr>
                      <a:r>
                        <a:rPr lang="es-EC" sz="1800">
                          <a:effectLst/>
                        </a:rPr>
                        <a:t>No se proporciona al personal la motivación necesaria.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30972">
                <a:tc>
                  <a:txBody>
                    <a:bodyPr/>
                    <a:lstStyle/>
                    <a:p>
                      <a:pPr>
                        <a:lnSpc>
                          <a:spcPct val="150000"/>
                        </a:lnSpc>
                        <a:spcAft>
                          <a:spcPts val="0"/>
                        </a:spcAft>
                      </a:pPr>
                      <a:r>
                        <a:rPr lang="es-EC" sz="1800">
                          <a:effectLst/>
                        </a:rPr>
                        <a:t>No cuenta con establecimiento estratégico de objetivos.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30972">
                <a:tc>
                  <a:txBody>
                    <a:bodyPr/>
                    <a:lstStyle/>
                    <a:p>
                      <a:pPr>
                        <a:lnSpc>
                          <a:spcPct val="150000"/>
                        </a:lnSpc>
                        <a:spcAft>
                          <a:spcPts val="0"/>
                        </a:spcAft>
                      </a:pPr>
                      <a:r>
                        <a:rPr lang="es-EC" sz="1800">
                          <a:effectLst/>
                        </a:rPr>
                        <a:t>No cuenta con algún programa de gestión de riesgos.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El sistema tecnológico no  facilita es buen desarrollo de las actividades.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existen técnicas para evaluar el impacto  de las nuevas formas administrativas.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nSpc>
                          <a:spcPct val="150000"/>
                        </a:lnSpc>
                      </a:pPr>
                      <a:endParaRPr lang="es-EC" sz="1800">
                        <a:effectLst/>
                        <a:latin typeface="Times New Roman" panose="02020603050405020304" pitchFamily="18"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cuenta con un plan de contingencia para salvaguardar  los activos de la empresa.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30972">
                <a:tc>
                  <a:txBody>
                    <a:bodyPr/>
                    <a:lstStyle/>
                    <a:p>
                      <a:pPr>
                        <a:lnSpc>
                          <a:spcPct val="150000"/>
                        </a:lnSpc>
                        <a:spcAft>
                          <a:spcPts val="0"/>
                        </a:spcAft>
                      </a:pPr>
                      <a:r>
                        <a:rPr lang="es-EC" sz="1800">
                          <a:effectLst/>
                        </a:rPr>
                        <a:t>No existen controles para evitar algún riesgo en ventas.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cuenta con un manual de procesos para el manejo de la bodega.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cuenta con un supervisor que revise la mercadería despachada  por bodega.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El personal no posee información en cuanto a riesgos  que se puedan generar.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46458">
                <a:tc>
                  <a:txBody>
                    <a:bodyPr/>
                    <a:lstStyle/>
                    <a:p>
                      <a:pPr>
                        <a:lnSpc>
                          <a:spcPct val="150000"/>
                        </a:lnSpc>
                        <a:spcAft>
                          <a:spcPts val="0"/>
                        </a:spcAft>
                      </a:pPr>
                      <a:r>
                        <a:rPr lang="es-EC" sz="1800">
                          <a:effectLst/>
                        </a:rPr>
                        <a:t>No existen indicadores que ayuden monitorear  el estado de los riesgos.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30972">
                <a:tc>
                  <a:txBody>
                    <a:bodyPr/>
                    <a:lstStyle/>
                    <a:p>
                      <a:pPr>
                        <a:lnSpc>
                          <a:spcPct val="150000"/>
                        </a:lnSpc>
                        <a:spcAft>
                          <a:spcPts val="0"/>
                        </a:spcAft>
                      </a:pPr>
                      <a:r>
                        <a:rPr lang="es-EC" sz="1800">
                          <a:effectLst/>
                        </a:rPr>
                        <a:t>No se realizan auditorias por parte de organismos de control.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X</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50000"/>
                        </a:lnSpc>
                        <a:spcAft>
                          <a:spcPts val="0"/>
                        </a:spcAft>
                      </a:pPr>
                      <a:r>
                        <a:rPr lang="es-EC"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365466990"/>
              </p:ext>
            </p:extLst>
          </p:nvPr>
        </p:nvGraphicFramePr>
        <p:xfrm>
          <a:off x="441962" y="1104895"/>
          <a:ext cx="11460480" cy="5518879"/>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9464038"/>
                <a:gridCol w="426720"/>
                <a:gridCol w="548640"/>
                <a:gridCol w="594360"/>
                <a:gridCol w="426722"/>
              </a:tblGrid>
              <a:tr h="163665">
                <a:tc>
                  <a:txBody>
                    <a:bodyPr/>
                    <a:lstStyle/>
                    <a:p>
                      <a:pPr algn="ctr">
                        <a:lnSpc>
                          <a:spcPct val="100000"/>
                        </a:lnSpc>
                        <a:spcAft>
                          <a:spcPts val="0"/>
                        </a:spcAft>
                      </a:pPr>
                      <a:r>
                        <a:rPr lang="es-EC" sz="2000" b="1" dirty="0" smtClean="0">
                          <a:solidFill>
                            <a:schemeClr val="tx1"/>
                          </a:solidFill>
                          <a:effectLst/>
                        </a:rPr>
                        <a:t>DEBILIDADES (Riesgo)</a:t>
                      </a:r>
                      <a:r>
                        <a:rPr lang="es-EC" sz="1800" b="0" dirty="0" smtClean="0">
                          <a:solidFill>
                            <a:schemeClr val="tx1"/>
                          </a:solidFill>
                          <a:effectLst/>
                        </a:rPr>
                        <a:t> </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400" b="0" dirty="0">
                          <a:solidFill>
                            <a:schemeClr val="tx1"/>
                          </a:solidFill>
                          <a:effectLst/>
                        </a:rPr>
                        <a:t>Alto </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400" b="0" dirty="0">
                          <a:solidFill>
                            <a:schemeClr val="tx1"/>
                          </a:solidFill>
                          <a:effectLst/>
                        </a:rPr>
                        <a:t>Medio - alto </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400" b="0" dirty="0">
                          <a:solidFill>
                            <a:schemeClr val="tx1"/>
                          </a:solidFill>
                          <a:effectLst/>
                        </a:rPr>
                        <a:t>Medio - bajo</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400" b="0" dirty="0">
                          <a:solidFill>
                            <a:schemeClr val="tx1"/>
                          </a:solidFill>
                          <a:effectLst/>
                        </a:rPr>
                        <a:t>Bajo </a:t>
                      </a:r>
                      <a:endParaRPr lang="es-EC"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r>
              <a:tr h="518166">
                <a:tc>
                  <a:txBody>
                    <a:bodyPr/>
                    <a:lstStyle/>
                    <a:p>
                      <a:pPr>
                        <a:lnSpc>
                          <a:spcPct val="100000"/>
                        </a:lnSpc>
                        <a:spcAft>
                          <a:spcPts val="0"/>
                        </a:spcAft>
                      </a:pPr>
                      <a:r>
                        <a:rPr lang="es-EC" sz="1800" b="0" dirty="0">
                          <a:solidFill>
                            <a:schemeClr val="tx1"/>
                          </a:solidFill>
                          <a:effectLst/>
                        </a:rPr>
                        <a:t>No se establecen los objetivos planificados para alcanzar  de acuerdo a la realidad empresarial.</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dirty="0">
                          <a:solidFill>
                            <a:schemeClr val="tx1"/>
                          </a:solidFill>
                          <a:effectLst/>
                        </a:rPr>
                        <a:t> </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se implementa medidas de control interno establecidas en la empresa.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se supervisa y se evalúa  al personal en el desempeño  de las actividades asignadas.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cuenta con manuales de ética y conducta para sus empleados.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dirty="0">
                          <a:solidFill>
                            <a:schemeClr val="tx1"/>
                          </a:solidFill>
                          <a:effectLst/>
                        </a:rPr>
                        <a:t> </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12921">
                <a:tc>
                  <a:txBody>
                    <a:bodyPr/>
                    <a:lstStyle/>
                    <a:p>
                      <a:pPr>
                        <a:lnSpc>
                          <a:spcPct val="100000"/>
                        </a:lnSpc>
                        <a:spcAft>
                          <a:spcPts val="0"/>
                        </a:spcAft>
                      </a:pPr>
                      <a:r>
                        <a:rPr lang="es-EC" sz="1800" b="0" dirty="0">
                          <a:solidFill>
                            <a:schemeClr val="tx1"/>
                          </a:solidFill>
                          <a:effectLst/>
                        </a:rPr>
                        <a:t>No se proporciona al personal la motivación necesaria.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26612">
                <a:tc>
                  <a:txBody>
                    <a:bodyPr/>
                    <a:lstStyle/>
                    <a:p>
                      <a:pPr>
                        <a:lnSpc>
                          <a:spcPct val="100000"/>
                        </a:lnSpc>
                        <a:spcAft>
                          <a:spcPts val="0"/>
                        </a:spcAft>
                      </a:pPr>
                      <a:r>
                        <a:rPr lang="es-EC" sz="1800" b="0" dirty="0">
                          <a:solidFill>
                            <a:schemeClr val="tx1"/>
                          </a:solidFill>
                          <a:effectLst/>
                        </a:rPr>
                        <a:t>No cuenta con establecimiento estratégico de objetivos.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166756">
                <a:tc>
                  <a:txBody>
                    <a:bodyPr/>
                    <a:lstStyle/>
                    <a:p>
                      <a:pPr>
                        <a:lnSpc>
                          <a:spcPct val="100000"/>
                        </a:lnSpc>
                        <a:spcAft>
                          <a:spcPts val="0"/>
                        </a:spcAft>
                      </a:pPr>
                      <a:r>
                        <a:rPr lang="es-EC" sz="1800" b="0" dirty="0">
                          <a:solidFill>
                            <a:schemeClr val="tx1"/>
                          </a:solidFill>
                          <a:effectLst/>
                        </a:rPr>
                        <a:t>No cuenta con algún programa de gestión de riesgos.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196791">
                <a:tc>
                  <a:txBody>
                    <a:bodyPr/>
                    <a:lstStyle/>
                    <a:p>
                      <a:pPr>
                        <a:lnSpc>
                          <a:spcPct val="100000"/>
                        </a:lnSpc>
                        <a:spcAft>
                          <a:spcPts val="0"/>
                        </a:spcAft>
                      </a:pPr>
                      <a:r>
                        <a:rPr lang="es-EC" sz="1800" b="0" dirty="0">
                          <a:solidFill>
                            <a:schemeClr val="tx1"/>
                          </a:solidFill>
                          <a:effectLst/>
                        </a:rPr>
                        <a:t>El sistema tecnológico no  facilita es buen desarrollo de las actividades.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181551">
                <a:tc>
                  <a:txBody>
                    <a:bodyPr/>
                    <a:lstStyle/>
                    <a:p>
                      <a:pPr>
                        <a:lnSpc>
                          <a:spcPct val="100000"/>
                        </a:lnSpc>
                        <a:spcAft>
                          <a:spcPts val="0"/>
                        </a:spcAft>
                      </a:pPr>
                      <a:r>
                        <a:rPr lang="es-EC" sz="1800" b="0" dirty="0">
                          <a:solidFill>
                            <a:schemeClr val="tx1"/>
                          </a:solidFill>
                          <a:effectLst/>
                        </a:rPr>
                        <a:t>No existen técnicas para evaluar el impacto  de las nuevas formas administrativas.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nSpc>
                          <a:spcPct val="100000"/>
                        </a:lnSpc>
                      </a:pPr>
                      <a:endParaRPr lang="es-EC" sz="1800" b="0">
                        <a:solidFill>
                          <a:schemeClr val="tx1"/>
                        </a:solidFill>
                        <a:effectLst/>
                        <a:latin typeface="Times New Roman" panose="02020603050405020304" pitchFamily="18"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52782">
                <a:tc>
                  <a:txBody>
                    <a:bodyPr/>
                    <a:lstStyle/>
                    <a:p>
                      <a:pPr>
                        <a:lnSpc>
                          <a:spcPct val="100000"/>
                        </a:lnSpc>
                        <a:spcAft>
                          <a:spcPts val="0"/>
                        </a:spcAft>
                      </a:pPr>
                      <a:r>
                        <a:rPr lang="es-EC" sz="1800" b="0" dirty="0">
                          <a:solidFill>
                            <a:schemeClr val="tx1"/>
                          </a:solidFill>
                          <a:effectLst/>
                        </a:rPr>
                        <a:t>No cuenta con un plan de contingencia para salvaguardar  los activos de la empresa.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26612">
                <a:tc>
                  <a:txBody>
                    <a:bodyPr/>
                    <a:lstStyle/>
                    <a:p>
                      <a:pPr>
                        <a:lnSpc>
                          <a:spcPct val="100000"/>
                        </a:lnSpc>
                        <a:spcAft>
                          <a:spcPts val="0"/>
                        </a:spcAft>
                      </a:pPr>
                      <a:r>
                        <a:rPr lang="es-EC" sz="1800" b="0" dirty="0">
                          <a:solidFill>
                            <a:schemeClr val="tx1"/>
                          </a:solidFill>
                          <a:effectLst/>
                        </a:rPr>
                        <a:t>No existen controles para evitar algún riesgo en ventas.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cuenta con un manual de procesos para el manejo de la bodega.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cuenta con un supervisor que revise la mercadería despachada  por bodega.</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El personal no posee información en cuanto a riesgos  que se puedan generar.</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339919">
                <a:tc>
                  <a:txBody>
                    <a:bodyPr/>
                    <a:lstStyle/>
                    <a:p>
                      <a:pPr>
                        <a:lnSpc>
                          <a:spcPct val="100000"/>
                        </a:lnSpc>
                        <a:spcAft>
                          <a:spcPts val="0"/>
                        </a:spcAft>
                      </a:pPr>
                      <a:r>
                        <a:rPr lang="es-EC" sz="1800" b="0" dirty="0">
                          <a:solidFill>
                            <a:schemeClr val="tx1"/>
                          </a:solidFill>
                          <a:effectLst/>
                        </a:rPr>
                        <a:t>No existen indicadores que ayuden monitorear  el estado de los riesgos.</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r h="226612">
                <a:tc>
                  <a:txBody>
                    <a:bodyPr/>
                    <a:lstStyle/>
                    <a:p>
                      <a:pPr>
                        <a:lnSpc>
                          <a:spcPct val="100000"/>
                        </a:lnSpc>
                        <a:spcAft>
                          <a:spcPts val="0"/>
                        </a:spcAft>
                      </a:pPr>
                      <a:r>
                        <a:rPr lang="es-EC" sz="1800" b="0" dirty="0">
                          <a:solidFill>
                            <a:schemeClr val="tx1"/>
                          </a:solidFill>
                          <a:effectLst/>
                        </a:rPr>
                        <a:t>No se realizan auditorias por parte de organismos de control.</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solidFill>
                      <a:schemeClr val="accent6">
                        <a:lumMod val="20000"/>
                        <a:lumOff val="80000"/>
                      </a:schemeClr>
                    </a:solidFill>
                  </a:tcPr>
                </a:tc>
                <a:tc>
                  <a:txBody>
                    <a:bodyPr/>
                    <a:lstStyle/>
                    <a:p>
                      <a:pPr algn="ctr">
                        <a:lnSpc>
                          <a:spcPct val="100000"/>
                        </a:lnSpc>
                        <a:spcAft>
                          <a:spcPts val="0"/>
                        </a:spcAft>
                      </a:pPr>
                      <a:r>
                        <a:rPr lang="es-EC" sz="1800" b="0">
                          <a:solidFill>
                            <a:schemeClr val="tx1"/>
                          </a:solidFill>
                          <a:effectLst/>
                        </a:rPr>
                        <a:t>X</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a:solidFill>
                            <a:schemeClr val="tx1"/>
                          </a:solidFill>
                          <a:effectLst/>
                        </a:rPr>
                        <a:t> </a:t>
                      </a:r>
                      <a:endParaRPr lang="es-EC" sz="1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c>
                  <a:txBody>
                    <a:bodyPr/>
                    <a:lstStyle/>
                    <a:p>
                      <a:pPr algn="ctr">
                        <a:lnSpc>
                          <a:spcPct val="100000"/>
                        </a:lnSpc>
                        <a:spcAft>
                          <a:spcPts val="0"/>
                        </a:spcAft>
                      </a:pPr>
                      <a:r>
                        <a:rPr lang="es-EC" sz="1800" b="0" dirty="0">
                          <a:solidFill>
                            <a:schemeClr val="tx1"/>
                          </a:solidFill>
                          <a:effectLst/>
                        </a:rPr>
                        <a:t> </a:t>
                      </a:r>
                      <a:endParaRPr lang="es-EC"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209" marR="12209" marT="0" marB="0" anchor="ctr"/>
                </a:tc>
              </a:tr>
            </a:tbl>
          </a:graphicData>
        </a:graphic>
      </p:graphicFrame>
    </p:spTree>
    <p:extLst>
      <p:ext uri="{BB962C8B-B14F-4D97-AF65-F5344CB8AC3E}">
        <p14:creationId xmlns:p14="http://schemas.microsoft.com/office/powerpoint/2010/main" val="318941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406719"/>
          </a:xfrm>
        </p:spPr>
        <p:txBody>
          <a:bodyPr>
            <a:noAutofit/>
          </a:bodyPr>
          <a:lstStyle/>
          <a:p>
            <a:pPr lvl="1" algn="ctr" rtl="0">
              <a:lnSpc>
                <a:spcPct val="90000"/>
              </a:lnSpc>
              <a:spcBef>
                <a:spcPct val="0"/>
              </a:spcBef>
            </a:pPr>
            <a:r>
              <a:rPr lang="es-EC" sz="3200" b="1" dirty="0"/>
              <a:t>Planteamiento del problema </a:t>
            </a:r>
            <a:r>
              <a:rPr lang="es-EC" sz="3200" dirty="0"/>
              <a:t/>
            </a:r>
            <a:br>
              <a:rPr lang="es-EC" sz="3200" dirty="0"/>
            </a:br>
            <a:endParaRPr lang="es-EC" sz="3200"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956196912"/>
              </p:ext>
            </p:extLst>
          </p:nvPr>
        </p:nvGraphicFramePr>
        <p:xfrm>
          <a:off x="914400" y="1025236"/>
          <a:ext cx="10612582" cy="515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10099965" y="37410"/>
            <a:ext cx="2092036" cy="683025"/>
          </a:xfrm>
          <a:prstGeom prst="rect">
            <a:avLst/>
          </a:prstGeom>
        </p:spPr>
      </p:pic>
    </p:spTree>
    <p:extLst>
      <p:ext uri="{BB962C8B-B14F-4D97-AF65-F5344CB8AC3E}">
        <p14:creationId xmlns:p14="http://schemas.microsoft.com/office/powerpoint/2010/main" val="425097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3" name="Título 2"/>
          <p:cNvSpPr>
            <a:spLocks noGrp="1"/>
          </p:cNvSpPr>
          <p:nvPr>
            <p:ph type="ctrTitle"/>
          </p:nvPr>
        </p:nvSpPr>
        <p:spPr>
          <a:xfrm>
            <a:off x="1752845" y="264465"/>
            <a:ext cx="8689976" cy="787095"/>
          </a:xfr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2" algn="ctr" rtl="0">
              <a:lnSpc>
                <a:spcPct val="90000"/>
              </a:lnSpc>
              <a:spcBef>
                <a:spcPct val="0"/>
              </a:spcBef>
            </a:pPr>
            <a:r>
              <a:rPr lang="es-EC" sz="2400" b="1" dirty="0"/>
              <a:t>Propuestas para el correcto desempeño de las áreas más críticas evaluados en la matriz de riesgos.  </a:t>
            </a:r>
            <a:endParaRPr lang="es-EC" sz="2400" dirty="0"/>
          </a:p>
        </p:txBody>
      </p:sp>
      <p:sp>
        <p:nvSpPr>
          <p:cNvPr id="4" name="Subtítulo 3"/>
          <p:cNvSpPr>
            <a:spLocks noGrp="1"/>
          </p:cNvSpPr>
          <p:nvPr>
            <p:ph type="subTitle" idx="1"/>
          </p:nvPr>
        </p:nvSpPr>
        <p:spPr>
          <a:xfrm>
            <a:off x="876422" y="1234440"/>
            <a:ext cx="10698480" cy="5196840"/>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342900" lvl="0" indent="-342900" algn="l">
              <a:buFont typeface="Arial" panose="020B0604020202020204" pitchFamily="34" charset="0"/>
              <a:buChar char="•"/>
            </a:pPr>
            <a:r>
              <a:rPr lang="es-EC" sz="1800" cap="none" dirty="0" smtClean="0">
                <a:solidFill>
                  <a:schemeClr val="tx1"/>
                </a:solidFill>
              </a:rPr>
              <a:t>Establecer  un manual de  objetivos planificados para alcanzar  las metas y actividades empresariales.</a:t>
            </a:r>
          </a:p>
          <a:p>
            <a:pPr marL="342900" lvl="0" indent="-342900" algn="l">
              <a:buFont typeface="Arial" panose="020B0604020202020204" pitchFamily="34" charset="0"/>
              <a:buChar char="•"/>
            </a:pPr>
            <a:r>
              <a:rPr lang="es-EC" sz="1800" cap="none" dirty="0" smtClean="0">
                <a:solidFill>
                  <a:schemeClr val="tx1"/>
                </a:solidFill>
              </a:rPr>
              <a:t>Elaboración de documentos, manual de control interno enfocado a riesgos con procedimientos, política, indicadores y responsables.</a:t>
            </a:r>
          </a:p>
          <a:p>
            <a:pPr marL="342900" lvl="0" indent="-342900" algn="l">
              <a:buFont typeface="Arial" panose="020B0604020202020204" pitchFamily="34" charset="0"/>
              <a:buChar char="•"/>
            </a:pPr>
            <a:r>
              <a:rPr lang="es-EC" sz="1800" cap="none" dirty="0" smtClean="0">
                <a:solidFill>
                  <a:schemeClr val="tx1"/>
                </a:solidFill>
              </a:rPr>
              <a:t>Elaborar manuales de procedimientos conjuntos en todos los departamentos. </a:t>
            </a:r>
          </a:p>
          <a:p>
            <a:pPr marL="342900" lvl="0" indent="-342900" algn="l">
              <a:buFont typeface="Arial" panose="020B0604020202020204" pitchFamily="34" charset="0"/>
              <a:buChar char="•"/>
            </a:pPr>
            <a:r>
              <a:rPr lang="es-EC" sz="1800" cap="none" dirty="0" smtClean="0">
                <a:solidFill>
                  <a:schemeClr val="tx1"/>
                </a:solidFill>
              </a:rPr>
              <a:t>Elaborar manuales de ética y cumplir con el código de ética.  </a:t>
            </a:r>
          </a:p>
          <a:p>
            <a:pPr marL="342900" lvl="0" indent="-342900" algn="l">
              <a:buFont typeface="Arial" panose="020B0604020202020204" pitchFamily="34" charset="0"/>
              <a:buChar char="•"/>
            </a:pPr>
            <a:r>
              <a:rPr lang="es-EC" sz="1800" cap="none" dirty="0" smtClean="0">
                <a:solidFill>
                  <a:schemeClr val="tx1"/>
                </a:solidFill>
              </a:rPr>
              <a:t>Realizar actividades extra laborales  con el fin de integrar y motivar al personal.</a:t>
            </a:r>
          </a:p>
          <a:p>
            <a:pPr marL="342900" lvl="0" indent="-342900" algn="l">
              <a:buFont typeface="Arial" panose="020B0604020202020204" pitchFamily="34" charset="0"/>
              <a:buChar char="•"/>
            </a:pPr>
            <a:r>
              <a:rPr lang="es-EC" sz="1800" cap="none" dirty="0" smtClean="0">
                <a:solidFill>
                  <a:schemeClr val="tx1"/>
                </a:solidFill>
              </a:rPr>
              <a:t>Adquirir  un sistema tecnológico que  facilite el buen desarrollo de las actividades empresariales.</a:t>
            </a:r>
          </a:p>
          <a:p>
            <a:pPr marL="342900" lvl="0" indent="-342900" algn="l">
              <a:buFont typeface="Arial" panose="020B0604020202020204" pitchFamily="34" charset="0"/>
              <a:buChar char="•"/>
            </a:pPr>
            <a:r>
              <a:rPr lang="es-EC" sz="1800" cap="none" dirty="0" smtClean="0">
                <a:solidFill>
                  <a:schemeClr val="tx1"/>
                </a:solidFill>
              </a:rPr>
              <a:t>Elaborar un manual de funciones y procesos para cada departamento.</a:t>
            </a:r>
          </a:p>
          <a:p>
            <a:pPr marL="342900" lvl="0" indent="-342900" algn="l">
              <a:buFont typeface="Arial" panose="020B0604020202020204" pitchFamily="34" charset="0"/>
              <a:buChar char="•"/>
            </a:pPr>
            <a:r>
              <a:rPr lang="es-EC" sz="1800" cap="none" dirty="0" smtClean="0">
                <a:solidFill>
                  <a:schemeClr val="tx1"/>
                </a:solidFill>
              </a:rPr>
              <a:t>Que todas las salidas de productos del almacén tengan sus respectivas autorizaciones.</a:t>
            </a:r>
          </a:p>
          <a:p>
            <a:pPr marL="342900" lvl="0" indent="-342900" algn="l">
              <a:buFont typeface="Arial" panose="020B0604020202020204" pitchFamily="34" charset="0"/>
              <a:buChar char="•"/>
            </a:pPr>
            <a:r>
              <a:rPr lang="es-EC" sz="1800" cap="none" dirty="0" smtClean="0">
                <a:solidFill>
                  <a:schemeClr val="tx1"/>
                </a:solidFill>
              </a:rPr>
              <a:t>Elaborar manuales donde se dé informaciones sobre reglamentos y programas establecidas por la empresa.</a:t>
            </a:r>
          </a:p>
          <a:p>
            <a:pPr marL="342900" lvl="0" indent="-342900" algn="l">
              <a:buFont typeface="Arial" panose="020B0604020202020204" pitchFamily="34" charset="0"/>
              <a:buChar char="•"/>
            </a:pPr>
            <a:r>
              <a:rPr lang="es-EC" sz="1800" cap="none" dirty="0" smtClean="0">
                <a:solidFill>
                  <a:schemeClr val="tx1"/>
                </a:solidFill>
              </a:rPr>
              <a:t>Realizar  auditorías  internas, y así poder tomar decisiones posteriores a la mejora continua.</a:t>
            </a:r>
          </a:p>
          <a:p>
            <a:endParaRPr lang="es-EC" sz="1800" cap="none" dirty="0">
              <a:solidFill>
                <a:schemeClr val="tx1"/>
              </a:solidFill>
            </a:endParaRPr>
          </a:p>
        </p:txBody>
      </p:sp>
    </p:spTree>
    <p:extLst>
      <p:ext uri="{BB962C8B-B14F-4D97-AF65-F5344CB8AC3E}">
        <p14:creationId xmlns:p14="http://schemas.microsoft.com/office/powerpoint/2010/main" val="52975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p:cNvGraphicFramePr>
            <a:graphicFrameLocks/>
          </p:cNvGraphicFramePr>
          <p:nvPr>
            <p:extLst>
              <p:ext uri="{D42A27DB-BD31-4B8C-83A1-F6EECF244321}">
                <p14:modId xmlns:p14="http://schemas.microsoft.com/office/powerpoint/2010/main" val="4294025034"/>
              </p:ext>
            </p:extLst>
          </p:nvPr>
        </p:nvGraphicFramePr>
        <p:xfrm>
          <a:off x="647387" y="746760"/>
          <a:ext cx="10622280" cy="582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914400" y="237517"/>
            <a:ext cx="10364451" cy="341603"/>
          </a:xfr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s-EC" sz="2800" b="1" dirty="0"/>
              <a:t>CONCLUSIONES Y </a:t>
            </a:r>
            <a:r>
              <a:rPr lang="es-EC" sz="2800" b="1" dirty="0" smtClean="0"/>
              <a:t>RECOMENDACIONES</a:t>
            </a:r>
            <a:endParaRPr lang="es-EC" sz="2800" dirty="0"/>
          </a:p>
        </p:txBody>
      </p:sp>
    </p:spTree>
    <p:extLst>
      <p:ext uri="{BB962C8B-B14F-4D97-AF65-F5344CB8AC3E}">
        <p14:creationId xmlns:p14="http://schemas.microsoft.com/office/powerpoint/2010/main" val="2044793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39155" y="6276894"/>
            <a:ext cx="1752845" cy="581106"/>
          </a:xfrm>
          <a:prstGeom prst="rect">
            <a:avLst/>
          </a:prstGeom>
        </p:spPr>
      </p:pic>
      <p:graphicFrame>
        <p:nvGraphicFramePr>
          <p:cNvPr id="5" name="Marcador de contenido 4"/>
          <p:cNvGraphicFramePr>
            <a:graphicFrameLocks noGrp="1"/>
          </p:cNvGraphicFramePr>
          <p:nvPr>
            <p:ph sz="quarter" idx="13"/>
            <p:extLst>
              <p:ext uri="{D42A27DB-BD31-4B8C-83A1-F6EECF244321}">
                <p14:modId xmlns:p14="http://schemas.microsoft.com/office/powerpoint/2010/main" val="551509660"/>
              </p:ext>
            </p:extLst>
          </p:nvPr>
        </p:nvGraphicFramePr>
        <p:xfrm>
          <a:off x="914400" y="685800"/>
          <a:ext cx="10622280" cy="5821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037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381390026"/>
              </p:ext>
            </p:extLst>
          </p:nvPr>
        </p:nvGraphicFramePr>
        <p:xfrm>
          <a:off x="876422" y="873443"/>
          <a:ext cx="10363200" cy="5146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92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sz="quarter" idx="13"/>
            <p:extLst>
              <p:ext uri="{D42A27DB-BD31-4B8C-83A1-F6EECF244321}">
                <p14:modId xmlns:p14="http://schemas.microsoft.com/office/powerpoint/2010/main" val="1748327952"/>
              </p:ext>
            </p:extLst>
          </p:nvPr>
        </p:nvGraphicFramePr>
        <p:xfrm>
          <a:off x="876422" y="873443"/>
          <a:ext cx="10363200" cy="514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297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6276894"/>
            <a:ext cx="1752845" cy="581106"/>
          </a:xfrm>
          <a:prstGeom prst="rect">
            <a:avLst/>
          </a:prstGeom>
        </p:spPr>
      </p:pic>
      <p:sp>
        <p:nvSpPr>
          <p:cNvPr id="3" name="Título 2"/>
          <p:cNvSpPr>
            <a:spLocks noGrp="1"/>
          </p:cNvSpPr>
          <p:nvPr>
            <p:ph type="ctrTitle"/>
          </p:nvPr>
        </p:nvSpPr>
        <p:spPr>
          <a:xfrm>
            <a:off x="1752845" y="1910385"/>
            <a:ext cx="8689976" cy="2509213"/>
          </a:xfrm>
        </p:spPr>
        <p:txBody>
          <a:bodyPr>
            <a:normAutofit/>
          </a:bodyPr>
          <a:lstStyle/>
          <a:p>
            <a:r>
              <a:rPr lang="es-EC" sz="9600" dirty="0" smtClean="0"/>
              <a:t>Gracias ……</a:t>
            </a:r>
            <a:endParaRPr lang="es-EC" sz="9600" dirty="0"/>
          </a:p>
        </p:txBody>
      </p:sp>
    </p:spTree>
    <p:extLst>
      <p:ext uri="{BB962C8B-B14F-4D97-AF65-F5344CB8AC3E}">
        <p14:creationId xmlns:p14="http://schemas.microsoft.com/office/powerpoint/2010/main" val="26296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2063" y="1948494"/>
            <a:ext cx="10171681" cy="3785652"/>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742950" indent="-285750" algn="just">
              <a:lnSpc>
                <a:spcPct val="150000"/>
              </a:lnSpc>
              <a:spcAft>
                <a:spcPts val="0"/>
              </a:spcAft>
              <a:buFont typeface="Arial" panose="020B0604020202020204" pitchFamily="34" charset="0"/>
              <a:buChar char="•"/>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Es de gran importancia  “el diseño de un sistema integral del control interno basado en COSO - ERM.” </a:t>
            </a:r>
          </a:p>
          <a:p>
            <a:pPr marL="742950" indent="-285750" algn="just">
              <a:lnSpc>
                <a:spcPct val="150000"/>
              </a:lnSpc>
              <a:spcAft>
                <a:spcPts val="0"/>
              </a:spcAf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Y</a:t>
            </a: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a que permitirá alcanzar los objetivos propuestos y afrontar nuevos retos.</a:t>
            </a:r>
          </a:p>
          <a:p>
            <a:pPr marL="742950" indent="-285750" algn="just">
              <a:lnSpc>
                <a:spcPct val="150000"/>
              </a:lnSpc>
              <a:spcAft>
                <a:spcPts val="0"/>
              </a:spcAft>
              <a:buFont typeface="Arial" panose="020B0604020202020204" pitchFamily="34" charset="0"/>
              <a:buChar char="•"/>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La determinación del nivel de confianza de los controles de la empresa </a:t>
            </a:r>
          </a:p>
          <a:p>
            <a:pPr marL="742950" indent="-285750" algn="just">
              <a:lnSpc>
                <a:spcPct val="150000"/>
              </a:lnSpc>
              <a:spcAft>
                <a:spcPts val="0"/>
              </a:spcAft>
              <a:buFont typeface="Arial" panose="020B0604020202020204" pitchFamily="34" charset="0"/>
              <a:buChar char="•"/>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Se obtendrá el resultado de la evaluación del control interno </a:t>
            </a:r>
          </a:p>
          <a:p>
            <a:pPr marL="742950" indent="-285750" algn="just">
              <a:lnSpc>
                <a:spcPct val="150000"/>
              </a:lnSpc>
              <a:spcAft>
                <a:spcPts val="0"/>
              </a:spcAft>
              <a:buFont typeface="Arial" panose="020B0604020202020204" pitchFamily="34" charset="0"/>
              <a:buChar char="•"/>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Se podrá profundizar en los procesos administrativos y el grado de exposición al riesgo, </a:t>
            </a:r>
          </a:p>
          <a:p>
            <a:pPr marL="742950" indent="-285750" algn="just">
              <a:lnSpc>
                <a:spcPct val="150000"/>
              </a:lnSpc>
              <a:spcAft>
                <a:spcPts val="0"/>
              </a:spcAft>
              <a:buFont typeface="Arial" panose="020B0604020202020204" pitchFamily="34" charset="0"/>
              <a:buChar char="•"/>
            </a:pPr>
            <a:r>
              <a:rPr lang="es-EC" sz="2000" dirty="0" smtClean="0">
                <a:effectLst/>
                <a:latin typeface="Times New Roman" panose="02020603050405020304" pitchFamily="18" charset="0"/>
                <a:ea typeface="Calibri" panose="020F0502020204030204" pitchFamily="34" charset="0"/>
                <a:cs typeface="Times New Roman" panose="02020603050405020304" pitchFamily="18" charset="0"/>
              </a:rPr>
              <a:t>Permitirá analizar e implementar controles internos administrativos mediante la guía del Modelo.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4079778" y="471054"/>
            <a:ext cx="4357640" cy="738664"/>
          </a:xfrm>
          <a:prstGeom prst="rect">
            <a:avLst/>
          </a:prstGeom>
        </p:spPr>
        <p:txBody>
          <a:bodyPr wrap="square">
            <a:spAutoFit/>
          </a:bodyPr>
          <a:lstStyle/>
          <a:p>
            <a:pPr lvl="1" algn="just">
              <a:lnSpc>
                <a:spcPct val="150000"/>
              </a:lnSpc>
              <a:spcAft>
                <a:spcPts val="0"/>
              </a:spcAft>
            </a:pPr>
            <a:r>
              <a:rPr lang="es-EC" sz="2800" b="1" dirty="0" smtClean="0">
                <a:effectLst/>
                <a:latin typeface="Times New Roman" panose="02020603050405020304" pitchFamily="18" charset="0"/>
                <a:ea typeface="Calibri" panose="020F0502020204030204" pitchFamily="34" charset="0"/>
                <a:cs typeface="Times New Roman" panose="02020603050405020304" pitchFamily="18" charset="0"/>
              </a:rPr>
              <a:t>Justificación</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0" y="6047901"/>
            <a:ext cx="2264324" cy="810099"/>
          </a:xfrm>
          <a:prstGeom prst="rect">
            <a:avLst/>
          </a:prstGeom>
        </p:spPr>
      </p:pic>
    </p:spTree>
    <p:extLst>
      <p:ext uri="{BB962C8B-B14F-4D97-AF65-F5344CB8AC3E}">
        <p14:creationId xmlns:p14="http://schemas.microsoft.com/office/powerpoint/2010/main" val="4251377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375" y="286008"/>
            <a:ext cx="10364451" cy="1002465"/>
          </a:xfrm>
        </p:spPr>
        <p:txBody>
          <a:bodyPr/>
          <a:lstStyle/>
          <a:p>
            <a:pPr lvl="1" algn="ctr" rtl="0">
              <a:lnSpc>
                <a:spcPct val="90000"/>
              </a:lnSpc>
              <a:spcBef>
                <a:spcPct val="0"/>
              </a:spcBef>
            </a:pPr>
            <a:r>
              <a:rPr lang="es-EC" sz="3200" b="1" dirty="0"/>
              <a:t>Objetivos</a:t>
            </a:r>
            <a:r>
              <a:rPr lang="es-EC" b="1" dirty="0"/>
              <a:t> </a:t>
            </a:r>
            <a:r>
              <a:rPr lang="es-EC" dirty="0"/>
              <a:t/>
            </a:r>
            <a:br>
              <a:rPr lang="es-EC" dirty="0"/>
            </a:b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418690139"/>
              </p:ext>
            </p:extLst>
          </p:nvPr>
        </p:nvGraphicFramePr>
        <p:xfrm>
          <a:off x="915026" y="1011383"/>
          <a:ext cx="10363200" cy="544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9476509" y="0"/>
            <a:ext cx="2525739" cy="787240"/>
          </a:xfrm>
          <a:prstGeom prst="rect">
            <a:avLst/>
          </a:prstGeom>
        </p:spPr>
      </p:pic>
    </p:spTree>
    <p:extLst>
      <p:ext uri="{BB962C8B-B14F-4D97-AF65-F5344CB8AC3E}">
        <p14:creationId xmlns:p14="http://schemas.microsoft.com/office/powerpoint/2010/main" val="294536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430258"/>
            <a:ext cx="10364451" cy="753083"/>
          </a:xfrm>
        </p:spPr>
        <p:txBody>
          <a:bodyPr/>
          <a:lstStyle/>
          <a:p>
            <a:pPr lvl="1" algn="ctr" rtl="0">
              <a:lnSpc>
                <a:spcPct val="90000"/>
              </a:lnSpc>
              <a:spcBef>
                <a:spcPct val="0"/>
              </a:spcBef>
            </a:pPr>
            <a:r>
              <a:rPr lang="es-EC" b="1" dirty="0"/>
              <a:t>Metodología de la investigación </a:t>
            </a:r>
            <a:r>
              <a:rPr lang="es-EC" dirty="0"/>
              <a:t/>
            </a:r>
            <a:br>
              <a:rPr lang="es-EC" dirty="0"/>
            </a:b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061076395"/>
              </p:ext>
            </p:extLst>
          </p:nvPr>
        </p:nvGraphicFramePr>
        <p:xfrm>
          <a:off x="277905" y="1183341"/>
          <a:ext cx="11474824" cy="5023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7247964" y="4405745"/>
            <a:ext cx="4029635" cy="79042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ángulo 11"/>
          <p:cNvSpPr/>
          <p:nvPr/>
        </p:nvSpPr>
        <p:spPr>
          <a:xfrm>
            <a:off x="6609230" y="4146770"/>
            <a:ext cx="4029635" cy="73725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ángulo 13"/>
          <p:cNvSpPr/>
          <p:nvPr/>
        </p:nvSpPr>
        <p:spPr>
          <a:xfrm>
            <a:off x="5752704" y="4585854"/>
            <a:ext cx="5566471" cy="1328137"/>
          </a:xfrm>
          <a:prstGeom prst="rect">
            <a:avLst/>
          </a:prstGeom>
          <a:solidFill>
            <a:schemeClr val="accent1">
              <a:lumMod val="20000"/>
              <a:lumOff val="8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2"/>
            <a:r>
              <a:rPr lang="es-EC" sz="1400" dirty="0"/>
              <a:t>La observación. </a:t>
            </a:r>
            <a:endParaRPr lang="es-EC" sz="1400" dirty="0" smtClean="0"/>
          </a:p>
          <a:p>
            <a:pPr lvl="2"/>
            <a:r>
              <a:rPr lang="es-EC" sz="1400" dirty="0" smtClean="0"/>
              <a:t>La </a:t>
            </a:r>
            <a:r>
              <a:rPr lang="es-EC" sz="1400" dirty="0"/>
              <a:t>entrevista. </a:t>
            </a:r>
            <a:endParaRPr lang="es-EC" sz="1400" dirty="0" smtClean="0"/>
          </a:p>
          <a:p>
            <a:pPr lvl="2"/>
            <a:r>
              <a:rPr lang="es-EC" sz="1400" dirty="0" smtClean="0"/>
              <a:t>La </a:t>
            </a:r>
            <a:r>
              <a:rPr lang="es-EC" sz="1400" dirty="0"/>
              <a:t>revisión de documentos o análisis documental. </a:t>
            </a:r>
            <a:endParaRPr lang="es-EC" sz="1400" dirty="0" smtClean="0"/>
          </a:p>
          <a:p>
            <a:pPr lvl="2"/>
            <a:r>
              <a:rPr lang="es-EC" sz="1400" dirty="0" smtClean="0"/>
              <a:t>El </a:t>
            </a:r>
            <a:r>
              <a:rPr lang="es-EC" sz="1400" dirty="0"/>
              <a:t>estudio del caso de la empresa</a:t>
            </a:r>
            <a:r>
              <a:rPr lang="es-EC" sz="1400" dirty="0" smtClean="0"/>
              <a:t>. </a:t>
            </a:r>
          </a:p>
          <a:p>
            <a:pPr lvl="2"/>
            <a:r>
              <a:rPr lang="es-EC" sz="1400" dirty="0" smtClean="0"/>
              <a:t>Los </a:t>
            </a:r>
            <a:r>
              <a:rPr lang="es-EC" sz="1400" dirty="0"/>
              <a:t>cuestionarios. </a:t>
            </a:r>
          </a:p>
        </p:txBody>
      </p:sp>
      <p:sp>
        <p:nvSpPr>
          <p:cNvPr id="15" name="Rectángulo 14"/>
          <p:cNvSpPr/>
          <p:nvPr/>
        </p:nvSpPr>
        <p:spPr>
          <a:xfrm>
            <a:off x="5056908" y="3395082"/>
            <a:ext cx="5874327" cy="808172"/>
          </a:xfrm>
          <a:prstGeom prst="rect">
            <a:avLst/>
          </a:prstGeom>
          <a:solidFill>
            <a:schemeClr val="accent1">
              <a:lumMod val="20000"/>
              <a:lumOff val="80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endParaRPr lang="es-EC" sz="1600" kern="1200" dirty="0"/>
          </a:p>
          <a:p>
            <a:pPr marL="0" lvl="1" defTabSz="400050">
              <a:lnSpc>
                <a:spcPct val="90000"/>
              </a:lnSpc>
              <a:spcBef>
                <a:spcPct val="0"/>
              </a:spcBef>
              <a:spcAft>
                <a:spcPct val="15000"/>
              </a:spcAft>
            </a:pPr>
            <a:r>
              <a:rPr lang="es-EC" sz="1600" dirty="0" smtClean="0"/>
              <a:t>Las </a:t>
            </a:r>
            <a:r>
              <a:rPr lang="es-EC" sz="1600" dirty="0"/>
              <a:t>investigaciones pueden tener un rango desde investigaciones formales por escrito dirigidas a terceras partes hasta investigaciones orales informales dirigidas a personas dentro de la entidad</a:t>
            </a:r>
            <a:r>
              <a:rPr lang="es-EC" sz="1600" kern="1200" dirty="0" smtClean="0"/>
              <a:t> </a:t>
            </a:r>
            <a:endParaRPr lang="es-EC" sz="1600" kern="1200" dirty="0"/>
          </a:p>
          <a:p>
            <a:pPr marL="57150" lvl="1" indent="-57150" algn="l" defTabSz="400050">
              <a:lnSpc>
                <a:spcPct val="90000"/>
              </a:lnSpc>
              <a:spcBef>
                <a:spcPct val="0"/>
              </a:spcBef>
              <a:spcAft>
                <a:spcPct val="15000"/>
              </a:spcAft>
              <a:buChar char="••"/>
            </a:pPr>
            <a:endParaRPr lang="es-EC" sz="1600" kern="1200" dirty="0"/>
          </a:p>
        </p:txBody>
      </p:sp>
      <p:pic>
        <p:nvPicPr>
          <p:cNvPr id="16" name="Imagen 15"/>
          <p:cNvPicPr>
            <a:picLocks noChangeAspect="1"/>
          </p:cNvPicPr>
          <p:nvPr/>
        </p:nvPicPr>
        <p:blipFill>
          <a:blip r:embed="rId7"/>
          <a:stretch>
            <a:fillRect/>
          </a:stretch>
        </p:blipFill>
        <p:spPr>
          <a:xfrm>
            <a:off x="10054812" y="0"/>
            <a:ext cx="2137188" cy="769210"/>
          </a:xfrm>
          <a:prstGeom prst="rect">
            <a:avLst/>
          </a:prstGeom>
        </p:spPr>
      </p:pic>
    </p:spTree>
    <p:extLst>
      <p:ext uri="{BB962C8B-B14F-4D97-AF65-F5344CB8AC3E}">
        <p14:creationId xmlns:p14="http://schemas.microsoft.com/office/powerpoint/2010/main" val="316633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055" y="54616"/>
            <a:ext cx="8742218" cy="6386946"/>
          </a:xfrm>
          <a:prstGeom prst="rect">
            <a:avLst/>
          </a:prstGeom>
          <a:blipFill>
            <a:blip r:embed="rId3"/>
            <a:tile tx="0" ty="0" sx="100000" sy="100000" flip="none" algn="tl"/>
          </a:blipFill>
          <a:effectLst>
            <a:glow rad="317500">
              <a:schemeClr val="accent1">
                <a:alpha val="80000"/>
              </a:schemeClr>
            </a:glow>
            <a:outerShdw blurRad="50800" dist="50800" dir="5400000" sx="1000" sy="1000" algn="ctr" rotWithShape="0">
              <a:srgbClr val="000000">
                <a:alpha val="45000"/>
              </a:srgbClr>
            </a:outerShdw>
            <a:reflection endPos="0" dist="50800" dir="5400000" sy="-100000" algn="bl" rotWithShape="0"/>
          </a:effectLst>
          <a:scene3d>
            <a:camera prst="orthographicFront"/>
            <a:lightRig rig="threePt" dir="t"/>
          </a:scene3d>
          <a:sp3d>
            <a:bevelT/>
          </a:sp3d>
        </p:spPr>
      </p:pic>
      <p:sp>
        <p:nvSpPr>
          <p:cNvPr id="2" name="Título 1"/>
          <p:cNvSpPr>
            <a:spLocks noGrp="1"/>
          </p:cNvSpPr>
          <p:nvPr>
            <p:ph type="title"/>
          </p:nvPr>
        </p:nvSpPr>
        <p:spPr>
          <a:xfrm>
            <a:off x="5853545" y="285671"/>
            <a:ext cx="5195454" cy="3963215"/>
          </a:xfrm>
          <a:solidFill>
            <a:schemeClr val="accent4">
              <a:lumMod val="20000"/>
              <a:lumOff val="80000"/>
              <a:alpha val="48000"/>
            </a:schemeClr>
          </a:solidFill>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just">
              <a:lnSpc>
                <a:spcPct val="150000"/>
              </a:lnSpc>
            </a:pPr>
            <a:r>
              <a:rPr lang="es-EC" sz="2400" cap="none" dirty="0"/>
              <a:t>E</a:t>
            </a:r>
            <a:r>
              <a:rPr lang="es-EC" sz="2400" cap="none" dirty="0" smtClean="0"/>
              <a:t>mpresa  ecuatoriano que cuenta con muchos años en el campo de la agronomía y distribución de productos para la nutrición agrícola, involucrando materias primas de origen vegetal en especial los derivados de las levaduras. </a:t>
            </a:r>
            <a:endParaRPr lang="es-EC" sz="2400" cap="none" dirty="0"/>
          </a:p>
        </p:txBody>
      </p:sp>
      <p:pic>
        <p:nvPicPr>
          <p:cNvPr id="4" name="Imagen 3"/>
          <p:cNvPicPr>
            <a:picLocks noChangeAspect="1"/>
          </p:cNvPicPr>
          <p:nvPr/>
        </p:nvPicPr>
        <p:blipFill>
          <a:blip r:embed="rId4"/>
          <a:stretch>
            <a:fillRect/>
          </a:stretch>
        </p:blipFill>
        <p:spPr>
          <a:xfrm>
            <a:off x="314792" y="241558"/>
            <a:ext cx="5066677" cy="1295008"/>
          </a:xfrm>
          <a:prstGeom prst="rect">
            <a:avLst/>
          </a:prstGeom>
        </p:spPr>
      </p:pic>
      <p:sp>
        <p:nvSpPr>
          <p:cNvPr id="3" name="Marcador de contenido 2"/>
          <p:cNvSpPr>
            <a:spLocks noGrp="1"/>
          </p:cNvSpPr>
          <p:nvPr>
            <p:ph sz="quarter" idx="13"/>
          </p:nvPr>
        </p:nvSpPr>
        <p:spPr>
          <a:xfrm>
            <a:off x="921329" y="1813330"/>
            <a:ext cx="4267199" cy="4628232"/>
          </a:xfrm>
          <a:solidFill>
            <a:schemeClr val="accent5">
              <a:lumMod val="20000"/>
              <a:lumOff val="80000"/>
              <a:alpha val="59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just">
              <a:buNone/>
            </a:pPr>
            <a:r>
              <a:rPr lang="es-EC" sz="2400" cap="none" dirty="0" smtClean="0"/>
              <a:t>Av. González </a:t>
            </a:r>
            <a:r>
              <a:rPr lang="es-EC" sz="2400" cap="none" dirty="0"/>
              <a:t>S</a:t>
            </a:r>
            <a:r>
              <a:rPr lang="es-EC" sz="2400" cap="none" dirty="0" smtClean="0"/>
              <a:t>uarez 231 y Caamaño </a:t>
            </a:r>
            <a:r>
              <a:rPr lang="es-EC" sz="2400" cap="none" dirty="0"/>
              <a:t>C</a:t>
            </a:r>
            <a:r>
              <a:rPr lang="es-EC" sz="2400" cap="none" dirty="0" smtClean="0"/>
              <a:t>onocoto - Quito - Pichincha, </a:t>
            </a:r>
          </a:p>
          <a:p>
            <a:pPr marL="0" indent="0" algn="just">
              <a:buNone/>
            </a:pPr>
            <a:r>
              <a:rPr lang="es-EC" sz="2400" cap="none" dirty="0" smtClean="0"/>
              <a:t>Dedicada a producción, formulación, venta por mayor y menor  de productos agrícolas, veterinarios así como de uso humano, que permitan satisfacer las necesidades de sus clientes.</a:t>
            </a:r>
            <a:endParaRPr lang="es-EC" sz="2400" cap="none" dirty="0"/>
          </a:p>
        </p:txBody>
      </p:sp>
    </p:spTree>
    <p:extLst>
      <p:ext uri="{BB962C8B-B14F-4D97-AF65-F5344CB8AC3E}">
        <p14:creationId xmlns:p14="http://schemas.microsoft.com/office/powerpoint/2010/main" val="1302423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13" y="1616907"/>
            <a:ext cx="11527436" cy="5427074"/>
          </a:xfrm>
          <a:prstGeom prst="rect">
            <a:avLst/>
          </a:prstGeom>
        </p:spPr>
      </p:pic>
      <p:sp>
        <p:nvSpPr>
          <p:cNvPr id="2" name="Título 1"/>
          <p:cNvSpPr>
            <a:spLocks noGrp="1"/>
          </p:cNvSpPr>
          <p:nvPr>
            <p:ph type="title"/>
          </p:nvPr>
        </p:nvSpPr>
        <p:spPr>
          <a:xfrm>
            <a:off x="899295" y="197176"/>
            <a:ext cx="10364451" cy="699295"/>
          </a:xfrm>
        </p:spPr>
        <p:txBody>
          <a:bodyPr/>
          <a:lstStyle/>
          <a:p>
            <a:r>
              <a:rPr lang="es-EC" dirty="0" smtClean="0"/>
              <a:t>Productos </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217578625"/>
              </p:ext>
            </p:extLst>
          </p:nvPr>
        </p:nvGraphicFramePr>
        <p:xfrm>
          <a:off x="484188" y="720436"/>
          <a:ext cx="11084357" cy="613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9199419" y="-1"/>
            <a:ext cx="2940750" cy="896471"/>
          </a:xfrm>
          <a:prstGeom prst="rect">
            <a:avLst/>
          </a:prstGeom>
        </p:spPr>
      </p:pic>
    </p:spTree>
    <p:extLst>
      <p:ext uri="{BB962C8B-B14F-4D97-AF65-F5344CB8AC3E}">
        <p14:creationId xmlns:p14="http://schemas.microsoft.com/office/powerpoint/2010/main" val="3406530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5" y="470291"/>
            <a:ext cx="12586447" cy="5917417"/>
          </a:xfrm>
          <a:prstGeom prst="rect">
            <a:avLst/>
          </a:prstGeom>
          <a:effectLst>
            <a:outerShdw blurRad="50800" dist="50800" sx="1000" sy="1000" algn="ctr" rotWithShape="0">
              <a:srgbClr val="000000"/>
            </a:outerShdw>
            <a:reflection endPos="0" dist="50800" dir="5400000" sy="-100000" algn="bl" rotWithShape="0"/>
          </a:effectLst>
        </p:spPr>
      </p:pic>
      <p:pic>
        <p:nvPicPr>
          <p:cNvPr id="2" name="Imagen 1"/>
          <p:cNvPicPr>
            <a:picLocks noChangeAspect="1"/>
          </p:cNvPicPr>
          <p:nvPr/>
        </p:nvPicPr>
        <p:blipFill>
          <a:blip r:embed="rId3"/>
          <a:stretch>
            <a:fillRect/>
          </a:stretch>
        </p:blipFill>
        <p:spPr>
          <a:xfrm>
            <a:off x="0" y="5749636"/>
            <a:ext cx="1887804" cy="1108364"/>
          </a:xfrm>
          <a:prstGeom prst="rect">
            <a:avLst/>
          </a:prstGeom>
        </p:spPr>
      </p:pic>
      <p:sp>
        <p:nvSpPr>
          <p:cNvPr id="3" name="Título 2"/>
          <p:cNvSpPr>
            <a:spLocks noGrp="1"/>
          </p:cNvSpPr>
          <p:nvPr>
            <p:ph type="title"/>
          </p:nvPr>
        </p:nvSpPr>
        <p:spPr>
          <a:xfrm>
            <a:off x="375893" y="676022"/>
            <a:ext cx="4070601" cy="1054623"/>
          </a:xfrm>
          <a:solidFill>
            <a:schemeClr val="bg2">
              <a:lumMod val="20000"/>
              <a:lumOff val="80000"/>
            </a:schemeClr>
          </a:solidFill>
        </p:spPr>
        <p:txBody>
          <a:bodyPr/>
          <a:lstStyle/>
          <a:p>
            <a:r>
              <a:rPr lang="es-EC" b="1" dirty="0"/>
              <a:t>Misión</a:t>
            </a:r>
            <a:endParaRPr lang="es-EC" dirty="0"/>
          </a:p>
        </p:txBody>
      </p:sp>
      <p:sp>
        <p:nvSpPr>
          <p:cNvPr id="4" name="Marcador de contenido 3"/>
          <p:cNvSpPr>
            <a:spLocks noGrp="1"/>
          </p:cNvSpPr>
          <p:nvPr>
            <p:ph sz="quarter" idx="13"/>
          </p:nvPr>
        </p:nvSpPr>
        <p:spPr>
          <a:xfrm>
            <a:off x="1326151" y="2199612"/>
            <a:ext cx="10363826" cy="3550024"/>
          </a:xfrm>
          <a:solidFill>
            <a:schemeClr val="accent2">
              <a:lumMod val="40000"/>
              <a:lumOff val="60000"/>
            </a:schemeClr>
          </a:solidFill>
        </p:spPr>
        <p:txBody>
          <a:bodyPr/>
          <a:lstStyle/>
          <a:p>
            <a:pPr marL="0" indent="0">
              <a:buNone/>
            </a:pPr>
            <a:endParaRPr lang="es-EC" sz="2800" i="1" cap="none" dirty="0" smtClean="0"/>
          </a:p>
          <a:p>
            <a:pPr marL="0" indent="0">
              <a:buNone/>
            </a:pPr>
            <a:r>
              <a:rPr lang="es-EC" sz="2800" i="1" cap="none" dirty="0" smtClean="0"/>
              <a:t>“Brindar alternativas eficientes, encaminadas a reducir o corregir el impacto negativo, ocasionado por factores adversos o de nutrición en los cultivos.” todo ello dentro de un marco de respeto por el medio ambiente, que nos permita asegurar la oferta alimentaria del futuro.”</a:t>
            </a:r>
          </a:p>
          <a:p>
            <a:endParaRPr lang="es-EC" dirty="0"/>
          </a:p>
        </p:txBody>
      </p:sp>
    </p:spTree>
    <p:extLst>
      <p:ext uri="{BB962C8B-B14F-4D97-AF65-F5344CB8AC3E}">
        <p14:creationId xmlns:p14="http://schemas.microsoft.com/office/powerpoint/2010/main" val="348529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2449</TotalTime>
  <Words>3982</Words>
  <Application>Microsoft Office PowerPoint</Application>
  <PresentationFormat>Panorámica</PresentationFormat>
  <Paragraphs>744</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Cambria Math</vt:lpstr>
      <vt:lpstr>Times New Roman</vt:lpstr>
      <vt:lpstr>Tw Cen MT</vt:lpstr>
      <vt:lpstr>Wingdings</vt:lpstr>
      <vt:lpstr>Gota</vt:lpstr>
      <vt:lpstr>Presentación de PowerPoint</vt:lpstr>
      <vt:lpstr>INTRODUCCION </vt:lpstr>
      <vt:lpstr>Planteamiento del problema  </vt:lpstr>
      <vt:lpstr>Presentación de PowerPoint</vt:lpstr>
      <vt:lpstr>Objetivos  </vt:lpstr>
      <vt:lpstr>Metodología de la investigación  </vt:lpstr>
      <vt:lpstr>Empresa  ecuatoriano que cuenta con muchos años en el campo de la agronomía y distribución de productos para la nutrición agrícola, involucrando materias primas de origen vegetal en especial los derivados de las levaduras. </vt:lpstr>
      <vt:lpstr>Productos </vt:lpstr>
      <vt:lpstr>Misión</vt:lpstr>
      <vt:lpstr>Visión</vt:lpstr>
      <vt:lpstr>Presentación de PowerPoint</vt:lpstr>
      <vt:lpstr>ANÁLISIS SITUACIONAL</vt:lpstr>
      <vt:lpstr>ANÁLISIS SITUACIONAL</vt:lpstr>
      <vt:lpstr>ANÁLISIS SITUACIONAL</vt:lpstr>
      <vt:lpstr>MARCO TEÓRICO</vt:lpstr>
      <vt:lpstr>Clasificación de Riesgos Financieros</vt:lpstr>
      <vt:lpstr>CONCEPTOS DE RIESGOS FINANCIEROS </vt:lpstr>
      <vt:lpstr>Control interno </vt:lpstr>
      <vt:lpstr>Modelo coso erm</vt:lpstr>
      <vt:lpstr>Presentación de PowerPoint</vt:lpstr>
      <vt:lpstr>Presentación de PowerPoint</vt:lpstr>
      <vt:lpstr>Presentación de PowerPoint</vt:lpstr>
      <vt:lpstr>Presentación de PowerPoint</vt:lpstr>
      <vt:lpstr>EVALUACION DE CONTROL  INTERNO DEL PROCESO DE VENTAS </vt:lpstr>
      <vt:lpstr>Presentación de PowerPoint</vt:lpstr>
      <vt:lpstr>Presentación de PowerPoint</vt:lpstr>
      <vt:lpstr>Presentación de PowerPoint</vt:lpstr>
      <vt:lpstr>Presentación de PowerPoint</vt:lpstr>
      <vt:lpstr>Presentación de PowerPoint</vt:lpstr>
      <vt:lpstr>Propuestas para el correcto desempeño de las áreas más críticas evaluados en la matriz de riesgos.  </vt:lpstr>
      <vt:lpstr>CONCLUSIONES Y RECOMENDACIONES</vt:lpstr>
      <vt:lpstr>Presentación de PowerPoint</vt:lpstr>
      <vt:lpstr>Presentación de PowerPoint</vt:lpstr>
      <vt:lpstr>Presentación de PowerPoint</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 ╬█▄L▄O▄P▄E▄Z█╬ ᵝᵉˢᵗᴼʷᶰᵉʳ</dc:creator>
  <cp:lastModifiedBy>╬█▄P▄A▄T▄®█╬ ╬█▄L▄O▄P▄E▄Z█╬ ᵝᵉˢᵗᴼʷᶰᵉʳ</cp:lastModifiedBy>
  <cp:revision>114</cp:revision>
  <dcterms:created xsi:type="dcterms:W3CDTF">2016-02-25T14:36:45Z</dcterms:created>
  <dcterms:modified xsi:type="dcterms:W3CDTF">2016-03-01T11:56:50Z</dcterms:modified>
</cp:coreProperties>
</file>