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DA79C-863D-4A1A-A681-41D61B998E0B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E20B56D-3256-4E93-88C5-BD8404D07F87}">
      <dgm:prSet phldrT="[Texto]"/>
      <dgm:spPr/>
      <dgm:t>
        <a:bodyPr/>
        <a:lstStyle/>
        <a:p>
          <a:r>
            <a:rPr lang="es-EC" dirty="0" smtClean="0"/>
            <a:t>En la Bactobiology no se han definido metas y estrategias financieras claras</a:t>
          </a:r>
          <a:endParaRPr lang="es-EC" dirty="0"/>
        </a:p>
      </dgm:t>
    </dgm:pt>
    <dgm:pt modelId="{31815713-C869-4DD3-B8BB-D2A87F2F0F7C}" type="parTrans" cxnId="{805322DF-DE81-4970-9D98-293632C1D076}">
      <dgm:prSet/>
      <dgm:spPr/>
      <dgm:t>
        <a:bodyPr/>
        <a:lstStyle/>
        <a:p>
          <a:endParaRPr lang="es-EC"/>
        </a:p>
      </dgm:t>
    </dgm:pt>
    <dgm:pt modelId="{01B63775-F56D-4691-AA73-20186047C822}" type="sibTrans" cxnId="{805322DF-DE81-4970-9D98-293632C1D076}">
      <dgm:prSet/>
      <dgm:spPr/>
      <dgm:t>
        <a:bodyPr/>
        <a:lstStyle/>
        <a:p>
          <a:endParaRPr lang="es-EC"/>
        </a:p>
      </dgm:t>
    </dgm:pt>
    <dgm:pt modelId="{A02C69A7-9600-4C9C-A731-2F8D032BD103}">
      <dgm:prSet phldrT="[Texto]"/>
      <dgm:spPr/>
      <dgm:t>
        <a:bodyPr/>
        <a:lstStyle/>
        <a:p>
          <a:r>
            <a:rPr lang="es-EC" dirty="0" smtClean="0"/>
            <a:t>Debido a la ausencia de un amplio análisis situacional</a:t>
          </a:r>
          <a:endParaRPr lang="es-EC" dirty="0"/>
        </a:p>
      </dgm:t>
    </dgm:pt>
    <dgm:pt modelId="{D8B8EE05-3626-4891-8B2B-C99FF3403EBA}" type="parTrans" cxnId="{2F150164-320D-4BD1-83C8-5AEBFA2AD7A2}">
      <dgm:prSet/>
      <dgm:spPr/>
      <dgm:t>
        <a:bodyPr/>
        <a:lstStyle/>
        <a:p>
          <a:endParaRPr lang="es-EC"/>
        </a:p>
      </dgm:t>
    </dgm:pt>
    <dgm:pt modelId="{741F7A76-73E0-422E-93CF-B5FEA19A3883}" type="sibTrans" cxnId="{2F150164-320D-4BD1-83C8-5AEBFA2AD7A2}">
      <dgm:prSet/>
      <dgm:spPr/>
      <dgm:t>
        <a:bodyPr/>
        <a:lstStyle/>
        <a:p>
          <a:endParaRPr lang="es-EC"/>
        </a:p>
      </dgm:t>
    </dgm:pt>
    <dgm:pt modelId="{F15D9770-DB35-4877-A1DD-60C3585EFA59}">
      <dgm:prSet phldrT="[Texto]"/>
      <dgm:spPr/>
      <dgm:t>
        <a:bodyPr/>
        <a:lstStyle/>
        <a:p>
          <a:r>
            <a:rPr lang="es-EC" dirty="0" smtClean="0"/>
            <a:t>Y a la proyección de su información financiera. </a:t>
          </a:r>
          <a:endParaRPr lang="es-EC" dirty="0"/>
        </a:p>
      </dgm:t>
    </dgm:pt>
    <dgm:pt modelId="{2FA6B6B0-2D17-44DF-9623-6B2F1933212E}" type="parTrans" cxnId="{D43026AA-AE85-47E0-BE61-C6D392E213A8}">
      <dgm:prSet/>
      <dgm:spPr/>
      <dgm:t>
        <a:bodyPr/>
        <a:lstStyle/>
        <a:p>
          <a:endParaRPr lang="es-EC"/>
        </a:p>
      </dgm:t>
    </dgm:pt>
    <dgm:pt modelId="{89FAB67D-B31D-4D5B-93A5-8AEB4CBAEBAD}" type="sibTrans" cxnId="{D43026AA-AE85-47E0-BE61-C6D392E213A8}">
      <dgm:prSet/>
      <dgm:spPr/>
      <dgm:t>
        <a:bodyPr/>
        <a:lstStyle/>
        <a:p>
          <a:endParaRPr lang="es-EC"/>
        </a:p>
      </dgm:t>
    </dgm:pt>
    <dgm:pt modelId="{7AF6CEBC-6CBF-4492-8F35-5ACDD62F8373}" type="pres">
      <dgm:prSet presAssocID="{4BDDA79C-863D-4A1A-A681-41D61B998E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1D6A65-B9EE-4723-89E5-060319CB1E35}" type="pres">
      <dgm:prSet presAssocID="{AE20B56D-3256-4E93-88C5-BD8404D07F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D43410-FD1B-49A3-A702-39F4B38775B2}" type="pres">
      <dgm:prSet presAssocID="{01B63775-F56D-4691-AA73-20186047C822}" presName="sibTrans" presStyleCnt="0"/>
      <dgm:spPr/>
    </dgm:pt>
    <dgm:pt modelId="{355FD988-275A-47D0-8D27-A8761D99A6BC}" type="pres">
      <dgm:prSet presAssocID="{A02C69A7-9600-4C9C-A731-2F8D032BD1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67249E-7736-42E4-97D1-B45581CBDB41}" type="pres">
      <dgm:prSet presAssocID="{741F7A76-73E0-422E-93CF-B5FEA19A3883}" presName="sibTrans" presStyleCnt="0"/>
      <dgm:spPr/>
    </dgm:pt>
    <dgm:pt modelId="{68560BDD-8650-4476-918C-D11AA830695C}" type="pres">
      <dgm:prSet presAssocID="{F15D9770-DB35-4877-A1DD-60C3585EFA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C48625-664A-4573-A69B-0D580DD61E5D}" type="presOf" srcId="{AE20B56D-3256-4E93-88C5-BD8404D07F87}" destId="{561D6A65-B9EE-4723-89E5-060319CB1E35}" srcOrd="0" destOrd="0" presId="urn:microsoft.com/office/officeart/2005/8/layout/default"/>
    <dgm:cxn modelId="{E5623FA7-5619-4435-84C5-1203A6A8CCDC}" type="presOf" srcId="{A02C69A7-9600-4C9C-A731-2F8D032BD103}" destId="{355FD988-275A-47D0-8D27-A8761D99A6BC}" srcOrd="0" destOrd="0" presId="urn:microsoft.com/office/officeart/2005/8/layout/default"/>
    <dgm:cxn modelId="{C3F44ABA-34D3-4056-82E7-AE3B7E1B8C21}" type="presOf" srcId="{F15D9770-DB35-4877-A1DD-60C3585EFA59}" destId="{68560BDD-8650-4476-918C-D11AA830695C}" srcOrd="0" destOrd="0" presId="urn:microsoft.com/office/officeart/2005/8/layout/default"/>
    <dgm:cxn modelId="{805322DF-DE81-4970-9D98-293632C1D076}" srcId="{4BDDA79C-863D-4A1A-A681-41D61B998E0B}" destId="{AE20B56D-3256-4E93-88C5-BD8404D07F87}" srcOrd="0" destOrd="0" parTransId="{31815713-C869-4DD3-B8BB-D2A87F2F0F7C}" sibTransId="{01B63775-F56D-4691-AA73-20186047C822}"/>
    <dgm:cxn modelId="{2F150164-320D-4BD1-83C8-5AEBFA2AD7A2}" srcId="{4BDDA79C-863D-4A1A-A681-41D61B998E0B}" destId="{A02C69A7-9600-4C9C-A731-2F8D032BD103}" srcOrd="1" destOrd="0" parTransId="{D8B8EE05-3626-4891-8B2B-C99FF3403EBA}" sibTransId="{741F7A76-73E0-422E-93CF-B5FEA19A3883}"/>
    <dgm:cxn modelId="{D008DD10-6F1E-4C97-A1BB-40679B30ADF5}" type="presOf" srcId="{4BDDA79C-863D-4A1A-A681-41D61B998E0B}" destId="{7AF6CEBC-6CBF-4492-8F35-5ACDD62F8373}" srcOrd="0" destOrd="0" presId="urn:microsoft.com/office/officeart/2005/8/layout/default"/>
    <dgm:cxn modelId="{D43026AA-AE85-47E0-BE61-C6D392E213A8}" srcId="{4BDDA79C-863D-4A1A-A681-41D61B998E0B}" destId="{F15D9770-DB35-4877-A1DD-60C3585EFA59}" srcOrd="2" destOrd="0" parTransId="{2FA6B6B0-2D17-44DF-9623-6B2F1933212E}" sibTransId="{89FAB67D-B31D-4D5B-93A5-8AEB4CBAEBAD}"/>
    <dgm:cxn modelId="{B3BAA355-5FD9-49FA-86F5-D98F12BBD1DF}" type="presParOf" srcId="{7AF6CEBC-6CBF-4492-8F35-5ACDD62F8373}" destId="{561D6A65-B9EE-4723-89E5-060319CB1E35}" srcOrd="0" destOrd="0" presId="urn:microsoft.com/office/officeart/2005/8/layout/default"/>
    <dgm:cxn modelId="{0F508D74-EE40-4CC5-9996-D9F455E76D9A}" type="presParOf" srcId="{7AF6CEBC-6CBF-4492-8F35-5ACDD62F8373}" destId="{A8D43410-FD1B-49A3-A702-39F4B38775B2}" srcOrd="1" destOrd="0" presId="urn:microsoft.com/office/officeart/2005/8/layout/default"/>
    <dgm:cxn modelId="{BB0D6111-DED4-467F-B4B5-D3361CEC7589}" type="presParOf" srcId="{7AF6CEBC-6CBF-4492-8F35-5ACDD62F8373}" destId="{355FD988-275A-47D0-8D27-A8761D99A6BC}" srcOrd="2" destOrd="0" presId="urn:microsoft.com/office/officeart/2005/8/layout/default"/>
    <dgm:cxn modelId="{5F8B26FA-D6F8-4FF7-A334-E602C88B0E90}" type="presParOf" srcId="{7AF6CEBC-6CBF-4492-8F35-5ACDD62F8373}" destId="{5467249E-7736-42E4-97D1-B45581CBDB41}" srcOrd="3" destOrd="0" presId="urn:microsoft.com/office/officeart/2005/8/layout/default"/>
    <dgm:cxn modelId="{D832466F-919D-4DFD-89D0-73E32E22AD15}" type="presParOf" srcId="{7AF6CEBC-6CBF-4492-8F35-5ACDD62F8373}" destId="{68560BDD-8650-4476-918C-D11AA830695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692402-A050-485B-BE7E-B5EB74540AFE}" type="doc">
      <dgm:prSet loTypeId="urn:microsoft.com/office/officeart/2005/8/layout/hierarchy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F024649-D9F8-485C-961C-562C4C7E25C0}">
      <dgm:prSet phldrT="[Texto]"/>
      <dgm:spPr/>
      <dgm:t>
        <a:bodyPr/>
        <a:lstStyle/>
        <a:p>
          <a:r>
            <a:rPr lang="es-EC" dirty="0" smtClean="0"/>
            <a:t>Clasificación de los Modelos Financieros</a:t>
          </a:r>
          <a:endParaRPr lang="es-EC" dirty="0"/>
        </a:p>
      </dgm:t>
    </dgm:pt>
    <dgm:pt modelId="{F7450F68-69A4-4208-BEEE-AA51EB12E646}" type="parTrans" cxnId="{C9F12065-3DA0-452F-A117-81B59F5F93A0}">
      <dgm:prSet/>
      <dgm:spPr/>
      <dgm:t>
        <a:bodyPr/>
        <a:lstStyle/>
        <a:p>
          <a:endParaRPr lang="es-EC"/>
        </a:p>
      </dgm:t>
    </dgm:pt>
    <dgm:pt modelId="{256E112A-D1CA-4696-81EF-46E3EA973810}" type="sibTrans" cxnId="{C9F12065-3DA0-452F-A117-81B59F5F93A0}">
      <dgm:prSet/>
      <dgm:spPr/>
      <dgm:t>
        <a:bodyPr/>
        <a:lstStyle/>
        <a:p>
          <a:endParaRPr lang="es-EC"/>
        </a:p>
      </dgm:t>
    </dgm:pt>
    <dgm:pt modelId="{C38198EA-C321-4BE1-B652-63B5B371BFFA}">
      <dgm:prSet phldrT="[Texto]"/>
      <dgm:spPr/>
      <dgm:t>
        <a:bodyPr/>
        <a:lstStyle/>
        <a:p>
          <a:r>
            <a:rPr lang="es-EC" dirty="0" smtClean="0"/>
            <a:t>Modelos según su propósito</a:t>
          </a:r>
          <a:endParaRPr lang="es-EC" dirty="0"/>
        </a:p>
      </dgm:t>
    </dgm:pt>
    <dgm:pt modelId="{01BE5FE3-F210-4216-8662-5DC287286AAB}" type="parTrans" cxnId="{66D81226-04A7-4509-A640-4AF8646EE8F3}">
      <dgm:prSet/>
      <dgm:spPr/>
      <dgm:t>
        <a:bodyPr/>
        <a:lstStyle/>
        <a:p>
          <a:endParaRPr lang="es-EC"/>
        </a:p>
      </dgm:t>
    </dgm:pt>
    <dgm:pt modelId="{4151F08B-A54A-4DD6-825F-C027433C7D6E}" type="sibTrans" cxnId="{66D81226-04A7-4509-A640-4AF8646EE8F3}">
      <dgm:prSet/>
      <dgm:spPr/>
      <dgm:t>
        <a:bodyPr/>
        <a:lstStyle/>
        <a:p>
          <a:endParaRPr lang="es-EC"/>
        </a:p>
      </dgm:t>
    </dgm:pt>
    <dgm:pt modelId="{BFD4268C-DBB2-4E9C-A0EF-05509F0FEE32}">
      <dgm:prSet phldrT="[Texto]"/>
      <dgm:spPr/>
      <dgm:t>
        <a:bodyPr/>
        <a:lstStyle/>
        <a:p>
          <a:r>
            <a:rPr lang="es-EC" dirty="0" smtClean="0"/>
            <a:t>Modelos según el horizonte de tiempo</a:t>
          </a:r>
          <a:endParaRPr lang="es-EC" dirty="0"/>
        </a:p>
      </dgm:t>
    </dgm:pt>
    <dgm:pt modelId="{8914C7A8-69C8-4ABD-9E02-89B130B83F31}" type="parTrans" cxnId="{90FA5236-11B3-4989-9EB8-13768323DA09}">
      <dgm:prSet/>
      <dgm:spPr/>
      <dgm:t>
        <a:bodyPr/>
        <a:lstStyle/>
        <a:p>
          <a:endParaRPr lang="es-EC"/>
        </a:p>
      </dgm:t>
    </dgm:pt>
    <dgm:pt modelId="{034EF447-760A-46D3-8498-79EB361DB8AC}" type="sibTrans" cxnId="{90FA5236-11B3-4989-9EB8-13768323DA09}">
      <dgm:prSet/>
      <dgm:spPr/>
      <dgm:t>
        <a:bodyPr/>
        <a:lstStyle/>
        <a:p>
          <a:endParaRPr lang="es-EC"/>
        </a:p>
      </dgm:t>
    </dgm:pt>
    <dgm:pt modelId="{951EEFBB-3DF0-4934-BE9C-5A16FDDED9AB}">
      <dgm:prSet phldrT="[Texto]"/>
      <dgm:spPr/>
      <dgm:t>
        <a:bodyPr/>
        <a:lstStyle/>
        <a:p>
          <a:r>
            <a:rPr lang="es-EC" dirty="0" smtClean="0"/>
            <a:t>Modelos según la metodología de solución</a:t>
          </a:r>
          <a:endParaRPr lang="es-EC" dirty="0"/>
        </a:p>
      </dgm:t>
    </dgm:pt>
    <dgm:pt modelId="{CE75AC72-1BE8-403F-ABAD-70EE1E86FB66}" type="parTrans" cxnId="{97EA5B49-E0C5-43B2-B02B-04EE0B04439E}">
      <dgm:prSet/>
      <dgm:spPr/>
      <dgm:t>
        <a:bodyPr/>
        <a:lstStyle/>
        <a:p>
          <a:endParaRPr lang="es-EC"/>
        </a:p>
      </dgm:t>
    </dgm:pt>
    <dgm:pt modelId="{D2D41C58-82CB-47DC-8CD8-8227BA15EB11}" type="sibTrans" cxnId="{97EA5B49-E0C5-43B2-B02B-04EE0B04439E}">
      <dgm:prSet/>
      <dgm:spPr/>
      <dgm:t>
        <a:bodyPr/>
        <a:lstStyle/>
        <a:p>
          <a:endParaRPr lang="es-EC"/>
        </a:p>
      </dgm:t>
    </dgm:pt>
    <dgm:pt modelId="{20B5BBAD-0659-4011-9156-4CE6475E629C}">
      <dgm:prSet phldrT="[Texto]" custT="1"/>
      <dgm:spPr/>
      <dgm:t>
        <a:bodyPr/>
        <a:lstStyle/>
        <a:p>
          <a:r>
            <a:rPr lang="es-EC" sz="1800" dirty="0" smtClean="0"/>
            <a:t>Se utilizará el Modelo de Pronóstico, que se utiliza  para realizar estimaciones  de los valores</a:t>
          </a:r>
          <a:endParaRPr lang="es-EC" sz="1800" dirty="0"/>
        </a:p>
      </dgm:t>
    </dgm:pt>
    <dgm:pt modelId="{4F6AF14B-1DE5-4A0C-A804-F0F205EE1A32}" type="parTrans" cxnId="{6DA0F929-8E99-4DDD-80DE-01E249826189}">
      <dgm:prSet/>
      <dgm:spPr/>
      <dgm:t>
        <a:bodyPr/>
        <a:lstStyle/>
        <a:p>
          <a:endParaRPr lang="es-EC"/>
        </a:p>
      </dgm:t>
    </dgm:pt>
    <dgm:pt modelId="{0FAFE5D3-E0F3-46CA-B029-EC68A9671892}" type="sibTrans" cxnId="{6DA0F929-8E99-4DDD-80DE-01E249826189}">
      <dgm:prSet/>
      <dgm:spPr/>
      <dgm:t>
        <a:bodyPr/>
        <a:lstStyle/>
        <a:p>
          <a:endParaRPr lang="es-EC"/>
        </a:p>
      </dgm:t>
    </dgm:pt>
    <dgm:pt modelId="{61D33253-0360-41A4-A64B-3DDFDDD1321B}">
      <dgm:prSet phldrT="[Texto]" custT="1"/>
      <dgm:spPr/>
      <dgm:t>
        <a:bodyPr/>
        <a:lstStyle/>
        <a:p>
          <a:r>
            <a:rPr lang="es-EC" sz="1800" dirty="0" smtClean="0"/>
            <a:t>Se utilizará el Modelo de Planeación, ya  que es a largo plazo,  utiliza variables de tendencia y políticas para la proyección</a:t>
          </a:r>
          <a:endParaRPr lang="es-EC" sz="1800" dirty="0"/>
        </a:p>
      </dgm:t>
    </dgm:pt>
    <dgm:pt modelId="{1F710F1D-0CAD-4885-8587-A279F5D59131}" type="parTrans" cxnId="{DCFECC5E-9D8F-41DC-BDCD-5843B367497F}">
      <dgm:prSet/>
      <dgm:spPr/>
      <dgm:t>
        <a:bodyPr/>
        <a:lstStyle/>
        <a:p>
          <a:endParaRPr lang="es-EC"/>
        </a:p>
      </dgm:t>
    </dgm:pt>
    <dgm:pt modelId="{829F1D62-0F0A-4F64-8F85-7868730C8364}" type="sibTrans" cxnId="{DCFECC5E-9D8F-41DC-BDCD-5843B367497F}">
      <dgm:prSet/>
      <dgm:spPr/>
      <dgm:t>
        <a:bodyPr/>
        <a:lstStyle/>
        <a:p>
          <a:endParaRPr lang="es-EC"/>
        </a:p>
      </dgm:t>
    </dgm:pt>
    <dgm:pt modelId="{74F76D20-B388-4A9C-A690-F198FE5C8F94}">
      <dgm:prSet phldrT="[Texto]" custT="1"/>
      <dgm:spPr/>
      <dgm:t>
        <a:bodyPr/>
        <a:lstStyle/>
        <a:p>
          <a:r>
            <a:rPr lang="es-EC" sz="1800" dirty="0" smtClean="0"/>
            <a:t>Se utilizará el Modelo de Simulación, que se utiliza para aprender sobre la situación y el impacto de las estrategias </a:t>
          </a:r>
          <a:endParaRPr lang="es-EC" sz="1800" dirty="0"/>
        </a:p>
      </dgm:t>
    </dgm:pt>
    <dgm:pt modelId="{7278AA2B-FA05-4BEE-A766-7D01D59DF2AB}" type="parTrans" cxnId="{2A70E34A-C68D-4870-AF81-F2B21B93A593}">
      <dgm:prSet/>
      <dgm:spPr/>
      <dgm:t>
        <a:bodyPr/>
        <a:lstStyle/>
        <a:p>
          <a:endParaRPr lang="es-EC"/>
        </a:p>
      </dgm:t>
    </dgm:pt>
    <dgm:pt modelId="{264060FC-93C6-4DA0-BA44-AFD1E76CB8AF}" type="sibTrans" cxnId="{2A70E34A-C68D-4870-AF81-F2B21B93A593}">
      <dgm:prSet/>
      <dgm:spPr/>
      <dgm:t>
        <a:bodyPr/>
        <a:lstStyle/>
        <a:p>
          <a:endParaRPr lang="es-EC"/>
        </a:p>
      </dgm:t>
    </dgm:pt>
    <dgm:pt modelId="{1A2C807B-E9C6-45A3-B778-0B92429444BB}" type="pres">
      <dgm:prSet presAssocID="{49692402-A050-485B-BE7E-B5EB74540A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9C1A705-8AF4-4CFD-9AFB-D5615AD201CC}" type="pres">
      <dgm:prSet presAssocID="{8F024649-D9F8-485C-961C-562C4C7E25C0}" presName="vertOne" presStyleCnt="0"/>
      <dgm:spPr/>
    </dgm:pt>
    <dgm:pt modelId="{14641D12-239B-4C68-97CF-BECA09EA9537}" type="pres">
      <dgm:prSet presAssocID="{8F024649-D9F8-485C-961C-562C4C7E25C0}" presName="txOne" presStyleLbl="node0" presStyleIdx="0" presStyleCnt="1" custScaleY="4224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7EC798-959E-4E47-9A58-88787C6C7A4D}" type="pres">
      <dgm:prSet presAssocID="{8F024649-D9F8-485C-961C-562C4C7E25C0}" presName="parTransOne" presStyleCnt="0"/>
      <dgm:spPr/>
    </dgm:pt>
    <dgm:pt modelId="{77D06E27-905C-4A57-9D7A-BA955A27C4E7}" type="pres">
      <dgm:prSet presAssocID="{8F024649-D9F8-485C-961C-562C4C7E25C0}" presName="horzOne" presStyleCnt="0"/>
      <dgm:spPr/>
    </dgm:pt>
    <dgm:pt modelId="{86D8B264-FECB-479A-98A9-0AB80705D033}" type="pres">
      <dgm:prSet presAssocID="{C38198EA-C321-4BE1-B652-63B5B371BFFA}" presName="vertTwo" presStyleCnt="0"/>
      <dgm:spPr/>
    </dgm:pt>
    <dgm:pt modelId="{2E85772F-5AB0-4CE3-9CB4-FDFCFB48BBE0}" type="pres">
      <dgm:prSet presAssocID="{C38198EA-C321-4BE1-B652-63B5B371BFFA}" presName="txTwo" presStyleLbl="node2" presStyleIdx="0" presStyleCnt="3" custScaleY="446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EB1A9F-26F8-4C47-A745-969E9B662813}" type="pres">
      <dgm:prSet presAssocID="{C38198EA-C321-4BE1-B652-63B5B371BFFA}" presName="parTransTwo" presStyleCnt="0"/>
      <dgm:spPr/>
    </dgm:pt>
    <dgm:pt modelId="{2A1D7B2D-B1BA-42B5-9133-669D6897B774}" type="pres">
      <dgm:prSet presAssocID="{C38198EA-C321-4BE1-B652-63B5B371BFFA}" presName="horzTwo" presStyleCnt="0"/>
      <dgm:spPr/>
    </dgm:pt>
    <dgm:pt modelId="{E756D658-795A-4452-AA54-15BF5C43CB96}" type="pres">
      <dgm:prSet presAssocID="{20B5BBAD-0659-4011-9156-4CE6475E629C}" presName="vertThree" presStyleCnt="0"/>
      <dgm:spPr/>
    </dgm:pt>
    <dgm:pt modelId="{EAC1ACA2-CF06-4541-A6C1-4A8E6BD8B260}" type="pres">
      <dgm:prSet presAssocID="{20B5BBAD-0659-4011-9156-4CE6475E629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0F6852-CADA-4BBD-8D09-054EC7D4AA65}" type="pres">
      <dgm:prSet presAssocID="{20B5BBAD-0659-4011-9156-4CE6475E629C}" presName="horzThree" presStyleCnt="0"/>
      <dgm:spPr/>
    </dgm:pt>
    <dgm:pt modelId="{E2237D33-4BF2-4A12-AC5E-94C040252E74}" type="pres">
      <dgm:prSet presAssocID="{4151F08B-A54A-4DD6-825F-C027433C7D6E}" presName="sibSpaceTwo" presStyleCnt="0"/>
      <dgm:spPr/>
    </dgm:pt>
    <dgm:pt modelId="{7647509C-9145-4D28-BDF2-B5E2C706DF1A}" type="pres">
      <dgm:prSet presAssocID="{BFD4268C-DBB2-4E9C-A0EF-05509F0FEE32}" presName="vertTwo" presStyleCnt="0"/>
      <dgm:spPr/>
    </dgm:pt>
    <dgm:pt modelId="{C50C65DD-AEB5-4BF9-BB98-A454497F09FA}" type="pres">
      <dgm:prSet presAssocID="{BFD4268C-DBB2-4E9C-A0EF-05509F0FEE32}" presName="txTwo" presStyleLbl="node2" presStyleIdx="1" presStyleCnt="3" custScaleY="448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F61912-4CA3-4FA9-8AAF-EA54E96C95E6}" type="pres">
      <dgm:prSet presAssocID="{BFD4268C-DBB2-4E9C-A0EF-05509F0FEE32}" presName="parTransTwo" presStyleCnt="0"/>
      <dgm:spPr/>
    </dgm:pt>
    <dgm:pt modelId="{E88B1D8C-08FF-4A04-94C3-254497F45B3C}" type="pres">
      <dgm:prSet presAssocID="{BFD4268C-DBB2-4E9C-A0EF-05509F0FEE32}" presName="horzTwo" presStyleCnt="0"/>
      <dgm:spPr/>
    </dgm:pt>
    <dgm:pt modelId="{C2FFBC7E-ACA2-4752-A62B-6B429DCD63D9}" type="pres">
      <dgm:prSet presAssocID="{61D33253-0360-41A4-A64B-3DDFDDD1321B}" presName="vertThree" presStyleCnt="0"/>
      <dgm:spPr/>
    </dgm:pt>
    <dgm:pt modelId="{2BD5E88B-7171-4B39-838B-3D5A2B17E313}" type="pres">
      <dgm:prSet presAssocID="{61D33253-0360-41A4-A64B-3DDFDDD1321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C1515B-AB7B-498F-9AA1-C9FBB3B4DCA6}" type="pres">
      <dgm:prSet presAssocID="{61D33253-0360-41A4-A64B-3DDFDDD1321B}" presName="horzThree" presStyleCnt="0"/>
      <dgm:spPr/>
    </dgm:pt>
    <dgm:pt modelId="{CE9D28C7-3B82-481E-BBBE-BD659BCFF90E}" type="pres">
      <dgm:prSet presAssocID="{034EF447-760A-46D3-8498-79EB361DB8AC}" presName="sibSpaceTwo" presStyleCnt="0"/>
      <dgm:spPr/>
    </dgm:pt>
    <dgm:pt modelId="{969CF660-7FB6-44D6-AF26-901BCA898664}" type="pres">
      <dgm:prSet presAssocID="{951EEFBB-3DF0-4934-BE9C-5A16FDDED9AB}" presName="vertTwo" presStyleCnt="0"/>
      <dgm:spPr/>
    </dgm:pt>
    <dgm:pt modelId="{95A2D0CA-F634-4328-8058-3527EFC55FAE}" type="pres">
      <dgm:prSet presAssocID="{951EEFBB-3DF0-4934-BE9C-5A16FDDED9AB}" presName="txTwo" presStyleLbl="node2" presStyleIdx="2" presStyleCnt="3" custScaleY="448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61D9CE5-0436-4459-8749-866C5A3FE3DA}" type="pres">
      <dgm:prSet presAssocID="{951EEFBB-3DF0-4934-BE9C-5A16FDDED9AB}" presName="parTransTwo" presStyleCnt="0"/>
      <dgm:spPr/>
    </dgm:pt>
    <dgm:pt modelId="{F2CC315A-A4E5-4B15-8F21-9AE19F3C6874}" type="pres">
      <dgm:prSet presAssocID="{951EEFBB-3DF0-4934-BE9C-5A16FDDED9AB}" presName="horzTwo" presStyleCnt="0"/>
      <dgm:spPr/>
    </dgm:pt>
    <dgm:pt modelId="{F24D3B73-A63B-43D2-AC2C-FDCA0051F417}" type="pres">
      <dgm:prSet presAssocID="{74F76D20-B388-4A9C-A690-F198FE5C8F94}" presName="vertThree" presStyleCnt="0"/>
      <dgm:spPr/>
    </dgm:pt>
    <dgm:pt modelId="{31E8D0BA-41C3-4AF4-B05B-B5E58D1E89DB}" type="pres">
      <dgm:prSet presAssocID="{74F76D20-B388-4A9C-A690-F198FE5C8F9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231230-1AD7-42B8-990C-8403937E0132}" type="pres">
      <dgm:prSet presAssocID="{74F76D20-B388-4A9C-A690-F198FE5C8F94}" presName="horzThree" presStyleCnt="0"/>
      <dgm:spPr/>
    </dgm:pt>
  </dgm:ptLst>
  <dgm:cxnLst>
    <dgm:cxn modelId="{62488A68-DC78-442E-88F6-30D285D3B709}" type="presOf" srcId="{951EEFBB-3DF0-4934-BE9C-5A16FDDED9AB}" destId="{95A2D0CA-F634-4328-8058-3527EFC55FAE}" srcOrd="0" destOrd="0" presId="urn:microsoft.com/office/officeart/2005/8/layout/hierarchy4"/>
    <dgm:cxn modelId="{6DA0F929-8E99-4DDD-80DE-01E249826189}" srcId="{C38198EA-C321-4BE1-B652-63B5B371BFFA}" destId="{20B5BBAD-0659-4011-9156-4CE6475E629C}" srcOrd="0" destOrd="0" parTransId="{4F6AF14B-1DE5-4A0C-A804-F0F205EE1A32}" sibTransId="{0FAFE5D3-E0F3-46CA-B029-EC68A9671892}"/>
    <dgm:cxn modelId="{90FA5236-11B3-4989-9EB8-13768323DA09}" srcId="{8F024649-D9F8-485C-961C-562C4C7E25C0}" destId="{BFD4268C-DBB2-4E9C-A0EF-05509F0FEE32}" srcOrd="1" destOrd="0" parTransId="{8914C7A8-69C8-4ABD-9E02-89B130B83F31}" sibTransId="{034EF447-760A-46D3-8498-79EB361DB8AC}"/>
    <dgm:cxn modelId="{E12F427C-FEDF-4B5E-84E6-607DA75F95A1}" type="presOf" srcId="{20B5BBAD-0659-4011-9156-4CE6475E629C}" destId="{EAC1ACA2-CF06-4541-A6C1-4A8E6BD8B260}" srcOrd="0" destOrd="0" presId="urn:microsoft.com/office/officeart/2005/8/layout/hierarchy4"/>
    <dgm:cxn modelId="{97EA5B49-E0C5-43B2-B02B-04EE0B04439E}" srcId="{8F024649-D9F8-485C-961C-562C4C7E25C0}" destId="{951EEFBB-3DF0-4934-BE9C-5A16FDDED9AB}" srcOrd="2" destOrd="0" parTransId="{CE75AC72-1BE8-403F-ABAD-70EE1E86FB66}" sibTransId="{D2D41C58-82CB-47DC-8CD8-8227BA15EB11}"/>
    <dgm:cxn modelId="{9333427C-EDBA-482E-AF21-809BDD969A34}" type="presOf" srcId="{74F76D20-B388-4A9C-A690-F198FE5C8F94}" destId="{31E8D0BA-41C3-4AF4-B05B-B5E58D1E89DB}" srcOrd="0" destOrd="0" presId="urn:microsoft.com/office/officeart/2005/8/layout/hierarchy4"/>
    <dgm:cxn modelId="{8F2E13A1-20AA-42B8-ABD3-E2C9B6F28712}" type="presOf" srcId="{61D33253-0360-41A4-A64B-3DDFDDD1321B}" destId="{2BD5E88B-7171-4B39-838B-3D5A2B17E313}" srcOrd="0" destOrd="0" presId="urn:microsoft.com/office/officeart/2005/8/layout/hierarchy4"/>
    <dgm:cxn modelId="{CAE3EE45-4335-4907-A332-DBD18A8289F7}" type="presOf" srcId="{BFD4268C-DBB2-4E9C-A0EF-05509F0FEE32}" destId="{C50C65DD-AEB5-4BF9-BB98-A454497F09FA}" srcOrd="0" destOrd="0" presId="urn:microsoft.com/office/officeart/2005/8/layout/hierarchy4"/>
    <dgm:cxn modelId="{C9F12065-3DA0-452F-A117-81B59F5F93A0}" srcId="{49692402-A050-485B-BE7E-B5EB74540AFE}" destId="{8F024649-D9F8-485C-961C-562C4C7E25C0}" srcOrd="0" destOrd="0" parTransId="{F7450F68-69A4-4208-BEEE-AA51EB12E646}" sibTransId="{256E112A-D1CA-4696-81EF-46E3EA973810}"/>
    <dgm:cxn modelId="{312CE01F-CFB1-4343-B34F-5FEAE5821591}" type="presOf" srcId="{49692402-A050-485B-BE7E-B5EB74540AFE}" destId="{1A2C807B-E9C6-45A3-B778-0B92429444BB}" srcOrd="0" destOrd="0" presId="urn:microsoft.com/office/officeart/2005/8/layout/hierarchy4"/>
    <dgm:cxn modelId="{66D81226-04A7-4509-A640-4AF8646EE8F3}" srcId="{8F024649-D9F8-485C-961C-562C4C7E25C0}" destId="{C38198EA-C321-4BE1-B652-63B5B371BFFA}" srcOrd="0" destOrd="0" parTransId="{01BE5FE3-F210-4216-8662-5DC287286AAB}" sibTransId="{4151F08B-A54A-4DD6-825F-C027433C7D6E}"/>
    <dgm:cxn modelId="{61BCD132-66C6-4653-A20A-D04D02DE6D69}" type="presOf" srcId="{C38198EA-C321-4BE1-B652-63B5B371BFFA}" destId="{2E85772F-5AB0-4CE3-9CB4-FDFCFB48BBE0}" srcOrd="0" destOrd="0" presId="urn:microsoft.com/office/officeart/2005/8/layout/hierarchy4"/>
    <dgm:cxn modelId="{2A70E34A-C68D-4870-AF81-F2B21B93A593}" srcId="{951EEFBB-3DF0-4934-BE9C-5A16FDDED9AB}" destId="{74F76D20-B388-4A9C-A690-F198FE5C8F94}" srcOrd="0" destOrd="0" parTransId="{7278AA2B-FA05-4BEE-A766-7D01D59DF2AB}" sibTransId="{264060FC-93C6-4DA0-BA44-AFD1E76CB8AF}"/>
    <dgm:cxn modelId="{D6A31DA1-B6F9-4373-9747-C8BB93BC4B74}" type="presOf" srcId="{8F024649-D9F8-485C-961C-562C4C7E25C0}" destId="{14641D12-239B-4C68-97CF-BECA09EA9537}" srcOrd="0" destOrd="0" presId="urn:microsoft.com/office/officeart/2005/8/layout/hierarchy4"/>
    <dgm:cxn modelId="{DCFECC5E-9D8F-41DC-BDCD-5843B367497F}" srcId="{BFD4268C-DBB2-4E9C-A0EF-05509F0FEE32}" destId="{61D33253-0360-41A4-A64B-3DDFDDD1321B}" srcOrd="0" destOrd="0" parTransId="{1F710F1D-0CAD-4885-8587-A279F5D59131}" sibTransId="{829F1D62-0F0A-4F64-8F85-7868730C8364}"/>
    <dgm:cxn modelId="{71020C2B-0DE3-415A-9F8F-3DC34B27D83F}" type="presParOf" srcId="{1A2C807B-E9C6-45A3-B778-0B92429444BB}" destId="{A9C1A705-8AF4-4CFD-9AFB-D5615AD201CC}" srcOrd="0" destOrd="0" presId="urn:microsoft.com/office/officeart/2005/8/layout/hierarchy4"/>
    <dgm:cxn modelId="{7FA15E79-630A-474D-957E-B6A5F8E01F87}" type="presParOf" srcId="{A9C1A705-8AF4-4CFD-9AFB-D5615AD201CC}" destId="{14641D12-239B-4C68-97CF-BECA09EA9537}" srcOrd="0" destOrd="0" presId="urn:microsoft.com/office/officeart/2005/8/layout/hierarchy4"/>
    <dgm:cxn modelId="{5A3F754F-ED12-4513-859D-4D75331899F7}" type="presParOf" srcId="{A9C1A705-8AF4-4CFD-9AFB-D5615AD201CC}" destId="{A07EC798-959E-4E47-9A58-88787C6C7A4D}" srcOrd="1" destOrd="0" presId="urn:microsoft.com/office/officeart/2005/8/layout/hierarchy4"/>
    <dgm:cxn modelId="{C0EE822D-F24D-43F0-A976-78296641F29F}" type="presParOf" srcId="{A9C1A705-8AF4-4CFD-9AFB-D5615AD201CC}" destId="{77D06E27-905C-4A57-9D7A-BA955A27C4E7}" srcOrd="2" destOrd="0" presId="urn:microsoft.com/office/officeart/2005/8/layout/hierarchy4"/>
    <dgm:cxn modelId="{9556C79C-4EDC-41B4-AC9C-67F33EE02443}" type="presParOf" srcId="{77D06E27-905C-4A57-9D7A-BA955A27C4E7}" destId="{86D8B264-FECB-479A-98A9-0AB80705D033}" srcOrd="0" destOrd="0" presId="urn:microsoft.com/office/officeart/2005/8/layout/hierarchy4"/>
    <dgm:cxn modelId="{A21A1ED7-E676-414A-8AC4-BA7B1E30D021}" type="presParOf" srcId="{86D8B264-FECB-479A-98A9-0AB80705D033}" destId="{2E85772F-5AB0-4CE3-9CB4-FDFCFB48BBE0}" srcOrd="0" destOrd="0" presId="urn:microsoft.com/office/officeart/2005/8/layout/hierarchy4"/>
    <dgm:cxn modelId="{005E95B2-8B89-4862-8CAA-4EE354E916A3}" type="presParOf" srcId="{86D8B264-FECB-479A-98A9-0AB80705D033}" destId="{E0EB1A9F-26F8-4C47-A745-969E9B662813}" srcOrd="1" destOrd="0" presId="urn:microsoft.com/office/officeart/2005/8/layout/hierarchy4"/>
    <dgm:cxn modelId="{0771DE7D-2957-4AFB-908B-ED71EC498970}" type="presParOf" srcId="{86D8B264-FECB-479A-98A9-0AB80705D033}" destId="{2A1D7B2D-B1BA-42B5-9133-669D6897B774}" srcOrd="2" destOrd="0" presId="urn:microsoft.com/office/officeart/2005/8/layout/hierarchy4"/>
    <dgm:cxn modelId="{AB6B26D4-5BAE-4960-B11E-3C8BE45DEAF2}" type="presParOf" srcId="{2A1D7B2D-B1BA-42B5-9133-669D6897B774}" destId="{E756D658-795A-4452-AA54-15BF5C43CB96}" srcOrd="0" destOrd="0" presId="urn:microsoft.com/office/officeart/2005/8/layout/hierarchy4"/>
    <dgm:cxn modelId="{56143FAA-944A-47FE-91F3-F2197FAD780E}" type="presParOf" srcId="{E756D658-795A-4452-AA54-15BF5C43CB96}" destId="{EAC1ACA2-CF06-4541-A6C1-4A8E6BD8B260}" srcOrd="0" destOrd="0" presId="urn:microsoft.com/office/officeart/2005/8/layout/hierarchy4"/>
    <dgm:cxn modelId="{C81D6EF5-F834-41F1-B0D1-70894C895B9F}" type="presParOf" srcId="{E756D658-795A-4452-AA54-15BF5C43CB96}" destId="{CF0F6852-CADA-4BBD-8D09-054EC7D4AA65}" srcOrd="1" destOrd="0" presId="urn:microsoft.com/office/officeart/2005/8/layout/hierarchy4"/>
    <dgm:cxn modelId="{EBEA406E-6A3A-4BC8-93AB-58132B2069FD}" type="presParOf" srcId="{77D06E27-905C-4A57-9D7A-BA955A27C4E7}" destId="{E2237D33-4BF2-4A12-AC5E-94C040252E74}" srcOrd="1" destOrd="0" presId="urn:microsoft.com/office/officeart/2005/8/layout/hierarchy4"/>
    <dgm:cxn modelId="{B1D698FF-1B30-4760-A152-C4FC6F818853}" type="presParOf" srcId="{77D06E27-905C-4A57-9D7A-BA955A27C4E7}" destId="{7647509C-9145-4D28-BDF2-B5E2C706DF1A}" srcOrd="2" destOrd="0" presId="urn:microsoft.com/office/officeart/2005/8/layout/hierarchy4"/>
    <dgm:cxn modelId="{6A34D821-A78F-4829-BC7E-BA4C08EAB310}" type="presParOf" srcId="{7647509C-9145-4D28-BDF2-B5E2C706DF1A}" destId="{C50C65DD-AEB5-4BF9-BB98-A454497F09FA}" srcOrd="0" destOrd="0" presId="urn:microsoft.com/office/officeart/2005/8/layout/hierarchy4"/>
    <dgm:cxn modelId="{66E2982E-15EC-438E-B1C2-95D232F69494}" type="presParOf" srcId="{7647509C-9145-4D28-BDF2-B5E2C706DF1A}" destId="{ADF61912-4CA3-4FA9-8AAF-EA54E96C95E6}" srcOrd="1" destOrd="0" presId="urn:microsoft.com/office/officeart/2005/8/layout/hierarchy4"/>
    <dgm:cxn modelId="{9CB90613-7044-4FD8-9AAA-619E3210420A}" type="presParOf" srcId="{7647509C-9145-4D28-BDF2-B5E2C706DF1A}" destId="{E88B1D8C-08FF-4A04-94C3-254497F45B3C}" srcOrd="2" destOrd="0" presId="urn:microsoft.com/office/officeart/2005/8/layout/hierarchy4"/>
    <dgm:cxn modelId="{C555C35F-7864-4C79-A50B-BFC0489CC7CC}" type="presParOf" srcId="{E88B1D8C-08FF-4A04-94C3-254497F45B3C}" destId="{C2FFBC7E-ACA2-4752-A62B-6B429DCD63D9}" srcOrd="0" destOrd="0" presId="urn:microsoft.com/office/officeart/2005/8/layout/hierarchy4"/>
    <dgm:cxn modelId="{4D1F7B38-85A1-4B4A-A672-7F2A11F4E8B8}" type="presParOf" srcId="{C2FFBC7E-ACA2-4752-A62B-6B429DCD63D9}" destId="{2BD5E88B-7171-4B39-838B-3D5A2B17E313}" srcOrd="0" destOrd="0" presId="urn:microsoft.com/office/officeart/2005/8/layout/hierarchy4"/>
    <dgm:cxn modelId="{B3234340-639A-42C2-AE79-F2D625E04557}" type="presParOf" srcId="{C2FFBC7E-ACA2-4752-A62B-6B429DCD63D9}" destId="{68C1515B-AB7B-498F-9AA1-C9FBB3B4DCA6}" srcOrd="1" destOrd="0" presId="urn:microsoft.com/office/officeart/2005/8/layout/hierarchy4"/>
    <dgm:cxn modelId="{527A2982-D4CB-4F1E-BACE-3326F0429217}" type="presParOf" srcId="{77D06E27-905C-4A57-9D7A-BA955A27C4E7}" destId="{CE9D28C7-3B82-481E-BBBE-BD659BCFF90E}" srcOrd="3" destOrd="0" presId="urn:microsoft.com/office/officeart/2005/8/layout/hierarchy4"/>
    <dgm:cxn modelId="{06973D87-4673-4148-BB33-9B29FC46A20B}" type="presParOf" srcId="{77D06E27-905C-4A57-9D7A-BA955A27C4E7}" destId="{969CF660-7FB6-44D6-AF26-901BCA898664}" srcOrd="4" destOrd="0" presId="urn:microsoft.com/office/officeart/2005/8/layout/hierarchy4"/>
    <dgm:cxn modelId="{C4A3F980-88BE-4C7A-8F61-CAAAB6FAB9F8}" type="presParOf" srcId="{969CF660-7FB6-44D6-AF26-901BCA898664}" destId="{95A2D0CA-F634-4328-8058-3527EFC55FAE}" srcOrd="0" destOrd="0" presId="urn:microsoft.com/office/officeart/2005/8/layout/hierarchy4"/>
    <dgm:cxn modelId="{519CB943-E084-4FCE-A932-53CE8C929F01}" type="presParOf" srcId="{969CF660-7FB6-44D6-AF26-901BCA898664}" destId="{461D9CE5-0436-4459-8749-866C5A3FE3DA}" srcOrd="1" destOrd="0" presId="urn:microsoft.com/office/officeart/2005/8/layout/hierarchy4"/>
    <dgm:cxn modelId="{2E483C67-A3D4-421D-AD47-C01D53E1CD9E}" type="presParOf" srcId="{969CF660-7FB6-44D6-AF26-901BCA898664}" destId="{F2CC315A-A4E5-4B15-8F21-9AE19F3C6874}" srcOrd="2" destOrd="0" presId="urn:microsoft.com/office/officeart/2005/8/layout/hierarchy4"/>
    <dgm:cxn modelId="{C614CAE4-313F-4358-9014-922C36549CAF}" type="presParOf" srcId="{F2CC315A-A4E5-4B15-8F21-9AE19F3C6874}" destId="{F24D3B73-A63B-43D2-AC2C-FDCA0051F417}" srcOrd="0" destOrd="0" presId="urn:microsoft.com/office/officeart/2005/8/layout/hierarchy4"/>
    <dgm:cxn modelId="{1ABD8B99-DDB6-45C5-861E-5920ACE81316}" type="presParOf" srcId="{F24D3B73-A63B-43D2-AC2C-FDCA0051F417}" destId="{31E8D0BA-41C3-4AF4-B05B-B5E58D1E89DB}" srcOrd="0" destOrd="0" presId="urn:microsoft.com/office/officeart/2005/8/layout/hierarchy4"/>
    <dgm:cxn modelId="{03118A28-E05B-4459-9B7A-C91E75630BC8}" type="presParOf" srcId="{F24D3B73-A63B-43D2-AC2C-FDCA0051F417}" destId="{AE231230-1AD7-42B8-990C-8403937E01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9692402-A050-485B-BE7E-B5EB74540AFE}" type="doc">
      <dgm:prSet loTypeId="urn:microsoft.com/office/officeart/2005/8/layout/hierarchy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F024649-D9F8-485C-961C-562C4C7E25C0}">
      <dgm:prSet phldrT="[Texto]"/>
      <dgm:spPr/>
      <dgm:t>
        <a:bodyPr/>
        <a:lstStyle/>
        <a:p>
          <a:r>
            <a:rPr lang="es-EC" dirty="0" smtClean="0"/>
            <a:t>Modelos de Pronósticos</a:t>
          </a:r>
          <a:endParaRPr lang="es-EC" dirty="0"/>
        </a:p>
      </dgm:t>
    </dgm:pt>
    <dgm:pt modelId="{F7450F68-69A4-4208-BEEE-AA51EB12E646}" type="parTrans" cxnId="{C9F12065-3DA0-452F-A117-81B59F5F93A0}">
      <dgm:prSet/>
      <dgm:spPr/>
      <dgm:t>
        <a:bodyPr/>
        <a:lstStyle/>
        <a:p>
          <a:endParaRPr lang="es-EC"/>
        </a:p>
      </dgm:t>
    </dgm:pt>
    <dgm:pt modelId="{256E112A-D1CA-4696-81EF-46E3EA973810}" type="sibTrans" cxnId="{C9F12065-3DA0-452F-A117-81B59F5F93A0}">
      <dgm:prSet/>
      <dgm:spPr/>
      <dgm:t>
        <a:bodyPr/>
        <a:lstStyle/>
        <a:p>
          <a:endParaRPr lang="es-EC"/>
        </a:p>
      </dgm:t>
    </dgm:pt>
    <dgm:pt modelId="{C38198EA-C321-4BE1-B652-63B5B371BFFA}">
      <dgm:prSet phldrT="[Texto]" custT="1"/>
      <dgm:spPr/>
      <dgm:t>
        <a:bodyPr/>
        <a:lstStyle/>
        <a:p>
          <a:r>
            <a:rPr lang="es-EC" sz="1600" dirty="0" smtClean="0"/>
            <a:t>Modelos de regresión lineal</a:t>
          </a:r>
          <a:endParaRPr lang="es-EC" sz="1600" dirty="0"/>
        </a:p>
      </dgm:t>
    </dgm:pt>
    <dgm:pt modelId="{01BE5FE3-F210-4216-8662-5DC287286AAB}" type="parTrans" cxnId="{66D81226-04A7-4509-A640-4AF8646EE8F3}">
      <dgm:prSet/>
      <dgm:spPr/>
      <dgm:t>
        <a:bodyPr/>
        <a:lstStyle/>
        <a:p>
          <a:endParaRPr lang="es-EC"/>
        </a:p>
      </dgm:t>
    </dgm:pt>
    <dgm:pt modelId="{4151F08B-A54A-4DD6-825F-C027433C7D6E}" type="sibTrans" cxnId="{66D81226-04A7-4509-A640-4AF8646EE8F3}">
      <dgm:prSet/>
      <dgm:spPr/>
      <dgm:t>
        <a:bodyPr/>
        <a:lstStyle/>
        <a:p>
          <a:endParaRPr lang="es-EC"/>
        </a:p>
      </dgm:t>
    </dgm:pt>
    <dgm:pt modelId="{BFD4268C-DBB2-4E9C-A0EF-05509F0FEE32}">
      <dgm:prSet phldrT="[Texto]" custT="1"/>
      <dgm:spPr/>
      <dgm:t>
        <a:bodyPr/>
        <a:lstStyle/>
        <a:p>
          <a:r>
            <a:rPr lang="es-EC" sz="1600" dirty="0" smtClean="0"/>
            <a:t>Tasa de crecimiento Promedio</a:t>
          </a:r>
          <a:endParaRPr lang="es-EC" sz="1600" dirty="0"/>
        </a:p>
      </dgm:t>
    </dgm:pt>
    <dgm:pt modelId="{8914C7A8-69C8-4ABD-9E02-89B130B83F31}" type="parTrans" cxnId="{90FA5236-11B3-4989-9EB8-13768323DA09}">
      <dgm:prSet/>
      <dgm:spPr/>
      <dgm:t>
        <a:bodyPr/>
        <a:lstStyle/>
        <a:p>
          <a:endParaRPr lang="es-EC"/>
        </a:p>
      </dgm:t>
    </dgm:pt>
    <dgm:pt modelId="{034EF447-760A-46D3-8498-79EB361DB8AC}" type="sibTrans" cxnId="{90FA5236-11B3-4989-9EB8-13768323DA09}">
      <dgm:prSet/>
      <dgm:spPr/>
      <dgm:t>
        <a:bodyPr/>
        <a:lstStyle/>
        <a:p>
          <a:endParaRPr lang="es-EC"/>
        </a:p>
      </dgm:t>
    </dgm:pt>
    <dgm:pt modelId="{951EEFBB-3DF0-4934-BE9C-5A16FDDED9AB}">
      <dgm:prSet phldrT="[Texto]" custT="1"/>
      <dgm:spPr/>
      <dgm:t>
        <a:bodyPr/>
        <a:lstStyle/>
        <a:p>
          <a:r>
            <a:rPr lang="es-EC" sz="1600" dirty="0" smtClean="0"/>
            <a:t>Modelos de crecimiento exponencial</a:t>
          </a:r>
          <a:endParaRPr lang="es-EC" sz="1600" dirty="0"/>
        </a:p>
      </dgm:t>
    </dgm:pt>
    <dgm:pt modelId="{CE75AC72-1BE8-403F-ABAD-70EE1E86FB66}" type="parTrans" cxnId="{97EA5B49-E0C5-43B2-B02B-04EE0B04439E}">
      <dgm:prSet/>
      <dgm:spPr/>
      <dgm:t>
        <a:bodyPr/>
        <a:lstStyle/>
        <a:p>
          <a:endParaRPr lang="es-EC"/>
        </a:p>
      </dgm:t>
    </dgm:pt>
    <dgm:pt modelId="{D2D41C58-82CB-47DC-8CD8-8227BA15EB11}" type="sibTrans" cxnId="{97EA5B49-E0C5-43B2-B02B-04EE0B04439E}">
      <dgm:prSet/>
      <dgm:spPr/>
      <dgm:t>
        <a:bodyPr/>
        <a:lstStyle/>
        <a:p>
          <a:endParaRPr lang="es-EC"/>
        </a:p>
      </dgm:t>
    </dgm:pt>
    <dgm:pt modelId="{20B5BBAD-0659-4011-9156-4CE6475E629C}">
      <dgm:prSet phldrT="[Texto]" custT="1"/>
      <dgm:spPr/>
      <dgm:t>
        <a:bodyPr/>
        <a:lstStyle/>
        <a:p>
          <a:r>
            <a:rPr lang="es-EC" sz="1800" dirty="0" smtClean="0"/>
            <a:t>En Excel se utiliza las funciones TENDENCIA y PRONÓSTICO </a:t>
          </a:r>
          <a:endParaRPr lang="es-EC" sz="1800" dirty="0"/>
        </a:p>
      </dgm:t>
    </dgm:pt>
    <dgm:pt modelId="{4F6AF14B-1DE5-4A0C-A804-F0F205EE1A32}" type="parTrans" cxnId="{6DA0F929-8E99-4DDD-80DE-01E249826189}">
      <dgm:prSet/>
      <dgm:spPr/>
      <dgm:t>
        <a:bodyPr/>
        <a:lstStyle/>
        <a:p>
          <a:endParaRPr lang="es-EC"/>
        </a:p>
      </dgm:t>
    </dgm:pt>
    <dgm:pt modelId="{0FAFE5D3-E0F3-46CA-B029-EC68A9671892}" type="sibTrans" cxnId="{6DA0F929-8E99-4DDD-80DE-01E249826189}">
      <dgm:prSet/>
      <dgm:spPr/>
      <dgm:t>
        <a:bodyPr/>
        <a:lstStyle/>
        <a:p>
          <a:endParaRPr lang="es-EC"/>
        </a:p>
      </dgm:t>
    </dgm:pt>
    <dgm:pt modelId="{61D33253-0360-41A4-A64B-3DDFDDD1321B}">
      <dgm:prSet phldrT="[Texto]" custT="1"/>
      <dgm:spPr/>
      <dgm:t>
        <a:bodyPr/>
        <a:lstStyle/>
        <a:p>
          <a:r>
            <a:rPr lang="es-EC" sz="1800" dirty="0" smtClean="0"/>
            <a:t>Se calcula una tasa de crecimiento a partir de una variable relacionada histórica</a:t>
          </a:r>
          <a:endParaRPr lang="es-EC" sz="1800" dirty="0"/>
        </a:p>
      </dgm:t>
    </dgm:pt>
    <dgm:pt modelId="{1F710F1D-0CAD-4885-8587-A279F5D59131}" type="parTrans" cxnId="{DCFECC5E-9D8F-41DC-BDCD-5843B367497F}">
      <dgm:prSet/>
      <dgm:spPr/>
      <dgm:t>
        <a:bodyPr/>
        <a:lstStyle/>
        <a:p>
          <a:endParaRPr lang="es-EC"/>
        </a:p>
      </dgm:t>
    </dgm:pt>
    <dgm:pt modelId="{829F1D62-0F0A-4F64-8F85-7868730C8364}" type="sibTrans" cxnId="{DCFECC5E-9D8F-41DC-BDCD-5843B367497F}">
      <dgm:prSet/>
      <dgm:spPr/>
      <dgm:t>
        <a:bodyPr/>
        <a:lstStyle/>
        <a:p>
          <a:endParaRPr lang="es-EC"/>
        </a:p>
      </dgm:t>
    </dgm:pt>
    <dgm:pt modelId="{74F76D20-B388-4A9C-A690-F198FE5C8F94}">
      <dgm:prSet phldrT="[Texto]" custT="1"/>
      <dgm:spPr/>
      <dgm:t>
        <a:bodyPr/>
        <a:lstStyle/>
        <a:p>
          <a:r>
            <a:rPr lang="es-EC" sz="1800" dirty="0" smtClean="0"/>
            <a:t>En Excel se utiliza la función CRECIMIENTO</a:t>
          </a:r>
          <a:endParaRPr lang="es-EC" sz="1800" dirty="0"/>
        </a:p>
      </dgm:t>
    </dgm:pt>
    <dgm:pt modelId="{7278AA2B-FA05-4BEE-A766-7D01D59DF2AB}" type="parTrans" cxnId="{2A70E34A-C68D-4870-AF81-F2B21B93A593}">
      <dgm:prSet/>
      <dgm:spPr/>
      <dgm:t>
        <a:bodyPr/>
        <a:lstStyle/>
        <a:p>
          <a:endParaRPr lang="es-EC"/>
        </a:p>
      </dgm:t>
    </dgm:pt>
    <dgm:pt modelId="{264060FC-93C6-4DA0-BA44-AFD1E76CB8AF}" type="sibTrans" cxnId="{2A70E34A-C68D-4870-AF81-F2B21B93A593}">
      <dgm:prSet/>
      <dgm:spPr/>
      <dgm:t>
        <a:bodyPr/>
        <a:lstStyle/>
        <a:p>
          <a:endParaRPr lang="es-EC"/>
        </a:p>
      </dgm:t>
    </dgm:pt>
    <dgm:pt modelId="{1A2C807B-E9C6-45A3-B778-0B92429444BB}" type="pres">
      <dgm:prSet presAssocID="{49692402-A050-485B-BE7E-B5EB74540A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9C1A705-8AF4-4CFD-9AFB-D5615AD201CC}" type="pres">
      <dgm:prSet presAssocID="{8F024649-D9F8-485C-961C-562C4C7E25C0}" presName="vertOne" presStyleCnt="0"/>
      <dgm:spPr/>
    </dgm:pt>
    <dgm:pt modelId="{14641D12-239B-4C68-97CF-BECA09EA9537}" type="pres">
      <dgm:prSet presAssocID="{8F024649-D9F8-485C-961C-562C4C7E25C0}" presName="txOne" presStyleLbl="node0" presStyleIdx="0" presStyleCnt="1" custScaleY="42243" custLinFactNeighborX="-21439" custLinFactNeighborY="332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7EC798-959E-4E47-9A58-88787C6C7A4D}" type="pres">
      <dgm:prSet presAssocID="{8F024649-D9F8-485C-961C-562C4C7E25C0}" presName="parTransOne" presStyleCnt="0"/>
      <dgm:spPr/>
    </dgm:pt>
    <dgm:pt modelId="{77D06E27-905C-4A57-9D7A-BA955A27C4E7}" type="pres">
      <dgm:prSet presAssocID="{8F024649-D9F8-485C-961C-562C4C7E25C0}" presName="horzOne" presStyleCnt="0"/>
      <dgm:spPr/>
    </dgm:pt>
    <dgm:pt modelId="{86D8B264-FECB-479A-98A9-0AB80705D033}" type="pres">
      <dgm:prSet presAssocID="{C38198EA-C321-4BE1-B652-63B5B371BFFA}" presName="vertTwo" presStyleCnt="0"/>
      <dgm:spPr/>
    </dgm:pt>
    <dgm:pt modelId="{2E85772F-5AB0-4CE3-9CB4-FDFCFB48BBE0}" type="pres">
      <dgm:prSet presAssocID="{C38198EA-C321-4BE1-B652-63B5B371BFFA}" presName="txTwo" presStyleLbl="node2" presStyleIdx="0" presStyleCnt="3" custScaleY="446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EB1A9F-26F8-4C47-A745-969E9B662813}" type="pres">
      <dgm:prSet presAssocID="{C38198EA-C321-4BE1-B652-63B5B371BFFA}" presName="parTransTwo" presStyleCnt="0"/>
      <dgm:spPr/>
    </dgm:pt>
    <dgm:pt modelId="{2A1D7B2D-B1BA-42B5-9133-669D6897B774}" type="pres">
      <dgm:prSet presAssocID="{C38198EA-C321-4BE1-B652-63B5B371BFFA}" presName="horzTwo" presStyleCnt="0"/>
      <dgm:spPr/>
    </dgm:pt>
    <dgm:pt modelId="{E756D658-795A-4452-AA54-15BF5C43CB96}" type="pres">
      <dgm:prSet presAssocID="{20B5BBAD-0659-4011-9156-4CE6475E629C}" presName="vertThree" presStyleCnt="0"/>
      <dgm:spPr/>
    </dgm:pt>
    <dgm:pt modelId="{EAC1ACA2-CF06-4541-A6C1-4A8E6BD8B260}" type="pres">
      <dgm:prSet presAssocID="{20B5BBAD-0659-4011-9156-4CE6475E629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0F6852-CADA-4BBD-8D09-054EC7D4AA65}" type="pres">
      <dgm:prSet presAssocID="{20B5BBAD-0659-4011-9156-4CE6475E629C}" presName="horzThree" presStyleCnt="0"/>
      <dgm:spPr/>
    </dgm:pt>
    <dgm:pt modelId="{E2237D33-4BF2-4A12-AC5E-94C040252E74}" type="pres">
      <dgm:prSet presAssocID="{4151F08B-A54A-4DD6-825F-C027433C7D6E}" presName="sibSpaceTwo" presStyleCnt="0"/>
      <dgm:spPr/>
    </dgm:pt>
    <dgm:pt modelId="{7647509C-9145-4D28-BDF2-B5E2C706DF1A}" type="pres">
      <dgm:prSet presAssocID="{BFD4268C-DBB2-4E9C-A0EF-05509F0FEE32}" presName="vertTwo" presStyleCnt="0"/>
      <dgm:spPr/>
    </dgm:pt>
    <dgm:pt modelId="{C50C65DD-AEB5-4BF9-BB98-A454497F09FA}" type="pres">
      <dgm:prSet presAssocID="{BFD4268C-DBB2-4E9C-A0EF-05509F0FEE32}" presName="txTwo" presStyleLbl="node2" presStyleIdx="1" presStyleCnt="3" custScaleY="448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F61912-4CA3-4FA9-8AAF-EA54E96C95E6}" type="pres">
      <dgm:prSet presAssocID="{BFD4268C-DBB2-4E9C-A0EF-05509F0FEE32}" presName="parTransTwo" presStyleCnt="0"/>
      <dgm:spPr/>
    </dgm:pt>
    <dgm:pt modelId="{E88B1D8C-08FF-4A04-94C3-254497F45B3C}" type="pres">
      <dgm:prSet presAssocID="{BFD4268C-DBB2-4E9C-A0EF-05509F0FEE32}" presName="horzTwo" presStyleCnt="0"/>
      <dgm:spPr/>
    </dgm:pt>
    <dgm:pt modelId="{C2FFBC7E-ACA2-4752-A62B-6B429DCD63D9}" type="pres">
      <dgm:prSet presAssocID="{61D33253-0360-41A4-A64B-3DDFDDD1321B}" presName="vertThree" presStyleCnt="0"/>
      <dgm:spPr/>
    </dgm:pt>
    <dgm:pt modelId="{2BD5E88B-7171-4B39-838B-3D5A2B17E313}" type="pres">
      <dgm:prSet presAssocID="{61D33253-0360-41A4-A64B-3DDFDDD1321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C1515B-AB7B-498F-9AA1-C9FBB3B4DCA6}" type="pres">
      <dgm:prSet presAssocID="{61D33253-0360-41A4-A64B-3DDFDDD1321B}" presName="horzThree" presStyleCnt="0"/>
      <dgm:spPr/>
    </dgm:pt>
    <dgm:pt modelId="{CE9D28C7-3B82-481E-BBBE-BD659BCFF90E}" type="pres">
      <dgm:prSet presAssocID="{034EF447-760A-46D3-8498-79EB361DB8AC}" presName="sibSpaceTwo" presStyleCnt="0"/>
      <dgm:spPr/>
    </dgm:pt>
    <dgm:pt modelId="{969CF660-7FB6-44D6-AF26-901BCA898664}" type="pres">
      <dgm:prSet presAssocID="{951EEFBB-3DF0-4934-BE9C-5A16FDDED9AB}" presName="vertTwo" presStyleCnt="0"/>
      <dgm:spPr/>
    </dgm:pt>
    <dgm:pt modelId="{95A2D0CA-F634-4328-8058-3527EFC55FAE}" type="pres">
      <dgm:prSet presAssocID="{951EEFBB-3DF0-4934-BE9C-5A16FDDED9AB}" presName="txTwo" presStyleLbl="node2" presStyleIdx="2" presStyleCnt="3" custScaleY="448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61D9CE5-0436-4459-8749-866C5A3FE3DA}" type="pres">
      <dgm:prSet presAssocID="{951EEFBB-3DF0-4934-BE9C-5A16FDDED9AB}" presName="parTransTwo" presStyleCnt="0"/>
      <dgm:spPr/>
    </dgm:pt>
    <dgm:pt modelId="{F2CC315A-A4E5-4B15-8F21-9AE19F3C6874}" type="pres">
      <dgm:prSet presAssocID="{951EEFBB-3DF0-4934-BE9C-5A16FDDED9AB}" presName="horzTwo" presStyleCnt="0"/>
      <dgm:spPr/>
    </dgm:pt>
    <dgm:pt modelId="{F24D3B73-A63B-43D2-AC2C-FDCA0051F417}" type="pres">
      <dgm:prSet presAssocID="{74F76D20-B388-4A9C-A690-F198FE5C8F94}" presName="vertThree" presStyleCnt="0"/>
      <dgm:spPr/>
    </dgm:pt>
    <dgm:pt modelId="{31E8D0BA-41C3-4AF4-B05B-B5E58D1E89DB}" type="pres">
      <dgm:prSet presAssocID="{74F76D20-B388-4A9C-A690-F198FE5C8F9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231230-1AD7-42B8-990C-8403937E0132}" type="pres">
      <dgm:prSet presAssocID="{74F76D20-B388-4A9C-A690-F198FE5C8F94}" presName="horzThree" presStyleCnt="0"/>
      <dgm:spPr/>
    </dgm:pt>
  </dgm:ptLst>
  <dgm:cxnLst>
    <dgm:cxn modelId="{6DA0F929-8E99-4DDD-80DE-01E249826189}" srcId="{C38198EA-C321-4BE1-B652-63B5B371BFFA}" destId="{20B5BBAD-0659-4011-9156-4CE6475E629C}" srcOrd="0" destOrd="0" parTransId="{4F6AF14B-1DE5-4A0C-A804-F0F205EE1A32}" sibTransId="{0FAFE5D3-E0F3-46CA-B029-EC68A9671892}"/>
    <dgm:cxn modelId="{C334E7D1-5944-40D3-B2B8-58BA0CC23D7F}" type="presOf" srcId="{8F024649-D9F8-485C-961C-562C4C7E25C0}" destId="{14641D12-239B-4C68-97CF-BECA09EA9537}" srcOrd="0" destOrd="0" presId="urn:microsoft.com/office/officeart/2005/8/layout/hierarchy4"/>
    <dgm:cxn modelId="{90FA5236-11B3-4989-9EB8-13768323DA09}" srcId="{8F024649-D9F8-485C-961C-562C4C7E25C0}" destId="{BFD4268C-DBB2-4E9C-A0EF-05509F0FEE32}" srcOrd="1" destOrd="0" parTransId="{8914C7A8-69C8-4ABD-9E02-89B130B83F31}" sibTransId="{034EF447-760A-46D3-8498-79EB361DB8AC}"/>
    <dgm:cxn modelId="{3A215B98-4B3D-47AF-8A00-1E9DFF01003D}" type="presOf" srcId="{C38198EA-C321-4BE1-B652-63B5B371BFFA}" destId="{2E85772F-5AB0-4CE3-9CB4-FDFCFB48BBE0}" srcOrd="0" destOrd="0" presId="urn:microsoft.com/office/officeart/2005/8/layout/hierarchy4"/>
    <dgm:cxn modelId="{97EA5B49-E0C5-43B2-B02B-04EE0B04439E}" srcId="{8F024649-D9F8-485C-961C-562C4C7E25C0}" destId="{951EEFBB-3DF0-4934-BE9C-5A16FDDED9AB}" srcOrd="2" destOrd="0" parTransId="{CE75AC72-1BE8-403F-ABAD-70EE1E86FB66}" sibTransId="{D2D41C58-82CB-47DC-8CD8-8227BA15EB11}"/>
    <dgm:cxn modelId="{901085E5-7D11-4E71-9351-88A1C0746B8D}" type="presOf" srcId="{951EEFBB-3DF0-4934-BE9C-5A16FDDED9AB}" destId="{95A2D0CA-F634-4328-8058-3527EFC55FAE}" srcOrd="0" destOrd="0" presId="urn:microsoft.com/office/officeart/2005/8/layout/hierarchy4"/>
    <dgm:cxn modelId="{C9F12065-3DA0-452F-A117-81B59F5F93A0}" srcId="{49692402-A050-485B-BE7E-B5EB74540AFE}" destId="{8F024649-D9F8-485C-961C-562C4C7E25C0}" srcOrd="0" destOrd="0" parTransId="{F7450F68-69A4-4208-BEEE-AA51EB12E646}" sibTransId="{256E112A-D1CA-4696-81EF-46E3EA973810}"/>
    <dgm:cxn modelId="{D6C72F49-4C8C-4B3D-9E29-C58F660ABF3B}" type="presOf" srcId="{49692402-A050-485B-BE7E-B5EB74540AFE}" destId="{1A2C807B-E9C6-45A3-B778-0B92429444BB}" srcOrd="0" destOrd="0" presId="urn:microsoft.com/office/officeart/2005/8/layout/hierarchy4"/>
    <dgm:cxn modelId="{7DBEDB9F-5424-4495-849A-36228E7C7FAD}" type="presOf" srcId="{20B5BBAD-0659-4011-9156-4CE6475E629C}" destId="{EAC1ACA2-CF06-4541-A6C1-4A8E6BD8B260}" srcOrd="0" destOrd="0" presId="urn:microsoft.com/office/officeart/2005/8/layout/hierarchy4"/>
    <dgm:cxn modelId="{FFAE1BBA-B5BD-4EC4-A828-36E92F60D797}" type="presOf" srcId="{74F76D20-B388-4A9C-A690-F198FE5C8F94}" destId="{31E8D0BA-41C3-4AF4-B05B-B5E58D1E89DB}" srcOrd="0" destOrd="0" presId="urn:microsoft.com/office/officeart/2005/8/layout/hierarchy4"/>
    <dgm:cxn modelId="{E8F1EF0A-67E8-4F01-8239-12541FF662D2}" type="presOf" srcId="{61D33253-0360-41A4-A64B-3DDFDDD1321B}" destId="{2BD5E88B-7171-4B39-838B-3D5A2B17E313}" srcOrd="0" destOrd="0" presId="urn:microsoft.com/office/officeart/2005/8/layout/hierarchy4"/>
    <dgm:cxn modelId="{66D81226-04A7-4509-A640-4AF8646EE8F3}" srcId="{8F024649-D9F8-485C-961C-562C4C7E25C0}" destId="{C38198EA-C321-4BE1-B652-63B5B371BFFA}" srcOrd="0" destOrd="0" parTransId="{01BE5FE3-F210-4216-8662-5DC287286AAB}" sibTransId="{4151F08B-A54A-4DD6-825F-C027433C7D6E}"/>
    <dgm:cxn modelId="{2A70E34A-C68D-4870-AF81-F2B21B93A593}" srcId="{951EEFBB-3DF0-4934-BE9C-5A16FDDED9AB}" destId="{74F76D20-B388-4A9C-A690-F198FE5C8F94}" srcOrd="0" destOrd="0" parTransId="{7278AA2B-FA05-4BEE-A766-7D01D59DF2AB}" sibTransId="{264060FC-93C6-4DA0-BA44-AFD1E76CB8AF}"/>
    <dgm:cxn modelId="{C71F44A9-BB0D-4F9D-8E15-3072BC4654B5}" type="presOf" srcId="{BFD4268C-DBB2-4E9C-A0EF-05509F0FEE32}" destId="{C50C65DD-AEB5-4BF9-BB98-A454497F09FA}" srcOrd="0" destOrd="0" presId="urn:microsoft.com/office/officeart/2005/8/layout/hierarchy4"/>
    <dgm:cxn modelId="{DCFECC5E-9D8F-41DC-BDCD-5843B367497F}" srcId="{BFD4268C-DBB2-4E9C-A0EF-05509F0FEE32}" destId="{61D33253-0360-41A4-A64B-3DDFDDD1321B}" srcOrd="0" destOrd="0" parTransId="{1F710F1D-0CAD-4885-8587-A279F5D59131}" sibTransId="{829F1D62-0F0A-4F64-8F85-7868730C8364}"/>
    <dgm:cxn modelId="{62782EBE-BA0B-457D-B310-04FA40DD5755}" type="presParOf" srcId="{1A2C807B-E9C6-45A3-B778-0B92429444BB}" destId="{A9C1A705-8AF4-4CFD-9AFB-D5615AD201CC}" srcOrd="0" destOrd="0" presId="urn:microsoft.com/office/officeart/2005/8/layout/hierarchy4"/>
    <dgm:cxn modelId="{74E0E48F-8C49-4545-B444-8C53C1149ADC}" type="presParOf" srcId="{A9C1A705-8AF4-4CFD-9AFB-D5615AD201CC}" destId="{14641D12-239B-4C68-97CF-BECA09EA9537}" srcOrd="0" destOrd="0" presId="urn:microsoft.com/office/officeart/2005/8/layout/hierarchy4"/>
    <dgm:cxn modelId="{37BC10BC-02D1-4856-879B-D7582EF2815A}" type="presParOf" srcId="{A9C1A705-8AF4-4CFD-9AFB-D5615AD201CC}" destId="{A07EC798-959E-4E47-9A58-88787C6C7A4D}" srcOrd="1" destOrd="0" presId="urn:microsoft.com/office/officeart/2005/8/layout/hierarchy4"/>
    <dgm:cxn modelId="{3342FF17-9C8E-43F7-BE03-BC569B623F0E}" type="presParOf" srcId="{A9C1A705-8AF4-4CFD-9AFB-D5615AD201CC}" destId="{77D06E27-905C-4A57-9D7A-BA955A27C4E7}" srcOrd="2" destOrd="0" presId="urn:microsoft.com/office/officeart/2005/8/layout/hierarchy4"/>
    <dgm:cxn modelId="{E8AEE791-FF8A-4391-BFAC-2F3182038924}" type="presParOf" srcId="{77D06E27-905C-4A57-9D7A-BA955A27C4E7}" destId="{86D8B264-FECB-479A-98A9-0AB80705D033}" srcOrd="0" destOrd="0" presId="urn:microsoft.com/office/officeart/2005/8/layout/hierarchy4"/>
    <dgm:cxn modelId="{0502A854-0044-4E57-AB86-8992897C5C2C}" type="presParOf" srcId="{86D8B264-FECB-479A-98A9-0AB80705D033}" destId="{2E85772F-5AB0-4CE3-9CB4-FDFCFB48BBE0}" srcOrd="0" destOrd="0" presId="urn:microsoft.com/office/officeart/2005/8/layout/hierarchy4"/>
    <dgm:cxn modelId="{6327DBE3-3233-4566-A554-6BD841A8103E}" type="presParOf" srcId="{86D8B264-FECB-479A-98A9-0AB80705D033}" destId="{E0EB1A9F-26F8-4C47-A745-969E9B662813}" srcOrd="1" destOrd="0" presId="urn:microsoft.com/office/officeart/2005/8/layout/hierarchy4"/>
    <dgm:cxn modelId="{93EE1341-22F1-4142-AE02-8B8622EF70D2}" type="presParOf" srcId="{86D8B264-FECB-479A-98A9-0AB80705D033}" destId="{2A1D7B2D-B1BA-42B5-9133-669D6897B774}" srcOrd="2" destOrd="0" presId="urn:microsoft.com/office/officeart/2005/8/layout/hierarchy4"/>
    <dgm:cxn modelId="{F33B6C8E-500D-41D7-86D2-A19866F074FD}" type="presParOf" srcId="{2A1D7B2D-B1BA-42B5-9133-669D6897B774}" destId="{E756D658-795A-4452-AA54-15BF5C43CB96}" srcOrd="0" destOrd="0" presId="urn:microsoft.com/office/officeart/2005/8/layout/hierarchy4"/>
    <dgm:cxn modelId="{DA84349C-1642-4ED6-A169-7EA287B6BB0D}" type="presParOf" srcId="{E756D658-795A-4452-AA54-15BF5C43CB96}" destId="{EAC1ACA2-CF06-4541-A6C1-4A8E6BD8B260}" srcOrd="0" destOrd="0" presId="urn:microsoft.com/office/officeart/2005/8/layout/hierarchy4"/>
    <dgm:cxn modelId="{38979924-E7DE-44C4-AEC7-5E060B513F00}" type="presParOf" srcId="{E756D658-795A-4452-AA54-15BF5C43CB96}" destId="{CF0F6852-CADA-4BBD-8D09-054EC7D4AA65}" srcOrd="1" destOrd="0" presId="urn:microsoft.com/office/officeart/2005/8/layout/hierarchy4"/>
    <dgm:cxn modelId="{9FCBA603-1403-4DB8-9485-5F30F5A3112F}" type="presParOf" srcId="{77D06E27-905C-4A57-9D7A-BA955A27C4E7}" destId="{E2237D33-4BF2-4A12-AC5E-94C040252E74}" srcOrd="1" destOrd="0" presId="urn:microsoft.com/office/officeart/2005/8/layout/hierarchy4"/>
    <dgm:cxn modelId="{A914C914-3FA2-4202-8DCB-562784817539}" type="presParOf" srcId="{77D06E27-905C-4A57-9D7A-BA955A27C4E7}" destId="{7647509C-9145-4D28-BDF2-B5E2C706DF1A}" srcOrd="2" destOrd="0" presId="urn:microsoft.com/office/officeart/2005/8/layout/hierarchy4"/>
    <dgm:cxn modelId="{83C873F1-8D17-42D4-830E-E54C20E67E0C}" type="presParOf" srcId="{7647509C-9145-4D28-BDF2-B5E2C706DF1A}" destId="{C50C65DD-AEB5-4BF9-BB98-A454497F09FA}" srcOrd="0" destOrd="0" presId="urn:microsoft.com/office/officeart/2005/8/layout/hierarchy4"/>
    <dgm:cxn modelId="{1D041C18-EF70-45EF-BA50-69DD3A2F7ACE}" type="presParOf" srcId="{7647509C-9145-4D28-BDF2-B5E2C706DF1A}" destId="{ADF61912-4CA3-4FA9-8AAF-EA54E96C95E6}" srcOrd="1" destOrd="0" presId="urn:microsoft.com/office/officeart/2005/8/layout/hierarchy4"/>
    <dgm:cxn modelId="{688B1E52-271A-4899-99FD-8D7B3878BC3B}" type="presParOf" srcId="{7647509C-9145-4D28-BDF2-B5E2C706DF1A}" destId="{E88B1D8C-08FF-4A04-94C3-254497F45B3C}" srcOrd="2" destOrd="0" presId="urn:microsoft.com/office/officeart/2005/8/layout/hierarchy4"/>
    <dgm:cxn modelId="{B96DE45D-A4F0-4069-8F15-D7F78B892A36}" type="presParOf" srcId="{E88B1D8C-08FF-4A04-94C3-254497F45B3C}" destId="{C2FFBC7E-ACA2-4752-A62B-6B429DCD63D9}" srcOrd="0" destOrd="0" presId="urn:microsoft.com/office/officeart/2005/8/layout/hierarchy4"/>
    <dgm:cxn modelId="{71019456-79E1-4902-BF6E-CD069342A512}" type="presParOf" srcId="{C2FFBC7E-ACA2-4752-A62B-6B429DCD63D9}" destId="{2BD5E88B-7171-4B39-838B-3D5A2B17E313}" srcOrd="0" destOrd="0" presId="urn:microsoft.com/office/officeart/2005/8/layout/hierarchy4"/>
    <dgm:cxn modelId="{C6D7CE23-B1FF-470B-B3C9-A4D742626D4D}" type="presParOf" srcId="{C2FFBC7E-ACA2-4752-A62B-6B429DCD63D9}" destId="{68C1515B-AB7B-498F-9AA1-C9FBB3B4DCA6}" srcOrd="1" destOrd="0" presId="urn:microsoft.com/office/officeart/2005/8/layout/hierarchy4"/>
    <dgm:cxn modelId="{DDEAC081-E823-4C62-80EC-FDD510FE9197}" type="presParOf" srcId="{77D06E27-905C-4A57-9D7A-BA955A27C4E7}" destId="{CE9D28C7-3B82-481E-BBBE-BD659BCFF90E}" srcOrd="3" destOrd="0" presId="urn:microsoft.com/office/officeart/2005/8/layout/hierarchy4"/>
    <dgm:cxn modelId="{80491470-6894-4DA4-9935-C705FA731662}" type="presParOf" srcId="{77D06E27-905C-4A57-9D7A-BA955A27C4E7}" destId="{969CF660-7FB6-44D6-AF26-901BCA898664}" srcOrd="4" destOrd="0" presId="urn:microsoft.com/office/officeart/2005/8/layout/hierarchy4"/>
    <dgm:cxn modelId="{66A2BEF7-6633-4D87-85FF-D392D1AC5348}" type="presParOf" srcId="{969CF660-7FB6-44D6-AF26-901BCA898664}" destId="{95A2D0CA-F634-4328-8058-3527EFC55FAE}" srcOrd="0" destOrd="0" presId="urn:microsoft.com/office/officeart/2005/8/layout/hierarchy4"/>
    <dgm:cxn modelId="{7147020B-7758-4B39-8027-433266192EC0}" type="presParOf" srcId="{969CF660-7FB6-44D6-AF26-901BCA898664}" destId="{461D9CE5-0436-4459-8749-866C5A3FE3DA}" srcOrd="1" destOrd="0" presId="urn:microsoft.com/office/officeart/2005/8/layout/hierarchy4"/>
    <dgm:cxn modelId="{9E4D3A3A-9DF3-4F6A-8C37-4C18AAB6F549}" type="presParOf" srcId="{969CF660-7FB6-44D6-AF26-901BCA898664}" destId="{F2CC315A-A4E5-4B15-8F21-9AE19F3C6874}" srcOrd="2" destOrd="0" presId="urn:microsoft.com/office/officeart/2005/8/layout/hierarchy4"/>
    <dgm:cxn modelId="{06349D00-FC68-458A-B570-A656BE80B4A2}" type="presParOf" srcId="{F2CC315A-A4E5-4B15-8F21-9AE19F3C6874}" destId="{F24D3B73-A63B-43D2-AC2C-FDCA0051F417}" srcOrd="0" destOrd="0" presId="urn:microsoft.com/office/officeart/2005/8/layout/hierarchy4"/>
    <dgm:cxn modelId="{6F7A74ED-A36B-417E-9508-053A2DA7304D}" type="presParOf" srcId="{F24D3B73-A63B-43D2-AC2C-FDCA0051F417}" destId="{31E8D0BA-41C3-4AF4-B05B-B5E58D1E89DB}" srcOrd="0" destOrd="0" presId="urn:microsoft.com/office/officeart/2005/8/layout/hierarchy4"/>
    <dgm:cxn modelId="{6C8F58F2-39EE-4EBD-ABDE-C54B936AA44C}" type="presParOf" srcId="{F24D3B73-A63B-43D2-AC2C-FDCA0051F417}" destId="{AE231230-1AD7-42B8-990C-8403937E01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D184E0-0A2B-4C9C-8F7D-F9318D2095AE}" type="doc">
      <dgm:prSet loTypeId="urn:microsoft.com/office/officeart/2008/layout/PictureStrips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0A25FD0-054B-446E-9A5F-5AE889FDF5BA}">
      <dgm:prSet phldrT="[Texto]" custT="1"/>
      <dgm:spPr/>
      <dgm:t>
        <a:bodyPr/>
        <a:lstStyle/>
        <a:p>
          <a:r>
            <a:rPr lang="es-EC" sz="1800" dirty="0" smtClean="0"/>
            <a:t>Entorno Político</a:t>
          </a:r>
          <a:endParaRPr lang="es-EC" sz="1800" dirty="0"/>
        </a:p>
      </dgm:t>
    </dgm:pt>
    <dgm:pt modelId="{1FCB5135-3106-46A3-9004-09F547AEA81B}" type="parTrans" cxnId="{DEB7EAF4-0F67-4D75-842F-1F9C3A7FC2A1}">
      <dgm:prSet/>
      <dgm:spPr/>
      <dgm:t>
        <a:bodyPr/>
        <a:lstStyle/>
        <a:p>
          <a:endParaRPr lang="es-EC"/>
        </a:p>
      </dgm:t>
    </dgm:pt>
    <dgm:pt modelId="{757987A4-1E49-4DC7-AEBE-76AE45B792E8}" type="sibTrans" cxnId="{DEB7EAF4-0F67-4D75-842F-1F9C3A7FC2A1}">
      <dgm:prSet/>
      <dgm:spPr/>
      <dgm:t>
        <a:bodyPr/>
        <a:lstStyle/>
        <a:p>
          <a:endParaRPr lang="es-EC"/>
        </a:p>
      </dgm:t>
    </dgm:pt>
    <dgm:pt modelId="{98763AEF-9FA0-4F61-8EC4-3603D1D874C7}">
      <dgm:prSet phldrT="[Texto]" custT="1"/>
      <dgm:spPr/>
      <dgm:t>
        <a:bodyPr/>
        <a:lstStyle/>
        <a:p>
          <a:r>
            <a:rPr lang="es-EC" sz="1800" dirty="0" smtClean="0"/>
            <a:t>Entorno Económico</a:t>
          </a:r>
          <a:endParaRPr lang="es-EC" sz="1800" dirty="0"/>
        </a:p>
      </dgm:t>
    </dgm:pt>
    <dgm:pt modelId="{9647E8C6-3AF5-4FA4-876B-299AF8829E56}" type="parTrans" cxnId="{4AEE62AE-216C-4AA2-881A-2201E9DCF1AA}">
      <dgm:prSet/>
      <dgm:spPr/>
      <dgm:t>
        <a:bodyPr/>
        <a:lstStyle/>
        <a:p>
          <a:endParaRPr lang="es-EC"/>
        </a:p>
      </dgm:t>
    </dgm:pt>
    <dgm:pt modelId="{75EA2487-CC1A-420E-984F-FDDB27CF9A31}" type="sibTrans" cxnId="{4AEE62AE-216C-4AA2-881A-2201E9DCF1AA}">
      <dgm:prSet/>
      <dgm:spPr/>
      <dgm:t>
        <a:bodyPr/>
        <a:lstStyle/>
        <a:p>
          <a:endParaRPr lang="es-EC"/>
        </a:p>
      </dgm:t>
    </dgm:pt>
    <dgm:pt modelId="{FFFCE086-66AF-4BAD-A292-C44EE59F4050}">
      <dgm:prSet phldrT="[Texto]" custT="1"/>
      <dgm:spPr/>
      <dgm:t>
        <a:bodyPr/>
        <a:lstStyle/>
        <a:p>
          <a:r>
            <a:rPr lang="es-EC" sz="1800" dirty="0" smtClean="0"/>
            <a:t>Impuestos y Contribuciones</a:t>
          </a:r>
          <a:endParaRPr lang="es-EC" sz="1800" dirty="0"/>
        </a:p>
      </dgm:t>
    </dgm:pt>
    <dgm:pt modelId="{AA533C3F-AD06-45B8-B1FE-3629CD3A764C}" type="parTrans" cxnId="{B990B085-D539-4C39-877C-DCA9CF1AB2CB}">
      <dgm:prSet/>
      <dgm:spPr/>
      <dgm:t>
        <a:bodyPr/>
        <a:lstStyle/>
        <a:p>
          <a:endParaRPr lang="es-EC"/>
        </a:p>
      </dgm:t>
    </dgm:pt>
    <dgm:pt modelId="{28B88C78-CD87-4DBE-B08E-A7B91B262553}" type="sibTrans" cxnId="{B990B085-D539-4C39-877C-DCA9CF1AB2CB}">
      <dgm:prSet/>
      <dgm:spPr/>
      <dgm:t>
        <a:bodyPr/>
        <a:lstStyle/>
        <a:p>
          <a:endParaRPr lang="es-EC"/>
        </a:p>
      </dgm:t>
    </dgm:pt>
    <dgm:pt modelId="{69067F40-DC4A-4312-9E80-2A3DFA89C889}">
      <dgm:prSet phldrT="[Texto]" custT="1"/>
      <dgm:spPr/>
      <dgm:t>
        <a:bodyPr/>
        <a:lstStyle/>
        <a:p>
          <a:r>
            <a:rPr lang="es-EC" sz="1800" dirty="0" smtClean="0"/>
            <a:t>Entorno Legal</a:t>
          </a:r>
          <a:endParaRPr lang="es-EC" sz="1800" dirty="0"/>
        </a:p>
      </dgm:t>
    </dgm:pt>
    <dgm:pt modelId="{C0BED838-E596-422F-A2D9-04069CE42A8C}" type="parTrans" cxnId="{3F2F7871-574F-4465-AF8E-3CED75A4F1F5}">
      <dgm:prSet/>
      <dgm:spPr/>
      <dgm:t>
        <a:bodyPr/>
        <a:lstStyle/>
        <a:p>
          <a:endParaRPr lang="es-EC"/>
        </a:p>
      </dgm:t>
    </dgm:pt>
    <dgm:pt modelId="{2A13E57F-7092-4879-97E5-4BCE9B42B2C6}" type="sibTrans" cxnId="{3F2F7871-574F-4465-AF8E-3CED75A4F1F5}">
      <dgm:prSet/>
      <dgm:spPr/>
      <dgm:t>
        <a:bodyPr/>
        <a:lstStyle/>
        <a:p>
          <a:endParaRPr lang="es-EC"/>
        </a:p>
      </dgm:t>
    </dgm:pt>
    <dgm:pt modelId="{D91F46F7-0D0D-4CAA-884B-CDED0F5EA1FF}">
      <dgm:prSet phldrT="[Texto]" custT="1"/>
      <dgm:spPr/>
      <dgm:t>
        <a:bodyPr/>
        <a:lstStyle/>
        <a:p>
          <a:r>
            <a:rPr lang="es-EC" sz="1800" dirty="0" smtClean="0"/>
            <a:t>Entorno sociocultural</a:t>
          </a:r>
          <a:endParaRPr lang="es-EC" sz="1800" dirty="0"/>
        </a:p>
      </dgm:t>
    </dgm:pt>
    <dgm:pt modelId="{2EDCBC94-89E8-46FB-A58C-58F7443FE66F}" type="parTrans" cxnId="{E8CADF12-D2E5-4E19-AC7A-F1C14BCF7778}">
      <dgm:prSet/>
      <dgm:spPr/>
      <dgm:t>
        <a:bodyPr/>
        <a:lstStyle/>
        <a:p>
          <a:endParaRPr lang="es-EC"/>
        </a:p>
      </dgm:t>
    </dgm:pt>
    <dgm:pt modelId="{3169A9CA-3972-411B-BC28-7E95518D8F36}" type="sibTrans" cxnId="{E8CADF12-D2E5-4E19-AC7A-F1C14BCF7778}">
      <dgm:prSet/>
      <dgm:spPr/>
      <dgm:t>
        <a:bodyPr/>
        <a:lstStyle/>
        <a:p>
          <a:endParaRPr lang="es-EC"/>
        </a:p>
      </dgm:t>
    </dgm:pt>
    <dgm:pt modelId="{2A3B04B1-D9A0-42BB-BCC1-4BBEDC1030CB}">
      <dgm:prSet phldrT="[Texto]" custT="1"/>
      <dgm:spPr/>
      <dgm:t>
        <a:bodyPr/>
        <a:lstStyle/>
        <a:p>
          <a:r>
            <a:rPr lang="es-EC" sz="1100" dirty="0" smtClean="0"/>
            <a:t>Riesgo País</a:t>
          </a:r>
          <a:endParaRPr lang="es-EC" sz="1100" dirty="0"/>
        </a:p>
      </dgm:t>
    </dgm:pt>
    <dgm:pt modelId="{AED7B0CB-1596-4881-85AA-99F039789AF9}" type="parTrans" cxnId="{92F434E3-0367-4DA5-9996-33DFD2BE0579}">
      <dgm:prSet/>
      <dgm:spPr/>
      <dgm:t>
        <a:bodyPr/>
        <a:lstStyle/>
        <a:p>
          <a:endParaRPr lang="es-EC"/>
        </a:p>
      </dgm:t>
    </dgm:pt>
    <dgm:pt modelId="{524511D2-BA39-4696-871D-C498614D7B53}" type="sibTrans" cxnId="{92F434E3-0367-4DA5-9996-33DFD2BE0579}">
      <dgm:prSet/>
      <dgm:spPr/>
      <dgm:t>
        <a:bodyPr/>
        <a:lstStyle/>
        <a:p>
          <a:endParaRPr lang="es-EC"/>
        </a:p>
      </dgm:t>
    </dgm:pt>
    <dgm:pt modelId="{244760D2-D2D6-4D76-947F-1C4A730AC5F7}">
      <dgm:prSet phldrT="[Texto]" custT="1"/>
      <dgm:spPr/>
      <dgm:t>
        <a:bodyPr/>
        <a:lstStyle/>
        <a:p>
          <a:r>
            <a:rPr lang="es-EC" sz="1100" dirty="0" smtClean="0"/>
            <a:t>Inflación</a:t>
          </a:r>
          <a:endParaRPr lang="es-EC" sz="1100" dirty="0"/>
        </a:p>
      </dgm:t>
    </dgm:pt>
    <dgm:pt modelId="{AF05A015-8BB4-4A70-848A-05ADAC9D4B31}" type="parTrans" cxnId="{34E4C048-C399-4191-B634-1C314C0F1159}">
      <dgm:prSet/>
      <dgm:spPr/>
      <dgm:t>
        <a:bodyPr/>
        <a:lstStyle/>
        <a:p>
          <a:endParaRPr lang="es-EC"/>
        </a:p>
      </dgm:t>
    </dgm:pt>
    <dgm:pt modelId="{1F94BDB8-431A-42B7-842E-C08A75650417}" type="sibTrans" cxnId="{34E4C048-C399-4191-B634-1C314C0F1159}">
      <dgm:prSet/>
      <dgm:spPr/>
      <dgm:t>
        <a:bodyPr/>
        <a:lstStyle/>
        <a:p>
          <a:endParaRPr lang="es-EC"/>
        </a:p>
      </dgm:t>
    </dgm:pt>
    <dgm:pt modelId="{16C9CF9E-1760-46F2-A4EC-9258D13DFF31}">
      <dgm:prSet phldrT="[Texto]" custT="1"/>
      <dgm:spPr/>
      <dgm:t>
        <a:bodyPr/>
        <a:lstStyle/>
        <a:p>
          <a:r>
            <a:rPr lang="es-EC" sz="1100" dirty="0" smtClean="0"/>
            <a:t>Producto Interno Bruto</a:t>
          </a:r>
          <a:endParaRPr lang="es-EC" sz="1100" dirty="0"/>
        </a:p>
      </dgm:t>
    </dgm:pt>
    <dgm:pt modelId="{71042194-928F-4C97-960B-B01D5E654708}" type="parTrans" cxnId="{9627C823-EC22-4710-BB98-1C67EF8E7295}">
      <dgm:prSet/>
      <dgm:spPr/>
      <dgm:t>
        <a:bodyPr/>
        <a:lstStyle/>
        <a:p>
          <a:endParaRPr lang="es-EC"/>
        </a:p>
      </dgm:t>
    </dgm:pt>
    <dgm:pt modelId="{F4E2D362-0358-4821-B75A-0849D2FE30E8}" type="sibTrans" cxnId="{9627C823-EC22-4710-BB98-1C67EF8E7295}">
      <dgm:prSet/>
      <dgm:spPr/>
      <dgm:t>
        <a:bodyPr/>
        <a:lstStyle/>
        <a:p>
          <a:endParaRPr lang="es-EC"/>
        </a:p>
      </dgm:t>
    </dgm:pt>
    <dgm:pt modelId="{E172C750-ED6C-4524-96AD-82578F967FA6}">
      <dgm:prSet phldrT="[Texto]" custT="1"/>
      <dgm:spPr/>
      <dgm:t>
        <a:bodyPr/>
        <a:lstStyle/>
        <a:p>
          <a:r>
            <a:rPr lang="es-EC" sz="1100" dirty="0" smtClean="0"/>
            <a:t>Barril de Petróleo </a:t>
          </a:r>
          <a:endParaRPr lang="es-EC" sz="1100" dirty="0"/>
        </a:p>
      </dgm:t>
    </dgm:pt>
    <dgm:pt modelId="{6810DB16-3B00-4462-AD63-2B76F639A142}" type="parTrans" cxnId="{6E9B69D2-9460-40F6-ACAE-F289D56C574D}">
      <dgm:prSet/>
      <dgm:spPr/>
      <dgm:t>
        <a:bodyPr/>
        <a:lstStyle/>
        <a:p>
          <a:endParaRPr lang="es-EC"/>
        </a:p>
      </dgm:t>
    </dgm:pt>
    <dgm:pt modelId="{9AF113DB-556C-4D02-8A70-57F815F6D132}" type="sibTrans" cxnId="{6E9B69D2-9460-40F6-ACAE-F289D56C574D}">
      <dgm:prSet/>
      <dgm:spPr/>
      <dgm:t>
        <a:bodyPr/>
        <a:lstStyle/>
        <a:p>
          <a:endParaRPr lang="es-EC"/>
        </a:p>
      </dgm:t>
    </dgm:pt>
    <dgm:pt modelId="{8C370F0C-0764-43D0-B2EF-2B68DDD4BF36}">
      <dgm:prSet phldrT="[Texto]" custT="1"/>
      <dgm:spPr/>
      <dgm:t>
        <a:bodyPr/>
        <a:lstStyle/>
        <a:p>
          <a:r>
            <a:rPr lang="es-EC" sz="1100" dirty="0" smtClean="0"/>
            <a:t>Tasas de Interés</a:t>
          </a:r>
          <a:endParaRPr lang="es-EC" sz="1100" dirty="0"/>
        </a:p>
      </dgm:t>
    </dgm:pt>
    <dgm:pt modelId="{C5875CE0-1655-4F4B-997A-6E9EF8B39FDA}" type="parTrans" cxnId="{499D0396-DB50-4F77-B030-787B8C4491E3}">
      <dgm:prSet/>
      <dgm:spPr/>
      <dgm:t>
        <a:bodyPr/>
        <a:lstStyle/>
        <a:p>
          <a:endParaRPr lang="es-EC"/>
        </a:p>
      </dgm:t>
    </dgm:pt>
    <dgm:pt modelId="{796AD6B7-1B4F-4E22-AEE3-9B818DEB95C6}" type="sibTrans" cxnId="{499D0396-DB50-4F77-B030-787B8C4491E3}">
      <dgm:prSet/>
      <dgm:spPr/>
      <dgm:t>
        <a:bodyPr/>
        <a:lstStyle/>
        <a:p>
          <a:endParaRPr lang="es-EC"/>
        </a:p>
      </dgm:t>
    </dgm:pt>
    <dgm:pt modelId="{6F5C7841-4B28-461A-B651-A2EDC83E9D56}">
      <dgm:prSet phldrT="[Texto]" custT="1"/>
      <dgm:spPr/>
      <dgm:t>
        <a:bodyPr/>
        <a:lstStyle/>
        <a:p>
          <a:r>
            <a:rPr lang="es-EC" sz="1400" dirty="0" smtClean="0"/>
            <a:t>Impuestos</a:t>
          </a:r>
          <a:endParaRPr lang="es-EC" sz="1400" dirty="0"/>
        </a:p>
      </dgm:t>
    </dgm:pt>
    <dgm:pt modelId="{EDC454E0-B8A6-4FD7-BC35-9F4E5DE8896F}" type="parTrans" cxnId="{29BA7B90-5795-4E8C-8763-9E3E6E0CDDDB}">
      <dgm:prSet/>
      <dgm:spPr/>
      <dgm:t>
        <a:bodyPr/>
        <a:lstStyle/>
        <a:p>
          <a:endParaRPr lang="es-EC"/>
        </a:p>
      </dgm:t>
    </dgm:pt>
    <dgm:pt modelId="{08D45604-CCEC-4F2B-9083-4CED28211659}" type="sibTrans" cxnId="{29BA7B90-5795-4E8C-8763-9E3E6E0CDDDB}">
      <dgm:prSet/>
      <dgm:spPr/>
      <dgm:t>
        <a:bodyPr/>
        <a:lstStyle/>
        <a:p>
          <a:endParaRPr lang="es-EC"/>
        </a:p>
      </dgm:t>
    </dgm:pt>
    <dgm:pt modelId="{C52B683F-0A7D-4167-9C67-EFB2297C2A71}">
      <dgm:prSet phldrT="[Texto]" custT="1"/>
      <dgm:spPr/>
      <dgm:t>
        <a:bodyPr/>
        <a:lstStyle/>
        <a:p>
          <a:r>
            <a:rPr lang="es-EC" sz="1400" dirty="0" smtClean="0"/>
            <a:t>Tasas</a:t>
          </a:r>
          <a:endParaRPr lang="es-EC" sz="1400" dirty="0"/>
        </a:p>
      </dgm:t>
    </dgm:pt>
    <dgm:pt modelId="{DB5FF70C-7E0F-491C-B349-32703874AB5A}" type="parTrans" cxnId="{265114BE-61CE-4651-B3A5-ECD31432AA32}">
      <dgm:prSet/>
      <dgm:spPr/>
      <dgm:t>
        <a:bodyPr/>
        <a:lstStyle/>
        <a:p>
          <a:endParaRPr lang="es-EC"/>
        </a:p>
      </dgm:t>
    </dgm:pt>
    <dgm:pt modelId="{976C5330-1C0F-4611-BE27-4AE326A634AB}" type="sibTrans" cxnId="{265114BE-61CE-4651-B3A5-ECD31432AA32}">
      <dgm:prSet/>
      <dgm:spPr/>
      <dgm:t>
        <a:bodyPr/>
        <a:lstStyle/>
        <a:p>
          <a:endParaRPr lang="es-EC"/>
        </a:p>
      </dgm:t>
    </dgm:pt>
    <dgm:pt modelId="{B5D4620B-6861-46D3-AEC8-5F7CFC5FB28B}">
      <dgm:prSet phldrT="[Texto]" custT="1"/>
      <dgm:spPr/>
      <dgm:t>
        <a:bodyPr/>
        <a:lstStyle/>
        <a:p>
          <a:r>
            <a:rPr lang="es-EC" sz="1400" dirty="0" smtClean="0"/>
            <a:t>Contribuciones</a:t>
          </a:r>
          <a:endParaRPr lang="es-EC" sz="1400" dirty="0"/>
        </a:p>
      </dgm:t>
    </dgm:pt>
    <dgm:pt modelId="{E14979F2-7664-4239-A5B7-82EC57175B84}" type="parTrans" cxnId="{2C447C07-D11F-4CCD-8EEB-46874705DA05}">
      <dgm:prSet/>
      <dgm:spPr/>
      <dgm:t>
        <a:bodyPr/>
        <a:lstStyle/>
        <a:p>
          <a:endParaRPr lang="es-EC"/>
        </a:p>
      </dgm:t>
    </dgm:pt>
    <dgm:pt modelId="{F0E83E70-6AD1-4FC5-8D38-A055A0B46A75}" type="sibTrans" cxnId="{2C447C07-D11F-4CCD-8EEB-46874705DA05}">
      <dgm:prSet/>
      <dgm:spPr/>
      <dgm:t>
        <a:bodyPr/>
        <a:lstStyle/>
        <a:p>
          <a:endParaRPr lang="es-EC"/>
        </a:p>
      </dgm:t>
    </dgm:pt>
    <dgm:pt modelId="{A2446A77-965E-42FE-BF3F-592113D8BA84}">
      <dgm:prSet phldrT="[Texto]" custT="1"/>
      <dgm:spPr/>
      <dgm:t>
        <a:bodyPr/>
        <a:lstStyle/>
        <a:p>
          <a:r>
            <a:rPr lang="es-EC" sz="1400" dirty="0" smtClean="0"/>
            <a:t>Leyes del Sector Comercial</a:t>
          </a:r>
          <a:endParaRPr lang="es-EC" sz="1400" dirty="0"/>
        </a:p>
      </dgm:t>
    </dgm:pt>
    <dgm:pt modelId="{C2104B1E-64FA-4BB0-AECC-4A3551AFBFA5}" type="parTrans" cxnId="{B41DF5BA-78BF-4754-B85F-A91EAF5EF6AB}">
      <dgm:prSet/>
      <dgm:spPr/>
      <dgm:t>
        <a:bodyPr/>
        <a:lstStyle/>
        <a:p>
          <a:endParaRPr lang="es-EC"/>
        </a:p>
      </dgm:t>
    </dgm:pt>
    <dgm:pt modelId="{0D7F7F84-EB24-4148-8EB8-6EFDB6E0D50F}" type="sibTrans" cxnId="{B41DF5BA-78BF-4754-B85F-A91EAF5EF6AB}">
      <dgm:prSet/>
      <dgm:spPr/>
      <dgm:t>
        <a:bodyPr/>
        <a:lstStyle/>
        <a:p>
          <a:endParaRPr lang="es-EC"/>
        </a:p>
      </dgm:t>
    </dgm:pt>
    <dgm:pt modelId="{03415E36-CEEF-4408-81E1-90E86BBFC4F6}">
      <dgm:prSet phldrT="[Texto]" custT="1"/>
      <dgm:spPr/>
      <dgm:t>
        <a:bodyPr/>
        <a:lstStyle/>
        <a:p>
          <a:r>
            <a:rPr lang="es-EC" sz="1400" dirty="0" smtClean="0"/>
            <a:t>Leyes del Sector Laboral</a:t>
          </a:r>
          <a:endParaRPr lang="es-EC" sz="1400" dirty="0"/>
        </a:p>
      </dgm:t>
    </dgm:pt>
    <dgm:pt modelId="{BEC2C249-A922-4826-B5BD-383C8AEDDD19}" type="parTrans" cxnId="{200EEBA5-694A-4D5E-8DB6-4E5D458D2A52}">
      <dgm:prSet/>
      <dgm:spPr/>
      <dgm:t>
        <a:bodyPr/>
        <a:lstStyle/>
        <a:p>
          <a:endParaRPr lang="es-EC"/>
        </a:p>
      </dgm:t>
    </dgm:pt>
    <dgm:pt modelId="{BC7BE1E0-1BE7-42A0-99A8-A0EE91BFF40C}" type="sibTrans" cxnId="{200EEBA5-694A-4D5E-8DB6-4E5D458D2A52}">
      <dgm:prSet/>
      <dgm:spPr/>
      <dgm:t>
        <a:bodyPr/>
        <a:lstStyle/>
        <a:p>
          <a:endParaRPr lang="es-EC"/>
        </a:p>
      </dgm:t>
    </dgm:pt>
    <dgm:pt modelId="{B526EC43-EBAD-499C-BA56-D494FF98DEBE}">
      <dgm:prSet phldrT="[Texto]" custT="1"/>
      <dgm:spPr/>
      <dgm:t>
        <a:bodyPr/>
        <a:lstStyle/>
        <a:p>
          <a:r>
            <a:rPr lang="es-EC" sz="1400" dirty="0" smtClean="0"/>
            <a:t>Leyes del Sector tributario</a:t>
          </a:r>
          <a:endParaRPr lang="es-EC" sz="1400" dirty="0"/>
        </a:p>
      </dgm:t>
    </dgm:pt>
    <dgm:pt modelId="{B5546BE5-BC08-435D-A21A-165E1A97687C}" type="parTrans" cxnId="{6DD200CF-EE2A-4304-9314-6AC19348F4D2}">
      <dgm:prSet/>
      <dgm:spPr/>
      <dgm:t>
        <a:bodyPr/>
        <a:lstStyle/>
        <a:p>
          <a:endParaRPr lang="es-EC"/>
        </a:p>
      </dgm:t>
    </dgm:pt>
    <dgm:pt modelId="{738EE311-62C2-46EC-ACB9-EED8AB06B7D5}" type="sibTrans" cxnId="{6DD200CF-EE2A-4304-9314-6AC19348F4D2}">
      <dgm:prSet/>
      <dgm:spPr/>
      <dgm:t>
        <a:bodyPr/>
        <a:lstStyle/>
        <a:p>
          <a:endParaRPr lang="es-EC"/>
        </a:p>
      </dgm:t>
    </dgm:pt>
    <dgm:pt modelId="{D799DF04-191F-48FA-A61D-2E0D66C05E4D}">
      <dgm:prSet phldrT="[Texto]" custT="1"/>
      <dgm:spPr/>
      <dgm:t>
        <a:bodyPr/>
        <a:lstStyle/>
        <a:p>
          <a:r>
            <a:rPr lang="es-EC" sz="1400" dirty="0" smtClean="0"/>
            <a:t>Mercado Laboral</a:t>
          </a:r>
          <a:endParaRPr lang="es-EC" sz="1400" dirty="0"/>
        </a:p>
      </dgm:t>
    </dgm:pt>
    <dgm:pt modelId="{821A6865-9355-4A94-8231-2224CCD4F832}" type="parTrans" cxnId="{01BDF2A4-5810-4563-B1AA-EB51F998314C}">
      <dgm:prSet/>
      <dgm:spPr/>
      <dgm:t>
        <a:bodyPr/>
        <a:lstStyle/>
        <a:p>
          <a:endParaRPr lang="es-EC"/>
        </a:p>
      </dgm:t>
    </dgm:pt>
    <dgm:pt modelId="{EBD23443-2F99-4B2E-84B5-3C3063DDE7D3}" type="sibTrans" cxnId="{01BDF2A4-5810-4563-B1AA-EB51F998314C}">
      <dgm:prSet/>
      <dgm:spPr/>
      <dgm:t>
        <a:bodyPr/>
        <a:lstStyle/>
        <a:p>
          <a:endParaRPr lang="es-EC"/>
        </a:p>
      </dgm:t>
    </dgm:pt>
    <dgm:pt modelId="{83BE2307-775D-417B-950E-27DE812C111A}">
      <dgm:prSet phldrT="[Texto]" custT="1"/>
      <dgm:spPr/>
      <dgm:t>
        <a:bodyPr/>
        <a:lstStyle/>
        <a:p>
          <a:r>
            <a:rPr lang="es-EC" sz="1400" dirty="0" smtClean="0"/>
            <a:t>Pobreza en el Ecuador</a:t>
          </a:r>
          <a:endParaRPr lang="es-EC" sz="1400" dirty="0"/>
        </a:p>
      </dgm:t>
    </dgm:pt>
    <dgm:pt modelId="{468EF1C0-6FF9-4DDB-9DEA-1B5819E651E0}" type="parTrans" cxnId="{167E1C72-5D87-4197-B2F3-FB45911542B1}">
      <dgm:prSet/>
      <dgm:spPr/>
      <dgm:t>
        <a:bodyPr/>
        <a:lstStyle/>
        <a:p>
          <a:endParaRPr lang="es-EC"/>
        </a:p>
      </dgm:t>
    </dgm:pt>
    <dgm:pt modelId="{E6028384-49EB-4642-84C1-7792BFB1FEC8}" type="sibTrans" cxnId="{167E1C72-5D87-4197-B2F3-FB45911542B1}">
      <dgm:prSet/>
      <dgm:spPr/>
      <dgm:t>
        <a:bodyPr/>
        <a:lstStyle/>
        <a:p>
          <a:endParaRPr lang="es-EC"/>
        </a:p>
      </dgm:t>
    </dgm:pt>
    <dgm:pt modelId="{231D1859-8041-48B0-97DC-F2A861C0910E}">
      <dgm:prSet phldrT="[Texto]" custT="1"/>
      <dgm:spPr/>
      <dgm:t>
        <a:bodyPr/>
        <a:lstStyle/>
        <a:p>
          <a:r>
            <a:rPr lang="es-EC" sz="1400" dirty="0" smtClean="0"/>
            <a:t>Desigualdad social</a:t>
          </a:r>
          <a:endParaRPr lang="es-EC" sz="1400" dirty="0"/>
        </a:p>
      </dgm:t>
    </dgm:pt>
    <dgm:pt modelId="{F62B30D3-F3D8-4D1A-8E2C-47CA055336B0}" type="parTrans" cxnId="{D109FC45-D1D3-45F4-82C6-0DDCC570EAE0}">
      <dgm:prSet/>
      <dgm:spPr/>
      <dgm:t>
        <a:bodyPr/>
        <a:lstStyle/>
        <a:p>
          <a:endParaRPr lang="es-EC"/>
        </a:p>
      </dgm:t>
    </dgm:pt>
    <dgm:pt modelId="{33123427-D0ED-43C0-B371-DCA90EB8DE26}" type="sibTrans" cxnId="{D109FC45-D1D3-45F4-82C6-0DDCC570EAE0}">
      <dgm:prSet/>
      <dgm:spPr/>
      <dgm:t>
        <a:bodyPr/>
        <a:lstStyle/>
        <a:p>
          <a:endParaRPr lang="es-EC"/>
        </a:p>
      </dgm:t>
    </dgm:pt>
    <dgm:pt modelId="{AEAD7C26-AE6D-402D-8D17-2CFBB792E42C}">
      <dgm:prSet phldrT="[Texto]" custT="1"/>
      <dgm:spPr/>
      <dgm:t>
        <a:bodyPr/>
        <a:lstStyle/>
        <a:p>
          <a:r>
            <a:rPr lang="es-EC" sz="1400" dirty="0" smtClean="0"/>
            <a:t>Educación en el Ecuador</a:t>
          </a:r>
          <a:endParaRPr lang="es-EC" sz="1400" dirty="0"/>
        </a:p>
      </dgm:t>
    </dgm:pt>
    <dgm:pt modelId="{338B2C44-E355-4454-A219-03D0A8FC6DC9}" type="parTrans" cxnId="{3039A3E0-1B28-4917-BEFB-548EB18E54F0}">
      <dgm:prSet/>
      <dgm:spPr/>
      <dgm:t>
        <a:bodyPr/>
        <a:lstStyle/>
        <a:p>
          <a:endParaRPr lang="es-EC"/>
        </a:p>
      </dgm:t>
    </dgm:pt>
    <dgm:pt modelId="{613049C3-B926-45EC-9BBA-44FDBB039BA0}" type="sibTrans" cxnId="{3039A3E0-1B28-4917-BEFB-548EB18E54F0}">
      <dgm:prSet/>
      <dgm:spPr/>
      <dgm:t>
        <a:bodyPr/>
        <a:lstStyle/>
        <a:p>
          <a:endParaRPr lang="es-EC"/>
        </a:p>
      </dgm:t>
    </dgm:pt>
    <dgm:pt modelId="{BE0AE32E-C5EE-4D3F-B081-544250F6A5A7}" type="pres">
      <dgm:prSet presAssocID="{4AD184E0-0A2B-4C9C-8F7D-F9318D2095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CF9463-22C6-4CB4-93D0-BDB72BAD75D7}" type="pres">
      <dgm:prSet presAssocID="{B0A25FD0-054B-446E-9A5F-5AE889FDF5BA}" presName="composite" presStyleCnt="0"/>
      <dgm:spPr/>
    </dgm:pt>
    <dgm:pt modelId="{C15BF1EF-DC8F-466A-80BC-2911259F1B38}" type="pres">
      <dgm:prSet presAssocID="{B0A25FD0-054B-446E-9A5F-5AE889FDF5BA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243CCD-23E9-4722-A5CD-39031CBEEC3F}" type="pres">
      <dgm:prSet presAssocID="{B0A25FD0-054B-446E-9A5F-5AE889FDF5BA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B1061E-5FF0-4D83-A5A1-B329D3CC9F63}" type="pres">
      <dgm:prSet presAssocID="{757987A4-1E49-4DC7-AEBE-76AE45B792E8}" presName="sibTrans" presStyleCnt="0"/>
      <dgm:spPr/>
    </dgm:pt>
    <dgm:pt modelId="{28D01DC8-092E-480E-BBE2-F3DF20581F98}" type="pres">
      <dgm:prSet presAssocID="{98763AEF-9FA0-4F61-8EC4-3603D1D874C7}" presName="composite" presStyleCnt="0"/>
      <dgm:spPr/>
    </dgm:pt>
    <dgm:pt modelId="{ACB4A862-FB48-4F0A-A3BC-ACC74800F23B}" type="pres">
      <dgm:prSet presAssocID="{98763AEF-9FA0-4F61-8EC4-3603D1D874C7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52BEAF-F2F9-4A82-80D7-E2AD255BAC16}" type="pres">
      <dgm:prSet presAssocID="{98763AEF-9FA0-4F61-8EC4-3603D1D874C7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95A3039-5278-46F3-B1AC-8E023EA52FA6}" type="pres">
      <dgm:prSet presAssocID="{75EA2487-CC1A-420E-984F-FDDB27CF9A31}" presName="sibTrans" presStyleCnt="0"/>
      <dgm:spPr/>
    </dgm:pt>
    <dgm:pt modelId="{183ACC66-5B2A-42B8-9D0C-74A0EE46A333}" type="pres">
      <dgm:prSet presAssocID="{FFFCE086-66AF-4BAD-A292-C44EE59F4050}" presName="composite" presStyleCnt="0"/>
      <dgm:spPr/>
    </dgm:pt>
    <dgm:pt modelId="{4DB02149-871D-4BDD-B88D-C2920A10C9A0}" type="pres">
      <dgm:prSet presAssocID="{FFFCE086-66AF-4BAD-A292-C44EE59F4050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47B004-670D-4401-AC08-9D5FA81BDAB6}" type="pres">
      <dgm:prSet presAssocID="{FFFCE086-66AF-4BAD-A292-C44EE59F4050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49175EE-F9FE-4365-88EB-D4E8852C1D3A}" type="pres">
      <dgm:prSet presAssocID="{28B88C78-CD87-4DBE-B08E-A7B91B262553}" presName="sibTrans" presStyleCnt="0"/>
      <dgm:spPr/>
    </dgm:pt>
    <dgm:pt modelId="{8245CD12-2757-4594-BFF2-2FBE6E035E8A}" type="pres">
      <dgm:prSet presAssocID="{69067F40-DC4A-4312-9E80-2A3DFA89C889}" presName="composite" presStyleCnt="0"/>
      <dgm:spPr/>
    </dgm:pt>
    <dgm:pt modelId="{B6DE1533-EF0D-4AAF-8433-EFFBE76E82DD}" type="pres">
      <dgm:prSet presAssocID="{69067F40-DC4A-4312-9E80-2A3DFA89C889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F231AF-BBF4-4DD2-A852-AF937FBA9623}" type="pres">
      <dgm:prSet presAssocID="{69067F40-DC4A-4312-9E80-2A3DFA89C889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E95C449-C81D-4616-B7D8-D6D2D0E37803}" type="pres">
      <dgm:prSet presAssocID="{2A13E57F-7092-4879-97E5-4BCE9B42B2C6}" presName="sibTrans" presStyleCnt="0"/>
      <dgm:spPr/>
    </dgm:pt>
    <dgm:pt modelId="{AF3EEC66-5EB4-4FD7-B1E1-E40969A298D6}" type="pres">
      <dgm:prSet presAssocID="{D91F46F7-0D0D-4CAA-884B-CDED0F5EA1FF}" presName="composite" presStyleCnt="0"/>
      <dgm:spPr/>
    </dgm:pt>
    <dgm:pt modelId="{E05B9692-F9BA-4A3F-AB68-951477288477}" type="pres">
      <dgm:prSet presAssocID="{D91F46F7-0D0D-4CAA-884B-CDED0F5EA1FF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D6E899-70DA-4F74-AA57-207F891BDBFD}" type="pres">
      <dgm:prSet presAssocID="{D91F46F7-0D0D-4CAA-884B-CDED0F5EA1FF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2C447C07-D11F-4CCD-8EEB-46874705DA05}" srcId="{FFFCE086-66AF-4BAD-A292-C44EE59F4050}" destId="{B5D4620B-6861-46D3-AEC8-5F7CFC5FB28B}" srcOrd="2" destOrd="0" parTransId="{E14979F2-7664-4239-A5B7-82EC57175B84}" sibTransId="{F0E83E70-6AD1-4FC5-8D38-A055A0B46A75}"/>
    <dgm:cxn modelId="{8E9DC0E1-5E2C-4ED6-AAA5-1329654851EB}" type="presOf" srcId="{B5D4620B-6861-46D3-AEC8-5F7CFC5FB28B}" destId="{4DB02149-871D-4BDD-B88D-C2920A10C9A0}" srcOrd="0" destOrd="3" presId="urn:microsoft.com/office/officeart/2008/layout/PictureStrips"/>
    <dgm:cxn modelId="{EC7159BA-9433-449D-9D14-2E15900B9E83}" type="presOf" srcId="{16C9CF9E-1760-46F2-A4EC-9258D13DFF31}" destId="{ACB4A862-FB48-4F0A-A3BC-ACC74800F23B}" srcOrd="0" destOrd="3" presId="urn:microsoft.com/office/officeart/2008/layout/PictureStrips"/>
    <dgm:cxn modelId="{C8103548-6804-4546-A8DF-3C971A9AFB26}" type="presOf" srcId="{4AD184E0-0A2B-4C9C-8F7D-F9318D2095AE}" destId="{BE0AE32E-C5EE-4D3F-B081-544250F6A5A7}" srcOrd="0" destOrd="0" presId="urn:microsoft.com/office/officeart/2008/layout/PictureStrips"/>
    <dgm:cxn modelId="{499D0396-DB50-4F77-B030-787B8C4491E3}" srcId="{98763AEF-9FA0-4F61-8EC4-3603D1D874C7}" destId="{8C370F0C-0764-43D0-B2EF-2B68DDD4BF36}" srcOrd="4" destOrd="0" parTransId="{C5875CE0-1655-4F4B-997A-6E9EF8B39FDA}" sibTransId="{796AD6B7-1B4F-4E22-AEE3-9B818DEB95C6}"/>
    <dgm:cxn modelId="{ED7262F3-1A21-4EDE-9051-B8D923F3EBB1}" type="presOf" srcId="{231D1859-8041-48B0-97DC-F2A861C0910E}" destId="{E05B9692-F9BA-4A3F-AB68-951477288477}" srcOrd="0" destOrd="3" presId="urn:microsoft.com/office/officeart/2008/layout/PictureStrips"/>
    <dgm:cxn modelId="{DEB7EAF4-0F67-4D75-842F-1F9C3A7FC2A1}" srcId="{4AD184E0-0A2B-4C9C-8F7D-F9318D2095AE}" destId="{B0A25FD0-054B-446E-9A5F-5AE889FDF5BA}" srcOrd="0" destOrd="0" parTransId="{1FCB5135-3106-46A3-9004-09F547AEA81B}" sibTransId="{757987A4-1E49-4DC7-AEBE-76AE45B792E8}"/>
    <dgm:cxn modelId="{265114BE-61CE-4651-B3A5-ECD31432AA32}" srcId="{FFFCE086-66AF-4BAD-A292-C44EE59F4050}" destId="{C52B683F-0A7D-4167-9C67-EFB2297C2A71}" srcOrd="1" destOrd="0" parTransId="{DB5FF70C-7E0F-491C-B349-32703874AB5A}" sibTransId="{976C5330-1C0F-4611-BE27-4AE326A634AB}"/>
    <dgm:cxn modelId="{B41DF5BA-78BF-4754-B85F-A91EAF5EF6AB}" srcId="{69067F40-DC4A-4312-9E80-2A3DFA89C889}" destId="{A2446A77-965E-42FE-BF3F-592113D8BA84}" srcOrd="0" destOrd="0" parTransId="{C2104B1E-64FA-4BB0-AECC-4A3551AFBFA5}" sibTransId="{0D7F7F84-EB24-4148-8EB8-6EFDB6E0D50F}"/>
    <dgm:cxn modelId="{92F434E3-0367-4DA5-9996-33DFD2BE0579}" srcId="{98763AEF-9FA0-4F61-8EC4-3603D1D874C7}" destId="{2A3B04B1-D9A0-42BB-BCC1-4BBEDC1030CB}" srcOrd="0" destOrd="0" parTransId="{AED7B0CB-1596-4881-85AA-99F039789AF9}" sibTransId="{524511D2-BA39-4696-871D-C498614D7B53}"/>
    <dgm:cxn modelId="{4AEE62AE-216C-4AA2-881A-2201E9DCF1AA}" srcId="{4AD184E0-0A2B-4C9C-8F7D-F9318D2095AE}" destId="{98763AEF-9FA0-4F61-8EC4-3603D1D874C7}" srcOrd="1" destOrd="0" parTransId="{9647E8C6-3AF5-4FA4-876B-299AF8829E56}" sibTransId="{75EA2487-CC1A-420E-984F-FDDB27CF9A31}"/>
    <dgm:cxn modelId="{85FEC690-C6A5-4C43-BCD7-7DA590147122}" type="presOf" srcId="{69067F40-DC4A-4312-9E80-2A3DFA89C889}" destId="{B6DE1533-EF0D-4AAF-8433-EFFBE76E82DD}" srcOrd="0" destOrd="0" presId="urn:microsoft.com/office/officeart/2008/layout/PictureStrips"/>
    <dgm:cxn modelId="{EDB0CA8B-7A64-414D-9D4E-754CF2F1A7D0}" type="presOf" srcId="{98763AEF-9FA0-4F61-8EC4-3603D1D874C7}" destId="{ACB4A862-FB48-4F0A-A3BC-ACC74800F23B}" srcOrd="0" destOrd="0" presId="urn:microsoft.com/office/officeart/2008/layout/PictureStrips"/>
    <dgm:cxn modelId="{1C1BACE0-59A2-43FB-BE4A-EAD1AF326273}" type="presOf" srcId="{AEAD7C26-AE6D-402D-8D17-2CFBB792E42C}" destId="{E05B9692-F9BA-4A3F-AB68-951477288477}" srcOrd="0" destOrd="4" presId="urn:microsoft.com/office/officeart/2008/layout/PictureStrips"/>
    <dgm:cxn modelId="{C7B50979-2B56-464B-8936-BA0BC6E5EC53}" type="presOf" srcId="{C52B683F-0A7D-4167-9C67-EFB2297C2A71}" destId="{4DB02149-871D-4BDD-B88D-C2920A10C9A0}" srcOrd="0" destOrd="2" presId="urn:microsoft.com/office/officeart/2008/layout/PictureStrips"/>
    <dgm:cxn modelId="{E8CADF12-D2E5-4E19-AC7A-F1C14BCF7778}" srcId="{4AD184E0-0A2B-4C9C-8F7D-F9318D2095AE}" destId="{D91F46F7-0D0D-4CAA-884B-CDED0F5EA1FF}" srcOrd="4" destOrd="0" parTransId="{2EDCBC94-89E8-46FB-A58C-58F7443FE66F}" sibTransId="{3169A9CA-3972-411B-BC28-7E95518D8F36}"/>
    <dgm:cxn modelId="{200EEBA5-694A-4D5E-8DB6-4E5D458D2A52}" srcId="{69067F40-DC4A-4312-9E80-2A3DFA89C889}" destId="{03415E36-CEEF-4408-81E1-90E86BBFC4F6}" srcOrd="1" destOrd="0" parTransId="{BEC2C249-A922-4826-B5BD-383C8AEDDD19}" sibTransId="{BC7BE1E0-1BE7-42A0-99A8-A0EE91BFF40C}"/>
    <dgm:cxn modelId="{E1D587C9-6950-462F-A327-32F857170194}" type="presOf" srcId="{A2446A77-965E-42FE-BF3F-592113D8BA84}" destId="{B6DE1533-EF0D-4AAF-8433-EFFBE76E82DD}" srcOrd="0" destOrd="1" presId="urn:microsoft.com/office/officeart/2008/layout/PictureStrips"/>
    <dgm:cxn modelId="{34E4C048-C399-4191-B634-1C314C0F1159}" srcId="{98763AEF-9FA0-4F61-8EC4-3603D1D874C7}" destId="{244760D2-D2D6-4D76-947F-1C4A730AC5F7}" srcOrd="1" destOrd="0" parTransId="{AF05A015-8BB4-4A70-848A-05ADAC9D4B31}" sibTransId="{1F94BDB8-431A-42B7-842E-C08A75650417}"/>
    <dgm:cxn modelId="{3039A3E0-1B28-4917-BEFB-548EB18E54F0}" srcId="{D91F46F7-0D0D-4CAA-884B-CDED0F5EA1FF}" destId="{AEAD7C26-AE6D-402D-8D17-2CFBB792E42C}" srcOrd="3" destOrd="0" parTransId="{338B2C44-E355-4454-A219-03D0A8FC6DC9}" sibTransId="{613049C3-B926-45EC-9BBA-44FDBB039BA0}"/>
    <dgm:cxn modelId="{FD49A544-BFB5-4AE6-A657-AD02853B3C59}" type="presOf" srcId="{2A3B04B1-D9A0-42BB-BCC1-4BBEDC1030CB}" destId="{ACB4A862-FB48-4F0A-A3BC-ACC74800F23B}" srcOrd="0" destOrd="1" presId="urn:microsoft.com/office/officeart/2008/layout/PictureStrips"/>
    <dgm:cxn modelId="{16A70190-C4AC-4AFA-A67F-C14A73A85AD0}" type="presOf" srcId="{D799DF04-191F-48FA-A61D-2E0D66C05E4D}" destId="{E05B9692-F9BA-4A3F-AB68-951477288477}" srcOrd="0" destOrd="1" presId="urn:microsoft.com/office/officeart/2008/layout/PictureStrips"/>
    <dgm:cxn modelId="{B990B085-D539-4C39-877C-DCA9CF1AB2CB}" srcId="{4AD184E0-0A2B-4C9C-8F7D-F9318D2095AE}" destId="{FFFCE086-66AF-4BAD-A292-C44EE59F4050}" srcOrd="2" destOrd="0" parTransId="{AA533C3F-AD06-45B8-B1FE-3629CD3A764C}" sibTransId="{28B88C78-CD87-4DBE-B08E-A7B91B262553}"/>
    <dgm:cxn modelId="{01BDF2A4-5810-4563-B1AA-EB51F998314C}" srcId="{D91F46F7-0D0D-4CAA-884B-CDED0F5EA1FF}" destId="{D799DF04-191F-48FA-A61D-2E0D66C05E4D}" srcOrd="0" destOrd="0" parTransId="{821A6865-9355-4A94-8231-2224CCD4F832}" sibTransId="{EBD23443-2F99-4B2E-84B5-3C3063DDE7D3}"/>
    <dgm:cxn modelId="{C013330B-2662-4F06-9043-93FEDDB05D5A}" type="presOf" srcId="{B526EC43-EBAD-499C-BA56-D494FF98DEBE}" destId="{B6DE1533-EF0D-4AAF-8433-EFFBE76E82DD}" srcOrd="0" destOrd="3" presId="urn:microsoft.com/office/officeart/2008/layout/PictureStrips"/>
    <dgm:cxn modelId="{D109FC45-D1D3-45F4-82C6-0DDCC570EAE0}" srcId="{D91F46F7-0D0D-4CAA-884B-CDED0F5EA1FF}" destId="{231D1859-8041-48B0-97DC-F2A861C0910E}" srcOrd="2" destOrd="0" parTransId="{F62B30D3-F3D8-4D1A-8E2C-47CA055336B0}" sibTransId="{33123427-D0ED-43C0-B371-DCA90EB8DE26}"/>
    <dgm:cxn modelId="{F4DBAA54-A27D-436B-9E6C-AFCA203FB076}" type="presOf" srcId="{FFFCE086-66AF-4BAD-A292-C44EE59F4050}" destId="{4DB02149-871D-4BDD-B88D-C2920A10C9A0}" srcOrd="0" destOrd="0" presId="urn:microsoft.com/office/officeart/2008/layout/PictureStrips"/>
    <dgm:cxn modelId="{3F2F7871-574F-4465-AF8E-3CED75A4F1F5}" srcId="{4AD184E0-0A2B-4C9C-8F7D-F9318D2095AE}" destId="{69067F40-DC4A-4312-9E80-2A3DFA89C889}" srcOrd="3" destOrd="0" parTransId="{C0BED838-E596-422F-A2D9-04069CE42A8C}" sibTransId="{2A13E57F-7092-4879-97E5-4BCE9B42B2C6}"/>
    <dgm:cxn modelId="{F69A6F92-5462-4560-B94C-135EEB118A3D}" type="presOf" srcId="{D91F46F7-0D0D-4CAA-884B-CDED0F5EA1FF}" destId="{E05B9692-F9BA-4A3F-AB68-951477288477}" srcOrd="0" destOrd="0" presId="urn:microsoft.com/office/officeart/2008/layout/PictureStrips"/>
    <dgm:cxn modelId="{DDC52D74-0708-4EE2-AFB7-56979AC2D71A}" type="presOf" srcId="{8C370F0C-0764-43D0-B2EF-2B68DDD4BF36}" destId="{ACB4A862-FB48-4F0A-A3BC-ACC74800F23B}" srcOrd="0" destOrd="5" presId="urn:microsoft.com/office/officeart/2008/layout/PictureStrips"/>
    <dgm:cxn modelId="{9627C823-EC22-4710-BB98-1C67EF8E7295}" srcId="{98763AEF-9FA0-4F61-8EC4-3603D1D874C7}" destId="{16C9CF9E-1760-46F2-A4EC-9258D13DFF31}" srcOrd="2" destOrd="0" parTransId="{71042194-928F-4C97-960B-B01D5E654708}" sibTransId="{F4E2D362-0358-4821-B75A-0849D2FE30E8}"/>
    <dgm:cxn modelId="{6DD200CF-EE2A-4304-9314-6AC19348F4D2}" srcId="{69067F40-DC4A-4312-9E80-2A3DFA89C889}" destId="{B526EC43-EBAD-499C-BA56-D494FF98DEBE}" srcOrd="2" destOrd="0" parTransId="{B5546BE5-BC08-435D-A21A-165E1A97687C}" sibTransId="{738EE311-62C2-46EC-ACB9-EED8AB06B7D5}"/>
    <dgm:cxn modelId="{CAF6EB07-7C5C-4321-83D3-9D7315A7EB74}" type="presOf" srcId="{03415E36-CEEF-4408-81E1-90E86BBFC4F6}" destId="{B6DE1533-EF0D-4AAF-8433-EFFBE76E82DD}" srcOrd="0" destOrd="2" presId="urn:microsoft.com/office/officeart/2008/layout/PictureStrips"/>
    <dgm:cxn modelId="{9CA30215-B26F-4642-B14A-5F7FC88F541C}" type="presOf" srcId="{244760D2-D2D6-4D76-947F-1C4A730AC5F7}" destId="{ACB4A862-FB48-4F0A-A3BC-ACC74800F23B}" srcOrd="0" destOrd="2" presId="urn:microsoft.com/office/officeart/2008/layout/PictureStrips"/>
    <dgm:cxn modelId="{167E1C72-5D87-4197-B2F3-FB45911542B1}" srcId="{D91F46F7-0D0D-4CAA-884B-CDED0F5EA1FF}" destId="{83BE2307-775D-417B-950E-27DE812C111A}" srcOrd="1" destOrd="0" parTransId="{468EF1C0-6FF9-4DDB-9DEA-1B5819E651E0}" sibTransId="{E6028384-49EB-4642-84C1-7792BFB1FEC8}"/>
    <dgm:cxn modelId="{29BA7B90-5795-4E8C-8763-9E3E6E0CDDDB}" srcId="{FFFCE086-66AF-4BAD-A292-C44EE59F4050}" destId="{6F5C7841-4B28-461A-B651-A2EDC83E9D56}" srcOrd="0" destOrd="0" parTransId="{EDC454E0-B8A6-4FD7-BC35-9F4E5DE8896F}" sibTransId="{08D45604-CCEC-4F2B-9083-4CED28211659}"/>
    <dgm:cxn modelId="{28DD5F5E-D093-4205-9B19-189052BE198D}" type="presOf" srcId="{83BE2307-775D-417B-950E-27DE812C111A}" destId="{E05B9692-F9BA-4A3F-AB68-951477288477}" srcOrd="0" destOrd="2" presId="urn:microsoft.com/office/officeart/2008/layout/PictureStrips"/>
    <dgm:cxn modelId="{EC886F98-2404-4CD0-86C5-5BA13D558D78}" type="presOf" srcId="{6F5C7841-4B28-461A-B651-A2EDC83E9D56}" destId="{4DB02149-871D-4BDD-B88D-C2920A10C9A0}" srcOrd="0" destOrd="1" presId="urn:microsoft.com/office/officeart/2008/layout/PictureStrips"/>
    <dgm:cxn modelId="{1753A5C2-21F5-4E6A-9859-4ADEB4A9C1D8}" type="presOf" srcId="{B0A25FD0-054B-446E-9A5F-5AE889FDF5BA}" destId="{C15BF1EF-DC8F-466A-80BC-2911259F1B38}" srcOrd="0" destOrd="0" presId="urn:microsoft.com/office/officeart/2008/layout/PictureStrips"/>
    <dgm:cxn modelId="{6E9B69D2-9460-40F6-ACAE-F289D56C574D}" srcId="{98763AEF-9FA0-4F61-8EC4-3603D1D874C7}" destId="{E172C750-ED6C-4524-96AD-82578F967FA6}" srcOrd="3" destOrd="0" parTransId="{6810DB16-3B00-4462-AD63-2B76F639A142}" sibTransId="{9AF113DB-556C-4D02-8A70-57F815F6D132}"/>
    <dgm:cxn modelId="{A523EE27-6162-4FC9-B788-C522FB54D86F}" type="presOf" srcId="{E172C750-ED6C-4524-96AD-82578F967FA6}" destId="{ACB4A862-FB48-4F0A-A3BC-ACC74800F23B}" srcOrd="0" destOrd="4" presId="urn:microsoft.com/office/officeart/2008/layout/PictureStrips"/>
    <dgm:cxn modelId="{DB4B4984-B8AD-419F-AADA-3D9491B2EB9C}" type="presParOf" srcId="{BE0AE32E-C5EE-4D3F-B081-544250F6A5A7}" destId="{DBCF9463-22C6-4CB4-93D0-BDB72BAD75D7}" srcOrd="0" destOrd="0" presId="urn:microsoft.com/office/officeart/2008/layout/PictureStrips"/>
    <dgm:cxn modelId="{C8B77FAA-A64B-41BC-ABE5-9072A2634D56}" type="presParOf" srcId="{DBCF9463-22C6-4CB4-93D0-BDB72BAD75D7}" destId="{C15BF1EF-DC8F-466A-80BC-2911259F1B38}" srcOrd="0" destOrd="0" presId="urn:microsoft.com/office/officeart/2008/layout/PictureStrips"/>
    <dgm:cxn modelId="{EEE93061-E9E4-4457-8C77-5F6F89214682}" type="presParOf" srcId="{DBCF9463-22C6-4CB4-93D0-BDB72BAD75D7}" destId="{C7243CCD-23E9-4722-A5CD-39031CBEEC3F}" srcOrd="1" destOrd="0" presId="urn:microsoft.com/office/officeart/2008/layout/PictureStrips"/>
    <dgm:cxn modelId="{CED836C8-990A-4D2A-9433-F8FD7398B343}" type="presParOf" srcId="{BE0AE32E-C5EE-4D3F-B081-544250F6A5A7}" destId="{47B1061E-5FF0-4D83-A5A1-B329D3CC9F63}" srcOrd="1" destOrd="0" presId="urn:microsoft.com/office/officeart/2008/layout/PictureStrips"/>
    <dgm:cxn modelId="{6DD1E615-2227-47DE-A60C-254557485952}" type="presParOf" srcId="{BE0AE32E-C5EE-4D3F-B081-544250F6A5A7}" destId="{28D01DC8-092E-480E-BBE2-F3DF20581F98}" srcOrd="2" destOrd="0" presId="urn:microsoft.com/office/officeart/2008/layout/PictureStrips"/>
    <dgm:cxn modelId="{F48B25DE-94FC-4670-A7B9-A9E59FFA0A4C}" type="presParOf" srcId="{28D01DC8-092E-480E-BBE2-F3DF20581F98}" destId="{ACB4A862-FB48-4F0A-A3BC-ACC74800F23B}" srcOrd="0" destOrd="0" presId="urn:microsoft.com/office/officeart/2008/layout/PictureStrips"/>
    <dgm:cxn modelId="{A96F9ADA-658C-4F23-B47D-77516442C678}" type="presParOf" srcId="{28D01DC8-092E-480E-BBE2-F3DF20581F98}" destId="{D352BEAF-F2F9-4A82-80D7-E2AD255BAC16}" srcOrd="1" destOrd="0" presId="urn:microsoft.com/office/officeart/2008/layout/PictureStrips"/>
    <dgm:cxn modelId="{3E8B506C-4EDC-4E8A-9C05-E24C799C4A49}" type="presParOf" srcId="{BE0AE32E-C5EE-4D3F-B081-544250F6A5A7}" destId="{F95A3039-5278-46F3-B1AC-8E023EA52FA6}" srcOrd="3" destOrd="0" presId="urn:microsoft.com/office/officeart/2008/layout/PictureStrips"/>
    <dgm:cxn modelId="{3E94441B-5641-4BCC-9648-3EBEE1DBE569}" type="presParOf" srcId="{BE0AE32E-C5EE-4D3F-B081-544250F6A5A7}" destId="{183ACC66-5B2A-42B8-9D0C-74A0EE46A333}" srcOrd="4" destOrd="0" presId="urn:microsoft.com/office/officeart/2008/layout/PictureStrips"/>
    <dgm:cxn modelId="{D5D0E752-39F4-4B27-96CB-41D5D3355724}" type="presParOf" srcId="{183ACC66-5B2A-42B8-9D0C-74A0EE46A333}" destId="{4DB02149-871D-4BDD-B88D-C2920A10C9A0}" srcOrd="0" destOrd="0" presId="urn:microsoft.com/office/officeart/2008/layout/PictureStrips"/>
    <dgm:cxn modelId="{7359BAEF-3AE1-4840-A2A2-55C07E390E67}" type="presParOf" srcId="{183ACC66-5B2A-42B8-9D0C-74A0EE46A333}" destId="{9247B004-670D-4401-AC08-9D5FA81BDAB6}" srcOrd="1" destOrd="0" presId="urn:microsoft.com/office/officeart/2008/layout/PictureStrips"/>
    <dgm:cxn modelId="{FB74BECE-8F41-44C9-BFE3-D05A1E36F240}" type="presParOf" srcId="{BE0AE32E-C5EE-4D3F-B081-544250F6A5A7}" destId="{C49175EE-F9FE-4365-88EB-D4E8852C1D3A}" srcOrd="5" destOrd="0" presId="urn:microsoft.com/office/officeart/2008/layout/PictureStrips"/>
    <dgm:cxn modelId="{973AA2EB-3834-458B-8B6C-D1642FB7E457}" type="presParOf" srcId="{BE0AE32E-C5EE-4D3F-B081-544250F6A5A7}" destId="{8245CD12-2757-4594-BFF2-2FBE6E035E8A}" srcOrd="6" destOrd="0" presId="urn:microsoft.com/office/officeart/2008/layout/PictureStrips"/>
    <dgm:cxn modelId="{F41A7504-47BE-461C-8AC8-31C4FDBC7A30}" type="presParOf" srcId="{8245CD12-2757-4594-BFF2-2FBE6E035E8A}" destId="{B6DE1533-EF0D-4AAF-8433-EFFBE76E82DD}" srcOrd="0" destOrd="0" presId="urn:microsoft.com/office/officeart/2008/layout/PictureStrips"/>
    <dgm:cxn modelId="{8C7CB5B9-A049-49E1-AD94-3138F3653A43}" type="presParOf" srcId="{8245CD12-2757-4594-BFF2-2FBE6E035E8A}" destId="{DFF231AF-BBF4-4DD2-A852-AF937FBA9623}" srcOrd="1" destOrd="0" presId="urn:microsoft.com/office/officeart/2008/layout/PictureStrips"/>
    <dgm:cxn modelId="{5F1F3ECA-C0B2-4C82-AFA7-BA89EF7415E7}" type="presParOf" srcId="{BE0AE32E-C5EE-4D3F-B081-544250F6A5A7}" destId="{CE95C449-C81D-4616-B7D8-D6D2D0E37803}" srcOrd="7" destOrd="0" presId="urn:microsoft.com/office/officeart/2008/layout/PictureStrips"/>
    <dgm:cxn modelId="{5B3702C0-1994-4C01-9A6F-EF6753657B4F}" type="presParOf" srcId="{BE0AE32E-C5EE-4D3F-B081-544250F6A5A7}" destId="{AF3EEC66-5EB4-4FD7-B1E1-E40969A298D6}" srcOrd="8" destOrd="0" presId="urn:microsoft.com/office/officeart/2008/layout/PictureStrips"/>
    <dgm:cxn modelId="{62AE55DA-D100-4613-94C0-2F3E3F313EF6}" type="presParOf" srcId="{AF3EEC66-5EB4-4FD7-B1E1-E40969A298D6}" destId="{E05B9692-F9BA-4A3F-AB68-951477288477}" srcOrd="0" destOrd="0" presId="urn:microsoft.com/office/officeart/2008/layout/PictureStrips"/>
    <dgm:cxn modelId="{D339C6DA-5EFF-44E4-8AC8-E7388A0B310F}" type="presParOf" srcId="{AF3EEC66-5EB4-4FD7-B1E1-E40969A298D6}" destId="{94D6E899-70DA-4F74-AA57-207F891BDB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8E7A1B-BF2F-4A59-B153-EA523B632A6B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0EAD671-D5DC-4354-AB66-B51F3EC9F7AF}">
      <dgm:prSet phldrT="[Texto]" custT="1"/>
      <dgm:spPr/>
      <dgm:t>
        <a:bodyPr/>
        <a:lstStyle/>
        <a:p>
          <a:r>
            <a:rPr lang="es-EC" sz="1600" dirty="0" smtClean="0"/>
            <a:t>ANÁLISIS FINANCIERO</a:t>
          </a:r>
          <a:endParaRPr lang="es-EC" sz="1600" dirty="0"/>
        </a:p>
      </dgm:t>
    </dgm:pt>
    <dgm:pt modelId="{FAD1180C-9B7E-4C26-AA1F-5EFBB824487E}" type="parTrans" cxnId="{15C70376-BFF3-4697-A6D6-471B19516834}">
      <dgm:prSet/>
      <dgm:spPr/>
      <dgm:t>
        <a:bodyPr/>
        <a:lstStyle/>
        <a:p>
          <a:endParaRPr lang="es-EC"/>
        </a:p>
      </dgm:t>
    </dgm:pt>
    <dgm:pt modelId="{980DA2D4-D83B-4663-845F-AB0C96AA90A0}" type="sibTrans" cxnId="{15C70376-BFF3-4697-A6D6-471B19516834}">
      <dgm:prSet/>
      <dgm:spPr/>
      <dgm:t>
        <a:bodyPr/>
        <a:lstStyle/>
        <a:p>
          <a:endParaRPr lang="es-EC"/>
        </a:p>
      </dgm:t>
    </dgm:pt>
    <dgm:pt modelId="{724200D5-C0F2-4349-B033-B5318B62FB22}">
      <dgm:prSet phldrT="[Texto]"/>
      <dgm:spPr/>
      <dgm:t>
        <a:bodyPr/>
        <a:lstStyle/>
        <a:p>
          <a:r>
            <a:rPr lang="es-EC" dirty="0" smtClean="0"/>
            <a:t>Análisis Vertical de los Estados Financieros</a:t>
          </a:r>
          <a:endParaRPr lang="es-EC" dirty="0"/>
        </a:p>
      </dgm:t>
    </dgm:pt>
    <dgm:pt modelId="{FF4048D8-1E84-474F-B605-46EC2C5895E3}" type="parTrans" cxnId="{17146209-8E40-4139-93BF-0A018E3D75CB}">
      <dgm:prSet/>
      <dgm:spPr/>
      <dgm:t>
        <a:bodyPr/>
        <a:lstStyle/>
        <a:p>
          <a:endParaRPr lang="es-EC"/>
        </a:p>
      </dgm:t>
    </dgm:pt>
    <dgm:pt modelId="{54F7C29A-8E08-4FE7-8B3B-F4FE6316DBDC}" type="sibTrans" cxnId="{17146209-8E40-4139-93BF-0A018E3D75CB}">
      <dgm:prSet/>
      <dgm:spPr/>
      <dgm:t>
        <a:bodyPr/>
        <a:lstStyle/>
        <a:p>
          <a:endParaRPr lang="es-EC"/>
        </a:p>
      </dgm:t>
    </dgm:pt>
    <dgm:pt modelId="{38B91A03-7A5E-427C-972E-E1368B23580C}">
      <dgm:prSet phldrT="[Texto]"/>
      <dgm:spPr/>
      <dgm:t>
        <a:bodyPr/>
        <a:lstStyle/>
        <a:p>
          <a:r>
            <a:rPr lang="es-EC" dirty="0" smtClean="0"/>
            <a:t>Análisis Horizontal de los Estados Financieros </a:t>
          </a:r>
          <a:endParaRPr lang="es-EC" dirty="0"/>
        </a:p>
      </dgm:t>
    </dgm:pt>
    <dgm:pt modelId="{B84A9949-3779-425B-BFCB-DEA4902B363E}" type="parTrans" cxnId="{0D56377E-1757-4997-8AB4-736F0EB51019}">
      <dgm:prSet/>
      <dgm:spPr/>
      <dgm:t>
        <a:bodyPr/>
        <a:lstStyle/>
        <a:p>
          <a:endParaRPr lang="es-EC"/>
        </a:p>
      </dgm:t>
    </dgm:pt>
    <dgm:pt modelId="{1646B361-0E8C-496C-9CCA-7D17C36015A7}" type="sibTrans" cxnId="{0D56377E-1757-4997-8AB4-736F0EB51019}">
      <dgm:prSet/>
      <dgm:spPr/>
      <dgm:t>
        <a:bodyPr/>
        <a:lstStyle/>
        <a:p>
          <a:endParaRPr lang="es-EC"/>
        </a:p>
      </dgm:t>
    </dgm:pt>
    <dgm:pt modelId="{F54ED854-C2A8-4972-BE39-FFF3FD3F2FEC}">
      <dgm:prSet phldrT="[Texto]"/>
      <dgm:spPr/>
      <dgm:t>
        <a:bodyPr/>
        <a:lstStyle/>
        <a:p>
          <a:r>
            <a:rPr lang="es-EC" dirty="0" smtClean="0"/>
            <a:t>Indicadores Financieros</a:t>
          </a:r>
          <a:endParaRPr lang="es-EC" dirty="0"/>
        </a:p>
      </dgm:t>
    </dgm:pt>
    <dgm:pt modelId="{1C4FCCAA-BDB4-466C-9EA2-D0C30FCF7A99}" type="parTrans" cxnId="{0FC46433-0C20-4281-87D6-4A35076B33C5}">
      <dgm:prSet/>
      <dgm:spPr/>
      <dgm:t>
        <a:bodyPr/>
        <a:lstStyle/>
        <a:p>
          <a:endParaRPr lang="es-EC"/>
        </a:p>
      </dgm:t>
    </dgm:pt>
    <dgm:pt modelId="{22F82A40-67CD-4D04-AE8F-6C397DBCC205}" type="sibTrans" cxnId="{0FC46433-0C20-4281-87D6-4A35076B33C5}">
      <dgm:prSet/>
      <dgm:spPr/>
      <dgm:t>
        <a:bodyPr/>
        <a:lstStyle/>
        <a:p>
          <a:endParaRPr lang="es-EC"/>
        </a:p>
      </dgm:t>
    </dgm:pt>
    <dgm:pt modelId="{F337C8D8-ED21-41F8-86C0-A5BC58D57626}">
      <dgm:prSet phldrT="[Texto]"/>
      <dgm:spPr/>
      <dgm:t>
        <a:bodyPr/>
        <a:lstStyle/>
        <a:p>
          <a:r>
            <a:rPr lang="es-EC" dirty="0" smtClean="0"/>
            <a:t>Razones de Liquidez Financiera</a:t>
          </a:r>
          <a:endParaRPr lang="es-EC" dirty="0"/>
        </a:p>
      </dgm:t>
    </dgm:pt>
    <dgm:pt modelId="{F82020BB-E5E6-417F-9203-00EEC68E2925}" type="parTrans" cxnId="{FECA5012-59AC-439D-9811-7603B3065C9F}">
      <dgm:prSet/>
      <dgm:spPr/>
      <dgm:t>
        <a:bodyPr/>
        <a:lstStyle/>
        <a:p>
          <a:endParaRPr lang="es-EC"/>
        </a:p>
      </dgm:t>
    </dgm:pt>
    <dgm:pt modelId="{75CE76CB-7FD9-4235-8E9B-DBE0B1C70DA2}" type="sibTrans" cxnId="{FECA5012-59AC-439D-9811-7603B3065C9F}">
      <dgm:prSet/>
      <dgm:spPr/>
      <dgm:t>
        <a:bodyPr/>
        <a:lstStyle/>
        <a:p>
          <a:endParaRPr lang="es-EC"/>
        </a:p>
      </dgm:t>
    </dgm:pt>
    <dgm:pt modelId="{9D62C9EC-FDEF-450E-96DC-90030111F58F}">
      <dgm:prSet phldrT="[Texto]"/>
      <dgm:spPr/>
      <dgm:t>
        <a:bodyPr/>
        <a:lstStyle/>
        <a:p>
          <a:r>
            <a:rPr lang="es-EC" dirty="0" smtClean="0"/>
            <a:t>Razones de Solvencia y adeudamiento</a:t>
          </a:r>
          <a:endParaRPr lang="es-EC" dirty="0"/>
        </a:p>
      </dgm:t>
    </dgm:pt>
    <dgm:pt modelId="{EA34622C-7870-4A0E-8CA6-657564DD06CA}" type="parTrans" cxnId="{1FD94865-C924-4A4C-9445-80E5E2C29A78}">
      <dgm:prSet/>
      <dgm:spPr/>
      <dgm:t>
        <a:bodyPr/>
        <a:lstStyle/>
        <a:p>
          <a:endParaRPr lang="es-EC"/>
        </a:p>
      </dgm:t>
    </dgm:pt>
    <dgm:pt modelId="{162F2338-E2F4-4F6D-9F8B-B6E50A50B179}" type="sibTrans" cxnId="{1FD94865-C924-4A4C-9445-80E5E2C29A78}">
      <dgm:prSet/>
      <dgm:spPr/>
      <dgm:t>
        <a:bodyPr/>
        <a:lstStyle/>
        <a:p>
          <a:endParaRPr lang="es-EC"/>
        </a:p>
      </dgm:t>
    </dgm:pt>
    <dgm:pt modelId="{34018E69-A011-45F2-8AA3-1284E879C55A}">
      <dgm:prSet phldrT="[Texto]"/>
      <dgm:spPr/>
      <dgm:t>
        <a:bodyPr/>
        <a:lstStyle/>
        <a:p>
          <a:r>
            <a:rPr lang="es-EC" dirty="0" smtClean="0"/>
            <a:t>Razones de Solidez y Estabilidad de los Activos Fijos</a:t>
          </a:r>
          <a:endParaRPr lang="es-EC" dirty="0"/>
        </a:p>
      </dgm:t>
    </dgm:pt>
    <dgm:pt modelId="{F60E159E-3626-4321-89E4-A436E193281E}" type="parTrans" cxnId="{708F1F52-E3EA-4D57-AF6D-5944343772E2}">
      <dgm:prSet/>
      <dgm:spPr/>
      <dgm:t>
        <a:bodyPr/>
        <a:lstStyle/>
        <a:p>
          <a:endParaRPr lang="es-EC"/>
        </a:p>
      </dgm:t>
    </dgm:pt>
    <dgm:pt modelId="{7E8BDE97-0414-4F8B-BA38-ECBCB6A36D42}" type="sibTrans" cxnId="{708F1F52-E3EA-4D57-AF6D-5944343772E2}">
      <dgm:prSet/>
      <dgm:spPr/>
      <dgm:t>
        <a:bodyPr/>
        <a:lstStyle/>
        <a:p>
          <a:endParaRPr lang="es-EC"/>
        </a:p>
      </dgm:t>
    </dgm:pt>
    <dgm:pt modelId="{61ACE0D7-8689-478A-B021-9A8468938D67}">
      <dgm:prSet phldrT="[Texto]"/>
      <dgm:spPr/>
      <dgm:t>
        <a:bodyPr/>
        <a:lstStyle/>
        <a:p>
          <a:r>
            <a:rPr lang="es-EC" dirty="0" smtClean="0"/>
            <a:t>Razones de Rentabilidad</a:t>
          </a:r>
          <a:endParaRPr lang="es-EC" dirty="0"/>
        </a:p>
      </dgm:t>
    </dgm:pt>
    <dgm:pt modelId="{6E9B6CB7-E5F9-45CC-B3F9-FBA12EE63E25}" type="parTrans" cxnId="{E23C6E92-B379-4FBD-919B-F919F3DCAF5C}">
      <dgm:prSet/>
      <dgm:spPr/>
      <dgm:t>
        <a:bodyPr/>
        <a:lstStyle/>
        <a:p>
          <a:endParaRPr lang="es-EC"/>
        </a:p>
      </dgm:t>
    </dgm:pt>
    <dgm:pt modelId="{56FCA8A2-F188-4DB2-AF70-526BB7F73A4E}" type="sibTrans" cxnId="{E23C6E92-B379-4FBD-919B-F919F3DCAF5C}">
      <dgm:prSet/>
      <dgm:spPr/>
      <dgm:t>
        <a:bodyPr/>
        <a:lstStyle/>
        <a:p>
          <a:endParaRPr lang="es-EC"/>
        </a:p>
      </dgm:t>
    </dgm:pt>
    <dgm:pt modelId="{C262398E-C68B-45B7-9244-213DCA166DAE}">
      <dgm:prSet phldrT="[Texto]"/>
      <dgm:spPr/>
      <dgm:t>
        <a:bodyPr/>
        <a:lstStyle/>
        <a:p>
          <a:r>
            <a:rPr lang="es-EC" dirty="0" smtClean="0"/>
            <a:t>Razones de rotación</a:t>
          </a:r>
          <a:endParaRPr lang="es-EC" dirty="0"/>
        </a:p>
      </dgm:t>
    </dgm:pt>
    <dgm:pt modelId="{1676798E-CBF8-4B7F-948B-B6C351105ED7}" type="parTrans" cxnId="{99A08AF7-1420-498F-A537-664DABF56132}">
      <dgm:prSet/>
      <dgm:spPr/>
      <dgm:t>
        <a:bodyPr/>
        <a:lstStyle/>
        <a:p>
          <a:endParaRPr lang="es-EC"/>
        </a:p>
      </dgm:t>
    </dgm:pt>
    <dgm:pt modelId="{3B7FDB73-A6A3-4596-A652-9C49F3B55523}" type="sibTrans" cxnId="{99A08AF7-1420-498F-A537-664DABF56132}">
      <dgm:prSet/>
      <dgm:spPr/>
      <dgm:t>
        <a:bodyPr/>
        <a:lstStyle/>
        <a:p>
          <a:endParaRPr lang="es-EC"/>
        </a:p>
      </dgm:t>
    </dgm:pt>
    <dgm:pt modelId="{1F30C34B-BDA6-4150-9E6F-CD85B282AD60}">
      <dgm:prSet phldrT="[Texto]"/>
      <dgm:spPr/>
      <dgm:t>
        <a:bodyPr/>
        <a:lstStyle/>
        <a:p>
          <a:r>
            <a:rPr lang="es-EC" dirty="0" smtClean="0"/>
            <a:t>Razones de Apalancamiento</a:t>
          </a:r>
          <a:endParaRPr lang="es-EC" dirty="0"/>
        </a:p>
      </dgm:t>
    </dgm:pt>
    <dgm:pt modelId="{3028485E-4248-427A-BFE9-50C92F91B174}" type="parTrans" cxnId="{1D1ED3BA-DF2E-405C-926A-1AE821C2CF0D}">
      <dgm:prSet/>
      <dgm:spPr/>
      <dgm:t>
        <a:bodyPr/>
        <a:lstStyle/>
        <a:p>
          <a:endParaRPr lang="es-EC"/>
        </a:p>
      </dgm:t>
    </dgm:pt>
    <dgm:pt modelId="{859C2ADB-7581-4629-8129-44EE0C19F5FF}" type="sibTrans" cxnId="{1D1ED3BA-DF2E-405C-926A-1AE821C2CF0D}">
      <dgm:prSet/>
      <dgm:spPr/>
      <dgm:t>
        <a:bodyPr/>
        <a:lstStyle/>
        <a:p>
          <a:endParaRPr lang="es-EC"/>
        </a:p>
      </dgm:t>
    </dgm:pt>
    <dgm:pt modelId="{25AA9A68-1D85-4BBD-A5B4-C9ECB89A7047}" type="pres">
      <dgm:prSet presAssocID="{CB8E7A1B-BF2F-4A59-B153-EA523B632A6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46A3E15-0AD5-4AC2-8F38-16B170F70B1F}" type="pres">
      <dgm:prSet presAssocID="{80EAD671-D5DC-4354-AB66-B51F3EC9F7AF}" presName="root1" presStyleCnt="0"/>
      <dgm:spPr/>
    </dgm:pt>
    <dgm:pt modelId="{9D7EAD37-1A2F-4C27-B889-14C7FAB29153}" type="pres">
      <dgm:prSet presAssocID="{80EAD671-D5DC-4354-AB66-B51F3EC9F7AF}" presName="LevelOneTextNode" presStyleLbl="node0" presStyleIdx="0" presStyleCnt="1" custAng="5400000" custScaleX="93571" custScaleY="49397" custLinFactX="-19698" custLinFactNeighborX="-100000" custLinFactNeighborY="5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DD485DD-1F17-4775-9F02-92F2A6A2C16B}" type="pres">
      <dgm:prSet presAssocID="{80EAD671-D5DC-4354-AB66-B51F3EC9F7AF}" presName="level2hierChild" presStyleCnt="0"/>
      <dgm:spPr/>
    </dgm:pt>
    <dgm:pt modelId="{3ABF6223-AEF3-4091-BA4E-38E57366A268}" type="pres">
      <dgm:prSet presAssocID="{FF4048D8-1E84-474F-B605-46EC2C5895E3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6023FF84-4D48-4293-A22D-9578895FAB45}" type="pres">
      <dgm:prSet presAssocID="{FF4048D8-1E84-474F-B605-46EC2C5895E3}" presName="connTx" presStyleLbl="parChTrans1D2" presStyleIdx="0" presStyleCnt="3"/>
      <dgm:spPr/>
      <dgm:t>
        <a:bodyPr/>
        <a:lstStyle/>
        <a:p>
          <a:endParaRPr lang="es-EC"/>
        </a:p>
      </dgm:t>
    </dgm:pt>
    <dgm:pt modelId="{C8B72AAC-A1C8-4E7A-BE58-F8D093FED85F}" type="pres">
      <dgm:prSet presAssocID="{724200D5-C0F2-4349-B033-B5318B62FB22}" presName="root2" presStyleCnt="0"/>
      <dgm:spPr/>
    </dgm:pt>
    <dgm:pt modelId="{91C5D6D1-A7B9-4DDB-B500-53F25FA6FBF0}" type="pres">
      <dgm:prSet presAssocID="{724200D5-C0F2-4349-B033-B5318B62FB2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08D2EAC-28E0-4C06-8238-4F868E9DB6EC}" type="pres">
      <dgm:prSet presAssocID="{724200D5-C0F2-4349-B033-B5318B62FB22}" presName="level3hierChild" presStyleCnt="0"/>
      <dgm:spPr/>
    </dgm:pt>
    <dgm:pt modelId="{E04E0A86-90B5-4684-82DA-1871E32BB8DB}" type="pres">
      <dgm:prSet presAssocID="{B84A9949-3779-425B-BFCB-DEA4902B363E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68BB23E7-735C-4980-A309-FABBB2716B12}" type="pres">
      <dgm:prSet presAssocID="{B84A9949-3779-425B-BFCB-DEA4902B363E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67656F1-3259-49B8-8342-B70E7631A1C4}" type="pres">
      <dgm:prSet presAssocID="{38B91A03-7A5E-427C-972E-E1368B23580C}" presName="root2" presStyleCnt="0"/>
      <dgm:spPr/>
    </dgm:pt>
    <dgm:pt modelId="{C716DB1F-965C-4FC6-B7D3-D3FB75CF30FE}" type="pres">
      <dgm:prSet presAssocID="{38B91A03-7A5E-427C-972E-E1368B23580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CA1A83-5C48-4BEA-98B8-841B2DD3B9BC}" type="pres">
      <dgm:prSet presAssocID="{38B91A03-7A5E-427C-972E-E1368B23580C}" presName="level3hierChild" presStyleCnt="0"/>
      <dgm:spPr/>
    </dgm:pt>
    <dgm:pt modelId="{F5B82EAB-A044-4D5A-B7D1-7B588054186F}" type="pres">
      <dgm:prSet presAssocID="{1C4FCCAA-BDB4-466C-9EA2-D0C30FCF7A99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4F64D8CB-F922-43A9-A812-81366549CD59}" type="pres">
      <dgm:prSet presAssocID="{1C4FCCAA-BDB4-466C-9EA2-D0C30FCF7A99}" presName="connTx" presStyleLbl="parChTrans1D2" presStyleIdx="2" presStyleCnt="3"/>
      <dgm:spPr/>
      <dgm:t>
        <a:bodyPr/>
        <a:lstStyle/>
        <a:p>
          <a:endParaRPr lang="es-EC"/>
        </a:p>
      </dgm:t>
    </dgm:pt>
    <dgm:pt modelId="{BAD3A51A-EE64-408D-A2D7-99E1B1408DA2}" type="pres">
      <dgm:prSet presAssocID="{F54ED854-C2A8-4972-BE39-FFF3FD3F2FEC}" presName="root2" presStyleCnt="0"/>
      <dgm:spPr/>
    </dgm:pt>
    <dgm:pt modelId="{8698B685-745A-4452-9691-9BC6CCD48142}" type="pres">
      <dgm:prSet presAssocID="{F54ED854-C2A8-4972-BE39-FFF3FD3F2FE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4A755C-0C4C-4E55-BF4D-A0C8A22B8E1A}" type="pres">
      <dgm:prSet presAssocID="{F54ED854-C2A8-4972-BE39-FFF3FD3F2FEC}" presName="level3hierChild" presStyleCnt="0"/>
      <dgm:spPr/>
    </dgm:pt>
    <dgm:pt modelId="{20EE665D-B33D-44C8-8705-36E39A227AC5}" type="pres">
      <dgm:prSet presAssocID="{F82020BB-E5E6-417F-9203-00EEC68E2925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40252143-7935-4DEB-824A-294F2F7E0D86}" type="pres">
      <dgm:prSet presAssocID="{F82020BB-E5E6-417F-9203-00EEC68E2925}" presName="connTx" presStyleLbl="parChTrans1D3" presStyleIdx="0" presStyleCnt="6"/>
      <dgm:spPr/>
      <dgm:t>
        <a:bodyPr/>
        <a:lstStyle/>
        <a:p>
          <a:endParaRPr lang="es-EC"/>
        </a:p>
      </dgm:t>
    </dgm:pt>
    <dgm:pt modelId="{0DDF334D-CF01-4292-84F6-539C5BFBC699}" type="pres">
      <dgm:prSet presAssocID="{F337C8D8-ED21-41F8-86C0-A5BC58D57626}" presName="root2" presStyleCnt="0"/>
      <dgm:spPr/>
    </dgm:pt>
    <dgm:pt modelId="{E6F43FD8-A92E-4349-ACD3-B37ABE574D10}" type="pres">
      <dgm:prSet presAssocID="{F337C8D8-ED21-41F8-86C0-A5BC58D57626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14DE6A1-C24A-4C04-A2C2-6D6AA056E38A}" type="pres">
      <dgm:prSet presAssocID="{F337C8D8-ED21-41F8-86C0-A5BC58D57626}" presName="level3hierChild" presStyleCnt="0"/>
      <dgm:spPr/>
    </dgm:pt>
    <dgm:pt modelId="{78BFF58B-CAA1-47F9-B294-6E7701EF6EC5}" type="pres">
      <dgm:prSet presAssocID="{EA34622C-7870-4A0E-8CA6-657564DD06CA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9C915952-80C4-4E50-A529-2888D525159E}" type="pres">
      <dgm:prSet presAssocID="{EA34622C-7870-4A0E-8CA6-657564DD06CA}" presName="connTx" presStyleLbl="parChTrans1D3" presStyleIdx="1" presStyleCnt="6"/>
      <dgm:spPr/>
      <dgm:t>
        <a:bodyPr/>
        <a:lstStyle/>
        <a:p>
          <a:endParaRPr lang="es-EC"/>
        </a:p>
      </dgm:t>
    </dgm:pt>
    <dgm:pt modelId="{F1F25877-F05B-44C8-8328-FC84B52B18A1}" type="pres">
      <dgm:prSet presAssocID="{9D62C9EC-FDEF-450E-96DC-90030111F58F}" presName="root2" presStyleCnt="0"/>
      <dgm:spPr/>
    </dgm:pt>
    <dgm:pt modelId="{8156A995-86A5-4CC0-AA2F-157029573C5E}" type="pres">
      <dgm:prSet presAssocID="{9D62C9EC-FDEF-450E-96DC-90030111F58F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F71C24E-5FAE-4A60-964F-B082183D9958}" type="pres">
      <dgm:prSet presAssocID="{9D62C9EC-FDEF-450E-96DC-90030111F58F}" presName="level3hierChild" presStyleCnt="0"/>
      <dgm:spPr/>
    </dgm:pt>
    <dgm:pt modelId="{3B603C51-C9B7-470C-A1D0-8543F7C2C82E}" type="pres">
      <dgm:prSet presAssocID="{F60E159E-3626-4321-89E4-A436E193281E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89BBEEDF-5D9F-460B-9038-FF4CF43F6006}" type="pres">
      <dgm:prSet presAssocID="{F60E159E-3626-4321-89E4-A436E193281E}" presName="connTx" presStyleLbl="parChTrans1D3" presStyleIdx="2" presStyleCnt="6"/>
      <dgm:spPr/>
      <dgm:t>
        <a:bodyPr/>
        <a:lstStyle/>
        <a:p>
          <a:endParaRPr lang="es-EC"/>
        </a:p>
      </dgm:t>
    </dgm:pt>
    <dgm:pt modelId="{11509882-4260-43E6-9585-367F409A60DE}" type="pres">
      <dgm:prSet presAssocID="{34018E69-A011-45F2-8AA3-1284E879C55A}" presName="root2" presStyleCnt="0"/>
      <dgm:spPr/>
    </dgm:pt>
    <dgm:pt modelId="{3D64B99F-E9B0-49B4-B094-0F57B66ACC6F}" type="pres">
      <dgm:prSet presAssocID="{34018E69-A011-45F2-8AA3-1284E879C55A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1094E29-9AEE-4C82-B52F-8C39CBEF50E9}" type="pres">
      <dgm:prSet presAssocID="{34018E69-A011-45F2-8AA3-1284E879C55A}" presName="level3hierChild" presStyleCnt="0"/>
      <dgm:spPr/>
    </dgm:pt>
    <dgm:pt modelId="{C291FCB3-BC49-49DF-A6D3-32337105B362}" type="pres">
      <dgm:prSet presAssocID="{6E9B6CB7-E5F9-45CC-B3F9-FBA12EE63E25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3A66274D-E7BC-4E23-B5C2-E0EDB569638B}" type="pres">
      <dgm:prSet presAssocID="{6E9B6CB7-E5F9-45CC-B3F9-FBA12EE63E25}" presName="connTx" presStyleLbl="parChTrans1D3" presStyleIdx="3" presStyleCnt="6"/>
      <dgm:spPr/>
      <dgm:t>
        <a:bodyPr/>
        <a:lstStyle/>
        <a:p>
          <a:endParaRPr lang="es-EC"/>
        </a:p>
      </dgm:t>
    </dgm:pt>
    <dgm:pt modelId="{E73FC62C-8985-4415-B71B-F218B0CD3AE1}" type="pres">
      <dgm:prSet presAssocID="{61ACE0D7-8689-478A-B021-9A8468938D67}" presName="root2" presStyleCnt="0"/>
      <dgm:spPr/>
    </dgm:pt>
    <dgm:pt modelId="{E2E22AB6-D826-45F1-89F2-B82F64FB11D6}" type="pres">
      <dgm:prSet presAssocID="{61ACE0D7-8689-478A-B021-9A8468938D67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96BE1B-A47D-4E10-BA09-507DF42AA7A8}" type="pres">
      <dgm:prSet presAssocID="{61ACE0D7-8689-478A-B021-9A8468938D67}" presName="level3hierChild" presStyleCnt="0"/>
      <dgm:spPr/>
    </dgm:pt>
    <dgm:pt modelId="{A9528AD6-99CE-4E37-B9F0-EDC05BA0F7F7}" type="pres">
      <dgm:prSet presAssocID="{1676798E-CBF8-4B7F-948B-B6C351105ED7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704AD231-03C4-48AB-AC54-B5BF2D2C884C}" type="pres">
      <dgm:prSet presAssocID="{1676798E-CBF8-4B7F-948B-B6C351105ED7}" presName="connTx" presStyleLbl="parChTrans1D3" presStyleIdx="4" presStyleCnt="6"/>
      <dgm:spPr/>
      <dgm:t>
        <a:bodyPr/>
        <a:lstStyle/>
        <a:p>
          <a:endParaRPr lang="es-EC"/>
        </a:p>
      </dgm:t>
    </dgm:pt>
    <dgm:pt modelId="{35EAE0C1-661B-4E08-AC49-5F4E8F9FCDBB}" type="pres">
      <dgm:prSet presAssocID="{C262398E-C68B-45B7-9244-213DCA166DAE}" presName="root2" presStyleCnt="0"/>
      <dgm:spPr/>
    </dgm:pt>
    <dgm:pt modelId="{986FA43B-DC53-4AE5-B257-3E2DBD161946}" type="pres">
      <dgm:prSet presAssocID="{C262398E-C68B-45B7-9244-213DCA166DAE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243FE3-7799-416E-BE2F-D9B1F926F658}" type="pres">
      <dgm:prSet presAssocID="{C262398E-C68B-45B7-9244-213DCA166DAE}" presName="level3hierChild" presStyleCnt="0"/>
      <dgm:spPr/>
    </dgm:pt>
    <dgm:pt modelId="{4193C96F-A61A-4FD4-958C-BCD5D474C374}" type="pres">
      <dgm:prSet presAssocID="{3028485E-4248-427A-BFE9-50C92F91B174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31C4E715-19BF-42FF-BC06-42EE30388DCF}" type="pres">
      <dgm:prSet presAssocID="{3028485E-4248-427A-BFE9-50C92F91B174}" presName="connTx" presStyleLbl="parChTrans1D3" presStyleIdx="5" presStyleCnt="6"/>
      <dgm:spPr/>
      <dgm:t>
        <a:bodyPr/>
        <a:lstStyle/>
        <a:p>
          <a:endParaRPr lang="es-EC"/>
        </a:p>
      </dgm:t>
    </dgm:pt>
    <dgm:pt modelId="{F110E52E-2A3E-45F7-8278-A2DF7D35C39B}" type="pres">
      <dgm:prSet presAssocID="{1F30C34B-BDA6-4150-9E6F-CD85B282AD60}" presName="root2" presStyleCnt="0"/>
      <dgm:spPr/>
    </dgm:pt>
    <dgm:pt modelId="{7F72ADC2-399A-44A3-BB2F-32BBAC1FA3DB}" type="pres">
      <dgm:prSet presAssocID="{1F30C34B-BDA6-4150-9E6F-CD85B282AD60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AE28579-5AD7-45D7-AAE9-ADB000DC03E8}" type="pres">
      <dgm:prSet presAssocID="{1F30C34B-BDA6-4150-9E6F-CD85B282AD60}" presName="level3hierChild" presStyleCnt="0"/>
      <dgm:spPr/>
    </dgm:pt>
  </dgm:ptLst>
  <dgm:cxnLst>
    <dgm:cxn modelId="{D6A1E585-1216-4ED3-82B4-ADC70465755E}" type="presOf" srcId="{F82020BB-E5E6-417F-9203-00EEC68E2925}" destId="{40252143-7935-4DEB-824A-294F2F7E0D86}" srcOrd="1" destOrd="0" presId="urn:microsoft.com/office/officeart/2008/layout/HorizontalMultiLevelHierarchy"/>
    <dgm:cxn modelId="{9724679B-BAFD-4B1B-ABD4-CCCF99D8C0ED}" type="presOf" srcId="{3028485E-4248-427A-BFE9-50C92F91B174}" destId="{31C4E715-19BF-42FF-BC06-42EE30388DCF}" srcOrd="1" destOrd="0" presId="urn:microsoft.com/office/officeart/2008/layout/HorizontalMultiLevelHierarchy"/>
    <dgm:cxn modelId="{9E2C595C-B754-4046-9E3A-90993CBE2339}" type="presOf" srcId="{38B91A03-7A5E-427C-972E-E1368B23580C}" destId="{C716DB1F-965C-4FC6-B7D3-D3FB75CF30FE}" srcOrd="0" destOrd="0" presId="urn:microsoft.com/office/officeart/2008/layout/HorizontalMultiLevelHierarchy"/>
    <dgm:cxn modelId="{2BCE976F-0A0E-487B-9EDA-63FFFFBAD368}" type="presOf" srcId="{80EAD671-D5DC-4354-AB66-B51F3EC9F7AF}" destId="{9D7EAD37-1A2F-4C27-B889-14C7FAB29153}" srcOrd="0" destOrd="0" presId="urn:microsoft.com/office/officeart/2008/layout/HorizontalMultiLevelHierarchy"/>
    <dgm:cxn modelId="{0FC46433-0C20-4281-87D6-4A35076B33C5}" srcId="{80EAD671-D5DC-4354-AB66-B51F3EC9F7AF}" destId="{F54ED854-C2A8-4972-BE39-FFF3FD3F2FEC}" srcOrd="2" destOrd="0" parTransId="{1C4FCCAA-BDB4-466C-9EA2-D0C30FCF7A99}" sibTransId="{22F82A40-67CD-4D04-AE8F-6C397DBCC205}"/>
    <dgm:cxn modelId="{2CB786CE-0A46-4B3E-94A2-5AD3C9CD5F9D}" type="presOf" srcId="{C262398E-C68B-45B7-9244-213DCA166DAE}" destId="{986FA43B-DC53-4AE5-B257-3E2DBD161946}" srcOrd="0" destOrd="0" presId="urn:microsoft.com/office/officeart/2008/layout/HorizontalMultiLevelHierarchy"/>
    <dgm:cxn modelId="{11606E39-9E50-4002-8F95-92E5A4EF04F8}" type="presOf" srcId="{6E9B6CB7-E5F9-45CC-B3F9-FBA12EE63E25}" destId="{C291FCB3-BC49-49DF-A6D3-32337105B362}" srcOrd="0" destOrd="0" presId="urn:microsoft.com/office/officeart/2008/layout/HorizontalMultiLevelHierarchy"/>
    <dgm:cxn modelId="{1C0A9BFE-1631-49DE-A80D-F6F1D956340E}" type="presOf" srcId="{1676798E-CBF8-4B7F-948B-B6C351105ED7}" destId="{A9528AD6-99CE-4E37-B9F0-EDC05BA0F7F7}" srcOrd="0" destOrd="0" presId="urn:microsoft.com/office/officeart/2008/layout/HorizontalMultiLevelHierarchy"/>
    <dgm:cxn modelId="{2FBB512A-3BA8-4AAD-80A3-C02DC73EA404}" type="presOf" srcId="{724200D5-C0F2-4349-B033-B5318B62FB22}" destId="{91C5D6D1-A7B9-4DDB-B500-53F25FA6FBF0}" srcOrd="0" destOrd="0" presId="urn:microsoft.com/office/officeart/2008/layout/HorizontalMultiLevelHierarchy"/>
    <dgm:cxn modelId="{E23C6E92-B379-4FBD-919B-F919F3DCAF5C}" srcId="{F54ED854-C2A8-4972-BE39-FFF3FD3F2FEC}" destId="{61ACE0D7-8689-478A-B021-9A8468938D67}" srcOrd="3" destOrd="0" parTransId="{6E9B6CB7-E5F9-45CC-B3F9-FBA12EE63E25}" sibTransId="{56FCA8A2-F188-4DB2-AF70-526BB7F73A4E}"/>
    <dgm:cxn modelId="{A1F83344-20EA-4552-89AD-838AF22B7EDC}" type="presOf" srcId="{9D62C9EC-FDEF-450E-96DC-90030111F58F}" destId="{8156A995-86A5-4CC0-AA2F-157029573C5E}" srcOrd="0" destOrd="0" presId="urn:microsoft.com/office/officeart/2008/layout/HorizontalMultiLevelHierarchy"/>
    <dgm:cxn modelId="{1FD94865-C924-4A4C-9445-80E5E2C29A78}" srcId="{F54ED854-C2A8-4972-BE39-FFF3FD3F2FEC}" destId="{9D62C9EC-FDEF-450E-96DC-90030111F58F}" srcOrd="1" destOrd="0" parTransId="{EA34622C-7870-4A0E-8CA6-657564DD06CA}" sibTransId="{162F2338-E2F4-4F6D-9F8B-B6E50A50B179}"/>
    <dgm:cxn modelId="{3917FF77-C6A0-4E60-AF3B-0694B60488CA}" type="presOf" srcId="{EA34622C-7870-4A0E-8CA6-657564DD06CA}" destId="{78BFF58B-CAA1-47F9-B294-6E7701EF6EC5}" srcOrd="0" destOrd="0" presId="urn:microsoft.com/office/officeart/2008/layout/HorizontalMultiLevelHierarchy"/>
    <dgm:cxn modelId="{15C70376-BFF3-4697-A6D6-471B19516834}" srcId="{CB8E7A1B-BF2F-4A59-B153-EA523B632A6B}" destId="{80EAD671-D5DC-4354-AB66-B51F3EC9F7AF}" srcOrd="0" destOrd="0" parTransId="{FAD1180C-9B7E-4C26-AA1F-5EFBB824487E}" sibTransId="{980DA2D4-D83B-4663-845F-AB0C96AA90A0}"/>
    <dgm:cxn modelId="{FECA5012-59AC-439D-9811-7603B3065C9F}" srcId="{F54ED854-C2A8-4972-BE39-FFF3FD3F2FEC}" destId="{F337C8D8-ED21-41F8-86C0-A5BC58D57626}" srcOrd="0" destOrd="0" parTransId="{F82020BB-E5E6-417F-9203-00EEC68E2925}" sibTransId="{75CE76CB-7FD9-4235-8E9B-DBE0B1C70DA2}"/>
    <dgm:cxn modelId="{A5B40478-62EF-4839-96B7-C928760C56E0}" type="presOf" srcId="{F60E159E-3626-4321-89E4-A436E193281E}" destId="{89BBEEDF-5D9F-460B-9038-FF4CF43F6006}" srcOrd="1" destOrd="0" presId="urn:microsoft.com/office/officeart/2008/layout/HorizontalMultiLevelHierarchy"/>
    <dgm:cxn modelId="{294E9FBC-E9E4-4A4D-9B6C-44767EA234E4}" type="presOf" srcId="{F60E159E-3626-4321-89E4-A436E193281E}" destId="{3B603C51-C9B7-470C-A1D0-8543F7C2C82E}" srcOrd="0" destOrd="0" presId="urn:microsoft.com/office/officeart/2008/layout/HorizontalMultiLevelHierarchy"/>
    <dgm:cxn modelId="{9308EECC-B9B4-441D-9F8B-346F0D813867}" type="presOf" srcId="{B84A9949-3779-425B-BFCB-DEA4902B363E}" destId="{68BB23E7-735C-4980-A309-FABBB2716B12}" srcOrd="1" destOrd="0" presId="urn:microsoft.com/office/officeart/2008/layout/HorizontalMultiLevelHierarchy"/>
    <dgm:cxn modelId="{88419407-05B7-440E-98C3-27A962AC7171}" type="presOf" srcId="{1676798E-CBF8-4B7F-948B-B6C351105ED7}" destId="{704AD231-03C4-48AB-AC54-B5BF2D2C884C}" srcOrd="1" destOrd="0" presId="urn:microsoft.com/office/officeart/2008/layout/HorizontalMultiLevelHierarchy"/>
    <dgm:cxn modelId="{0E705E3B-F3A0-4711-8BBD-688926EBC029}" type="presOf" srcId="{B84A9949-3779-425B-BFCB-DEA4902B363E}" destId="{E04E0A86-90B5-4684-82DA-1871E32BB8DB}" srcOrd="0" destOrd="0" presId="urn:microsoft.com/office/officeart/2008/layout/HorizontalMultiLevelHierarchy"/>
    <dgm:cxn modelId="{99A08AF7-1420-498F-A537-664DABF56132}" srcId="{F54ED854-C2A8-4972-BE39-FFF3FD3F2FEC}" destId="{C262398E-C68B-45B7-9244-213DCA166DAE}" srcOrd="4" destOrd="0" parTransId="{1676798E-CBF8-4B7F-948B-B6C351105ED7}" sibTransId="{3B7FDB73-A6A3-4596-A652-9C49F3B55523}"/>
    <dgm:cxn modelId="{A4A09965-2605-4677-8D30-D5BD136FE7EA}" type="presOf" srcId="{F82020BB-E5E6-417F-9203-00EEC68E2925}" destId="{20EE665D-B33D-44C8-8705-36E39A227AC5}" srcOrd="0" destOrd="0" presId="urn:microsoft.com/office/officeart/2008/layout/HorizontalMultiLevelHierarchy"/>
    <dgm:cxn modelId="{FDC69F17-DE80-430F-8C1D-6BF5D92DF2C6}" type="presOf" srcId="{6E9B6CB7-E5F9-45CC-B3F9-FBA12EE63E25}" destId="{3A66274D-E7BC-4E23-B5C2-E0EDB569638B}" srcOrd="1" destOrd="0" presId="urn:microsoft.com/office/officeart/2008/layout/HorizontalMultiLevelHierarchy"/>
    <dgm:cxn modelId="{A3C68853-03CE-4E78-BD4B-B4D5420B8F81}" type="presOf" srcId="{CB8E7A1B-BF2F-4A59-B153-EA523B632A6B}" destId="{25AA9A68-1D85-4BBD-A5B4-C9ECB89A7047}" srcOrd="0" destOrd="0" presId="urn:microsoft.com/office/officeart/2008/layout/HorizontalMultiLevelHierarchy"/>
    <dgm:cxn modelId="{401AD09F-C94D-4958-8F1E-038017704CB0}" type="presOf" srcId="{F54ED854-C2A8-4972-BE39-FFF3FD3F2FEC}" destId="{8698B685-745A-4452-9691-9BC6CCD48142}" srcOrd="0" destOrd="0" presId="urn:microsoft.com/office/officeart/2008/layout/HorizontalMultiLevelHierarchy"/>
    <dgm:cxn modelId="{BD19EF65-5088-448D-89B0-271C6EB7C735}" type="presOf" srcId="{1F30C34B-BDA6-4150-9E6F-CD85B282AD60}" destId="{7F72ADC2-399A-44A3-BB2F-32BBAC1FA3DB}" srcOrd="0" destOrd="0" presId="urn:microsoft.com/office/officeart/2008/layout/HorizontalMultiLevelHierarchy"/>
    <dgm:cxn modelId="{4F27F888-7B9E-4385-AE9A-F11A816FDFBA}" type="presOf" srcId="{FF4048D8-1E84-474F-B605-46EC2C5895E3}" destId="{6023FF84-4D48-4293-A22D-9578895FAB45}" srcOrd="1" destOrd="0" presId="urn:microsoft.com/office/officeart/2008/layout/HorizontalMultiLevelHierarchy"/>
    <dgm:cxn modelId="{6CACA2B2-312B-41AC-81EA-2C0D81559017}" type="presOf" srcId="{3028485E-4248-427A-BFE9-50C92F91B174}" destId="{4193C96F-A61A-4FD4-958C-BCD5D474C374}" srcOrd="0" destOrd="0" presId="urn:microsoft.com/office/officeart/2008/layout/HorizontalMultiLevelHierarchy"/>
    <dgm:cxn modelId="{1D1ED3BA-DF2E-405C-926A-1AE821C2CF0D}" srcId="{F54ED854-C2A8-4972-BE39-FFF3FD3F2FEC}" destId="{1F30C34B-BDA6-4150-9E6F-CD85B282AD60}" srcOrd="5" destOrd="0" parTransId="{3028485E-4248-427A-BFE9-50C92F91B174}" sibTransId="{859C2ADB-7581-4629-8129-44EE0C19F5FF}"/>
    <dgm:cxn modelId="{E8FC89C5-49D4-4A79-A2C7-9DF25513B9F3}" type="presOf" srcId="{EA34622C-7870-4A0E-8CA6-657564DD06CA}" destId="{9C915952-80C4-4E50-A529-2888D525159E}" srcOrd="1" destOrd="0" presId="urn:microsoft.com/office/officeart/2008/layout/HorizontalMultiLevelHierarchy"/>
    <dgm:cxn modelId="{484D44DF-AC77-49EB-A0AD-923EAE1D4AFC}" type="presOf" srcId="{34018E69-A011-45F2-8AA3-1284E879C55A}" destId="{3D64B99F-E9B0-49B4-B094-0F57B66ACC6F}" srcOrd="0" destOrd="0" presId="urn:microsoft.com/office/officeart/2008/layout/HorizontalMultiLevelHierarchy"/>
    <dgm:cxn modelId="{0D56377E-1757-4997-8AB4-736F0EB51019}" srcId="{80EAD671-D5DC-4354-AB66-B51F3EC9F7AF}" destId="{38B91A03-7A5E-427C-972E-E1368B23580C}" srcOrd="1" destOrd="0" parTransId="{B84A9949-3779-425B-BFCB-DEA4902B363E}" sibTransId="{1646B361-0E8C-496C-9CCA-7D17C36015A7}"/>
    <dgm:cxn modelId="{4955F844-E7DB-4681-9340-47EF76149E35}" type="presOf" srcId="{1C4FCCAA-BDB4-466C-9EA2-D0C30FCF7A99}" destId="{4F64D8CB-F922-43A9-A812-81366549CD59}" srcOrd="1" destOrd="0" presId="urn:microsoft.com/office/officeart/2008/layout/HorizontalMultiLevelHierarchy"/>
    <dgm:cxn modelId="{708F1F52-E3EA-4D57-AF6D-5944343772E2}" srcId="{F54ED854-C2A8-4972-BE39-FFF3FD3F2FEC}" destId="{34018E69-A011-45F2-8AA3-1284E879C55A}" srcOrd="2" destOrd="0" parTransId="{F60E159E-3626-4321-89E4-A436E193281E}" sibTransId="{7E8BDE97-0414-4F8B-BA38-ECBCB6A36D42}"/>
    <dgm:cxn modelId="{03BEF721-91EB-4247-BABC-D996223C8D4B}" type="presOf" srcId="{F337C8D8-ED21-41F8-86C0-A5BC58D57626}" destId="{E6F43FD8-A92E-4349-ACD3-B37ABE574D10}" srcOrd="0" destOrd="0" presId="urn:microsoft.com/office/officeart/2008/layout/HorizontalMultiLevelHierarchy"/>
    <dgm:cxn modelId="{1CC78531-6395-4001-9ACE-40FAE7524542}" type="presOf" srcId="{FF4048D8-1E84-474F-B605-46EC2C5895E3}" destId="{3ABF6223-AEF3-4091-BA4E-38E57366A268}" srcOrd="0" destOrd="0" presId="urn:microsoft.com/office/officeart/2008/layout/HorizontalMultiLevelHierarchy"/>
    <dgm:cxn modelId="{17146209-8E40-4139-93BF-0A018E3D75CB}" srcId="{80EAD671-D5DC-4354-AB66-B51F3EC9F7AF}" destId="{724200D5-C0F2-4349-B033-B5318B62FB22}" srcOrd="0" destOrd="0" parTransId="{FF4048D8-1E84-474F-B605-46EC2C5895E3}" sibTransId="{54F7C29A-8E08-4FE7-8B3B-F4FE6316DBDC}"/>
    <dgm:cxn modelId="{EB3A0206-58B4-4BFF-A0FA-C107E01973BF}" type="presOf" srcId="{1C4FCCAA-BDB4-466C-9EA2-D0C30FCF7A99}" destId="{F5B82EAB-A044-4D5A-B7D1-7B588054186F}" srcOrd="0" destOrd="0" presId="urn:microsoft.com/office/officeart/2008/layout/HorizontalMultiLevelHierarchy"/>
    <dgm:cxn modelId="{ADD99640-AFCF-4CA5-8902-58F802B89E16}" type="presOf" srcId="{61ACE0D7-8689-478A-B021-9A8468938D67}" destId="{E2E22AB6-D826-45F1-89F2-B82F64FB11D6}" srcOrd="0" destOrd="0" presId="urn:microsoft.com/office/officeart/2008/layout/HorizontalMultiLevelHierarchy"/>
    <dgm:cxn modelId="{FF93F28A-8634-4997-B284-D1A544D11573}" type="presParOf" srcId="{25AA9A68-1D85-4BBD-A5B4-C9ECB89A7047}" destId="{446A3E15-0AD5-4AC2-8F38-16B170F70B1F}" srcOrd="0" destOrd="0" presId="urn:microsoft.com/office/officeart/2008/layout/HorizontalMultiLevelHierarchy"/>
    <dgm:cxn modelId="{25406102-3B03-417B-A882-E612CBC91855}" type="presParOf" srcId="{446A3E15-0AD5-4AC2-8F38-16B170F70B1F}" destId="{9D7EAD37-1A2F-4C27-B889-14C7FAB29153}" srcOrd="0" destOrd="0" presId="urn:microsoft.com/office/officeart/2008/layout/HorizontalMultiLevelHierarchy"/>
    <dgm:cxn modelId="{F79B2F0B-CF13-46D4-80FF-9300105E5962}" type="presParOf" srcId="{446A3E15-0AD5-4AC2-8F38-16B170F70B1F}" destId="{6DD485DD-1F17-4775-9F02-92F2A6A2C16B}" srcOrd="1" destOrd="0" presId="urn:microsoft.com/office/officeart/2008/layout/HorizontalMultiLevelHierarchy"/>
    <dgm:cxn modelId="{60E00231-9FDD-4D61-83A2-63DC3119ADDE}" type="presParOf" srcId="{6DD485DD-1F17-4775-9F02-92F2A6A2C16B}" destId="{3ABF6223-AEF3-4091-BA4E-38E57366A268}" srcOrd="0" destOrd="0" presId="urn:microsoft.com/office/officeart/2008/layout/HorizontalMultiLevelHierarchy"/>
    <dgm:cxn modelId="{B1064C62-A3EC-4E4C-A05F-9D755C993786}" type="presParOf" srcId="{3ABF6223-AEF3-4091-BA4E-38E57366A268}" destId="{6023FF84-4D48-4293-A22D-9578895FAB45}" srcOrd="0" destOrd="0" presId="urn:microsoft.com/office/officeart/2008/layout/HorizontalMultiLevelHierarchy"/>
    <dgm:cxn modelId="{CD4E7620-FF2E-462A-A116-18A02F2DA442}" type="presParOf" srcId="{6DD485DD-1F17-4775-9F02-92F2A6A2C16B}" destId="{C8B72AAC-A1C8-4E7A-BE58-F8D093FED85F}" srcOrd="1" destOrd="0" presId="urn:microsoft.com/office/officeart/2008/layout/HorizontalMultiLevelHierarchy"/>
    <dgm:cxn modelId="{C0E0E836-76E0-4361-8D85-E31FFDDD4FF5}" type="presParOf" srcId="{C8B72AAC-A1C8-4E7A-BE58-F8D093FED85F}" destId="{91C5D6D1-A7B9-4DDB-B500-53F25FA6FBF0}" srcOrd="0" destOrd="0" presId="urn:microsoft.com/office/officeart/2008/layout/HorizontalMultiLevelHierarchy"/>
    <dgm:cxn modelId="{85B69541-2975-4976-A940-43DE3BB439C7}" type="presParOf" srcId="{C8B72AAC-A1C8-4E7A-BE58-F8D093FED85F}" destId="{708D2EAC-28E0-4C06-8238-4F868E9DB6EC}" srcOrd="1" destOrd="0" presId="urn:microsoft.com/office/officeart/2008/layout/HorizontalMultiLevelHierarchy"/>
    <dgm:cxn modelId="{70B59357-E1B3-4F09-AE4C-1C0100149446}" type="presParOf" srcId="{6DD485DD-1F17-4775-9F02-92F2A6A2C16B}" destId="{E04E0A86-90B5-4684-82DA-1871E32BB8DB}" srcOrd="2" destOrd="0" presId="urn:microsoft.com/office/officeart/2008/layout/HorizontalMultiLevelHierarchy"/>
    <dgm:cxn modelId="{4D18E941-0927-4C84-8966-679285D801E1}" type="presParOf" srcId="{E04E0A86-90B5-4684-82DA-1871E32BB8DB}" destId="{68BB23E7-735C-4980-A309-FABBB2716B12}" srcOrd="0" destOrd="0" presId="urn:microsoft.com/office/officeart/2008/layout/HorizontalMultiLevelHierarchy"/>
    <dgm:cxn modelId="{D04D4B39-F852-4E71-9023-59257C87989F}" type="presParOf" srcId="{6DD485DD-1F17-4775-9F02-92F2A6A2C16B}" destId="{A67656F1-3259-49B8-8342-B70E7631A1C4}" srcOrd="3" destOrd="0" presId="urn:microsoft.com/office/officeart/2008/layout/HorizontalMultiLevelHierarchy"/>
    <dgm:cxn modelId="{8DD3C794-9E17-4BCF-85AB-CD382A0EF3E4}" type="presParOf" srcId="{A67656F1-3259-49B8-8342-B70E7631A1C4}" destId="{C716DB1F-965C-4FC6-B7D3-D3FB75CF30FE}" srcOrd="0" destOrd="0" presId="urn:microsoft.com/office/officeart/2008/layout/HorizontalMultiLevelHierarchy"/>
    <dgm:cxn modelId="{90634475-39CA-457B-AD0C-A872338C1A68}" type="presParOf" srcId="{A67656F1-3259-49B8-8342-B70E7631A1C4}" destId="{45CA1A83-5C48-4BEA-98B8-841B2DD3B9BC}" srcOrd="1" destOrd="0" presId="urn:microsoft.com/office/officeart/2008/layout/HorizontalMultiLevelHierarchy"/>
    <dgm:cxn modelId="{77C8B7AB-2E19-473B-BC69-1DAE0F8D7671}" type="presParOf" srcId="{6DD485DD-1F17-4775-9F02-92F2A6A2C16B}" destId="{F5B82EAB-A044-4D5A-B7D1-7B588054186F}" srcOrd="4" destOrd="0" presId="urn:microsoft.com/office/officeart/2008/layout/HorizontalMultiLevelHierarchy"/>
    <dgm:cxn modelId="{B145E70F-23FF-4AAB-A2A5-798B50EE34DC}" type="presParOf" srcId="{F5B82EAB-A044-4D5A-B7D1-7B588054186F}" destId="{4F64D8CB-F922-43A9-A812-81366549CD59}" srcOrd="0" destOrd="0" presId="urn:microsoft.com/office/officeart/2008/layout/HorizontalMultiLevelHierarchy"/>
    <dgm:cxn modelId="{143AE2CE-6E93-4A80-80A7-4567462AE1FB}" type="presParOf" srcId="{6DD485DD-1F17-4775-9F02-92F2A6A2C16B}" destId="{BAD3A51A-EE64-408D-A2D7-99E1B1408DA2}" srcOrd="5" destOrd="0" presId="urn:microsoft.com/office/officeart/2008/layout/HorizontalMultiLevelHierarchy"/>
    <dgm:cxn modelId="{9C011A59-C1E5-457F-AD40-C91FDDEEBED6}" type="presParOf" srcId="{BAD3A51A-EE64-408D-A2D7-99E1B1408DA2}" destId="{8698B685-745A-4452-9691-9BC6CCD48142}" srcOrd="0" destOrd="0" presId="urn:microsoft.com/office/officeart/2008/layout/HorizontalMultiLevelHierarchy"/>
    <dgm:cxn modelId="{FAD20C36-387F-4D56-A762-96B05F2A5A52}" type="presParOf" srcId="{BAD3A51A-EE64-408D-A2D7-99E1B1408DA2}" destId="{594A755C-0C4C-4E55-BF4D-A0C8A22B8E1A}" srcOrd="1" destOrd="0" presId="urn:microsoft.com/office/officeart/2008/layout/HorizontalMultiLevelHierarchy"/>
    <dgm:cxn modelId="{452D56B1-4856-4A17-89B4-9AA7C84C50FA}" type="presParOf" srcId="{594A755C-0C4C-4E55-BF4D-A0C8A22B8E1A}" destId="{20EE665D-B33D-44C8-8705-36E39A227AC5}" srcOrd="0" destOrd="0" presId="urn:microsoft.com/office/officeart/2008/layout/HorizontalMultiLevelHierarchy"/>
    <dgm:cxn modelId="{B44D01C6-7327-4270-83F2-10705EE976D9}" type="presParOf" srcId="{20EE665D-B33D-44C8-8705-36E39A227AC5}" destId="{40252143-7935-4DEB-824A-294F2F7E0D86}" srcOrd="0" destOrd="0" presId="urn:microsoft.com/office/officeart/2008/layout/HorizontalMultiLevelHierarchy"/>
    <dgm:cxn modelId="{E9B21224-D826-4BE4-B871-0508AEFF1EE9}" type="presParOf" srcId="{594A755C-0C4C-4E55-BF4D-A0C8A22B8E1A}" destId="{0DDF334D-CF01-4292-84F6-539C5BFBC699}" srcOrd="1" destOrd="0" presId="urn:microsoft.com/office/officeart/2008/layout/HorizontalMultiLevelHierarchy"/>
    <dgm:cxn modelId="{443440D0-A69F-4AC3-B4D3-CFA11797A4D6}" type="presParOf" srcId="{0DDF334D-CF01-4292-84F6-539C5BFBC699}" destId="{E6F43FD8-A92E-4349-ACD3-B37ABE574D10}" srcOrd="0" destOrd="0" presId="urn:microsoft.com/office/officeart/2008/layout/HorizontalMultiLevelHierarchy"/>
    <dgm:cxn modelId="{6062D1BB-6689-412E-A100-322C6F8F0DCB}" type="presParOf" srcId="{0DDF334D-CF01-4292-84F6-539C5BFBC699}" destId="{314DE6A1-C24A-4C04-A2C2-6D6AA056E38A}" srcOrd="1" destOrd="0" presId="urn:microsoft.com/office/officeart/2008/layout/HorizontalMultiLevelHierarchy"/>
    <dgm:cxn modelId="{79331A12-4D52-4E5B-B107-4C56AA25096F}" type="presParOf" srcId="{594A755C-0C4C-4E55-BF4D-A0C8A22B8E1A}" destId="{78BFF58B-CAA1-47F9-B294-6E7701EF6EC5}" srcOrd="2" destOrd="0" presId="urn:microsoft.com/office/officeart/2008/layout/HorizontalMultiLevelHierarchy"/>
    <dgm:cxn modelId="{DC6257DD-7810-4C24-BAA7-B2D40B6B4FA3}" type="presParOf" srcId="{78BFF58B-CAA1-47F9-B294-6E7701EF6EC5}" destId="{9C915952-80C4-4E50-A529-2888D525159E}" srcOrd="0" destOrd="0" presId="urn:microsoft.com/office/officeart/2008/layout/HorizontalMultiLevelHierarchy"/>
    <dgm:cxn modelId="{5C539858-EF90-4EB4-A977-007DC87F7601}" type="presParOf" srcId="{594A755C-0C4C-4E55-BF4D-A0C8A22B8E1A}" destId="{F1F25877-F05B-44C8-8328-FC84B52B18A1}" srcOrd="3" destOrd="0" presId="urn:microsoft.com/office/officeart/2008/layout/HorizontalMultiLevelHierarchy"/>
    <dgm:cxn modelId="{31AC2C86-5B78-46FB-9144-AC882CC3808A}" type="presParOf" srcId="{F1F25877-F05B-44C8-8328-FC84B52B18A1}" destId="{8156A995-86A5-4CC0-AA2F-157029573C5E}" srcOrd="0" destOrd="0" presId="urn:microsoft.com/office/officeart/2008/layout/HorizontalMultiLevelHierarchy"/>
    <dgm:cxn modelId="{AE47A2A2-F2FE-43BE-B827-4D43EC4DF4D9}" type="presParOf" srcId="{F1F25877-F05B-44C8-8328-FC84B52B18A1}" destId="{0F71C24E-5FAE-4A60-964F-B082183D9958}" srcOrd="1" destOrd="0" presId="urn:microsoft.com/office/officeart/2008/layout/HorizontalMultiLevelHierarchy"/>
    <dgm:cxn modelId="{DA8A5334-FBFC-4579-BD81-5D95795EC33F}" type="presParOf" srcId="{594A755C-0C4C-4E55-BF4D-A0C8A22B8E1A}" destId="{3B603C51-C9B7-470C-A1D0-8543F7C2C82E}" srcOrd="4" destOrd="0" presId="urn:microsoft.com/office/officeart/2008/layout/HorizontalMultiLevelHierarchy"/>
    <dgm:cxn modelId="{AFC144EF-2EC9-42BE-9687-F3212BDA3113}" type="presParOf" srcId="{3B603C51-C9B7-470C-A1D0-8543F7C2C82E}" destId="{89BBEEDF-5D9F-460B-9038-FF4CF43F6006}" srcOrd="0" destOrd="0" presId="urn:microsoft.com/office/officeart/2008/layout/HorizontalMultiLevelHierarchy"/>
    <dgm:cxn modelId="{03DB5135-F00A-4F0E-A819-A241E60CD278}" type="presParOf" srcId="{594A755C-0C4C-4E55-BF4D-A0C8A22B8E1A}" destId="{11509882-4260-43E6-9585-367F409A60DE}" srcOrd="5" destOrd="0" presId="urn:microsoft.com/office/officeart/2008/layout/HorizontalMultiLevelHierarchy"/>
    <dgm:cxn modelId="{BBC59454-FC89-48E1-B3CB-A7112BB66B93}" type="presParOf" srcId="{11509882-4260-43E6-9585-367F409A60DE}" destId="{3D64B99F-E9B0-49B4-B094-0F57B66ACC6F}" srcOrd="0" destOrd="0" presId="urn:microsoft.com/office/officeart/2008/layout/HorizontalMultiLevelHierarchy"/>
    <dgm:cxn modelId="{7E0B2BB6-5BF5-4700-9FFA-71A399E733B8}" type="presParOf" srcId="{11509882-4260-43E6-9585-367F409A60DE}" destId="{61094E29-9AEE-4C82-B52F-8C39CBEF50E9}" srcOrd="1" destOrd="0" presId="urn:microsoft.com/office/officeart/2008/layout/HorizontalMultiLevelHierarchy"/>
    <dgm:cxn modelId="{6264A1D2-4374-4104-ADA6-3BF48B7EBA4C}" type="presParOf" srcId="{594A755C-0C4C-4E55-BF4D-A0C8A22B8E1A}" destId="{C291FCB3-BC49-49DF-A6D3-32337105B362}" srcOrd="6" destOrd="0" presId="urn:microsoft.com/office/officeart/2008/layout/HorizontalMultiLevelHierarchy"/>
    <dgm:cxn modelId="{71D8FCEB-ECB9-40D7-9217-9F2DAA0E0926}" type="presParOf" srcId="{C291FCB3-BC49-49DF-A6D3-32337105B362}" destId="{3A66274D-E7BC-4E23-B5C2-E0EDB569638B}" srcOrd="0" destOrd="0" presId="urn:microsoft.com/office/officeart/2008/layout/HorizontalMultiLevelHierarchy"/>
    <dgm:cxn modelId="{EA9FD40D-5D93-4113-B18B-58914B5337B3}" type="presParOf" srcId="{594A755C-0C4C-4E55-BF4D-A0C8A22B8E1A}" destId="{E73FC62C-8985-4415-B71B-F218B0CD3AE1}" srcOrd="7" destOrd="0" presId="urn:microsoft.com/office/officeart/2008/layout/HorizontalMultiLevelHierarchy"/>
    <dgm:cxn modelId="{7DCE21F3-39A8-4EB8-A387-0749DFC47FD8}" type="presParOf" srcId="{E73FC62C-8985-4415-B71B-F218B0CD3AE1}" destId="{E2E22AB6-D826-45F1-89F2-B82F64FB11D6}" srcOrd="0" destOrd="0" presId="urn:microsoft.com/office/officeart/2008/layout/HorizontalMultiLevelHierarchy"/>
    <dgm:cxn modelId="{DD8FE030-5057-4AC1-8094-97BB13BDA92D}" type="presParOf" srcId="{E73FC62C-8985-4415-B71B-F218B0CD3AE1}" destId="{8D96BE1B-A47D-4E10-BA09-507DF42AA7A8}" srcOrd="1" destOrd="0" presId="urn:microsoft.com/office/officeart/2008/layout/HorizontalMultiLevelHierarchy"/>
    <dgm:cxn modelId="{3BADF92A-0CC1-400C-AE98-C05AA22BB417}" type="presParOf" srcId="{594A755C-0C4C-4E55-BF4D-A0C8A22B8E1A}" destId="{A9528AD6-99CE-4E37-B9F0-EDC05BA0F7F7}" srcOrd="8" destOrd="0" presId="urn:microsoft.com/office/officeart/2008/layout/HorizontalMultiLevelHierarchy"/>
    <dgm:cxn modelId="{3B13675E-DEB4-432B-90A2-9482D39028B9}" type="presParOf" srcId="{A9528AD6-99CE-4E37-B9F0-EDC05BA0F7F7}" destId="{704AD231-03C4-48AB-AC54-B5BF2D2C884C}" srcOrd="0" destOrd="0" presId="urn:microsoft.com/office/officeart/2008/layout/HorizontalMultiLevelHierarchy"/>
    <dgm:cxn modelId="{25947BEE-B02C-4E72-A615-3C7D547ECB75}" type="presParOf" srcId="{594A755C-0C4C-4E55-BF4D-A0C8A22B8E1A}" destId="{35EAE0C1-661B-4E08-AC49-5F4E8F9FCDBB}" srcOrd="9" destOrd="0" presId="urn:microsoft.com/office/officeart/2008/layout/HorizontalMultiLevelHierarchy"/>
    <dgm:cxn modelId="{69D718C0-65BD-4F83-8C92-4CF5F5C50A23}" type="presParOf" srcId="{35EAE0C1-661B-4E08-AC49-5F4E8F9FCDBB}" destId="{986FA43B-DC53-4AE5-B257-3E2DBD161946}" srcOrd="0" destOrd="0" presId="urn:microsoft.com/office/officeart/2008/layout/HorizontalMultiLevelHierarchy"/>
    <dgm:cxn modelId="{DB9C22DC-BC2A-4264-A4E3-4426AADFBF47}" type="presParOf" srcId="{35EAE0C1-661B-4E08-AC49-5F4E8F9FCDBB}" destId="{8E243FE3-7799-416E-BE2F-D9B1F926F658}" srcOrd="1" destOrd="0" presId="urn:microsoft.com/office/officeart/2008/layout/HorizontalMultiLevelHierarchy"/>
    <dgm:cxn modelId="{D726E17C-1D7C-472D-81C5-F38B8A426D37}" type="presParOf" srcId="{594A755C-0C4C-4E55-BF4D-A0C8A22B8E1A}" destId="{4193C96F-A61A-4FD4-958C-BCD5D474C374}" srcOrd="10" destOrd="0" presId="urn:microsoft.com/office/officeart/2008/layout/HorizontalMultiLevelHierarchy"/>
    <dgm:cxn modelId="{3DADDB5F-A8B0-44EA-A78F-A85D452DF867}" type="presParOf" srcId="{4193C96F-A61A-4FD4-958C-BCD5D474C374}" destId="{31C4E715-19BF-42FF-BC06-42EE30388DCF}" srcOrd="0" destOrd="0" presId="urn:microsoft.com/office/officeart/2008/layout/HorizontalMultiLevelHierarchy"/>
    <dgm:cxn modelId="{CF81ACE0-D7C7-4D4C-A4D1-E4C6EF981EDE}" type="presParOf" srcId="{594A755C-0C4C-4E55-BF4D-A0C8A22B8E1A}" destId="{F110E52E-2A3E-45F7-8278-A2DF7D35C39B}" srcOrd="11" destOrd="0" presId="urn:microsoft.com/office/officeart/2008/layout/HorizontalMultiLevelHierarchy"/>
    <dgm:cxn modelId="{69C1D9DE-3F15-43A1-85F6-379CA38A77AE}" type="presParOf" srcId="{F110E52E-2A3E-45F7-8278-A2DF7D35C39B}" destId="{7F72ADC2-399A-44A3-BB2F-32BBAC1FA3DB}" srcOrd="0" destOrd="0" presId="urn:microsoft.com/office/officeart/2008/layout/HorizontalMultiLevelHierarchy"/>
    <dgm:cxn modelId="{3B940648-8C3E-4128-A8DC-9AD23C022699}" type="presParOf" srcId="{F110E52E-2A3E-45F7-8278-A2DF7D35C39B}" destId="{AAE28579-5AD7-45D7-AAE9-ADB000DC03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EBBB356-A8A7-4665-A80B-9F0EE688D27E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377625A-902D-4AF8-8D9B-34107ED18372}">
      <dgm:prSet phldrT="[Texto]" phldr="1"/>
      <dgm:spPr/>
      <dgm:t>
        <a:bodyPr/>
        <a:lstStyle/>
        <a:p>
          <a:endParaRPr lang="es-EC" dirty="0"/>
        </a:p>
      </dgm:t>
    </dgm:pt>
    <dgm:pt modelId="{0275B03F-F522-4701-B7BB-09C494494A67}" type="parTrans" cxnId="{EE8653AD-1B07-430D-86B4-1EFEB2C2C436}">
      <dgm:prSet/>
      <dgm:spPr/>
      <dgm:t>
        <a:bodyPr/>
        <a:lstStyle/>
        <a:p>
          <a:endParaRPr lang="es-EC"/>
        </a:p>
      </dgm:t>
    </dgm:pt>
    <dgm:pt modelId="{7F47AE0D-5D04-4479-BAA2-87642A0C1849}" type="sibTrans" cxnId="{EE8653AD-1B07-430D-86B4-1EFEB2C2C436}">
      <dgm:prSet/>
      <dgm:spPr/>
      <dgm:t>
        <a:bodyPr/>
        <a:lstStyle/>
        <a:p>
          <a:endParaRPr lang="es-EC"/>
        </a:p>
      </dgm:t>
    </dgm:pt>
    <dgm:pt modelId="{00EBFEBC-2261-4636-9754-651DC4223361}" type="pres">
      <dgm:prSet presAssocID="{EEBBB356-A8A7-4665-A80B-9F0EE688D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BC3309-E171-49A4-8486-AD3EFE9CC7CF}" type="pres">
      <dgm:prSet presAssocID="{6377625A-902D-4AF8-8D9B-34107ED183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BFE4845-723E-438E-9122-C01B56129FAC}" type="presOf" srcId="{EEBBB356-A8A7-4665-A80B-9F0EE688D27E}" destId="{00EBFEBC-2261-4636-9754-651DC4223361}" srcOrd="0" destOrd="0" presId="urn:microsoft.com/office/officeart/2005/8/layout/vList2"/>
    <dgm:cxn modelId="{EE8653AD-1B07-430D-86B4-1EFEB2C2C436}" srcId="{EEBBB356-A8A7-4665-A80B-9F0EE688D27E}" destId="{6377625A-902D-4AF8-8D9B-34107ED18372}" srcOrd="0" destOrd="0" parTransId="{0275B03F-F522-4701-B7BB-09C494494A67}" sibTransId="{7F47AE0D-5D04-4479-BAA2-87642A0C1849}"/>
    <dgm:cxn modelId="{4CE4D1CB-A1B2-47E3-8979-A854865B60A6}" type="presOf" srcId="{6377625A-902D-4AF8-8D9B-34107ED18372}" destId="{97BC3309-E171-49A4-8486-AD3EFE9CC7CF}" srcOrd="0" destOrd="0" presId="urn:microsoft.com/office/officeart/2005/8/layout/vList2"/>
    <dgm:cxn modelId="{FF7212CD-5783-496C-A08C-38284B8816C1}" type="presParOf" srcId="{00EBFEBC-2261-4636-9754-651DC4223361}" destId="{97BC3309-E171-49A4-8486-AD3EFE9CC7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BBB356-A8A7-4665-A80B-9F0EE688D27E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377625A-902D-4AF8-8D9B-34107ED18372}">
      <dgm:prSet phldrT="[Texto]" phldr="1"/>
      <dgm:spPr/>
      <dgm:t>
        <a:bodyPr/>
        <a:lstStyle/>
        <a:p>
          <a:endParaRPr lang="es-EC" dirty="0"/>
        </a:p>
      </dgm:t>
    </dgm:pt>
    <dgm:pt modelId="{0275B03F-F522-4701-B7BB-09C494494A67}" type="parTrans" cxnId="{EE8653AD-1B07-430D-86B4-1EFEB2C2C436}">
      <dgm:prSet/>
      <dgm:spPr/>
      <dgm:t>
        <a:bodyPr/>
        <a:lstStyle/>
        <a:p>
          <a:endParaRPr lang="es-EC"/>
        </a:p>
      </dgm:t>
    </dgm:pt>
    <dgm:pt modelId="{7F47AE0D-5D04-4479-BAA2-87642A0C1849}" type="sibTrans" cxnId="{EE8653AD-1B07-430D-86B4-1EFEB2C2C436}">
      <dgm:prSet/>
      <dgm:spPr/>
      <dgm:t>
        <a:bodyPr/>
        <a:lstStyle/>
        <a:p>
          <a:endParaRPr lang="es-EC"/>
        </a:p>
      </dgm:t>
    </dgm:pt>
    <dgm:pt modelId="{00EBFEBC-2261-4636-9754-651DC4223361}" type="pres">
      <dgm:prSet presAssocID="{EEBBB356-A8A7-4665-A80B-9F0EE688D2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BC3309-E171-49A4-8486-AD3EFE9CC7CF}" type="pres">
      <dgm:prSet presAssocID="{6377625A-902D-4AF8-8D9B-34107ED1837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8653AD-1B07-430D-86B4-1EFEB2C2C436}" srcId="{EEBBB356-A8A7-4665-A80B-9F0EE688D27E}" destId="{6377625A-902D-4AF8-8D9B-34107ED18372}" srcOrd="0" destOrd="0" parTransId="{0275B03F-F522-4701-B7BB-09C494494A67}" sibTransId="{7F47AE0D-5D04-4479-BAA2-87642A0C1849}"/>
    <dgm:cxn modelId="{4CF0EA6B-AC14-4563-9060-F1F098B87B9B}" type="presOf" srcId="{EEBBB356-A8A7-4665-A80B-9F0EE688D27E}" destId="{00EBFEBC-2261-4636-9754-651DC4223361}" srcOrd="0" destOrd="0" presId="urn:microsoft.com/office/officeart/2005/8/layout/vList2"/>
    <dgm:cxn modelId="{37D9C2A0-80C3-471D-8D0D-7F534234C16C}" type="presOf" srcId="{6377625A-902D-4AF8-8D9B-34107ED18372}" destId="{97BC3309-E171-49A4-8486-AD3EFE9CC7CF}" srcOrd="0" destOrd="0" presId="urn:microsoft.com/office/officeart/2005/8/layout/vList2"/>
    <dgm:cxn modelId="{7DFF6D48-816A-4CC5-86D3-B2EFB7F55451}" type="presParOf" srcId="{00EBFEBC-2261-4636-9754-651DC4223361}" destId="{97BC3309-E171-49A4-8486-AD3EFE9CC7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296CE4-36AD-4062-8412-D2A9270D57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876A7F-2467-475F-AE23-A097890CCA11}">
      <dgm:prSet phldrT="[Texto]"/>
      <dgm:spPr/>
      <dgm:t>
        <a:bodyPr/>
        <a:lstStyle/>
        <a:p>
          <a:r>
            <a:rPr lang="es-EC" dirty="0" smtClean="0"/>
            <a:t>El Diseño de un modelo de gestión financiera, permitirá a la empresa </a:t>
          </a:r>
          <a:endParaRPr lang="es-EC" dirty="0"/>
        </a:p>
      </dgm:t>
    </dgm:pt>
    <dgm:pt modelId="{48379142-61E9-4F10-81B4-62D3AC3A5B9F}" type="parTrans" cxnId="{0F3B6D0D-CE6F-4C8D-86C0-C41A861CBBA5}">
      <dgm:prSet/>
      <dgm:spPr/>
      <dgm:t>
        <a:bodyPr/>
        <a:lstStyle/>
        <a:p>
          <a:endParaRPr lang="es-EC"/>
        </a:p>
      </dgm:t>
    </dgm:pt>
    <dgm:pt modelId="{D47D8983-39E1-4C79-81B1-D4E3004AE51A}" type="sibTrans" cxnId="{0F3B6D0D-CE6F-4C8D-86C0-C41A861CBBA5}">
      <dgm:prSet/>
      <dgm:spPr/>
      <dgm:t>
        <a:bodyPr/>
        <a:lstStyle/>
        <a:p>
          <a:endParaRPr lang="es-EC"/>
        </a:p>
      </dgm:t>
    </dgm:pt>
    <dgm:pt modelId="{589E39AB-DCFD-4EBB-9649-137155DEC0E2}">
      <dgm:prSet phldrT="[Texto]"/>
      <dgm:spPr/>
      <dgm:t>
        <a:bodyPr/>
        <a:lstStyle/>
        <a:p>
          <a:r>
            <a:rPr lang="es-EC" dirty="0" smtClean="0"/>
            <a:t>Un estudio a la información financiera, que permitirá la maximización de utilidades</a:t>
          </a:r>
          <a:endParaRPr lang="es-EC" dirty="0"/>
        </a:p>
      </dgm:t>
    </dgm:pt>
    <dgm:pt modelId="{5ACF9FBF-3F20-4DF3-B721-4F1E0A1FEDAC}" type="parTrans" cxnId="{393610E8-EC57-477D-8A77-46C51CA9500C}">
      <dgm:prSet/>
      <dgm:spPr/>
      <dgm:t>
        <a:bodyPr/>
        <a:lstStyle/>
        <a:p>
          <a:endParaRPr lang="es-EC"/>
        </a:p>
      </dgm:t>
    </dgm:pt>
    <dgm:pt modelId="{521313C9-42B1-47F8-88E3-F9219EF1585E}" type="sibTrans" cxnId="{393610E8-EC57-477D-8A77-46C51CA9500C}">
      <dgm:prSet/>
      <dgm:spPr/>
      <dgm:t>
        <a:bodyPr/>
        <a:lstStyle/>
        <a:p>
          <a:endParaRPr lang="es-EC"/>
        </a:p>
      </dgm:t>
    </dgm:pt>
    <dgm:pt modelId="{A1D0AC35-750E-48E6-BF18-A65D5364E769}">
      <dgm:prSet phldrT="[Texto]"/>
      <dgm:spPr/>
      <dgm:t>
        <a:bodyPr/>
        <a:lstStyle/>
        <a:p>
          <a:r>
            <a:rPr lang="es-EC" dirty="0" smtClean="0"/>
            <a:t>Y servirá como soporte para la toma de decisiones.</a:t>
          </a:r>
          <a:endParaRPr lang="es-EC" dirty="0"/>
        </a:p>
      </dgm:t>
    </dgm:pt>
    <dgm:pt modelId="{D891B53C-A9C3-4DCB-8027-8E66F6AF44CA}" type="parTrans" cxnId="{229988B2-331B-4D46-8488-05E6DE50FB6D}">
      <dgm:prSet/>
      <dgm:spPr/>
      <dgm:t>
        <a:bodyPr/>
        <a:lstStyle/>
        <a:p>
          <a:endParaRPr lang="es-EC"/>
        </a:p>
      </dgm:t>
    </dgm:pt>
    <dgm:pt modelId="{430F4060-D937-4833-8A09-0043675F7D5C}" type="sibTrans" cxnId="{229988B2-331B-4D46-8488-05E6DE50FB6D}">
      <dgm:prSet/>
      <dgm:spPr/>
      <dgm:t>
        <a:bodyPr/>
        <a:lstStyle/>
        <a:p>
          <a:endParaRPr lang="es-EC"/>
        </a:p>
      </dgm:t>
    </dgm:pt>
    <dgm:pt modelId="{F9AD071D-7C7A-485B-A6E4-2B7E5F49AEAC}" type="pres">
      <dgm:prSet presAssocID="{A6296CE4-36AD-4062-8412-D2A9270D57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87A779-8373-482E-B30C-BC4AE7E06E03}" type="pres">
      <dgm:prSet presAssocID="{02876A7F-2467-475F-AE23-A097890CCA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FE41EF-2FA2-4D7E-8240-7F7BB6F66C01}" type="pres">
      <dgm:prSet presAssocID="{D47D8983-39E1-4C79-81B1-D4E3004AE51A}" presName="sibTrans" presStyleCnt="0"/>
      <dgm:spPr/>
    </dgm:pt>
    <dgm:pt modelId="{BA51C086-2062-4DE8-A3E6-D5CA0E505D0F}" type="pres">
      <dgm:prSet presAssocID="{589E39AB-DCFD-4EBB-9649-137155DEC0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33CE05-2B7A-40D6-AF25-EE00E31E3A37}" type="pres">
      <dgm:prSet presAssocID="{521313C9-42B1-47F8-88E3-F9219EF1585E}" presName="sibTrans" presStyleCnt="0"/>
      <dgm:spPr/>
    </dgm:pt>
    <dgm:pt modelId="{36A7D3B3-1B21-47E9-B162-8E8CF5B0D06B}" type="pres">
      <dgm:prSet presAssocID="{A1D0AC35-750E-48E6-BF18-A65D5364E7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88B720-5540-4F52-861B-2E6CBB61CDB5}" type="presOf" srcId="{02876A7F-2467-475F-AE23-A097890CCA11}" destId="{3287A779-8373-482E-B30C-BC4AE7E06E03}" srcOrd="0" destOrd="0" presId="urn:microsoft.com/office/officeart/2005/8/layout/default"/>
    <dgm:cxn modelId="{0F3B6D0D-CE6F-4C8D-86C0-C41A861CBBA5}" srcId="{A6296CE4-36AD-4062-8412-D2A9270D572D}" destId="{02876A7F-2467-475F-AE23-A097890CCA11}" srcOrd="0" destOrd="0" parTransId="{48379142-61E9-4F10-81B4-62D3AC3A5B9F}" sibTransId="{D47D8983-39E1-4C79-81B1-D4E3004AE51A}"/>
    <dgm:cxn modelId="{51BF1F02-3757-4C6E-A194-9140E2C306D1}" type="presOf" srcId="{589E39AB-DCFD-4EBB-9649-137155DEC0E2}" destId="{BA51C086-2062-4DE8-A3E6-D5CA0E505D0F}" srcOrd="0" destOrd="0" presId="urn:microsoft.com/office/officeart/2005/8/layout/default"/>
    <dgm:cxn modelId="{9AA88B54-9E02-4455-9B59-99A4E3FF333B}" type="presOf" srcId="{A6296CE4-36AD-4062-8412-D2A9270D572D}" destId="{F9AD071D-7C7A-485B-A6E4-2B7E5F49AEAC}" srcOrd="0" destOrd="0" presId="urn:microsoft.com/office/officeart/2005/8/layout/default"/>
    <dgm:cxn modelId="{229988B2-331B-4D46-8488-05E6DE50FB6D}" srcId="{A6296CE4-36AD-4062-8412-D2A9270D572D}" destId="{A1D0AC35-750E-48E6-BF18-A65D5364E769}" srcOrd="2" destOrd="0" parTransId="{D891B53C-A9C3-4DCB-8027-8E66F6AF44CA}" sibTransId="{430F4060-D937-4833-8A09-0043675F7D5C}"/>
    <dgm:cxn modelId="{84C94F9D-9D3C-40AD-979A-8977CA5D0B16}" type="presOf" srcId="{A1D0AC35-750E-48E6-BF18-A65D5364E769}" destId="{36A7D3B3-1B21-47E9-B162-8E8CF5B0D06B}" srcOrd="0" destOrd="0" presId="urn:microsoft.com/office/officeart/2005/8/layout/default"/>
    <dgm:cxn modelId="{393610E8-EC57-477D-8A77-46C51CA9500C}" srcId="{A6296CE4-36AD-4062-8412-D2A9270D572D}" destId="{589E39AB-DCFD-4EBB-9649-137155DEC0E2}" srcOrd="1" destOrd="0" parTransId="{5ACF9FBF-3F20-4DF3-B721-4F1E0A1FEDAC}" sibTransId="{521313C9-42B1-47F8-88E3-F9219EF1585E}"/>
    <dgm:cxn modelId="{D022B7F5-7EBB-4D31-B820-8CCDE018F280}" type="presParOf" srcId="{F9AD071D-7C7A-485B-A6E4-2B7E5F49AEAC}" destId="{3287A779-8373-482E-B30C-BC4AE7E06E03}" srcOrd="0" destOrd="0" presId="urn:microsoft.com/office/officeart/2005/8/layout/default"/>
    <dgm:cxn modelId="{45B03EAD-E7F2-4D5F-B8BD-2E8A407F634A}" type="presParOf" srcId="{F9AD071D-7C7A-485B-A6E4-2B7E5F49AEAC}" destId="{FAFE41EF-2FA2-4D7E-8240-7F7BB6F66C01}" srcOrd="1" destOrd="0" presId="urn:microsoft.com/office/officeart/2005/8/layout/default"/>
    <dgm:cxn modelId="{1DC37A7C-BF3F-410E-95DB-3FB7BED5AB0A}" type="presParOf" srcId="{F9AD071D-7C7A-485B-A6E4-2B7E5F49AEAC}" destId="{BA51C086-2062-4DE8-A3E6-D5CA0E505D0F}" srcOrd="2" destOrd="0" presId="urn:microsoft.com/office/officeart/2005/8/layout/default"/>
    <dgm:cxn modelId="{A5121052-A9FC-46DD-A443-4C5EB886BA63}" type="presParOf" srcId="{F9AD071D-7C7A-485B-A6E4-2B7E5F49AEAC}" destId="{CC33CE05-2B7A-40D6-AF25-EE00E31E3A37}" srcOrd="3" destOrd="0" presId="urn:microsoft.com/office/officeart/2005/8/layout/default"/>
    <dgm:cxn modelId="{5295F1AD-417D-4847-B505-203A85BA5331}" type="presParOf" srcId="{F9AD071D-7C7A-485B-A6E4-2B7E5F49AEAC}" destId="{36A7D3B3-1B21-47E9-B162-8E8CF5B0D06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DDA79C-863D-4A1A-A681-41D61B998E0B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FA0DC27-577E-417A-BC6E-8C7336042D87}">
      <dgm:prSet/>
      <dgm:spPr/>
      <dgm:t>
        <a:bodyPr/>
        <a:lstStyle/>
        <a:p>
          <a:r>
            <a:rPr lang="es-EC" dirty="0" smtClean="0"/>
            <a:t>Diseñar un modelo de gestión financiera, que permita la maximización de utilidades y la determinación de una estrategia financiera de la empresa “BACTOBIOLOGY CÍA. LTDA.”.</a:t>
          </a:r>
          <a:endParaRPr lang="es-EC" dirty="0"/>
        </a:p>
      </dgm:t>
    </dgm:pt>
    <dgm:pt modelId="{9A0E82D7-C14F-4C91-A801-6A50BF456F2C}" type="parTrans" cxnId="{108643A3-97B1-47D4-9D78-A9C965F89F8A}">
      <dgm:prSet/>
      <dgm:spPr/>
      <dgm:t>
        <a:bodyPr/>
        <a:lstStyle/>
        <a:p>
          <a:endParaRPr lang="es-EC"/>
        </a:p>
      </dgm:t>
    </dgm:pt>
    <dgm:pt modelId="{64C0603C-4F3F-4372-968C-519978FDD2D0}" type="sibTrans" cxnId="{108643A3-97B1-47D4-9D78-A9C965F89F8A}">
      <dgm:prSet/>
      <dgm:spPr/>
      <dgm:t>
        <a:bodyPr/>
        <a:lstStyle/>
        <a:p>
          <a:endParaRPr lang="es-EC"/>
        </a:p>
      </dgm:t>
    </dgm:pt>
    <dgm:pt modelId="{7AF6CEBC-6CBF-4492-8F35-5ACDD62F8373}" type="pres">
      <dgm:prSet presAssocID="{4BDDA79C-863D-4A1A-A681-41D61B998E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8A72A3-8050-4027-8A5D-330494E196BA}" type="pres">
      <dgm:prSet presAssocID="{5FA0DC27-577E-417A-BC6E-8C7336042D87}" presName="node" presStyleLbl="node1" presStyleIdx="0" presStyleCnt="1" custScaleX="281721" custScaleY="669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08643A3-97B1-47D4-9D78-A9C965F89F8A}" srcId="{4BDDA79C-863D-4A1A-A681-41D61B998E0B}" destId="{5FA0DC27-577E-417A-BC6E-8C7336042D87}" srcOrd="0" destOrd="0" parTransId="{9A0E82D7-C14F-4C91-A801-6A50BF456F2C}" sibTransId="{64C0603C-4F3F-4372-968C-519978FDD2D0}"/>
    <dgm:cxn modelId="{AAFA8C57-4BD7-4473-88F9-75543EA0B0EB}" type="presOf" srcId="{5FA0DC27-577E-417A-BC6E-8C7336042D87}" destId="{F18A72A3-8050-4027-8A5D-330494E196BA}" srcOrd="0" destOrd="0" presId="urn:microsoft.com/office/officeart/2005/8/layout/default"/>
    <dgm:cxn modelId="{AFB85190-94D4-4648-944E-9CDD5085856E}" type="presOf" srcId="{4BDDA79C-863D-4A1A-A681-41D61B998E0B}" destId="{7AF6CEBC-6CBF-4492-8F35-5ACDD62F8373}" srcOrd="0" destOrd="0" presId="urn:microsoft.com/office/officeart/2005/8/layout/default"/>
    <dgm:cxn modelId="{6823D590-1334-4B5E-A1D7-9E898F105368}" type="presParOf" srcId="{7AF6CEBC-6CBF-4492-8F35-5ACDD62F8373}" destId="{F18A72A3-8050-4027-8A5D-330494E196B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A8D7B-FE4F-40BB-9136-DC88785CB1D1}" type="doc">
      <dgm:prSet loTypeId="urn:microsoft.com/office/officeart/2008/layout/PictureStrip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0C52F87-BD41-433A-A606-499F9126A32D}">
      <dgm:prSet phldrT="[Texto]"/>
      <dgm:spPr/>
      <dgm:t>
        <a:bodyPr/>
        <a:lstStyle/>
        <a:p>
          <a:r>
            <a:rPr lang="es-EC" dirty="0" smtClean="0"/>
            <a:t>Definir un marco referencial y analizar la situación de la empresa, para establecer un conocimiento</a:t>
          </a:r>
          <a:endParaRPr lang="es-EC" dirty="0"/>
        </a:p>
      </dgm:t>
    </dgm:pt>
    <dgm:pt modelId="{A0306695-87BF-4983-92AA-4EC644239991}" type="parTrans" cxnId="{D26D299F-5BAA-4802-A7C2-083975B12CEE}">
      <dgm:prSet/>
      <dgm:spPr/>
      <dgm:t>
        <a:bodyPr/>
        <a:lstStyle/>
        <a:p>
          <a:endParaRPr lang="es-EC"/>
        </a:p>
      </dgm:t>
    </dgm:pt>
    <dgm:pt modelId="{ADB40355-78CC-4B77-9403-BE328C7C2619}" type="sibTrans" cxnId="{D26D299F-5BAA-4802-A7C2-083975B12CEE}">
      <dgm:prSet/>
      <dgm:spPr/>
      <dgm:t>
        <a:bodyPr/>
        <a:lstStyle/>
        <a:p>
          <a:endParaRPr lang="es-EC"/>
        </a:p>
      </dgm:t>
    </dgm:pt>
    <dgm:pt modelId="{5ED1B5C9-7DBC-41B0-BE17-5197F7227710}">
      <dgm:prSet phldrT="[Texto]"/>
      <dgm:spPr/>
      <dgm:t>
        <a:bodyPr/>
        <a:lstStyle/>
        <a:p>
          <a:r>
            <a:rPr lang="es-EC" dirty="0" smtClean="0"/>
            <a:t>Realizar un análisis situacional del macro y micro entorno</a:t>
          </a:r>
          <a:endParaRPr lang="es-EC" dirty="0"/>
        </a:p>
      </dgm:t>
    </dgm:pt>
    <dgm:pt modelId="{3E888166-0C4C-409F-998A-2FB4304A4544}" type="parTrans" cxnId="{A825145F-F023-4C77-A8C8-651C7FBDEAAD}">
      <dgm:prSet/>
      <dgm:spPr/>
      <dgm:t>
        <a:bodyPr/>
        <a:lstStyle/>
        <a:p>
          <a:endParaRPr lang="es-EC"/>
        </a:p>
      </dgm:t>
    </dgm:pt>
    <dgm:pt modelId="{4AFBDDF0-3A28-4699-9BD0-D9AA35398EB4}" type="sibTrans" cxnId="{A825145F-F023-4C77-A8C8-651C7FBDEAAD}">
      <dgm:prSet/>
      <dgm:spPr/>
      <dgm:t>
        <a:bodyPr/>
        <a:lstStyle/>
        <a:p>
          <a:endParaRPr lang="es-EC"/>
        </a:p>
      </dgm:t>
    </dgm:pt>
    <dgm:pt modelId="{9E689E1D-1E23-4BCE-9A72-C36AEAFFC6DB}">
      <dgm:prSet phldrT="[Texto]"/>
      <dgm:spPr/>
      <dgm:t>
        <a:bodyPr/>
        <a:lstStyle/>
        <a:p>
          <a:r>
            <a:rPr lang="es-EC" dirty="0" smtClean="0"/>
            <a:t>Establecer una estrategia financiera</a:t>
          </a:r>
          <a:endParaRPr lang="es-EC" dirty="0"/>
        </a:p>
      </dgm:t>
    </dgm:pt>
    <dgm:pt modelId="{37B64192-162C-48EF-BB95-0FC6D76473AC}" type="parTrans" cxnId="{A40354A5-8260-48E6-AB5B-3DAEBB9CE726}">
      <dgm:prSet/>
      <dgm:spPr/>
      <dgm:t>
        <a:bodyPr/>
        <a:lstStyle/>
        <a:p>
          <a:endParaRPr lang="es-EC"/>
        </a:p>
      </dgm:t>
    </dgm:pt>
    <dgm:pt modelId="{448426E3-CDF2-4EE4-A0CD-69B762E0A468}" type="sibTrans" cxnId="{A40354A5-8260-48E6-AB5B-3DAEBB9CE726}">
      <dgm:prSet/>
      <dgm:spPr/>
      <dgm:t>
        <a:bodyPr/>
        <a:lstStyle/>
        <a:p>
          <a:endParaRPr lang="es-EC"/>
        </a:p>
      </dgm:t>
    </dgm:pt>
    <dgm:pt modelId="{DDD852BD-6601-4544-9823-6A578D4B65BA}">
      <dgm:prSet phldrT="[Texto]"/>
      <dgm:spPr/>
      <dgm:t>
        <a:bodyPr/>
        <a:lstStyle/>
        <a:p>
          <a:r>
            <a:rPr lang="es-EC" smtClean="0"/>
            <a:t>Diseñar un modelo de gestión financiera, analizando la información financiera, tanto de entrada y salida</a:t>
          </a:r>
          <a:endParaRPr lang="es-EC" dirty="0"/>
        </a:p>
      </dgm:t>
    </dgm:pt>
    <dgm:pt modelId="{4BF7AB5A-2239-4B85-A445-ABDB13169576}" type="parTrans" cxnId="{D3B3930C-718B-4FAC-B07A-9142C0492254}">
      <dgm:prSet/>
      <dgm:spPr/>
      <dgm:t>
        <a:bodyPr/>
        <a:lstStyle/>
        <a:p>
          <a:endParaRPr lang="es-EC"/>
        </a:p>
      </dgm:t>
    </dgm:pt>
    <dgm:pt modelId="{F58258E2-5004-4DF6-B981-62F5DB34294A}" type="sibTrans" cxnId="{D3B3930C-718B-4FAC-B07A-9142C0492254}">
      <dgm:prSet/>
      <dgm:spPr/>
      <dgm:t>
        <a:bodyPr/>
        <a:lstStyle/>
        <a:p>
          <a:endParaRPr lang="es-EC"/>
        </a:p>
      </dgm:t>
    </dgm:pt>
    <dgm:pt modelId="{7F226276-DA04-4414-9222-78FEB00A14F5}" type="pres">
      <dgm:prSet presAssocID="{A6EA8D7B-FE4F-40BB-9136-DC88785CB1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5E7625-E98A-47ED-A6E3-5F3071A5E28A}" type="pres">
      <dgm:prSet presAssocID="{F0C52F87-BD41-433A-A606-499F9126A32D}" presName="composite" presStyleCnt="0"/>
      <dgm:spPr/>
    </dgm:pt>
    <dgm:pt modelId="{C9F962A9-B674-4620-AB8E-334A7063CE32}" type="pres">
      <dgm:prSet presAssocID="{F0C52F87-BD41-433A-A606-499F9126A32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0B0E71-939F-4705-9C9E-671ACA98B81C}" type="pres">
      <dgm:prSet presAssocID="{F0C52F87-BD41-433A-A606-499F9126A32D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1F1D31-9BC0-4361-AEC6-C47BE1780B54}" type="pres">
      <dgm:prSet presAssocID="{ADB40355-78CC-4B77-9403-BE328C7C2619}" presName="sibTrans" presStyleCnt="0"/>
      <dgm:spPr/>
    </dgm:pt>
    <dgm:pt modelId="{119A07E2-E45C-434B-A006-3D09C23A0B62}" type="pres">
      <dgm:prSet presAssocID="{5ED1B5C9-7DBC-41B0-BE17-5197F7227710}" presName="composite" presStyleCnt="0"/>
      <dgm:spPr/>
    </dgm:pt>
    <dgm:pt modelId="{8F2D720E-0ED3-4A1E-8E42-BB540B3B54D5}" type="pres">
      <dgm:prSet presAssocID="{5ED1B5C9-7DBC-41B0-BE17-5197F7227710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0E5E1D-3C5B-4D6D-A8E3-F74D8C21E82C}" type="pres">
      <dgm:prSet presAssocID="{5ED1B5C9-7DBC-41B0-BE17-5197F7227710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993438E-C955-4EEA-8BE5-F8A32C30B9F0}" type="pres">
      <dgm:prSet presAssocID="{4AFBDDF0-3A28-4699-9BD0-D9AA35398EB4}" presName="sibTrans" presStyleCnt="0"/>
      <dgm:spPr/>
    </dgm:pt>
    <dgm:pt modelId="{6D11BE84-EA38-4848-ABA7-5AD4D4F5A35D}" type="pres">
      <dgm:prSet presAssocID="{9E689E1D-1E23-4BCE-9A72-C36AEAFFC6DB}" presName="composite" presStyleCnt="0"/>
      <dgm:spPr/>
    </dgm:pt>
    <dgm:pt modelId="{B25A00D8-DB41-4006-95C3-5DD0B361573C}" type="pres">
      <dgm:prSet presAssocID="{9E689E1D-1E23-4BCE-9A72-C36AEAFFC6DB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67110C-2E8D-44D7-A233-A90D0674F252}" type="pres">
      <dgm:prSet presAssocID="{9E689E1D-1E23-4BCE-9A72-C36AEAFFC6DB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7DFF432-B007-4226-8966-3BBEA52A82CD}" type="pres">
      <dgm:prSet presAssocID="{448426E3-CDF2-4EE4-A0CD-69B762E0A468}" presName="sibTrans" presStyleCnt="0"/>
      <dgm:spPr/>
    </dgm:pt>
    <dgm:pt modelId="{F1AF8E46-B6CE-4D1A-A5D2-EAB7B54BFEDC}" type="pres">
      <dgm:prSet presAssocID="{DDD852BD-6601-4544-9823-6A578D4B65BA}" presName="composite" presStyleCnt="0"/>
      <dgm:spPr/>
    </dgm:pt>
    <dgm:pt modelId="{3E6E59E4-22BB-45E0-B7A5-B707FAA44FFF}" type="pres">
      <dgm:prSet presAssocID="{DDD852BD-6601-4544-9823-6A578D4B65BA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0421E9-8865-4584-A9DF-D32D3FE3CE19}" type="pres">
      <dgm:prSet presAssocID="{DDD852BD-6601-4544-9823-6A578D4B65BA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134A67D-870F-4711-86CC-C303C2910895}" type="presOf" srcId="{A6EA8D7B-FE4F-40BB-9136-DC88785CB1D1}" destId="{7F226276-DA04-4414-9222-78FEB00A14F5}" srcOrd="0" destOrd="0" presId="urn:microsoft.com/office/officeart/2008/layout/PictureStrips"/>
    <dgm:cxn modelId="{9C487946-C14B-458D-88D1-53DC653760EF}" type="presOf" srcId="{9E689E1D-1E23-4BCE-9A72-C36AEAFFC6DB}" destId="{B25A00D8-DB41-4006-95C3-5DD0B361573C}" srcOrd="0" destOrd="0" presId="urn:microsoft.com/office/officeart/2008/layout/PictureStrips"/>
    <dgm:cxn modelId="{D26D299F-5BAA-4802-A7C2-083975B12CEE}" srcId="{A6EA8D7B-FE4F-40BB-9136-DC88785CB1D1}" destId="{F0C52F87-BD41-433A-A606-499F9126A32D}" srcOrd="0" destOrd="0" parTransId="{A0306695-87BF-4983-92AA-4EC644239991}" sibTransId="{ADB40355-78CC-4B77-9403-BE328C7C2619}"/>
    <dgm:cxn modelId="{A825145F-F023-4C77-A8C8-651C7FBDEAAD}" srcId="{A6EA8D7B-FE4F-40BB-9136-DC88785CB1D1}" destId="{5ED1B5C9-7DBC-41B0-BE17-5197F7227710}" srcOrd="1" destOrd="0" parTransId="{3E888166-0C4C-409F-998A-2FB4304A4544}" sibTransId="{4AFBDDF0-3A28-4699-9BD0-D9AA35398EB4}"/>
    <dgm:cxn modelId="{62F5E3B1-D80D-4948-B9BA-3A76EB5E71F8}" type="presOf" srcId="{F0C52F87-BD41-433A-A606-499F9126A32D}" destId="{C9F962A9-B674-4620-AB8E-334A7063CE32}" srcOrd="0" destOrd="0" presId="urn:microsoft.com/office/officeart/2008/layout/PictureStrips"/>
    <dgm:cxn modelId="{6B9D6DFD-8C8C-4C4D-A0B5-5C942C4A947C}" type="presOf" srcId="{DDD852BD-6601-4544-9823-6A578D4B65BA}" destId="{3E6E59E4-22BB-45E0-B7A5-B707FAA44FFF}" srcOrd="0" destOrd="0" presId="urn:microsoft.com/office/officeart/2008/layout/PictureStrips"/>
    <dgm:cxn modelId="{D3B3930C-718B-4FAC-B07A-9142C0492254}" srcId="{A6EA8D7B-FE4F-40BB-9136-DC88785CB1D1}" destId="{DDD852BD-6601-4544-9823-6A578D4B65BA}" srcOrd="3" destOrd="0" parTransId="{4BF7AB5A-2239-4B85-A445-ABDB13169576}" sibTransId="{F58258E2-5004-4DF6-B981-62F5DB34294A}"/>
    <dgm:cxn modelId="{A40354A5-8260-48E6-AB5B-3DAEBB9CE726}" srcId="{A6EA8D7B-FE4F-40BB-9136-DC88785CB1D1}" destId="{9E689E1D-1E23-4BCE-9A72-C36AEAFFC6DB}" srcOrd="2" destOrd="0" parTransId="{37B64192-162C-48EF-BB95-0FC6D76473AC}" sibTransId="{448426E3-CDF2-4EE4-A0CD-69B762E0A468}"/>
    <dgm:cxn modelId="{A6491C3E-59CA-4196-AFBF-EEC87A27EBD1}" type="presOf" srcId="{5ED1B5C9-7DBC-41B0-BE17-5197F7227710}" destId="{8F2D720E-0ED3-4A1E-8E42-BB540B3B54D5}" srcOrd="0" destOrd="0" presId="urn:microsoft.com/office/officeart/2008/layout/PictureStrips"/>
    <dgm:cxn modelId="{D611AEBA-0435-4613-9433-38E776FF0C91}" type="presParOf" srcId="{7F226276-DA04-4414-9222-78FEB00A14F5}" destId="{8B5E7625-E98A-47ED-A6E3-5F3071A5E28A}" srcOrd="0" destOrd="0" presId="urn:microsoft.com/office/officeart/2008/layout/PictureStrips"/>
    <dgm:cxn modelId="{0FA2B4FA-A655-4067-A679-D799950AA9E6}" type="presParOf" srcId="{8B5E7625-E98A-47ED-A6E3-5F3071A5E28A}" destId="{C9F962A9-B674-4620-AB8E-334A7063CE32}" srcOrd="0" destOrd="0" presId="urn:microsoft.com/office/officeart/2008/layout/PictureStrips"/>
    <dgm:cxn modelId="{878BF55E-C819-4388-9334-362B7C78D562}" type="presParOf" srcId="{8B5E7625-E98A-47ED-A6E3-5F3071A5E28A}" destId="{310B0E71-939F-4705-9C9E-671ACA98B81C}" srcOrd="1" destOrd="0" presId="urn:microsoft.com/office/officeart/2008/layout/PictureStrips"/>
    <dgm:cxn modelId="{A373C099-D5CC-4048-9545-B63C1C2F25C6}" type="presParOf" srcId="{7F226276-DA04-4414-9222-78FEB00A14F5}" destId="{521F1D31-9BC0-4361-AEC6-C47BE1780B54}" srcOrd="1" destOrd="0" presId="urn:microsoft.com/office/officeart/2008/layout/PictureStrips"/>
    <dgm:cxn modelId="{BC3CD1E7-8E3D-47B5-8103-24809F51AB84}" type="presParOf" srcId="{7F226276-DA04-4414-9222-78FEB00A14F5}" destId="{119A07E2-E45C-434B-A006-3D09C23A0B62}" srcOrd="2" destOrd="0" presId="urn:microsoft.com/office/officeart/2008/layout/PictureStrips"/>
    <dgm:cxn modelId="{6D532F6C-9D1F-46D8-AEC8-8F5351596138}" type="presParOf" srcId="{119A07E2-E45C-434B-A006-3D09C23A0B62}" destId="{8F2D720E-0ED3-4A1E-8E42-BB540B3B54D5}" srcOrd="0" destOrd="0" presId="urn:microsoft.com/office/officeart/2008/layout/PictureStrips"/>
    <dgm:cxn modelId="{F88B9CCF-D260-4CD8-BD46-55172B86C0D3}" type="presParOf" srcId="{119A07E2-E45C-434B-A006-3D09C23A0B62}" destId="{650E5E1D-3C5B-4D6D-A8E3-F74D8C21E82C}" srcOrd="1" destOrd="0" presId="urn:microsoft.com/office/officeart/2008/layout/PictureStrips"/>
    <dgm:cxn modelId="{2C8E26CB-0C50-4AA4-803F-D7B1F42D6C39}" type="presParOf" srcId="{7F226276-DA04-4414-9222-78FEB00A14F5}" destId="{C993438E-C955-4EEA-8BE5-F8A32C30B9F0}" srcOrd="3" destOrd="0" presId="urn:microsoft.com/office/officeart/2008/layout/PictureStrips"/>
    <dgm:cxn modelId="{7A3F6728-4AEA-4320-A59F-0B920A53C1EC}" type="presParOf" srcId="{7F226276-DA04-4414-9222-78FEB00A14F5}" destId="{6D11BE84-EA38-4848-ABA7-5AD4D4F5A35D}" srcOrd="4" destOrd="0" presId="urn:microsoft.com/office/officeart/2008/layout/PictureStrips"/>
    <dgm:cxn modelId="{2860437C-AD38-4A93-892F-DD4C64C1245F}" type="presParOf" srcId="{6D11BE84-EA38-4848-ABA7-5AD4D4F5A35D}" destId="{B25A00D8-DB41-4006-95C3-5DD0B361573C}" srcOrd="0" destOrd="0" presId="urn:microsoft.com/office/officeart/2008/layout/PictureStrips"/>
    <dgm:cxn modelId="{409233DC-DFD7-4D82-80BD-26C5889EB99D}" type="presParOf" srcId="{6D11BE84-EA38-4848-ABA7-5AD4D4F5A35D}" destId="{CA67110C-2E8D-44D7-A233-A90D0674F252}" srcOrd="1" destOrd="0" presId="urn:microsoft.com/office/officeart/2008/layout/PictureStrips"/>
    <dgm:cxn modelId="{C2CFE546-6C69-4C5F-B468-A468435266A2}" type="presParOf" srcId="{7F226276-DA04-4414-9222-78FEB00A14F5}" destId="{07DFF432-B007-4226-8966-3BBEA52A82CD}" srcOrd="5" destOrd="0" presId="urn:microsoft.com/office/officeart/2008/layout/PictureStrips"/>
    <dgm:cxn modelId="{3A0687B6-D311-4C8D-B45B-FBE03C1835D5}" type="presParOf" srcId="{7F226276-DA04-4414-9222-78FEB00A14F5}" destId="{F1AF8E46-B6CE-4D1A-A5D2-EAB7B54BFEDC}" srcOrd="6" destOrd="0" presId="urn:microsoft.com/office/officeart/2008/layout/PictureStrips"/>
    <dgm:cxn modelId="{C3C95084-A975-46CE-AC7B-0A8674F185ED}" type="presParOf" srcId="{F1AF8E46-B6CE-4D1A-A5D2-EAB7B54BFEDC}" destId="{3E6E59E4-22BB-45E0-B7A5-B707FAA44FFF}" srcOrd="0" destOrd="0" presId="urn:microsoft.com/office/officeart/2008/layout/PictureStrips"/>
    <dgm:cxn modelId="{42A7EE13-D4E7-42B4-B668-790A4F37CA16}" type="presParOf" srcId="{F1AF8E46-B6CE-4D1A-A5D2-EAB7B54BFEDC}" destId="{BC0421E9-8865-4584-A9DF-D32D3FE3CE1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93374D-E736-4D60-B562-CB0B32DBD647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EFBEA3D-BBBE-4327-A831-CE73061704AE}">
      <dgm:prSet phldrT="[Texto]"/>
      <dgm:spPr/>
      <dgm:t>
        <a:bodyPr/>
        <a:lstStyle/>
        <a:p>
          <a:r>
            <a:rPr lang="es-EC" dirty="0" smtClean="0"/>
            <a:t>Bactobiology Cía. Ltda. en una empresa ecuatoriana dedicada a la importación y comercialización de insumos médicos y de biodiversidad</a:t>
          </a:r>
          <a:endParaRPr lang="es-EC" dirty="0"/>
        </a:p>
      </dgm:t>
    </dgm:pt>
    <dgm:pt modelId="{3AC88A61-FB01-4EDA-9CB2-F2409EC99E37}" type="parTrans" cxnId="{745EE80E-D79B-4444-9F92-7320A22BA0E1}">
      <dgm:prSet/>
      <dgm:spPr/>
      <dgm:t>
        <a:bodyPr/>
        <a:lstStyle/>
        <a:p>
          <a:endParaRPr lang="es-EC"/>
        </a:p>
      </dgm:t>
    </dgm:pt>
    <dgm:pt modelId="{21724404-4919-4469-8D1C-6FF8937CEFE9}" type="sibTrans" cxnId="{745EE80E-D79B-4444-9F92-7320A22BA0E1}">
      <dgm:prSet/>
      <dgm:spPr/>
      <dgm:t>
        <a:bodyPr/>
        <a:lstStyle/>
        <a:p>
          <a:endParaRPr lang="es-EC"/>
        </a:p>
      </dgm:t>
    </dgm:pt>
    <dgm:pt modelId="{B4C12DAE-1302-4D22-86F0-61D7D2CD0240}">
      <dgm:prSet phldrT="[Texto]"/>
      <dgm:spPr/>
      <dgm:t>
        <a:bodyPr/>
        <a:lstStyle/>
        <a:p>
          <a:r>
            <a:rPr lang="es-EC" dirty="0" smtClean="0"/>
            <a:t>Inicio sus actividades en el año 2004, desde entonces es proveedor de importantes hospitales en el Ecuador.</a:t>
          </a:r>
        </a:p>
      </dgm:t>
    </dgm:pt>
    <dgm:pt modelId="{92F2256E-E795-41D9-87B8-5D86D39E4B3F}" type="parTrans" cxnId="{F46D946B-9F73-4F48-B926-154C2E657E79}">
      <dgm:prSet/>
      <dgm:spPr/>
      <dgm:t>
        <a:bodyPr/>
        <a:lstStyle/>
        <a:p>
          <a:endParaRPr lang="es-EC"/>
        </a:p>
      </dgm:t>
    </dgm:pt>
    <dgm:pt modelId="{41D60D5E-A1AB-43BF-85BE-2C28BDCCEAD2}" type="sibTrans" cxnId="{F46D946B-9F73-4F48-B926-154C2E657E79}">
      <dgm:prSet/>
      <dgm:spPr/>
      <dgm:t>
        <a:bodyPr/>
        <a:lstStyle/>
        <a:p>
          <a:endParaRPr lang="es-EC"/>
        </a:p>
      </dgm:t>
    </dgm:pt>
    <dgm:pt modelId="{8E0410E3-4331-488A-866E-068CE8090AA2}">
      <dgm:prSet phldrT="[Texto]"/>
      <dgm:spPr/>
      <dgm:t>
        <a:bodyPr/>
        <a:lstStyle/>
        <a:p>
          <a:r>
            <a:rPr lang="es-EC" dirty="0" smtClean="0"/>
            <a:t>Es una compañía de responsabilidad limitada, cuanta con 5 socios y un capital subscrito y pagado de US$ 5,000,00 </a:t>
          </a:r>
        </a:p>
      </dgm:t>
    </dgm:pt>
    <dgm:pt modelId="{D5005580-8B6C-45DF-9D09-C6F3484B36B0}" type="parTrans" cxnId="{CB3ACC94-0CC5-4E1B-90BF-A6578D79CDFA}">
      <dgm:prSet/>
      <dgm:spPr/>
      <dgm:t>
        <a:bodyPr/>
        <a:lstStyle/>
        <a:p>
          <a:endParaRPr lang="es-EC"/>
        </a:p>
      </dgm:t>
    </dgm:pt>
    <dgm:pt modelId="{EA3936A8-471F-4AE5-A83B-FC1392DFA8A2}" type="sibTrans" cxnId="{CB3ACC94-0CC5-4E1B-90BF-A6578D79CDFA}">
      <dgm:prSet/>
      <dgm:spPr/>
      <dgm:t>
        <a:bodyPr/>
        <a:lstStyle/>
        <a:p>
          <a:endParaRPr lang="es-EC"/>
        </a:p>
      </dgm:t>
    </dgm:pt>
    <dgm:pt modelId="{913CC259-3F25-49ED-B950-EF24818F4ED2}">
      <dgm:prSet phldrT="[Texto]"/>
      <dgm:spPr/>
      <dgm:t>
        <a:bodyPr/>
        <a:lstStyle/>
        <a:p>
          <a:r>
            <a:rPr lang="es-EC" dirty="0" smtClean="0"/>
            <a:t>Actualmente cuanta con una importante cartera de clientes y proveedores, tanto a nivel nacional, como internacional</a:t>
          </a:r>
        </a:p>
      </dgm:t>
    </dgm:pt>
    <dgm:pt modelId="{5FCD4CD9-94B6-4369-A6CE-ED5E377BDEBB}" type="parTrans" cxnId="{1E20D766-6794-4646-AC7A-9E30E9403D54}">
      <dgm:prSet/>
      <dgm:spPr/>
      <dgm:t>
        <a:bodyPr/>
        <a:lstStyle/>
        <a:p>
          <a:endParaRPr lang="es-EC"/>
        </a:p>
      </dgm:t>
    </dgm:pt>
    <dgm:pt modelId="{BABEA01D-915F-4765-BE3B-B4338E22F60A}" type="sibTrans" cxnId="{1E20D766-6794-4646-AC7A-9E30E9403D54}">
      <dgm:prSet/>
      <dgm:spPr/>
      <dgm:t>
        <a:bodyPr/>
        <a:lstStyle/>
        <a:p>
          <a:endParaRPr lang="es-EC"/>
        </a:p>
      </dgm:t>
    </dgm:pt>
    <dgm:pt modelId="{039577AF-7165-4EE5-B851-8CF15D4376FA}" type="pres">
      <dgm:prSet presAssocID="{BE93374D-E736-4D60-B562-CB0B32DBD6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63E21B-91BF-44B2-A73F-12859EFF4691}" type="pres">
      <dgm:prSet presAssocID="{8EFBEA3D-BBBE-4327-A831-CE73061704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D5962E-D75D-47F5-904D-CBFA173D2E26}" type="pres">
      <dgm:prSet presAssocID="{21724404-4919-4469-8D1C-6FF8937CEFE9}" presName="sibTrans" presStyleCnt="0"/>
      <dgm:spPr/>
    </dgm:pt>
    <dgm:pt modelId="{E0D1348F-AE3E-425D-8CD5-BD6285B96878}" type="pres">
      <dgm:prSet presAssocID="{B4C12DAE-1302-4D22-86F0-61D7D2CD024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49FB91-16BA-46ED-80CF-C94CD639F635}" type="pres">
      <dgm:prSet presAssocID="{41D60D5E-A1AB-43BF-85BE-2C28BDCCEAD2}" presName="sibTrans" presStyleCnt="0"/>
      <dgm:spPr/>
    </dgm:pt>
    <dgm:pt modelId="{7172F1CD-1F2B-478C-BF8F-70085B9E52EC}" type="pres">
      <dgm:prSet presAssocID="{8E0410E3-4331-488A-866E-068CE8090A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73B8B2-179F-423E-A5D6-B10040912723}" type="pres">
      <dgm:prSet presAssocID="{EA3936A8-471F-4AE5-A83B-FC1392DFA8A2}" presName="sibTrans" presStyleCnt="0"/>
      <dgm:spPr/>
    </dgm:pt>
    <dgm:pt modelId="{D19F91D9-FDC9-43B5-9C94-7C9B2753EF88}" type="pres">
      <dgm:prSet presAssocID="{913CC259-3F25-49ED-B950-EF24818F4E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C7179A-9CFB-45CA-9160-3182AFC2632C}" type="presOf" srcId="{BE93374D-E736-4D60-B562-CB0B32DBD647}" destId="{039577AF-7165-4EE5-B851-8CF15D4376FA}" srcOrd="0" destOrd="0" presId="urn:microsoft.com/office/officeart/2005/8/layout/default"/>
    <dgm:cxn modelId="{F46D946B-9F73-4F48-B926-154C2E657E79}" srcId="{BE93374D-E736-4D60-B562-CB0B32DBD647}" destId="{B4C12DAE-1302-4D22-86F0-61D7D2CD0240}" srcOrd="1" destOrd="0" parTransId="{92F2256E-E795-41D9-87B8-5D86D39E4B3F}" sibTransId="{41D60D5E-A1AB-43BF-85BE-2C28BDCCEAD2}"/>
    <dgm:cxn modelId="{745EE80E-D79B-4444-9F92-7320A22BA0E1}" srcId="{BE93374D-E736-4D60-B562-CB0B32DBD647}" destId="{8EFBEA3D-BBBE-4327-A831-CE73061704AE}" srcOrd="0" destOrd="0" parTransId="{3AC88A61-FB01-4EDA-9CB2-F2409EC99E37}" sibTransId="{21724404-4919-4469-8D1C-6FF8937CEFE9}"/>
    <dgm:cxn modelId="{3302B20D-5EE4-4533-975E-82C45675038B}" type="presOf" srcId="{8EFBEA3D-BBBE-4327-A831-CE73061704AE}" destId="{1863E21B-91BF-44B2-A73F-12859EFF4691}" srcOrd="0" destOrd="0" presId="urn:microsoft.com/office/officeart/2005/8/layout/default"/>
    <dgm:cxn modelId="{7CE4A53D-E959-4023-A4C1-FDF96F32E8CF}" type="presOf" srcId="{B4C12DAE-1302-4D22-86F0-61D7D2CD0240}" destId="{E0D1348F-AE3E-425D-8CD5-BD6285B96878}" srcOrd="0" destOrd="0" presId="urn:microsoft.com/office/officeart/2005/8/layout/default"/>
    <dgm:cxn modelId="{CA6A6AB7-AA96-45F3-9E20-EAED486F8FC8}" type="presOf" srcId="{913CC259-3F25-49ED-B950-EF24818F4ED2}" destId="{D19F91D9-FDC9-43B5-9C94-7C9B2753EF88}" srcOrd="0" destOrd="0" presId="urn:microsoft.com/office/officeart/2005/8/layout/default"/>
    <dgm:cxn modelId="{1E20D766-6794-4646-AC7A-9E30E9403D54}" srcId="{BE93374D-E736-4D60-B562-CB0B32DBD647}" destId="{913CC259-3F25-49ED-B950-EF24818F4ED2}" srcOrd="3" destOrd="0" parTransId="{5FCD4CD9-94B6-4369-A6CE-ED5E377BDEBB}" sibTransId="{BABEA01D-915F-4765-BE3B-B4338E22F60A}"/>
    <dgm:cxn modelId="{BE5C2D05-50D1-45A0-B1DA-9CCCE479C92D}" type="presOf" srcId="{8E0410E3-4331-488A-866E-068CE8090AA2}" destId="{7172F1CD-1F2B-478C-BF8F-70085B9E52EC}" srcOrd="0" destOrd="0" presId="urn:microsoft.com/office/officeart/2005/8/layout/default"/>
    <dgm:cxn modelId="{CB3ACC94-0CC5-4E1B-90BF-A6578D79CDFA}" srcId="{BE93374D-E736-4D60-B562-CB0B32DBD647}" destId="{8E0410E3-4331-488A-866E-068CE8090AA2}" srcOrd="2" destOrd="0" parTransId="{D5005580-8B6C-45DF-9D09-C6F3484B36B0}" sibTransId="{EA3936A8-471F-4AE5-A83B-FC1392DFA8A2}"/>
    <dgm:cxn modelId="{6B597D14-1E95-4703-B458-80140B138E69}" type="presParOf" srcId="{039577AF-7165-4EE5-B851-8CF15D4376FA}" destId="{1863E21B-91BF-44B2-A73F-12859EFF4691}" srcOrd="0" destOrd="0" presId="urn:microsoft.com/office/officeart/2005/8/layout/default"/>
    <dgm:cxn modelId="{9631EAE6-4F33-48A4-B5FB-AEB945117D32}" type="presParOf" srcId="{039577AF-7165-4EE5-B851-8CF15D4376FA}" destId="{62D5962E-D75D-47F5-904D-CBFA173D2E26}" srcOrd="1" destOrd="0" presId="urn:microsoft.com/office/officeart/2005/8/layout/default"/>
    <dgm:cxn modelId="{E7FAF725-E370-4C60-ABE9-89E3662B0510}" type="presParOf" srcId="{039577AF-7165-4EE5-B851-8CF15D4376FA}" destId="{E0D1348F-AE3E-425D-8CD5-BD6285B96878}" srcOrd="2" destOrd="0" presId="urn:microsoft.com/office/officeart/2005/8/layout/default"/>
    <dgm:cxn modelId="{F06A958D-2338-4E3B-9825-57A30BEEBE98}" type="presParOf" srcId="{039577AF-7165-4EE5-B851-8CF15D4376FA}" destId="{4049FB91-16BA-46ED-80CF-C94CD639F635}" srcOrd="3" destOrd="0" presId="urn:microsoft.com/office/officeart/2005/8/layout/default"/>
    <dgm:cxn modelId="{C3AAD283-D001-45FB-A107-2A99600177B0}" type="presParOf" srcId="{039577AF-7165-4EE5-B851-8CF15D4376FA}" destId="{7172F1CD-1F2B-478C-BF8F-70085B9E52EC}" srcOrd="4" destOrd="0" presId="urn:microsoft.com/office/officeart/2005/8/layout/default"/>
    <dgm:cxn modelId="{859B3201-CD66-455B-AFB5-62FCBA9A0820}" type="presParOf" srcId="{039577AF-7165-4EE5-B851-8CF15D4376FA}" destId="{C673B8B2-179F-423E-A5D6-B10040912723}" srcOrd="5" destOrd="0" presId="urn:microsoft.com/office/officeart/2005/8/layout/default"/>
    <dgm:cxn modelId="{1ABFCFDA-1E1B-43E4-A1C4-C7E5E8ADB2FC}" type="presParOf" srcId="{039577AF-7165-4EE5-B851-8CF15D4376FA}" destId="{D19F91D9-FDC9-43B5-9C94-7C9B2753EF8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03B131-BAAB-44C9-B6C7-8AF9DE8BF67C}" type="doc">
      <dgm:prSet loTypeId="urn:microsoft.com/office/officeart/2009/3/layout/HorizontalOrganizationChart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64128F3-49E4-4874-8090-2A49C9F1C3F9}">
      <dgm:prSet phldrT="[Texto]"/>
      <dgm:spPr/>
      <dgm:t>
        <a:bodyPr/>
        <a:lstStyle/>
        <a:p>
          <a:r>
            <a:rPr lang="es-EC" dirty="0" smtClean="0"/>
            <a:t>ANÁLISIS SITUACIONAL</a:t>
          </a:r>
          <a:endParaRPr lang="es-EC" dirty="0"/>
        </a:p>
      </dgm:t>
    </dgm:pt>
    <dgm:pt modelId="{39783661-F681-4C90-A1AB-6B7FC5790B2C}" type="parTrans" cxnId="{9DAA5CB7-BEB3-4A40-B0D9-F1D523F17904}">
      <dgm:prSet/>
      <dgm:spPr/>
      <dgm:t>
        <a:bodyPr/>
        <a:lstStyle/>
        <a:p>
          <a:endParaRPr lang="es-EC"/>
        </a:p>
      </dgm:t>
    </dgm:pt>
    <dgm:pt modelId="{3A3D9016-E1E4-4ADB-ACD4-92F3E04C8DEE}" type="sibTrans" cxnId="{9DAA5CB7-BEB3-4A40-B0D9-F1D523F17904}">
      <dgm:prSet/>
      <dgm:spPr/>
      <dgm:t>
        <a:bodyPr/>
        <a:lstStyle/>
        <a:p>
          <a:endParaRPr lang="es-EC"/>
        </a:p>
      </dgm:t>
    </dgm:pt>
    <dgm:pt modelId="{3F35AE2A-2C20-4DCD-BC53-0961B0D1A510}" type="asst">
      <dgm:prSet phldrT="[Texto]"/>
      <dgm:spPr/>
      <dgm:t>
        <a:bodyPr/>
        <a:lstStyle/>
        <a:p>
          <a:r>
            <a:rPr lang="es-EC" dirty="0" smtClean="0"/>
            <a:t>Estudio pormenorizado de la compañía </a:t>
          </a:r>
          <a:endParaRPr lang="es-EC" dirty="0"/>
        </a:p>
      </dgm:t>
    </dgm:pt>
    <dgm:pt modelId="{E122B946-2A02-47F0-BA07-F1288BF1EAB6}" type="parTrans" cxnId="{608291DF-9DBF-4C40-B3E1-44D4ACDAC24A}">
      <dgm:prSet/>
      <dgm:spPr/>
      <dgm:t>
        <a:bodyPr/>
        <a:lstStyle/>
        <a:p>
          <a:endParaRPr lang="es-EC"/>
        </a:p>
      </dgm:t>
    </dgm:pt>
    <dgm:pt modelId="{C3263BEC-00B8-4159-AF3C-65FA86A49B94}" type="sibTrans" cxnId="{608291DF-9DBF-4C40-B3E1-44D4ACDAC24A}">
      <dgm:prSet/>
      <dgm:spPr/>
      <dgm:t>
        <a:bodyPr/>
        <a:lstStyle/>
        <a:p>
          <a:endParaRPr lang="es-EC"/>
        </a:p>
      </dgm:t>
    </dgm:pt>
    <dgm:pt modelId="{5CD092DD-9B1F-46E3-B440-2EE858B24CEE}">
      <dgm:prSet phldrT="[Texto]"/>
      <dgm:spPr/>
      <dgm:t>
        <a:bodyPr/>
        <a:lstStyle/>
        <a:p>
          <a:r>
            <a:rPr lang="es-EC" dirty="0" smtClean="0"/>
            <a:t>Análisis Externo</a:t>
          </a:r>
          <a:endParaRPr lang="es-EC" dirty="0"/>
        </a:p>
      </dgm:t>
    </dgm:pt>
    <dgm:pt modelId="{0491155B-7891-4C06-963B-F2AB3B1AB589}" type="parTrans" cxnId="{338F3E41-C405-4D4A-A4E6-C79B193FFAEC}">
      <dgm:prSet/>
      <dgm:spPr/>
      <dgm:t>
        <a:bodyPr/>
        <a:lstStyle/>
        <a:p>
          <a:endParaRPr lang="es-EC"/>
        </a:p>
      </dgm:t>
    </dgm:pt>
    <dgm:pt modelId="{5A0E707A-1EED-4A89-9A80-62324CA4EDAB}" type="sibTrans" cxnId="{338F3E41-C405-4D4A-A4E6-C79B193FFAEC}">
      <dgm:prSet/>
      <dgm:spPr/>
      <dgm:t>
        <a:bodyPr/>
        <a:lstStyle/>
        <a:p>
          <a:endParaRPr lang="es-EC"/>
        </a:p>
      </dgm:t>
    </dgm:pt>
    <dgm:pt modelId="{9DDD1BF9-4E60-465F-B187-ABC8A20C79BE}">
      <dgm:prSet phldrT="[Texto]"/>
      <dgm:spPr/>
      <dgm:t>
        <a:bodyPr/>
        <a:lstStyle/>
        <a:p>
          <a:r>
            <a:rPr lang="es-EC" dirty="0" smtClean="0"/>
            <a:t>Análisis </a:t>
          </a:r>
          <a:r>
            <a:rPr lang="es-EC" dirty="0" smtClean="0"/>
            <a:t>Interno</a:t>
          </a:r>
          <a:endParaRPr lang="es-EC" dirty="0"/>
        </a:p>
      </dgm:t>
    </dgm:pt>
    <dgm:pt modelId="{0868929B-D98C-404D-BEDF-9246EE864544}" type="parTrans" cxnId="{93144F42-E306-4FC3-8BD4-726A350076EB}">
      <dgm:prSet/>
      <dgm:spPr/>
      <dgm:t>
        <a:bodyPr/>
        <a:lstStyle/>
        <a:p>
          <a:endParaRPr lang="es-EC"/>
        </a:p>
      </dgm:t>
    </dgm:pt>
    <dgm:pt modelId="{527E3419-4907-4B2E-B157-C3885CB84CF1}" type="sibTrans" cxnId="{93144F42-E306-4FC3-8BD4-726A350076EB}">
      <dgm:prSet/>
      <dgm:spPr/>
      <dgm:t>
        <a:bodyPr/>
        <a:lstStyle/>
        <a:p>
          <a:endParaRPr lang="es-EC"/>
        </a:p>
      </dgm:t>
    </dgm:pt>
    <dgm:pt modelId="{12BF9BE0-2AF0-42FB-A0F5-4A5D63178233}">
      <dgm:prSet phldrT="[Texto]"/>
      <dgm:spPr/>
      <dgm:t>
        <a:bodyPr/>
        <a:lstStyle/>
        <a:p>
          <a:r>
            <a:rPr lang="es-EC" dirty="0" smtClean="0"/>
            <a:t>Análisis FODA</a:t>
          </a:r>
          <a:endParaRPr lang="es-EC" dirty="0"/>
        </a:p>
      </dgm:t>
    </dgm:pt>
    <dgm:pt modelId="{7C5C18D3-FD5A-4DEF-B9B7-C9E8A356FD3F}" type="parTrans" cxnId="{79B595B7-308A-4644-8071-4EA4ED02BCCD}">
      <dgm:prSet/>
      <dgm:spPr/>
      <dgm:t>
        <a:bodyPr/>
        <a:lstStyle/>
        <a:p>
          <a:endParaRPr lang="es-EC"/>
        </a:p>
      </dgm:t>
    </dgm:pt>
    <dgm:pt modelId="{9458A35D-DF0F-4B2D-A769-935E8037B00D}" type="sibTrans" cxnId="{79B595B7-308A-4644-8071-4EA4ED02BCCD}">
      <dgm:prSet/>
      <dgm:spPr/>
      <dgm:t>
        <a:bodyPr/>
        <a:lstStyle/>
        <a:p>
          <a:endParaRPr lang="es-EC"/>
        </a:p>
      </dgm:t>
    </dgm:pt>
    <dgm:pt modelId="{F0169D1E-673F-4ECF-860C-459DFD0D5A4E}">
      <dgm:prSet phldrT="[Texto]"/>
      <dgm:spPr/>
      <dgm:t>
        <a:bodyPr/>
        <a:lstStyle/>
        <a:p>
          <a:r>
            <a:rPr lang="es-EC" dirty="0" smtClean="0"/>
            <a:t>Aspectos externos de la organización</a:t>
          </a:r>
          <a:endParaRPr lang="es-EC" dirty="0"/>
        </a:p>
      </dgm:t>
    </dgm:pt>
    <dgm:pt modelId="{C3DA2AE8-D671-46C0-AC1D-0891E027E4C3}" type="parTrans" cxnId="{7F009702-FBF1-4934-BD6A-DE4BDEDC1F48}">
      <dgm:prSet/>
      <dgm:spPr/>
      <dgm:t>
        <a:bodyPr/>
        <a:lstStyle/>
        <a:p>
          <a:endParaRPr lang="es-EC"/>
        </a:p>
      </dgm:t>
    </dgm:pt>
    <dgm:pt modelId="{0004CDEE-3B8E-4A5B-9DA7-C65AEC620A94}" type="sibTrans" cxnId="{7F009702-FBF1-4934-BD6A-DE4BDEDC1F48}">
      <dgm:prSet/>
      <dgm:spPr/>
      <dgm:t>
        <a:bodyPr/>
        <a:lstStyle/>
        <a:p>
          <a:endParaRPr lang="es-EC"/>
        </a:p>
      </dgm:t>
    </dgm:pt>
    <dgm:pt modelId="{3B732D0E-239C-4E9F-A293-9848E1685877}">
      <dgm:prSet phldrT="[Texto]"/>
      <dgm:spPr/>
      <dgm:t>
        <a:bodyPr/>
        <a:lstStyle/>
        <a:p>
          <a:r>
            <a:rPr lang="es-EC" dirty="0" smtClean="0"/>
            <a:t>Capacidad Administrativa</a:t>
          </a:r>
          <a:endParaRPr lang="es-EC" dirty="0"/>
        </a:p>
      </dgm:t>
    </dgm:pt>
    <dgm:pt modelId="{F5A9AB55-7444-4E27-AFFC-ABA117442C40}" type="parTrans" cxnId="{450B15A5-CA12-47CC-817C-765D6FFE2ABB}">
      <dgm:prSet/>
      <dgm:spPr/>
      <dgm:t>
        <a:bodyPr/>
        <a:lstStyle/>
        <a:p>
          <a:endParaRPr lang="es-EC"/>
        </a:p>
      </dgm:t>
    </dgm:pt>
    <dgm:pt modelId="{C147EA95-C608-4769-8A0B-7F14668D0265}" type="sibTrans" cxnId="{450B15A5-CA12-47CC-817C-765D6FFE2ABB}">
      <dgm:prSet/>
      <dgm:spPr/>
      <dgm:t>
        <a:bodyPr/>
        <a:lstStyle/>
        <a:p>
          <a:endParaRPr lang="es-EC"/>
        </a:p>
      </dgm:t>
    </dgm:pt>
    <dgm:pt modelId="{761FA034-A8C0-46EC-B7F0-FFDCFD5E7676}">
      <dgm:prSet phldrT="[Texto]"/>
      <dgm:spPr/>
      <dgm:t>
        <a:bodyPr/>
        <a:lstStyle/>
        <a:p>
          <a:r>
            <a:rPr lang="es-EC" dirty="0" smtClean="0"/>
            <a:t>Análisis Financiero</a:t>
          </a:r>
          <a:endParaRPr lang="es-EC" dirty="0"/>
        </a:p>
      </dgm:t>
    </dgm:pt>
    <dgm:pt modelId="{B01136B3-D996-49B2-B9B7-E592A78199BA}" type="parTrans" cxnId="{2026978E-A998-439D-B16E-1A97BEA672B2}">
      <dgm:prSet/>
      <dgm:spPr/>
      <dgm:t>
        <a:bodyPr/>
        <a:lstStyle/>
        <a:p>
          <a:endParaRPr lang="es-EC"/>
        </a:p>
      </dgm:t>
    </dgm:pt>
    <dgm:pt modelId="{1BC5719A-AEF9-4B80-BB67-DF6D4FD62A0B}" type="sibTrans" cxnId="{2026978E-A998-439D-B16E-1A97BEA672B2}">
      <dgm:prSet/>
      <dgm:spPr/>
      <dgm:t>
        <a:bodyPr/>
        <a:lstStyle/>
        <a:p>
          <a:endParaRPr lang="es-EC"/>
        </a:p>
      </dgm:t>
    </dgm:pt>
    <dgm:pt modelId="{1ACD5D11-2F00-4440-80C5-92E9A4CA9289}" type="pres">
      <dgm:prSet presAssocID="{3803B131-BAAB-44C9-B6C7-8AF9DE8BF6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DFC93C0-B4FD-4D1C-9FD0-E126E91318BB}" type="pres">
      <dgm:prSet presAssocID="{364128F3-49E4-4874-8090-2A49C9F1C3F9}" presName="hierRoot1" presStyleCnt="0">
        <dgm:presLayoutVars>
          <dgm:hierBranch val="init"/>
        </dgm:presLayoutVars>
      </dgm:prSet>
      <dgm:spPr/>
    </dgm:pt>
    <dgm:pt modelId="{0093BE6B-5AE0-451E-A547-20DDA8CC6BCD}" type="pres">
      <dgm:prSet presAssocID="{364128F3-49E4-4874-8090-2A49C9F1C3F9}" presName="rootComposite1" presStyleCnt="0"/>
      <dgm:spPr/>
    </dgm:pt>
    <dgm:pt modelId="{11DC7D8D-F0F5-4BFC-9B2D-E79FE75A7BBD}" type="pres">
      <dgm:prSet presAssocID="{364128F3-49E4-4874-8090-2A49C9F1C3F9}" presName="rootText1" presStyleLbl="node0" presStyleIdx="0" presStyleCnt="1" custScaleY="17130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7DDA9DD-0CB0-46C3-ACF4-F1AEBFA10640}" type="pres">
      <dgm:prSet presAssocID="{364128F3-49E4-4874-8090-2A49C9F1C3F9}" presName="rootConnector1" presStyleLbl="node1" presStyleIdx="0" presStyleCnt="0"/>
      <dgm:spPr/>
      <dgm:t>
        <a:bodyPr/>
        <a:lstStyle/>
        <a:p>
          <a:endParaRPr lang="es-EC"/>
        </a:p>
      </dgm:t>
    </dgm:pt>
    <dgm:pt modelId="{897796D6-F15D-4EB3-AE29-4A2BB03A1BF3}" type="pres">
      <dgm:prSet presAssocID="{364128F3-49E4-4874-8090-2A49C9F1C3F9}" presName="hierChild2" presStyleCnt="0"/>
      <dgm:spPr/>
    </dgm:pt>
    <dgm:pt modelId="{E8EC3B10-0AA9-43A8-91BD-1A86C784A63F}" type="pres">
      <dgm:prSet presAssocID="{0491155B-7891-4C06-963B-F2AB3B1AB589}" presName="Name64" presStyleLbl="parChTrans1D2" presStyleIdx="0" presStyleCnt="3"/>
      <dgm:spPr/>
      <dgm:t>
        <a:bodyPr/>
        <a:lstStyle/>
        <a:p>
          <a:endParaRPr lang="es-EC"/>
        </a:p>
      </dgm:t>
    </dgm:pt>
    <dgm:pt modelId="{B035E207-37D4-473F-A2B6-29AE1593B7A8}" type="pres">
      <dgm:prSet presAssocID="{5CD092DD-9B1F-46E3-B440-2EE858B24CEE}" presName="hierRoot2" presStyleCnt="0">
        <dgm:presLayoutVars>
          <dgm:hierBranch val="init"/>
        </dgm:presLayoutVars>
      </dgm:prSet>
      <dgm:spPr/>
    </dgm:pt>
    <dgm:pt modelId="{B452D7C9-17AB-46AE-85E7-98754B0D6947}" type="pres">
      <dgm:prSet presAssocID="{5CD092DD-9B1F-46E3-B440-2EE858B24CEE}" presName="rootComposite" presStyleCnt="0"/>
      <dgm:spPr/>
    </dgm:pt>
    <dgm:pt modelId="{E888B4E9-5B89-4B91-B8C1-A1472DC97C79}" type="pres">
      <dgm:prSet presAssocID="{5CD092DD-9B1F-46E3-B440-2EE858B24CEE}" presName="rootText" presStyleLbl="node2" presStyleIdx="0" presStyleCnt="2" custScaleY="1466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A4EA37-30B6-434E-AD4A-A880B4AAB9E4}" type="pres">
      <dgm:prSet presAssocID="{5CD092DD-9B1F-46E3-B440-2EE858B24CEE}" presName="rootConnector" presStyleLbl="node2" presStyleIdx="0" presStyleCnt="2"/>
      <dgm:spPr/>
      <dgm:t>
        <a:bodyPr/>
        <a:lstStyle/>
        <a:p>
          <a:endParaRPr lang="es-EC"/>
        </a:p>
      </dgm:t>
    </dgm:pt>
    <dgm:pt modelId="{8ECBA8B7-CF18-403C-AC56-1FC09089A641}" type="pres">
      <dgm:prSet presAssocID="{5CD092DD-9B1F-46E3-B440-2EE858B24CEE}" presName="hierChild4" presStyleCnt="0"/>
      <dgm:spPr/>
    </dgm:pt>
    <dgm:pt modelId="{29B483D9-B711-435C-9A72-E57BAA6F8FBF}" type="pres">
      <dgm:prSet presAssocID="{C3DA2AE8-D671-46C0-AC1D-0891E027E4C3}" presName="Name64" presStyleLbl="parChTrans1D3" presStyleIdx="0" presStyleCnt="4"/>
      <dgm:spPr/>
      <dgm:t>
        <a:bodyPr/>
        <a:lstStyle/>
        <a:p>
          <a:endParaRPr lang="es-EC"/>
        </a:p>
      </dgm:t>
    </dgm:pt>
    <dgm:pt modelId="{F1CEBB3F-57A7-4F55-9A81-2171B3407209}" type="pres">
      <dgm:prSet presAssocID="{F0169D1E-673F-4ECF-860C-459DFD0D5A4E}" presName="hierRoot2" presStyleCnt="0">
        <dgm:presLayoutVars>
          <dgm:hierBranch val="init"/>
        </dgm:presLayoutVars>
      </dgm:prSet>
      <dgm:spPr/>
    </dgm:pt>
    <dgm:pt modelId="{C9379367-E7D4-4EAD-B20E-6037B0F3619F}" type="pres">
      <dgm:prSet presAssocID="{F0169D1E-673F-4ECF-860C-459DFD0D5A4E}" presName="rootComposite" presStyleCnt="0"/>
      <dgm:spPr/>
    </dgm:pt>
    <dgm:pt modelId="{D3B72018-4C1E-4669-9111-455728FC2C99}" type="pres">
      <dgm:prSet presAssocID="{F0169D1E-673F-4ECF-860C-459DFD0D5A4E}" presName="rootText" presStyleLbl="node3" presStyleIdx="0" presStyleCnt="4" custScaleY="17136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5D90AD3-94DF-4911-95FE-2E0FE95F0384}" type="pres">
      <dgm:prSet presAssocID="{F0169D1E-673F-4ECF-860C-459DFD0D5A4E}" presName="rootConnector" presStyleLbl="node3" presStyleIdx="0" presStyleCnt="4"/>
      <dgm:spPr/>
      <dgm:t>
        <a:bodyPr/>
        <a:lstStyle/>
        <a:p>
          <a:endParaRPr lang="es-EC"/>
        </a:p>
      </dgm:t>
    </dgm:pt>
    <dgm:pt modelId="{82FD2840-81DA-49B3-868D-FAE565FF3F16}" type="pres">
      <dgm:prSet presAssocID="{F0169D1E-673F-4ECF-860C-459DFD0D5A4E}" presName="hierChild4" presStyleCnt="0"/>
      <dgm:spPr/>
    </dgm:pt>
    <dgm:pt modelId="{4D26F3D8-3D7E-41E8-9F38-21DF3004FA0F}" type="pres">
      <dgm:prSet presAssocID="{F0169D1E-673F-4ECF-860C-459DFD0D5A4E}" presName="hierChild5" presStyleCnt="0"/>
      <dgm:spPr/>
    </dgm:pt>
    <dgm:pt modelId="{854066DA-A7F7-4F8B-BD4A-5BF27F88F704}" type="pres">
      <dgm:prSet presAssocID="{5CD092DD-9B1F-46E3-B440-2EE858B24CEE}" presName="hierChild5" presStyleCnt="0"/>
      <dgm:spPr/>
    </dgm:pt>
    <dgm:pt modelId="{2BA81319-1078-41E4-B3D7-D62F80AB6E3B}" type="pres">
      <dgm:prSet presAssocID="{0868929B-D98C-404D-BEDF-9246EE864544}" presName="Name64" presStyleLbl="parChTrans1D2" presStyleIdx="1" presStyleCnt="3"/>
      <dgm:spPr/>
      <dgm:t>
        <a:bodyPr/>
        <a:lstStyle/>
        <a:p>
          <a:endParaRPr lang="es-EC"/>
        </a:p>
      </dgm:t>
    </dgm:pt>
    <dgm:pt modelId="{EDD17750-1E1D-4B74-9C08-34AB2EFDAC59}" type="pres">
      <dgm:prSet presAssocID="{9DDD1BF9-4E60-465F-B187-ABC8A20C79BE}" presName="hierRoot2" presStyleCnt="0">
        <dgm:presLayoutVars>
          <dgm:hierBranch val="init"/>
        </dgm:presLayoutVars>
      </dgm:prSet>
      <dgm:spPr/>
    </dgm:pt>
    <dgm:pt modelId="{B7A8D698-CFEF-4FB9-8D74-2C68FBD09D31}" type="pres">
      <dgm:prSet presAssocID="{9DDD1BF9-4E60-465F-B187-ABC8A20C79BE}" presName="rootComposite" presStyleCnt="0"/>
      <dgm:spPr/>
    </dgm:pt>
    <dgm:pt modelId="{614057C5-FAAE-404D-AE70-F9D9E5A6FF5C}" type="pres">
      <dgm:prSet presAssocID="{9DDD1BF9-4E60-465F-B187-ABC8A20C79BE}" presName="rootText" presStyleLbl="node2" presStyleIdx="1" presStyleCnt="2" custScaleY="16345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210B354-C9C2-4994-B3B5-3ACC4FE0B27E}" type="pres">
      <dgm:prSet presAssocID="{9DDD1BF9-4E60-465F-B187-ABC8A20C79BE}" presName="rootConnector" presStyleLbl="node2" presStyleIdx="1" presStyleCnt="2"/>
      <dgm:spPr/>
      <dgm:t>
        <a:bodyPr/>
        <a:lstStyle/>
        <a:p>
          <a:endParaRPr lang="es-EC"/>
        </a:p>
      </dgm:t>
    </dgm:pt>
    <dgm:pt modelId="{9AE885FD-75C5-45E7-814F-46BF341BE9B6}" type="pres">
      <dgm:prSet presAssocID="{9DDD1BF9-4E60-465F-B187-ABC8A20C79BE}" presName="hierChild4" presStyleCnt="0"/>
      <dgm:spPr/>
    </dgm:pt>
    <dgm:pt modelId="{B988C7B1-8F31-4B6D-8784-CCA8E0EE6424}" type="pres">
      <dgm:prSet presAssocID="{F5A9AB55-7444-4E27-AFFC-ABA117442C40}" presName="Name64" presStyleLbl="parChTrans1D3" presStyleIdx="1" presStyleCnt="4"/>
      <dgm:spPr/>
      <dgm:t>
        <a:bodyPr/>
        <a:lstStyle/>
        <a:p>
          <a:endParaRPr lang="es-EC"/>
        </a:p>
      </dgm:t>
    </dgm:pt>
    <dgm:pt modelId="{D9BE6236-3C04-4FE4-B88E-BB35898DE288}" type="pres">
      <dgm:prSet presAssocID="{3B732D0E-239C-4E9F-A293-9848E1685877}" presName="hierRoot2" presStyleCnt="0">
        <dgm:presLayoutVars>
          <dgm:hierBranch val="init"/>
        </dgm:presLayoutVars>
      </dgm:prSet>
      <dgm:spPr/>
    </dgm:pt>
    <dgm:pt modelId="{5DD97B23-4FE8-4D35-ABC0-78C90121556B}" type="pres">
      <dgm:prSet presAssocID="{3B732D0E-239C-4E9F-A293-9848E1685877}" presName="rootComposite" presStyleCnt="0"/>
      <dgm:spPr/>
    </dgm:pt>
    <dgm:pt modelId="{CDDA6943-3DD6-4664-BC11-F79E65BC4FE0}" type="pres">
      <dgm:prSet presAssocID="{3B732D0E-239C-4E9F-A293-9848E1685877}" presName="rootText" presStyleLbl="node3" presStyleIdx="1" presStyleCnt="4" custScaleY="1405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2CC9C08-E7EC-4146-A8BE-A5AAD6FE9106}" type="pres">
      <dgm:prSet presAssocID="{3B732D0E-239C-4E9F-A293-9848E1685877}" presName="rootConnector" presStyleLbl="node3" presStyleIdx="1" presStyleCnt="4"/>
      <dgm:spPr/>
      <dgm:t>
        <a:bodyPr/>
        <a:lstStyle/>
        <a:p>
          <a:endParaRPr lang="es-EC"/>
        </a:p>
      </dgm:t>
    </dgm:pt>
    <dgm:pt modelId="{F349E5AE-3E77-4EEF-8807-97BEACDA64EB}" type="pres">
      <dgm:prSet presAssocID="{3B732D0E-239C-4E9F-A293-9848E1685877}" presName="hierChild4" presStyleCnt="0"/>
      <dgm:spPr/>
    </dgm:pt>
    <dgm:pt modelId="{7392A7FE-D916-41F5-95BF-FD18B2B44785}" type="pres">
      <dgm:prSet presAssocID="{3B732D0E-239C-4E9F-A293-9848E1685877}" presName="hierChild5" presStyleCnt="0"/>
      <dgm:spPr/>
    </dgm:pt>
    <dgm:pt modelId="{02BAA44C-DCB0-42FC-BDB6-62BAF3DF5698}" type="pres">
      <dgm:prSet presAssocID="{B01136B3-D996-49B2-B9B7-E592A78199BA}" presName="Name64" presStyleLbl="parChTrans1D3" presStyleIdx="2" presStyleCnt="4"/>
      <dgm:spPr/>
      <dgm:t>
        <a:bodyPr/>
        <a:lstStyle/>
        <a:p>
          <a:endParaRPr lang="es-EC"/>
        </a:p>
      </dgm:t>
    </dgm:pt>
    <dgm:pt modelId="{5F132BE7-0902-435F-9B0A-B901F52C0B6E}" type="pres">
      <dgm:prSet presAssocID="{761FA034-A8C0-46EC-B7F0-FFDCFD5E7676}" presName="hierRoot2" presStyleCnt="0">
        <dgm:presLayoutVars>
          <dgm:hierBranch val="init"/>
        </dgm:presLayoutVars>
      </dgm:prSet>
      <dgm:spPr/>
    </dgm:pt>
    <dgm:pt modelId="{05EA9455-3724-4675-AF40-295EC892232B}" type="pres">
      <dgm:prSet presAssocID="{761FA034-A8C0-46EC-B7F0-FFDCFD5E7676}" presName="rootComposite" presStyleCnt="0"/>
      <dgm:spPr/>
    </dgm:pt>
    <dgm:pt modelId="{1128AB5D-177D-4B01-B382-AB5C4FA3D2B2}" type="pres">
      <dgm:prSet presAssocID="{761FA034-A8C0-46EC-B7F0-FFDCFD5E7676}" presName="rootText" presStyleLbl="node3" presStyleIdx="2" presStyleCnt="4" custScaleY="1242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54AF026-FAB1-43DA-8A52-0D2B7372253C}" type="pres">
      <dgm:prSet presAssocID="{761FA034-A8C0-46EC-B7F0-FFDCFD5E7676}" presName="rootConnector" presStyleLbl="node3" presStyleIdx="2" presStyleCnt="4"/>
      <dgm:spPr/>
      <dgm:t>
        <a:bodyPr/>
        <a:lstStyle/>
        <a:p>
          <a:endParaRPr lang="es-EC"/>
        </a:p>
      </dgm:t>
    </dgm:pt>
    <dgm:pt modelId="{82E97455-E51D-4E30-937E-6DF5B91197FF}" type="pres">
      <dgm:prSet presAssocID="{761FA034-A8C0-46EC-B7F0-FFDCFD5E7676}" presName="hierChild4" presStyleCnt="0"/>
      <dgm:spPr/>
    </dgm:pt>
    <dgm:pt modelId="{7139E139-BF83-4CBF-A5AE-F4B4616089D3}" type="pres">
      <dgm:prSet presAssocID="{761FA034-A8C0-46EC-B7F0-FFDCFD5E7676}" presName="hierChild5" presStyleCnt="0"/>
      <dgm:spPr/>
    </dgm:pt>
    <dgm:pt modelId="{C57160AB-D387-4F35-9F0E-F77FC692D453}" type="pres">
      <dgm:prSet presAssocID="{7C5C18D3-FD5A-4DEF-B9B7-C9E8A356FD3F}" presName="Name64" presStyleLbl="parChTrans1D3" presStyleIdx="3" presStyleCnt="4"/>
      <dgm:spPr/>
      <dgm:t>
        <a:bodyPr/>
        <a:lstStyle/>
        <a:p>
          <a:endParaRPr lang="es-EC"/>
        </a:p>
      </dgm:t>
    </dgm:pt>
    <dgm:pt modelId="{CB0960DE-C336-48FC-9864-059A77FABAFF}" type="pres">
      <dgm:prSet presAssocID="{12BF9BE0-2AF0-42FB-A0F5-4A5D63178233}" presName="hierRoot2" presStyleCnt="0">
        <dgm:presLayoutVars>
          <dgm:hierBranch val="init"/>
        </dgm:presLayoutVars>
      </dgm:prSet>
      <dgm:spPr/>
    </dgm:pt>
    <dgm:pt modelId="{742F9D2A-F79E-49B3-BDDC-53A56BA5DB43}" type="pres">
      <dgm:prSet presAssocID="{12BF9BE0-2AF0-42FB-A0F5-4A5D63178233}" presName="rootComposite" presStyleCnt="0"/>
      <dgm:spPr/>
    </dgm:pt>
    <dgm:pt modelId="{E371B5F6-F555-477D-AD85-ACA5100C9615}" type="pres">
      <dgm:prSet presAssocID="{12BF9BE0-2AF0-42FB-A0F5-4A5D63178233}" presName="rootText" presStyleLbl="node3" presStyleIdx="3" presStyleCnt="4" custScaleY="14131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0E3464B-08FF-49AA-94A0-D4FEB3E2B0D3}" type="pres">
      <dgm:prSet presAssocID="{12BF9BE0-2AF0-42FB-A0F5-4A5D63178233}" presName="rootConnector" presStyleLbl="node3" presStyleIdx="3" presStyleCnt="4"/>
      <dgm:spPr/>
      <dgm:t>
        <a:bodyPr/>
        <a:lstStyle/>
        <a:p>
          <a:endParaRPr lang="es-EC"/>
        </a:p>
      </dgm:t>
    </dgm:pt>
    <dgm:pt modelId="{0DB1837D-B943-4171-A3CF-A4DC16127EE2}" type="pres">
      <dgm:prSet presAssocID="{12BF9BE0-2AF0-42FB-A0F5-4A5D63178233}" presName="hierChild4" presStyleCnt="0"/>
      <dgm:spPr/>
    </dgm:pt>
    <dgm:pt modelId="{7ED9CA38-3A44-4386-855F-201E097782CF}" type="pres">
      <dgm:prSet presAssocID="{12BF9BE0-2AF0-42FB-A0F5-4A5D63178233}" presName="hierChild5" presStyleCnt="0"/>
      <dgm:spPr/>
    </dgm:pt>
    <dgm:pt modelId="{2BFB7423-2C6B-4A5E-BAF7-DFEA56680A34}" type="pres">
      <dgm:prSet presAssocID="{9DDD1BF9-4E60-465F-B187-ABC8A20C79BE}" presName="hierChild5" presStyleCnt="0"/>
      <dgm:spPr/>
    </dgm:pt>
    <dgm:pt modelId="{A6DB3641-D848-47C3-9876-4B63FB6FF51C}" type="pres">
      <dgm:prSet presAssocID="{364128F3-49E4-4874-8090-2A49C9F1C3F9}" presName="hierChild3" presStyleCnt="0"/>
      <dgm:spPr/>
    </dgm:pt>
    <dgm:pt modelId="{02965702-3EFD-46B1-A020-C7992D9D9633}" type="pres">
      <dgm:prSet presAssocID="{E122B946-2A02-47F0-BA07-F1288BF1EAB6}" presName="Name115" presStyleLbl="parChTrans1D2" presStyleIdx="2" presStyleCnt="3"/>
      <dgm:spPr/>
      <dgm:t>
        <a:bodyPr/>
        <a:lstStyle/>
        <a:p>
          <a:endParaRPr lang="es-EC"/>
        </a:p>
      </dgm:t>
    </dgm:pt>
    <dgm:pt modelId="{53E3AE41-80AF-40BB-B7D2-FA09B8998360}" type="pres">
      <dgm:prSet presAssocID="{3F35AE2A-2C20-4DCD-BC53-0961B0D1A510}" presName="hierRoot3" presStyleCnt="0">
        <dgm:presLayoutVars>
          <dgm:hierBranch val="init"/>
        </dgm:presLayoutVars>
      </dgm:prSet>
      <dgm:spPr/>
    </dgm:pt>
    <dgm:pt modelId="{BBFFEAD3-14CC-4047-BD14-06D16D9874C0}" type="pres">
      <dgm:prSet presAssocID="{3F35AE2A-2C20-4DCD-BC53-0961B0D1A510}" presName="rootComposite3" presStyleCnt="0"/>
      <dgm:spPr/>
    </dgm:pt>
    <dgm:pt modelId="{F44AC9E4-1DF9-4C5E-B753-E066BC317546}" type="pres">
      <dgm:prSet presAssocID="{3F35AE2A-2C20-4DCD-BC53-0961B0D1A510}" presName="rootText3" presStyleLbl="asst1" presStyleIdx="0" presStyleCnt="1" custScaleY="19908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08DAF08-D2DD-477A-880E-39BA1ECBE705}" type="pres">
      <dgm:prSet presAssocID="{3F35AE2A-2C20-4DCD-BC53-0961B0D1A510}" presName="rootConnector3" presStyleLbl="asst1" presStyleIdx="0" presStyleCnt="1"/>
      <dgm:spPr/>
      <dgm:t>
        <a:bodyPr/>
        <a:lstStyle/>
        <a:p>
          <a:endParaRPr lang="es-EC"/>
        </a:p>
      </dgm:t>
    </dgm:pt>
    <dgm:pt modelId="{41EC8698-8D7B-4509-B331-592DCF75274A}" type="pres">
      <dgm:prSet presAssocID="{3F35AE2A-2C20-4DCD-BC53-0961B0D1A510}" presName="hierChild6" presStyleCnt="0"/>
      <dgm:spPr/>
    </dgm:pt>
    <dgm:pt modelId="{DAF8C06F-7E3E-45E1-AC57-2FA26CD32E3A}" type="pres">
      <dgm:prSet presAssocID="{3F35AE2A-2C20-4DCD-BC53-0961B0D1A510}" presName="hierChild7" presStyleCnt="0"/>
      <dgm:spPr/>
    </dgm:pt>
  </dgm:ptLst>
  <dgm:cxnLst>
    <dgm:cxn modelId="{9DAA5CB7-BEB3-4A40-B0D9-F1D523F17904}" srcId="{3803B131-BAAB-44C9-B6C7-8AF9DE8BF67C}" destId="{364128F3-49E4-4874-8090-2A49C9F1C3F9}" srcOrd="0" destOrd="0" parTransId="{39783661-F681-4C90-A1AB-6B7FC5790B2C}" sibTransId="{3A3D9016-E1E4-4ADB-ACD4-92F3E04C8DEE}"/>
    <dgm:cxn modelId="{0BF61761-2934-4CDD-99B8-2501CB8FC83E}" type="presOf" srcId="{3B732D0E-239C-4E9F-A293-9848E1685877}" destId="{12CC9C08-E7EC-4146-A8BE-A5AAD6FE9106}" srcOrd="1" destOrd="0" presId="urn:microsoft.com/office/officeart/2009/3/layout/HorizontalOrganizationChart"/>
    <dgm:cxn modelId="{F73C5218-D5B5-48A1-B807-54BEA499C79F}" type="presOf" srcId="{761FA034-A8C0-46EC-B7F0-FFDCFD5E7676}" destId="{554AF026-FAB1-43DA-8A52-0D2B7372253C}" srcOrd="1" destOrd="0" presId="urn:microsoft.com/office/officeart/2009/3/layout/HorizontalOrganizationChart"/>
    <dgm:cxn modelId="{F883E683-2C82-4265-A35C-5B86B4351D23}" type="presOf" srcId="{9DDD1BF9-4E60-465F-B187-ABC8A20C79BE}" destId="{614057C5-FAAE-404D-AE70-F9D9E5A6FF5C}" srcOrd="0" destOrd="0" presId="urn:microsoft.com/office/officeart/2009/3/layout/HorizontalOrganizationChart"/>
    <dgm:cxn modelId="{E2006680-417B-438C-BBA7-AE6AD4025569}" type="presOf" srcId="{0868929B-D98C-404D-BEDF-9246EE864544}" destId="{2BA81319-1078-41E4-B3D7-D62F80AB6E3B}" srcOrd="0" destOrd="0" presId="urn:microsoft.com/office/officeart/2009/3/layout/HorizontalOrganizationChart"/>
    <dgm:cxn modelId="{6D0A6344-470D-465B-BE45-6DDDB39FFCC7}" type="presOf" srcId="{12BF9BE0-2AF0-42FB-A0F5-4A5D63178233}" destId="{E371B5F6-F555-477D-AD85-ACA5100C9615}" srcOrd="0" destOrd="0" presId="urn:microsoft.com/office/officeart/2009/3/layout/HorizontalOrganizationChart"/>
    <dgm:cxn modelId="{2026978E-A998-439D-B16E-1A97BEA672B2}" srcId="{9DDD1BF9-4E60-465F-B187-ABC8A20C79BE}" destId="{761FA034-A8C0-46EC-B7F0-FFDCFD5E7676}" srcOrd="1" destOrd="0" parTransId="{B01136B3-D996-49B2-B9B7-E592A78199BA}" sibTransId="{1BC5719A-AEF9-4B80-BB67-DF6D4FD62A0B}"/>
    <dgm:cxn modelId="{1765ECE3-BF3D-47A7-894E-EB9E828DFC4C}" type="presOf" srcId="{3F35AE2A-2C20-4DCD-BC53-0961B0D1A510}" destId="{308DAF08-D2DD-477A-880E-39BA1ECBE705}" srcOrd="1" destOrd="0" presId="urn:microsoft.com/office/officeart/2009/3/layout/HorizontalOrganizationChart"/>
    <dgm:cxn modelId="{6AF11162-3290-47C4-8397-6B4D24D471B1}" type="presOf" srcId="{761FA034-A8C0-46EC-B7F0-FFDCFD5E7676}" destId="{1128AB5D-177D-4B01-B382-AB5C4FA3D2B2}" srcOrd="0" destOrd="0" presId="urn:microsoft.com/office/officeart/2009/3/layout/HorizontalOrganizationChart"/>
    <dgm:cxn modelId="{E1B2E532-8EC4-46A3-B4DD-6BD34CC59A89}" type="presOf" srcId="{F5A9AB55-7444-4E27-AFFC-ABA117442C40}" destId="{B988C7B1-8F31-4B6D-8784-CCA8E0EE6424}" srcOrd="0" destOrd="0" presId="urn:microsoft.com/office/officeart/2009/3/layout/HorizontalOrganizationChart"/>
    <dgm:cxn modelId="{B7D9018A-C48C-4E2F-B0F5-610C5FEE414F}" type="presOf" srcId="{E122B946-2A02-47F0-BA07-F1288BF1EAB6}" destId="{02965702-3EFD-46B1-A020-C7992D9D9633}" srcOrd="0" destOrd="0" presId="urn:microsoft.com/office/officeart/2009/3/layout/HorizontalOrganizationChart"/>
    <dgm:cxn modelId="{338F3E41-C405-4D4A-A4E6-C79B193FFAEC}" srcId="{364128F3-49E4-4874-8090-2A49C9F1C3F9}" destId="{5CD092DD-9B1F-46E3-B440-2EE858B24CEE}" srcOrd="1" destOrd="0" parTransId="{0491155B-7891-4C06-963B-F2AB3B1AB589}" sibTransId="{5A0E707A-1EED-4A89-9A80-62324CA4EDAB}"/>
    <dgm:cxn modelId="{FE5E4300-F5CF-4D25-B26E-321705A2A760}" type="presOf" srcId="{5CD092DD-9B1F-46E3-B440-2EE858B24CEE}" destId="{E888B4E9-5B89-4B91-B8C1-A1472DC97C79}" srcOrd="0" destOrd="0" presId="urn:microsoft.com/office/officeart/2009/3/layout/HorizontalOrganizationChart"/>
    <dgm:cxn modelId="{E2796DCC-C8BA-4305-830F-AE799E0EEC79}" type="presOf" srcId="{B01136B3-D996-49B2-B9B7-E592A78199BA}" destId="{02BAA44C-DCB0-42FC-BDB6-62BAF3DF5698}" srcOrd="0" destOrd="0" presId="urn:microsoft.com/office/officeart/2009/3/layout/HorizontalOrganizationChart"/>
    <dgm:cxn modelId="{2BA0EFEC-AE35-4CC5-83C3-AD9193B1E112}" type="presOf" srcId="{12BF9BE0-2AF0-42FB-A0F5-4A5D63178233}" destId="{40E3464B-08FF-49AA-94A0-D4FEB3E2B0D3}" srcOrd="1" destOrd="0" presId="urn:microsoft.com/office/officeart/2009/3/layout/HorizontalOrganizationChart"/>
    <dgm:cxn modelId="{450B15A5-CA12-47CC-817C-765D6FFE2ABB}" srcId="{9DDD1BF9-4E60-465F-B187-ABC8A20C79BE}" destId="{3B732D0E-239C-4E9F-A293-9848E1685877}" srcOrd="0" destOrd="0" parTransId="{F5A9AB55-7444-4E27-AFFC-ABA117442C40}" sibTransId="{C147EA95-C608-4769-8A0B-7F14668D0265}"/>
    <dgm:cxn modelId="{7F009702-FBF1-4934-BD6A-DE4BDEDC1F48}" srcId="{5CD092DD-9B1F-46E3-B440-2EE858B24CEE}" destId="{F0169D1E-673F-4ECF-860C-459DFD0D5A4E}" srcOrd="0" destOrd="0" parTransId="{C3DA2AE8-D671-46C0-AC1D-0891E027E4C3}" sibTransId="{0004CDEE-3B8E-4A5B-9DA7-C65AEC620A94}"/>
    <dgm:cxn modelId="{410348DD-3A3B-4F33-8A49-D8F2143D04F0}" type="presOf" srcId="{7C5C18D3-FD5A-4DEF-B9B7-C9E8A356FD3F}" destId="{C57160AB-D387-4F35-9F0E-F77FC692D453}" srcOrd="0" destOrd="0" presId="urn:microsoft.com/office/officeart/2009/3/layout/HorizontalOrganizationChart"/>
    <dgm:cxn modelId="{CF47818F-E8A3-460F-86A2-D5D5592B8BF9}" type="presOf" srcId="{C3DA2AE8-D671-46C0-AC1D-0891E027E4C3}" destId="{29B483D9-B711-435C-9A72-E57BAA6F8FBF}" srcOrd="0" destOrd="0" presId="urn:microsoft.com/office/officeart/2009/3/layout/HorizontalOrganizationChart"/>
    <dgm:cxn modelId="{6DFADB92-6989-4F7B-BCBB-A3904223B47A}" type="presOf" srcId="{9DDD1BF9-4E60-465F-B187-ABC8A20C79BE}" destId="{D210B354-C9C2-4994-B3B5-3ACC4FE0B27E}" srcOrd="1" destOrd="0" presId="urn:microsoft.com/office/officeart/2009/3/layout/HorizontalOrganizationChart"/>
    <dgm:cxn modelId="{608291DF-9DBF-4C40-B3E1-44D4ACDAC24A}" srcId="{364128F3-49E4-4874-8090-2A49C9F1C3F9}" destId="{3F35AE2A-2C20-4DCD-BC53-0961B0D1A510}" srcOrd="0" destOrd="0" parTransId="{E122B946-2A02-47F0-BA07-F1288BF1EAB6}" sibTransId="{C3263BEC-00B8-4159-AF3C-65FA86A49B94}"/>
    <dgm:cxn modelId="{59C36D37-D6CA-4B56-8ED9-5F23DB6ED842}" type="presOf" srcId="{F0169D1E-673F-4ECF-860C-459DFD0D5A4E}" destId="{25D90AD3-94DF-4911-95FE-2E0FE95F0384}" srcOrd="1" destOrd="0" presId="urn:microsoft.com/office/officeart/2009/3/layout/HorizontalOrganizationChart"/>
    <dgm:cxn modelId="{A269A521-D954-4118-9888-F2973ED2A3E9}" type="presOf" srcId="{364128F3-49E4-4874-8090-2A49C9F1C3F9}" destId="{11DC7D8D-F0F5-4BFC-9B2D-E79FE75A7BBD}" srcOrd="0" destOrd="0" presId="urn:microsoft.com/office/officeart/2009/3/layout/HorizontalOrganizationChart"/>
    <dgm:cxn modelId="{1AF01A18-A693-492F-A6C7-CFC60146674E}" type="presOf" srcId="{3B732D0E-239C-4E9F-A293-9848E1685877}" destId="{CDDA6943-3DD6-4664-BC11-F79E65BC4FE0}" srcOrd="0" destOrd="0" presId="urn:microsoft.com/office/officeart/2009/3/layout/HorizontalOrganizationChart"/>
    <dgm:cxn modelId="{23E92D9D-F85B-49BC-848D-021157F84B6C}" type="presOf" srcId="{3F35AE2A-2C20-4DCD-BC53-0961B0D1A510}" destId="{F44AC9E4-1DF9-4C5E-B753-E066BC317546}" srcOrd="0" destOrd="0" presId="urn:microsoft.com/office/officeart/2009/3/layout/HorizontalOrganizationChart"/>
    <dgm:cxn modelId="{93144F42-E306-4FC3-8BD4-726A350076EB}" srcId="{364128F3-49E4-4874-8090-2A49C9F1C3F9}" destId="{9DDD1BF9-4E60-465F-B187-ABC8A20C79BE}" srcOrd="2" destOrd="0" parTransId="{0868929B-D98C-404D-BEDF-9246EE864544}" sibTransId="{527E3419-4907-4B2E-B157-C3885CB84CF1}"/>
    <dgm:cxn modelId="{3BEE9B05-D8FF-49A8-89CE-FE73C41AFF73}" type="presOf" srcId="{364128F3-49E4-4874-8090-2A49C9F1C3F9}" destId="{47DDA9DD-0CB0-46C3-ACF4-F1AEBFA10640}" srcOrd="1" destOrd="0" presId="urn:microsoft.com/office/officeart/2009/3/layout/HorizontalOrganizationChart"/>
    <dgm:cxn modelId="{6C58EB2C-9526-4A47-B7CA-AE9B9285C2CB}" type="presOf" srcId="{F0169D1E-673F-4ECF-860C-459DFD0D5A4E}" destId="{D3B72018-4C1E-4669-9111-455728FC2C99}" srcOrd="0" destOrd="0" presId="urn:microsoft.com/office/officeart/2009/3/layout/HorizontalOrganizationChart"/>
    <dgm:cxn modelId="{79B595B7-308A-4644-8071-4EA4ED02BCCD}" srcId="{9DDD1BF9-4E60-465F-B187-ABC8A20C79BE}" destId="{12BF9BE0-2AF0-42FB-A0F5-4A5D63178233}" srcOrd="2" destOrd="0" parTransId="{7C5C18D3-FD5A-4DEF-B9B7-C9E8A356FD3F}" sibTransId="{9458A35D-DF0F-4B2D-A769-935E8037B00D}"/>
    <dgm:cxn modelId="{210CD05E-9E44-4653-9ABE-E23DE0BA0985}" type="presOf" srcId="{5CD092DD-9B1F-46E3-B440-2EE858B24CEE}" destId="{35A4EA37-30B6-434E-AD4A-A880B4AAB9E4}" srcOrd="1" destOrd="0" presId="urn:microsoft.com/office/officeart/2009/3/layout/HorizontalOrganizationChart"/>
    <dgm:cxn modelId="{B13F33A3-D1EC-4D3A-BC58-759B7B4CA171}" type="presOf" srcId="{3803B131-BAAB-44C9-B6C7-8AF9DE8BF67C}" destId="{1ACD5D11-2F00-4440-80C5-92E9A4CA9289}" srcOrd="0" destOrd="0" presId="urn:microsoft.com/office/officeart/2009/3/layout/HorizontalOrganizationChart"/>
    <dgm:cxn modelId="{1D8A0786-E0E6-4F0C-BC2B-FE1384BE4BA1}" type="presOf" srcId="{0491155B-7891-4C06-963B-F2AB3B1AB589}" destId="{E8EC3B10-0AA9-43A8-91BD-1A86C784A63F}" srcOrd="0" destOrd="0" presId="urn:microsoft.com/office/officeart/2009/3/layout/HorizontalOrganizationChart"/>
    <dgm:cxn modelId="{2C4A1EC6-F604-4814-9F5E-2066908C5908}" type="presParOf" srcId="{1ACD5D11-2F00-4440-80C5-92E9A4CA9289}" destId="{3DFC93C0-B4FD-4D1C-9FD0-E126E91318BB}" srcOrd="0" destOrd="0" presId="urn:microsoft.com/office/officeart/2009/3/layout/HorizontalOrganizationChart"/>
    <dgm:cxn modelId="{1C65F26A-1FC9-4202-A066-13248E16A5CD}" type="presParOf" srcId="{3DFC93C0-B4FD-4D1C-9FD0-E126E91318BB}" destId="{0093BE6B-5AE0-451E-A547-20DDA8CC6BCD}" srcOrd="0" destOrd="0" presId="urn:microsoft.com/office/officeart/2009/3/layout/HorizontalOrganizationChart"/>
    <dgm:cxn modelId="{13F8F1AC-2D3A-474E-A29D-13FADFC5C217}" type="presParOf" srcId="{0093BE6B-5AE0-451E-A547-20DDA8CC6BCD}" destId="{11DC7D8D-F0F5-4BFC-9B2D-E79FE75A7BBD}" srcOrd="0" destOrd="0" presId="urn:microsoft.com/office/officeart/2009/3/layout/HorizontalOrganizationChart"/>
    <dgm:cxn modelId="{7C73C97A-90AD-4BEE-B4AB-8220703AFE63}" type="presParOf" srcId="{0093BE6B-5AE0-451E-A547-20DDA8CC6BCD}" destId="{47DDA9DD-0CB0-46C3-ACF4-F1AEBFA10640}" srcOrd="1" destOrd="0" presId="urn:microsoft.com/office/officeart/2009/3/layout/HorizontalOrganizationChart"/>
    <dgm:cxn modelId="{8BFFF575-F0A2-4709-959E-43C34DF67FD7}" type="presParOf" srcId="{3DFC93C0-B4FD-4D1C-9FD0-E126E91318BB}" destId="{897796D6-F15D-4EB3-AE29-4A2BB03A1BF3}" srcOrd="1" destOrd="0" presId="urn:microsoft.com/office/officeart/2009/3/layout/HorizontalOrganizationChart"/>
    <dgm:cxn modelId="{0A0C497D-FA0E-41E6-8738-F7944B47D6EF}" type="presParOf" srcId="{897796D6-F15D-4EB3-AE29-4A2BB03A1BF3}" destId="{E8EC3B10-0AA9-43A8-91BD-1A86C784A63F}" srcOrd="0" destOrd="0" presId="urn:microsoft.com/office/officeart/2009/3/layout/HorizontalOrganizationChart"/>
    <dgm:cxn modelId="{E404981B-4434-4947-82FC-2EBE6BC080AB}" type="presParOf" srcId="{897796D6-F15D-4EB3-AE29-4A2BB03A1BF3}" destId="{B035E207-37D4-473F-A2B6-29AE1593B7A8}" srcOrd="1" destOrd="0" presId="urn:microsoft.com/office/officeart/2009/3/layout/HorizontalOrganizationChart"/>
    <dgm:cxn modelId="{3B943B31-0481-4DD1-883A-C3314EC2C80C}" type="presParOf" srcId="{B035E207-37D4-473F-A2B6-29AE1593B7A8}" destId="{B452D7C9-17AB-46AE-85E7-98754B0D6947}" srcOrd="0" destOrd="0" presId="urn:microsoft.com/office/officeart/2009/3/layout/HorizontalOrganizationChart"/>
    <dgm:cxn modelId="{3E7A1079-309E-4B17-9855-CA1316A7DD9A}" type="presParOf" srcId="{B452D7C9-17AB-46AE-85E7-98754B0D6947}" destId="{E888B4E9-5B89-4B91-B8C1-A1472DC97C79}" srcOrd="0" destOrd="0" presId="urn:microsoft.com/office/officeart/2009/3/layout/HorizontalOrganizationChart"/>
    <dgm:cxn modelId="{0FED8D50-410F-4867-AFC4-F7FBEC41EFE0}" type="presParOf" srcId="{B452D7C9-17AB-46AE-85E7-98754B0D6947}" destId="{35A4EA37-30B6-434E-AD4A-A880B4AAB9E4}" srcOrd="1" destOrd="0" presId="urn:microsoft.com/office/officeart/2009/3/layout/HorizontalOrganizationChart"/>
    <dgm:cxn modelId="{03447D6D-43C7-472F-8866-066D07ABA729}" type="presParOf" srcId="{B035E207-37D4-473F-A2B6-29AE1593B7A8}" destId="{8ECBA8B7-CF18-403C-AC56-1FC09089A641}" srcOrd="1" destOrd="0" presId="urn:microsoft.com/office/officeart/2009/3/layout/HorizontalOrganizationChart"/>
    <dgm:cxn modelId="{07528AED-43B2-4F51-B736-B9F5198F6778}" type="presParOf" srcId="{8ECBA8B7-CF18-403C-AC56-1FC09089A641}" destId="{29B483D9-B711-435C-9A72-E57BAA6F8FBF}" srcOrd="0" destOrd="0" presId="urn:microsoft.com/office/officeart/2009/3/layout/HorizontalOrganizationChart"/>
    <dgm:cxn modelId="{7453EB88-A671-4410-97F4-2308F7FD9544}" type="presParOf" srcId="{8ECBA8B7-CF18-403C-AC56-1FC09089A641}" destId="{F1CEBB3F-57A7-4F55-9A81-2171B3407209}" srcOrd="1" destOrd="0" presId="urn:microsoft.com/office/officeart/2009/3/layout/HorizontalOrganizationChart"/>
    <dgm:cxn modelId="{A0953A39-1C62-461F-A959-A26EA2D6BA9D}" type="presParOf" srcId="{F1CEBB3F-57A7-4F55-9A81-2171B3407209}" destId="{C9379367-E7D4-4EAD-B20E-6037B0F3619F}" srcOrd="0" destOrd="0" presId="urn:microsoft.com/office/officeart/2009/3/layout/HorizontalOrganizationChart"/>
    <dgm:cxn modelId="{67388804-AA9E-4799-AF18-BD880D49AADE}" type="presParOf" srcId="{C9379367-E7D4-4EAD-B20E-6037B0F3619F}" destId="{D3B72018-4C1E-4669-9111-455728FC2C99}" srcOrd="0" destOrd="0" presId="urn:microsoft.com/office/officeart/2009/3/layout/HorizontalOrganizationChart"/>
    <dgm:cxn modelId="{C4F027FC-9806-4C61-97B6-CC4A82D7932F}" type="presParOf" srcId="{C9379367-E7D4-4EAD-B20E-6037B0F3619F}" destId="{25D90AD3-94DF-4911-95FE-2E0FE95F0384}" srcOrd="1" destOrd="0" presId="urn:microsoft.com/office/officeart/2009/3/layout/HorizontalOrganizationChart"/>
    <dgm:cxn modelId="{23D742F4-158E-4443-880E-13470FF07F0F}" type="presParOf" srcId="{F1CEBB3F-57A7-4F55-9A81-2171B3407209}" destId="{82FD2840-81DA-49B3-868D-FAE565FF3F16}" srcOrd="1" destOrd="0" presId="urn:microsoft.com/office/officeart/2009/3/layout/HorizontalOrganizationChart"/>
    <dgm:cxn modelId="{03900111-D71F-4224-8BFD-3ACA6E7369B9}" type="presParOf" srcId="{F1CEBB3F-57A7-4F55-9A81-2171B3407209}" destId="{4D26F3D8-3D7E-41E8-9F38-21DF3004FA0F}" srcOrd="2" destOrd="0" presId="urn:microsoft.com/office/officeart/2009/3/layout/HorizontalOrganizationChart"/>
    <dgm:cxn modelId="{5AB9725F-A710-4651-872F-8A87F7F07E04}" type="presParOf" srcId="{B035E207-37D4-473F-A2B6-29AE1593B7A8}" destId="{854066DA-A7F7-4F8B-BD4A-5BF27F88F704}" srcOrd="2" destOrd="0" presId="urn:microsoft.com/office/officeart/2009/3/layout/HorizontalOrganizationChart"/>
    <dgm:cxn modelId="{4040F020-BED9-46C7-B1F3-F422651ACD26}" type="presParOf" srcId="{897796D6-F15D-4EB3-AE29-4A2BB03A1BF3}" destId="{2BA81319-1078-41E4-B3D7-D62F80AB6E3B}" srcOrd="2" destOrd="0" presId="urn:microsoft.com/office/officeart/2009/3/layout/HorizontalOrganizationChart"/>
    <dgm:cxn modelId="{1438E946-60E1-432A-8404-52237F02F5C6}" type="presParOf" srcId="{897796D6-F15D-4EB3-AE29-4A2BB03A1BF3}" destId="{EDD17750-1E1D-4B74-9C08-34AB2EFDAC59}" srcOrd="3" destOrd="0" presId="urn:microsoft.com/office/officeart/2009/3/layout/HorizontalOrganizationChart"/>
    <dgm:cxn modelId="{F6BDA9B1-515B-4B93-91C0-051F19A2DB86}" type="presParOf" srcId="{EDD17750-1E1D-4B74-9C08-34AB2EFDAC59}" destId="{B7A8D698-CFEF-4FB9-8D74-2C68FBD09D31}" srcOrd="0" destOrd="0" presId="urn:microsoft.com/office/officeart/2009/3/layout/HorizontalOrganizationChart"/>
    <dgm:cxn modelId="{AEDF842A-5117-4AA5-8A83-B9EF7D1430BB}" type="presParOf" srcId="{B7A8D698-CFEF-4FB9-8D74-2C68FBD09D31}" destId="{614057C5-FAAE-404D-AE70-F9D9E5A6FF5C}" srcOrd="0" destOrd="0" presId="urn:microsoft.com/office/officeart/2009/3/layout/HorizontalOrganizationChart"/>
    <dgm:cxn modelId="{FCCF37B4-19E2-4F5C-AC5D-4F0345A95603}" type="presParOf" srcId="{B7A8D698-CFEF-4FB9-8D74-2C68FBD09D31}" destId="{D210B354-C9C2-4994-B3B5-3ACC4FE0B27E}" srcOrd="1" destOrd="0" presId="urn:microsoft.com/office/officeart/2009/3/layout/HorizontalOrganizationChart"/>
    <dgm:cxn modelId="{FCAA9AD5-DFEC-44DC-9619-F2B68E4BE098}" type="presParOf" srcId="{EDD17750-1E1D-4B74-9C08-34AB2EFDAC59}" destId="{9AE885FD-75C5-45E7-814F-46BF341BE9B6}" srcOrd="1" destOrd="0" presId="urn:microsoft.com/office/officeart/2009/3/layout/HorizontalOrganizationChart"/>
    <dgm:cxn modelId="{BBADDBEB-FFC7-45BA-94FC-55E62C365F0C}" type="presParOf" srcId="{9AE885FD-75C5-45E7-814F-46BF341BE9B6}" destId="{B988C7B1-8F31-4B6D-8784-CCA8E0EE6424}" srcOrd="0" destOrd="0" presId="urn:microsoft.com/office/officeart/2009/3/layout/HorizontalOrganizationChart"/>
    <dgm:cxn modelId="{D6B102B9-20A9-4910-A287-24161BDC902C}" type="presParOf" srcId="{9AE885FD-75C5-45E7-814F-46BF341BE9B6}" destId="{D9BE6236-3C04-4FE4-B88E-BB35898DE288}" srcOrd="1" destOrd="0" presId="urn:microsoft.com/office/officeart/2009/3/layout/HorizontalOrganizationChart"/>
    <dgm:cxn modelId="{4F848498-6517-4476-9444-CAD7C3A42DDF}" type="presParOf" srcId="{D9BE6236-3C04-4FE4-B88E-BB35898DE288}" destId="{5DD97B23-4FE8-4D35-ABC0-78C90121556B}" srcOrd="0" destOrd="0" presId="urn:microsoft.com/office/officeart/2009/3/layout/HorizontalOrganizationChart"/>
    <dgm:cxn modelId="{39AE14B1-0C35-49A2-A102-E60B4201F155}" type="presParOf" srcId="{5DD97B23-4FE8-4D35-ABC0-78C90121556B}" destId="{CDDA6943-3DD6-4664-BC11-F79E65BC4FE0}" srcOrd="0" destOrd="0" presId="urn:microsoft.com/office/officeart/2009/3/layout/HorizontalOrganizationChart"/>
    <dgm:cxn modelId="{ECC46996-BD91-44E0-8A5A-6251C7F7DEB4}" type="presParOf" srcId="{5DD97B23-4FE8-4D35-ABC0-78C90121556B}" destId="{12CC9C08-E7EC-4146-A8BE-A5AAD6FE9106}" srcOrd="1" destOrd="0" presId="urn:microsoft.com/office/officeart/2009/3/layout/HorizontalOrganizationChart"/>
    <dgm:cxn modelId="{0FC0E257-996C-44D2-8DD2-3E5ADBB02F5F}" type="presParOf" srcId="{D9BE6236-3C04-4FE4-B88E-BB35898DE288}" destId="{F349E5AE-3E77-4EEF-8807-97BEACDA64EB}" srcOrd="1" destOrd="0" presId="urn:microsoft.com/office/officeart/2009/3/layout/HorizontalOrganizationChart"/>
    <dgm:cxn modelId="{42AFE8CA-24AC-4BBC-A34A-53C7D8D8EE22}" type="presParOf" srcId="{D9BE6236-3C04-4FE4-B88E-BB35898DE288}" destId="{7392A7FE-D916-41F5-95BF-FD18B2B44785}" srcOrd="2" destOrd="0" presId="urn:microsoft.com/office/officeart/2009/3/layout/HorizontalOrganizationChart"/>
    <dgm:cxn modelId="{CD25901E-804A-4DCA-BF06-FDF2B80FA3BD}" type="presParOf" srcId="{9AE885FD-75C5-45E7-814F-46BF341BE9B6}" destId="{02BAA44C-DCB0-42FC-BDB6-62BAF3DF5698}" srcOrd="2" destOrd="0" presId="urn:microsoft.com/office/officeart/2009/3/layout/HorizontalOrganizationChart"/>
    <dgm:cxn modelId="{AF34BFD2-EEAE-40EC-9BC7-3D9B52B8C482}" type="presParOf" srcId="{9AE885FD-75C5-45E7-814F-46BF341BE9B6}" destId="{5F132BE7-0902-435F-9B0A-B901F52C0B6E}" srcOrd="3" destOrd="0" presId="urn:microsoft.com/office/officeart/2009/3/layout/HorizontalOrganizationChart"/>
    <dgm:cxn modelId="{ED74372F-A263-426F-9049-E19DF667FD63}" type="presParOf" srcId="{5F132BE7-0902-435F-9B0A-B901F52C0B6E}" destId="{05EA9455-3724-4675-AF40-295EC892232B}" srcOrd="0" destOrd="0" presId="urn:microsoft.com/office/officeart/2009/3/layout/HorizontalOrganizationChart"/>
    <dgm:cxn modelId="{6C36FFF8-F02F-409D-BB18-771AE44B25BA}" type="presParOf" srcId="{05EA9455-3724-4675-AF40-295EC892232B}" destId="{1128AB5D-177D-4B01-B382-AB5C4FA3D2B2}" srcOrd="0" destOrd="0" presId="urn:microsoft.com/office/officeart/2009/3/layout/HorizontalOrganizationChart"/>
    <dgm:cxn modelId="{B7C3E410-BAB0-4D28-92B9-12A72F035285}" type="presParOf" srcId="{05EA9455-3724-4675-AF40-295EC892232B}" destId="{554AF026-FAB1-43DA-8A52-0D2B7372253C}" srcOrd="1" destOrd="0" presId="urn:microsoft.com/office/officeart/2009/3/layout/HorizontalOrganizationChart"/>
    <dgm:cxn modelId="{CE2B4FAC-41C8-4B91-952A-931A111A7F11}" type="presParOf" srcId="{5F132BE7-0902-435F-9B0A-B901F52C0B6E}" destId="{82E97455-E51D-4E30-937E-6DF5B91197FF}" srcOrd="1" destOrd="0" presId="urn:microsoft.com/office/officeart/2009/3/layout/HorizontalOrganizationChart"/>
    <dgm:cxn modelId="{A40AA559-E7AC-4736-9B50-D159286B6F01}" type="presParOf" srcId="{5F132BE7-0902-435F-9B0A-B901F52C0B6E}" destId="{7139E139-BF83-4CBF-A5AE-F4B4616089D3}" srcOrd="2" destOrd="0" presId="urn:microsoft.com/office/officeart/2009/3/layout/HorizontalOrganizationChart"/>
    <dgm:cxn modelId="{F7F12500-2D6A-47AD-94F7-9773844F860D}" type="presParOf" srcId="{9AE885FD-75C5-45E7-814F-46BF341BE9B6}" destId="{C57160AB-D387-4F35-9F0E-F77FC692D453}" srcOrd="4" destOrd="0" presId="urn:microsoft.com/office/officeart/2009/3/layout/HorizontalOrganizationChart"/>
    <dgm:cxn modelId="{9D33FF76-21E7-4F71-80C2-62FD24300270}" type="presParOf" srcId="{9AE885FD-75C5-45E7-814F-46BF341BE9B6}" destId="{CB0960DE-C336-48FC-9864-059A77FABAFF}" srcOrd="5" destOrd="0" presId="urn:microsoft.com/office/officeart/2009/3/layout/HorizontalOrganizationChart"/>
    <dgm:cxn modelId="{62CB266C-EE97-4495-AAFC-3BA2387B8153}" type="presParOf" srcId="{CB0960DE-C336-48FC-9864-059A77FABAFF}" destId="{742F9D2A-F79E-49B3-BDDC-53A56BA5DB43}" srcOrd="0" destOrd="0" presId="urn:microsoft.com/office/officeart/2009/3/layout/HorizontalOrganizationChart"/>
    <dgm:cxn modelId="{AD6FCAF3-DD09-43F3-9122-055EC6C61BC3}" type="presParOf" srcId="{742F9D2A-F79E-49B3-BDDC-53A56BA5DB43}" destId="{E371B5F6-F555-477D-AD85-ACA5100C9615}" srcOrd="0" destOrd="0" presId="urn:microsoft.com/office/officeart/2009/3/layout/HorizontalOrganizationChart"/>
    <dgm:cxn modelId="{8E4C6A78-9E50-47A1-9B6B-E2C7B6B22C0C}" type="presParOf" srcId="{742F9D2A-F79E-49B3-BDDC-53A56BA5DB43}" destId="{40E3464B-08FF-49AA-94A0-D4FEB3E2B0D3}" srcOrd="1" destOrd="0" presId="urn:microsoft.com/office/officeart/2009/3/layout/HorizontalOrganizationChart"/>
    <dgm:cxn modelId="{351AA448-E9C5-4AA2-BD14-15C1E60A4E7D}" type="presParOf" srcId="{CB0960DE-C336-48FC-9864-059A77FABAFF}" destId="{0DB1837D-B943-4171-A3CF-A4DC16127EE2}" srcOrd="1" destOrd="0" presId="urn:microsoft.com/office/officeart/2009/3/layout/HorizontalOrganizationChart"/>
    <dgm:cxn modelId="{DFCD49D5-44F5-4B9E-9CB6-532BFAE5AA1B}" type="presParOf" srcId="{CB0960DE-C336-48FC-9864-059A77FABAFF}" destId="{7ED9CA38-3A44-4386-855F-201E097782CF}" srcOrd="2" destOrd="0" presId="urn:microsoft.com/office/officeart/2009/3/layout/HorizontalOrganizationChart"/>
    <dgm:cxn modelId="{2395CD87-EAE0-449B-9EBB-D2FACD6149AA}" type="presParOf" srcId="{EDD17750-1E1D-4B74-9C08-34AB2EFDAC59}" destId="{2BFB7423-2C6B-4A5E-BAF7-DFEA56680A34}" srcOrd="2" destOrd="0" presId="urn:microsoft.com/office/officeart/2009/3/layout/HorizontalOrganizationChart"/>
    <dgm:cxn modelId="{EA399AF2-DA21-402D-BEBF-5F03CD33E469}" type="presParOf" srcId="{3DFC93C0-B4FD-4D1C-9FD0-E126E91318BB}" destId="{A6DB3641-D848-47C3-9876-4B63FB6FF51C}" srcOrd="2" destOrd="0" presId="urn:microsoft.com/office/officeart/2009/3/layout/HorizontalOrganizationChart"/>
    <dgm:cxn modelId="{791C80CD-AEBF-49D8-B155-2B8DC64D3E36}" type="presParOf" srcId="{A6DB3641-D848-47C3-9876-4B63FB6FF51C}" destId="{02965702-3EFD-46B1-A020-C7992D9D9633}" srcOrd="0" destOrd="0" presId="urn:microsoft.com/office/officeart/2009/3/layout/HorizontalOrganizationChart"/>
    <dgm:cxn modelId="{046DC23E-5199-432B-8052-EE20A1B202C5}" type="presParOf" srcId="{A6DB3641-D848-47C3-9876-4B63FB6FF51C}" destId="{53E3AE41-80AF-40BB-B7D2-FA09B8998360}" srcOrd="1" destOrd="0" presId="urn:microsoft.com/office/officeart/2009/3/layout/HorizontalOrganizationChart"/>
    <dgm:cxn modelId="{53B3B39B-D1FA-444E-B76F-EE9887E48311}" type="presParOf" srcId="{53E3AE41-80AF-40BB-B7D2-FA09B8998360}" destId="{BBFFEAD3-14CC-4047-BD14-06D16D9874C0}" srcOrd="0" destOrd="0" presId="urn:microsoft.com/office/officeart/2009/3/layout/HorizontalOrganizationChart"/>
    <dgm:cxn modelId="{60DD3284-93BB-41C3-817F-351D0F86D695}" type="presParOf" srcId="{BBFFEAD3-14CC-4047-BD14-06D16D9874C0}" destId="{F44AC9E4-1DF9-4C5E-B753-E066BC317546}" srcOrd="0" destOrd="0" presId="urn:microsoft.com/office/officeart/2009/3/layout/HorizontalOrganizationChart"/>
    <dgm:cxn modelId="{6F174CD8-868F-4AF1-A23A-600A897EFE6B}" type="presParOf" srcId="{BBFFEAD3-14CC-4047-BD14-06D16D9874C0}" destId="{308DAF08-D2DD-477A-880E-39BA1ECBE705}" srcOrd="1" destOrd="0" presId="urn:microsoft.com/office/officeart/2009/3/layout/HorizontalOrganizationChart"/>
    <dgm:cxn modelId="{8507C7F5-6705-4CC7-89C6-DE498DC9F332}" type="presParOf" srcId="{53E3AE41-80AF-40BB-B7D2-FA09B8998360}" destId="{41EC8698-8D7B-4509-B331-592DCF75274A}" srcOrd="1" destOrd="0" presId="urn:microsoft.com/office/officeart/2009/3/layout/HorizontalOrganizationChart"/>
    <dgm:cxn modelId="{02CA89F4-75EB-4261-BB2E-642ABA967C3E}" type="presParOf" srcId="{53E3AE41-80AF-40BB-B7D2-FA09B8998360}" destId="{DAF8C06F-7E3E-45E1-AC57-2FA26CD32E3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03B131-BAAB-44C9-B6C7-8AF9DE8BF67C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64128F3-49E4-4874-8090-2A49C9F1C3F9}">
      <dgm:prSet phldrT="[Texto]" custT="1"/>
      <dgm:spPr/>
      <dgm:t>
        <a:bodyPr/>
        <a:lstStyle/>
        <a:p>
          <a:r>
            <a:rPr lang="es-EC" sz="1800" dirty="0" smtClean="0"/>
            <a:t>PLANIFICACIÓN FINANCIERA</a:t>
          </a:r>
          <a:endParaRPr lang="es-EC" sz="1800" dirty="0"/>
        </a:p>
      </dgm:t>
    </dgm:pt>
    <dgm:pt modelId="{39783661-F681-4C90-A1AB-6B7FC5790B2C}" type="parTrans" cxnId="{9DAA5CB7-BEB3-4A40-B0D9-F1D523F17904}">
      <dgm:prSet/>
      <dgm:spPr/>
      <dgm:t>
        <a:bodyPr/>
        <a:lstStyle/>
        <a:p>
          <a:endParaRPr lang="es-EC"/>
        </a:p>
      </dgm:t>
    </dgm:pt>
    <dgm:pt modelId="{3A3D9016-E1E4-4ADB-ACD4-92F3E04C8DEE}" type="sibTrans" cxnId="{9DAA5CB7-BEB3-4A40-B0D9-F1D523F17904}">
      <dgm:prSet/>
      <dgm:spPr/>
      <dgm:t>
        <a:bodyPr/>
        <a:lstStyle/>
        <a:p>
          <a:endParaRPr lang="es-EC"/>
        </a:p>
      </dgm:t>
    </dgm:pt>
    <dgm:pt modelId="{3F35AE2A-2C20-4DCD-BC53-0961B0D1A510}" type="asst">
      <dgm:prSet phldrT="[Texto]" custT="1"/>
      <dgm:spPr/>
      <dgm:t>
        <a:bodyPr/>
        <a:lstStyle/>
        <a:p>
          <a:r>
            <a:rPr lang="es-EC" sz="1800" dirty="0" smtClean="0"/>
            <a:t>Proceso mediante el cual se establecen metas, objetivos y estrategias financieras</a:t>
          </a:r>
          <a:endParaRPr lang="es-EC" sz="1800" dirty="0"/>
        </a:p>
      </dgm:t>
    </dgm:pt>
    <dgm:pt modelId="{E122B946-2A02-47F0-BA07-F1288BF1EAB6}" type="parTrans" cxnId="{608291DF-9DBF-4C40-B3E1-44D4ACDAC24A}">
      <dgm:prSet/>
      <dgm:spPr/>
      <dgm:t>
        <a:bodyPr/>
        <a:lstStyle/>
        <a:p>
          <a:endParaRPr lang="es-EC"/>
        </a:p>
      </dgm:t>
    </dgm:pt>
    <dgm:pt modelId="{C3263BEC-00B8-4159-AF3C-65FA86A49B94}" type="sibTrans" cxnId="{608291DF-9DBF-4C40-B3E1-44D4ACDAC24A}">
      <dgm:prSet/>
      <dgm:spPr/>
      <dgm:t>
        <a:bodyPr/>
        <a:lstStyle/>
        <a:p>
          <a:endParaRPr lang="es-EC"/>
        </a:p>
      </dgm:t>
    </dgm:pt>
    <dgm:pt modelId="{5CD092DD-9B1F-46E3-B440-2EE858B24CEE}">
      <dgm:prSet phldrT="[Texto]" custT="1"/>
      <dgm:spPr/>
      <dgm:t>
        <a:bodyPr/>
        <a:lstStyle/>
        <a:p>
          <a:r>
            <a:rPr lang="es-EC" sz="1800" dirty="0" smtClean="0"/>
            <a:t>Síntesis del diagnóstico financiero </a:t>
          </a:r>
          <a:endParaRPr lang="es-EC" sz="1800" dirty="0"/>
        </a:p>
      </dgm:t>
    </dgm:pt>
    <dgm:pt modelId="{0491155B-7891-4C06-963B-F2AB3B1AB589}" type="parTrans" cxnId="{338F3E41-C405-4D4A-A4E6-C79B193FFAEC}">
      <dgm:prSet/>
      <dgm:spPr/>
      <dgm:t>
        <a:bodyPr/>
        <a:lstStyle/>
        <a:p>
          <a:endParaRPr lang="es-EC"/>
        </a:p>
      </dgm:t>
    </dgm:pt>
    <dgm:pt modelId="{5A0E707A-1EED-4A89-9A80-62324CA4EDAB}" type="sibTrans" cxnId="{338F3E41-C405-4D4A-A4E6-C79B193FFAEC}">
      <dgm:prSet/>
      <dgm:spPr/>
      <dgm:t>
        <a:bodyPr/>
        <a:lstStyle/>
        <a:p>
          <a:endParaRPr lang="es-EC"/>
        </a:p>
      </dgm:t>
    </dgm:pt>
    <dgm:pt modelId="{9DDD1BF9-4E60-465F-B187-ABC8A20C79BE}">
      <dgm:prSet phldrT="[Texto]" custT="1"/>
      <dgm:spPr/>
      <dgm:t>
        <a:bodyPr/>
        <a:lstStyle/>
        <a:p>
          <a:r>
            <a:rPr lang="es-EC" sz="1800" dirty="0" smtClean="0"/>
            <a:t>Objetivos Estratégicos</a:t>
          </a:r>
          <a:endParaRPr lang="es-EC" sz="1800" dirty="0"/>
        </a:p>
      </dgm:t>
    </dgm:pt>
    <dgm:pt modelId="{0868929B-D98C-404D-BEDF-9246EE864544}" type="parTrans" cxnId="{93144F42-E306-4FC3-8BD4-726A350076EB}">
      <dgm:prSet/>
      <dgm:spPr/>
      <dgm:t>
        <a:bodyPr/>
        <a:lstStyle/>
        <a:p>
          <a:endParaRPr lang="es-EC"/>
        </a:p>
      </dgm:t>
    </dgm:pt>
    <dgm:pt modelId="{527E3419-4907-4B2E-B157-C3885CB84CF1}" type="sibTrans" cxnId="{93144F42-E306-4FC3-8BD4-726A350076EB}">
      <dgm:prSet/>
      <dgm:spPr/>
      <dgm:t>
        <a:bodyPr/>
        <a:lstStyle/>
        <a:p>
          <a:endParaRPr lang="es-EC"/>
        </a:p>
      </dgm:t>
    </dgm:pt>
    <dgm:pt modelId="{F0169D1E-673F-4ECF-860C-459DFD0D5A4E}">
      <dgm:prSet phldrT="[Texto]" custT="1"/>
      <dgm:spPr/>
      <dgm:t>
        <a:bodyPr/>
        <a:lstStyle/>
        <a:p>
          <a:r>
            <a:rPr lang="es-EC" sz="1800" dirty="0" smtClean="0"/>
            <a:t>Consolidación de los resultados obtenidos en el diagnóstico financiero</a:t>
          </a:r>
          <a:endParaRPr lang="es-EC" sz="1800" dirty="0"/>
        </a:p>
      </dgm:t>
    </dgm:pt>
    <dgm:pt modelId="{C3DA2AE8-D671-46C0-AC1D-0891E027E4C3}" type="parTrans" cxnId="{7F009702-FBF1-4934-BD6A-DE4BDEDC1F48}">
      <dgm:prSet/>
      <dgm:spPr/>
      <dgm:t>
        <a:bodyPr/>
        <a:lstStyle/>
        <a:p>
          <a:endParaRPr lang="es-EC"/>
        </a:p>
      </dgm:t>
    </dgm:pt>
    <dgm:pt modelId="{0004CDEE-3B8E-4A5B-9DA7-C65AEC620A94}" type="sibTrans" cxnId="{7F009702-FBF1-4934-BD6A-DE4BDEDC1F48}">
      <dgm:prSet/>
      <dgm:spPr/>
      <dgm:t>
        <a:bodyPr/>
        <a:lstStyle/>
        <a:p>
          <a:endParaRPr lang="es-EC"/>
        </a:p>
      </dgm:t>
    </dgm:pt>
    <dgm:pt modelId="{3B732D0E-239C-4E9F-A293-9848E1685877}">
      <dgm:prSet phldrT="[Texto]" custT="1"/>
      <dgm:spPr/>
      <dgm:t>
        <a:bodyPr/>
        <a:lstStyle/>
        <a:p>
          <a:r>
            <a:rPr lang="es-EC" sz="1800" dirty="0" smtClean="0"/>
            <a:t>Son los resultados que la empresa pretende alcanzar</a:t>
          </a:r>
          <a:endParaRPr lang="es-EC" sz="1800" dirty="0"/>
        </a:p>
      </dgm:t>
    </dgm:pt>
    <dgm:pt modelId="{F5A9AB55-7444-4E27-AFFC-ABA117442C40}" type="parTrans" cxnId="{450B15A5-CA12-47CC-817C-765D6FFE2ABB}">
      <dgm:prSet/>
      <dgm:spPr/>
      <dgm:t>
        <a:bodyPr/>
        <a:lstStyle/>
        <a:p>
          <a:endParaRPr lang="es-EC"/>
        </a:p>
      </dgm:t>
    </dgm:pt>
    <dgm:pt modelId="{C147EA95-C608-4769-8A0B-7F14668D0265}" type="sibTrans" cxnId="{450B15A5-CA12-47CC-817C-765D6FFE2ABB}">
      <dgm:prSet/>
      <dgm:spPr/>
      <dgm:t>
        <a:bodyPr/>
        <a:lstStyle/>
        <a:p>
          <a:endParaRPr lang="es-EC"/>
        </a:p>
      </dgm:t>
    </dgm:pt>
    <dgm:pt modelId="{4CDF9902-E916-40F7-8ED5-7DE0C50F2735}">
      <dgm:prSet phldrT="[Texto]" custT="1"/>
      <dgm:spPr/>
      <dgm:t>
        <a:bodyPr/>
        <a:lstStyle/>
        <a:p>
          <a:r>
            <a:rPr lang="es-EC" sz="1800" dirty="0" smtClean="0"/>
            <a:t>Estrategias financieras</a:t>
          </a:r>
          <a:endParaRPr lang="es-EC" sz="1800" dirty="0"/>
        </a:p>
      </dgm:t>
    </dgm:pt>
    <dgm:pt modelId="{6932C1A9-D313-422E-92EE-0C9ECDD42602}" type="parTrans" cxnId="{F4E7D7D0-FF75-4E51-A2C2-1BEB9B04618C}">
      <dgm:prSet/>
      <dgm:spPr/>
      <dgm:t>
        <a:bodyPr/>
        <a:lstStyle/>
        <a:p>
          <a:endParaRPr lang="es-EC"/>
        </a:p>
      </dgm:t>
    </dgm:pt>
    <dgm:pt modelId="{83EB15BA-DC47-4F4A-85F0-96561B01962D}" type="sibTrans" cxnId="{F4E7D7D0-FF75-4E51-A2C2-1BEB9B04618C}">
      <dgm:prSet/>
      <dgm:spPr/>
      <dgm:t>
        <a:bodyPr/>
        <a:lstStyle/>
        <a:p>
          <a:endParaRPr lang="es-EC"/>
        </a:p>
      </dgm:t>
    </dgm:pt>
    <dgm:pt modelId="{D1A45C4A-CE77-4A68-81CE-3C54112A904A}">
      <dgm:prSet phldrT="[Texto]" custT="1"/>
      <dgm:spPr/>
      <dgm:t>
        <a:bodyPr/>
        <a:lstStyle/>
        <a:p>
          <a:r>
            <a:rPr lang="es-EC" sz="1800" dirty="0" smtClean="0"/>
            <a:t>Son las acciones a utilizar para el cumplimiento de los objetivos</a:t>
          </a:r>
          <a:endParaRPr lang="es-EC" sz="1800" dirty="0"/>
        </a:p>
      </dgm:t>
    </dgm:pt>
    <dgm:pt modelId="{11361B30-4531-4BCF-896B-757A2B840578}" type="parTrans" cxnId="{3BD6D746-1C04-43E6-B17F-0E5F899B1F16}">
      <dgm:prSet/>
      <dgm:spPr/>
      <dgm:t>
        <a:bodyPr/>
        <a:lstStyle/>
        <a:p>
          <a:endParaRPr lang="es-EC"/>
        </a:p>
      </dgm:t>
    </dgm:pt>
    <dgm:pt modelId="{DE9B2080-393D-4AB4-9CD4-BE9A92239A0B}" type="sibTrans" cxnId="{3BD6D746-1C04-43E6-B17F-0E5F899B1F16}">
      <dgm:prSet/>
      <dgm:spPr/>
      <dgm:t>
        <a:bodyPr/>
        <a:lstStyle/>
        <a:p>
          <a:endParaRPr lang="es-EC"/>
        </a:p>
      </dgm:t>
    </dgm:pt>
    <dgm:pt modelId="{77E86473-C067-46D3-BEBF-3A056EFF0546}" type="pres">
      <dgm:prSet presAssocID="{3803B131-BAAB-44C9-B6C7-8AF9DE8BF6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1A2CFAF-C087-4836-9A59-DF72BB1F11E0}" type="pres">
      <dgm:prSet presAssocID="{364128F3-49E4-4874-8090-2A49C9F1C3F9}" presName="hierRoot1" presStyleCnt="0">
        <dgm:presLayoutVars>
          <dgm:hierBranch val="init"/>
        </dgm:presLayoutVars>
      </dgm:prSet>
      <dgm:spPr/>
    </dgm:pt>
    <dgm:pt modelId="{49017177-4F33-4075-AD09-EE13904B6B04}" type="pres">
      <dgm:prSet presAssocID="{364128F3-49E4-4874-8090-2A49C9F1C3F9}" presName="rootComposite1" presStyleCnt="0"/>
      <dgm:spPr/>
    </dgm:pt>
    <dgm:pt modelId="{A9E14CD4-39BC-4982-934C-3F15EB6CE8DD}" type="pres">
      <dgm:prSet presAssocID="{364128F3-49E4-4874-8090-2A49C9F1C3F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D3FAB4-BDAE-45C0-9F62-E75467B40AB2}" type="pres">
      <dgm:prSet presAssocID="{364128F3-49E4-4874-8090-2A49C9F1C3F9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307A942-FC75-49F9-A5D5-80A297C66314}" type="pres">
      <dgm:prSet presAssocID="{364128F3-49E4-4874-8090-2A49C9F1C3F9}" presName="hierChild2" presStyleCnt="0"/>
      <dgm:spPr/>
    </dgm:pt>
    <dgm:pt modelId="{57B1514A-0EEC-4F82-ABCC-1CD8D96A9F71}" type="pres">
      <dgm:prSet presAssocID="{0491155B-7891-4C06-963B-F2AB3B1AB589}" presName="Name37" presStyleLbl="parChTrans1D2" presStyleIdx="0" presStyleCnt="4"/>
      <dgm:spPr/>
      <dgm:t>
        <a:bodyPr/>
        <a:lstStyle/>
        <a:p>
          <a:endParaRPr lang="es-EC"/>
        </a:p>
      </dgm:t>
    </dgm:pt>
    <dgm:pt modelId="{F00E31BE-CBFF-4FDB-868B-525303B1D26B}" type="pres">
      <dgm:prSet presAssocID="{5CD092DD-9B1F-46E3-B440-2EE858B24CEE}" presName="hierRoot2" presStyleCnt="0">
        <dgm:presLayoutVars>
          <dgm:hierBranch val="init"/>
        </dgm:presLayoutVars>
      </dgm:prSet>
      <dgm:spPr/>
    </dgm:pt>
    <dgm:pt modelId="{BC17709C-7923-4678-B90E-857DFEB8FF87}" type="pres">
      <dgm:prSet presAssocID="{5CD092DD-9B1F-46E3-B440-2EE858B24CEE}" presName="rootComposite" presStyleCnt="0"/>
      <dgm:spPr/>
    </dgm:pt>
    <dgm:pt modelId="{5E342C8D-3B99-47BC-A9AE-0E1DCDEA7D63}" type="pres">
      <dgm:prSet presAssocID="{5CD092DD-9B1F-46E3-B440-2EE858B24CE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408471-2C32-43FD-B40D-75D4C92ACF3A}" type="pres">
      <dgm:prSet presAssocID="{5CD092DD-9B1F-46E3-B440-2EE858B24CEE}" presName="rootConnector" presStyleLbl="node2" presStyleIdx="0" presStyleCnt="3"/>
      <dgm:spPr/>
      <dgm:t>
        <a:bodyPr/>
        <a:lstStyle/>
        <a:p>
          <a:endParaRPr lang="es-EC"/>
        </a:p>
      </dgm:t>
    </dgm:pt>
    <dgm:pt modelId="{57224646-F62C-4B43-8C19-BDDD76D00307}" type="pres">
      <dgm:prSet presAssocID="{5CD092DD-9B1F-46E3-B440-2EE858B24CEE}" presName="hierChild4" presStyleCnt="0"/>
      <dgm:spPr/>
    </dgm:pt>
    <dgm:pt modelId="{7E1564B4-E413-40E2-8026-B6FFAC60C86C}" type="pres">
      <dgm:prSet presAssocID="{C3DA2AE8-D671-46C0-AC1D-0891E027E4C3}" presName="Name37" presStyleLbl="parChTrans1D3" presStyleIdx="0" presStyleCnt="3"/>
      <dgm:spPr/>
      <dgm:t>
        <a:bodyPr/>
        <a:lstStyle/>
        <a:p>
          <a:endParaRPr lang="es-EC"/>
        </a:p>
      </dgm:t>
    </dgm:pt>
    <dgm:pt modelId="{CF3D7A5F-F15E-4497-9708-5E088779803F}" type="pres">
      <dgm:prSet presAssocID="{F0169D1E-673F-4ECF-860C-459DFD0D5A4E}" presName="hierRoot2" presStyleCnt="0">
        <dgm:presLayoutVars>
          <dgm:hierBranch val="init"/>
        </dgm:presLayoutVars>
      </dgm:prSet>
      <dgm:spPr/>
    </dgm:pt>
    <dgm:pt modelId="{949B7C86-E12D-4A80-9B55-0DE8B444BEE3}" type="pres">
      <dgm:prSet presAssocID="{F0169D1E-673F-4ECF-860C-459DFD0D5A4E}" presName="rootComposite" presStyleCnt="0"/>
      <dgm:spPr/>
    </dgm:pt>
    <dgm:pt modelId="{EA2AB0DF-7277-4D8A-BBC4-66859D7BC721}" type="pres">
      <dgm:prSet presAssocID="{F0169D1E-673F-4ECF-860C-459DFD0D5A4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6B40ABE-0C7D-4774-8B81-2A867C5B773E}" type="pres">
      <dgm:prSet presAssocID="{F0169D1E-673F-4ECF-860C-459DFD0D5A4E}" presName="rootConnector" presStyleLbl="node3" presStyleIdx="0" presStyleCnt="3"/>
      <dgm:spPr/>
      <dgm:t>
        <a:bodyPr/>
        <a:lstStyle/>
        <a:p>
          <a:endParaRPr lang="es-EC"/>
        </a:p>
      </dgm:t>
    </dgm:pt>
    <dgm:pt modelId="{77346A84-D18F-4D3D-B19D-E0B0545419BB}" type="pres">
      <dgm:prSet presAssocID="{F0169D1E-673F-4ECF-860C-459DFD0D5A4E}" presName="hierChild4" presStyleCnt="0"/>
      <dgm:spPr/>
    </dgm:pt>
    <dgm:pt modelId="{5F4FA82D-BCCB-4B64-BA7C-652D4720A7D7}" type="pres">
      <dgm:prSet presAssocID="{F0169D1E-673F-4ECF-860C-459DFD0D5A4E}" presName="hierChild5" presStyleCnt="0"/>
      <dgm:spPr/>
    </dgm:pt>
    <dgm:pt modelId="{072F6979-4846-4050-924A-164E1E4728B6}" type="pres">
      <dgm:prSet presAssocID="{5CD092DD-9B1F-46E3-B440-2EE858B24CEE}" presName="hierChild5" presStyleCnt="0"/>
      <dgm:spPr/>
    </dgm:pt>
    <dgm:pt modelId="{8BD9271C-43EE-49F6-A832-B03EAF7DEF19}" type="pres">
      <dgm:prSet presAssocID="{0868929B-D98C-404D-BEDF-9246EE864544}" presName="Name37" presStyleLbl="parChTrans1D2" presStyleIdx="1" presStyleCnt="4"/>
      <dgm:spPr/>
      <dgm:t>
        <a:bodyPr/>
        <a:lstStyle/>
        <a:p>
          <a:endParaRPr lang="es-EC"/>
        </a:p>
      </dgm:t>
    </dgm:pt>
    <dgm:pt modelId="{3D9C84D5-17D6-495D-8CAC-4DD0CF607986}" type="pres">
      <dgm:prSet presAssocID="{9DDD1BF9-4E60-465F-B187-ABC8A20C79BE}" presName="hierRoot2" presStyleCnt="0">
        <dgm:presLayoutVars>
          <dgm:hierBranch val="init"/>
        </dgm:presLayoutVars>
      </dgm:prSet>
      <dgm:spPr/>
    </dgm:pt>
    <dgm:pt modelId="{B876E414-7C4B-4C7A-8442-1E249070E63E}" type="pres">
      <dgm:prSet presAssocID="{9DDD1BF9-4E60-465F-B187-ABC8A20C79BE}" presName="rootComposite" presStyleCnt="0"/>
      <dgm:spPr/>
    </dgm:pt>
    <dgm:pt modelId="{B22DD281-F6A8-4FE9-BE7A-6673005165D6}" type="pres">
      <dgm:prSet presAssocID="{9DDD1BF9-4E60-465F-B187-ABC8A20C79B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0734318-627B-45E1-A2AF-F2081EDD922D}" type="pres">
      <dgm:prSet presAssocID="{9DDD1BF9-4E60-465F-B187-ABC8A20C79BE}" presName="rootConnector" presStyleLbl="node2" presStyleIdx="1" presStyleCnt="3"/>
      <dgm:spPr/>
      <dgm:t>
        <a:bodyPr/>
        <a:lstStyle/>
        <a:p>
          <a:endParaRPr lang="es-EC"/>
        </a:p>
      </dgm:t>
    </dgm:pt>
    <dgm:pt modelId="{A3B743DD-4FB3-428A-90AC-71542A4A7A1A}" type="pres">
      <dgm:prSet presAssocID="{9DDD1BF9-4E60-465F-B187-ABC8A20C79BE}" presName="hierChild4" presStyleCnt="0"/>
      <dgm:spPr/>
    </dgm:pt>
    <dgm:pt modelId="{DEE1C4FB-BBAC-46D6-A12F-A60A1F4A05EE}" type="pres">
      <dgm:prSet presAssocID="{F5A9AB55-7444-4E27-AFFC-ABA117442C40}" presName="Name37" presStyleLbl="parChTrans1D3" presStyleIdx="1" presStyleCnt="3"/>
      <dgm:spPr/>
      <dgm:t>
        <a:bodyPr/>
        <a:lstStyle/>
        <a:p>
          <a:endParaRPr lang="es-EC"/>
        </a:p>
      </dgm:t>
    </dgm:pt>
    <dgm:pt modelId="{7EE94BCA-9CAF-4B67-BE98-B0FF569C53FD}" type="pres">
      <dgm:prSet presAssocID="{3B732D0E-239C-4E9F-A293-9848E1685877}" presName="hierRoot2" presStyleCnt="0">
        <dgm:presLayoutVars>
          <dgm:hierBranch val="init"/>
        </dgm:presLayoutVars>
      </dgm:prSet>
      <dgm:spPr/>
    </dgm:pt>
    <dgm:pt modelId="{832B0B83-CE92-4CB8-AF61-417E936D9CE7}" type="pres">
      <dgm:prSet presAssocID="{3B732D0E-239C-4E9F-A293-9848E1685877}" presName="rootComposite" presStyleCnt="0"/>
      <dgm:spPr/>
    </dgm:pt>
    <dgm:pt modelId="{9788F7E8-6D83-49F5-BBAD-B47A508E1399}" type="pres">
      <dgm:prSet presAssocID="{3B732D0E-239C-4E9F-A293-9848E168587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327B055-281F-4B5F-BBCB-F51B0CA83783}" type="pres">
      <dgm:prSet presAssocID="{3B732D0E-239C-4E9F-A293-9848E1685877}" presName="rootConnector" presStyleLbl="node3" presStyleIdx="1" presStyleCnt="3"/>
      <dgm:spPr/>
      <dgm:t>
        <a:bodyPr/>
        <a:lstStyle/>
        <a:p>
          <a:endParaRPr lang="es-EC"/>
        </a:p>
      </dgm:t>
    </dgm:pt>
    <dgm:pt modelId="{4E039F4F-CED2-4729-9246-CD60F897625F}" type="pres">
      <dgm:prSet presAssocID="{3B732D0E-239C-4E9F-A293-9848E1685877}" presName="hierChild4" presStyleCnt="0"/>
      <dgm:spPr/>
    </dgm:pt>
    <dgm:pt modelId="{7C2E8B67-119D-4F86-B927-0320805F7731}" type="pres">
      <dgm:prSet presAssocID="{3B732D0E-239C-4E9F-A293-9848E1685877}" presName="hierChild5" presStyleCnt="0"/>
      <dgm:spPr/>
    </dgm:pt>
    <dgm:pt modelId="{22374167-F761-4B62-820F-2D0C5144523C}" type="pres">
      <dgm:prSet presAssocID="{9DDD1BF9-4E60-465F-B187-ABC8A20C79BE}" presName="hierChild5" presStyleCnt="0"/>
      <dgm:spPr/>
    </dgm:pt>
    <dgm:pt modelId="{0EAB7BDD-BD66-4AD3-A9C8-CB9042A3C914}" type="pres">
      <dgm:prSet presAssocID="{6932C1A9-D313-422E-92EE-0C9ECDD42602}" presName="Name37" presStyleLbl="parChTrans1D2" presStyleIdx="2" presStyleCnt="4"/>
      <dgm:spPr/>
      <dgm:t>
        <a:bodyPr/>
        <a:lstStyle/>
        <a:p>
          <a:endParaRPr lang="es-EC"/>
        </a:p>
      </dgm:t>
    </dgm:pt>
    <dgm:pt modelId="{07274E64-0AAB-4B1D-84EB-D200767E5727}" type="pres">
      <dgm:prSet presAssocID="{4CDF9902-E916-40F7-8ED5-7DE0C50F2735}" presName="hierRoot2" presStyleCnt="0">
        <dgm:presLayoutVars>
          <dgm:hierBranch val="init"/>
        </dgm:presLayoutVars>
      </dgm:prSet>
      <dgm:spPr/>
    </dgm:pt>
    <dgm:pt modelId="{E8B807F2-E695-4E8F-8D66-5DED613E925E}" type="pres">
      <dgm:prSet presAssocID="{4CDF9902-E916-40F7-8ED5-7DE0C50F2735}" presName="rootComposite" presStyleCnt="0"/>
      <dgm:spPr/>
    </dgm:pt>
    <dgm:pt modelId="{9FFDA2B2-94E7-4F5E-BAF0-EC7D2C120FE5}" type="pres">
      <dgm:prSet presAssocID="{4CDF9902-E916-40F7-8ED5-7DE0C50F273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348A625-C935-4385-944D-A3BAF9085B46}" type="pres">
      <dgm:prSet presAssocID="{4CDF9902-E916-40F7-8ED5-7DE0C50F2735}" presName="rootConnector" presStyleLbl="node2" presStyleIdx="2" presStyleCnt="3"/>
      <dgm:spPr/>
      <dgm:t>
        <a:bodyPr/>
        <a:lstStyle/>
        <a:p>
          <a:endParaRPr lang="es-EC"/>
        </a:p>
      </dgm:t>
    </dgm:pt>
    <dgm:pt modelId="{593871A4-4AC8-4682-9718-DF5EA3D5DD38}" type="pres">
      <dgm:prSet presAssocID="{4CDF9902-E916-40F7-8ED5-7DE0C50F2735}" presName="hierChild4" presStyleCnt="0"/>
      <dgm:spPr/>
    </dgm:pt>
    <dgm:pt modelId="{19805FDF-CB6C-46F2-B134-3C6AC769BCF1}" type="pres">
      <dgm:prSet presAssocID="{11361B30-4531-4BCF-896B-757A2B840578}" presName="Name37" presStyleLbl="parChTrans1D3" presStyleIdx="2" presStyleCnt="3"/>
      <dgm:spPr/>
      <dgm:t>
        <a:bodyPr/>
        <a:lstStyle/>
        <a:p>
          <a:endParaRPr lang="es-EC"/>
        </a:p>
      </dgm:t>
    </dgm:pt>
    <dgm:pt modelId="{32F3677B-6ABA-44C1-B126-B5707A47BF71}" type="pres">
      <dgm:prSet presAssocID="{D1A45C4A-CE77-4A68-81CE-3C54112A904A}" presName="hierRoot2" presStyleCnt="0">
        <dgm:presLayoutVars>
          <dgm:hierBranch val="init"/>
        </dgm:presLayoutVars>
      </dgm:prSet>
      <dgm:spPr/>
    </dgm:pt>
    <dgm:pt modelId="{62094E62-C28B-4395-86F7-E17C27E1D1C4}" type="pres">
      <dgm:prSet presAssocID="{D1A45C4A-CE77-4A68-81CE-3C54112A904A}" presName="rootComposite" presStyleCnt="0"/>
      <dgm:spPr/>
    </dgm:pt>
    <dgm:pt modelId="{D2E6723F-EFC0-417F-A017-CF5DA2BD9395}" type="pres">
      <dgm:prSet presAssocID="{D1A45C4A-CE77-4A68-81CE-3C54112A904A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6265C92-CB67-445D-9B78-D051D50AC293}" type="pres">
      <dgm:prSet presAssocID="{D1A45C4A-CE77-4A68-81CE-3C54112A904A}" presName="rootConnector" presStyleLbl="node3" presStyleIdx="2" presStyleCnt="3"/>
      <dgm:spPr/>
      <dgm:t>
        <a:bodyPr/>
        <a:lstStyle/>
        <a:p>
          <a:endParaRPr lang="es-EC"/>
        </a:p>
      </dgm:t>
    </dgm:pt>
    <dgm:pt modelId="{7BCF92AF-0817-4495-BD1F-FBBF3DA214B8}" type="pres">
      <dgm:prSet presAssocID="{D1A45C4A-CE77-4A68-81CE-3C54112A904A}" presName="hierChild4" presStyleCnt="0"/>
      <dgm:spPr/>
    </dgm:pt>
    <dgm:pt modelId="{904A8BB5-29C7-4119-98D6-1410267A5CCF}" type="pres">
      <dgm:prSet presAssocID="{D1A45C4A-CE77-4A68-81CE-3C54112A904A}" presName="hierChild5" presStyleCnt="0"/>
      <dgm:spPr/>
    </dgm:pt>
    <dgm:pt modelId="{DF992059-2500-45E3-A653-EE8FC80C4E80}" type="pres">
      <dgm:prSet presAssocID="{4CDF9902-E916-40F7-8ED5-7DE0C50F2735}" presName="hierChild5" presStyleCnt="0"/>
      <dgm:spPr/>
    </dgm:pt>
    <dgm:pt modelId="{1C84280B-1AC4-4C08-9E6E-FB4C8EEF4656}" type="pres">
      <dgm:prSet presAssocID="{364128F3-49E4-4874-8090-2A49C9F1C3F9}" presName="hierChild3" presStyleCnt="0"/>
      <dgm:spPr/>
    </dgm:pt>
    <dgm:pt modelId="{BE7A919C-3368-48A4-B4D6-90EA47C29107}" type="pres">
      <dgm:prSet presAssocID="{E122B946-2A02-47F0-BA07-F1288BF1EAB6}" presName="Name111" presStyleLbl="parChTrans1D2" presStyleIdx="3" presStyleCnt="4"/>
      <dgm:spPr/>
      <dgm:t>
        <a:bodyPr/>
        <a:lstStyle/>
        <a:p>
          <a:endParaRPr lang="es-EC"/>
        </a:p>
      </dgm:t>
    </dgm:pt>
    <dgm:pt modelId="{EF2C6E73-D63B-4D9C-84A4-3F5A01682424}" type="pres">
      <dgm:prSet presAssocID="{3F35AE2A-2C20-4DCD-BC53-0961B0D1A510}" presName="hierRoot3" presStyleCnt="0">
        <dgm:presLayoutVars>
          <dgm:hierBranch val="init"/>
        </dgm:presLayoutVars>
      </dgm:prSet>
      <dgm:spPr/>
    </dgm:pt>
    <dgm:pt modelId="{4B145003-0C56-4453-80C6-5460AABCC634}" type="pres">
      <dgm:prSet presAssocID="{3F35AE2A-2C20-4DCD-BC53-0961B0D1A510}" presName="rootComposite3" presStyleCnt="0"/>
      <dgm:spPr/>
    </dgm:pt>
    <dgm:pt modelId="{0BE6CC4B-CC88-416D-BA60-47F6C36C16E1}" type="pres">
      <dgm:prSet presAssocID="{3F35AE2A-2C20-4DCD-BC53-0961B0D1A510}" presName="rootText3" presStyleLbl="asst1" presStyleIdx="0" presStyleCnt="1" custScaleX="16455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0A9B8F-0FC4-47BA-AB1C-92732470C3B1}" type="pres">
      <dgm:prSet presAssocID="{3F35AE2A-2C20-4DCD-BC53-0961B0D1A510}" presName="rootConnector3" presStyleLbl="asst1" presStyleIdx="0" presStyleCnt="1"/>
      <dgm:spPr/>
      <dgm:t>
        <a:bodyPr/>
        <a:lstStyle/>
        <a:p>
          <a:endParaRPr lang="es-EC"/>
        </a:p>
      </dgm:t>
    </dgm:pt>
    <dgm:pt modelId="{CEA68FDF-579E-4355-8DF3-36A60EE7C8B7}" type="pres">
      <dgm:prSet presAssocID="{3F35AE2A-2C20-4DCD-BC53-0961B0D1A510}" presName="hierChild6" presStyleCnt="0"/>
      <dgm:spPr/>
    </dgm:pt>
    <dgm:pt modelId="{6C5DFB23-FFF3-4118-8A27-FCC7619848A6}" type="pres">
      <dgm:prSet presAssocID="{3F35AE2A-2C20-4DCD-BC53-0961B0D1A510}" presName="hierChild7" presStyleCnt="0"/>
      <dgm:spPr/>
    </dgm:pt>
  </dgm:ptLst>
  <dgm:cxnLst>
    <dgm:cxn modelId="{7C92CA8C-DBDD-46AF-B3F1-796F540D35BC}" type="presOf" srcId="{6932C1A9-D313-422E-92EE-0C9ECDD42602}" destId="{0EAB7BDD-BD66-4AD3-A9C8-CB9042A3C914}" srcOrd="0" destOrd="0" presId="urn:microsoft.com/office/officeart/2005/8/layout/orgChart1"/>
    <dgm:cxn modelId="{84187F28-A95A-4B3C-B8CB-80968059CC5E}" type="presOf" srcId="{5CD092DD-9B1F-46E3-B440-2EE858B24CEE}" destId="{5E342C8D-3B99-47BC-A9AE-0E1DCDEA7D63}" srcOrd="0" destOrd="0" presId="urn:microsoft.com/office/officeart/2005/8/layout/orgChart1"/>
    <dgm:cxn modelId="{E3752EF6-DAA7-4616-8AAA-50E1A5EA48EC}" type="presOf" srcId="{E122B946-2A02-47F0-BA07-F1288BF1EAB6}" destId="{BE7A919C-3368-48A4-B4D6-90EA47C29107}" srcOrd="0" destOrd="0" presId="urn:microsoft.com/office/officeart/2005/8/layout/orgChart1"/>
    <dgm:cxn modelId="{E56178E1-B97C-48AB-B398-1D930C279BE8}" type="presOf" srcId="{11361B30-4531-4BCF-896B-757A2B840578}" destId="{19805FDF-CB6C-46F2-B134-3C6AC769BCF1}" srcOrd="0" destOrd="0" presId="urn:microsoft.com/office/officeart/2005/8/layout/orgChart1"/>
    <dgm:cxn modelId="{7F009702-FBF1-4934-BD6A-DE4BDEDC1F48}" srcId="{5CD092DD-9B1F-46E3-B440-2EE858B24CEE}" destId="{F0169D1E-673F-4ECF-860C-459DFD0D5A4E}" srcOrd="0" destOrd="0" parTransId="{C3DA2AE8-D671-46C0-AC1D-0891E027E4C3}" sibTransId="{0004CDEE-3B8E-4A5B-9DA7-C65AEC620A94}"/>
    <dgm:cxn modelId="{E07FA791-E840-4395-B72E-909055370164}" type="presOf" srcId="{3B732D0E-239C-4E9F-A293-9848E1685877}" destId="{8327B055-281F-4B5F-BBCB-F51B0CA83783}" srcOrd="1" destOrd="0" presId="urn:microsoft.com/office/officeart/2005/8/layout/orgChart1"/>
    <dgm:cxn modelId="{61EF8BCD-9BC8-4EB5-B5C1-13152313F8A0}" type="presOf" srcId="{3F35AE2A-2C20-4DCD-BC53-0961B0D1A510}" destId="{0BE6CC4B-CC88-416D-BA60-47F6C36C16E1}" srcOrd="0" destOrd="0" presId="urn:microsoft.com/office/officeart/2005/8/layout/orgChart1"/>
    <dgm:cxn modelId="{5800F46D-47E2-4E83-B770-EDD41402AD7F}" type="presOf" srcId="{364128F3-49E4-4874-8090-2A49C9F1C3F9}" destId="{3CD3FAB4-BDAE-45C0-9F62-E75467B40AB2}" srcOrd="1" destOrd="0" presId="urn:microsoft.com/office/officeart/2005/8/layout/orgChart1"/>
    <dgm:cxn modelId="{9DAA5CB7-BEB3-4A40-B0D9-F1D523F17904}" srcId="{3803B131-BAAB-44C9-B6C7-8AF9DE8BF67C}" destId="{364128F3-49E4-4874-8090-2A49C9F1C3F9}" srcOrd="0" destOrd="0" parTransId="{39783661-F681-4C90-A1AB-6B7FC5790B2C}" sibTransId="{3A3D9016-E1E4-4ADB-ACD4-92F3E04C8DEE}"/>
    <dgm:cxn modelId="{B57E7D5A-F9A1-4E0D-8D1B-706A55F2F51B}" type="presOf" srcId="{3F35AE2A-2C20-4DCD-BC53-0961B0D1A510}" destId="{1A0A9B8F-0FC4-47BA-AB1C-92732470C3B1}" srcOrd="1" destOrd="0" presId="urn:microsoft.com/office/officeart/2005/8/layout/orgChart1"/>
    <dgm:cxn modelId="{15618789-5230-45EE-AF9D-DF5E5036222A}" type="presOf" srcId="{D1A45C4A-CE77-4A68-81CE-3C54112A904A}" destId="{86265C92-CB67-445D-9B78-D051D50AC293}" srcOrd="1" destOrd="0" presId="urn:microsoft.com/office/officeart/2005/8/layout/orgChart1"/>
    <dgm:cxn modelId="{7552D172-BEAF-4DD1-81EC-98ECF9974B0B}" type="presOf" srcId="{C3DA2AE8-D671-46C0-AC1D-0891E027E4C3}" destId="{7E1564B4-E413-40E2-8026-B6FFAC60C86C}" srcOrd="0" destOrd="0" presId="urn:microsoft.com/office/officeart/2005/8/layout/orgChart1"/>
    <dgm:cxn modelId="{450B15A5-CA12-47CC-817C-765D6FFE2ABB}" srcId="{9DDD1BF9-4E60-465F-B187-ABC8A20C79BE}" destId="{3B732D0E-239C-4E9F-A293-9848E1685877}" srcOrd="0" destOrd="0" parTransId="{F5A9AB55-7444-4E27-AFFC-ABA117442C40}" sibTransId="{C147EA95-C608-4769-8A0B-7F14668D0265}"/>
    <dgm:cxn modelId="{73588CAC-F7E3-4AA0-B58B-CB0DD05CA5A5}" type="presOf" srcId="{F5A9AB55-7444-4E27-AFFC-ABA117442C40}" destId="{DEE1C4FB-BBAC-46D6-A12F-A60A1F4A05EE}" srcOrd="0" destOrd="0" presId="urn:microsoft.com/office/officeart/2005/8/layout/orgChart1"/>
    <dgm:cxn modelId="{3BD6D746-1C04-43E6-B17F-0E5F899B1F16}" srcId="{4CDF9902-E916-40F7-8ED5-7DE0C50F2735}" destId="{D1A45C4A-CE77-4A68-81CE-3C54112A904A}" srcOrd="0" destOrd="0" parTransId="{11361B30-4531-4BCF-896B-757A2B840578}" sibTransId="{DE9B2080-393D-4AB4-9CD4-BE9A92239A0B}"/>
    <dgm:cxn modelId="{7B12F4DF-9B38-483D-B5CB-69011462F36C}" type="presOf" srcId="{4CDF9902-E916-40F7-8ED5-7DE0C50F2735}" destId="{9FFDA2B2-94E7-4F5E-BAF0-EC7D2C120FE5}" srcOrd="0" destOrd="0" presId="urn:microsoft.com/office/officeart/2005/8/layout/orgChart1"/>
    <dgm:cxn modelId="{53EC6BB6-6245-4FE4-802B-4F3A716ED69B}" type="presOf" srcId="{9DDD1BF9-4E60-465F-B187-ABC8A20C79BE}" destId="{B22DD281-F6A8-4FE9-BE7A-6673005165D6}" srcOrd="0" destOrd="0" presId="urn:microsoft.com/office/officeart/2005/8/layout/orgChart1"/>
    <dgm:cxn modelId="{13A910A8-AE52-478E-A751-BFE3CD179FC2}" type="presOf" srcId="{D1A45C4A-CE77-4A68-81CE-3C54112A904A}" destId="{D2E6723F-EFC0-417F-A017-CF5DA2BD9395}" srcOrd="0" destOrd="0" presId="urn:microsoft.com/office/officeart/2005/8/layout/orgChart1"/>
    <dgm:cxn modelId="{7AE1A98F-F0C0-4205-BFE5-139B1FDDF57E}" type="presOf" srcId="{3803B131-BAAB-44C9-B6C7-8AF9DE8BF67C}" destId="{77E86473-C067-46D3-BEBF-3A056EFF0546}" srcOrd="0" destOrd="0" presId="urn:microsoft.com/office/officeart/2005/8/layout/orgChart1"/>
    <dgm:cxn modelId="{65E89E80-45D7-42F8-B55A-3E1C2A866121}" type="presOf" srcId="{3B732D0E-239C-4E9F-A293-9848E1685877}" destId="{9788F7E8-6D83-49F5-BBAD-B47A508E1399}" srcOrd="0" destOrd="0" presId="urn:microsoft.com/office/officeart/2005/8/layout/orgChart1"/>
    <dgm:cxn modelId="{F4E7D7D0-FF75-4E51-A2C2-1BEB9B04618C}" srcId="{364128F3-49E4-4874-8090-2A49C9F1C3F9}" destId="{4CDF9902-E916-40F7-8ED5-7DE0C50F2735}" srcOrd="3" destOrd="0" parTransId="{6932C1A9-D313-422E-92EE-0C9ECDD42602}" sibTransId="{83EB15BA-DC47-4F4A-85F0-96561B01962D}"/>
    <dgm:cxn modelId="{B64B491D-CD92-482C-A454-B312BBB0EAFD}" type="presOf" srcId="{5CD092DD-9B1F-46E3-B440-2EE858B24CEE}" destId="{53408471-2C32-43FD-B40D-75D4C92ACF3A}" srcOrd="1" destOrd="0" presId="urn:microsoft.com/office/officeart/2005/8/layout/orgChart1"/>
    <dgm:cxn modelId="{D34E3C46-7FD8-4626-988C-40EFED3ABFE1}" type="presOf" srcId="{0868929B-D98C-404D-BEDF-9246EE864544}" destId="{8BD9271C-43EE-49F6-A832-B03EAF7DEF19}" srcOrd="0" destOrd="0" presId="urn:microsoft.com/office/officeart/2005/8/layout/orgChart1"/>
    <dgm:cxn modelId="{93144F42-E306-4FC3-8BD4-726A350076EB}" srcId="{364128F3-49E4-4874-8090-2A49C9F1C3F9}" destId="{9DDD1BF9-4E60-465F-B187-ABC8A20C79BE}" srcOrd="2" destOrd="0" parTransId="{0868929B-D98C-404D-BEDF-9246EE864544}" sibTransId="{527E3419-4907-4B2E-B157-C3885CB84CF1}"/>
    <dgm:cxn modelId="{B726595B-DF64-40BD-98F0-826B86574A59}" type="presOf" srcId="{F0169D1E-673F-4ECF-860C-459DFD0D5A4E}" destId="{76B40ABE-0C7D-4774-8B81-2A867C5B773E}" srcOrd="1" destOrd="0" presId="urn:microsoft.com/office/officeart/2005/8/layout/orgChart1"/>
    <dgm:cxn modelId="{FF8B6070-4B95-4753-AFB5-7D07D64B95FF}" type="presOf" srcId="{364128F3-49E4-4874-8090-2A49C9F1C3F9}" destId="{A9E14CD4-39BC-4982-934C-3F15EB6CE8DD}" srcOrd="0" destOrd="0" presId="urn:microsoft.com/office/officeart/2005/8/layout/orgChart1"/>
    <dgm:cxn modelId="{7C0A13C7-1600-46AF-BAD3-BD6701294631}" type="presOf" srcId="{0491155B-7891-4C06-963B-F2AB3B1AB589}" destId="{57B1514A-0EEC-4F82-ABCC-1CD8D96A9F71}" srcOrd="0" destOrd="0" presId="urn:microsoft.com/office/officeart/2005/8/layout/orgChart1"/>
    <dgm:cxn modelId="{338F3E41-C405-4D4A-A4E6-C79B193FFAEC}" srcId="{364128F3-49E4-4874-8090-2A49C9F1C3F9}" destId="{5CD092DD-9B1F-46E3-B440-2EE858B24CEE}" srcOrd="1" destOrd="0" parTransId="{0491155B-7891-4C06-963B-F2AB3B1AB589}" sibTransId="{5A0E707A-1EED-4A89-9A80-62324CA4EDAB}"/>
    <dgm:cxn modelId="{7AF78F8D-D4F6-43A5-B160-23544BC60355}" type="presOf" srcId="{F0169D1E-673F-4ECF-860C-459DFD0D5A4E}" destId="{EA2AB0DF-7277-4D8A-BBC4-66859D7BC721}" srcOrd="0" destOrd="0" presId="urn:microsoft.com/office/officeart/2005/8/layout/orgChart1"/>
    <dgm:cxn modelId="{608291DF-9DBF-4C40-B3E1-44D4ACDAC24A}" srcId="{364128F3-49E4-4874-8090-2A49C9F1C3F9}" destId="{3F35AE2A-2C20-4DCD-BC53-0961B0D1A510}" srcOrd="0" destOrd="0" parTransId="{E122B946-2A02-47F0-BA07-F1288BF1EAB6}" sibTransId="{C3263BEC-00B8-4159-AF3C-65FA86A49B94}"/>
    <dgm:cxn modelId="{A0697E0F-4A8B-49BE-877D-80FCE5C0580E}" type="presOf" srcId="{9DDD1BF9-4E60-465F-B187-ABC8A20C79BE}" destId="{70734318-627B-45E1-A2AF-F2081EDD922D}" srcOrd="1" destOrd="0" presId="urn:microsoft.com/office/officeart/2005/8/layout/orgChart1"/>
    <dgm:cxn modelId="{2BE8786F-2668-4783-B4F8-03AEE44B66FB}" type="presOf" srcId="{4CDF9902-E916-40F7-8ED5-7DE0C50F2735}" destId="{2348A625-C935-4385-944D-A3BAF9085B46}" srcOrd="1" destOrd="0" presId="urn:microsoft.com/office/officeart/2005/8/layout/orgChart1"/>
    <dgm:cxn modelId="{374452B1-6EA4-4B95-90EF-4DBF828EA75C}" type="presParOf" srcId="{77E86473-C067-46D3-BEBF-3A056EFF0546}" destId="{E1A2CFAF-C087-4836-9A59-DF72BB1F11E0}" srcOrd="0" destOrd="0" presId="urn:microsoft.com/office/officeart/2005/8/layout/orgChart1"/>
    <dgm:cxn modelId="{112D962B-8AC1-488D-BC03-0A0CFD8C33A7}" type="presParOf" srcId="{E1A2CFAF-C087-4836-9A59-DF72BB1F11E0}" destId="{49017177-4F33-4075-AD09-EE13904B6B04}" srcOrd="0" destOrd="0" presId="urn:microsoft.com/office/officeart/2005/8/layout/orgChart1"/>
    <dgm:cxn modelId="{6EA0B092-41E3-4E43-BF1B-130ED030CCFB}" type="presParOf" srcId="{49017177-4F33-4075-AD09-EE13904B6B04}" destId="{A9E14CD4-39BC-4982-934C-3F15EB6CE8DD}" srcOrd="0" destOrd="0" presId="urn:microsoft.com/office/officeart/2005/8/layout/orgChart1"/>
    <dgm:cxn modelId="{A381AB98-EBCB-4B57-8CDF-F2262DEE02DD}" type="presParOf" srcId="{49017177-4F33-4075-AD09-EE13904B6B04}" destId="{3CD3FAB4-BDAE-45C0-9F62-E75467B40AB2}" srcOrd="1" destOrd="0" presId="urn:microsoft.com/office/officeart/2005/8/layout/orgChart1"/>
    <dgm:cxn modelId="{10A5B706-8173-4842-BA7A-9573B6DDE6F0}" type="presParOf" srcId="{E1A2CFAF-C087-4836-9A59-DF72BB1F11E0}" destId="{2307A942-FC75-49F9-A5D5-80A297C66314}" srcOrd="1" destOrd="0" presId="urn:microsoft.com/office/officeart/2005/8/layout/orgChart1"/>
    <dgm:cxn modelId="{EE05FFC3-0F3C-4D37-A304-C34816BB752E}" type="presParOf" srcId="{2307A942-FC75-49F9-A5D5-80A297C66314}" destId="{57B1514A-0EEC-4F82-ABCC-1CD8D96A9F71}" srcOrd="0" destOrd="0" presId="urn:microsoft.com/office/officeart/2005/8/layout/orgChart1"/>
    <dgm:cxn modelId="{9069F2A3-C679-49FB-AFED-5B663F2C12AB}" type="presParOf" srcId="{2307A942-FC75-49F9-A5D5-80A297C66314}" destId="{F00E31BE-CBFF-4FDB-868B-525303B1D26B}" srcOrd="1" destOrd="0" presId="urn:microsoft.com/office/officeart/2005/8/layout/orgChart1"/>
    <dgm:cxn modelId="{617619B9-0E7D-4CD8-ABF8-11487891A0AD}" type="presParOf" srcId="{F00E31BE-CBFF-4FDB-868B-525303B1D26B}" destId="{BC17709C-7923-4678-B90E-857DFEB8FF87}" srcOrd="0" destOrd="0" presId="urn:microsoft.com/office/officeart/2005/8/layout/orgChart1"/>
    <dgm:cxn modelId="{58E9C530-0BE6-47BC-8FEF-7EECEA0D3192}" type="presParOf" srcId="{BC17709C-7923-4678-B90E-857DFEB8FF87}" destId="{5E342C8D-3B99-47BC-A9AE-0E1DCDEA7D63}" srcOrd="0" destOrd="0" presId="urn:microsoft.com/office/officeart/2005/8/layout/orgChart1"/>
    <dgm:cxn modelId="{0044162B-C327-4558-94ED-EB4A817E4EBC}" type="presParOf" srcId="{BC17709C-7923-4678-B90E-857DFEB8FF87}" destId="{53408471-2C32-43FD-B40D-75D4C92ACF3A}" srcOrd="1" destOrd="0" presId="urn:microsoft.com/office/officeart/2005/8/layout/orgChart1"/>
    <dgm:cxn modelId="{AA4A705F-C842-4F69-8538-2A2533C35B1C}" type="presParOf" srcId="{F00E31BE-CBFF-4FDB-868B-525303B1D26B}" destId="{57224646-F62C-4B43-8C19-BDDD76D00307}" srcOrd="1" destOrd="0" presId="urn:microsoft.com/office/officeart/2005/8/layout/orgChart1"/>
    <dgm:cxn modelId="{C03980A6-BCD9-4703-B089-D66770952B40}" type="presParOf" srcId="{57224646-F62C-4B43-8C19-BDDD76D00307}" destId="{7E1564B4-E413-40E2-8026-B6FFAC60C86C}" srcOrd="0" destOrd="0" presId="urn:microsoft.com/office/officeart/2005/8/layout/orgChart1"/>
    <dgm:cxn modelId="{1FC4A3B8-5C92-4D07-9227-94F1CDD07642}" type="presParOf" srcId="{57224646-F62C-4B43-8C19-BDDD76D00307}" destId="{CF3D7A5F-F15E-4497-9708-5E088779803F}" srcOrd="1" destOrd="0" presId="urn:microsoft.com/office/officeart/2005/8/layout/orgChart1"/>
    <dgm:cxn modelId="{3D6B76C8-919D-4734-8AC2-785134D32E54}" type="presParOf" srcId="{CF3D7A5F-F15E-4497-9708-5E088779803F}" destId="{949B7C86-E12D-4A80-9B55-0DE8B444BEE3}" srcOrd="0" destOrd="0" presId="urn:microsoft.com/office/officeart/2005/8/layout/orgChart1"/>
    <dgm:cxn modelId="{9A4045D2-A55A-4B37-9873-40F17C169F09}" type="presParOf" srcId="{949B7C86-E12D-4A80-9B55-0DE8B444BEE3}" destId="{EA2AB0DF-7277-4D8A-BBC4-66859D7BC721}" srcOrd="0" destOrd="0" presId="urn:microsoft.com/office/officeart/2005/8/layout/orgChart1"/>
    <dgm:cxn modelId="{452200A3-8EE6-4408-A1EA-08A6CBCD0E12}" type="presParOf" srcId="{949B7C86-E12D-4A80-9B55-0DE8B444BEE3}" destId="{76B40ABE-0C7D-4774-8B81-2A867C5B773E}" srcOrd="1" destOrd="0" presId="urn:microsoft.com/office/officeart/2005/8/layout/orgChart1"/>
    <dgm:cxn modelId="{24494D76-269D-4EBE-9B9C-12B6E254A01B}" type="presParOf" srcId="{CF3D7A5F-F15E-4497-9708-5E088779803F}" destId="{77346A84-D18F-4D3D-B19D-E0B0545419BB}" srcOrd="1" destOrd="0" presId="urn:microsoft.com/office/officeart/2005/8/layout/orgChart1"/>
    <dgm:cxn modelId="{75B927F7-522C-4F75-B784-DD2135B07249}" type="presParOf" srcId="{CF3D7A5F-F15E-4497-9708-5E088779803F}" destId="{5F4FA82D-BCCB-4B64-BA7C-652D4720A7D7}" srcOrd="2" destOrd="0" presId="urn:microsoft.com/office/officeart/2005/8/layout/orgChart1"/>
    <dgm:cxn modelId="{0C7334F4-5E7F-450A-830E-19944F6A0AD4}" type="presParOf" srcId="{F00E31BE-CBFF-4FDB-868B-525303B1D26B}" destId="{072F6979-4846-4050-924A-164E1E4728B6}" srcOrd="2" destOrd="0" presId="urn:microsoft.com/office/officeart/2005/8/layout/orgChart1"/>
    <dgm:cxn modelId="{68D90D9B-9FB1-4C45-B32B-5B22DA86721C}" type="presParOf" srcId="{2307A942-FC75-49F9-A5D5-80A297C66314}" destId="{8BD9271C-43EE-49F6-A832-B03EAF7DEF19}" srcOrd="2" destOrd="0" presId="urn:microsoft.com/office/officeart/2005/8/layout/orgChart1"/>
    <dgm:cxn modelId="{987E0E7D-D98A-4DB9-A028-46E07DF40C65}" type="presParOf" srcId="{2307A942-FC75-49F9-A5D5-80A297C66314}" destId="{3D9C84D5-17D6-495D-8CAC-4DD0CF607986}" srcOrd="3" destOrd="0" presId="urn:microsoft.com/office/officeart/2005/8/layout/orgChart1"/>
    <dgm:cxn modelId="{8BADC3EB-F8E7-4EF2-B16B-0CF07B2A6C62}" type="presParOf" srcId="{3D9C84D5-17D6-495D-8CAC-4DD0CF607986}" destId="{B876E414-7C4B-4C7A-8442-1E249070E63E}" srcOrd="0" destOrd="0" presId="urn:microsoft.com/office/officeart/2005/8/layout/orgChart1"/>
    <dgm:cxn modelId="{C1272C91-D7B3-4BD5-BFC3-596B1337ECEE}" type="presParOf" srcId="{B876E414-7C4B-4C7A-8442-1E249070E63E}" destId="{B22DD281-F6A8-4FE9-BE7A-6673005165D6}" srcOrd="0" destOrd="0" presId="urn:microsoft.com/office/officeart/2005/8/layout/orgChart1"/>
    <dgm:cxn modelId="{2621BA01-731E-416A-8387-4833484A04D9}" type="presParOf" srcId="{B876E414-7C4B-4C7A-8442-1E249070E63E}" destId="{70734318-627B-45E1-A2AF-F2081EDD922D}" srcOrd="1" destOrd="0" presId="urn:microsoft.com/office/officeart/2005/8/layout/orgChart1"/>
    <dgm:cxn modelId="{69ED1D0B-C18F-4467-8BD3-323414B5BB49}" type="presParOf" srcId="{3D9C84D5-17D6-495D-8CAC-4DD0CF607986}" destId="{A3B743DD-4FB3-428A-90AC-71542A4A7A1A}" srcOrd="1" destOrd="0" presId="urn:microsoft.com/office/officeart/2005/8/layout/orgChart1"/>
    <dgm:cxn modelId="{25DD278F-AE07-495F-A44D-D9B390DB3F38}" type="presParOf" srcId="{A3B743DD-4FB3-428A-90AC-71542A4A7A1A}" destId="{DEE1C4FB-BBAC-46D6-A12F-A60A1F4A05EE}" srcOrd="0" destOrd="0" presId="urn:microsoft.com/office/officeart/2005/8/layout/orgChart1"/>
    <dgm:cxn modelId="{9A6682B7-F375-4A34-857E-F435594B984F}" type="presParOf" srcId="{A3B743DD-4FB3-428A-90AC-71542A4A7A1A}" destId="{7EE94BCA-9CAF-4B67-BE98-B0FF569C53FD}" srcOrd="1" destOrd="0" presId="urn:microsoft.com/office/officeart/2005/8/layout/orgChart1"/>
    <dgm:cxn modelId="{19A84BCF-FA55-48E3-834D-1377B1BE2F24}" type="presParOf" srcId="{7EE94BCA-9CAF-4B67-BE98-B0FF569C53FD}" destId="{832B0B83-CE92-4CB8-AF61-417E936D9CE7}" srcOrd="0" destOrd="0" presId="urn:microsoft.com/office/officeart/2005/8/layout/orgChart1"/>
    <dgm:cxn modelId="{5C738F9B-8F61-4194-B7F3-53E7ACCC8426}" type="presParOf" srcId="{832B0B83-CE92-4CB8-AF61-417E936D9CE7}" destId="{9788F7E8-6D83-49F5-BBAD-B47A508E1399}" srcOrd="0" destOrd="0" presId="urn:microsoft.com/office/officeart/2005/8/layout/orgChart1"/>
    <dgm:cxn modelId="{91DE0B68-3D61-4A7D-9590-B55A2591C817}" type="presParOf" srcId="{832B0B83-CE92-4CB8-AF61-417E936D9CE7}" destId="{8327B055-281F-4B5F-BBCB-F51B0CA83783}" srcOrd="1" destOrd="0" presId="urn:microsoft.com/office/officeart/2005/8/layout/orgChart1"/>
    <dgm:cxn modelId="{0F55F635-4BC1-48AF-B515-3E95F2BBA181}" type="presParOf" srcId="{7EE94BCA-9CAF-4B67-BE98-B0FF569C53FD}" destId="{4E039F4F-CED2-4729-9246-CD60F897625F}" srcOrd="1" destOrd="0" presId="urn:microsoft.com/office/officeart/2005/8/layout/orgChart1"/>
    <dgm:cxn modelId="{494CA6FC-4681-4F9A-A507-FE68FF63754B}" type="presParOf" srcId="{7EE94BCA-9CAF-4B67-BE98-B0FF569C53FD}" destId="{7C2E8B67-119D-4F86-B927-0320805F7731}" srcOrd="2" destOrd="0" presId="urn:microsoft.com/office/officeart/2005/8/layout/orgChart1"/>
    <dgm:cxn modelId="{808874F3-A7BC-4AAF-A6DC-D29FD04A9B17}" type="presParOf" srcId="{3D9C84D5-17D6-495D-8CAC-4DD0CF607986}" destId="{22374167-F761-4B62-820F-2D0C5144523C}" srcOrd="2" destOrd="0" presId="urn:microsoft.com/office/officeart/2005/8/layout/orgChart1"/>
    <dgm:cxn modelId="{5733F936-83F9-4DCE-A32E-CA006DD29D9E}" type="presParOf" srcId="{2307A942-FC75-49F9-A5D5-80A297C66314}" destId="{0EAB7BDD-BD66-4AD3-A9C8-CB9042A3C914}" srcOrd="4" destOrd="0" presId="urn:microsoft.com/office/officeart/2005/8/layout/orgChart1"/>
    <dgm:cxn modelId="{2ABF2660-80A6-423A-B74F-D17D66519468}" type="presParOf" srcId="{2307A942-FC75-49F9-A5D5-80A297C66314}" destId="{07274E64-0AAB-4B1D-84EB-D200767E5727}" srcOrd="5" destOrd="0" presId="urn:microsoft.com/office/officeart/2005/8/layout/orgChart1"/>
    <dgm:cxn modelId="{093C99FA-179C-4F5E-A40D-4809FBCDF7C9}" type="presParOf" srcId="{07274E64-0AAB-4B1D-84EB-D200767E5727}" destId="{E8B807F2-E695-4E8F-8D66-5DED613E925E}" srcOrd="0" destOrd="0" presId="urn:microsoft.com/office/officeart/2005/8/layout/orgChart1"/>
    <dgm:cxn modelId="{35240F91-10EA-43E6-878F-C0D2C9BC8DB8}" type="presParOf" srcId="{E8B807F2-E695-4E8F-8D66-5DED613E925E}" destId="{9FFDA2B2-94E7-4F5E-BAF0-EC7D2C120FE5}" srcOrd="0" destOrd="0" presId="urn:microsoft.com/office/officeart/2005/8/layout/orgChart1"/>
    <dgm:cxn modelId="{67D61617-A340-4192-9D92-DAB29DE7B79F}" type="presParOf" srcId="{E8B807F2-E695-4E8F-8D66-5DED613E925E}" destId="{2348A625-C935-4385-944D-A3BAF9085B46}" srcOrd="1" destOrd="0" presId="urn:microsoft.com/office/officeart/2005/8/layout/orgChart1"/>
    <dgm:cxn modelId="{5260E8E8-B3CF-43D6-85EE-D44ECEBB3D3A}" type="presParOf" srcId="{07274E64-0AAB-4B1D-84EB-D200767E5727}" destId="{593871A4-4AC8-4682-9718-DF5EA3D5DD38}" srcOrd="1" destOrd="0" presId="urn:microsoft.com/office/officeart/2005/8/layout/orgChart1"/>
    <dgm:cxn modelId="{25EC7CEF-BB88-4874-A262-4BED1CA8A914}" type="presParOf" srcId="{593871A4-4AC8-4682-9718-DF5EA3D5DD38}" destId="{19805FDF-CB6C-46F2-B134-3C6AC769BCF1}" srcOrd="0" destOrd="0" presId="urn:microsoft.com/office/officeart/2005/8/layout/orgChart1"/>
    <dgm:cxn modelId="{0B3095A0-94D6-4C71-AACB-BFCF4CCA523F}" type="presParOf" srcId="{593871A4-4AC8-4682-9718-DF5EA3D5DD38}" destId="{32F3677B-6ABA-44C1-B126-B5707A47BF71}" srcOrd="1" destOrd="0" presId="urn:microsoft.com/office/officeart/2005/8/layout/orgChart1"/>
    <dgm:cxn modelId="{AB161864-CF98-4807-85A8-53B95580F8A6}" type="presParOf" srcId="{32F3677B-6ABA-44C1-B126-B5707A47BF71}" destId="{62094E62-C28B-4395-86F7-E17C27E1D1C4}" srcOrd="0" destOrd="0" presId="urn:microsoft.com/office/officeart/2005/8/layout/orgChart1"/>
    <dgm:cxn modelId="{33CD7ADB-99DA-4A1D-9030-ACC6FCC149B9}" type="presParOf" srcId="{62094E62-C28B-4395-86F7-E17C27E1D1C4}" destId="{D2E6723F-EFC0-417F-A017-CF5DA2BD9395}" srcOrd="0" destOrd="0" presId="urn:microsoft.com/office/officeart/2005/8/layout/orgChart1"/>
    <dgm:cxn modelId="{554FAE7A-58B9-4949-9D16-A69C971B0DA7}" type="presParOf" srcId="{62094E62-C28B-4395-86F7-E17C27E1D1C4}" destId="{86265C92-CB67-445D-9B78-D051D50AC293}" srcOrd="1" destOrd="0" presId="urn:microsoft.com/office/officeart/2005/8/layout/orgChart1"/>
    <dgm:cxn modelId="{797A1312-7799-4CCF-8AA2-6EC04A0777A1}" type="presParOf" srcId="{32F3677B-6ABA-44C1-B126-B5707A47BF71}" destId="{7BCF92AF-0817-4495-BD1F-FBBF3DA214B8}" srcOrd="1" destOrd="0" presId="urn:microsoft.com/office/officeart/2005/8/layout/orgChart1"/>
    <dgm:cxn modelId="{0655353E-EC4D-4A1E-B712-F9A049D14687}" type="presParOf" srcId="{32F3677B-6ABA-44C1-B126-B5707A47BF71}" destId="{904A8BB5-29C7-4119-98D6-1410267A5CCF}" srcOrd="2" destOrd="0" presId="urn:microsoft.com/office/officeart/2005/8/layout/orgChart1"/>
    <dgm:cxn modelId="{591BF477-DF34-4A00-8EAE-517AA1A0D890}" type="presParOf" srcId="{07274E64-0AAB-4B1D-84EB-D200767E5727}" destId="{DF992059-2500-45E3-A653-EE8FC80C4E80}" srcOrd="2" destOrd="0" presId="urn:microsoft.com/office/officeart/2005/8/layout/orgChart1"/>
    <dgm:cxn modelId="{832D98B7-1629-4E86-8A50-4E0B333D7B94}" type="presParOf" srcId="{E1A2CFAF-C087-4836-9A59-DF72BB1F11E0}" destId="{1C84280B-1AC4-4C08-9E6E-FB4C8EEF4656}" srcOrd="2" destOrd="0" presId="urn:microsoft.com/office/officeart/2005/8/layout/orgChart1"/>
    <dgm:cxn modelId="{CB527BFA-BACC-4644-B6C2-0D19788BC0DA}" type="presParOf" srcId="{1C84280B-1AC4-4C08-9E6E-FB4C8EEF4656}" destId="{BE7A919C-3368-48A4-B4D6-90EA47C29107}" srcOrd="0" destOrd="0" presId="urn:microsoft.com/office/officeart/2005/8/layout/orgChart1"/>
    <dgm:cxn modelId="{8F01FA06-AAFC-43A7-8C05-5CDFC33F54CA}" type="presParOf" srcId="{1C84280B-1AC4-4C08-9E6E-FB4C8EEF4656}" destId="{EF2C6E73-D63B-4D9C-84A4-3F5A01682424}" srcOrd="1" destOrd="0" presId="urn:microsoft.com/office/officeart/2005/8/layout/orgChart1"/>
    <dgm:cxn modelId="{30144D7A-D6BA-4B18-B598-43986DE3CD72}" type="presParOf" srcId="{EF2C6E73-D63B-4D9C-84A4-3F5A01682424}" destId="{4B145003-0C56-4453-80C6-5460AABCC634}" srcOrd="0" destOrd="0" presId="urn:microsoft.com/office/officeart/2005/8/layout/orgChart1"/>
    <dgm:cxn modelId="{363712B4-26C4-4CF5-9EB0-13BCBE377989}" type="presParOf" srcId="{4B145003-0C56-4453-80C6-5460AABCC634}" destId="{0BE6CC4B-CC88-416D-BA60-47F6C36C16E1}" srcOrd="0" destOrd="0" presId="urn:microsoft.com/office/officeart/2005/8/layout/orgChart1"/>
    <dgm:cxn modelId="{0170F5BE-5E8C-482D-9095-1FA2DE7499C5}" type="presParOf" srcId="{4B145003-0C56-4453-80C6-5460AABCC634}" destId="{1A0A9B8F-0FC4-47BA-AB1C-92732470C3B1}" srcOrd="1" destOrd="0" presId="urn:microsoft.com/office/officeart/2005/8/layout/orgChart1"/>
    <dgm:cxn modelId="{31C83680-6062-4548-86B9-E34D7308E9E2}" type="presParOf" srcId="{EF2C6E73-D63B-4D9C-84A4-3F5A01682424}" destId="{CEA68FDF-579E-4355-8DF3-36A60EE7C8B7}" srcOrd="1" destOrd="0" presId="urn:microsoft.com/office/officeart/2005/8/layout/orgChart1"/>
    <dgm:cxn modelId="{FBF9F2AA-28C2-43AB-9309-77C06BE64C0B}" type="presParOf" srcId="{EF2C6E73-D63B-4D9C-84A4-3F5A01682424}" destId="{6C5DFB23-FFF3-4118-8A27-FCC7619848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D1CEB0-FF22-42FA-8FE0-B517F033D0D7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800E0FE-0E55-411E-BCF0-8B9AAF78954C}">
      <dgm:prSet phldrT="[Texto]"/>
      <dgm:spPr/>
      <dgm:t>
        <a:bodyPr/>
        <a:lstStyle/>
        <a:p>
          <a:r>
            <a:rPr lang="es-EC" dirty="0" smtClean="0"/>
            <a:t>Es una nueva concepción sistemática</a:t>
          </a:r>
          <a:endParaRPr lang="es-EC" dirty="0"/>
        </a:p>
      </dgm:t>
    </dgm:pt>
    <dgm:pt modelId="{9CE1780B-C3E8-4051-BA40-FF82170CDE4B}" type="parTrans" cxnId="{DFE144FF-A02B-4FB0-A2C4-1AA5C36A74D9}">
      <dgm:prSet/>
      <dgm:spPr/>
      <dgm:t>
        <a:bodyPr/>
        <a:lstStyle/>
        <a:p>
          <a:endParaRPr lang="es-EC"/>
        </a:p>
      </dgm:t>
    </dgm:pt>
    <dgm:pt modelId="{2DED2D09-2561-45C0-9364-D93C80764F5A}" type="sibTrans" cxnId="{DFE144FF-A02B-4FB0-A2C4-1AA5C36A74D9}">
      <dgm:prSet/>
      <dgm:spPr/>
      <dgm:t>
        <a:bodyPr/>
        <a:lstStyle/>
        <a:p>
          <a:endParaRPr lang="es-EC"/>
        </a:p>
      </dgm:t>
    </dgm:pt>
    <dgm:pt modelId="{ED92144C-10EF-4206-9DF6-3CBDB95A7C5D}">
      <dgm:prSet phldrT="[Texto]"/>
      <dgm:spPr/>
      <dgm:t>
        <a:bodyPr/>
        <a:lstStyle/>
        <a:p>
          <a:r>
            <a:rPr lang="es-EC" dirty="0" smtClean="0"/>
            <a:t>Permite la búsqueda de nuevos escenarios </a:t>
          </a:r>
          <a:endParaRPr lang="es-EC" dirty="0"/>
        </a:p>
      </dgm:t>
    </dgm:pt>
    <dgm:pt modelId="{F54412B0-37D9-43E2-8C00-75B42A3B3715}" type="parTrans" cxnId="{254F3204-EE1F-4366-9145-A66E5DE7ADDB}">
      <dgm:prSet/>
      <dgm:spPr/>
      <dgm:t>
        <a:bodyPr/>
        <a:lstStyle/>
        <a:p>
          <a:endParaRPr lang="es-EC"/>
        </a:p>
      </dgm:t>
    </dgm:pt>
    <dgm:pt modelId="{AAE2BA18-6FFB-41FC-A572-BAFB4683EA59}" type="sibTrans" cxnId="{254F3204-EE1F-4366-9145-A66E5DE7ADDB}">
      <dgm:prSet/>
      <dgm:spPr/>
      <dgm:t>
        <a:bodyPr/>
        <a:lstStyle/>
        <a:p>
          <a:endParaRPr lang="es-EC"/>
        </a:p>
      </dgm:t>
    </dgm:pt>
    <dgm:pt modelId="{9D46EDCD-48A2-4550-BF40-A99089A977E8}">
      <dgm:prSet phldrT="[Texto]"/>
      <dgm:spPr/>
      <dgm:t>
        <a:bodyPr/>
        <a:lstStyle/>
        <a:p>
          <a:r>
            <a:rPr lang="es-EC" dirty="0" smtClean="0"/>
            <a:t>Los cuales permiten mejorar la gestión financiera</a:t>
          </a:r>
          <a:endParaRPr lang="es-EC" dirty="0"/>
        </a:p>
      </dgm:t>
    </dgm:pt>
    <dgm:pt modelId="{4C57CA5C-F055-4077-B39C-5422B3BCBAC7}" type="parTrans" cxnId="{E5DBB114-DE36-40FE-9BD4-8B8C9450D2A4}">
      <dgm:prSet/>
      <dgm:spPr/>
      <dgm:t>
        <a:bodyPr/>
        <a:lstStyle/>
        <a:p>
          <a:endParaRPr lang="es-EC"/>
        </a:p>
      </dgm:t>
    </dgm:pt>
    <dgm:pt modelId="{80B05495-576E-4659-B635-423F2D1C77E2}" type="sibTrans" cxnId="{E5DBB114-DE36-40FE-9BD4-8B8C9450D2A4}">
      <dgm:prSet/>
      <dgm:spPr/>
      <dgm:t>
        <a:bodyPr/>
        <a:lstStyle/>
        <a:p>
          <a:endParaRPr lang="es-EC"/>
        </a:p>
      </dgm:t>
    </dgm:pt>
    <dgm:pt modelId="{A471DD8C-BE30-426B-BE44-56726EF0C598}" type="pres">
      <dgm:prSet presAssocID="{48D1CEB0-FF22-42FA-8FE0-B517F033D0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FAC0A7-01CE-4BDD-A7EF-6CE578E80CC4}" type="pres">
      <dgm:prSet presAssocID="{6800E0FE-0E55-411E-BCF0-8B9AAF7895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9CC3B2-FAE3-47DA-9061-F74FD977BD3F}" type="pres">
      <dgm:prSet presAssocID="{2DED2D09-2561-45C0-9364-D93C80764F5A}" presName="sibTrans" presStyleCnt="0"/>
      <dgm:spPr/>
    </dgm:pt>
    <dgm:pt modelId="{3852B239-3842-44CA-8642-3CA563F37671}" type="pres">
      <dgm:prSet presAssocID="{ED92144C-10EF-4206-9DF6-3CBDB95A7C5D}" presName="node" presStyleLbl="node1" presStyleIdx="1" presStyleCnt="3" custLinFactNeighborX="6126" custLinFactNeighborY="-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F66A52-24F5-4720-BB73-7678752042BD}" type="pres">
      <dgm:prSet presAssocID="{AAE2BA18-6FFB-41FC-A572-BAFB4683EA59}" presName="sibTrans" presStyleCnt="0"/>
      <dgm:spPr/>
    </dgm:pt>
    <dgm:pt modelId="{132CEDEB-A049-467D-88B3-A7AE6C707DE5}" type="pres">
      <dgm:prSet presAssocID="{9D46EDCD-48A2-4550-BF40-A99089A977E8}" presName="node" presStyleLbl="node1" presStyleIdx="2" presStyleCnt="3" custLinFactNeighborX="37049" custLinFactNeighborY="23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6FD784-F3CA-45AD-8C5E-85FD8C47084F}" type="presOf" srcId="{6800E0FE-0E55-411E-BCF0-8B9AAF78954C}" destId="{77FAC0A7-01CE-4BDD-A7EF-6CE578E80CC4}" srcOrd="0" destOrd="0" presId="urn:microsoft.com/office/officeart/2005/8/layout/default"/>
    <dgm:cxn modelId="{254F3204-EE1F-4366-9145-A66E5DE7ADDB}" srcId="{48D1CEB0-FF22-42FA-8FE0-B517F033D0D7}" destId="{ED92144C-10EF-4206-9DF6-3CBDB95A7C5D}" srcOrd="1" destOrd="0" parTransId="{F54412B0-37D9-43E2-8C00-75B42A3B3715}" sibTransId="{AAE2BA18-6FFB-41FC-A572-BAFB4683EA59}"/>
    <dgm:cxn modelId="{EB88B3C6-DF0B-4E2A-A4A7-50797D57AE22}" type="presOf" srcId="{9D46EDCD-48A2-4550-BF40-A99089A977E8}" destId="{132CEDEB-A049-467D-88B3-A7AE6C707DE5}" srcOrd="0" destOrd="0" presId="urn:microsoft.com/office/officeart/2005/8/layout/default"/>
    <dgm:cxn modelId="{7522AFFF-8FFF-4D21-9549-A1E9DA6967A8}" type="presOf" srcId="{48D1CEB0-FF22-42FA-8FE0-B517F033D0D7}" destId="{A471DD8C-BE30-426B-BE44-56726EF0C598}" srcOrd="0" destOrd="0" presId="urn:microsoft.com/office/officeart/2005/8/layout/default"/>
    <dgm:cxn modelId="{DFE144FF-A02B-4FB0-A2C4-1AA5C36A74D9}" srcId="{48D1CEB0-FF22-42FA-8FE0-B517F033D0D7}" destId="{6800E0FE-0E55-411E-BCF0-8B9AAF78954C}" srcOrd="0" destOrd="0" parTransId="{9CE1780B-C3E8-4051-BA40-FF82170CDE4B}" sibTransId="{2DED2D09-2561-45C0-9364-D93C80764F5A}"/>
    <dgm:cxn modelId="{E5DBB114-DE36-40FE-9BD4-8B8C9450D2A4}" srcId="{48D1CEB0-FF22-42FA-8FE0-B517F033D0D7}" destId="{9D46EDCD-48A2-4550-BF40-A99089A977E8}" srcOrd="2" destOrd="0" parTransId="{4C57CA5C-F055-4077-B39C-5422B3BCBAC7}" sibTransId="{80B05495-576E-4659-B635-423F2D1C77E2}"/>
    <dgm:cxn modelId="{FF9F3522-5947-4831-80A4-C64B46E0B3BA}" type="presOf" srcId="{ED92144C-10EF-4206-9DF6-3CBDB95A7C5D}" destId="{3852B239-3842-44CA-8642-3CA563F37671}" srcOrd="0" destOrd="0" presId="urn:microsoft.com/office/officeart/2005/8/layout/default"/>
    <dgm:cxn modelId="{B816F3B9-660A-4199-87EA-C3DDD09FB2F6}" type="presParOf" srcId="{A471DD8C-BE30-426B-BE44-56726EF0C598}" destId="{77FAC0A7-01CE-4BDD-A7EF-6CE578E80CC4}" srcOrd="0" destOrd="0" presId="urn:microsoft.com/office/officeart/2005/8/layout/default"/>
    <dgm:cxn modelId="{6AFC4F94-F11B-494C-9C5E-9495AF818C37}" type="presParOf" srcId="{A471DD8C-BE30-426B-BE44-56726EF0C598}" destId="{D99CC3B2-FAE3-47DA-9061-F74FD977BD3F}" srcOrd="1" destOrd="0" presId="urn:microsoft.com/office/officeart/2005/8/layout/default"/>
    <dgm:cxn modelId="{6926EEAE-3173-4842-920C-0CA030E34FED}" type="presParOf" srcId="{A471DD8C-BE30-426B-BE44-56726EF0C598}" destId="{3852B239-3842-44CA-8642-3CA563F37671}" srcOrd="2" destOrd="0" presId="urn:microsoft.com/office/officeart/2005/8/layout/default"/>
    <dgm:cxn modelId="{FD5E9B31-61BC-452C-A67F-753400B69891}" type="presParOf" srcId="{A471DD8C-BE30-426B-BE44-56726EF0C598}" destId="{B3F66A52-24F5-4720-BB73-7678752042BD}" srcOrd="3" destOrd="0" presId="urn:microsoft.com/office/officeart/2005/8/layout/default"/>
    <dgm:cxn modelId="{166D2744-A8EB-466B-82E1-9441D0901C29}" type="presParOf" srcId="{A471DD8C-BE30-426B-BE44-56726EF0C598}" destId="{132CEDEB-A049-467D-88B3-A7AE6C707DE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692402-A050-485B-BE7E-B5EB74540AFE}" type="doc">
      <dgm:prSet loTypeId="urn:microsoft.com/office/officeart/2005/8/layout/hierarchy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F024649-D9F8-485C-961C-562C4C7E25C0}">
      <dgm:prSet phldrT="[Texto]"/>
      <dgm:spPr/>
      <dgm:t>
        <a:bodyPr/>
        <a:lstStyle/>
        <a:p>
          <a:r>
            <a:rPr lang="es-EC" dirty="0" smtClean="0"/>
            <a:t>Estructura del Modelo de Gestión Financiera</a:t>
          </a:r>
          <a:endParaRPr lang="es-EC" dirty="0"/>
        </a:p>
      </dgm:t>
    </dgm:pt>
    <dgm:pt modelId="{F7450F68-69A4-4208-BEEE-AA51EB12E646}" type="parTrans" cxnId="{C9F12065-3DA0-452F-A117-81B59F5F93A0}">
      <dgm:prSet/>
      <dgm:spPr/>
      <dgm:t>
        <a:bodyPr/>
        <a:lstStyle/>
        <a:p>
          <a:endParaRPr lang="es-EC"/>
        </a:p>
      </dgm:t>
    </dgm:pt>
    <dgm:pt modelId="{256E112A-D1CA-4696-81EF-46E3EA973810}" type="sibTrans" cxnId="{C9F12065-3DA0-452F-A117-81B59F5F93A0}">
      <dgm:prSet/>
      <dgm:spPr/>
      <dgm:t>
        <a:bodyPr/>
        <a:lstStyle/>
        <a:p>
          <a:endParaRPr lang="es-EC"/>
        </a:p>
      </dgm:t>
    </dgm:pt>
    <dgm:pt modelId="{C38198EA-C321-4BE1-B652-63B5B371BFFA}">
      <dgm:prSet phldrT="[Texto]"/>
      <dgm:spPr/>
      <dgm:t>
        <a:bodyPr/>
        <a:lstStyle/>
        <a:p>
          <a:r>
            <a:rPr lang="es-EC" dirty="0" smtClean="0"/>
            <a:t>Variables de Entrada</a:t>
          </a:r>
          <a:endParaRPr lang="es-EC" dirty="0"/>
        </a:p>
      </dgm:t>
    </dgm:pt>
    <dgm:pt modelId="{01BE5FE3-F210-4216-8662-5DC287286AAB}" type="parTrans" cxnId="{66D81226-04A7-4509-A640-4AF8646EE8F3}">
      <dgm:prSet/>
      <dgm:spPr/>
      <dgm:t>
        <a:bodyPr/>
        <a:lstStyle/>
        <a:p>
          <a:endParaRPr lang="es-EC"/>
        </a:p>
      </dgm:t>
    </dgm:pt>
    <dgm:pt modelId="{4151F08B-A54A-4DD6-825F-C027433C7D6E}" type="sibTrans" cxnId="{66D81226-04A7-4509-A640-4AF8646EE8F3}">
      <dgm:prSet/>
      <dgm:spPr/>
      <dgm:t>
        <a:bodyPr/>
        <a:lstStyle/>
        <a:p>
          <a:endParaRPr lang="es-EC"/>
        </a:p>
      </dgm:t>
    </dgm:pt>
    <dgm:pt modelId="{BFD4268C-DBB2-4E9C-A0EF-05509F0FEE32}">
      <dgm:prSet phldrT="[Texto]"/>
      <dgm:spPr/>
      <dgm:t>
        <a:bodyPr/>
        <a:lstStyle/>
        <a:p>
          <a:r>
            <a:rPr lang="es-EC" dirty="0" smtClean="0"/>
            <a:t>Variables de Proceso</a:t>
          </a:r>
          <a:endParaRPr lang="es-EC" dirty="0"/>
        </a:p>
      </dgm:t>
    </dgm:pt>
    <dgm:pt modelId="{8914C7A8-69C8-4ABD-9E02-89B130B83F31}" type="parTrans" cxnId="{90FA5236-11B3-4989-9EB8-13768323DA09}">
      <dgm:prSet/>
      <dgm:spPr/>
      <dgm:t>
        <a:bodyPr/>
        <a:lstStyle/>
        <a:p>
          <a:endParaRPr lang="es-EC"/>
        </a:p>
      </dgm:t>
    </dgm:pt>
    <dgm:pt modelId="{034EF447-760A-46D3-8498-79EB361DB8AC}" type="sibTrans" cxnId="{90FA5236-11B3-4989-9EB8-13768323DA09}">
      <dgm:prSet/>
      <dgm:spPr/>
      <dgm:t>
        <a:bodyPr/>
        <a:lstStyle/>
        <a:p>
          <a:endParaRPr lang="es-EC"/>
        </a:p>
      </dgm:t>
    </dgm:pt>
    <dgm:pt modelId="{951EEFBB-3DF0-4934-BE9C-5A16FDDED9AB}">
      <dgm:prSet phldrT="[Texto]"/>
      <dgm:spPr/>
      <dgm:t>
        <a:bodyPr/>
        <a:lstStyle/>
        <a:p>
          <a:r>
            <a:rPr lang="es-EC" dirty="0" smtClean="0"/>
            <a:t>Variables de Salida</a:t>
          </a:r>
          <a:endParaRPr lang="es-EC" dirty="0"/>
        </a:p>
      </dgm:t>
    </dgm:pt>
    <dgm:pt modelId="{CE75AC72-1BE8-403F-ABAD-70EE1E86FB66}" type="parTrans" cxnId="{97EA5B49-E0C5-43B2-B02B-04EE0B04439E}">
      <dgm:prSet/>
      <dgm:spPr/>
      <dgm:t>
        <a:bodyPr/>
        <a:lstStyle/>
        <a:p>
          <a:endParaRPr lang="es-EC"/>
        </a:p>
      </dgm:t>
    </dgm:pt>
    <dgm:pt modelId="{D2D41C58-82CB-47DC-8CD8-8227BA15EB11}" type="sibTrans" cxnId="{97EA5B49-E0C5-43B2-B02B-04EE0B04439E}">
      <dgm:prSet/>
      <dgm:spPr/>
      <dgm:t>
        <a:bodyPr/>
        <a:lstStyle/>
        <a:p>
          <a:endParaRPr lang="es-EC"/>
        </a:p>
      </dgm:t>
    </dgm:pt>
    <dgm:pt modelId="{20B5BBAD-0659-4011-9156-4CE6475E629C}">
      <dgm:prSet phldrT="[Texto]" custT="1"/>
      <dgm:spPr/>
      <dgm:t>
        <a:bodyPr/>
        <a:lstStyle/>
        <a:p>
          <a:r>
            <a:rPr lang="es-EC" sz="2400" dirty="0" smtClean="0"/>
            <a:t>Constituye la información histórica de la compañía</a:t>
          </a:r>
          <a:endParaRPr lang="es-EC" sz="2400" dirty="0"/>
        </a:p>
      </dgm:t>
    </dgm:pt>
    <dgm:pt modelId="{4F6AF14B-1DE5-4A0C-A804-F0F205EE1A32}" type="parTrans" cxnId="{6DA0F929-8E99-4DDD-80DE-01E249826189}">
      <dgm:prSet/>
      <dgm:spPr/>
      <dgm:t>
        <a:bodyPr/>
        <a:lstStyle/>
        <a:p>
          <a:endParaRPr lang="es-EC"/>
        </a:p>
      </dgm:t>
    </dgm:pt>
    <dgm:pt modelId="{0FAFE5D3-E0F3-46CA-B029-EC68A9671892}" type="sibTrans" cxnId="{6DA0F929-8E99-4DDD-80DE-01E249826189}">
      <dgm:prSet/>
      <dgm:spPr/>
      <dgm:t>
        <a:bodyPr/>
        <a:lstStyle/>
        <a:p>
          <a:endParaRPr lang="es-EC"/>
        </a:p>
      </dgm:t>
    </dgm:pt>
    <dgm:pt modelId="{61D33253-0360-41A4-A64B-3DDFDDD1321B}">
      <dgm:prSet phldrT="[Texto]" custT="1"/>
      <dgm:spPr/>
      <dgm:t>
        <a:bodyPr/>
        <a:lstStyle/>
        <a:p>
          <a:r>
            <a:rPr lang="es-EC" sz="1800" dirty="0" smtClean="0"/>
            <a:t>Se refiere al diagnóstico financiero, a estrategias financieras, a los supuestos y a las proyecciones realizadas</a:t>
          </a:r>
          <a:endParaRPr lang="es-EC" sz="1800" dirty="0"/>
        </a:p>
      </dgm:t>
    </dgm:pt>
    <dgm:pt modelId="{1F710F1D-0CAD-4885-8587-A279F5D59131}" type="parTrans" cxnId="{DCFECC5E-9D8F-41DC-BDCD-5843B367497F}">
      <dgm:prSet/>
      <dgm:spPr/>
      <dgm:t>
        <a:bodyPr/>
        <a:lstStyle/>
        <a:p>
          <a:endParaRPr lang="es-EC"/>
        </a:p>
      </dgm:t>
    </dgm:pt>
    <dgm:pt modelId="{829F1D62-0F0A-4F64-8F85-7868730C8364}" type="sibTrans" cxnId="{DCFECC5E-9D8F-41DC-BDCD-5843B367497F}">
      <dgm:prSet/>
      <dgm:spPr/>
      <dgm:t>
        <a:bodyPr/>
        <a:lstStyle/>
        <a:p>
          <a:endParaRPr lang="es-EC"/>
        </a:p>
      </dgm:t>
    </dgm:pt>
    <dgm:pt modelId="{74F76D20-B388-4A9C-A690-F198FE5C8F94}">
      <dgm:prSet phldrT="[Texto]" custT="1"/>
      <dgm:spPr/>
      <dgm:t>
        <a:bodyPr/>
        <a:lstStyle/>
        <a:p>
          <a:r>
            <a:rPr lang="es-EC" sz="2400" dirty="0" smtClean="0"/>
            <a:t>Son los resultados finales del modelo</a:t>
          </a:r>
          <a:endParaRPr lang="es-EC" sz="2400" dirty="0"/>
        </a:p>
      </dgm:t>
    </dgm:pt>
    <dgm:pt modelId="{7278AA2B-FA05-4BEE-A766-7D01D59DF2AB}" type="parTrans" cxnId="{2A70E34A-C68D-4870-AF81-F2B21B93A593}">
      <dgm:prSet/>
      <dgm:spPr/>
      <dgm:t>
        <a:bodyPr/>
        <a:lstStyle/>
        <a:p>
          <a:endParaRPr lang="es-EC"/>
        </a:p>
      </dgm:t>
    </dgm:pt>
    <dgm:pt modelId="{264060FC-93C6-4DA0-BA44-AFD1E76CB8AF}" type="sibTrans" cxnId="{2A70E34A-C68D-4870-AF81-F2B21B93A593}">
      <dgm:prSet/>
      <dgm:spPr/>
      <dgm:t>
        <a:bodyPr/>
        <a:lstStyle/>
        <a:p>
          <a:endParaRPr lang="es-EC"/>
        </a:p>
      </dgm:t>
    </dgm:pt>
    <dgm:pt modelId="{1A2C807B-E9C6-45A3-B778-0B92429444BB}" type="pres">
      <dgm:prSet presAssocID="{49692402-A050-485B-BE7E-B5EB74540A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9C1A705-8AF4-4CFD-9AFB-D5615AD201CC}" type="pres">
      <dgm:prSet presAssocID="{8F024649-D9F8-485C-961C-562C4C7E25C0}" presName="vertOne" presStyleCnt="0"/>
      <dgm:spPr/>
    </dgm:pt>
    <dgm:pt modelId="{14641D12-239B-4C68-97CF-BECA09EA9537}" type="pres">
      <dgm:prSet presAssocID="{8F024649-D9F8-485C-961C-562C4C7E25C0}" presName="txOne" presStyleLbl="node0" presStyleIdx="0" presStyleCnt="1" custScaleY="4224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7EC798-959E-4E47-9A58-88787C6C7A4D}" type="pres">
      <dgm:prSet presAssocID="{8F024649-D9F8-485C-961C-562C4C7E25C0}" presName="parTransOne" presStyleCnt="0"/>
      <dgm:spPr/>
    </dgm:pt>
    <dgm:pt modelId="{77D06E27-905C-4A57-9D7A-BA955A27C4E7}" type="pres">
      <dgm:prSet presAssocID="{8F024649-D9F8-485C-961C-562C4C7E25C0}" presName="horzOne" presStyleCnt="0"/>
      <dgm:spPr/>
    </dgm:pt>
    <dgm:pt modelId="{86D8B264-FECB-479A-98A9-0AB80705D033}" type="pres">
      <dgm:prSet presAssocID="{C38198EA-C321-4BE1-B652-63B5B371BFFA}" presName="vertTwo" presStyleCnt="0"/>
      <dgm:spPr/>
    </dgm:pt>
    <dgm:pt modelId="{2E85772F-5AB0-4CE3-9CB4-FDFCFB48BBE0}" type="pres">
      <dgm:prSet presAssocID="{C38198EA-C321-4BE1-B652-63B5B371BFFA}" presName="txTwo" presStyleLbl="node2" presStyleIdx="0" presStyleCnt="3" custScaleY="446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EB1A9F-26F8-4C47-A745-969E9B662813}" type="pres">
      <dgm:prSet presAssocID="{C38198EA-C321-4BE1-B652-63B5B371BFFA}" presName="parTransTwo" presStyleCnt="0"/>
      <dgm:spPr/>
    </dgm:pt>
    <dgm:pt modelId="{2A1D7B2D-B1BA-42B5-9133-669D6897B774}" type="pres">
      <dgm:prSet presAssocID="{C38198EA-C321-4BE1-B652-63B5B371BFFA}" presName="horzTwo" presStyleCnt="0"/>
      <dgm:spPr/>
    </dgm:pt>
    <dgm:pt modelId="{E756D658-795A-4452-AA54-15BF5C43CB96}" type="pres">
      <dgm:prSet presAssocID="{20B5BBAD-0659-4011-9156-4CE6475E629C}" presName="vertThree" presStyleCnt="0"/>
      <dgm:spPr/>
    </dgm:pt>
    <dgm:pt modelId="{EAC1ACA2-CF06-4541-A6C1-4A8E6BD8B260}" type="pres">
      <dgm:prSet presAssocID="{20B5BBAD-0659-4011-9156-4CE6475E629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F0F6852-CADA-4BBD-8D09-054EC7D4AA65}" type="pres">
      <dgm:prSet presAssocID="{20B5BBAD-0659-4011-9156-4CE6475E629C}" presName="horzThree" presStyleCnt="0"/>
      <dgm:spPr/>
    </dgm:pt>
    <dgm:pt modelId="{E2237D33-4BF2-4A12-AC5E-94C040252E74}" type="pres">
      <dgm:prSet presAssocID="{4151F08B-A54A-4DD6-825F-C027433C7D6E}" presName="sibSpaceTwo" presStyleCnt="0"/>
      <dgm:spPr/>
    </dgm:pt>
    <dgm:pt modelId="{7647509C-9145-4D28-BDF2-B5E2C706DF1A}" type="pres">
      <dgm:prSet presAssocID="{BFD4268C-DBB2-4E9C-A0EF-05509F0FEE32}" presName="vertTwo" presStyleCnt="0"/>
      <dgm:spPr/>
    </dgm:pt>
    <dgm:pt modelId="{C50C65DD-AEB5-4BF9-BB98-A454497F09FA}" type="pres">
      <dgm:prSet presAssocID="{BFD4268C-DBB2-4E9C-A0EF-05509F0FEE32}" presName="txTwo" presStyleLbl="node2" presStyleIdx="1" presStyleCnt="3" custScaleY="448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F61912-4CA3-4FA9-8AAF-EA54E96C95E6}" type="pres">
      <dgm:prSet presAssocID="{BFD4268C-DBB2-4E9C-A0EF-05509F0FEE32}" presName="parTransTwo" presStyleCnt="0"/>
      <dgm:spPr/>
    </dgm:pt>
    <dgm:pt modelId="{E88B1D8C-08FF-4A04-94C3-254497F45B3C}" type="pres">
      <dgm:prSet presAssocID="{BFD4268C-DBB2-4E9C-A0EF-05509F0FEE32}" presName="horzTwo" presStyleCnt="0"/>
      <dgm:spPr/>
    </dgm:pt>
    <dgm:pt modelId="{C2FFBC7E-ACA2-4752-A62B-6B429DCD63D9}" type="pres">
      <dgm:prSet presAssocID="{61D33253-0360-41A4-A64B-3DDFDDD1321B}" presName="vertThree" presStyleCnt="0"/>
      <dgm:spPr/>
    </dgm:pt>
    <dgm:pt modelId="{2BD5E88B-7171-4B39-838B-3D5A2B17E313}" type="pres">
      <dgm:prSet presAssocID="{61D33253-0360-41A4-A64B-3DDFDDD1321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C1515B-AB7B-498F-9AA1-C9FBB3B4DCA6}" type="pres">
      <dgm:prSet presAssocID="{61D33253-0360-41A4-A64B-3DDFDDD1321B}" presName="horzThree" presStyleCnt="0"/>
      <dgm:spPr/>
    </dgm:pt>
    <dgm:pt modelId="{CE9D28C7-3B82-481E-BBBE-BD659BCFF90E}" type="pres">
      <dgm:prSet presAssocID="{034EF447-760A-46D3-8498-79EB361DB8AC}" presName="sibSpaceTwo" presStyleCnt="0"/>
      <dgm:spPr/>
    </dgm:pt>
    <dgm:pt modelId="{969CF660-7FB6-44D6-AF26-901BCA898664}" type="pres">
      <dgm:prSet presAssocID="{951EEFBB-3DF0-4934-BE9C-5A16FDDED9AB}" presName="vertTwo" presStyleCnt="0"/>
      <dgm:spPr/>
    </dgm:pt>
    <dgm:pt modelId="{95A2D0CA-F634-4328-8058-3527EFC55FAE}" type="pres">
      <dgm:prSet presAssocID="{951EEFBB-3DF0-4934-BE9C-5A16FDDED9AB}" presName="txTwo" presStyleLbl="node2" presStyleIdx="2" presStyleCnt="3" custScaleY="4483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61D9CE5-0436-4459-8749-866C5A3FE3DA}" type="pres">
      <dgm:prSet presAssocID="{951EEFBB-3DF0-4934-BE9C-5A16FDDED9AB}" presName="parTransTwo" presStyleCnt="0"/>
      <dgm:spPr/>
    </dgm:pt>
    <dgm:pt modelId="{F2CC315A-A4E5-4B15-8F21-9AE19F3C6874}" type="pres">
      <dgm:prSet presAssocID="{951EEFBB-3DF0-4934-BE9C-5A16FDDED9AB}" presName="horzTwo" presStyleCnt="0"/>
      <dgm:spPr/>
    </dgm:pt>
    <dgm:pt modelId="{F24D3B73-A63B-43D2-AC2C-FDCA0051F417}" type="pres">
      <dgm:prSet presAssocID="{74F76D20-B388-4A9C-A690-F198FE5C8F94}" presName="vertThree" presStyleCnt="0"/>
      <dgm:spPr/>
    </dgm:pt>
    <dgm:pt modelId="{31E8D0BA-41C3-4AF4-B05B-B5E58D1E89DB}" type="pres">
      <dgm:prSet presAssocID="{74F76D20-B388-4A9C-A690-F198FE5C8F9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231230-1AD7-42B8-990C-8403937E0132}" type="pres">
      <dgm:prSet presAssocID="{74F76D20-B388-4A9C-A690-F198FE5C8F94}" presName="horzThree" presStyleCnt="0"/>
      <dgm:spPr/>
    </dgm:pt>
  </dgm:ptLst>
  <dgm:cxnLst>
    <dgm:cxn modelId="{0DEA3FA9-09BA-4F91-BBCD-1D291A883BD0}" type="presOf" srcId="{BFD4268C-DBB2-4E9C-A0EF-05509F0FEE32}" destId="{C50C65DD-AEB5-4BF9-BB98-A454497F09FA}" srcOrd="0" destOrd="0" presId="urn:microsoft.com/office/officeart/2005/8/layout/hierarchy4"/>
    <dgm:cxn modelId="{29FECFF6-E133-4496-B4C5-3FF2C80BCA49}" type="presOf" srcId="{951EEFBB-3DF0-4934-BE9C-5A16FDDED9AB}" destId="{95A2D0CA-F634-4328-8058-3527EFC55FAE}" srcOrd="0" destOrd="0" presId="urn:microsoft.com/office/officeart/2005/8/layout/hierarchy4"/>
    <dgm:cxn modelId="{C9F12065-3DA0-452F-A117-81B59F5F93A0}" srcId="{49692402-A050-485B-BE7E-B5EB74540AFE}" destId="{8F024649-D9F8-485C-961C-562C4C7E25C0}" srcOrd="0" destOrd="0" parTransId="{F7450F68-69A4-4208-BEEE-AA51EB12E646}" sibTransId="{256E112A-D1CA-4696-81EF-46E3EA973810}"/>
    <dgm:cxn modelId="{6DA0F929-8E99-4DDD-80DE-01E249826189}" srcId="{C38198EA-C321-4BE1-B652-63B5B371BFFA}" destId="{20B5BBAD-0659-4011-9156-4CE6475E629C}" srcOrd="0" destOrd="0" parTransId="{4F6AF14B-1DE5-4A0C-A804-F0F205EE1A32}" sibTransId="{0FAFE5D3-E0F3-46CA-B029-EC68A9671892}"/>
    <dgm:cxn modelId="{9BA488A7-A449-444B-93A6-F48E10C61253}" type="presOf" srcId="{74F76D20-B388-4A9C-A690-F198FE5C8F94}" destId="{31E8D0BA-41C3-4AF4-B05B-B5E58D1E89DB}" srcOrd="0" destOrd="0" presId="urn:microsoft.com/office/officeart/2005/8/layout/hierarchy4"/>
    <dgm:cxn modelId="{DCFECC5E-9D8F-41DC-BDCD-5843B367497F}" srcId="{BFD4268C-DBB2-4E9C-A0EF-05509F0FEE32}" destId="{61D33253-0360-41A4-A64B-3DDFDDD1321B}" srcOrd="0" destOrd="0" parTransId="{1F710F1D-0CAD-4885-8587-A279F5D59131}" sibTransId="{829F1D62-0F0A-4F64-8F85-7868730C8364}"/>
    <dgm:cxn modelId="{97EA5B49-E0C5-43B2-B02B-04EE0B04439E}" srcId="{8F024649-D9F8-485C-961C-562C4C7E25C0}" destId="{951EEFBB-3DF0-4934-BE9C-5A16FDDED9AB}" srcOrd="2" destOrd="0" parTransId="{CE75AC72-1BE8-403F-ABAD-70EE1E86FB66}" sibTransId="{D2D41C58-82CB-47DC-8CD8-8227BA15EB11}"/>
    <dgm:cxn modelId="{2E12D9C3-6A9B-448F-9013-B1493BDCE0F5}" type="presOf" srcId="{49692402-A050-485B-BE7E-B5EB74540AFE}" destId="{1A2C807B-E9C6-45A3-B778-0B92429444BB}" srcOrd="0" destOrd="0" presId="urn:microsoft.com/office/officeart/2005/8/layout/hierarchy4"/>
    <dgm:cxn modelId="{A3E9D37B-B59E-4984-A1A2-2842C764B026}" type="presOf" srcId="{8F024649-D9F8-485C-961C-562C4C7E25C0}" destId="{14641D12-239B-4C68-97CF-BECA09EA9537}" srcOrd="0" destOrd="0" presId="urn:microsoft.com/office/officeart/2005/8/layout/hierarchy4"/>
    <dgm:cxn modelId="{0661DE08-E9C6-4193-A8FB-6CE16798BF4E}" type="presOf" srcId="{61D33253-0360-41A4-A64B-3DDFDDD1321B}" destId="{2BD5E88B-7171-4B39-838B-3D5A2B17E313}" srcOrd="0" destOrd="0" presId="urn:microsoft.com/office/officeart/2005/8/layout/hierarchy4"/>
    <dgm:cxn modelId="{2A70E34A-C68D-4870-AF81-F2B21B93A593}" srcId="{951EEFBB-3DF0-4934-BE9C-5A16FDDED9AB}" destId="{74F76D20-B388-4A9C-A690-F198FE5C8F94}" srcOrd="0" destOrd="0" parTransId="{7278AA2B-FA05-4BEE-A766-7D01D59DF2AB}" sibTransId="{264060FC-93C6-4DA0-BA44-AFD1E76CB8AF}"/>
    <dgm:cxn modelId="{90FA5236-11B3-4989-9EB8-13768323DA09}" srcId="{8F024649-D9F8-485C-961C-562C4C7E25C0}" destId="{BFD4268C-DBB2-4E9C-A0EF-05509F0FEE32}" srcOrd="1" destOrd="0" parTransId="{8914C7A8-69C8-4ABD-9E02-89B130B83F31}" sibTransId="{034EF447-760A-46D3-8498-79EB361DB8AC}"/>
    <dgm:cxn modelId="{18EE34B5-16CB-4BCD-A4DC-A5E9C56CDD9D}" type="presOf" srcId="{C38198EA-C321-4BE1-B652-63B5B371BFFA}" destId="{2E85772F-5AB0-4CE3-9CB4-FDFCFB48BBE0}" srcOrd="0" destOrd="0" presId="urn:microsoft.com/office/officeart/2005/8/layout/hierarchy4"/>
    <dgm:cxn modelId="{66D81226-04A7-4509-A640-4AF8646EE8F3}" srcId="{8F024649-D9F8-485C-961C-562C4C7E25C0}" destId="{C38198EA-C321-4BE1-B652-63B5B371BFFA}" srcOrd="0" destOrd="0" parTransId="{01BE5FE3-F210-4216-8662-5DC287286AAB}" sibTransId="{4151F08B-A54A-4DD6-825F-C027433C7D6E}"/>
    <dgm:cxn modelId="{81EA7E1A-656E-492B-B571-2CAC3EC0305C}" type="presOf" srcId="{20B5BBAD-0659-4011-9156-4CE6475E629C}" destId="{EAC1ACA2-CF06-4541-A6C1-4A8E6BD8B260}" srcOrd="0" destOrd="0" presId="urn:microsoft.com/office/officeart/2005/8/layout/hierarchy4"/>
    <dgm:cxn modelId="{D9DB2F47-CDA8-4688-B3EA-608CD80CA71A}" type="presParOf" srcId="{1A2C807B-E9C6-45A3-B778-0B92429444BB}" destId="{A9C1A705-8AF4-4CFD-9AFB-D5615AD201CC}" srcOrd="0" destOrd="0" presId="urn:microsoft.com/office/officeart/2005/8/layout/hierarchy4"/>
    <dgm:cxn modelId="{642BDEF4-1902-4827-B85A-379EB669A543}" type="presParOf" srcId="{A9C1A705-8AF4-4CFD-9AFB-D5615AD201CC}" destId="{14641D12-239B-4C68-97CF-BECA09EA9537}" srcOrd="0" destOrd="0" presId="urn:microsoft.com/office/officeart/2005/8/layout/hierarchy4"/>
    <dgm:cxn modelId="{F46133F1-D009-4AA4-81BE-2DF7FCEF226B}" type="presParOf" srcId="{A9C1A705-8AF4-4CFD-9AFB-D5615AD201CC}" destId="{A07EC798-959E-4E47-9A58-88787C6C7A4D}" srcOrd="1" destOrd="0" presId="urn:microsoft.com/office/officeart/2005/8/layout/hierarchy4"/>
    <dgm:cxn modelId="{1A5E3813-C41A-4DDB-BE74-D4547AB9AD40}" type="presParOf" srcId="{A9C1A705-8AF4-4CFD-9AFB-D5615AD201CC}" destId="{77D06E27-905C-4A57-9D7A-BA955A27C4E7}" srcOrd="2" destOrd="0" presId="urn:microsoft.com/office/officeart/2005/8/layout/hierarchy4"/>
    <dgm:cxn modelId="{F274FB1E-836F-4D31-A4C2-8B367B5EED2D}" type="presParOf" srcId="{77D06E27-905C-4A57-9D7A-BA955A27C4E7}" destId="{86D8B264-FECB-479A-98A9-0AB80705D033}" srcOrd="0" destOrd="0" presId="urn:microsoft.com/office/officeart/2005/8/layout/hierarchy4"/>
    <dgm:cxn modelId="{56537D7C-F19D-4E5C-A268-3F66D93389F3}" type="presParOf" srcId="{86D8B264-FECB-479A-98A9-0AB80705D033}" destId="{2E85772F-5AB0-4CE3-9CB4-FDFCFB48BBE0}" srcOrd="0" destOrd="0" presId="urn:microsoft.com/office/officeart/2005/8/layout/hierarchy4"/>
    <dgm:cxn modelId="{9FA405E2-5133-4222-A072-B4C08AECACE2}" type="presParOf" srcId="{86D8B264-FECB-479A-98A9-0AB80705D033}" destId="{E0EB1A9F-26F8-4C47-A745-969E9B662813}" srcOrd="1" destOrd="0" presId="urn:microsoft.com/office/officeart/2005/8/layout/hierarchy4"/>
    <dgm:cxn modelId="{87C4686D-2D1C-4E30-92A8-B403DAC47050}" type="presParOf" srcId="{86D8B264-FECB-479A-98A9-0AB80705D033}" destId="{2A1D7B2D-B1BA-42B5-9133-669D6897B774}" srcOrd="2" destOrd="0" presId="urn:microsoft.com/office/officeart/2005/8/layout/hierarchy4"/>
    <dgm:cxn modelId="{ADD1EE3B-779D-444D-831E-056FBF1F9857}" type="presParOf" srcId="{2A1D7B2D-B1BA-42B5-9133-669D6897B774}" destId="{E756D658-795A-4452-AA54-15BF5C43CB96}" srcOrd="0" destOrd="0" presId="urn:microsoft.com/office/officeart/2005/8/layout/hierarchy4"/>
    <dgm:cxn modelId="{7AE08052-8E2E-4574-95AB-B6036127AAE1}" type="presParOf" srcId="{E756D658-795A-4452-AA54-15BF5C43CB96}" destId="{EAC1ACA2-CF06-4541-A6C1-4A8E6BD8B260}" srcOrd="0" destOrd="0" presId="urn:microsoft.com/office/officeart/2005/8/layout/hierarchy4"/>
    <dgm:cxn modelId="{AD3C86C5-ECB5-4EDF-BD54-B058E299B8D5}" type="presParOf" srcId="{E756D658-795A-4452-AA54-15BF5C43CB96}" destId="{CF0F6852-CADA-4BBD-8D09-054EC7D4AA65}" srcOrd="1" destOrd="0" presId="urn:microsoft.com/office/officeart/2005/8/layout/hierarchy4"/>
    <dgm:cxn modelId="{905F0EE4-19F6-447C-9BAD-B54E517A716C}" type="presParOf" srcId="{77D06E27-905C-4A57-9D7A-BA955A27C4E7}" destId="{E2237D33-4BF2-4A12-AC5E-94C040252E74}" srcOrd="1" destOrd="0" presId="urn:microsoft.com/office/officeart/2005/8/layout/hierarchy4"/>
    <dgm:cxn modelId="{EBA0F6FD-8B42-49D0-92D8-22860C6837AD}" type="presParOf" srcId="{77D06E27-905C-4A57-9D7A-BA955A27C4E7}" destId="{7647509C-9145-4D28-BDF2-B5E2C706DF1A}" srcOrd="2" destOrd="0" presId="urn:microsoft.com/office/officeart/2005/8/layout/hierarchy4"/>
    <dgm:cxn modelId="{416E8536-3E80-4DD3-A629-E2E38603224B}" type="presParOf" srcId="{7647509C-9145-4D28-BDF2-B5E2C706DF1A}" destId="{C50C65DD-AEB5-4BF9-BB98-A454497F09FA}" srcOrd="0" destOrd="0" presId="urn:microsoft.com/office/officeart/2005/8/layout/hierarchy4"/>
    <dgm:cxn modelId="{4FB8C11F-3A77-4DAC-A56B-14FE23C5A4AA}" type="presParOf" srcId="{7647509C-9145-4D28-BDF2-B5E2C706DF1A}" destId="{ADF61912-4CA3-4FA9-8AAF-EA54E96C95E6}" srcOrd="1" destOrd="0" presId="urn:microsoft.com/office/officeart/2005/8/layout/hierarchy4"/>
    <dgm:cxn modelId="{4E57701D-8FC0-4DC5-AC29-EAE465E7D1D7}" type="presParOf" srcId="{7647509C-9145-4D28-BDF2-B5E2C706DF1A}" destId="{E88B1D8C-08FF-4A04-94C3-254497F45B3C}" srcOrd="2" destOrd="0" presId="urn:microsoft.com/office/officeart/2005/8/layout/hierarchy4"/>
    <dgm:cxn modelId="{EE69380D-2599-46EC-9C3E-2E14B53D09B5}" type="presParOf" srcId="{E88B1D8C-08FF-4A04-94C3-254497F45B3C}" destId="{C2FFBC7E-ACA2-4752-A62B-6B429DCD63D9}" srcOrd="0" destOrd="0" presId="urn:microsoft.com/office/officeart/2005/8/layout/hierarchy4"/>
    <dgm:cxn modelId="{903B99EC-A787-4C69-BCB4-0366D90B3004}" type="presParOf" srcId="{C2FFBC7E-ACA2-4752-A62B-6B429DCD63D9}" destId="{2BD5E88B-7171-4B39-838B-3D5A2B17E313}" srcOrd="0" destOrd="0" presId="urn:microsoft.com/office/officeart/2005/8/layout/hierarchy4"/>
    <dgm:cxn modelId="{4ECA7D70-D0C8-44BD-83DF-1EDCB708B2F0}" type="presParOf" srcId="{C2FFBC7E-ACA2-4752-A62B-6B429DCD63D9}" destId="{68C1515B-AB7B-498F-9AA1-C9FBB3B4DCA6}" srcOrd="1" destOrd="0" presId="urn:microsoft.com/office/officeart/2005/8/layout/hierarchy4"/>
    <dgm:cxn modelId="{A760DA04-A569-4884-89C7-BB3569152A07}" type="presParOf" srcId="{77D06E27-905C-4A57-9D7A-BA955A27C4E7}" destId="{CE9D28C7-3B82-481E-BBBE-BD659BCFF90E}" srcOrd="3" destOrd="0" presId="urn:microsoft.com/office/officeart/2005/8/layout/hierarchy4"/>
    <dgm:cxn modelId="{91829E06-7FD9-4032-B493-3AE8F8D41AAF}" type="presParOf" srcId="{77D06E27-905C-4A57-9D7A-BA955A27C4E7}" destId="{969CF660-7FB6-44D6-AF26-901BCA898664}" srcOrd="4" destOrd="0" presId="urn:microsoft.com/office/officeart/2005/8/layout/hierarchy4"/>
    <dgm:cxn modelId="{FC61440A-E398-45A1-A447-5F9D7A56B58A}" type="presParOf" srcId="{969CF660-7FB6-44D6-AF26-901BCA898664}" destId="{95A2D0CA-F634-4328-8058-3527EFC55FAE}" srcOrd="0" destOrd="0" presId="urn:microsoft.com/office/officeart/2005/8/layout/hierarchy4"/>
    <dgm:cxn modelId="{7BEF4D9C-2E3D-4866-B782-983A8903C4D8}" type="presParOf" srcId="{969CF660-7FB6-44D6-AF26-901BCA898664}" destId="{461D9CE5-0436-4459-8749-866C5A3FE3DA}" srcOrd="1" destOrd="0" presId="urn:microsoft.com/office/officeart/2005/8/layout/hierarchy4"/>
    <dgm:cxn modelId="{A08C15CB-4061-46E5-AA22-90EDF6927204}" type="presParOf" srcId="{969CF660-7FB6-44D6-AF26-901BCA898664}" destId="{F2CC315A-A4E5-4B15-8F21-9AE19F3C6874}" srcOrd="2" destOrd="0" presId="urn:microsoft.com/office/officeart/2005/8/layout/hierarchy4"/>
    <dgm:cxn modelId="{5E6CFD05-B4DC-43D5-94CC-10602692BB40}" type="presParOf" srcId="{F2CC315A-A4E5-4B15-8F21-9AE19F3C6874}" destId="{F24D3B73-A63B-43D2-AC2C-FDCA0051F417}" srcOrd="0" destOrd="0" presId="urn:microsoft.com/office/officeart/2005/8/layout/hierarchy4"/>
    <dgm:cxn modelId="{7156D3C1-D8DC-42FF-9220-40CE2DCD33B2}" type="presParOf" srcId="{F24D3B73-A63B-43D2-AC2C-FDCA0051F417}" destId="{31E8D0BA-41C3-4AF4-B05B-B5E58D1E89DB}" srcOrd="0" destOrd="0" presId="urn:microsoft.com/office/officeart/2005/8/layout/hierarchy4"/>
    <dgm:cxn modelId="{8CEB97B7-C76F-4E89-A289-3473DD8BB284}" type="presParOf" srcId="{F24D3B73-A63B-43D2-AC2C-FDCA0051F417}" destId="{AE231230-1AD7-42B8-990C-8403937E013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D6A65-B9EE-4723-89E5-060319CB1E35}">
      <dsp:nvSpPr>
        <dsp:cNvPr id="0" name=""/>
        <dsp:cNvSpPr/>
      </dsp:nvSpPr>
      <dsp:spPr>
        <a:xfrm>
          <a:off x="0" y="4501"/>
          <a:ext cx="2745304" cy="16471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En la Bactobiology no se han definido metas y estrategias financieras claras</a:t>
          </a:r>
          <a:endParaRPr lang="es-EC" sz="2200" kern="1200" dirty="0"/>
        </a:p>
      </dsp:txBody>
      <dsp:txXfrm>
        <a:off x="0" y="4501"/>
        <a:ext cx="2745304" cy="1647182"/>
      </dsp:txXfrm>
    </dsp:sp>
    <dsp:sp modelId="{355FD988-275A-47D0-8D27-A8761D99A6BC}">
      <dsp:nvSpPr>
        <dsp:cNvPr id="0" name=""/>
        <dsp:cNvSpPr/>
      </dsp:nvSpPr>
      <dsp:spPr>
        <a:xfrm>
          <a:off x="3019835" y="4501"/>
          <a:ext cx="2745304" cy="16471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Debido a la ausencia de un amplio análisis situacional</a:t>
          </a:r>
          <a:endParaRPr lang="es-EC" sz="2200" kern="1200" dirty="0"/>
        </a:p>
      </dsp:txBody>
      <dsp:txXfrm>
        <a:off x="3019835" y="4501"/>
        <a:ext cx="2745304" cy="1647182"/>
      </dsp:txXfrm>
    </dsp:sp>
    <dsp:sp modelId="{68560BDD-8650-4476-918C-D11AA830695C}">
      <dsp:nvSpPr>
        <dsp:cNvPr id="0" name=""/>
        <dsp:cNvSpPr/>
      </dsp:nvSpPr>
      <dsp:spPr>
        <a:xfrm>
          <a:off x="6039670" y="4501"/>
          <a:ext cx="2745304" cy="16471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Y a la proyección de su información financiera. </a:t>
          </a:r>
          <a:endParaRPr lang="es-EC" sz="2200" kern="1200" dirty="0"/>
        </a:p>
      </dsp:txBody>
      <dsp:txXfrm>
        <a:off x="6039670" y="4501"/>
        <a:ext cx="2745304" cy="16471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41D12-239B-4C68-97CF-BECA09EA9537}">
      <dsp:nvSpPr>
        <dsp:cNvPr id="0" name=""/>
        <dsp:cNvSpPr/>
      </dsp:nvSpPr>
      <dsp:spPr>
        <a:xfrm>
          <a:off x="3024" y="825"/>
          <a:ext cx="8411099" cy="68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Clasificación de los Modelos Financieros</a:t>
          </a:r>
          <a:endParaRPr lang="es-EC" sz="3000" kern="1200" dirty="0"/>
        </a:p>
      </dsp:txBody>
      <dsp:txXfrm>
        <a:off x="22965" y="20766"/>
        <a:ext cx="8371217" cy="640965"/>
      </dsp:txXfrm>
    </dsp:sp>
    <dsp:sp modelId="{2E85772F-5AB0-4CE3-9CB4-FDFCFB48BBE0}">
      <dsp:nvSpPr>
        <dsp:cNvPr id="0" name=""/>
        <dsp:cNvSpPr/>
      </dsp:nvSpPr>
      <dsp:spPr>
        <a:xfrm>
          <a:off x="11234" y="901473"/>
          <a:ext cx="2649835" cy="719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Modelos según su propósito</a:t>
          </a:r>
          <a:endParaRPr lang="es-EC" sz="1700" kern="1200" dirty="0"/>
        </a:p>
      </dsp:txBody>
      <dsp:txXfrm>
        <a:off x="32320" y="922559"/>
        <a:ext cx="2607663" cy="677744"/>
      </dsp:txXfrm>
    </dsp:sp>
    <dsp:sp modelId="{EAC1ACA2-CF06-4541-A6C1-4A8E6BD8B260}">
      <dsp:nvSpPr>
        <dsp:cNvPr id="0" name=""/>
        <dsp:cNvSpPr/>
      </dsp:nvSpPr>
      <dsp:spPr>
        <a:xfrm>
          <a:off x="11234" y="1841189"/>
          <a:ext cx="2649835" cy="1611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utilizará el Modelo de Pronóstico, que se utiliza  para realizar estimaciones  de los valores</a:t>
          </a:r>
          <a:endParaRPr lang="es-EC" sz="1800" kern="1200" dirty="0"/>
        </a:p>
      </dsp:txBody>
      <dsp:txXfrm>
        <a:off x="58440" y="1888395"/>
        <a:ext cx="2555423" cy="1517329"/>
      </dsp:txXfrm>
    </dsp:sp>
    <dsp:sp modelId="{C50C65DD-AEB5-4BF9-BB98-A454497F09FA}">
      <dsp:nvSpPr>
        <dsp:cNvPr id="0" name=""/>
        <dsp:cNvSpPr/>
      </dsp:nvSpPr>
      <dsp:spPr>
        <a:xfrm>
          <a:off x="2883656" y="901473"/>
          <a:ext cx="2649835" cy="722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Modelos según el horizonte de tiempo</a:t>
          </a:r>
          <a:endParaRPr lang="es-EC" sz="1700" kern="1200" dirty="0"/>
        </a:p>
      </dsp:txBody>
      <dsp:txXfrm>
        <a:off x="2904819" y="922636"/>
        <a:ext cx="2607509" cy="680217"/>
      </dsp:txXfrm>
    </dsp:sp>
    <dsp:sp modelId="{2BD5E88B-7171-4B39-838B-3D5A2B17E313}">
      <dsp:nvSpPr>
        <dsp:cNvPr id="0" name=""/>
        <dsp:cNvSpPr/>
      </dsp:nvSpPr>
      <dsp:spPr>
        <a:xfrm>
          <a:off x="2883656" y="1843816"/>
          <a:ext cx="2649835" cy="1611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utilizará el Modelo de Planeación, ya  que es a largo plazo,  utiliza variables de tendencia y políticas para la proyección</a:t>
          </a:r>
          <a:endParaRPr lang="es-EC" sz="1800" kern="1200" dirty="0"/>
        </a:p>
      </dsp:txBody>
      <dsp:txXfrm>
        <a:off x="2930862" y="1891022"/>
        <a:ext cx="2555423" cy="1517329"/>
      </dsp:txXfrm>
    </dsp:sp>
    <dsp:sp modelId="{95A2D0CA-F634-4328-8058-3527EFC55FAE}">
      <dsp:nvSpPr>
        <dsp:cNvPr id="0" name=""/>
        <dsp:cNvSpPr/>
      </dsp:nvSpPr>
      <dsp:spPr>
        <a:xfrm>
          <a:off x="5756078" y="901473"/>
          <a:ext cx="2649835" cy="722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Modelos según la metodología de solución</a:t>
          </a:r>
          <a:endParaRPr lang="es-EC" sz="1700" kern="1200" dirty="0"/>
        </a:p>
      </dsp:txBody>
      <dsp:txXfrm>
        <a:off x="5777241" y="922636"/>
        <a:ext cx="2607509" cy="680217"/>
      </dsp:txXfrm>
    </dsp:sp>
    <dsp:sp modelId="{31E8D0BA-41C3-4AF4-B05B-B5E58D1E89DB}">
      <dsp:nvSpPr>
        <dsp:cNvPr id="0" name=""/>
        <dsp:cNvSpPr/>
      </dsp:nvSpPr>
      <dsp:spPr>
        <a:xfrm>
          <a:off x="5756078" y="1843816"/>
          <a:ext cx="2649835" cy="1611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utilizará el Modelo de Simulación, que se utiliza para aprender sobre la situación y el impacto de las estrategias </a:t>
          </a:r>
          <a:endParaRPr lang="es-EC" sz="1800" kern="1200" dirty="0"/>
        </a:p>
      </dsp:txBody>
      <dsp:txXfrm>
        <a:off x="5803284" y="1891022"/>
        <a:ext cx="2555423" cy="15173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41D12-239B-4C68-97CF-BECA09EA9537}">
      <dsp:nvSpPr>
        <dsp:cNvPr id="0" name=""/>
        <dsp:cNvSpPr/>
      </dsp:nvSpPr>
      <dsp:spPr>
        <a:xfrm>
          <a:off x="0" y="72007"/>
          <a:ext cx="8411099" cy="527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Modelos de Pronósticos</a:t>
          </a:r>
          <a:endParaRPr lang="es-EC" sz="2300" kern="1200" dirty="0"/>
        </a:p>
      </dsp:txBody>
      <dsp:txXfrm>
        <a:off x="15438" y="87445"/>
        <a:ext cx="8380223" cy="496211"/>
      </dsp:txXfrm>
    </dsp:sp>
    <dsp:sp modelId="{2E85772F-5AB0-4CE3-9CB4-FDFCFB48BBE0}">
      <dsp:nvSpPr>
        <dsp:cNvPr id="0" name=""/>
        <dsp:cNvSpPr/>
      </dsp:nvSpPr>
      <dsp:spPr>
        <a:xfrm>
          <a:off x="11234" y="741278"/>
          <a:ext cx="2649835" cy="5573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Modelos de regresión lineal</a:t>
          </a:r>
          <a:endParaRPr lang="es-EC" sz="1600" kern="1200" dirty="0"/>
        </a:p>
      </dsp:txBody>
      <dsp:txXfrm>
        <a:off x="27558" y="757602"/>
        <a:ext cx="2617187" cy="524684"/>
      </dsp:txXfrm>
    </dsp:sp>
    <dsp:sp modelId="{EAC1ACA2-CF06-4541-A6C1-4A8E6BD8B260}">
      <dsp:nvSpPr>
        <dsp:cNvPr id="0" name=""/>
        <dsp:cNvSpPr/>
      </dsp:nvSpPr>
      <dsp:spPr>
        <a:xfrm>
          <a:off x="11234" y="1511506"/>
          <a:ext cx="2649835" cy="1247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 Excel se utiliza las funciones TENDENCIA y PRONÓSTICO </a:t>
          </a:r>
          <a:endParaRPr lang="es-EC" sz="1800" kern="1200" dirty="0"/>
        </a:p>
      </dsp:txBody>
      <dsp:txXfrm>
        <a:off x="47779" y="1548051"/>
        <a:ext cx="2576745" cy="1174660"/>
      </dsp:txXfrm>
    </dsp:sp>
    <dsp:sp modelId="{C50C65DD-AEB5-4BF9-BB98-A454497F09FA}">
      <dsp:nvSpPr>
        <dsp:cNvPr id="0" name=""/>
        <dsp:cNvSpPr/>
      </dsp:nvSpPr>
      <dsp:spPr>
        <a:xfrm>
          <a:off x="2883656" y="741278"/>
          <a:ext cx="2649835" cy="559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Tasa de crecimiento Promedio</a:t>
          </a:r>
          <a:endParaRPr lang="es-EC" sz="1600" kern="1200" dirty="0"/>
        </a:p>
      </dsp:txBody>
      <dsp:txXfrm>
        <a:off x="2900039" y="757661"/>
        <a:ext cx="2617069" cy="526600"/>
      </dsp:txXfrm>
    </dsp:sp>
    <dsp:sp modelId="{2BD5E88B-7171-4B39-838B-3D5A2B17E313}">
      <dsp:nvSpPr>
        <dsp:cNvPr id="0" name=""/>
        <dsp:cNvSpPr/>
      </dsp:nvSpPr>
      <dsp:spPr>
        <a:xfrm>
          <a:off x="2883656" y="1513540"/>
          <a:ext cx="2649835" cy="1247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calcula una tasa de crecimiento a partir de una variable relacionada histórica</a:t>
          </a:r>
          <a:endParaRPr lang="es-EC" sz="1800" kern="1200" dirty="0"/>
        </a:p>
      </dsp:txBody>
      <dsp:txXfrm>
        <a:off x="2920201" y="1550085"/>
        <a:ext cx="2576745" cy="1174660"/>
      </dsp:txXfrm>
    </dsp:sp>
    <dsp:sp modelId="{95A2D0CA-F634-4328-8058-3527EFC55FAE}">
      <dsp:nvSpPr>
        <dsp:cNvPr id="0" name=""/>
        <dsp:cNvSpPr/>
      </dsp:nvSpPr>
      <dsp:spPr>
        <a:xfrm>
          <a:off x="5756078" y="741278"/>
          <a:ext cx="2649835" cy="559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Modelos de crecimiento exponencial</a:t>
          </a:r>
          <a:endParaRPr lang="es-EC" sz="1600" kern="1200" dirty="0"/>
        </a:p>
      </dsp:txBody>
      <dsp:txXfrm>
        <a:off x="5772461" y="757661"/>
        <a:ext cx="2617069" cy="526600"/>
      </dsp:txXfrm>
    </dsp:sp>
    <dsp:sp modelId="{31E8D0BA-41C3-4AF4-B05B-B5E58D1E89DB}">
      <dsp:nvSpPr>
        <dsp:cNvPr id="0" name=""/>
        <dsp:cNvSpPr/>
      </dsp:nvSpPr>
      <dsp:spPr>
        <a:xfrm>
          <a:off x="5756078" y="1513540"/>
          <a:ext cx="2649835" cy="1247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 Excel se utiliza la función CRECIMIENTO</a:t>
          </a:r>
          <a:endParaRPr lang="es-EC" sz="1800" kern="1200" dirty="0"/>
        </a:p>
      </dsp:txBody>
      <dsp:txXfrm>
        <a:off x="5792623" y="1550085"/>
        <a:ext cx="2576745" cy="11746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BF1EF-DC8F-466A-80BC-2911259F1B38}">
      <dsp:nvSpPr>
        <dsp:cNvPr id="0" name=""/>
        <dsp:cNvSpPr/>
      </dsp:nvSpPr>
      <dsp:spPr>
        <a:xfrm>
          <a:off x="168097" y="454907"/>
          <a:ext cx="4001766" cy="12505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704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Entorno Político</a:t>
          </a:r>
          <a:endParaRPr lang="es-EC" sz="1800" kern="1200" dirty="0"/>
        </a:p>
      </dsp:txBody>
      <dsp:txXfrm>
        <a:off x="168097" y="454907"/>
        <a:ext cx="4001766" cy="1250551"/>
      </dsp:txXfrm>
    </dsp:sp>
    <dsp:sp modelId="{C7243CCD-23E9-4722-A5CD-39031CBEEC3F}">
      <dsp:nvSpPr>
        <dsp:cNvPr id="0" name=""/>
        <dsp:cNvSpPr/>
      </dsp:nvSpPr>
      <dsp:spPr>
        <a:xfrm>
          <a:off x="1357" y="274272"/>
          <a:ext cx="875386" cy="131307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B4A862-FB48-4F0A-A3BC-ACC74800F23B}">
      <dsp:nvSpPr>
        <dsp:cNvPr id="0" name=""/>
        <dsp:cNvSpPr/>
      </dsp:nvSpPr>
      <dsp:spPr>
        <a:xfrm>
          <a:off x="4585509" y="454907"/>
          <a:ext cx="4001766" cy="12505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7041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Entorno Económico</a:t>
          </a:r>
          <a:endParaRPr lang="es-EC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Riesgo País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Inflación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Producto Interno Bruto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Barril de Petróleo 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Tasas de Interés</a:t>
          </a:r>
          <a:endParaRPr lang="es-EC" sz="1100" kern="1200" dirty="0"/>
        </a:p>
      </dsp:txBody>
      <dsp:txXfrm>
        <a:off x="4585509" y="454907"/>
        <a:ext cx="4001766" cy="1250551"/>
      </dsp:txXfrm>
    </dsp:sp>
    <dsp:sp modelId="{D352BEAF-F2F9-4A82-80D7-E2AD255BAC16}">
      <dsp:nvSpPr>
        <dsp:cNvPr id="0" name=""/>
        <dsp:cNvSpPr/>
      </dsp:nvSpPr>
      <dsp:spPr>
        <a:xfrm>
          <a:off x="4418768" y="274272"/>
          <a:ext cx="875386" cy="131307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B02149-871D-4BDD-B88D-C2920A10C9A0}">
      <dsp:nvSpPr>
        <dsp:cNvPr id="0" name=""/>
        <dsp:cNvSpPr/>
      </dsp:nvSpPr>
      <dsp:spPr>
        <a:xfrm>
          <a:off x="168097" y="2029213"/>
          <a:ext cx="4001766" cy="12505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7041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Impuestos y Contribuciones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Impuestos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Tasas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Contribuciones</a:t>
          </a:r>
          <a:endParaRPr lang="es-EC" sz="1400" kern="1200" dirty="0"/>
        </a:p>
      </dsp:txBody>
      <dsp:txXfrm>
        <a:off x="168097" y="2029213"/>
        <a:ext cx="4001766" cy="1250551"/>
      </dsp:txXfrm>
    </dsp:sp>
    <dsp:sp modelId="{9247B004-670D-4401-AC08-9D5FA81BDAB6}">
      <dsp:nvSpPr>
        <dsp:cNvPr id="0" name=""/>
        <dsp:cNvSpPr/>
      </dsp:nvSpPr>
      <dsp:spPr>
        <a:xfrm>
          <a:off x="1357" y="1848578"/>
          <a:ext cx="875386" cy="131307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DE1533-EF0D-4AAF-8433-EFFBE76E82DD}">
      <dsp:nvSpPr>
        <dsp:cNvPr id="0" name=""/>
        <dsp:cNvSpPr/>
      </dsp:nvSpPr>
      <dsp:spPr>
        <a:xfrm>
          <a:off x="4585509" y="2029213"/>
          <a:ext cx="4001766" cy="12505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7041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Entorno Legal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Leyes del Sector Comercial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Leyes del Sector Laboral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Leyes del Sector tributario</a:t>
          </a:r>
          <a:endParaRPr lang="es-EC" sz="1400" kern="1200" dirty="0"/>
        </a:p>
      </dsp:txBody>
      <dsp:txXfrm>
        <a:off x="4585509" y="2029213"/>
        <a:ext cx="4001766" cy="1250551"/>
      </dsp:txXfrm>
    </dsp:sp>
    <dsp:sp modelId="{DFF231AF-BBF4-4DD2-A852-AF937FBA9623}">
      <dsp:nvSpPr>
        <dsp:cNvPr id="0" name=""/>
        <dsp:cNvSpPr/>
      </dsp:nvSpPr>
      <dsp:spPr>
        <a:xfrm>
          <a:off x="4418768" y="1848578"/>
          <a:ext cx="875386" cy="131307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5B9692-F9BA-4A3F-AB68-951477288477}">
      <dsp:nvSpPr>
        <dsp:cNvPr id="0" name=""/>
        <dsp:cNvSpPr/>
      </dsp:nvSpPr>
      <dsp:spPr>
        <a:xfrm>
          <a:off x="2376803" y="3603519"/>
          <a:ext cx="4001766" cy="12505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7041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Entorno sociocultural</a:t>
          </a:r>
          <a:endParaRPr lang="es-EC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Mercado Laboral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Pobreza en el Ecuador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Desigualdad social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Educación en el Ecuador</a:t>
          </a:r>
          <a:endParaRPr lang="es-EC" sz="1400" kern="1200" dirty="0"/>
        </a:p>
      </dsp:txBody>
      <dsp:txXfrm>
        <a:off x="2376803" y="3603519"/>
        <a:ext cx="4001766" cy="1250551"/>
      </dsp:txXfrm>
    </dsp:sp>
    <dsp:sp modelId="{94D6E899-70DA-4F74-AA57-207F891BDBFD}">
      <dsp:nvSpPr>
        <dsp:cNvPr id="0" name=""/>
        <dsp:cNvSpPr/>
      </dsp:nvSpPr>
      <dsp:spPr>
        <a:xfrm>
          <a:off x="2210063" y="3422884"/>
          <a:ext cx="875386" cy="1313079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7A779-8373-482E-B30C-BC4AE7E06E03}">
      <dsp:nvSpPr>
        <dsp:cNvPr id="0" name=""/>
        <dsp:cNvSpPr/>
      </dsp:nvSpPr>
      <dsp:spPr>
        <a:xfrm>
          <a:off x="0" y="121716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El Diseño de un modelo de gestión financiera, permitirá a la empresa </a:t>
          </a:r>
          <a:endParaRPr lang="es-EC" sz="1900" kern="1200" dirty="0"/>
        </a:p>
      </dsp:txBody>
      <dsp:txXfrm>
        <a:off x="0" y="121716"/>
        <a:ext cx="2714624" cy="1628775"/>
      </dsp:txXfrm>
    </dsp:sp>
    <dsp:sp modelId="{BA51C086-2062-4DE8-A3E6-D5CA0E505D0F}">
      <dsp:nvSpPr>
        <dsp:cNvPr id="0" name=""/>
        <dsp:cNvSpPr/>
      </dsp:nvSpPr>
      <dsp:spPr>
        <a:xfrm>
          <a:off x="2986087" y="121716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Un estudio a la información financiera, que permitirá la maximización de utilidades</a:t>
          </a:r>
          <a:endParaRPr lang="es-EC" sz="1900" kern="1200" dirty="0"/>
        </a:p>
      </dsp:txBody>
      <dsp:txXfrm>
        <a:off x="2986087" y="121716"/>
        <a:ext cx="2714624" cy="1628775"/>
      </dsp:txXfrm>
    </dsp:sp>
    <dsp:sp modelId="{36A7D3B3-1B21-47E9-B162-8E8CF5B0D06B}">
      <dsp:nvSpPr>
        <dsp:cNvPr id="0" name=""/>
        <dsp:cNvSpPr/>
      </dsp:nvSpPr>
      <dsp:spPr>
        <a:xfrm>
          <a:off x="5972175" y="121716"/>
          <a:ext cx="2714624" cy="1628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Y servirá como soporte para la toma de decisiones.</a:t>
          </a:r>
          <a:endParaRPr lang="es-EC" sz="1900" kern="1200" dirty="0"/>
        </a:p>
      </dsp:txBody>
      <dsp:txXfrm>
        <a:off x="5972175" y="121716"/>
        <a:ext cx="2714624" cy="1628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A72A3-8050-4027-8A5D-330494E196BA}">
      <dsp:nvSpPr>
        <dsp:cNvPr id="0" name=""/>
        <dsp:cNvSpPr/>
      </dsp:nvSpPr>
      <dsp:spPr>
        <a:xfrm>
          <a:off x="5327" y="254302"/>
          <a:ext cx="8054241" cy="1147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Diseñar un modelo de gestión financiera, que permita la maximización de utilidades y la determinación de una estrategia financiera de la empresa “BACTOBIOLOGY CÍA. LTDA.”.</a:t>
          </a:r>
          <a:endParaRPr lang="es-EC" sz="2000" kern="1200" dirty="0"/>
        </a:p>
      </dsp:txBody>
      <dsp:txXfrm>
        <a:off x="5327" y="254302"/>
        <a:ext cx="8054241" cy="11475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962A9-B674-4620-AB8E-334A7063CE32}">
      <dsp:nvSpPr>
        <dsp:cNvPr id="0" name=""/>
        <dsp:cNvSpPr/>
      </dsp:nvSpPr>
      <dsp:spPr>
        <a:xfrm>
          <a:off x="158894" y="305389"/>
          <a:ext cx="3761652" cy="11755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621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Definir un marco referencial y analizar la situación de la empresa, para establecer un conocimiento</a:t>
          </a:r>
          <a:endParaRPr lang="es-EC" sz="1600" kern="1200" dirty="0"/>
        </a:p>
      </dsp:txBody>
      <dsp:txXfrm>
        <a:off x="158894" y="305389"/>
        <a:ext cx="3761652" cy="1175516"/>
      </dsp:txXfrm>
    </dsp:sp>
    <dsp:sp modelId="{310B0E71-939F-4705-9C9E-671ACA98B81C}">
      <dsp:nvSpPr>
        <dsp:cNvPr id="0" name=""/>
        <dsp:cNvSpPr/>
      </dsp:nvSpPr>
      <dsp:spPr>
        <a:xfrm>
          <a:off x="2158" y="135592"/>
          <a:ext cx="822861" cy="123429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2D720E-0ED3-4A1E-8E42-BB540B3B54D5}">
      <dsp:nvSpPr>
        <dsp:cNvPr id="0" name=""/>
        <dsp:cNvSpPr/>
      </dsp:nvSpPr>
      <dsp:spPr>
        <a:xfrm>
          <a:off x="4229076" y="305389"/>
          <a:ext cx="3761652" cy="11755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621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Realizar un análisis situacional del macro y micro entorno</a:t>
          </a:r>
          <a:endParaRPr lang="es-EC" sz="1600" kern="1200" dirty="0"/>
        </a:p>
      </dsp:txBody>
      <dsp:txXfrm>
        <a:off x="4229076" y="305389"/>
        <a:ext cx="3761652" cy="1175516"/>
      </dsp:txXfrm>
    </dsp:sp>
    <dsp:sp modelId="{650E5E1D-3C5B-4D6D-A8E3-F74D8C21E82C}">
      <dsp:nvSpPr>
        <dsp:cNvPr id="0" name=""/>
        <dsp:cNvSpPr/>
      </dsp:nvSpPr>
      <dsp:spPr>
        <a:xfrm>
          <a:off x="4072340" y="135592"/>
          <a:ext cx="822861" cy="123429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5A00D8-DB41-4006-95C3-5DD0B361573C}">
      <dsp:nvSpPr>
        <dsp:cNvPr id="0" name=""/>
        <dsp:cNvSpPr/>
      </dsp:nvSpPr>
      <dsp:spPr>
        <a:xfrm>
          <a:off x="158894" y="1785234"/>
          <a:ext cx="3761652" cy="11755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621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Establecer una estrategia financiera</a:t>
          </a:r>
          <a:endParaRPr lang="es-EC" sz="1600" kern="1200" dirty="0"/>
        </a:p>
      </dsp:txBody>
      <dsp:txXfrm>
        <a:off x="158894" y="1785234"/>
        <a:ext cx="3761652" cy="1175516"/>
      </dsp:txXfrm>
    </dsp:sp>
    <dsp:sp modelId="{CA67110C-2E8D-44D7-A233-A90D0674F252}">
      <dsp:nvSpPr>
        <dsp:cNvPr id="0" name=""/>
        <dsp:cNvSpPr/>
      </dsp:nvSpPr>
      <dsp:spPr>
        <a:xfrm>
          <a:off x="2158" y="1615437"/>
          <a:ext cx="822861" cy="123429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E6E59E4-22BB-45E0-B7A5-B707FAA44FFF}">
      <dsp:nvSpPr>
        <dsp:cNvPr id="0" name=""/>
        <dsp:cNvSpPr/>
      </dsp:nvSpPr>
      <dsp:spPr>
        <a:xfrm>
          <a:off x="4229076" y="1785234"/>
          <a:ext cx="3761652" cy="11755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9621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Diseñar un modelo de gestión financiera, analizando la información financiera, tanto de entrada y salida</a:t>
          </a:r>
          <a:endParaRPr lang="es-EC" sz="1600" kern="1200" dirty="0"/>
        </a:p>
      </dsp:txBody>
      <dsp:txXfrm>
        <a:off x="4229076" y="1785234"/>
        <a:ext cx="3761652" cy="1175516"/>
      </dsp:txXfrm>
    </dsp:sp>
    <dsp:sp modelId="{BC0421E9-8865-4584-A9DF-D32D3FE3CE19}">
      <dsp:nvSpPr>
        <dsp:cNvPr id="0" name=""/>
        <dsp:cNvSpPr/>
      </dsp:nvSpPr>
      <dsp:spPr>
        <a:xfrm>
          <a:off x="4072340" y="1615437"/>
          <a:ext cx="822861" cy="123429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3E21B-91BF-44B2-A73F-12859EFF4691}">
      <dsp:nvSpPr>
        <dsp:cNvPr id="0" name=""/>
        <dsp:cNvSpPr/>
      </dsp:nvSpPr>
      <dsp:spPr>
        <a:xfrm>
          <a:off x="756080" y="1712"/>
          <a:ext cx="3154639" cy="18927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Bactobiology Cía. Ltda. en una empresa ecuatoriana dedicada a la importación y comercialización de insumos médicos y de biodiversidad</a:t>
          </a:r>
          <a:endParaRPr lang="es-EC" sz="1900" kern="1200" dirty="0"/>
        </a:p>
      </dsp:txBody>
      <dsp:txXfrm>
        <a:off x="756080" y="1712"/>
        <a:ext cx="3154639" cy="1892783"/>
      </dsp:txXfrm>
    </dsp:sp>
    <dsp:sp modelId="{E0D1348F-AE3E-425D-8CD5-BD6285B96878}">
      <dsp:nvSpPr>
        <dsp:cNvPr id="0" name=""/>
        <dsp:cNvSpPr/>
      </dsp:nvSpPr>
      <dsp:spPr>
        <a:xfrm>
          <a:off x="4226183" y="1712"/>
          <a:ext cx="3154639" cy="1892783"/>
        </a:xfrm>
        <a:prstGeom prst="rect">
          <a:avLst/>
        </a:prstGeom>
        <a:gradFill rotWithShape="0">
          <a:gsLst>
            <a:gs pos="0">
              <a:schemeClr val="accent2">
                <a:hueOff val="1455293"/>
                <a:satOff val="5156"/>
                <a:lumOff val="196"/>
                <a:alphaOff val="0"/>
                <a:shade val="58000"/>
                <a:satMod val="150000"/>
              </a:schemeClr>
            </a:gs>
            <a:gs pos="72000">
              <a:schemeClr val="accent2">
                <a:hueOff val="1455293"/>
                <a:satOff val="5156"/>
                <a:lumOff val="196"/>
                <a:alphaOff val="0"/>
                <a:tint val="90000"/>
                <a:satMod val="135000"/>
              </a:schemeClr>
            </a:gs>
            <a:gs pos="100000">
              <a:schemeClr val="accent2">
                <a:hueOff val="1455293"/>
                <a:satOff val="5156"/>
                <a:lumOff val="19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Inicio sus actividades en el año 2004, desde entonces es proveedor de importantes hospitales en el Ecuador.</a:t>
          </a:r>
        </a:p>
      </dsp:txBody>
      <dsp:txXfrm>
        <a:off x="4226183" y="1712"/>
        <a:ext cx="3154639" cy="1892783"/>
      </dsp:txXfrm>
    </dsp:sp>
    <dsp:sp modelId="{7172F1CD-1F2B-478C-BF8F-70085B9E52EC}">
      <dsp:nvSpPr>
        <dsp:cNvPr id="0" name=""/>
        <dsp:cNvSpPr/>
      </dsp:nvSpPr>
      <dsp:spPr>
        <a:xfrm>
          <a:off x="756080" y="2209959"/>
          <a:ext cx="3154639" cy="1892783"/>
        </a:xfrm>
        <a:prstGeom prst="rect">
          <a:avLst/>
        </a:prstGeom>
        <a:gradFill rotWithShape="0">
          <a:gsLst>
            <a:gs pos="0">
              <a:schemeClr val="accent2">
                <a:hueOff val="2910586"/>
                <a:satOff val="10313"/>
                <a:lumOff val="392"/>
                <a:alphaOff val="0"/>
                <a:shade val="58000"/>
                <a:satMod val="150000"/>
              </a:schemeClr>
            </a:gs>
            <a:gs pos="72000">
              <a:schemeClr val="accent2">
                <a:hueOff val="2910586"/>
                <a:satOff val="10313"/>
                <a:lumOff val="392"/>
                <a:alphaOff val="0"/>
                <a:tint val="90000"/>
                <a:satMod val="135000"/>
              </a:schemeClr>
            </a:gs>
            <a:gs pos="100000">
              <a:schemeClr val="accent2">
                <a:hueOff val="2910586"/>
                <a:satOff val="10313"/>
                <a:lumOff val="39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Es una compañía de responsabilidad limitada, cuanta con 5 socios y un capital subscrito y pagado de US$ 5,000,00 </a:t>
          </a:r>
        </a:p>
      </dsp:txBody>
      <dsp:txXfrm>
        <a:off x="756080" y="2209959"/>
        <a:ext cx="3154639" cy="1892783"/>
      </dsp:txXfrm>
    </dsp:sp>
    <dsp:sp modelId="{D19F91D9-FDC9-43B5-9C94-7C9B2753EF88}">
      <dsp:nvSpPr>
        <dsp:cNvPr id="0" name=""/>
        <dsp:cNvSpPr/>
      </dsp:nvSpPr>
      <dsp:spPr>
        <a:xfrm>
          <a:off x="4226183" y="2209959"/>
          <a:ext cx="3154639" cy="1892783"/>
        </a:xfrm>
        <a:prstGeom prst="rect">
          <a:avLst/>
        </a:prstGeom>
        <a:gradFill rotWithShape="0">
          <a:gsLst>
            <a:gs pos="0">
              <a:schemeClr val="accent2">
                <a:hueOff val="4365879"/>
                <a:satOff val="15469"/>
                <a:lumOff val="588"/>
                <a:alphaOff val="0"/>
                <a:shade val="58000"/>
                <a:satMod val="150000"/>
              </a:schemeClr>
            </a:gs>
            <a:gs pos="72000">
              <a:schemeClr val="accent2">
                <a:hueOff val="4365879"/>
                <a:satOff val="15469"/>
                <a:lumOff val="588"/>
                <a:alphaOff val="0"/>
                <a:tint val="90000"/>
                <a:satMod val="135000"/>
              </a:schemeClr>
            </a:gs>
            <a:gs pos="100000">
              <a:schemeClr val="accent2">
                <a:hueOff val="4365879"/>
                <a:satOff val="15469"/>
                <a:lumOff val="58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Actualmente cuanta con una importante cartera de clientes y proveedores, tanto a nivel nacional, como internacional</a:t>
          </a:r>
        </a:p>
      </dsp:txBody>
      <dsp:txXfrm>
        <a:off x="4226183" y="2209959"/>
        <a:ext cx="3154639" cy="1892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65702-3EFD-46B1-A020-C7992D9D9633}">
      <dsp:nvSpPr>
        <dsp:cNvPr id="0" name=""/>
        <dsp:cNvSpPr/>
      </dsp:nvSpPr>
      <dsp:spPr>
        <a:xfrm>
          <a:off x="1867381" y="2301112"/>
          <a:ext cx="1305699" cy="116580"/>
        </a:xfrm>
        <a:custGeom>
          <a:avLst/>
          <a:gdLst/>
          <a:ahLst/>
          <a:cxnLst/>
          <a:rect l="0" t="0" r="0" b="0"/>
          <a:pathLst>
            <a:path>
              <a:moveTo>
                <a:pt x="0" y="116580"/>
              </a:moveTo>
              <a:lnTo>
                <a:pt x="1305699" y="116580"/>
              </a:lnTo>
              <a:lnTo>
                <a:pt x="1305699" y="0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160AB-D387-4F35-9F0E-F77FC692D453}">
      <dsp:nvSpPr>
        <dsp:cNvPr id="0" name=""/>
        <dsp:cNvSpPr/>
      </dsp:nvSpPr>
      <dsp:spPr>
        <a:xfrm>
          <a:off x="6344066" y="3448351"/>
          <a:ext cx="373057" cy="98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528" y="0"/>
              </a:lnTo>
              <a:lnTo>
                <a:pt x="186528" y="986405"/>
              </a:lnTo>
              <a:lnTo>
                <a:pt x="373057" y="986405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AA44C-DCB0-42FC-BDB6-62BAF3DF5698}">
      <dsp:nvSpPr>
        <dsp:cNvPr id="0" name=""/>
        <dsp:cNvSpPr/>
      </dsp:nvSpPr>
      <dsp:spPr>
        <a:xfrm>
          <a:off x="6344066" y="3400560"/>
          <a:ext cx="373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790"/>
              </a:moveTo>
              <a:lnTo>
                <a:pt x="186528" y="47790"/>
              </a:lnTo>
              <a:lnTo>
                <a:pt x="186528" y="45720"/>
              </a:lnTo>
              <a:lnTo>
                <a:pt x="373057" y="45720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8C7B1-8F31-4B6D-8784-CCA8E0EE6424}">
      <dsp:nvSpPr>
        <dsp:cNvPr id="0" name=""/>
        <dsp:cNvSpPr/>
      </dsp:nvSpPr>
      <dsp:spPr>
        <a:xfrm>
          <a:off x="6344066" y="2459874"/>
          <a:ext cx="373057" cy="988476"/>
        </a:xfrm>
        <a:custGeom>
          <a:avLst/>
          <a:gdLst/>
          <a:ahLst/>
          <a:cxnLst/>
          <a:rect l="0" t="0" r="0" b="0"/>
          <a:pathLst>
            <a:path>
              <a:moveTo>
                <a:pt x="0" y="988476"/>
              </a:moveTo>
              <a:lnTo>
                <a:pt x="186528" y="988476"/>
              </a:lnTo>
              <a:lnTo>
                <a:pt x="186528" y="0"/>
              </a:lnTo>
              <a:lnTo>
                <a:pt x="373057" y="0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81319-1078-41E4-B3D7-D62F80AB6E3B}">
      <dsp:nvSpPr>
        <dsp:cNvPr id="0" name=""/>
        <dsp:cNvSpPr/>
      </dsp:nvSpPr>
      <dsp:spPr>
        <a:xfrm>
          <a:off x="1867381" y="2417692"/>
          <a:ext cx="2611399" cy="1030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4871" y="0"/>
              </a:lnTo>
              <a:lnTo>
                <a:pt x="2424871" y="1030658"/>
              </a:lnTo>
              <a:lnTo>
                <a:pt x="2611399" y="1030658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483D9-B711-435C-9A72-E57BAA6F8FBF}">
      <dsp:nvSpPr>
        <dsp:cNvPr id="0" name=""/>
        <dsp:cNvSpPr/>
      </dsp:nvSpPr>
      <dsp:spPr>
        <a:xfrm>
          <a:off x="6344066" y="1293624"/>
          <a:ext cx="373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3057" y="45720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C3B10-0AA9-43A8-91BD-1A86C784A63F}">
      <dsp:nvSpPr>
        <dsp:cNvPr id="0" name=""/>
        <dsp:cNvSpPr/>
      </dsp:nvSpPr>
      <dsp:spPr>
        <a:xfrm>
          <a:off x="1867381" y="1339344"/>
          <a:ext cx="2611399" cy="1078347"/>
        </a:xfrm>
        <a:custGeom>
          <a:avLst/>
          <a:gdLst/>
          <a:ahLst/>
          <a:cxnLst/>
          <a:rect l="0" t="0" r="0" b="0"/>
          <a:pathLst>
            <a:path>
              <a:moveTo>
                <a:pt x="0" y="1078347"/>
              </a:moveTo>
              <a:lnTo>
                <a:pt x="2424871" y="1078347"/>
              </a:lnTo>
              <a:lnTo>
                <a:pt x="2424871" y="0"/>
              </a:lnTo>
              <a:lnTo>
                <a:pt x="2611399" y="0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DC7D8D-F0F5-4BFC-9B2D-E79FE75A7BBD}">
      <dsp:nvSpPr>
        <dsp:cNvPr id="0" name=""/>
        <dsp:cNvSpPr/>
      </dsp:nvSpPr>
      <dsp:spPr>
        <a:xfrm>
          <a:off x="2095" y="1930393"/>
          <a:ext cx="1865285" cy="9745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ANÁLISIS SITUACIONAL</a:t>
          </a:r>
          <a:endParaRPr lang="es-EC" sz="2000" kern="1200" dirty="0"/>
        </a:p>
      </dsp:txBody>
      <dsp:txXfrm>
        <a:off x="2095" y="1930393"/>
        <a:ext cx="1865285" cy="974597"/>
      </dsp:txXfrm>
    </dsp:sp>
    <dsp:sp modelId="{E888B4E9-5B89-4B91-B8C1-A1472DC97C79}">
      <dsp:nvSpPr>
        <dsp:cNvPr id="0" name=""/>
        <dsp:cNvSpPr/>
      </dsp:nvSpPr>
      <dsp:spPr>
        <a:xfrm>
          <a:off x="4478781" y="922064"/>
          <a:ext cx="1865285" cy="83455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Análisis Externo</a:t>
          </a:r>
          <a:endParaRPr lang="es-EC" sz="2000" kern="1200" dirty="0"/>
        </a:p>
      </dsp:txBody>
      <dsp:txXfrm>
        <a:off x="4478781" y="922064"/>
        <a:ext cx="1865285" cy="834559"/>
      </dsp:txXfrm>
    </dsp:sp>
    <dsp:sp modelId="{D3B72018-4C1E-4669-9111-455728FC2C99}">
      <dsp:nvSpPr>
        <dsp:cNvPr id="0" name=""/>
        <dsp:cNvSpPr/>
      </dsp:nvSpPr>
      <dsp:spPr>
        <a:xfrm>
          <a:off x="6717123" y="851889"/>
          <a:ext cx="1865285" cy="97491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Aspectos externos de la organización</a:t>
          </a:r>
          <a:endParaRPr lang="es-EC" sz="2000" kern="1200" dirty="0"/>
        </a:p>
      </dsp:txBody>
      <dsp:txXfrm>
        <a:off x="6717123" y="851889"/>
        <a:ext cx="1865285" cy="974910"/>
      </dsp:txXfrm>
    </dsp:sp>
    <dsp:sp modelId="{614057C5-FAAE-404D-AE70-F9D9E5A6FF5C}">
      <dsp:nvSpPr>
        <dsp:cNvPr id="0" name=""/>
        <dsp:cNvSpPr/>
      </dsp:nvSpPr>
      <dsp:spPr>
        <a:xfrm>
          <a:off x="4478781" y="2983382"/>
          <a:ext cx="1865285" cy="9299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Análisis </a:t>
          </a:r>
          <a:r>
            <a:rPr lang="es-EC" sz="2000" kern="1200" dirty="0" smtClean="0"/>
            <a:t>Interno</a:t>
          </a:r>
          <a:endParaRPr lang="es-EC" sz="2000" kern="1200" dirty="0"/>
        </a:p>
      </dsp:txBody>
      <dsp:txXfrm>
        <a:off x="4478781" y="2983382"/>
        <a:ext cx="1865285" cy="929937"/>
      </dsp:txXfrm>
    </dsp:sp>
    <dsp:sp modelId="{CDDA6943-3DD6-4664-BC11-F79E65BC4FE0}">
      <dsp:nvSpPr>
        <dsp:cNvPr id="0" name=""/>
        <dsp:cNvSpPr/>
      </dsp:nvSpPr>
      <dsp:spPr>
        <a:xfrm>
          <a:off x="6717123" y="2059960"/>
          <a:ext cx="1865285" cy="7998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Capacidad Administrativa</a:t>
          </a:r>
          <a:endParaRPr lang="es-EC" sz="2000" kern="1200" dirty="0"/>
        </a:p>
      </dsp:txBody>
      <dsp:txXfrm>
        <a:off x="6717123" y="2059960"/>
        <a:ext cx="1865285" cy="799827"/>
      </dsp:txXfrm>
    </dsp:sp>
    <dsp:sp modelId="{1128AB5D-177D-4B01-B382-AB5C4FA3D2B2}">
      <dsp:nvSpPr>
        <dsp:cNvPr id="0" name=""/>
        <dsp:cNvSpPr/>
      </dsp:nvSpPr>
      <dsp:spPr>
        <a:xfrm>
          <a:off x="6717123" y="3092949"/>
          <a:ext cx="1865285" cy="7066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Análisis Financiero</a:t>
          </a:r>
          <a:endParaRPr lang="es-EC" sz="2000" kern="1200" dirty="0"/>
        </a:p>
      </dsp:txBody>
      <dsp:txXfrm>
        <a:off x="6717123" y="3092949"/>
        <a:ext cx="1865285" cy="706662"/>
      </dsp:txXfrm>
    </dsp:sp>
    <dsp:sp modelId="{E371B5F6-F555-477D-AD85-ACA5100C9615}">
      <dsp:nvSpPr>
        <dsp:cNvPr id="0" name=""/>
        <dsp:cNvSpPr/>
      </dsp:nvSpPr>
      <dsp:spPr>
        <a:xfrm>
          <a:off x="6717123" y="4032772"/>
          <a:ext cx="1865285" cy="8039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Análisis FODA</a:t>
          </a:r>
          <a:endParaRPr lang="es-EC" sz="2000" kern="1200" dirty="0"/>
        </a:p>
      </dsp:txBody>
      <dsp:txXfrm>
        <a:off x="6717123" y="4032772"/>
        <a:ext cx="1865285" cy="803969"/>
      </dsp:txXfrm>
    </dsp:sp>
    <dsp:sp modelId="{F44AC9E4-1DF9-4C5E-B753-E066BC317546}">
      <dsp:nvSpPr>
        <dsp:cNvPr id="0" name=""/>
        <dsp:cNvSpPr/>
      </dsp:nvSpPr>
      <dsp:spPr>
        <a:xfrm>
          <a:off x="2240438" y="1168488"/>
          <a:ext cx="1865285" cy="11326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Estudio pormenorizado de la compañía </a:t>
          </a:r>
          <a:endParaRPr lang="es-EC" sz="2000" kern="1200" dirty="0"/>
        </a:p>
      </dsp:txBody>
      <dsp:txXfrm>
        <a:off x="2240438" y="1168488"/>
        <a:ext cx="1865285" cy="11326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A919C-3368-48A4-B4D6-90EA47C29107}">
      <dsp:nvSpPr>
        <dsp:cNvPr id="0" name=""/>
        <dsp:cNvSpPr/>
      </dsp:nvSpPr>
      <dsp:spPr>
        <a:xfrm>
          <a:off x="3807136" y="1319042"/>
          <a:ext cx="242893" cy="1064103"/>
        </a:xfrm>
        <a:custGeom>
          <a:avLst/>
          <a:gdLst/>
          <a:ahLst/>
          <a:cxnLst/>
          <a:rect l="0" t="0" r="0" b="0"/>
          <a:pathLst>
            <a:path>
              <a:moveTo>
                <a:pt x="242893" y="0"/>
              </a:moveTo>
              <a:lnTo>
                <a:pt x="242893" y="1064103"/>
              </a:lnTo>
              <a:lnTo>
                <a:pt x="0" y="1064103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05FDF-CB6C-46F2-B134-3C6AC769BCF1}">
      <dsp:nvSpPr>
        <dsp:cNvPr id="0" name=""/>
        <dsp:cNvSpPr/>
      </dsp:nvSpPr>
      <dsp:spPr>
        <a:xfrm>
          <a:off x="5923777" y="4603883"/>
          <a:ext cx="346990" cy="1064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103"/>
              </a:lnTo>
              <a:lnTo>
                <a:pt x="346990" y="1064103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B7BDD-BD66-4AD3-A9C8-CB9042A3C914}">
      <dsp:nvSpPr>
        <dsp:cNvPr id="0" name=""/>
        <dsp:cNvSpPr/>
      </dsp:nvSpPr>
      <dsp:spPr>
        <a:xfrm>
          <a:off x="4050030" y="1319042"/>
          <a:ext cx="2799054" cy="2128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313"/>
              </a:lnTo>
              <a:lnTo>
                <a:pt x="2799054" y="1885313"/>
              </a:lnTo>
              <a:lnTo>
                <a:pt x="2799054" y="2128206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1C4FB-BBAC-46D6-A12F-A60A1F4A05EE}">
      <dsp:nvSpPr>
        <dsp:cNvPr id="0" name=""/>
        <dsp:cNvSpPr/>
      </dsp:nvSpPr>
      <dsp:spPr>
        <a:xfrm>
          <a:off x="3124722" y="4603883"/>
          <a:ext cx="346990" cy="1064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103"/>
              </a:lnTo>
              <a:lnTo>
                <a:pt x="346990" y="1064103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9271C-43EE-49F6-A832-B03EAF7DEF19}">
      <dsp:nvSpPr>
        <dsp:cNvPr id="0" name=""/>
        <dsp:cNvSpPr/>
      </dsp:nvSpPr>
      <dsp:spPr>
        <a:xfrm>
          <a:off x="4004310" y="1319042"/>
          <a:ext cx="91440" cy="2128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8206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564B4-E413-40E2-8026-B6FFAC60C86C}">
      <dsp:nvSpPr>
        <dsp:cNvPr id="0" name=""/>
        <dsp:cNvSpPr/>
      </dsp:nvSpPr>
      <dsp:spPr>
        <a:xfrm>
          <a:off x="325668" y="4603883"/>
          <a:ext cx="346990" cy="1064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103"/>
              </a:lnTo>
              <a:lnTo>
                <a:pt x="346990" y="1064103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1514A-0EEC-4F82-ABCC-1CD8D96A9F71}">
      <dsp:nvSpPr>
        <dsp:cNvPr id="0" name=""/>
        <dsp:cNvSpPr/>
      </dsp:nvSpPr>
      <dsp:spPr>
        <a:xfrm>
          <a:off x="1250975" y="1319042"/>
          <a:ext cx="2799054" cy="2128206"/>
        </a:xfrm>
        <a:custGeom>
          <a:avLst/>
          <a:gdLst/>
          <a:ahLst/>
          <a:cxnLst/>
          <a:rect l="0" t="0" r="0" b="0"/>
          <a:pathLst>
            <a:path>
              <a:moveTo>
                <a:pt x="2799054" y="0"/>
              </a:moveTo>
              <a:lnTo>
                <a:pt x="2799054" y="1885313"/>
              </a:lnTo>
              <a:lnTo>
                <a:pt x="0" y="1885313"/>
              </a:lnTo>
              <a:lnTo>
                <a:pt x="0" y="2128206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14CD4-39BC-4982-934C-3F15EB6CE8DD}">
      <dsp:nvSpPr>
        <dsp:cNvPr id="0" name=""/>
        <dsp:cNvSpPr/>
      </dsp:nvSpPr>
      <dsp:spPr>
        <a:xfrm>
          <a:off x="2893395" y="162408"/>
          <a:ext cx="2313268" cy="1156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PLANIFICACIÓN FINANCIERA</a:t>
          </a:r>
          <a:endParaRPr lang="es-EC" sz="1800" kern="1200" dirty="0"/>
        </a:p>
      </dsp:txBody>
      <dsp:txXfrm>
        <a:off x="2893395" y="162408"/>
        <a:ext cx="2313268" cy="1156634"/>
      </dsp:txXfrm>
    </dsp:sp>
    <dsp:sp modelId="{5E342C8D-3B99-47BC-A9AE-0E1DCDEA7D63}">
      <dsp:nvSpPr>
        <dsp:cNvPr id="0" name=""/>
        <dsp:cNvSpPr/>
      </dsp:nvSpPr>
      <dsp:spPr>
        <a:xfrm>
          <a:off x="94341" y="3447249"/>
          <a:ext cx="2313268" cy="11566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Síntesis del diagnóstico financiero </a:t>
          </a:r>
          <a:endParaRPr lang="es-EC" sz="1800" kern="1200" dirty="0"/>
        </a:p>
      </dsp:txBody>
      <dsp:txXfrm>
        <a:off x="94341" y="3447249"/>
        <a:ext cx="2313268" cy="1156634"/>
      </dsp:txXfrm>
    </dsp:sp>
    <dsp:sp modelId="{EA2AB0DF-7277-4D8A-BBC4-66859D7BC721}">
      <dsp:nvSpPr>
        <dsp:cNvPr id="0" name=""/>
        <dsp:cNvSpPr/>
      </dsp:nvSpPr>
      <dsp:spPr>
        <a:xfrm>
          <a:off x="672658" y="5089669"/>
          <a:ext cx="2313268" cy="11566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Consolidación de los resultados obtenidos en el diagnóstico financiero</a:t>
          </a:r>
          <a:endParaRPr lang="es-EC" sz="1800" kern="1200" dirty="0"/>
        </a:p>
      </dsp:txBody>
      <dsp:txXfrm>
        <a:off x="672658" y="5089669"/>
        <a:ext cx="2313268" cy="1156634"/>
      </dsp:txXfrm>
    </dsp:sp>
    <dsp:sp modelId="{B22DD281-F6A8-4FE9-BE7A-6673005165D6}">
      <dsp:nvSpPr>
        <dsp:cNvPr id="0" name=""/>
        <dsp:cNvSpPr/>
      </dsp:nvSpPr>
      <dsp:spPr>
        <a:xfrm>
          <a:off x="2893395" y="3447249"/>
          <a:ext cx="2313268" cy="11566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Objetivos Estratégicos</a:t>
          </a:r>
          <a:endParaRPr lang="es-EC" sz="1800" kern="1200" dirty="0"/>
        </a:p>
      </dsp:txBody>
      <dsp:txXfrm>
        <a:off x="2893395" y="3447249"/>
        <a:ext cx="2313268" cy="1156634"/>
      </dsp:txXfrm>
    </dsp:sp>
    <dsp:sp modelId="{9788F7E8-6D83-49F5-BBAD-B47A508E1399}">
      <dsp:nvSpPr>
        <dsp:cNvPr id="0" name=""/>
        <dsp:cNvSpPr/>
      </dsp:nvSpPr>
      <dsp:spPr>
        <a:xfrm>
          <a:off x="3471713" y="5089669"/>
          <a:ext cx="2313268" cy="11566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Son los resultados que la empresa pretende alcanzar</a:t>
          </a:r>
          <a:endParaRPr lang="es-EC" sz="1800" kern="1200" dirty="0"/>
        </a:p>
      </dsp:txBody>
      <dsp:txXfrm>
        <a:off x="3471713" y="5089669"/>
        <a:ext cx="2313268" cy="1156634"/>
      </dsp:txXfrm>
    </dsp:sp>
    <dsp:sp modelId="{9FFDA2B2-94E7-4F5E-BAF0-EC7D2C120FE5}">
      <dsp:nvSpPr>
        <dsp:cNvPr id="0" name=""/>
        <dsp:cNvSpPr/>
      </dsp:nvSpPr>
      <dsp:spPr>
        <a:xfrm>
          <a:off x="5692450" y="3447249"/>
          <a:ext cx="2313268" cy="11566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Estrategias financieras</a:t>
          </a:r>
          <a:endParaRPr lang="es-EC" sz="1800" kern="1200" dirty="0"/>
        </a:p>
      </dsp:txBody>
      <dsp:txXfrm>
        <a:off x="5692450" y="3447249"/>
        <a:ext cx="2313268" cy="1156634"/>
      </dsp:txXfrm>
    </dsp:sp>
    <dsp:sp modelId="{D2E6723F-EFC0-417F-A017-CF5DA2BD9395}">
      <dsp:nvSpPr>
        <dsp:cNvPr id="0" name=""/>
        <dsp:cNvSpPr/>
      </dsp:nvSpPr>
      <dsp:spPr>
        <a:xfrm>
          <a:off x="6270767" y="5089669"/>
          <a:ext cx="2313268" cy="11566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Son las acciones a utilizar para el cumplimiento de los objetivos</a:t>
          </a:r>
          <a:endParaRPr lang="es-EC" sz="1800" kern="1200" dirty="0"/>
        </a:p>
      </dsp:txBody>
      <dsp:txXfrm>
        <a:off x="6270767" y="5089669"/>
        <a:ext cx="2313268" cy="1156634"/>
      </dsp:txXfrm>
    </dsp:sp>
    <dsp:sp modelId="{0BE6CC4B-CC88-416D-BA60-47F6C36C16E1}">
      <dsp:nvSpPr>
        <dsp:cNvPr id="0" name=""/>
        <dsp:cNvSpPr/>
      </dsp:nvSpPr>
      <dsp:spPr>
        <a:xfrm>
          <a:off x="468" y="1804828"/>
          <a:ext cx="3806668" cy="11566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Proceso mediante el cual se establecen metas, objetivos y estrategias financieras</a:t>
          </a:r>
          <a:endParaRPr lang="es-EC" sz="1800" kern="1200" dirty="0"/>
        </a:p>
      </dsp:txBody>
      <dsp:txXfrm>
        <a:off x="468" y="1804828"/>
        <a:ext cx="3806668" cy="1156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AC0A7-01CE-4BDD-A7EF-6CE578E80CC4}">
      <dsp:nvSpPr>
        <dsp:cNvPr id="0" name=""/>
        <dsp:cNvSpPr/>
      </dsp:nvSpPr>
      <dsp:spPr>
        <a:xfrm>
          <a:off x="214223" y="799"/>
          <a:ext cx="2543907" cy="15263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Es una nueva concepción sistemática</a:t>
          </a:r>
          <a:endParaRPr lang="es-EC" sz="2200" kern="1200" dirty="0"/>
        </a:p>
      </dsp:txBody>
      <dsp:txXfrm>
        <a:off x="214223" y="799"/>
        <a:ext cx="2543907" cy="1526344"/>
      </dsp:txXfrm>
    </dsp:sp>
    <dsp:sp modelId="{3852B239-3842-44CA-8642-3CA563F37671}">
      <dsp:nvSpPr>
        <dsp:cNvPr id="0" name=""/>
        <dsp:cNvSpPr/>
      </dsp:nvSpPr>
      <dsp:spPr>
        <a:xfrm>
          <a:off x="3168361" y="6"/>
          <a:ext cx="2543907" cy="15263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Permite la búsqueda de nuevos escenarios </a:t>
          </a:r>
          <a:endParaRPr lang="es-EC" sz="2200" kern="1200" dirty="0"/>
        </a:p>
      </dsp:txBody>
      <dsp:txXfrm>
        <a:off x="3168361" y="6"/>
        <a:ext cx="2543907" cy="1526344"/>
      </dsp:txXfrm>
    </dsp:sp>
    <dsp:sp modelId="{132CEDEB-A049-467D-88B3-A7AE6C707DE5}">
      <dsp:nvSpPr>
        <dsp:cNvPr id="0" name=""/>
        <dsp:cNvSpPr/>
      </dsp:nvSpPr>
      <dsp:spPr>
        <a:xfrm>
          <a:off x="6025044" y="1599"/>
          <a:ext cx="2543907" cy="15263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Los cuales permiten mejorar la gestión financiera</a:t>
          </a:r>
          <a:endParaRPr lang="es-EC" sz="2200" kern="1200" dirty="0"/>
        </a:p>
      </dsp:txBody>
      <dsp:txXfrm>
        <a:off x="6025044" y="1599"/>
        <a:ext cx="2543907" cy="15263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41D12-239B-4C68-97CF-BECA09EA9537}">
      <dsp:nvSpPr>
        <dsp:cNvPr id="0" name=""/>
        <dsp:cNvSpPr/>
      </dsp:nvSpPr>
      <dsp:spPr>
        <a:xfrm>
          <a:off x="3157" y="1513"/>
          <a:ext cx="8778661" cy="628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Estructura del Modelo de Gestión Financiera</a:t>
          </a:r>
          <a:endParaRPr lang="es-EC" sz="2800" kern="1200" dirty="0"/>
        </a:p>
      </dsp:txBody>
      <dsp:txXfrm>
        <a:off x="21578" y="19934"/>
        <a:ext cx="8741819" cy="592095"/>
      </dsp:txXfrm>
    </dsp:sp>
    <dsp:sp modelId="{2E85772F-5AB0-4CE3-9CB4-FDFCFB48BBE0}">
      <dsp:nvSpPr>
        <dsp:cNvPr id="0" name=""/>
        <dsp:cNvSpPr/>
      </dsp:nvSpPr>
      <dsp:spPr>
        <a:xfrm>
          <a:off x="11725" y="856493"/>
          <a:ext cx="2765632" cy="6650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Variables de Entrada</a:t>
          </a:r>
          <a:endParaRPr lang="es-EC" sz="2000" kern="1200" dirty="0"/>
        </a:p>
      </dsp:txBody>
      <dsp:txXfrm>
        <a:off x="31203" y="875971"/>
        <a:ext cx="2726676" cy="626071"/>
      </dsp:txXfrm>
    </dsp:sp>
    <dsp:sp modelId="{EAC1ACA2-CF06-4541-A6C1-4A8E6BD8B260}">
      <dsp:nvSpPr>
        <dsp:cNvPr id="0" name=""/>
        <dsp:cNvSpPr/>
      </dsp:nvSpPr>
      <dsp:spPr>
        <a:xfrm>
          <a:off x="11725" y="1747562"/>
          <a:ext cx="2765632" cy="148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Constituye la información histórica de la compañía</a:t>
          </a:r>
          <a:endParaRPr lang="es-EC" sz="2400" kern="1200" dirty="0"/>
        </a:p>
      </dsp:txBody>
      <dsp:txXfrm>
        <a:off x="55332" y="1791169"/>
        <a:ext cx="2678418" cy="1401642"/>
      </dsp:txXfrm>
    </dsp:sp>
    <dsp:sp modelId="{C50C65DD-AEB5-4BF9-BB98-A454497F09FA}">
      <dsp:nvSpPr>
        <dsp:cNvPr id="0" name=""/>
        <dsp:cNvSpPr/>
      </dsp:nvSpPr>
      <dsp:spPr>
        <a:xfrm>
          <a:off x="3009671" y="856493"/>
          <a:ext cx="2765632" cy="667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Variables de Proceso</a:t>
          </a:r>
          <a:endParaRPr lang="es-EC" sz="2000" kern="1200" dirty="0"/>
        </a:p>
      </dsp:txBody>
      <dsp:txXfrm>
        <a:off x="3029220" y="876042"/>
        <a:ext cx="2726534" cy="628356"/>
      </dsp:txXfrm>
    </dsp:sp>
    <dsp:sp modelId="{2BD5E88B-7171-4B39-838B-3D5A2B17E313}">
      <dsp:nvSpPr>
        <dsp:cNvPr id="0" name=""/>
        <dsp:cNvSpPr/>
      </dsp:nvSpPr>
      <dsp:spPr>
        <a:xfrm>
          <a:off x="3009671" y="1749989"/>
          <a:ext cx="2765632" cy="148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refiere al diagnóstico financiero, a estrategias financieras, a los supuestos y a las proyecciones realizadas</a:t>
          </a:r>
          <a:endParaRPr lang="es-EC" sz="1800" kern="1200" dirty="0"/>
        </a:p>
      </dsp:txBody>
      <dsp:txXfrm>
        <a:off x="3053278" y="1793596"/>
        <a:ext cx="2678418" cy="1401642"/>
      </dsp:txXfrm>
    </dsp:sp>
    <dsp:sp modelId="{95A2D0CA-F634-4328-8058-3527EFC55FAE}">
      <dsp:nvSpPr>
        <dsp:cNvPr id="0" name=""/>
        <dsp:cNvSpPr/>
      </dsp:nvSpPr>
      <dsp:spPr>
        <a:xfrm>
          <a:off x="6007617" y="856493"/>
          <a:ext cx="2765632" cy="667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Variables de Salida</a:t>
          </a:r>
          <a:endParaRPr lang="es-EC" sz="2000" kern="1200" dirty="0"/>
        </a:p>
      </dsp:txBody>
      <dsp:txXfrm>
        <a:off x="6027166" y="876042"/>
        <a:ext cx="2726534" cy="628356"/>
      </dsp:txXfrm>
    </dsp:sp>
    <dsp:sp modelId="{31E8D0BA-41C3-4AF4-B05B-B5E58D1E89DB}">
      <dsp:nvSpPr>
        <dsp:cNvPr id="0" name=""/>
        <dsp:cNvSpPr/>
      </dsp:nvSpPr>
      <dsp:spPr>
        <a:xfrm>
          <a:off x="6007617" y="1749989"/>
          <a:ext cx="2765632" cy="1488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Son los resultados finales del modelo</a:t>
          </a:r>
          <a:endParaRPr lang="es-EC" sz="2400" kern="1200" dirty="0"/>
        </a:p>
      </dsp:txBody>
      <dsp:txXfrm>
        <a:off x="6051224" y="1793596"/>
        <a:ext cx="2678418" cy="1401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2F1B23D-9CCE-4AF0-B67E-CEF215A16AF3}" type="datetimeFigureOut">
              <a:rPr lang="es-EC" smtClean="0"/>
              <a:t>10/03/2016</a:t>
            </a:fld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1E6FEC3-FFA9-4F4D-9189-60B2920A52C8}" type="slidenum">
              <a:rPr lang="es-EC" smtClean="0"/>
              <a:t>‹Nº›</a:t>
            </a:fld>
            <a:endParaRPr lang="es-EC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Proyecto%20de%20grado%20(Modelo%20de%20Gesti&#243;n%20Financiera).xl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7975" y="3861048"/>
            <a:ext cx="84582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400" b="1" dirty="0" smtClean="0"/>
              <a:t>MODELO DE GESTIÓN FINANCIERA QUE PERMITA LA MAXIMIZACIÓN DE UTILIDADES Y LA DETERMINACIÓN DE UNA ESTRATEGIA FINANCIERA DE LA EMPRESA BACTOBIOLOGY CÍA. LTDA.</a:t>
            </a:r>
            <a:endParaRPr lang="es-EC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18877" y="5589240"/>
            <a:ext cx="4510761" cy="704559"/>
          </a:xfrm>
        </p:spPr>
        <p:txBody>
          <a:bodyPr>
            <a:noAutofit/>
          </a:bodyPr>
          <a:lstStyle/>
          <a:p>
            <a:pPr algn="ctr"/>
            <a:r>
              <a:rPr lang="es-EC" sz="2000" b="1" dirty="0" smtClean="0"/>
              <a:t>Santiago Alejandro Chávez Núñez</a:t>
            </a:r>
            <a:endParaRPr lang="es-EC" sz="2000" b="1" dirty="0"/>
          </a:p>
        </p:txBody>
      </p:sp>
      <p:sp>
        <p:nvSpPr>
          <p:cNvPr id="4" name="AutoShape 2" descr="Resultado de imagen para es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es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http://mercadotecnia.espe.edu.ec/wp-content/uploads/tmp/LOGO-PRINCIPAL-ESPE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http://mercadotecnia.espe.edu.ec/wp-content/uploads/tmp/LOGO-PRINCIPAL-ESPE2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" name="9 Imagen" descr="UF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53422"/>
            <a:ext cx="7865031" cy="11193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902830" y="2708917"/>
            <a:ext cx="754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DEFENSA DEL PROYECTO DE TITULACIÓN PREVIO A LA OBTENCIÓN DEL TÍTULO DE INGENIERO EN FINANZAS Y AUDITORÍA </a:t>
            </a:r>
            <a:r>
              <a:rPr lang="es-EC" b="1" dirty="0" err="1" smtClean="0"/>
              <a:t>C.P.A</a:t>
            </a:r>
            <a:r>
              <a:rPr lang="es-EC" b="1" dirty="0" smtClean="0"/>
              <a:t>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096067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2128" y="0"/>
            <a:ext cx="8229600" cy="847856"/>
          </a:xfrm>
        </p:spPr>
        <p:txBody>
          <a:bodyPr/>
          <a:lstStyle/>
          <a:p>
            <a:pPr algn="ctr"/>
            <a:r>
              <a:rPr lang="es-EC" dirty="0" smtClean="0"/>
              <a:t>ANÁLISIS SITUACIONAL</a:t>
            </a:r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03847" y="764704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MACRO ENTORNO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446307751"/>
              </p:ext>
            </p:extLst>
          </p:nvPr>
        </p:nvGraphicFramePr>
        <p:xfrm>
          <a:off x="303847" y="1397000"/>
          <a:ext cx="8588633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262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452" y="188640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ENTORNO ECONÓMICO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8280920" cy="227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1043444"/>
            <a:ext cx="196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iesgo País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89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3" t="22783" r="17271" b="15688"/>
          <a:stretch/>
        </p:blipFill>
        <p:spPr bwMode="auto">
          <a:xfrm>
            <a:off x="683568" y="658773"/>
            <a:ext cx="7488831" cy="2842235"/>
          </a:xfrm>
          <a:prstGeom prst="rect">
            <a:avLst/>
          </a:prstGeom>
          <a:ln w="12700"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73518" y="25367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Inflación a octubre 2015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2884"/>
            <a:ext cx="7488831" cy="2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73518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PIB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74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3690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24633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Barril de Petróleo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8136904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67544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Tasas de Interés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59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ENTORNO SOCIOCULTURAL</a:t>
            </a:r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4" y="1651550"/>
            <a:ext cx="799288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2784" y="1316320"/>
            <a:ext cx="315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Composición del desempleo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46" y="4562475"/>
            <a:ext cx="7966426" cy="203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22784" y="4077072"/>
            <a:ext cx="315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Incidencia de la Pobreza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89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231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6" y="611396"/>
            <a:ext cx="315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Desigualdad Social en Ecuador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05064"/>
            <a:ext cx="835292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95536" y="3505941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Tasa Neta de Matriculación Escolar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87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847" y="188640"/>
            <a:ext cx="8229600" cy="70384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MICRO ENTORNO</a:t>
            </a:r>
            <a:endParaRPr lang="es-EC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9328012"/>
              </p:ext>
            </p:extLst>
          </p:nvPr>
        </p:nvGraphicFramePr>
        <p:xfrm>
          <a:off x="251520" y="1397000"/>
          <a:ext cx="907300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5811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252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VERTICAL DEL BALANCE GENERAL</a:t>
            </a:r>
            <a:endParaRPr lang="es-EC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19284"/>
            <a:ext cx="40324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87" y="1628800"/>
            <a:ext cx="453650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89" y="5301208"/>
            <a:ext cx="45847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52873" y="1444134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Distribución del Activo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03887" y="1262729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Distribución del Pasivo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64509" y="4931876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Distribución del Patrimonio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53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ANÁLISIS VERTICAL DEL ESTADO DE RESULTADOS</a:t>
            </a:r>
            <a:endParaRPr lang="es-EC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3" y="2410691"/>
            <a:ext cx="3080467" cy="29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32" y="1084645"/>
            <a:ext cx="5904656" cy="280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01397"/>
            <a:ext cx="5904656" cy="280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929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HORIZONTAL DEL BALANCE GENERAL</a:t>
            </a:r>
            <a:endParaRPr lang="es-EC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9" y="2276872"/>
            <a:ext cx="468272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68564"/>
            <a:ext cx="4211960" cy="260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4211960" cy="26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10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IDENTIFICACIÓN DEL PROBLEMA</a:t>
            </a:r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67753" y="3501008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Justificación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82672036"/>
              </p:ext>
            </p:extLst>
          </p:nvPr>
        </p:nvGraphicFramePr>
        <p:xfrm>
          <a:off x="176264" y="1628799"/>
          <a:ext cx="8784976" cy="16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22013766"/>
              </p:ext>
            </p:extLst>
          </p:nvPr>
        </p:nvGraphicFramePr>
        <p:xfrm>
          <a:off x="267753" y="4653136"/>
          <a:ext cx="86868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66055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HORIZONTAL DEL ESTADO DE RESULTADOS</a:t>
            </a:r>
            <a:endParaRPr lang="es-EC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564904"/>
            <a:ext cx="46085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21955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Variación de las partidas de resultados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700808"/>
            <a:ext cx="428396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4833099" y="13314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Variación de los ingresos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34" y="4293097"/>
            <a:ext cx="4281766" cy="246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4862234" y="388621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Variación de los gastos</a:t>
            </a:r>
            <a:endParaRPr lang="es-EC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73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SEMAFORIZACIÓN DE INDICADORES FINANCIEROS</a:t>
            </a:r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276872"/>
            <a:ext cx="446449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994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INDICADORES DE LIQUIDEZ FINANCIERA</a:t>
            </a:r>
            <a:endParaRPr lang="es-EC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806489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283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INDICADORES DE SOLVENCIA Y ENDEUDAMIENTO</a:t>
            </a:r>
            <a:endParaRPr lang="es-EC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8136903" cy="222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26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600" dirty="0" smtClean="0"/>
              <a:t>INDICADORES DE SOLIDEZ Y ESTABILIDAD DE LOS ACTIVOS FIJOS</a:t>
            </a:r>
            <a:endParaRPr lang="es-EC" sz="3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6" y="2276872"/>
            <a:ext cx="79928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271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s-EC" sz="4000" dirty="0" smtClean="0"/>
              <a:t>INDICADORES DE RENTABILIDAD</a:t>
            </a:r>
            <a:endParaRPr lang="es-EC" sz="4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2728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8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INDICADORES DE ROTACIÓN</a:t>
            </a:r>
            <a:endParaRPr lang="es-EC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28" y="2132856"/>
            <a:ext cx="7848871" cy="289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73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3600" dirty="0" smtClean="0"/>
              <a:t>INDICADORES DE APALANCAMIENTO</a:t>
            </a:r>
            <a:endParaRPr lang="es-EC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7768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391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3854" y="60864"/>
            <a:ext cx="8229600" cy="775848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ESTRATEGIA FINANCIERA</a:t>
            </a:r>
            <a:endParaRPr lang="es-EC" dirty="0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36712"/>
            <a:ext cx="9097069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812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MODELO DE GESTIÓN FINANCIERA</a:t>
            </a:r>
            <a:endParaRPr lang="es-EC" dirty="0"/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2429"/>
            <a:ext cx="8208912" cy="436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18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67753" y="2682861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dirty="0" smtClean="0"/>
              <a:t>OBJETIVOS ESPECÍFICOS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860565"/>
              </p:ext>
            </p:extLst>
          </p:nvPr>
        </p:nvGraphicFramePr>
        <p:xfrm>
          <a:off x="611560" y="1268760"/>
          <a:ext cx="8064896" cy="165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417442554"/>
              </p:ext>
            </p:extLst>
          </p:nvPr>
        </p:nvGraphicFramePr>
        <p:xfrm>
          <a:off x="539552" y="3429000"/>
          <a:ext cx="799288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5256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es-EC" sz="2400" dirty="0" smtClean="0"/>
              <a:t>MATRIZ COMPARATIVA CON MODELO Y SIN MODELO</a:t>
            </a:r>
            <a:endParaRPr lang="es-EC" sz="24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7700"/>
            <a:ext cx="8856983" cy="602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241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47944526"/>
              </p:ext>
            </p:extLst>
          </p:nvPr>
        </p:nvGraphicFramePr>
        <p:xfrm>
          <a:off x="395536" y="1397000"/>
          <a:ext cx="828092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330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07021266"/>
              </p:ext>
            </p:extLst>
          </p:nvPr>
        </p:nvGraphicFramePr>
        <p:xfrm>
          <a:off x="395536" y="1397000"/>
          <a:ext cx="828092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961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1.gstatic.com/images?q=tbn:ANd9GcTjIJj99CAE_j5jwbQswD8r4KiFEaRm3Nl4xG7FSu0jw5MDIT3c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809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29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 idx="4294967295"/>
          </p:nvPr>
        </p:nvSpPr>
        <p:spPr>
          <a:xfrm>
            <a:off x="899592" y="221370"/>
            <a:ext cx="533400" cy="6143625"/>
          </a:xfrm>
        </p:spPr>
        <p:txBody>
          <a:bodyPr vert="wordArtVert">
            <a:noAutofit/>
          </a:bodyPr>
          <a:lstStyle/>
          <a:p>
            <a:pPr algn="ctr"/>
            <a:r>
              <a:rPr lang="es-E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Rockwell (Títulos)"/>
                <a:ea typeface="Batang" pitchFamily="18" charset="-127"/>
                <a:cs typeface="+mn-cs"/>
              </a:rPr>
              <a:t>METODOLOGÍA</a:t>
            </a:r>
            <a:endParaRPr lang="es-E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Rockwell (Títulos)"/>
              <a:ea typeface="Batang" pitchFamily="18" charset="-127"/>
              <a:cs typeface="+mn-cs"/>
            </a:endParaRPr>
          </a:p>
        </p:txBody>
      </p:sp>
      <p:sp>
        <p:nvSpPr>
          <p:cNvPr id="16" name="15 Abrir llave"/>
          <p:cNvSpPr/>
          <p:nvPr/>
        </p:nvSpPr>
        <p:spPr>
          <a:xfrm>
            <a:off x="1962069" y="507101"/>
            <a:ext cx="500067" cy="5572164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462137" y="568095"/>
            <a:ext cx="664373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979613" algn="l"/>
              </a:tabLst>
            </a:pPr>
            <a:r>
              <a:rPr lang="es-ES" sz="2000" dirty="0" smtClean="0">
                <a:latin typeface="Berlin Sans FB" pitchFamily="34" charset="0"/>
              </a:rPr>
              <a:t>                 	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► Descriptivo</a:t>
            </a:r>
          </a:p>
          <a:p>
            <a:pPr>
              <a:tabLst>
                <a:tab pos="1979613" algn="l"/>
              </a:tabLst>
            </a:pPr>
            <a:r>
              <a:rPr lang="es-E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Explicativo   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TIPOS       	► Correlacional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Analítico</a:t>
            </a:r>
            <a:endParaRPr lang="es-ES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247822" y="2155282"/>
            <a:ext cx="66437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2060575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	► Inductivo</a:t>
            </a:r>
          </a:p>
          <a:p>
            <a:pPr>
              <a:tabLst>
                <a:tab pos="2060575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MÉTODOS 	► Deductivo</a:t>
            </a:r>
          </a:p>
          <a:p>
            <a:pPr>
              <a:tabLst>
                <a:tab pos="2060575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Analítico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500265" y="3615960"/>
            <a:ext cx="66437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	► Primarias    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FUENTES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	► Secundarias</a:t>
            </a:r>
            <a:endParaRPr lang="es-ES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62137" y="5020969"/>
            <a:ext cx="64294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TÉCNICAS	►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Cuadros estadísticos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 </a:t>
            </a:r>
          </a:p>
          <a:p>
            <a:pPr>
              <a:tabLst>
                <a:tab pos="1979613" algn="l"/>
              </a:tabLst>
            </a:pP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    DE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Análisis </a:t>
            </a:r>
            <a:r>
              <a:rPr lang="es-EC" sz="2000" dirty="0">
                <a:solidFill>
                  <a:schemeClr val="bg1"/>
                </a:solidFill>
                <a:latin typeface="Berlin Sans FB" pitchFamily="34" charset="0"/>
              </a:rPr>
              <a:t>de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datos</a:t>
            </a:r>
          </a:p>
          <a:p>
            <a:pPr lvl="0">
              <a:tabLst>
                <a:tab pos="1979613" algn="l"/>
              </a:tabLst>
            </a:pP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ANÁLISIS	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►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Cuadros comparativos</a:t>
            </a:r>
            <a:endParaRPr lang="es-EC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1" name="20 Abrir llave"/>
          <p:cNvSpPr/>
          <p:nvPr/>
        </p:nvSpPr>
        <p:spPr>
          <a:xfrm>
            <a:off x="3995936" y="507101"/>
            <a:ext cx="216024" cy="138443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Abrir llave"/>
          <p:cNvSpPr/>
          <p:nvPr/>
        </p:nvSpPr>
        <p:spPr>
          <a:xfrm>
            <a:off x="3995936" y="2155282"/>
            <a:ext cx="216024" cy="101566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Abrir llave"/>
          <p:cNvSpPr/>
          <p:nvPr/>
        </p:nvSpPr>
        <p:spPr>
          <a:xfrm>
            <a:off x="3995936" y="3565464"/>
            <a:ext cx="216024" cy="101566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Abrir llave"/>
          <p:cNvSpPr/>
          <p:nvPr/>
        </p:nvSpPr>
        <p:spPr>
          <a:xfrm>
            <a:off x="3995936" y="4933615"/>
            <a:ext cx="216024" cy="1145649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AutoShape 2" descr="http://denarius.com.pa/wordpress/wp-content/uploads/2014/03/metPro_Investigac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6" name="Picture 4" descr="Resultado de imagen para metodología de la investig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2249382"/>
            <a:ext cx="187128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24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IDENTIFICACIÓN DE LA ORGANIZACIÓN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62546306"/>
              </p:ext>
            </p:extLst>
          </p:nvPr>
        </p:nvGraphicFramePr>
        <p:xfrm>
          <a:off x="539552" y="2204864"/>
          <a:ext cx="81369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png;base64,iVBORw0KGgoAAAANSUhEUgAAAhAAAABfCAMAAACOTw4rAAAA81BMVEX///8DGzIAUEzw9fU8dXJIXnvX3OQAGDAATEgAACQAAB8AACFpjowAEi0AHTdGUmAAABrP2toAREAaLkQAAB3c3+JVgX6Zn6YAQTyrvr2rsLYAABe+z80AECsAABT2+fkAAAAAACYAVVHc5uY2RVZ0lpQAAA9NfHmTratjhIENW1eFoZ9ibHimu7oAPDfm6Oo5a2h6gosqYl+2yci8wMWPp6aLkppneZG0uL3R1NgMJj48VXQAMy3U19rV4eBWYW5veIIAJB13hpsoPFWapbVSZ4IxPk6DipMjM0UuamestcMAHxelsL5DTVs1SWTg5OuFk6VnpGCvAAAgAElEQVR4nO2de0PbuLLAnZit7TyaB3lCgklMSGITHPLgEFoCu3sWyLmHu/f7f5qrGT2scWxKId12u8wfLRhZkjU/jUYjWTbCcF3ptCej5aAw3PQbxj9JwtVisQjd712NH0tarVYVxGaStf/eQJhmWL9ZLa4OLi/Obs++lHpRcsq5XK18/fBaJFxWYFhfsRKbrMBXZvKjSVaXvzcQ+07PcfL5XN5xnK5z/4XUzdNuBsVy9s1Xlffk9HiBWGLxVXn8ePJjAbEO3nDzvpWJpHjyfOK6E6V27l5VXqmrlWd9fFUeP578SEB449bwDbd/FRDNvKbM1/XuUvEdiG8plXHLflMFvgqIC0dTphO+prxvDER9cXW1qO861y/KDwKE255W7TdW4KuAePixgXAfHp1aPl9zHg92mu+X5UcAwq0MbMDhrwTiIP9mZX5DIOqZvHgY6+hhlxl/Wb4/EJ3BjNPwlwIRak5l7XVt/u2AcK+1rI9udpjzl+V7A2HaLXtHFfgqIIxFTSBRLL8yhPDtgLjUzFem99eaiO8OxO4q8HVAGPWL4uFh+aj29NpR+tsBca0/SfevDXn9c4FgEtZv3hC5/mZA1HuZdyC+CxBvk28GxApHDEs8jnOxu5xfICn6cP+qJZ93ILZllQMOMl10cqzT1e5yfoEk6MNtN/q23d8M2s/H+GFtxzRfSo4LibcvvxSI0Kt0Oobp1q8Wi5vksMFPA8SNw3h4MMLm42Gulm/uLuOXyLY+5n0RE7Cr2UEyEt48GE9nM7+fzfr+bNoI5s+iY86D4ZQl7vuz4WBOCXL7XwbCnBRm2Wq1NTMK64Nj1kbFx9vmNhRJQITN26en0lkztZeFq8XBw22SXxleXd7dlp5OSrdnl1dJEcMvAxEumjyL0tnDwfMdPbx6uH06OTl5ur1rNlnGPFZ2c7V4VczsDbIFRKGlX7DnW3esg/45Xy2XaRg65/7SSy7Abe+1qjI1JG0VREp3b7OZbkgFsn12bbOZ6Xl1hlAc3DwFIPI4vHbzpydXsZK2gQjPjpxusVjsOodWk4AYPt2enOx/zB8dlmt5p7zVC1cX1lHO6cLNxW63lzsq3m0p9AtA1C8fT2sqCyd/mL9dpJhT8+D+NIc1xaQQRC3qxdX3T6j8C2T1JxPRE2/hagmu/gZXPySX8xKJAzGsUg21JjS915D2I0ICpWoPkvKf+FWdHP7/iDeDH8tC5dtaR+UNVZzC5hZCrjEWyydUR1tALIpRfNrKP5ImPu0WLem2ZZwYEIsTGaTIFIXWLacWJ/BZIG5u8zILqyh+6NYeE+1/M5PTsxL1PdOs0n3X0qX7v7/88sun//vzw4cPf4rHSbr6KokBUajGNdQiNqKN6rGrs8YgGAyzJHXV3zJv65lKYdvTQcCcE8yzAH80/XhZqkwFxORcIWNPO0ahEi5KSstFGtaNA3FwZJEmPtUGhnpZ/xMFwrw9lPqxnJMnFdIsHpbIAz4DhHtxqtbGnfsnSUTGyj1uGZr6Y07V0+k56r7u6Z0yKAc5Sss+U/0vf3wAwTR8qQ4uflrBxddt8EChmmD6qtp+i/RbW8t9fo5XNhVeVTMgRNh+zCS2q5E6Z6hkc4B3tGDfA1qIuIlAC3EugQii8cuescwLFXbxJFJE+U4rjQJRujqMd7raItJCOhA314o4y2F3LLoq3+5HXZ3pQJgnUagxx/KuR5GmYi1mZxY97XEuw/pddKuzL4szLcK20P0CdA+MupC/9Ttc/BcYiDeMGDEgWDdn5tyb6WqyC9GD8gvapoURtRF0f8tSU+dUsjLAvEHlbmPIhBbvw6XhnreVQbbaMQQQda275O6i4ggQmWvLKuaLef2aVVNspwNx40QKyqNN0dbBrEONiFQgzMdo6wzffHOT07IgHuzVobZRB6txG91cPJT03OmbcVgm0egAyr+C7C2E5D8SktdKnAdUaUg7rXLxuPqrukEi7GR9/U+jcy1fVUezj3nK6cRzs4yOTpsPVxAIslXpKGre/Vgvcp5W4eJR11pXbbRMBSLU+qK1zynWIslWMWrsVCCetPrVePozvcqRoTJWGg/WIxZ3o1VNGbVV0pjxixwzoEHEMPJWA7FlIXgTDHQ1V5cyMWqfKm1EPcvIGzTmmjp108HzlpQ9E4cgrNhYCQ7Egb6XIdJQDIjiCTxLmNGv5uXKYSoQWv+EWADKpVZe90klTQPiQVuaknHnhaZQK6O6javz2hUhSX0lw8qFiQ9HzEEIg6P1Ca78+8PbXMo4EHKmUNH7JvPuhXADMdLv79Axo6P+YBKmzPgd1bZIlg4EcVBaiAIH4kZTUKZ3J9PH2kxY96aeWIWB04AgjkdZjA835KIySSlAkKxlzqbOZbSHkyxr5oQ10DdzZbolflHf8pcRY8Yvv3F7gJt9rtFmrJSf+VqhQEiFUjW1ZOCAq5JMRCtpQDTSVrU9biGCpJL0hC79CyLFgXBJr5d9KAaEJbZd1/WWVLsn04Ag64yHomVd3aWzrmV7pwChjw6ZnPQ5TvTEOTmj7JHixNUDovs8zyGkY4bQPx8z4ME1Qt5kIOJDhuzJxDWQCLgJFmKeAgSxHOQW4ZmO9d+SgJiQnGeoBg6Eca+3o3MpbqBAqMtEx2XRC1OAuKrpOt6XVSGqzx0kXVVA1EkWGUnrhY6JNFQLPW3myE26Kv2es5hbGY0ZOIJadN7xeqH6UIPDHplnyJAT79sF/f4C9SEUEENCVEW7g/d8e4//lg5Ew97+gwCCNI71KG6gQEh7T/UmMUkBQvcgNBeU+PjSiKcAQYYoS70dQrq91eUX9Y2dzP8USUMyX7au+dVFzK1UFuFPdCl/341LGQdCTSiJPu2NuNpvQdzA1m7vtEgGCgiPXO/rkw8Ewm4J1acCYdIQB2dSAHHZI+oUppYAETmbZEguCm0mAxEWE00P8SrVxCEFiGsaDZFZUH0Kd4HkkHFE0pBYiMxRoltpqTEDc+Yu5X/f7FLGgVCdn3b8rKxqZ1TwW5+j/t6JxZUUEAH5w0wrEBCwW3ud6LdkIKi3KlwOAURslL1KaDExhzPiXVYMA8lAUGMdeRa0vJwoLxEI2r0jI3NDC+TzF+JYSFNgmAQ/ZeoolQKB/3z48yJyKT+82aWMA6Fmh4PUYKVhViQQbhAPdCsgSFRaDg/ifrs6jJBKBSIW8uJeiADiiihIjsg0UqmmhxQIYTiSgaBtnlfzCRoFkOUlAkEtgaNi6+aRfl0MO8QXioDoJo59IclBBSb/zEiX8s3LGChUn2oCsaSuQdJKptv2txY+JBAe7d7E6zAbukeRCkTMOeGzVAEEbXU51ydARBvPaPd2eCQiGQjiQmSiSPeKZCFZSwQiNpopI+NSx4C/TvpEcujJJqFxajn5oK8OCqPw6cNBFKVcvHEZAyUFiFj/XG/dFy45DnTMkEDMk+x9oqQCsaFA8CU2CQQx7dY9t5IUCGWsY/ae97dkIOgwXVNhahL4UHPXRCDoZCAyMkaPaDMfbifOySahY4Mjx4Ar6lZ2+Zhx283sahkDheqzLS/HgKjQm7zJsFUVnT9xlkHjl/bSSJVUIPpJpAkgVkSd1jXvFRSIO5lRojuXDARVWlm9EFGPqYiXlwgE9RNz0UpWkY4DmDeNNslpZ0jqpiY1hnlN3Uo+scAfP+1kGQMlDQiqZwJEeyjes8ra1U5yHCKGSWxPhS6pQJDrzwNRTAJCbU2lHUt4oIlAULOeqakNCXVqrHn3TgbiJA0Iqk3OZXiqX5NjA/U/a5GRuaBc4pjxu7W1svE2SQFimQaEO7LVmna1YRrtRCAabwbCTRyLBBB1qjnxamYKEIsXA0EdPzW9jE9H5YpIEhDuPdV7GhCiGsRpkbMlMsYVtXMu6jG3EuwC/rA7lzIViCAFiI7mSGLqZCCGbweCOqwUiPBrgLhKmqMmAhHLVgOCunkimpwIxOMLgeD9Xj+lQrk9JAxG9lw/bo0Zn/DKTnbGCKHNrjQXJC9iBtremRbqKBmI6Q8ERGLQIhGI+u6BiFa6E4Egi2liSuzqVaO7PemjAAjRMsZuXMpUIAaJ086xvqLNIwPfCgjjuSGD+hCZ3lcA8ZxTmT5kfCsLwWqnbYjg/qM29bBO6R7M2NDFxgz8bzc7Y4RQfajpAPUKbe6qBHo8mq82vWrIMEdRXGMXs4yPSU6lmnY2XzztTAUi7lRy7+9NTqX6w+I62tXlPF42TyLP0SlqW2lQ6MYp6/f/VVvndrGMgUL1oTZOJ4WuSTBZsvMSIOLTTrd/Pgvktsw0IOgOXBqHWNE4xOOzcYgmDT8+E5hy6US//JpZxlMaEB+Tl95YqZfRar7Vi5yK7tHZVodfxBfBM9JAvH1njJAUfdDFLR56Jiug0s9MBiJmYOKBKTai2NU+molUIIYvjlTKFaSUSCUNXXefC13HlBbFIXr6dUusQiUCcfuywFRZf/NngevX+nBgdZ1aKenNnvg2wQzZGfN2lzIOhFp0oECg4Vifk7Si8GQgqE9KQ9eGmJVWnwciSBp15FoGDV2fJTRW2lqG2N6SDATt3lHoOhapFAtkiUBQox69h0etj2VFnf+mBHXpWqXrXhkPOMznylapmXy6FDV3mJW+d2oHQvWhliXpdgbUBg1eygXQZCDoVTt+thwaEPt5IGJZkMWt2PJEUuBZxrPjQIhXPpOBoJGfaIqwStyykghErGpqBd0l/on25ukDvonRva8bZnizOGg2mweLempXp1FMLHhXO2OEEH1EGxfISgLfQkdtuC8SJgNBN9bZ01ihgxcAQXdUxPZDULdA2FYKxEfZPAQIOflIBiI2Q1X2PraEKVInAkH93SiAXk9eFg/v0aW0vnTMqpLYxqldu5RbEWIZcCBb6PiEgq429UXCZCBik0Y/Vii3EAhf+o4p+nII33EngCD70ayisAV0fM0nbpCRSk4Gop5oeeKGWr6bkbxBJnEhNm5kZDXCff4k+fh7qqkSdyt3tdlaSQwIMUE0+7oyuE84S5h4bK2CSSBo7LofM4FobDgl6UAQJ0IYGQEEUYXqhfvJMSHi5h0KTFK20N2T7XYqlHFB99gIAJOBIF04Ghpi0RBeDdMqUkC+LG7axqkdLGOgZBMVsiZbZLnZoBZCOpUx308CMScGP758DnEr4VikA7GmPou+yZY0ypH0xlM22eqrC0pBKUBcJm23iylZcZIMxELPWcETy1lU41ZetK7hxXBXHt7ebF5eXjavVklOAd2HudNlDBQKhHyBYqkpQ3oAsdjCOumqAsIlYYRYZMrUrj3zXkZj24/hQJDV6Gg6kbwN39X3HymvPwUIsitJ7VihO5vyasNKIhA0VtmTiYmdKvMRQtvWYeUz+9fXmWIvX6vlYarBJJcrPl5svxtMvNMd7owRIhQhxwPuvJl9TRXnIuIQswU8UmQmLjkYsaEkNu/EJXPxssczr/KtdSvD+eFALJJeb9maox9xXeiJLUu2Wtp7GWc6a3I92tTH/8gtSHkvo5lYOx0TuYJJN4+jkCdg15yjrXCEPjfe5c4YIcIIuL4dNbypL0XIFyjiu6C4jpcxINRyqcqQC8F3aGtTUeo7ktcE9S2bPD0HQp/rO9F3MTgQlrQIwrdIejcvHYiQ2BPh6pGwx6Gy42mv8umv58kSiVGTL4ckRJm2pVtTU1cu+tEA2mbrXZ00w/VYMTy5Ga7qb6o6D+r9XZP6EBiqpJAQU1Ah/Vt/Uwe37qsV9UJ88rKuzoYFPvTqYOJghkCYWkyvux+5Uti+llN/1D21pt580an3qe92Hmh/kJuVdKZqUdI0IG6i8x5UIEyfp8g3+dzeC3hgckhPLtU2Tu10Z4wQ1S8r0RlBuoa1/bWDmPaDUaO6tamybXgDfov+8rfuVnr4u1o1oW922EuvYdtV4baYmpnBwQyB0NyqblEL6CEQ+Us25ZcH+t1ePOn2+/Al50PcaQM79wBCLY+c9qGe1Le/D7RhXoQ7NWPgqJDZx5dYiExkUWQNFZ+7dyk5EFzp4WZrEzWzD9p+azP+Rzy/PrYMVm21WmLpYkROqxIH0bhtAK+qbcynS+V40nFLbfTf0/bjjFwAwm1GIR7nUTeUuDcAeuSNPAeo29V1dqip/ZkDQzQi+Kve2m5nnYdnDgxpRmva/FVvbd7qnKi+fLcVh06W6J1ClFXUALvcGSMkG9l5d0CPjsna5w1SToeuZoAw5cemoyAi/Vw/H6Y6DdrtyQDPGGoNNQPnbZ0i09JWR7UtOa09o7BeXKv+2j26I3YSgOAvXtave9uteqqPxc8dKdSMjgPqlRaLksqrSLJ47kihK+1koMerVXQqjHWknUtbz7/QRBxSx1Kam2/gUhoGfIBNaZ2Za+k/MLttDzuxxJ2Y7mzwDcxZNXbxXL2WVdDcEZZjFX+t2uR1YWPdr25lGok3Vlt68RQ60X+LTj7uf7N2ku95umc1eoyX5WSI3X0OCOPmKSf12c3nZUbd2j0t8LlDx8JblYWVz6tz0nLXJCS5yMUC0SniUL9SzmN2uzNGSKVS0d/C8UYNv3p+3rI340nC2zlhoaodKnc+RM/AHVSr8nw5u9qaBtoebW/QbxEf1W71g7h5c0c+nlyIt9uFeLneaK+Kf0cgysWuk68dnjxsLQd+rOWPldYXT0eOnMVZ3VzvgRZaP85rEtuYxO6+Lee70SQQjkEsl+K7VU7KWha5XuyvqzunRrNwjk4OYq5fvXTUfYGViB13HfJTBL6FS5koLkjaH8NJw+dHEm4C5Sia7cLG7/f9TWG5dYSpWxkNfWEe7P5e0EnMej0JCsO98WCU/Ge3w/7eGMOQcVI6e2gukobMq4MDPQK8uth34It5+e71bVwRhnlAZPuTFObB3WOxh5/cy/eK+2cH231wQfPYrvTi4t5yeB0cVonEFe3V2QssRBQz5cIDGNyl/PdOXcrXiekx+SomTW/NxHuz51OofDmNJvCl1lXKQcgvEBO+yblYrdJXo78oLsSiWRbPVOLq8Ys2In5OMw+2XX8Dl/LvJl8JxI8v4Z34mFLRAUMihp98jw4kcQuBkRjuUu5uZ8zfUn42IC6FC9F1SpcLZolgsA7rq6vL215P9yFinynGV02SXMrVRen2kpmLyzu4dHCn+0YH6HWt7i5A7upN+E+cGL64i0VD/zbykwFxKSIKzu2WexFeaPOg2CwDQ6fCpSQG4uro1Dk63DeNe9yz2cvrnxu8RY+7eXxcdo6OjxdnudPj41MHJ06l3Olf+2GvncnPBYQ8jir5mzlaQDb2HbYwOjOG7Iyp57sLwy0d3xknEGNd1DL6txXO5Etgl3i259nhwjAv8xjIO3rtx42/u/xcQMh4Qi4+oUWJ9lgJn7IJ2v3wm6EfQ0jmnM0j2KoRHtQ5ELe5ZlfbmqeAaOKh32e4j+QETlG9OGp2a3/VF3N2Kz8XEHLTTDIQ0fGseFCFeXbEXMv/fvpkmOVM8jLG3ZEMewEQYf6e6TuKpW0BAaVeHDYNt9dz747+6g/G7kZ+LiDkQna3lPDHulrTLYMHsdh3MuWb3z6xeSZGIZK2zp2pQ5MBiMujpnF1GLmjiUA8MCCumGFZlaMTev9O8nMBoTZfOKW4U2leSh6sMowDzbIlN1DivlzhQdCgFDP9kOuVyYAIjY/d+5P7bnTeeyIQZ4cHRqn7eHJSrCW9F/TDy88FBBv05bzy8OThYFVHuVkcPJTUB1y6DtpyvsJpXf/+O773hzGIT/FlrcURrKQ+HN8CEItD+AzPY+RWJvkQoVUO6/nME0v493QrfzIgIA4hHUcnX8s5Ts/J52p5+YUGyynL9zvFgilfHLFSDrYuHd5fnuUPbwCIM/QKFof3RomfcHaWP4MARGhcciDYr2f7bLR4wM/QhKc542H/b2clfjYgjJtS3qHrslF40invX0RxhFtt4w6EID79kbCqddc7Pn1kQ8G9s8jzg5Yej1ePxwKIfK1WO74xLo8BiFv2a/GRuSflUxyvSqcHd8fvQHx/qV+eHJbhe2/8G2zwFTZczi2XLldE25enefhOWLebh5NjPv2GEYj4ZDGs1/GjEKEbcpbC0FQ/oTD/JHTlr/wH/DN8RfMNnzn+TvITAgFyg59zLOEH955Kt3eXB4uElVHz4Pbk8b508a8//vjXv1d/fvhzC4d/nvykQLxc3hGg8o8H4l2ovAPxLkTegXgXIoPN3rt8U/neGv5Kcc13+bbyvTX8Lu/yLu/yLu/yLu/yLu/yLj+duHDmi4fn9YQTl/3YbrfF63iVQYCvWcKlDqZqg8DpWG0RU28XJia8Hwo/m8sBvuTrYmbyKBkTMnUnajojU6n/27jYBi+SmpA7/LBm/4sIFK9DyM8S6PB3B0XhUHMXqyQyEg80KkCCDq96MMCMvLl8VBQogL9BikXKaBdmgQ/jVcTTQVFzqCFUs9LmzYGJ54MRr0dnsFSL1CY+KP7Ln4b90GH/m6qp8UZT3CfbeSlfZ+UN1Za/gi5cWeG2bHSjo8Jzc37WZ6QzY1LgZ3fN1SMaWPpENi6Ui3+oyFYW6hsJhZyzYia/QoMNPrMHm9iFwhCPlZq0lsFnSDPJDgqzmQnKyTaCAUs//5W/3703nTQK7EY4T8BrFUZZOBnC+x/QVEt+NxtOGWrb8lnW54VRv6On/gwHgcyhAt75gAkreukPCv4UbllWR0GV/ZkfMHDOTzf6zB/U/OwaLrshyOJxBqNfeeP0h5Mpy3gPlXs+GLUmmH8FjsCRtRixAqp4isVnKFJ9fRYSDOCfNmS55wdTONrX78AHftg/wWcgcg8fbeyPxnja4qA1GFeVqn4dYVXWcHZrwLJmdRpvBuNzqE14DkkG2VFhKv7Hc7ZG54PCZ5nBhtWq8ll2n1ajMMTDO0Y+ZCYTNeTZ4S42HjbcsAV1c6d7kz1sudmwUGjha/Qe1mkQDPvYOwJ7NDiHPANo5T2WtoDqOxcKceFh2v6Q/bTxGRBtqGywB+3N7m73ARfQwwYzn/KuOtgEvF0hJ/YrVAu0YJ6v4RONM2jAqPHlzSCzJUSXWKsuoYEgdR+ORR32AQj5yeAl5JdtAy0eFtDBMy3Xvo+ZiuPKTMGcJw7anWLXGAx5nYaggv4Eji6DXtoqACuqTlhX4OBcj8R4kCBAggdAockN3QwSAsWsCVkirMUcnm9cgCqyh1BvKFf6QNDGByDkaa3jCZDJ8grh+TrwkwcnLrH/gyE8Bsu5I6sxZ2kK6nSdFlPICHIckVPbxvL8jM7G5/U2hFoxMbb2piLJmmz4wV3zIYeHFT5CJcMN2blQ355UHwIxCTZrox1sJBAdVsIEj/WBjoFABIMICLfPn3YmToWBHD1sWvxputfRgHCr67U6gQK1A9XCLoGpZ0Hb8DYFAKKqA9EYCdNjSCCWI/7FzxgQDUzk+vjA7rk8LrENpyTBT3sjaIyppwMBBYygnc71l3A5EAOfA7GUB6BFQIx8E/4BgkfiKTrklN5Og1WxMp4SIEbiHwSiIZSJWjeZTV5X9QwMf+5+Vuch4JPCaUyjsZ5GATFoQ0m83hOoLp7T04FyNmDWAChj2OG6aCMQAT4VtBIC0ZjE1ceBGE8CY6+SlUAAQdwuwYMgEH1UPgfC8w1IasruBfnM8dz0tg8qZqqJgGAFBwr5iTg8ao6tBWV5/fXMCCaFLQsBp5JtxKjPW31aWQaqmRQQa95+naEL2K2l9QYgRtgES/bg8wZjIAZEBcahbQsxmDCeAYhKS7ClATFoG30PzlDFQ4/c7JrpdK7l0BnOG0ajsw0E0IdA2GL8550py7oOPcRzMpxEJ/Hhkw4nqRbC9woIJliIGRwfiG3hgWEAILBDmLYx5R/DwtbYw9L8tgACWhnVl5UK4UAM3b43Qy23Z51OAD4EvxN0ORmu50OuUw4Ea0+wg54c+SDHCS6LVKpgIYzsWgPCbEVH1CzFg2HvZHp2gQJ/7btjtBAwoJvQN9fzKTypL0Z3BMKsikamQOzxAXUwMmYVyaXBgUBbyKoPFsK1zRgQ3mfIq8AHehQOxLwzRSDY4D5GJCIglutNpWEwIFwchVGrneo0OminA8/eN2YAhA3DviGAgB6AQIju72YRDBjmKvZMP6mn34pWdPFJC0sYClhmatyVQDAQ5tDs0HDcIcOWNsGmTCeVkV/hVeIdkgPBywIDFwzXbWzlSH0d1gACCGM8G3Eg7EZjgL5TWwHRL+yJ06o5EIxZaGXvXFRQA6KFQEwKRgSEUYjsnQKiIMtnQExmY4MDAY4wu285K0zBs2BDk2hnAKGzYbR7RgyIihiEWNIBa5O5PHgfgCggK2CVmM0qjBKBGPGpgAYEMwLrOTZhGJwPKBDGlP3CgDAjIJh7Hp2uCa0/CzgQfeboT9KAMLPIGvY6d5LdRK01Up+o0IGYysmUDgRTMSLg2ZP2aMOadG1HQAwLyIgRBOgBUCBg4Ar8wnQjR+7RFhDg7KghA1sUgYQ2hSFjxC9zIKqz2YwpPNQtBL8PfCIGBFOcBsRSjRjCMkh8oDszIFw2Z2nEhwzwt4yZbiEG/dkMD0YlQEx54zBPdub7oAZtyOAuCJTJgGCWPjZkMHgTfAgGxGQ8F1X2oLvqQEz6rgtDBroqrrBgbl92XgYEOMKzrSEDHhiBEOOQuNUXY+I0+uZQW/u4CD4pOFPJQ0aBtQi4pDhkwKDuYe9AWmHIAI/R8H3WbJ7KmA9V4HfCkDEAfWB/3qBCfDVksNwNCgQOMYY/4UAIG4lAoHpg9MuKDgw5VpAAcMQYEAzLWQRE5ELgIGFIZaCDAxSw+VQj7lR6ALv0wHiJFeFc6UB0hM8ADW6y5gA3DQWAaGNnA2cIHM5G2ydAwEMnA+FmJ7LKYNMRCJ8DYQYGAuFDQ4RyfhhIfTEgDHbrNhDQsRCIqfAYhvj/Z+GmjKJ9CFtAAIqJTqVrixke1hvBgZkhm1wYHAi4CxqFF8ozHiN64BNApflEG9SH1h7Up4BwY0CgLV6D08nvw9EAAAK1SURBVIVOpY1EIxD4+JBxQbQDDpX4GU+7zYEw7WwiEO7ningWcIKzkVnYshDoXM9FnwYgkH7EriX2jQMQvmjfBk612C9T0VkBCBO6owkPD0BU/A0BAm9NBAICITg35PUE3ZnQyQKYM3MgltC6YN1DzUxxIIw4EBPw9ysCCDkiTOB/QBS3IDSiJiJAQDQMFJQIBDhsrIkkENCamA+qBYCAoQL1iRMmnjGkN3DeAWp04Qx7nFtk0Qy2RbNOeCVsHQhjPPUqWTR3DdniHAjsHdD7zNYoBPcLgZhXO14DbgYgjCjUQoAwJtVKCIGgdrXiDTE1NwvcQlSYmAII1Nes4VU22jTYBe2ed9aQDEJqc7ylYpp4UjJYnMrneQhhBoxDLPuV9RSaB32vqbJao/G60sBOiXlJKHD+AECYEPAZTSuVDSSa25WwACY1QEWgv+z2A28OdM+z88pYHeWtA9H3WM0gWhGsOzN4ohAe1e0Pwg6o1y94cwiFVKrzdaEVcdnWNi215ut2C1p7NGTVVM7meLCGswOXkE3IRijPrqw7U2zN84k3QrsCZs1kFmwYGAIqkfG04XVa0DjYr33pe89bHW8MD+k2wPDyIQyOKe1E2lv2ef/rQDu0EQgIdZl4mqk3BAMy7A/ZlQn+bb7pYywtRI9NO5p0op872fZ9mEgw/4Gn9rhXscSMmcDZmFjWCP2tQR+6fYXVPeBxJ/YAmIxN+MA3aPB7PCS6AkdkVzb9BvRmtGgT30clVgL5ZxS4jVcKb5ch7RASTDqicDfw+wHeMZnxOk8wIbaYYY77U9TQZJMtqFnUmrcezFvWoprMh2mMceA28VHhRvRFC/0Nnw5usmPtJMaO9gnDQqPBd5Hy55TFjOCXJZsPYVkd3nDcVHpMI57UlMsaAu934ZrIGJp0rtQCDzrS1ff/jjQbcVTgsL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4" descr="data:image/png;base64,iVBORw0KGgoAAAANSUhEUgAAAhAAAABfCAMAAACOTw4rAAAA81BMVEX///8DGzIAUEzw9fU8dXJIXnvX3OQAGDAATEgAACQAAB8AACFpjowAEi0AHTdGUmAAABrP2toAREAaLkQAAB3c3+JVgX6Zn6YAQTyrvr2rsLYAABe+z80AECsAABT2+fkAAAAAACYAVVHc5uY2RVZ0lpQAAA9NfHmTratjhIENW1eFoZ9ibHimu7oAPDfm6Oo5a2h6gosqYl+2yci8wMWPp6aLkppneZG0uL3R1NgMJj48VXQAMy3U19rV4eBWYW5veIIAJB13hpsoPFWapbVSZ4IxPk6DipMjM0UuamestcMAHxelsL5DTVs1SWTg5OuFk6VnpGCvAAAgAElEQVR4nO2de0PbuLLAnZit7TyaB3lCgklMSGITHPLgEFoCu3sWyLmHu/f7f5qrGT2scWxKId12u8wfLRhZkjU/jUYjWTbCcF3ptCej5aAw3PQbxj9JwtVisQjd712NH0tarVYVxGaStf/eQJhmWL9ZLa4OLi/Obs++lHpRcsq5XK18/fBaJFxWYFhfsRKbrMBXZvKjSVaXvzcQ+07PcfL5XN5xnK5z/4XUzdNuBsVy9s1Xlffk9HiBWGLxVXn8ePJjAbEO3nDzvpWJpHjyfOK6E6V27l5VXqmrlWd9fFUeP578SEB449bwDbd/FRDNvKbM1/XuUvEdiG8plXHLflMFvgqIC0dTphO+prxvDER9cXW1qO861y/KDwKE255W7TdW4KuAePixgXAfHp1aPl9zHg92mu+X5UcAwq0MbMDhrwTiIP9mZX5DIOqZvHgY6+hhlxl/Wb4/EJ3BjNPwlwIRak5l7XVt/u2AcK+1rI9udpjzl+V7A2HaLXtHFfgqIIxFTSBRLL8yhPDtgLjUzFem99eaiO8OxO4q8HVAGPWL4uFh+aj29NpR+tsBca0/SfevDXn9c4FgEtZv3hC5/mZA1HuZdyC+CxBvk28GxApHDEs8jnOxu5xfICn6cP+qJZ93ILZllQMOMl10cqzT1e5yfoEk6MNtN/q23d8M2s/H+GFtxzRfSo4LibcvvxSI0Kt0Oobp1q8Wi5vksMFPA8SNw3h4MMLm42Gulm/uLuOXyLY+5n0RE7Cr2UEyEt48GE9nM7+fzfr+bNoI5s+iY86D4ZQl7vuz4WBOCXL7XwbCnBRm2Wq1NTMK64Nj1kbFx9vmNhRJQITN26en0lkztZeFq8XBw22SXxleXd7dlp5OSrdnl1dJEcMvAxEumjyL0tnDwfMdPbx6uH06OTl5ur1rNlnGPFZ2c7V4VczsDbIFRKGlX7DnW3esg/45Xy2XaRg65/7SSy7Abe+1qjI1JG0VREp3b7OZbkgFsn12bbOZ6Xl1hlAc3DwFIPI4vHbzpydXsZK2gQjPjpxusVjsOodWk4AYPt2enOx/zB8dlmt5p7zVC1cX1lHO6cLNxW63lzsq3m0p9AtA1C8fT2sqCyd/mL9dpJhT8+D+NIc1xaQQRC3qxdX3T6j8C2T1JxPRE2/hagmu/gZXPySX8xKJAzGsUg21JjS915D2I0ICpWoPkvKf+FWdHP7/iDeDH8tC5dtaR+UNVZzC5hZCrjEWyydUR1tALIpRfNrKP5ImPu0WLem2ZZwYEIsTGaTIFIXWLacWJ/BZIG5u8zILqyh+6NYeE+1/M5PTsxL1PdOs0n3X0qX7v7/88sun//vzw4cPf4rHSbr6KokBUajGNdQiNqKN6rGrs8YgGAyzJHXV3zJv65lKYdvTQcCcE8yzAH80/XhZqkwFxORcIWNPO0ahEi5KSstFGtaNA3FwZJEmPtUGhnpZ/xMFwrw9lPqxnJMnFdIsHpbIAz4DhHtxqtbGnfsnSUTGyj1uGZr6Y07V0+k56r7u6Z0yKAc5Sss+U/0vf3wAwTR8qQ4uflrBxddt8EChmmD6qtp+i/RbW8t9fo5XNhVeVTMgRNh+zCS2q5E6Z6hkc4B3tGDfA1qIuIlAC3EugQii8cuescwLFXbxJFJE+U4rjQJRujqMd7raItJCOhA314o4y2F3LLoq3+5HXZ3pQJgnUagxx/KuR5GmYi1mZxY97XEuw/pddKuzL4szLcK20P0CdA+MupC/9Ttc/BcYiDeMGDEgWDdn5tyb6WqyC9GD8gvapoURtRF0f8tSU+dUsjLAvEHlbmPIhBbvw6XhnreVQbbaMQQQda275O6i4ggQmWvLKuaLef2aVVNspwNx40QKyqNN0dbBrEONiFQgzMdo6wzffHOT07IgHuzVobZRB6txG91cPJT03OmbcVgm0egAyr+C7C2E5D8SktdKnAdUaUg7rXLxuPqrukEi7GR9/U+jcy1fVUezj3nK6cRzs4yOTpsPVxAIslXpKGre/Vgvcp5W4eJR11pXbbRMBSLU+qK1zynWIslWMWrsVCCetPrVePozvcqRoTJWGg/WIxZ3o1VNGbVV0pjxixwzoEHEMPJWA7FlIXgTDHQ1V5cyMWqfKm1EPcvIGzTmmjp108HzlpQ9E4cgrNhYCQ7Egb6XIdJQDIjiCTxLmNGv5uXKYSoQWv+EWADKpVZe90klTQPiQVuaknHnhaZQK6O6javz2hUhSX0lw8qFiQ9HzEEIg6P1Ca78+8PbXMo4EHKmUNH7JvPuhXADMdLv79Axo6P+YBKmzPgd1bZIlg4EcVBaiAIH4kZTUKZ3J9PH2kxY96aeWIWB04AgjkdZjA835KIySSlAkKxlzqbOZbSHkyxr5oQ10DdzZbolflHf8pcRY8Yvv3F7gJt9rtFmrJSf+VqhQEiFUjW1ZOCAq5JMRCtpQDTSVrU9biGCpJL0hC79CyLFgXBJr5d9KAaEJbZd1/WWVLsn04Ag64yHomVd3aWzrmV7pwChjw6ZnPQ5TvTEOTmj7JHixNUDovs8zyGkY4bQPx8z4ME1Qt5kIOJDhuzJxDWQCLgJFmKeAgSxHOQW4ZmO9d+SgJiQnGeoBg6Eca+3o3MpbqBAqMtEx2XRC1OAuKrpOt6XVSGqzx0kXVVA1EkWGUnrhY6JNFQLPW3myE26Kv2es5hbGY0ZOIJadN7xeqH6UIPDHplnyJAT79sF/f4C9SEUEENCVEW7g/d8e4//lg5Ew97+gwCCNI71KG6gQEh7T/UmMUkBQvcgNBeU+PjSiKcAQYYoS70dQrq91eUX9Y2dzP8USUMyX7au+dVFzK1UFuFPdCl/341LGQdCTSiJPu2NuNpvQdzA1m7vtEgGCgiPXO/rkw8Ewm4J1acCYdIQB2dSAHHZI+oUppYAETmbZEguCm0mAxEWE00P8SrVxCEFiGsaDZFZUH0Kd4HkkHFE0pBYiMxRoltpqTEDc+Yu5X/f7FLGgVCdn3b8rKxqZ1TwW5+j/t6JxZUUEAH5w0wrEBCwW3ud6LdkIKi3KlwOAURslL1KaDExhzPiXVYMA8lAUGMdeRa0vJwoLxEI2r0jI3NDC+TzF+JYSFNgmAQ/ZeoolQKB/3z48yJyKT+82aWMA6Fmh4PUYKVhViQQbhAPdCsgSFRaDg/ifrs6jJBKBSIW8uJeiADiiihIjsg0UqmmhxQIYTiSgaBtnlfzCRoFkOUlAkEtgaNi6+aRfl0MO8QXioDoJo59IclBBSb/zEiX8s3LGChUn2oCsaSuQdJKptv2txY+JBAe7d7E6zAbukeRCkTMOeGzVAEEbXU51ydARBvPaPd2eCQiGQjiQmSiSPeKZCFZSwQiNpopI+NSx4C/TvpEcujJJqFxajn5oK8OCqPw6cNBFKVcvHEZAyUFiFj/XG/dFy45DnTMkEDMk+x9oqQCsaFA8CU2CQQx7dY9t5IUCGWsY/ae97dkIOgwXVNhahL4UHPXRCDoZCAyMkaPaDMfbifOySahY4Mjx4Ar6lZ2+Zhx283sahkDheqzLS/HgKjQm7zJsFUVnT9xlkHjl/bSSJVUIPpJpAkgVkSd1jXvFRSIO5lRojuXDARVWlm9EFGPqYiXlwgE9RNz0UpWkY4DmDeNNslpZ0jqpiY1hnlN3Uo+scAfP+1kGQMlDQiqZwJEeyjes8ra1U5yHCKGSWxPhS6pQJDrzwNRTAJCbU2lHUt4oIlAULOeqakNCXVqrHn3TgbiJA0Iqk3OZXiqX5NjA/U/a5GRuaBc4pjxu7W1svE2SQFimQaEO7LVmna1YRrtRCAabwbCTRyLBBB1qjnxamYKEIsXA0EdPzW9jE9H5YpIEhDuPdV7GhCiGsRpkbMlMsYVtXMu6jG3EuwC/rA7lzIViCAFiI7mSGLqZCCGbweCOqwUiPBrgLhKmqMmAhHLVgOCunkimpwIxOMLgeD9Xj+lQrk9JAxG9lw/bo0Zn/DKTnbGCKHNrjQXJC9iBtremRbqKBmI6Q8ERGLQIhGI+u6BiFa6E4Egi2liSuzqVaO7PemjAAjRMsZuXMpUIAaJ086xvqLNIwPfCgjjuSGD+hCZ3lcA8ZxTmT5kfCsLwWqnbYjg/qM29bBO6R7M2NDFxgz8bzc7Y4RQfajpAPUKbe6qBHo8mq82vWrIMEdRXGMXs4yPSU6lmnY2XzztTAUi7lRy7+9NTqX6w+I62tXlPF42TyLP0SlqW2lQ6MYp6/f/VVvndrGMgUL1oTZOJ4WuSTBZsvMSIOLTTrd/Pgvktsw0IOgOXBqHWNE4xOOzcYgmDT8+E5hy6US//JpZxlMaEB+Tl95YqZfRar7Vi5yK7tHZVodfxBfBM9JAvH1njJAUfdDFLR56Jiug0s9MBiJmYOKBKTai2NU+molUIIYvjlTKFaSUSCUNXXefC13HlBbFIXr6dUusQiUCcfuywFRZf/NngevX+nBgdZ1aKenNnvg2wQzZGfN2lzIOhFp0oECg4Vifk7Si8GQgqE9KQ9eGmJVWnwciSBp15FoGDV2fJTRW2lqG2N6SDATt3lHoOhapFAtkiUBQox69h0etj2VFnf+mBHXpWqXrXhkPOMznylapmXy6FDV3mJW+d2oHQvWhliXpdgbUBg1eygXQZCDoVTt+thwaEPt5IGJZkMWt2PJEUuBZxrPjQIhXPpOBoJGfaIqwStyykghErGpqBd0l/on25ukDvonRva8bZnizOGg2mweLempXp1FMLHhXO2OEEH1EGxfISgLfQkdtuC8SJgNBN9bZ01ihgxcAQXdUxPZDULdA2FYKxEfZPAQIOflIBiI2Q1X2PraEKVInAkH93SiAXk9eFg/v0aW0vnTMqpLYxqldu5RbEWIZcCBb6PiEgq429UXCZCBik0Y/Vii3EAhf+o4p+nII33EngCD70ayisAV0fM0nbpCRSk4Gop5oeeKGWr6bkbxBJnEhNm5kZDXCff4k+fh7qqkSdyt3tdlaSQwIMUE0+7oyuE84S5h4bK2CSSBo7LofM4FobDgl6UAQJ0IYGQEEUYXqhfvJMSHi5h0KTFK20N2T7XYqlHFB99gIAJOBIF04Ghpi0RBeDdMqUkC+LG7axqkdLGOgZBMVsiZbZLnZoBZCOpUx308CMScGP758DnEr4VikA7GmPou+yZY0ypH0xlM22eqrC0pBKUBcJm23iylZcZIMxELPWcETy1lU41ZetK7hxXBXHt7ebF5eXjavVklOAd2HudNlDBQKhHyBYqkpQ3oAsdjCOumqAsIlYYRYZMrUrj3zXkZj24/hQJDV6Gg6kbwN39X3HymvPwUIsitJ7VihO5vyasNKIhA0VtmTiYmdKvMRQtvWYeUz+9fXmWIvX6vlYarBJJcrPl5svxtMvNMd7owRIhQhxwPuvJl9TRXnIuIQswU8UmQmLjkYsaEkNu/EJXPxssczr/KtdSvD+eFALJJeb9maox9xXeiJLUu2Wtp7GWc6a3I92tTH/8gtSHkvo5lYOx0TuYJJN4+jkCdg15yjrXCEPjfe5c4YIcIIuL4dNbypL0XIFyjiu6C4jpcxINRyqcqQC8F3aGtTUeo7ktcE9S2bPD0HQp/rO9F3MTgQlrQIwrdIejcvHYiQ2BPh6pGwx6Gy42mv8umv58kSiVGTL4ckRJm2pVtTU1cu+tEA2mbrXZ00w/VYMTy5Ga7qb6o6D+r9XZP6EBiqpJAQU1Ah/Vt/Uwe37qsV9UJ88rKuzoYFPvTqYOJghkCYWkyvux+5Uti+llN/1D21pt580an3qe92Hmh/kJuVdKZqUdI0IG6i8x5UIEyfp8g3+dzeC3hgckhPLtU2Tu10Z4wQ1S8r0RlBuoa1/bWDmPaDUaO6tamybXgDfov+8rfuVnr4u1o1oW922EuvYdtV4baYmpnBwQyB0NyqblEL6CEQ+Us25ZcH+t1ePOn2+/Al50PcaQM79wBCLY+c9qGe1Le/D7RhXoQ7NWPgqJDZx5dYiExkUWQNFZ+7dyk5EFzp4WZrEzWzD9p+azP+Rzy/PrYMVm21WmLpYkROqxIH0bhtAK+qbcynS+V40nFLbfTf0/bjjFwAwm1GIR7nUTeUuDcAeuSNPAeo29V1dqip/ZkDQzQi+Kve2m5nnYdnDgxpRmva/FVvbd7qnKi+fLcVh06W6J1ClFXUALvcGSMkG9l5d0CPjsna5w1SToeuZoAw5cemoyAi/Vw/H6Y6DdrtyQDPGGoNNQPnbZ0i09JWR7UtOa09o7BeXKv+2j26I3YSgOAvXtave9uteqqPxc8dKdSMjgPqlRaLksqrSLJ47kihK+1koMerVXQqjHWknUtbz7/QRBxSx1Kam2/gUhoGfIBNaZ2Za+k/MLttDzuxxJ2Y7mzwDcxZNXbxXL2WVdDcEZZjFX+t2uR1YWPdr25lGok3Vlt68RQ60X+LTj7uf7N2ku95umc1eoyX5WSI3X0OCOPmKSf12c3nZUbd2j0t8LlDx8JblYWVz6tz0nLXJCS5yMUC0SniUL9SzmN2uzNGSKVS0d/C8UYNv3p+3rI340nC2zlhoaodKnc+RM/AHVSr8nw5u9qaBtoebW/QbxEf1W71g7h5c0c+nlyIt9uFeLneaK+Kf0cgysWuk68dnjxsLQd+rOWPldYXT0eOnMVZ3VzvgRZaP85rEtuYxO6+Lee70SQQjkEsl+K7VU7KWha5XuyvqzunRrNwjk4OYq5fvXTUfYGViB13HfJTBL6FS5koLkjaH8NJw+dHEm4C5Sia7cLG7/f9TWG5dYSpWxkNfWEe7P5e0EnMej0JCsO98WCU/Ge3w/7eGMOQcVI6e2gukobMq4MDPQK8uth34It5+e71bVwRhnlAZPuTFObB3WOxh5/cy/eK+2cH231wQfPYrvTi4t5yeB0cVonEFe3V2QssRBQz5cIDGNyl/PdOXcrXiekx+SomTW/NxHuz51OofDmNJvCl1lXKQcgvEBO+yblYrdJXo78oLsSiWRbPVOLq8Ys2In5OMw+2XX8Dl/LvJl8JxI8v4Z34mFLRAUMihp98jw4kcQuBkRjuUu5uZ8zfUn42IC6FC9F1SpcLZolgsA7rq6vL215P9yFinynGV02SXMrVRen2kpmLyzu4dHCn+0YH6HWt7i5A7upN+E+cGL64i0VD/zbykwFxKSIKzu2WexFeaPOg2CwDQ6fCpSQG4uro1Dk63DeNe9yz2cvrnxu8RY+7eXxcdo6OjxdnudPj41MHJ06l3Olf+2GvncnPBYQ8jir5mzlaQDb2HbYwOjOG7Iyp57sLwy0d3xknEGNd1DL6txXO5Etgl3i259nhwjAv8xjIO3rtx42/u/xcQMh4Qi4+oUWJ9lgJn7IJ2v3wm6EfQ0jmnM0j2KoRHtQ5ELe5ZlfbmqeAaOKh32e4j+QETlG9OGp2a3/VF3N2Kz8XEHLTTDIQ0fGseFCFeXbEXMv/fvpkmOVM8jLG3ZEMewEQYf6e6TuKpW0BAaVeHDYNt9dz747+6g/G7kZ+LiDkQna3lPDHulrTLYMHsdh3MuWb3z6xeSZGIZK2zp2pQ5MBiMujpnF1GLmjiUA8MCCumGFZlaMTev9O8nMBoTZfOKW4U2leSh6sMowDzbIlN1DivlzhQdCgFDP9kOuVyYAIjY/d+5P7bnTeeyIQZ4cHRqn7eHJSrCW9F/TDy88FBBv05bzy8OThYFVHuVkcPJTUB1y6DtpyvsJpXf/+O773hzGIT/FlrcURrKQ+HN8CEItD+AzPY+RWJvkQoVUO6/nME0v493QrfzIgIA4hHUcnX8s5Ts/J52p5+YUGyynL9zvFgilfHLFSDrYuHd5fnuUPbwCIM/QKFof3RomfcHaWP4MARGhcciDYr2f7bLR4wM/QhKc542H/b2clfjYgjJtS3qHrslF40invX0RxhFtt4w6EID79kbCqddc7Pn1kQ8G9s8jzg5Yej1ePxwKIfK1WO74xLo8BiFv2a/GRuSflUxyvSqcHd8fvQHx/qV+eHJbhe2/8G2zwFTZczi2XLldE25enefhOWLebh5NjPv2GEYj4ZDGs1/GjEKEbcpbC0FQ/oTD/JHTlr/wH/DN8RfMNnzn+TvITAgFyg59zLOEH955Kt3eXB4uElVHz4Pbk8b508a8//vjXv1d/fvhzC4d/nvykQLxc3hGg8o8H4l2ovAPxLkTegXgXIoPN3rt8U/neGv5Kcc13+bbyvTX8Lu/yLu/yLu/yLu/yLu/yLj+duHDmi4fn9YQTl/3YbrfF63iVQYCvWcKlDqZqg8DpWG0RU28XJia8Hwo/m8sBvuTrYmbyKBkTMnUnajojU6n/27jYBi+SmpA7/LBm/4sIFK9DyM8S6PB3B0XhUHMXqyQyEg80KkCCDq96MMCMvLl8VBQogL9BikXKaBdmgQ/jVcTTQVFzqCFUs9LmzYGJ54MRr0dnsFSL1CY+KP7Ln4b90GH/m6qp8UZT3CfbeSlfZ+UN1Za/gi5cWeG2bHSjo8Jzc37WZ6QzY1LgZ3fN1SMaWPpENi6Ui3+oyFYW6hsJhZyzYia/QoMNPrMHm9iFwhCPlZq0lsFnSDPJDgqzmQnKyTaCAUs//5W/3703nTQK7EY4T8BrFUZZOBnC+x/QVEt+NxtOGWrb8lnW54VRv6On/gwHgcyhAt75gAkreukPCv4UbllWR0GV/ZkfMHDOTzf6zB/U/OwaLrshyOJxBqNfeeP0h5Mpy3gPlXs+GLUmmH8FjsCRtRixAqp4isVnKFJ9fRYSDOCfNmS55wdTONrX78AHftg/wWcgcg8fbeyPxnja4qA1GFeVqn4dYVXWcHZrwLJmdRpvBuNzqE14DkkG2VFhKv7Hc7ZG54PCZ5nBhtWq8ll2n1ajMMTDO0Y+ZCYTNeTZ4S42HjbcsAV1c6d7kz1sudmwUGjha/Qe1mkQDPvYOwJ7NDiHPANo5T2WtoDqOxcKceFh2v6Q/bTxGRBtqGywB+3N7m73ARfQwwYzn/KuOtgEvF0hJ/YrVAu0YJ6v4RONM2jAqPHlzSCzJUSXWKsuoYEgdR+ORR32AQj5yeAl5JdtAy0eFtDBMy3Xvo+ZiuPKTMGcJw7anWLXGAx5nYaggv4Eji6DXtoqACuqTlhX4OBcj8R4kCBAggdAockN3QwSAsWsCVkirMUcnm9cgCqyh1BvKFf6QNDGByDkaa3jCZDJ8grh+TrwkwcnLrH/gyE8Bsu5I6sxZ2kK6nSdFlPICHIckVPbxvL8jM7G5/U2hFoxMbb2piLJmmz4wV3zIYeHFT5CJcMN2blQ355UHwIxCTZrox1sJBAdVsIEj/WBjoFABIMICLfPn3YmToWBHD1sWvxputfRgHCr67U6gQK1A9XCLoGpZ0Hb8DYFAKKqA9EYCdNjSCCWI/7FzxgQDUzk+vjA7rk8LrENpyTBT3sjaIyppwMBBYygnc71l3A5EAOfA7GUB6BFQIx8E/4BgkfiKTrklN5Og1WxMp4SIEbiHwSiIZSJWjeZTV5X9QwMf+5+Vuch4JPCaUyjsZ5GATFoQ0m83hOoLp7T04FyNmDWAChj2OG6aCMQAT4VtBIC0ZjE1ceBGE8CY6+SlUAAQdwuwYMgEH1UPgfC8w1IasruBfnM8dz0tg8qZqqJgGAFBwr5iTg8ao6tBWV5/fXMCCaFLQsBp5JtxKjPW31aWQaqmRQQa95+naEL2K2l9QYgRtgES/bg8wZjIAZEBcahbQsxmDCeAYhKS7ClATFoG30PzlDFQ4/c7JrpdK7l0BnOG0ajsw0E0IdA2GL8550py7oOPcRzMpxEJ/Hhkw4nqRbC9woIJliIGRwfiG3hgWEAILBDmLYx5R/DwtbYw9L8tgACWhnVl5UK4UAM3b43Qy23Z51OAD4EvxN0ORmu50OuUw4Ea0+wg54c+SDHCS6LVKpgIYzsWgPCbEVH1CzFg2HvZHp2gQJ/7btjtBAwoJvQN9fzKTypL0Z3BMKsikamQOzxAXUwMmYVyaXBgUBbyKoPFsK1zRgQ3mfIq8AHehQOxLwzRSDY4D5GJCIglutNpWEwIFwchVGrneo0OminA8/eN2YAhA3DviGAgB6AQIju72YRDBjmKvZMP6mn34pWdPFJC0sYClhmatyVQDAQ5tDs0HDcIcOWNsGmTCeVkV/hVeIdkgPBywIDFwzXbWzlSH0d1gACCGM8G3Eg7EZjgL5TWwHRL+yJ06o5EIxZaGXvXFRQA6KFQEwKRgSEUYjsnQKiIMtnQExmY4MDAY4wu285K0zBs2BDk2hnAKGzYbR7RgyIihiEWNIBa5O5PHgfgCggK2CVmM0qjBKBGPGpgAYEMwLrOTZhGJwPKBDGlP3CgDAjIJh7Hp2uCa0/CzgQfeboT9KAMLPIGvY6d5LdRK01Up+o0IGYysmUDgRTMSLg2ZP2aMOadG1HQAwLyIgRBOgBUCBg4Ar8wnQjR+7RFhDg7KghA1sUgYQ2hSFjxC9zIKqz2YwpPNQtBL8PfCIGBFOcBsRSjRjCMkh8oDszIFw2Z2nEhwzwt4yZbiEG/dkMD0YlQEx54zBPdub7oAZtyOAuCJTJgGCWPjZkMHgTfAgGxGQ8F1X2oLvqQEz6rgtDBroqrrBgbl92XgYEOMKzrSEDHhiBEOOQuNUXY+I0+uZQW/u4CD4pOFPJQ0aBtQi4pDhkwKDuYe9AWmHIAI/R8H3WbJ7KmA9V4HfCkDEAfWB/3qBCfDVksNwNCgQOMYY/4UAIG4lAoHpg9MuKDgw5VpAAcMQYEAzLWQRE5ELgIGFIZaCDAxSw+VQj7lR6ALv0wHiJFeFc6UB0hM8ADW6y5gA3DQWAaGNnA2cIHM5G2ydAwEMnA+FmJ7LKYNMRCJ8DYQYGAuFDQ4RyfhhIfTEgDHbrNhDQsRCIqfAYhvj/Z+GmjKJ9CFtAAIqJTqVrixke1hvBgZkhm1wYHAi4CxqFF8ozHiN64BNApflEG9SH1h7Up4BwY0CgLV6D08nvw9EAAAK1SURBVIVOpY1EIxD4+JBxQbQDDpX4GU+7zYEw7WwiEO7ningWcIKzkVnYshDoXM9FnwYgkH7EriX2jQMQvmjfBk612C9T0VkBCBO6owkPD0BU/A0BAm9NBAICITg35PUE3ZnQyQKYM3MgltC6YN1DzUxxIIw4EBPw9ysCCDkiTOB/QBS3IDSiJiJAQDQMFJQIBDhsrIkkENCamA+qBYCAoQL1iRMmnjGkN3DeAWp04Qx7nFtk0Qy2RbNOeCVsHQhjPPUqWTR3DdniHAjsHdD7zNYoBPcLgZhXO14DbgYgjCjUQoAwJtVKCIGgdrXiDTE1NwvcQlSYmAII1Nes4VU22jTYBe2ed9aQDEJqc7ylYpp4UjJYnMrneQhhBoxDLPuV9RSaB32vqbJao/G60sBOiXlJKHD+AECYEPAZTSuVDSSa25WwACY1QEWgv+z2A28OdM+z88pYHeWtA9H3WM0gWhGsOzN4ohAe1e0Pwg6o1y94cwiFVKrzdaEVcdnWNi215ut2C1p7NGTVVM7meLCGswOXkE3IRijPrqw7U2zN84k3QrsCZs1kFmwYGAIqkfG04XVa0DjYr33pe89bHW8MD+k2wPDyIQyOKe1E2lv2ef/rQDu0EQgIdZl4mqk3BAMy7A/ZlQn+bb7pYywtRI9NO5p0op872fZ9mEgw/4Gn9rhXscSMmcDZmFjWCP2tQR+6fYXVPeBxJ/YAmIxN+MA3aPB7PCS6AkdkVzb9BvRmtGgT30clVgL5ZxS4jVcKb5ch7RASTDqicDfw+wHeMZnxOk8wIbaYYY77U9TQZJMtqFnUmrcezFvWoprMh2mMceA28VHhRvRFC/0Nnw5usmPtJMaO9gnDQqPBd5Hy55TFjOCXJZsPYVkd3nDcVHpMI57UlMsaAu934ZrIGJp0rtQCDzrS1ff/jjQbcVTgsLc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4" name="Picture 6" descr="http://static.wixstatic.com/media/d6f1f5_0150cbf2abe526573e9c050b16aa0a6e.png_5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80" y="1520181"/>
            <a:ext cx="6242833" cy="6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12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160338"/>
            <a:ext cx="8229600" cy="847856"/>
          </a:xfrm>
        </p:spPr>
        <p:txBody>
          <a:bodyPr/>
          <a:lstStyle/>
          <a:p>
            <a:pPr algn="ctr"/>
            <a:r>
              <a:rPr lang="es-EC" dirty="0" smtClean="0"/>
              <a:t>MARCO TEÓRICO</a:t>
            </a:r>
            <a:endParaRPr lang="es-EC" dirty="0"/>
          </a:p>
        </p:txBody>
      </p:sp>
      <p:sp>
        <p:nvSpPr>
          <p:cNvPr id="4" name="AutoShape 2" descr="http://denarius.com.pa/wordpress/wp-content/uploads/2014/03/metPro_Investigac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103572876"/>
              </p:ext>
            </p:extLst>
          </p:nvPr>
        </p:nvGraphicFramePr>
        <p:xfrm>
          <a:off x="307975" y="980728"/>
          <a:ext cx="8584505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metodologia dela investigacion 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1524000" cy="22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53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61303055"/>
              </p:ext>
            </p:extLst>
          </p:nvPr>
        </p:nvGraphicFramePr>
        <p:xfrm>
          <a:off x="307975" y="260648"/>
          <a:ext cx="8584505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572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160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MODELO DE GESTIÓN FINANCIERA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86656114"/>
              </p:ext>
            </p:extLst>
          </p:nvPr>
        </p:nvGraphicFramePr>
        <p:xfrm>
          <a:off x="179512" y="1397000"/>
          <a:ext cx="856895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44181031"/>
              </p:ext>
            </p:extLst>
          </p:nvPr>
        </p:nvGraphicFramePr>
        <p:xfrm>
          <a:off x="179512" y="3140968"/>
          <a:ext cx="878497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1905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736091163"/>
              </p:ext>
            </p:extLst>
          </p:nvPr>
        </p:nvGraphicFramePr>
        <p:xfrm>
          <a:off x="331315" y="332656"/>
          <a:ext cx="8417149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41221838"/>
              </p:ext>
            </p:extLst>
          </p:nvPr>
        </p:nvGraphicFramePr>
        <p:xfrm>
          <a:off x="395536" y="3933056"/>
          <a:ext cx="8417149" cy="276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76853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590</TotalTime>
  <Words>775</Words>
  <Application>Microsoft Office PowerPoint</Application>
  <PresentationFormat>Presentación en pantalla (4:3)</PresentationFormat>
  <Paragraphs>145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Fundición</vt:lpstr>
      <vt:lpstr>MODELO DE GESTIÓN FINANCIERA QUE PERMITA LA MAXIMIZACIÓN DE UTILIDADES Y LA DETERMINACIÓN DE UNA ESTRATEGIA FINANCIERA DE LA EMPRESA BACTOBIOLOGY CÍA. LTDA.</vt:lpstr>
      <vt:lpstr>IDENTIFICACIÓN DEL PROBLEMA</vt:lpstr>
      <vt:lpstr>OBJETIVO GENERAL</vt:lpstr>
      <vt:lpstr>METODOLOGÍA</vt:lpstr>
      <vt:lpstr>IDENTIFICACIÓN DE LA ORGANIZACIÓN</vt:lpstr>
      <vt:lpstr>MARCO TEÓRICO</vt:lpstr>
      <vt:lpstr>Presentación de PowerPoint</vt:lpstr>
      <vt:lpstr>MODELO DE GESTIÓN FINANCIERA</vt:lpstr>
      <vt:lpstr>Presentación de PowerPoint</vt:lpstr>
      <vt:lpstr>ANÁLISIS SITUACIONAL</vt:lpstr>
      <vt:lpstr>ENTORNO ECONÓMICO</vt:lpstr>
      <vt:lpstr>Presentación de PowerPoint</vt:lpstr>
      <vt:lpstr>Presentación de PowerPoint</vt:lpstr>
      <vt:lpstr>ENTORNO SOCIOCULTURAL</vt:lpstr>
      <vt:lpstr>Presentación de PowerPoint</vt:lpstr>
      <vt:lpstr>MICRO ENTORNO</vt:lpstr>
      <vt:lpstr>ANÁLISIS VERTICAL DEL BALANCE GENERAL</vt:lpstr>
      <vt:lpstr>ANÁLISIS VERTICAL DEL ESTADO DE RESULTADOS</vt:lpstr>
      <vt:lpstr>ANÁLISIS HORIZONTAL DEL BALANCE GENERAL</vt:lpstr>
      <vt:lpstr>ANÁLISIS HORIZONTAL DEL ESTADO DE RESULTADOS</vt:lpstr>
      <vt:lpstr>SEMAFORIZACIÓN DE INDICADORES FINANCIEROS</vt:lpstr>
      <vt:lpstr>INDICADORES DE LIQUIDEZ FINANCIERA</vt:lpstr>
      <vt:lpstr>INDICADORES DE SOLVENCIA Y ENDEUDAMIENTO</vt:lpstr>
      <vt:lpstr>INDICADORES DE SOLIDEZ Y ESTABILIDAD DE LOS ACTIVOS FIJOS</vt:lpstr>
      <vt:lpstr>INDICADORES DE RENTABILIDAD</vt:lpstr>
      <vt:lpstr>INDICADORES DE ROTACIÓN</vt:lpstr>
      <vt:lpstr>INDICADORES DE APALANCAMIENTO</vt:lpstr>
      <vt:lpstr>ESTRATEGIA FINANCIERA</vt:lpstr>
      <vt:lpstr>MODELO DE GESTIÓN FINANCIERA</vt:lpstr>
      <vt:lpstr>MATRIZ COMPARATIVA CON MODELO Y SIN MODELO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GESTIÓN FINANCIERA QUE PERMITA LA MAXIMIZACIÓN DE UTILIDADES Y LA DETERMINACIÓN DE UNA ESTRATEGIA FINANCIERA DE LA EMPRESA BACTOBIOLOGY CÍA. LTDA.</dc:title>
  <dc:creator>Santiago Alejandro Chávez Núñez</dc:creator>
  <cp:lastModifiedBy>Santiago Alejandro Chávez Núñez</cp:lastModifiedBy>
  <cp:revision>37</cp:revision>
  <dcterms:created xsi:type="dcterms:W3CDTF">2016-03-09T14:36:09Z</dcterms:created>
  <dcterms:modified xsi:type="dcterms:W3CDTF">2016-03-10T16:14:09Z</dcterms:modified>
</cp:coreProperties>
</file>