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28" r:id="rId1"/>
  </p:sldMasterIdLst>
  <p:sldIdLst>
    <p:sldId id="256" r:id="rId2"/>
    <p:sldId id="258" r:id="rId3"/>
    <p:sldId id="257" r:id="rId4"/>
    <p:sldId id="289" r:id="rId5"/>
    <p:sldId id="290" r:id="rId6"/>
    <p:sldId id="291" r:id="rId7"/>
    <p:sldId id="288" r:id="rId8"/>
    <p:sldId id="259" r:id="rId9"/>
    <p:sldId id="260" r:id="rId10"/>
    <p:sldId id="261" r:id="rId11"/>
    <p:sldId id="262" r:id="rId12"/>
    <p:sldId id="263" r:id="rId13"/>
    <p:sldId id="264" r:id="rId14"/>
    <p:sldId id="292" r:id="rId15"/>
    <p:sldId id="265" r:id="rId16"/>
    <p:sldId id="266" r:id="rId17"/>
    <p:sldId id="267" r:id="rId18"/>
    <p:sldId id="316" r:id="rId19"/>
    <p:sldId id="317" r:id="rId20"/>
    <p:sldId id="268" r:id="rId21"/>
    <p:sldId id="293" r:id="rId22"/>
    <p:sldId id="294" r:id="rId23"/>
    <p:sldId id="295" r:id="rId24"/>
    <p:sldId id="296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18" r:id="rId35"/>
    <p:sldId id="319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269" r:id="rId45"/>
    <p:sldId id="270" r:id="rId46"/>
    <p:sldId id="373" r:id="rId47"/>
    <p:sldId id="374" r:id="rId48"/>
    <p:sldId id="375" r:id="rId49"/>
    <p:sldId id="376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  <p:sldId id="340" r:id="rId71"/>
    <p:sldId id="341" r:id="rId72"/>
    <p:sldId id="342" r:id="rId73"/>
    <p:sldId id="343" r:id="rId74"/>
    <p:sldId id="344" r:id="rId75"/>
    <p:sldId id="345" r:id="rId76"/>
    <p:sldId id="346" r:id="rId77"/>
    <p:sldId id="347" r:id="rId78"/>
    <p:sldId id="348" r:id="rId79"/>
    <p:sldId id="349" r:id="rId80"/>
    <p:sldId id="350" r:id="rId81"/>
    <p:sldId id="351" r:id="rId82"/>
    <p:sldId id="352" r:id="rId83"/>
    <p:sldId id="353" r:id="rId84"/>
    <p:sldId id="354" r:id="rId85"/>
    <p:sldId id="355" r:id="rId86"/>
    <p:sldId id="356" r:id="rId87"/>
    <p:sldId id="357" r:id="rId88"/>
    <p:sldId id="358" r:id="rId89"/>
    <p:sldId id="359" r:id="rId90"/>
    <p:sldId id="360" r:id="rId91"/>
    <p:sldId id="361" r:id="rId92"/>
    <p:sldId id="362" r:id="rId93"/>
    <p:sldId id="363" r:id="rId94"/>
    <p:sldId id="364" r:id="rId95"/>
    <p:sldId id="365" r:id="rId96"/>
    <p:sldId id="366" r:id="rId97"/>
    <p:sldId id="367" r:id="rId98"/>
    <p:sldId id="368" r:id="rId99"/>
    <p:sldId id="369" r:id="rId100"/>
    <p:sldId id="370" r:id="rId101"/>
    <p:sldId id="371" r:id="rId102"/>
    <p:sldId id="377" r:id="rId103"/>
    <p:sldId id="378" r:id="rId104"/>
    <p:sldId id="379" r:id="rId105"/>
    <p:sldId id="380" r:id="rId106"/>
    <p:sldId id="381" r:id="rId107"/>
    <p:sldId id="382" r:id="rId108"/>
    <p:sldId id="383" r:id="rId109"/>
    <p:sldId id="372" r:id="rId1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0219EA-27AD-4620-83A2-C79748615EBE}" type="doc">
      <dgm:prSet loTypeId="urn:microsoft.com/office/officeart/2005/8/layout/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6124E82-C20C-4997-8E27-0D1BE6E2114D}">
      <dgm:prSet/>
      <dgm:spPr/>
      <dgm:t>
        <a:bodyPr/>
        <a:lstStyle/>
        <a:p>
          <a:pPr rtl="0"/>
          <a:r>
            <a:rPr lang="es-ES" dirty="0"/>
            <a:t>Realizar una auditoría de gestión al Proceso de Compras Públicas, con propuesta de mejora, en el Hospital de Especialidades FF.AA. N°1, localizado en la ciudad de Quito.</a:t>
          </a:r>
          <a:endParaRPr lang="es-ES_tradnl" dirty="0"/>
        </a:p>
      </dgm:t>
    </dgm:pt>
    <dgm:pt modelId="{E7A143D9-9859-4223-A064-48CB72EFD356}" type="parTrans" cxnId="{D9392A28-EE6F-43CA-B084-F2D70BD4C116}">
      <dgm:prSet/>
      <dgm:spPr/>
      <dgm:t>
        <a:bodyPr/>
        <a:lstStyle/>
        <a:p>
          <a:endParaRPr lang="es-ES"/>
        </a:p>
      </dgm:t>
    </dgm:pt>
    <dgm:pt modelId="{4CE97354-AD41-4605-AD28-BB464A940F0B}" type="sibTrans" cxnId="{D9392A28-EE6F-43CA-B084-F2D70BD4C116}">
      <dgm:prSet/>
      <dgm:spPr/>
      <dgm:t>
        <a:bodyPr/>
        <a:lstStyle/>
        <a:p>
          <a:endParaRPr lang="es-ES"/>
        </a:p>
      </dgm:t>
    </dgm:pt>
    <dgm:pt modelId="{C7A41384-E245-47E9-A285-D46E7901FEFA}">
      <dgm:prSet/>
      <dgm:spPr/>
      <dgm:t>
        <a:bodyPr/>
        <a:lstStyle/>
        <a:p>
          <a:pPr rtl="0"/>
          <a:r>
            <a:rPr lang="es-ES"/>
            <a:t>OBJETIVOS ESPECÍFICOS</a:t>
          </a:r>
          <a:endParaRPr lang="es-ES_tradnl"/>
        </a:p>
      </dgm:t>
    </dgm:pt>
    <dgm:pt modelId="{25E39D8E-922E-4355-A8A0-E32890630E93}" type="parTrans" cxnId="{FD88B566-ED95-49FA-B059-326D9D6A678C}">
      <dgm:prSet/>
      <dgm:spPr/>
      <dgm:t>
        <a:bodyPr/>
        <a:lstStyle/>
        <a:p>
          <a:endParaRPr lang="es-ES"/>
        </a:p>
      </dgm:t>
    </dgm:pt>
    <dgm:pt modelId="{DB17EEE3-D2F7-4928-A31A-6718426586E7}" type="sibTrans" cxnId="{FD88B566-ED95-49FA-B059-326D9D6A678C}">
      <dgm:prSet/>
      <dgm:spPr/>
      <dgm:t>
        <a:bodyPr/>
        <a:lstStyle/>
        <a:p>
          <a:endParaRPr lang="es-ES"/>
        </a:p>
      </dgm:t>
    </dgm:pt>
    <dgm:pt modelId="{A640A722-69E1-427F-AFBC-DBCB3377F35F}">
      <dgm:prSet/>
      <dgm:spPr/>
      <dgm:t>
        <a:bodyPr/>
        <a:lstStyle/>
        <a:p>
          <a:pPr rtl="0"/>
          <a:r>
            <a:rPr lang="es-ES"/>
            <a:t>Realizar una planificación preliminar.</a:t>
          </a:r>
          <a:endParaRPr lang="es-ES_tradnl"/>
        </a:p>
      </dgm:t>
    </dgm:pt>
    <dgm:pt modelId="{88E6211B-16B8-4868-B27A-B1E47812C9BF}" type="parTrans" cxnId="{809107BE-0414-4594-B102-ED6E94E688CA}">
      <dgm:prSet/>
      <dgm:spPr/>
      <dgm:t>
        <a:bodyPr/>
        <a:lstStyle/>
        <a:p>
          <a:endParaRPr lang="es-ES"/>
        </a:p>
      </dgm:t>
    </dgm:pt>
    <dgm:pt modelId="{E2C979D4-B580-4AAD-848D-3376969CE960}" type="sibTrans" cxnId="{809107BE-0414-4594-B102-ED6E94E688CA}">
      <dgm:prSet/>
      <dgm:spPr/>
      <dgm:t>
        <a:bodyPr/>
        <a:lstStyle/>
        <a:p>
          <a:endParaRPr lang="es-ES"/>
        </a:p>
      </dgm:t>
    </dgm:pt>
    <dgm:pt modelId="{D976BEE7-7A52-42BF-A595-B5803BCFA547}">
      <dgm:prSet/>
      <dgm:spPr/>
      <dgm:t>
        <a:bodyPr/>
        <a:lstStyle/>
        <a:p>
          <a:pPr rtl="0"/>
          <a:r>
            <a:rPr lang="es-ES"/>
            <a:t>Realizar una planificación específica.</a:t>
          </a:r>
          <a:endParaRPr lang="es-ES_tradnl"/>
        </a:p>
      </dgm:t>
    </dgm:pt>
    <dgm:pt modelId="{3307380F-849F-4C8F-9461-56D6E5FAB2EB}" type="parTrans" cxnId="{5C91F401-6690-4B4F-95D6-CDB1FFFBD78D}">
      <dgm:prSet/>
      <dgm:spPr/>
      <dgm:t>
        <a:bodyPr/>
        <a:lstStyle/>
        <a:p>
          <a:endParaRPr lang="es-ES"/>
        </a:p>
      </dgm:t>
    </dgm:pt>
    <dgm:pt modelId="{B96EFA7F-B232-4D66-8470-26F8A2C01985}" type="sibTrans" cxnId="{5C91F401-6690-4B4F-95D6-CDB1FFFBD78D}">
      <dgm:prSet/>
      <dgm:spPr/>
      <dgm:t>
        <a:bodyPr/>
        <a:lstStyle/>
        <a:p>
          <a:endParaRPr lang="es-ES"/>
        </a:p>
      </dgm:t>
    </dgm:pt>
    <dgm:pt modelId="{36246DEC-132D-4D12-9834-D08F2A1F98E2}">
      <dgm:prSet/>
      <dgm:spPr/>
      <dgm:t>
        <a:bodyPr/>
        <a:lstStyle/>
        <a:p>
          <a:pPr rtl="0"/>
          <a:r>
            <a:rPr lang="es-ES"/>
            <a:t>Analizar riesgos y control interno.</a:t>
          </a:r>
          <a:endParaRPr lang="es-ES_tradnl"/>
        </a:p>
      </dgm:t>
    </dgm:pt>
    <dgm:pt modelId="{0340FFFF-9ACD-4555-BA8C-A1D74144294A}" type="parTrans" cxnId="{A9F23834-00FD-4C94-A196-37062C4FD98E}">
      <dgm:prSet/>
      <dgm:spPr/>
      <dgm:t>
        <a:bodyPr/>
        <a:lstStyle/>
        <a:p>
          <a:endParaRPr lang="es-ES"/>
        </a:p>
      </dgm:t>
    </dgm:pt>
    <dgm:pt modelId="{A83813F0-5AC7-46EB-8129-F0F4A4B79971}" type="sibTrans" cxnId="{A9F23834-00FD-4C94-A196-37062C4FD98E}">
      <dgm:prSet/>
      <dgm:spPr/>
      <dgm:t>
        <a:bodyPr/>
        <a:lstStyle/>
        <a:p>
          <a:endParaRPr lang="es-ES"/>
        </a:p>
      </dgm:t>
    </dgm:pt>
    <dgm:pt modelId="{B0A641C8-484D-4287-A285-37F04DFB6A3F}">
      <dgm:prSet/>
      <dgm:spPr/>
      <dgm:t>
        <a:bodyPr/>
        <a:lstStyle/>
        <a:p>
          <a:pPr rtl="0"/>
          <a:r>
            <a:rPr lang="es-ES"/>
            <a:t>Diseñar papeles de trabajo.</a:t>
          </a:r>
          <a:endParaRPr lang="es-ES_tradnl"/>
        </a:p>
      </dgm:t>
    </dgm:pt>
    <dgm:pt modelId="{D7BE4F23-F786-4A40-9A66-EA2B9B68736F}" type="parTrans" cxnId="{5BAD223D-AD7B-40CC-AB71-169C4DAC4424}">
      <dgm:prSet/>
      <dgm:spPr/>
      <dgm:t>
        <a:bodyPr/>
        <a:lstStyle/>
        <a:p>
          <a:endParaRPr lang="es-ES"/>
        </a:p>
      </dgm:t>
    </dgm:pt>
    <dgm:pt modelId="{F0FC3E8D-A59B-4378-8CCA-7043D9677B18}" type="sibTrans" cxnId="{5BAD223D-AD7B-40CC-AB71-169C4DAC4424}">
      <dgm:prSet/>
      <dgm:spPr/>
      <dgm:t>
        <a:bodyPr/>
        <a:lstStyle/>
        <a:p>
          <a:endParaRPr lang="es-ES"/>
        </a:p>
      </dgm:t>
    </dgm:pt>
    <dgm:pt modelId="{CA56265C-046E-4FC3-9937-1B794A3B5DEA}">
      <dgm:prSet/>
      <dgm:spPr/>
      <dgm:t>
        <a:bodyPr/>
        <a:lstStyle/>
        <a:p>
          <a:pPr rtl="0"/>
          <a:r>
            <a:rPr lang="es-ES" dirty="0"/>
            <a:t>Determinar debilidades existentes.</a:t>
          </a:r>
          <a:endParaRPr lang="es-ES_tradnl" dirty="0"/>
        </a:p>
      </dgm:t>
    </dgm:pt>
    <dgm:pt modelId="{87FA3DAD-F3AF-4D00-8456-8C454B53B1D3}" type="parTrans" cxnId="{8D54F606-460B-425D-98F2-0C0E43F86386}">
      <dgm:prSet/>
      <dgm:spPr/>
      <dgm:t>
        <a:bodyPr/>
        <a:lstStyle/>
        <a:p>
          <a:endParaRPr lang="es-ES"/>
        </a:p>
      </dgm:t>
    </dgm:pt>
    <dgm:pt modelId="{098E4333-4F36-4FD3-98EB-8EA06D720814}" type="sibTrans" cxnId="{8D54F606-460B-425D-98F2-0C0E43F86386}">
      <dgm:prSet/>
      <dgm:spPr/>
      <dgm:t>
        <a:bodyPr/>
        <a:lstStyle/>
        <a:p>
          <a:endParaRPr lang="es-ES"/>
        </a:p>
      </dgm:t>
    </dgm:pt>
    <dgm:pt modelId="{D89496E0-92E1-4346-A568-DA84834DB98A}" type="pres">
      <dgm:prSet presAssocID="{C00219EA-27AD-4620-83A2-C79748615EB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A81E767-9CB3-4B34-9FDB-432A14BC8AD4}" type="pres">
      <dgm:prSet presAssocID="{D6124E82-C20C-4997-8E27-0D1BE6E2114D}" presName="composite" presStyleCnt="0"/>
      <dgm:spPr/>
    </dgm:pt>
    <dgm:pt modelId="{06965072-05F5-4981-905D-26A54EC5001F}" type="pres">
      <dgm:prSet presAssocID="{D6124E82-C20C-4997-8E27-0D1BE6E2114D}" presName="parTx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D909B8-FE44-449D-A599-9ECA178273E5}" type="pres">
      <dgm:prSet presAssocID="{D6124E82-C20C-4997-8E27-0D1BE6E2114D}" presName="parSh" presStyleLbl="node1" presStyleIdx="0" presStyleCnt="1"/>
      <dgm:spPr/>
      <dgm:t>
        <a:bodyPr/>
        <a:lstStyle/>
        <a:p>
          <a:endParaRPr lang="es-ES"/>
        </a:p>
      </dgm:t>
    </dgm:pt>
    <dgm:pt modelId="{3F6EC728-1219-4819-B481-E27318D49318}" type="pres">
      <dgm:prSet presAssocID="{D6124E82-C20C-4997-8E27-0D1BE6E2114D}" presName="desTx" presStyleLbl="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3BB2F83-7977-422F-B462-6CED6744DC50}" type="presOf" srcId="{D6124E82-C20C-4997-8E27-0D1BE6E2114D}" destId="{06965072-05F5-4981-905D-26A54EC5001F}" srcOrd="0" destOrd="0" presId="urn:microsoft.com/office/officeart/2005/8/layout/process3"/>
    <dgm:cxn modelId="{5BAD223D-AD7B-40CC-AB71-169C4DAC4424}" srcId="{C7A41384-E245-47E9-A285-D46E7901FEFA}" destId="{B0A641C8-484D-4287-A285-37F04DFB6A3F}" srcOrd="3" destOrd="0" parTransId="{D7BE4F23-F786-4A40-9A66-EA2B9B68736F}" sibTransId="{F0FC3E8D-A59B-4378-8CCA-7043D9677B18}"/>
    <dgm:cxn modelId="{F0FA9D75-BAD0-49B7-9CCD-FC4E2893FBDE}" type="presOf" srcId="{36246DEC-132D-4D12-9834-D08F2A1F98E2}" destId="{3F6EC728-1219-4819-B481-E27318D49318}" srcOrd="0" destOrd="3" presId="urn:microsoft.com/office/officeart/2005/8/layout/process3"/>
    <dgm:cxn modelId="{5C91F401-6690-4B4F-95D6-CDB1FFFBD78D}" srcId="{C7A41384-E245-47E9-A285-D46E7901FEFA}" destId="{D976BEE7-7A52-42BF-A595-B5803BCFA547}" srcOrd="1" destOrd="0" parTransId="{3307380F-849F-4C8F-9461-56D6E5FAB2EB}" sibTransId="{B96EFA7F-B232-4D66-8470-26F8A2C01985}"/>
    <dgm:cxn modelId="{FDDECFE2-55B0-4168-9BBE-40551E8E6B76}" type="presOf" srcId="{C00219EA-27AD-4620-83A2-C79748615EBE}" destId="{D89496E0-92E1-4346-A568-DA84834DB98A}" srcOrd="0" destOrd="0" presId="urn:microsoft.com/office/officeart/2005/8/layout/process3"/>
    <dgm:cxn modelId="{8D54F606-460B-425D-98F2-0C0E43F86386}" srcId="{C7A41384-E245-47E9-A285-D46E7901FEFA}" destId="{CA56265C-046E-4FC3-9937-1B794A3B5DEA}" srcOrd="4" destOrd="0" parTransId="{87FA3DAD-F3AF-4D00-8456-8C454B53B1D3}" sibTransId="{098E4333-4F36-4FD3-98EB-8EA06D720814}"/>
    <dgm:cxn modelId="{32A9A08E-47F7-4327-A141-9F0E1F321A1D}" type="presOf" srcId="{D6124E82-C20C-4997-8E27-0D1BE6E2114D}" destId="{93D909B8-FE44-449D-A599-9ECA178273E5}" srcOrd="1" destOrd="0" presId="urn:microsoft.com/office/officeart/2005/8/layout/process3"/>
    <dgm:cxn modelId="{D9F251AE-B441-4F78-ADCB-8B89948E1AFC}" type="presOf" srcId="{A640A722-69E1-427F-AFBC-DBCB3377F35F}" destId="{3F6EC728-1219-4819-B481-E27318D49318}" srcOrd="0" destOrd="1" presId="urn:microsoft.com/office/officeart/2005/8/layout/process3"/>
    <dgm:cxn modelId="{FD88B566-ED95-49FA-B059-326D9D6A678C}" srcId="{D6124E82-C20C-4997-8E27-0D1BE6E2114D}" destId="{C7A41384-E245-47E9-A285-D46E7901FEFA}" srcOrd="0" destOrd="0" parTransId="{25E39D8E-922E-4355-A8A0-E32890630E93}" sibTransId="{DB17EEE3-D2F7-4928-A31A-6718426586E7}"/>
    <dgm:cxn modelId="{C5217FD9-7266-41D3-9F24-CF5AB5B6E90C}" type="presOf" srcId="{C7A41384-E245-47E9-A285-D46E7901FEFA}" destId="{3F6EC728-1219-4819-B481-E27318D49318}" srcOrd="0" destOrd="0" presId="urn:microsoft.com/office/officeart/2005/8/layout/process3"/>
    <dgm:cxn modelId="{F587EF76-7392-4AF4-8528-832EABBCE821}" type="presOf" srcId="{B0A641C8-484D-4287-A285-37F04DFB6A3F}" destId="{3F6EC728-1219-4819-B481-E27318D49318}" srcOrd="0" destOrd="4" presId="urn:microsoft.com/office/officeart/2005/8/layout/process3"/>
    <dgm:cxn modelId="{A9F23834-00FD-4C94-A196-37062C4FD98E}" srcId="{C7A41384-E245-47E9-A285-D46E7901FEFA}" destId="{36246DEC-132D-4D12-9834-D08F2A1F98E2}" srcOrd="2" destOrd="0" parTransId="{0340FFFF-9ACD-4555-BA8C-A1D74144294A}" sibTransId="{A83813F0-5AC7-46EB-8129-F0F4A4B79971}"/>
    <dgm:cxn modelId="{5CD133CE-1D58-4CE9-9AB8-087C098F0305}" type="presOf" srcId="{CA56265C-046E-4FC3-9937-1B794A3B5DEA}" destId="{3F6EC728-1219-4819-B481-E27318D49318}" srcOrd="0" destOrd="5" presId="urn:microsoft.com/office/officeart/2005/8/layout/process3"/>
    <dgm:cxn modelId="{809107BE-0414-4594-B102-ED6E94E688CA}" srcId="{C7A41384-E245-47E9-A285-D46E7901FEFA}" destId="{A640A722-69E1-427F-AFBC-DBCB3377F35F}" srcOrd="0" destOrd="0" parTransId="{88E6211B-16B8-4868-B27A-B1E47812C9BF}" sibTransId="{E2C979D4-B580-4AAD-848D-3376969CE960}"/>
    <dgm:cxn modelId="{D01850AC-4749-4B93-9548-596E1EBC69F3}" type="presOf" srcId="{D976BEE7-7A52-42BF-A595-B5803BCFA547}" destId="{3F6EC728-1219-4819-B481-E27318D49318}" srcOrd="0" destOrd="2" presId="urn:microsoft.com/office/officeart/2005/8/layout/process3"/>
    <dgm:cxn modelId="{D9392A28-EE6F-43CA-B084-F2D70BD4C116}" srcId="{C00219EA-27AD-4620-83A2-C79748615EBE}" destId="{D6124E82-C20C-4997-8E27-0D1BE6E2114D}" srcOrd="0" destOrd="0" parTransId="{E7A143D9-9859-4223-A064-48CB72EFD356}" sibTransId="{4CE97354-AD41-4605-AD28-BB464A940F0B}"/>
    <dgm:cxn modelId="{63DF3F2A-C744-4902-89F8-179ADDCF01D7}" type="presParOf" srcId="{D89496E0-92E1-4346-A568-DA84834DB98A}" destId="{FA81E767-9CB3-4B34-9FDB-432A14BC8AD4}" srcOrd="0" destOrd="0" presId="urn:microsoft.com/office/officeart/2005/8/layout/process3"/>
    <dgm:cxn modelId="{EF04C2BA-7826-45C3-83A7-EDDE7800B0C3}" type="presParOf" srcId="{FA81E767-9CB3-4B34-9FDB-432A14BC8AD4}" destId="{06965072-05F5-4981-905D-26A54EC5001F}" srcOrd="0" destOrd="0" presId="urn:microsoft.com/office/officeart/2005/8/layout/process3"/>
    <dgm:cxn modelId="{0D613473-DCA5-490D-AB80-CF238C1B817A}" type="presParOf" srcId="{FA81E767-9CB3-4B34-9FDB-432A14BC8AD4}" destId="{93D909B8-FE44-449D-A599-9ECA178273E5}" srcOrd="1" destOrd="0" presId="urn:microsoft.com/office/officeart/2005/8/layout/process3"/>
    <dgm:cxn modelId="{7CFEAFCA-13C3-40DE-ABFD-21BA0B1A7DED}" type="presParOf" srcId="{FA81E767-9CB3-4B34-9FDB-432A14BC8AD4}" destId="{3F6EC728-1219-4819-B481-E27318D49318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514CA1-C3AD-4F07-885D-E6FF6351F7A1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s-ES"/>
        </a:p>
      </dgm:t>
    </dgm:pt>
    <dgm:pt modelId="{89303767-6B57-4F03-9CF3-E96560D681B8}">
      <dgm:prSet/>
      <dgm:spPr/>
      <dgm:t>
        <a:bodyPr/>
        <a:lstStyle/>
        <a:p>
          <a:pPr rtl="0"/>
          <a:r>
            <a:rPr lang="es-ES"/>
            <a:t>El Hospital de Especialidades Fuerzas Armadas Nº1 es una Institución de salud que brinda servicios de tercer nivel de complejidad, constituye un referente a nivel del Ecuador, porque es parte del subsistema de Salud a nivel de Fuerzas Armadas como la unidad de mayor complejidad dentro del mismo. </a:t>
          </a:r>
          <a:endParaRPr lang="es-ES_tradnl"/>
        </a:p>
      </dgm:t>
    </dgm:pt>
    <dgm:pt modelId="{8530FEC8-A6A9-4264-9F6B-6BD457B8F7DB}" type="parTrans" cxnId="{5EC15AFA-8334-436F-AB66-C9B7D662A35D}">
      <dgm:prSet/>
      <dgm:spPr/>
      <dgm:t>
        <a:bodyPr/>
        <a:lstStyle/>
        <a:p>
          <a:endParaRPr lang="es-ES"/>
        </a:p>
      </dgm:t>
    </dgm:pt>
    <dgm:pt modelId="{BF677BE4-75B9-46BA-BFE3-79A435AD0BD5}" type="sibTrans" cxnId="{5EC15AFA-8334-436F-AB66-C9B7D662A35D}">
      <dgm:prSet/>
      <dgm:spPr/>
      <dgm:t>
        <a:bodyPr/>
        <a:lstStyle/>
        <a:p>
          <a:endParaRPr lang="es-ES"/>
        </a:p>
      </dgm:t>
    </dgm:pt>
    <dgm:pt modelId="{672F0412-709A-49D0-BBB2-47A403074FD1}">
      <dgm:prSet/>
      <dgm:spPr/>
      <dgm:t>
        <a:bodyPr/>
        <a:lstStyle/>
        <a:p>
          <a:pPr rtl="0"/>
          <a:r>
            <a:rPr lang="es-ES"/>
            <a:t>Proporcionando atención médica integral de tercer nivel con calidad y calidez; al personal militar en apoyo a las operaciones militares y con su capacidad disponible al personal militar en servicio pasivo, dependientes, derechohabiente y a la población civil, dentro del sistema de referencia y contra-referencia militar y nacional.</a:t>
          </a:r>
          <a:endParaRPr lang="es-ES_tradnl"/>
        </a:p>
      </dgm:t>
    </dgm:pt>
    <dgm:pt modelId="{13001CAF-FE38-4715-85B7-F9029125F73C}" type="parTrans" cxnId="{1039FB55-6708-4DBC-8458-D4FE04A2DD98}">
      <dgm:prSet/>
      <dgm:spPr/>
      <dgm:t>
        <a:bodyPr/>
        <a:lstStyle/>
        <a:p>
          <a:endParaRPr lang="es-ES"/>
        </a:p>
      </dgm:t>
    </dgm:pt>
    <dgm:pt modelId="{91D53C6D-81F5-4F3C-8D18-B5A025DB81B4}" type="sibTrans" cxnId="{1039FB55-6708-4DBC-8458-D4FE04A2DD98}">
      <dgm:prSet/>
      <dgm:spPr/>
      <dgm:t>
        <a:bodyPr/>
        <a:lstStyle/>
        <a:p>
          <a:endParaRPr lang="es-ES"/>
        </a:p>
      </dgm:t>
    </dgm:pt>
    <dgm:pt modelId="{BFD12DB5-9001-4F54-B4E2-4C3CA1C5E4C9}" type="pres">
      <dgm:prSet presAssocID="{87514CA1-C3AD-4F07-885D-E6FF6351F7A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A7FC105-7B7D-4794-B6EF-469CF1C69FA7}" type="pres">
      <dgm:prSet presAssocID="{89303767-6B57-4F03-9CF3-E96560D681B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095563-3B34-4424-9672-7EF8BB44FBE8}" type="pres">
      <dgm:prSet presAssocID="{BF677BE4-75B9-46BA-BFE3-79A435AD0BD5}" presName="sibTrans" presStyleLbl="sibTrans2D1" presStyleIdx="0" presStyleCnt="1"/>
      <dgm:spPr/>
      <dgm:t>
        <a:bodyPr/>
        <a:lstStyle/>
        <a:p>
          <a:endParaRPr lang="es-ES"/>
        </a:p>
      </dgm:t>
    </dgm:pt>
    <dgm:pt modelId="{54C9B94F-C430-431B-B279-FE7EFA942320}" type="pres">
      <dgm:prSet presAssocID="{BF677BE4-75B9-46BA-BFE3-79A435AD0BD5}" presName="connectorText" presStyleLbl="sibTrans2D1" presStyleIdx="0" presStyleCnt="1"/>
      <dgm:spPr/>
      <dgm:t>
        <a:bodyPr/>
        <a:lstStyle/>
        <a:p>
          <a:endParaRPr lang="es-ES"/>
        </a:p>
      </dgm:t>
    </dgm:pt>
    <dgm:pt modelId="{F823949E-3164-446C-AA8C-C8C38F3409E7}" type="pres">
      <dgm:prSet presAssocID="{672F0412-709A-49D0-BBB2-47A403074FD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799010F-E5A2-41E5-9819-CE7ED0F58653}" type="presOf" srcId="{BF677BE4-75B9-46BA-BFE3-79A435AD0BD5}" destId="{54C9B94F-C430-431B-B279-FE7EFA942320}" srcOrd="1" destOrd="0" presId="urn:microsoft.com/office/officeart/2005/8/layout/process1"/>
    <dgm:cxn modelId="{1039FB55-6708-4DBC-8458-D4FE04A2DD98}" srcId="{87514CA1-C3AD-4F07-885D-E6FF6351F7A1}" destId="{672F0412-709A-49D0-BBB2-47A403074FD1}" srcOrd="1" destOrd="0" parTransId="{13001CAF-FE38-4715-85B7-F9029125F73C}" sibTransId="{91D53C6D-81F5-4F3C-8D18-B5A025DB81B4}"/>
    <dgm:cxn modelId="{E4BFDA03-7518-4E6F-9C6D-D39BF3A1053F}" type="presOf" srcId="{87514CA1-C3AD-4F07-885D-E6FF6351F7A1}" destId="{BFD12DB5-9001-4F54-B4E2-4C3CA1C5E4C9}" srcOrd="0" destOrd="0" presId="urn:microsoft.com/office/officeart/2005/8/layout/process1"/>
    <dgm:cxn modelId="{728B5721-B5FF-453E-8DB8-07E0D1D48A18}" type="presOf" srcId="{89303767-6B57-4F03-9CF3-E96560D681B8}" destId="{DA7FC105-7B7D-4794-B6EF-469CF1C69FA7}" srcOrd="0" destOrd="0" presId="urn:microsoft.com/office/officeart/2005/8/layout/process1"/>
    <dgm:cxn modelId="{8AF1EB90-8132-462C-98EF-BC016AF3A777}" type="presOf" srcId="{672F0412-709A-49D0-BBB2-47A403074FD1}" destId="{F823949E-3164-446C-AA8C-C8C38F3409E7}" srcOrd="0" destOrd="0" presId="urn:microsoft.com/office/officeart/2005/8/layout/process1"/>
    <dgm:cxn modelId="{5EC15AFA-8334-436F-AB66-C9B7D662A35D}" srcId="{87514CA1-C3AD-4F07-885D-E6FF6351F7A1}" destId="{89303767-6B57-4F03-9CF3-E96560D681B8}" srcOrd="0" destOrd="0" parTransId="{8530FEC8-A6A9-4264-9F6B-6BD457B8F7DB}" sibTransId="{BF677BE4-75B9-46BA-BFE3-79A435AD0BD5}"/>
    <dgm:cxn modelId="{560539FF-1E62-4160-A474-BCBFCB118036}" type="presOf" srcId="{BF677BE4-75B9-46BA-BFE3-79A435AD0BD5}" destId="{C6095563-3B34-4424-9672-7EF8BB44FBE8}" srcOrd="0" destOrd="0" presId="urn:microsoft.com/office/officeart/2005/8/layout/process1"/>
    <dgm:cxn modelId="{42550B6E-0F8E-444F-83AB-5931AE533498}" type="presParOf" srcId="{BFD12DB5-9001-4F54-B4E2-4C3CA1C5E4C9}" destId="{DA7FC105-7B7D-4794-B6EF-469CF1C69FA7}" srcOrd="0" destOrd="0" presId="urn:microsoft.com/office/officeart/2005/8/layout/process1"/>
    <dgm:cxn modelId="{DD59ADC2-F13B-49A3-A910-92F87A2D5D2D}" type="presParOf" srcId="{BFD12DB5-9001-4F54-B4E2-4C3CA1C5E4C9}" destId="{C6095563-3B34-4424-9672-7EF8BB44FBE8}" srcOrd="1" destOrd="0" presId="urn:microsoft.com/office/officeart/2005/8/layout/process1"/>
    <dgm:cxn modelId="{79B9FE3C-D968-414F-9A36-DA7D2A5A0910}" type="presParOf" srcId="{C6095563-3B34-4424-9672-7EF8BB44FBE8}" destId="{54C9B94F-C430-431B-B279-FE7EFA942320}" srcOrd="0" destOrd="0" presId="urn:microsoft.com/office/officeart/2005/8/layout/process1"/>
    <dgm:cxn modelId="{2E4ABC0F-C1D0-4152-AB73-7F445D75C05F}" type="presParOf" srcId="{BFD12DB5-9001-4F54-B4E2-4C3CA1C5E4C9}" destId="{F823949E-3164-446C-AA8C-C8C38F3409E7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FE9CC4-DC74-4EE5-A48E-156A88882E9C}" type="doc">
      <dgm:prSet loTypeId="urn:microsoft.com/office/officeart/2005/8/layout/arrow4" loCatId="relationship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s-ES"/>
        </a:p>
      </dgm:t>
    </dgm:pt>
    <dgm:pt modelId="{33AA92D6-9F9C-47B4-A259-0BB9B55B05A2}">
      <dgm:prSet/>
      <dgm:spPr/>
      <dgm:t>
        <a:bodyPr/>
        <a:lstStyle/>
        <a:p>
          <a:pPr rtl="0"/>
          <a:r>
            <a:rPr lang="es-ES"/>
            <a:t>MISIÓN: El Hospital de Especialidades Fuerzas Armadas N° 1 proporciona atención médica con calidad y calidez, en apoyo de sanidad a las operaciones militares, mediante la evaluación, tratamiento y rehabilitación médica, a fin de disponer de personal militar psicofísicamente apto, como aporte a los intereses institucionales y del estado; y con su capacidad disponible al personal militar en servicio pasivo, dependientes, derechohabientes y a la población civil; en cumplimiento de su gestión dentro del sistema de referencia y contra-referencia militar y en articulación con la red pública integral de salud.</a:t>
          </a:r>
          <a:endParaRPr lang="es-ES_tradnl"/>
        </a:p>
      </dgm:t>
    </dgm:pt>
    <dgm:pt modelId="{16EE6634-502E-481A-A462-FE1BE8307269}" type="parTrans" cxnId="{B4060D19-26A5-44EA-A7CA-29EC3EEEB14F}">
      <dgm:prSet/>
      <dgm:spPr/>
      <dgm:t>
        <a:bodyPr/>
        <a:lstStyle/>
        <a:p>
          <a:endParaRPr lang="es-ES"/>
        </a:p>
      </dgm:t>
    </dgm:pt>
    <dgm:pt modelId="{04F0DC8B-2B68-4762-BD37-985AD6A4678B}" type="sibTrans" cxnId="{B4060D19-26A5-44EA-A7CA-29EC3EEEB14F}">
      <dgm:prSet/>
      <dgm:spPr/>
      <dgm:t>
        <a:bodyPr/>
        <a:lstStyle/>
        <a:p>
          <a:endParaRPr lang="es-ES"/>
        </a:p>
      </dgm:t>
    </dgm:pt>
    <dgm:pt modelId="{B11D23FF-A953-4E79-85C4-8B3B12BACF0C}">
      <dgm:prSet/>
      <dgm:spPr/>
      <dgm:t>
        <a:bodyPr/>
        <a:lstStyle/>
        <a:p>
          <a:pPr rtl="0"/>
          <a:r>
            <a:rPr lang="es-ES"/>
            <a:t>VISIÓN: Para el 2017, el Hospital de Especialidades Fuerzas Armadas N° 1 será reconocido por la sociedad, como la institución de referencia líder a nivel nacional en la prestación de servicios de salud de tercer nivel, a través del empleo de personal competente y comprometido con la institución, que fomenta la investigación científica y la docencia universitaria dentro de instalaciones modernas y dotadas con equipamiento especializado, con tecnología avanzada, que labora dentro de un sistema de gestión de la calidad basado en un modelo de gestión por procesos automatizados; a fin de garantizar el apoyo de sanidad a las operaciones militares y a la red pública integral de salud.</a:t>
          </a:r>
          <a:endParaRPr lang="es-ES_tradnl"/>
        </a:p>
      </dgm:t>
    </dgm:pt>
    <dgm:pt modelId="{A47BF690-7512-47B0-96BA-F7178520BA75}" type="parTrans" cxnId="{C45D601B-6524-415B-BBF6-DC3ACA92C249}">
      <dgm:prSet/>
      <dgm:spPr/>
      <dgm:t>
        <a:bodyPr/>
        <a:lstStyle/>
        <a:p>
          <a:endParaRPr lang="es-ES"/>
        </a:p>
      </dgm:t>
    </dgm:pt>
    <dgm:pt modelId="{DD5861D8-8B98-4263-AC84-5D560843603F}" type="sibTrans" cxnId="{C45D601B-6524-415B-BBF6-DC3ACA92C249}">
      <dgm:prSet/>
      <dgm:spPr/>
      <dgm:t>
        <a:bodyPr/>
        <a:lstStyle/>
        <a:p>
          <a:endParaRPr lang="es-ES"/>
        </a:p>
      </dgm:t>
    </dgm:pt>
    <dgm:pt modelId="{B7EBE075-FA32-46F5-9B24-6EB1064223C3}" type="pres">
      <dgm:prSet presAssocID="{03FE9CC4-DC74-4EE5-A48E-156A88882E9C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4AE68B2-C00F-46A5-80FD-050A1CE5ED4F}" type="pres">
      <dgm:prSet presAssocID="{33AA92D6-9F9C-47B4-A259-0BB9B55B05A2}" presName="upArrow" presStyleLbl="node1" presStyleIdx="0" presStyleCnt="2"/>
      <dgm:spPr/>
    </dgm:pt>
    <dgm:pt modelId="{136559BD-4215-4777-809B-2D6159BBCDCA}" type="pres">
      <dgm:prSet presAssocID="{33AA92D6-9F9C-47B4-A259-0BB9B55B05A2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2F4E60D-9BB6-4CD9-AD48-5811A3512FEB}" type="pres">
      <dgm:prSet presAssocID="{B11D23FF-A953-4E79-85C4-8B3B12BACF0C}" presName="downArrow" presStyleLbl="node1" presStyleIdx="1" presStyleCnt="2"/>
      <dgm:spPr/>
    </dgm:pt>
    <dgm:pt modelId="{31D24141-042D-468A-A860-83921C43704D}" type="pres">
      <dgm:prSet presAssocID="{B11D23FF-A953-4E79-85C4-8B3B12BACF0C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45D601B-6524-415B-BBF6-DC3ACA92C249}" srcId="{03FE9CC4-DC74-4EE5-A48E-156A88882E9C}" destId="{B11D23FF-A953-4E79-85C4-8B3B12BACF0C}" srcOrd="1" destOrd="0" parTransId="{A47BF690-7512-47B0-96BA-F7178520BA75}" sibTransId="{DD5861D8-8B98-4263-AC84-5D560843603F}"/>
    <dgm:cxn modelId="{B4060D19-26A5-44EA-A7CA-29EC3EEEB14F}" srcId="{03FE9CC4-DC74-4EE5-A48E-156A88882E9C}" destId="{33AA92D6-9F9C-47B4-A259-0BB9B55B05A2}" srcOrd="0" destOrd="0" parTransId="{16EE6634-502E-481A-A462-FE1BE8307269}" sibTransId="{04F0DC8B-2B68-4762-BD37-985AD6A4678B}"/>
    <dgm:cxn modelId="{2B9DA7A1-5A3B-42E5-A6F5-6EE9E833DAF3}" type="presOf" srcId="{03FE9CC4-DC74-4EE5-A48E-156A88882E9C}" destId="{B7EBE075-FA32-46F5-9B24-6EB1064223C3}" srcOrd="0" destOrd="0" presId="urn:microsoft.com/office/officeart/2005/8/layout/arrow4"/>
    <dgm:cxn modelId="{4F3C21EF-7946-4DDA-BF40-C3FFE448253F}" type="presOf" srcId="{33AA92D6-9F9C-47B4-A259-0BB9B55B05A2}" destId="{136559BD-4215-4777-809B-2D6159BBCDCA}" srcOrd="0" destOrd="0" presId="urn:microsoft.com/office/officeart/2005/8/layout/arrow4"/>
    <dgm:cxn modelId="{27CC8E52-2B03-42CA-8F02-F968D07E0CEA}" type="presOf" srcId="{B11D23FF-A953-4E79-85C4-8B3B12BACF0C}" destId="{31D24141-042D-468A-A860-83921C43704D}" srcOrd="0" destOrd="0" presId="urn:microsoft.com/office/officeart/2005/8/layout/arrow4"/>
    <dgm:cxn modelId="{6ACD187E-A4DF-470B-97CB-34A112D2CC52}" type="presParOf" srcId="{B7EBE075-FA32-46F5-9B24-6EB1064223C3}" destId="{44AE68B2-C00F-46A5-80FD-050A1CE5ED4F}" srcOrd="0" destOrd="0" presId="urn:microsoft.com/office/officeart/2005/8/layout/arrow4"/>
    <dgm:cxn modelId="{C67F4BBA-59D6-4BE2-98C6-A9C4E840D9C4}" type="presParOf" srcId="{B7EBE075-FA32-46F5-9B24-6EB1064223C3}" destId="{136559BD-4215-4777-809B-2D6159BBCDCA}" srcOrd="1" destOrd="0" presId="urn:microsoft.com/office/officeart/2005/8/layout/arrow4"/>
    <dgm:cxn modelId="{6BB89D93-1318-4C13-9BD1-C12DE9364F83}" type="presParOf" srcId="{B7EBE075-FA32-46F5-9B24-6EB1064223C3}" destId="{B2F4E60D-9BB6-4CD9-AD48-5811A3512FEB}" srcOrd="2" destOrd="0" presId="urn:microsoft.com/office/officeart/2005/8/layout/arrow4"/>
    <dgm:cxn modelId="{884D4F50-F8C4-4F09-9AF9-AAF2DBF83A7B}" type="presParOf" srcId="{B7EBE075-FA32-46F5-9B24-6EB1064223C3}" destId="{31D24141-042D-468A-A860-83921C43704D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2886AC-4B1D-4A1B-8E5F-14A80F6FAA13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s-ES"/>
        </a:p>
      </dgm:t>
    </dgm:pt>
    <dgm:pt modelId="{404A77FE-4783-4F78-99D7-AAF56613080D}">
      <dgm:prSet/>
      <dgm:spPr/>
      <dgm:t>
        <a:bodyPr/>
        <a:lstStyle/>
        <a:p>
          <a:pPr rtl="0"/>
          <a:r>
            <a:rPr lang="es-ES" dirty="0"/>
            <a:t>Mantener la eficiencia en los servicios de salud brindando una atención con calidad, calidez y seguridad para el paciente.</a:t>
          </a:r>
          <a:endParaRPr lang="es-ES_tradnl" dirty="0"/>
        </a:p>
      </dgm:t>
    </dgm:pt>
    <dgm:pt modelId="{BD5F0DA6-D124-4A1F-A532-C50A6DF61022}" type="parTrans" cxnId="{A9935710-61FB-4F30-A4BE-0CBD664695AE}">
      <dgm:prSet/>
      <dgm:spPr/>
      <dgm:t>
        <a:bodyPr/>
        <a:lstStyle/>
        <a:p>
          <a:endParaRPr lang="es-ES"/>
        </a:p>
      </dgm:t>
    </dgm:pt>
    <dgm:pt modelId="{8C81666A-2DB8-4B90-A6B9-F06D1C1964D5}" type="sibTrans" cxnId="{A9935710-61FB-4F30-A4BE-0CBD664695AE}">
      <dgm:prSet/>
      <dgm:spPr/>
      <dgm:t>
        <a:bodyPr/>
        <a:lstStyle/>
        <a:p>
          <a:endParaRPr lang="es-ES"/>
        </a:p>
      </dgm:t>
    </dgm:pt>
    <dgm:pt modelId="{C178892C-8706-446D-A7D0-05264E0E448A}">
      <dgm:prSet/>
      <dgm:spPr/>
      <dgm:t>
        <a:bodyPr/>
        <a:lstStyle/>
        <a:p>
          <a:pPr rtl="0"/>
          <a:r>
            <a:rPr lang="es-ES"/>
            <a:t>Incrementar la atención integral y el acceso oportuno de los usuarios a los servicios de salud.</a:t>
          </a:r>
          <a:endParaRPr lang="es-ES_tradnl"/>
        </a:p>
      </dgm:t>
    </dgm:pt>
    <dgm:pt modelId="{416DA1BD-C066-419F-8A73-01756898223E}" type="parTrans" cxnId="{06F98425-B055-4A85-B87F-D447A19A20C6}">
      <dgm:prSet/>
      <dgm:spPr/>
      <dgm:t>
        <a:bodyPr/>
        <a:lstStyle/>
        <a:p>
          <a:endParaRPr lang="es-ES"/>
        </a:p>
      </dgm:t>
    </dgm:pt>
    <dgm:pt modelId="{B0BD16EB-63D1-4003-B539-70EC94DF4FDB}" type="sibTrans" cxnId="{06F98425-B055-4A85-B87F-D447A19A20C6}">
      <dgm:prSet/>
      <dgm:spPr/>
      <dgm:t>
        <a:bodyPr/>
        <a:lstStyle/>
        <a:p>
          <a:endParaRPr lang="es-ES"/>
        </a:p>
      </dgm:t>
    </dgm:pt>
    <dgm:pt modelId="{28D76A52-6439-4EE3-92B5-F8CB450336DB}">
      <dgm:prSet/>
      <dgm:spPr/>
      <dgm:t>
        <a:bodyPr/>
        <a:lstStyle/>
        <a:p>
          <a:pPr rtl="0"/>
          <a:r>
            <a:rPr lang="es-ES"/>
            <a:t>Incrementar las capacidades Institucionales (Objetivo estratégico para todas las instituciones públicas).</a:t>
          </a:r>
          <a:endParaRPr lang="es-ES_tradnl"/>
        </a:p>
      </dgm:t>
    </dgm:pt>
    <dgm:pt modelId="{87272A3E-0CB3-4745-A90B-4890BCBAA675}" type="parTrans" cxnId="{B2632ABA-538A-430A-BCC2-B98905537A0F}">
      <dgm:prSet/>
      <dgm:spPr/>
      <dgm:t>
        <a:bodyPr/>
        <a:lstStyle/>
        <a:p>
          <a:endParaRPr lang="es-ES"/>
        </a:p>
      </dgm:t>
    </dgm:pt>
    <dgm:pt modelId="{C0021EF8-2316-459F-B4B9-A07BFB9457F8}" type="sibTrans" cxnId="{B2632ABA-538A-430A-BCC2-B98905537A0F}">
      <dgm:prSet/>
      <dgm:spPr/>
      <dgm:t>
        <a:bodyPr/>
        <a:lstStyle/>
        <a:p>
          <a:endParaRPr lang="es-ES"/>
        </a:p>
      </dgm:t>
    </dgm:pt>
    <dgm:pt modelId="{E4A6DAA8-9C96-4DB3-A557-C7C7E247C74D}" type="pres">
      <dgm:prSet presAssocID="{962886AC-4B1D-4A1B-8E5F-14A80F6FAA13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39BB751-44EA-4DEA-8C2F-E56DF8E0D272}" type="pres">
      <dgm:prSet presAssocID="{404A77FE-4783-4F78-99D7-AAF56613080D}" presName="circ1" presStyleLbl="vennNode1" presStyleIdx="0" presStyleCnt="3"/>
      <dgm:spPr/>
      <dgm:t>
        <a:bodyPr/>
        <a:lstStyle/>
        <a:p>
          <a:endParaRPr lang="es-ES"/>
        </a:p>
      </dgm:t>
    </dgm:pt>
    <dgm:pt modelId="{A5F4AE29-ED7C-4FB8-B3F7-C64A87401643}" type="pres">
      <dgm:prSet presAssocID="{404A77FE-4783-4F78-99D7-AAF56613080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43A17F-BA20-470E-AB9C-A4E57EA3435F}" type="pres">
      <dgm:prSet presAssocID="{C178892C-8706-446D-A7D0-05264E0E448A}" presName="circ2" presStyleLbl="vennNode1" presStyleIdx="1" presStyleCnt="3"/>
      <dgm:spPr/>
      <dgm:t>
        <a:bodyPr/>
        <a:lstStyle/>
        <a:p>
          <a:endParaRPr lang="es-ES"/>
        </a:p>
      </dgm:t>
    </dgm:pt>
    <dgm:pt modelId="{2EABC4CF-25AB-42AA-AFD8-717D521C244B}" type="pres">
      <dgm:prSet presAssocID="{C178892C-8706-446D-A7D0-05264E0E448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4B48B7-67E4-4486-9CB1-F5C77DEA71DD}" type="pres">
      <dgm:prSet presAssocID="{28D76A52-6439-4EE3-92B5-F8CB450336DB}" presName="circ3" presStyleLbl="vennNode1" presStyleIdx="2" presStyleCnt="3"/>
      <dgm:spPr/>
      <dgm:t>
        <a:bodyPr/>
        <a:lstStyle/>
        <a:p>
          <a:endParaRPr lang="es-ES"/>
        </a:p>
      </dgm:t>
    </dgm:pt>
    <dgm:pt modelId="{6F32AC3E-924A-4BA0-A06E-786C265C40AE}" type="pres">
      <dgm:prSet presAssocID="{28D76A52-6439-4EE3-92B5-F8CB450336D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9904A78-072B-41AD-902E-D38FEA9A1C9C}" type="presOf" srcId="{404A77FE-4783-4F78-99D7-AAF56613080D}" destId="{A5F4AE29-ED7C-4FB8-B3F7-C64A87401643}" srcOrd="1" destOrd="0" presId="urn:microsoft.com/office/officeart/2005/8/layout/venn1"/>
    <dgm:cxn modelId="{BF61BC79-BF61-400D-AB96-373F64F6F5D5}" type="presOf" srcId="{C178892C-8706-446D-A7D0-05264E0E448A}" destId="{CD43A17F-BA20-470E-AB9C-A4E57EA3435F}" srcOrd="0" destOrd="0" presId="urn:microsoft.com/office/officeart/2005/8/layout/venn1"/>
    <dgm:cxn modelId="{B2632ABA-538A-430A-BCC2-B98905537A0F}" srcId="{962886AC-4B1D-4A1B-8E5F-14A80F6FAA13}" destId="{28D76A52-6439-4EE3-92B5-F8CB450336DB}" srcOrd="2" destOrd="0" parTransId="{87272A3E-0CB3-4745-A90B-4890BCBAA675}" sibTransId="{C0021EF8-2316-459F-B4B9-A07BFB9457F8}"/>
    <dgm:cxn modelId="{CCCB1214-707B-4E9B-8C1B-2BC91A4AECB0}" type="presOf" srcId="{962886AC-4B1D-4A1B-8E5F-14A80F6FAA13}" destId="{E4A6DAA8-9C96-4DB3-A557-C7C7E247C74D}" srcOrd="0" destOrd="0" presId="urn:microsoft.com/office/officeart/2005/8/layout/venn1"/>
    <dgm:cxn modelId="{06F98425-B055-4A85-B87F-D447A19A20C6}" srcId="{962886AC-4B1D-4A1B-8E5F-14A80F6FAA13}" destId="{C178892C-8706-446D-A7D0-05264E0E448A}" srcOrd="1" destOrd="0" parTransId="{416DA1BD-C066-419F-8A73-01756898223E}" sibTransId="{B0BD16EB-63D1-4003-B539-70EC94DF4FDB}"/>
    <dgm:cxn modelId="{B5BAB7C4-9451-41D2-8A48-39EBA4E28C1C}" type="presOf" srcId="{C178892C-8706-446D-A7D0-05264E0E448A}" destId="{2EABC4CF-25AB-42AA-AFD8-717D521C244B}" srcOrd="1" destOrd="0" presId="urn:microsoft.com/office/officeart/2005/8/layout/venn1"/>
    <dgm:cxn modelId="{1EA0AEC6-50FB-4315-A0A5-1BC715C15058}" type="presOf" srcId="{28D76A52-6439-4EE3-92B5-F8CB450336DB}" destId="{ED4B48B7-67E4-4486-9CB1-F5C77DEA71DD}" srcOrd="0" destOrd="0" presId="urn:microsoft.com/office/officeart/2005/8/layout/venn1"/>
    <dgm:cxn modelId="{D3B359B6-E86B-4A3A-BD3C-E71FFF567C6B}" type="presOf" srcId="{404A77FE-4783-4F78-99D7-AAF56613080D}" destId="{239BB751-44EA-4DEA-8C2F-E56DF8E0D272}" srcOrd="0" destOrd="0" presId="urn:microsoft.com/office/officeart/2005/8/layout/venn1"/>
    <dgm:cxn modelId="{A9935710-61FB-4F30-A4BE-0CBD664695AE}" srcId="{962886AC-4B1D-4A1B-8E5F-14A80F6FAA13}" destId="{404A77FE-4783-4F78-99D7-AAF56613080D}" srcOrd="0" destOrd="0" parTransId="{BD5F0DA6-D124-4A1F-A532-C50A6DF61022}" sibTransId="{8C81666A-2DB8-4B90-A6B9-F06D1C1964D5}"/>
    <dgm:cxn modelId="{31C66ADD-9620-44BA-8D63-20CCBA05355E}" type="presOf" srcId="{28D76A52-6439-4EE3-92B5-F8CB450336DB}" destId="{6F32AC3E-924A-4BA0-A06E-786C265C40AE}" srcOrd="1" destOrd="0" presId="urn:microsoft.com/office/officeart/2005/8/layout/venn1"/>
    <dgm:cxn modelId="{02500CAA-B6E5-40D5-97D7-D534B52E4C85}" type="presParOf" srcId="{E4A6DAA8-9C96-4DB3-A557-C7C7E247C74D}" destId="{239BB751-44EA-4DEA-8C2F-E56DF8E0D272}" srcOrd="0" destOrd="0" presId="urn:microsoft.com/office/officeart/2005/8/layout/venn1"/>
    <dgm:cxn modelId="{BBE24929-DBC0-43E0-928D-F36661A16C15}" type="presParOf" srcId="{E4A6DAA8-9C96-4DB3-A557-C7C7E247C74D}" destId="{A5F4AE29-ED7C-4FB8-B3F7-C64A87401643}" srcOrd="1" destOrd="0" presId="urn:microsoft.com/office/officeart/2005/8/layout/venn1"/>
    <dgm:cxn modelId="{C40F35C1-32CC-4642-9BF0-F50D9231BF89}" type="presParOf" srcId="{E4A6DAA8-9C96-4DB3-A557-C7C7E247C74D}" destId="{CD43A17F-BA20-470E-AB9C-A4E57EA3435F}" srcOrd="2" destOrd="0" presId="urn:microsoft.com/office/officeart/2005/8/layout/venn1"/>
    <dgm:cxn modelId="{40C9643E-A6C6-4E2A-82BC-03ACE1A79069}" type="presParOf" srcId="{E4A6DAA8-9C96-4DB3-A557-C7C7E247C74D}" destId="{2EABC4CF-25AB-42AA-AFD8-717D521C244B}" srcOrd="3" destOrd="0" presId="urn:microsoft.com/office/officeart/2005/8/layout/venn1"/>
    <dgm:cxn modelId="{EB9EAAA9-A16F-45C3-8A16-C659DA671F0E}" type="presParOf" srcId="{E4A6DAA8-9C96-4DB3-A557-C7C7E247C74D}" destId="{ED4B48B7-67E4-4486-9CB1-F5C77DEA71DD}" srcOrd="4" destOrd="0" presId="urn:microsoft.com/office/officeart/2005/8/layout/venn1"/>
    <dgm:cxn modelId="{C9194200-A860-44D2-9752-2499D7AE9665}" type="presParOf" srcId="{E4A6DAA8-9C96-4DB3-A557-C7C7E247C74D}" destId="{6F32AC3E-924A-4BA0-A06E-786C265C40A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0F27B35-72C1-4BA4-BA74-0566BA560E0D}" type="doc">
      <dgm:prSet loTypeId="urn:microsoft.com/office/officeart/2005/8/layout/hProcess11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s-ES"/>
        </a:p>
      </dgm:t>
    </dgm:pt>
    <dgm:pt modelId="{66AFE599-1D35-4A52-9168-B5F7318CA76B}">
      <dgm:prSet/>
      <dgm:spPr/>
      <dgm:t>
        <a:bodyPr/>
        <a:lstStyle/>
        <a:p>
          <a:pPr rtl="0"/>
          <a:r>
            <a:rPr lang="es-ES" b="1" dirty="0"/>
            <a:t>Servicio</a:t>
          </a:r>
          <a:r>
            <a:rPr lang="es-ES" dirty="0"/>
            <a:t>: Actitud positiva hacia el trabajo, a fin de satisfacer las necesidades y expectativas de nuestros clientes, internos y externos.</a:t>
          </a:r>
          <a:endParaRPr lang="es-ES_tradnl" dirty="0"/>
        </a:p>
      </dgm:t>
    </dgm:pt>
    <dgm:pt modelId="{D1DA890D-EC79-4B64-AAC9-7504D8EF3E6A}" type="parTrans" cxnId="{243675B3-D8A5-48A9-ABB1-D8CBDCEB580D}">
      <dgm:prSet/>
      <dgm:spPr/>
      <dgm:t>
        <a:bodyPr/>
        <a:lstStyle/>
        <a:p>
          <a:endParaRPr lang="es-ES"/>
        </a:p>
      </dgm:t>
    </dgm:pt>
    <dgm:pt modelId="{EE2CCDCA-A2A3-4563-B17B-2C250EDC6C37}" type="sibTrans" cxnId="{243675B3-D8A5-48A9-ABB1-D8CBDCEB580D}">
      <dgm:prSet/>
      <dgm:spPr/>
      <dgm:t>
        <a:bodyPr/>
        <a:lstStyle/>
        <a:p>
          <a:endParaRPr lang="es-ES"/>
        </a:p>
      </dgm:t>
    </dgm:pt>
    <dgm:pt modelId="{4C9C218E-C9CE-4D5B-91CA-F1D56DA6EF4D}">
      <dgm:prSet/>
      <dgm:spPr/>
      <dgm:t>
        <a:bodyPr/>
        <a:lstStyle/>
        <a:p>
          <a:pPr rtl="0"/>
          <a:r>
            <a:rPr lang="es-ES" b="1" dirty="0"/>
            <a:t>Puntualidad: </a:t>
          </a:r>
          <a:r>
            <a:rPr lang="es-ES" dirty="0"/>
            <a:t>Cumplir con los horarios establecidos y a tiempo en todos los compromisos.</a:t>
          </a:r>
          <a:endParaRPr lang="es-ES_tradnl" dirty="0"/>
        </a:p>
      </dgm:t>
    </dgm:pt>
    <dgm:pt modelId="{9C60B2EB-943D-4BD1-9660-E2FCEAF80FF9}" type="parTrans" cxnId="{F6BDBB45-EC87-4F3A-BE2B-FB7F346B25D6}">
      <dgm:prSet/>
      <dgm:spPr/>
      <dgm:t>
        <a:bodyPr/>
        <a:lstStyle/>
        <a:p>
          <a:endParaRPr lang="es-ES"/>
        </a:p>
      </dgm:t>
    </dgm:pt>
    <dgm:pt modelId="{6D2FCD81-9838-4EF6-8594-613CE60E4C87}" type="sibTrans" cxnId="{F6BDBB45-EC87-4F3A-BE2B-FB7F346B25D6}">
      <dgm:prSet/>
      <dgm:spPr/>
      <dgm:t>
        <a:bodyPr/>
        <a:lstStyle/>
        <a:p>
          <a:endParaRPr lang="es-ES"/>
        </a:p>
      </dgm:t>
    </dgm:pt>
    <dgm:pt modelId="{B76AC586-B625-418D-BFCD-60F8F52E07B2}">
      <dgm:prSet/>
      <dgm:spPr/>
      <dgm:t>
        <a:bodyPr/>
        <a:lstStyle/>
        <a:p>
          <a:pPr rtl="0"/>
          <a:r>
            <a:rPr lang="es-ES" b="1" dirty="0"/>
            <a:t>Trabajo en equipo</a:t>
          </a:r>
          <a:r>
            <a:rPr lang="es-ES" dirty="0"/>
            <a:t>: Coordinar entre las distintas unidades y personas para lograr mejores resultados.</a:t>
          </a:r>
          <a:endParaRPr lang="es-ES_tradnl" dirty="0"/>
        </a:p>
      </dgm:t>
    </dgm:pt>
    <dgm:pt modelId="{57B2ECDF-C4F7-4220-915B-EA5D0F01CD15}" type="parTrans" cxnId="{5FA633E9-1910-4368-914D-DBE4B750BD97}">
      <dgm:prSet/>
      <dgm:spPr/>
      <dgm:t>
        <a:bodyPr/>
        <a:lstStyle/>
        <a:p>
          <a:endParaRPr lang="es-ES"/>
        </a:p>
      </dgm:t>
    </dgm:pt>
    <dgm:pt modelId="{2A8A152A-5F83-4C1F-B2A8-04B4A1F86C8C}" type="sibTrans" cxnId="{5FA633E9-1910-4368-914D-DBE4B750BD97}">
      <dgm:prSet/>
      <dgm:spPr/>
      <dgm:t>
        <a:bodyPr/>
        <a:lstStyle/>
        <a:p>
          <a:endParaRPr lang="es-ES"/>
        </a:p>
      </dgm:t>
    </dgm:pt>
    <dgm:pt modelId="{1422957B-0E3B-4B58-98B2-1AE84D004F4F}">
      <dgm:prSet/>
      <dgm:spPr/>
      <dgm:t>
        <a:bodyPr/>
        <a:lstStyle/>
        <a:p>
          <a:pPr rtl="0"/>
          <a:r>
            <a:rPr lang="es-ES" b="1" dirty="0"/>
            <a:t>Equidad: </a:t>
          </a:r>
          <a:r>
            <a:rPr lang="es-ES" dirty="0"/>
            <a:t>Garantizar la igualdad de acceso y trato para todos los pacientes</a:t>
          </a:r>
          <a:endParaRPr lang="es-ES_tradnl" dirty="0"/>
        </a:p>
      </dgm:t>
    </dgm:pt>
    <dgm:pt modelId="{200BCAAD-0A20-43F3-99D5-DCEF73AB4C07}" type="parTrans" cxnId="{757149E5-99F4-45EA-8920-B3F70A5C9F6B}">
      <dgm:prSet/>
      <dgm:spPr/>
      <dgm:t>
        <a:bodyPr/>
        <a:lstStyle/>
        <a:p>
          <a:endParaRPr lang="es-ES"/>
        </a:p>
      </dgm:t>
    </dgm:pt>
    <dgm:pt modelId="{61277554-BC3C-4623-805B-1A73021F0F2B}" type="sibTrans" cxnId="{757149E5-99F4-45EA-8920-B3F70A5C9F6B}">
      <dgm:prSet/>
      <dgm:spPr/>
      <dgm:t>
        <a:bodyPr/>
        <a:lstStyle/>
        <a:p>
          <a:endParaRPr lang="es-ES"/>
        </a:p>
      </dgm:t>
    </dgm:pt>
    <dgm:pt modelId="{F1C58092-7D37-4BC9-BA9F-C32BAD88C84D}">
      <dgm:prSet/>
      <dgm:spPr/>
      <dgm:t>
        <a:bodyPr/>
        <a:lstStyle/>
        <a:p>
          <a:pPr rtl="0"/>
          <a:r>
            <a:rPr lang="es-ES" b="1" dirty="0"/>
            <a:t>Responsabilidad: </a:t>
          </a:r>
          <a:r>
            <a:rPr lang="es-ES" dirty="0"/>
            <a:t>Cumplir oportuna, eficiente y eficazmente las labores encomendadas.</a:t>
          </a:r>
          <a:endParaRPr lang="es-ES_tradnl" dirty="0"/>
        </a:p>
      </dgm:t>
    </dgm:pt>
    <dgm:pt modelId="{4F0C9888-DB4A-4A15-A5C5-FB4662C7D394}" type="parTrans" cxnId="{17D446CC-78C6-4173-8D0C-1F7E86BFFE30}">
      <dgm:prSet/>
      <dgm:spPr/>
      <dgm:t>
        <a:bodyPr/>
        <a:lstStyle/>
        <a:p>
          <a:endParaRPr lang="es-ES"/>
        </a:p>
      </dgm:t>
    </dgm:pt>
    <dgm:pt modelId="{5AE34E1F-6824-45CD-AF80-1391A3E20306}" type="sibTrans" cxnId="{17D446CC-78C6-4173-8D0C-1F7E86BFFE30}">
      <dgm:prSet/>
      <dgm:spPr/>
      <dgm:t>
        <a:bodyPr/>
        <a:lstStyle/>
        <a:p>
          <a:endParaRPr lang="es-ES"/>
        </a:p>
      </dgm:t>
    </dgm:pt>
    <dgm:pt modelId="{8BA4500C-5834-42E1-8F77-B087BEA2AAC8}" type="pres">
      <dgm:prSet presAssocID="{80F27B35-72C1-4BA4-BA74-0566BA560E0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936D66B-48B1-449C-A11C-937F9BE026E6}" type="pres">
      <dgm:prSet presAssocID="{80F27B35-72C1-4BA4-BA74-0566BA560E0D}" presName="arrow" presStyleLbl="bgShp" presStyleIdx="0" presStyleCnt="1"/>
      <dgm:spPr/>
    </dgm:pt>
    <dgm:pt modelId="{5677AA79-8008-4FD1-92CB-9FEB3CCDE5A0}" type="pres">
      <dgm:prSet presAssocID="{80F27B35-72C1-4BA4-BA74-0566BA560E0D}" presName="points" presStyleCnt="0"/>
      <dgm:spPr/>
    </dgm:pt>
    <dgm:pt modelId="{07257DA6-2D1F-4807-B9ED-9F2C80FEF9F1}" type="pres">
      <dgm:prSet presAssocID="{66AFE599-1D35-4A52-9168-B5F7318CA76B}" presName="compositeA" presStyleCnt="0"/>
      <dgm:spPr/>
    </dgm:pt>
    <dgm:pt modelId="{4FC8BB28-7454-419A-9F01-E43776BEE7D7}" type="pres">
      <dgm:prSet presAssocID="{66AFE599-1D35-4A52-9168-B5F7318CA76B}" presName="text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F5A3CF-0DC1-43A6-B602-1FAFA30BA825}" type="pres">
      <dgm:prSet presAssocID="{66AFE599-1D35-4A52-9168-B5F7318CA76B}" presName="circleA" presStyleLbl="node1" presStyleIdx="0" presStyleCnt="5"/>
      <dgm:spPr/>
    </dgm:pt>
    <dgm:pt modelId="{53530700-16CA-4CFE-BF61-2A9047EA2673}" type="pres">
      <dgm:prSet presAssocID="{66AFE599-1D35-4A52-9168-B5F7318CA76B}" presName="spaceA" presStyleCnt="0"/>
      <dgm:spPr/>
    </dgm:pt>
    <dgm:pt modelId="{F5F70E05-1B88-4E1A-B623-FF2155C40A0D}" type="pres">
      <dgm:prSet presAssocID="{EE2CCDCA-A2A3-4563-B17B-2C250EDC6C37}" presName="space" presStyleCnt="0"/>
      <dgm:spPr/>
    </dgm:pt>
    <dgm:pt modelId="{72FE5814-D3D3-4817-917C-350FB0D8577A}" type="pres">
      <dgm:prSet presAssocID="{4C9C218E-C9CE-4D5B-91CA-F1D56DA6EF4D}" presName="compositeB" presStyleCnt="0"/>
      <dgm:spPr/>
    </dgm:pt>
    <dgm:pt modelId="{651D043F-E00E-4D4C-9257-4EFBF5D974A8}" type="pres">
      <dgm:prSet presAssocID="{4C9C218E-C9CE-4D5B-91CA-F1D56DA6EF4D}" presName="text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4F4433-3F75-442B-84D0-BBCCF548A38C}" type="pres">
      <dgm:prSet presAssocID="{4C9C218E-C9CE-4D5B-91CA-F1D56DA6EF4D}" presName="circleB" presStyleLbl="node1" presStyleIdx="1" presStyleCnt="5"/>
      <dgm:spPr/>
    </dgm:pt>
    <dgm:pt modelId="{DA52C900-3BD5-4D43-8EF3-FA0A0980D8F1}" type="pres">
      <dgm:prSet presAssocID="{4C9C218E-C9CE-4D5B-91CA-F1D56DA6EF4D}" presName="spaceB" presStyleCnt="0"/>
      <dgm:spPr/>
    </dgm:pt>
    <dgm:pt modelId="{47BA21AA-C975-4239-AD02-74A064BDBC7C}" type="pres">
      <dgm:prSet presAssocID="{6D2FCD81-9838-4EF6-8594-613CE60E4C87}" presName="space" presStyleCnt="0"/>
      <dgm:spPr/>
    </dgm:pt>
    <dgm:pt modelId="{4B38C5EB-9E9E-4910-9B57-EAF86824BA94}" type="pres">
      <dgm:prSet presAssocID="{B76AC586-B625-418D-BFCD-60F8F52E07B2}" presName="compositeA" presStyleCnt="0"/>
      <dgm:spPr/>
    </dgm:pt>
    <dgm:pt modelId="{C3068EB4-3DFD-4D4F-95D6-C0F5F17A5C18}" type="pres">
      <dgm:prSet presAssocID="{B76AC586-B625-418D-BFCD-60F8F52E07B2}" presName="textA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8A054E-02DC-4F55-99F6-C8DED9BAE281}" type="pres">
      <dgm:prSet presAssocID="{B76AC586-B625-418D-BFCD-60F8F52E07B2}" presName="circleA" presStyleLbl="node1" presStyleIdx="2" presStyleCnt="5"/>
      <dgm:spPr/>
    </dgm:pt>
    <dgm:pt modelId="{F5DD71F3-F156-4240-AE9F-1CE40DFA45E7}" type="pres">
      <dgm:prSet presAssocID="{B76AC586-B625-418D-BFCD-60F8F52E07B2}" presName="spaceA" presStyleCnt="0"/>
      <dgm:spPr/>
    </dgm:pt>
    <dgm:pt modelId="{7D43F86F-ABE0-436D-815A-8E4D2E738DDE}" type="pres">
      <dgm:prSet presAssocID="{2A8A152A-5F83-4C1F-B2A8-04B4A1F86C8C}" presName="space" presStyleCnt="0"/>
      <dgm:spPr/>
    </dgm:pt>
    <dgm:pt modelId="{3FA2CCA1-D1E8-410D-A283-8E2FF1AB810A}" type="pres">
      <dgm:prSet presAssocID="{1422957B-0E3B-4B58-98B2-1AE84D004F4F}" presName="compositeB" presStyleCnt="0"/>
      <dgm:spPr/>
    </dgm:pt>
    <dgm:pt modelId="{72CC6182-72D0-4A59-9E50-9780C05F4F76}" type="pres">
      <dgm:prSet presAssocID="{1422957B-0E3B-4B58-98B2-1AE84D004F4F}" presName="textB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59479A-8BB8-467B-9008-C5895600F823}" type="pres">
      <dgm:prSet presAssocID="{1422957B-0E3B-4B58-98B2-1AE84D004F4F}" presName="circleB" presStyleLbl="node1" presStyleIdx="3" presStyleCnt="5"/>
      <dgm:spPr/>
    </dgm:pt>
    <dgm:pt modelId="{DACE29BB-FCE7-4A9B-8066-FBFD6B41D491}" type="pres">
      <dgm:prSet presAssocID="{1422957B-0E3B-4B58-98B2-1AE84D004F4F}" presName="spaceB" presStyleCnt="0"/>
      <dgm:spPr/>
    </dgm:pt>
    <dgm:pt modelId="{8DCE6AB2-899C-4EA9-91C8-8DF202000030}" type="pres">
      <dgm:prSet presAssocID="{61277554-BC3C-4623-805B-1A73021F0F2B}" presName="space" presStyleCnt="0"/>
      <dgm:spPr/>
    </dgm:pt>
    <dgm:pt modelId="{E3E84E30-DB77-4791-9176-C85684949AF6}" type="pres">
      <dgm:prSet presAssocID="{F1C58092-7D37-4BC9-BA9F-C32BAD88C84D}" presName="compositeA" presStyleCnt="0"/>
      <dgm:spPr/>
    </dgm:pt>
    <dgm:pt modelId="{2D38A981-719D-4902-9B18-45B82D6C1D9E}" type="pres">
      <dgm:prSet presAssocID="{F1C58092-7D37-4BC9-BA9F-C32BAD88C84D}" presName="textA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422CD1-DDA5-4CA5-AFB0-94485B83B1A8}" type="pres">
      <dgm:prSet presAssocID="{F1C58092-7D37-4BC9-BA9F-C32BAD88C84D}" presName="circleA" presStyleLbl="node1" presStyleIdx="4" presStyleCnt="5"/>
      <dgm:spPr/>
    </dgm:pt>
    <dgm:pt modelId="{DD55AAFE-8EB2-409D-804C-ADD36A9C8C23}" type="pres">
      <dgm:prSet presAssocID="{F1C58092-7D37-4BC9-BA9F-C32BAD88C84D}" presName="spaceA" presStyleCnt="0"/>
      <dgm:spPr/>
    </dgm:pt>
  </dgm:ptLst>
  <dgm:cxnLst>
    <dgm:cxn modelId="{243675B3-D8A5-48A9-ABB1-D8CBDCEB580D}" srcId="{80F27B35-72C1-4BA4-BA74-0566BA560E0D}" destId="{66AFE599-1D35-4A52-9168-B5F7318CA76B}" srcOrd="0" destOrd="0" parTransId="{D1DA890D-EC79-4B64-AAC9-7504D8EF3E6A}" sibTransId="{EE2CCDCA-A2A3-4563-B17B-2C250EDC6C37}"/>
    <dgm:cxn modelId="{1609B784-361F-4DFC-827C-C09F8FFE490B}" type="presOf" srcId="{80F27B35-72C1-4BA4-BA74-0566BA560E0D}" destId="{8BA4500C-5834-42E1-8F77-B087BEA2AAC8}" srcOrd="0" destOrd="0" presId="urn:microsoft.com/office/officeart/2005/8/layout/hProcess11"/>
    <dgm:cxn modelId="{8A644B89-E6C1-44BF-BD7A-EC47F304A598}" type="presOf" srcId="{1422957B-0E3B-4B58-98B2-1AE84D004F4F}" destId="{72CC6182-72D0-4A59-9E50-9780C05F4F76}" srcOrd="0" destOrd="0" presId="urn:microsoft.com/office/officeart/2005/8/layout/hProcess11"/>
    <dgm:cxn modelId="{39757045-E713-4835-9EC6-7258077A1EF6}" type="presOf" srcId="{F1C58092-7D37-4BC9-BA9F-C32BAD88C84D}" destId="{2D38A981-719D-4902-9B18-45B82D6C1D9E}" srcOrd="0" destOrd="0" presId="urn:microsoft.com/office/officeart/2005/8/layout/hProcess11"/>
    <dgm:cxn modelId="{757149E5-99F4-45EA-8920-B3F70A5C9F6B}" srcId="{80F27B35-72C1-4BA4-BA74-0566BA560E0D}" destId="{1422957B-0E3B-4B58-98B2-1AE84D004F4F}" srcOrd="3" destOrd="0" parTransId="{200BCAAD-0A20-43F3-99D5-DCEF73AB4C07}" sibTransId="{61277554-BC3C-4623-805B-1A73021F0F2B}"/>
    <dgm:cxn modelId="{F6BDBB45-EC87-4F3A-BE2B-FB7F346B25D6}" srcId="{80F27B35-72C1-4BA4-BA74-0566BA560E0D}" destId="{4C9C218E-C9CE-4D5B-91CA-F1D56DA6EF4D}" srcOrd="1" destOrd="0" parTransId="{9C60B2EB-943D-4BD1-9660-E2FCEAF80FF9}" sibTransId="{6D2FCD81-9838-4EF6-8594-613CE60E4C87}"/>
    <dgm:cxn modelId="{5FA633E9-1910-4368-914D-DBE4B750BD97}" srcId="{80F27B35-72C1-4BA4-BA74-0566BA560E0D}" destId="{B76AC586-B625-418D-BFCD-60F8F52E07B2}" srcOrd="2" destOrd="0" parTransId="{57B2ECDF-C4F7-4220-915B-EA5D0F01CD15}" sibTransId="{2A8A152A-5F83-4C1F-B2A8-04B4A1F86C8C}"/>
    <dgm:cxn modelId="{A6D04DAB-EB00-4498-B791-ABFF9D2F7CC3}" type="presOf" srcId="{66AFE599-1D35-4A52-9168-B5F7318CA76B}" destId="{4FC8BB28-7454-419A-9F01-E43776BEE7D7}" srcOrd="0" destOrd="0" presId="urn:microsoft.com/office/officeart/2005/8/layout/hProcess11"/>
    <dgm:cxn modelId="{06637DF1-9960-40E9-A82C-B83A6A254244}" type="presOf" srcId="{B76AC586-B625-418D-BFCD-60F8F52E07B2}" destId="{C3068EB4-3DFD-4D4F-95D6-C0F5F17A5C18}" srcOrd="0" destOrd="0" presId="urn:microsoft.com/office/officeart/2005/8/layout/hProcess11"/>
    <dgm:cxn modelId="{3463D913-7401-450E-963F-AB2947D54203}" type="presOf" srcId="{4C9C218E-C9CE-4D5B-91CA-F1D56DA6EF4D}" destId="{651D043F-E00E-4D4C-9257-4EFBF5D974A8}" srcOrd="0" destOrd="0" presId="urn:microsoft.com/office/officeart/2005/8/layout/hProcess11"/>
    <dgm:cxn modelId="{17D446CC-78C6-4173-8D0C-1F7E86BFFE30}" srcId="{80F27B35-72C1-4BA4-BA74-0566BA560E0D}" destId="{F1C58092-7D37-4BC9-BA9F-C32BAD88C84D}" srcOrd="4" destOrd="0" parTransId="{4F0C9888-DB4A-4A15-A5C5-FB4662C7D394}" sibTransId="{5AE34E1F-6824-45CD-AF80-1391A3E20306}"/>
    <dgm:cxn modelId="{C7E4D478-37C3-4F64-B63E-414329A52C3F}" type="presParOf" srcId="{8BA4500C-5834-42E1-8F77-B087BEA2AAC8}" destId="{A936D66B-48B1-449C-A11C-937F9BE026E6}" srcOrd="0" destOrd="0" presId="urn:microsoft.com/office/officeart/2005/8/layout/hProcess11"/>
    <dgm:cxn modelId="{188ED527-0DC5-4A15-BB4D-98FA44D2D86D}" type="presParOf" srcId="{8BA4500C-5834-42E1-8F77-B087BEA2AAC8}" destId="{5677AA79-8008-4FD1-92CB-9FEB3CCDE5A0}" srcOrd="1" destOrd="0" presId="urn:microsoft.com/office/officeart/2005/8/layout/hProcess11"/>
    <dgm:cxn modelId="{3D98AD9F-D4D9-433D-8F4E-2D1FE03A014A}" type="presParOf" srcId="{5677AA79-8008-4FD1-92CB-9FEB3CCDE5A0}" destId="{07257DA6-2D1F-4807-B9ED-9F2C80FEF9F1}" srcOrd="0" destOrd="0" presId="urn:microsoft.com/office/officeart/2005/8/layout/hProcess11"/>
    <dgm:cxn modelId="{C882B570-F434-455F-90C2-503003EC4E3E}" type="presParOf" srcId="{07257DA6-2D1F-4807-B9ED-9F2C80FEF9F1}" destId="{4FC8BB28-7454-419A-9F01-E43776BEE7D7}" srcOrd="0" destOrd="0" presId="urn:microsoft.com/office/officeart/2005/8/layout/hProcess11"/>
    <dgm:cxn modelId="{005FBDFB-7A12-445B-909E-281FC2129827}" type="presParOf" srcId="{07257DA6-2D1F-4807-B9ED-9F2C80FEF9F1}" destId="{F0F5A3CF-0DC1-43A6-B602-1FAFA30BA825}" srcOrd="1" destOrd="0" presId="urn:microsoft.com/office/officeart/2005/8/layout/hProcess11"/>
    <dgm:cxn modelId="{F326B68C-B43F-49FB-881C-0B884088700B}" type="presParOf" srcId="{07257DA6-2D1F-4807-B9ED-9F2C80FEF9F1}" destId="{53530700-16CA-4CFE-BF61-2A9047EA2673}" srcOrd="2" destOrd="0" presId="urn:microsoft.com/office/officeart/2005/8/layout/hProcess11"/>
    <dgm:cxn modelId="{4B722E11-082E-4982-B620-45399E8693B6}" type="presParOf" srcId="{5677AA79-8008-4FD1-92CB-9FEB3CCDE5A0}" destId="{F5F70E05-1B88-4E1A-B623-FF2155C40A0D}" srcOrd="1" destOrd="0" presId="urn:microsoft.com/office/officeart/2005/8/layout/hProcess11"/>
    <dgm:cxn modelId="{84A410AA-4104-4AD3-BB70-5D3EF436F5A0}" type="presParOf" srcId="{5677AA79-8008-4FD1-92CB-9FEB3CCDE5A0}" destId="{72FE5814-D3D3-4817-917C-350FB0D8577A}" srcOrd="2" destOrd="0" presId="urn:microsoft.com/office/officeart/2005/8/layout/hProcess11"/>
    <dgm:cxn modelId="{DF161A0C-CAB9-4575-933A-99435269BBB1}" type="presParOf" srcId="{72FE5814-D3D3-4817-917C-350FB0D8577A}" destId="{651D043F-E00E-4D4C-9257-4EFBF5D974A8}" srcOrd="0" destOrd="0" presId="urn:microsoft.com/office/officeart/2005/8/layout/hProcess11"/>
    <dgm:cxn modelId="{9CABA0C5-F273-46E3-AB4F-8BE1BBA0C0F5}" type="presParOf" srcId="{72FE5814-D3D3-4817-917C-350FB0D8577A}" destId="{234F4433-3F75-442B-84D0-BBCCF548A38C}" srcOrd="1" destOrd="0" presId="urn:microsoft.com/office/officeart/2005/8/layout/hProcess11"/>
    <dgm:cxn modelId="{C4E1EF4F-6A14-4DC5-B2D4-E84D1A89499C}" type="presParOf" srcId="{72FE5814-D3D3-4817-917C-350FB0D8577A}" destId="{DA52C900-3BD5-4D43-8EF3-FA0A0980D8F1}" srcOrd="2" destOrd="0" presId="urn:microsoft.com/office/officeart/2005/8/layout/hProcess11"/>
    <dgm:cxn modelId="{145373B7-9B82-4088-B433-FAF0D8F2D21B}" type="presParOf" srcId="{5677AA79-8008-4FD1-92CB-9FEB3CCDE5A0}" destId="{47BA21AA-C975-4239-AD02-74A064BDBC7C}" srcOrd="3" destOrd="0" presId="urn:microsoft.com/office/officeart/2005/8/layout/hProcess11"/>
    <dgm:cxn modelId="{5DFE8D37-5EEA-4508-BAD7-E5CF5F3799D6}" type="presParOf" srcId="{5677AA79-8008-4FD1-92CB-9FEB3CCDE5A0}" destId="{4B38C5EB-9E9E-4910-9B57-EAF86824BA94}" srcOrd="4" destOrd="0" presId="urn:microsoft.com/office/officeart/2005/8/layout/hProcess11"/>
    <dgm:cxn modelId="{958C828F-C8F4-485A-84A9-4FDE1B3A02D6}" type="presParOf" srcId="{4B38C5EB-9E9E-4910-9B57-EAF86824BA94}" destId="{C3068EB4-3DFD-4D4F-95D6-C0F5F17A5C18}" srcOrd="0" destOrd="0" presId="urn:microsoft.com/office/officeart/2005/8/layout/hProcess11"/>
    <dgm:cxn modelId="{49FB1C36-5303-4848-B63F-49278F22BA05}" type="presParOf" srcId="{4B38C5EB-9E9E-4910-9B57-EAF86824BA94}" destId="{B68A054E-02DC-4F55-99F6-C8DED9BAE281}" srcOrd="1" destOrd="0" presId="urn:microsoft.com/office/officeart/2005/8/layout/hProcess11"/>
    <dgm:cxn modelId="{955136EB-45B9-4C08-8FF2-9F789755B106}" type="presParOf" srcId="{4B38C5EB-9E9E-4910-9B57-EAF86824BA94}" destId="{F5DD71F3-F156-4240-AE9F-1CE40DFA45E7}" srcOrd="2" destOrd="0" presId="urn:microsoft.com/office/officeart/2005/8/layout/hProcess11"/>
    <dgm:cxn modelId="{A41FE3D1-BC35-47B4-A08D-B418254D16B9}" type="presParOf" srcId="{5677AA79-8008-4FD1-92CB-9FEB3CCDE5A0}" destId="{7D43F86F-ABE0-436D-815A-8E4D2E738DDE}" srcOrd="5" destOrd="0" presId="urn:microsoft.com/office/officeart/2005/8/layout/hProcess11"/>
    <dgm:cxn modelId="{09EF4CA5-B169-43F5-9BE7-65E73E30B7CD}" type="presParOf" srcId="{5677AA79-8008-4FD1-92CB-9FEB3CCDE5A0}" destId="{3FA2CCA1-D1E8-410D-A283-8E2FF1AB810A}" srcOrd="6" destOrd="0" presId="urn:microsoft.com/office/officeart/2005/8/layout/hProcess11"/>
    <dgm:cxn modelId="{CC3D9877-3031-4F4C-82A7-6D6F08632F37}" type="presParOf" srcId="{3FA2CCA1-D1E8-410D-A283-8E2FF1AB810A}" destId="{72CC6182-72D0-4A59-9E50-9780C05F4F76}" srcOrd="0" destOrd="0" presId="urn:microsoft.com/office/officeart/2005/8/layout/hProcess11"/>
    <dgm:cxn modelId="{1A88E609-7424-410A-91F5-911BBBE8EAD5}" type="presParOf" srcId="{3FA2CCA1-D1E8-410D-A283-8E2FF1AB810A}" destId="{2E59479A-8BB8-467B-9008-C5895600F823}" srcOrd="1" destOrd="0" presId="urn:microsoft.com/office/officeart/2005/8/layout/hProcess11"/>
    <dgm:cxn modelId="{027DD2C4-D4EC-4F4E-A923-1F1797D706B4}" type="presParOf" srcId="{3FA2CCA1-D1E8-410D-A283-8E2FF1AB810A}" destId="{DACE29BB-FCE7-4A9B-8066-FBFD6B41D491}" srcOrd="2" destOrd="0" presId="urn:microsoft.com/office/officeart/2005/8/layout/hProcess11"/>
    <dgm:cxn modelId="{87950C2B-3D94-4FE5-9C98-8FEAB8E57BEE}" type="presParOf" srcId="{5677AA79-8008-4FD1-92CB-9FEB3CCDE5A0}" destId="{8DCE6AB2-899C-4EA9-91C8-8DF202000030}" srcOrd="7" destOrd="0" presId="urn:microsoft.com/office/officeart/2005/8/layout/hProcess11"/>
    <dgm:cxn modelId="{A88238DC-D694-4377-9DE6-375E1D12C810}" type="presParOf" srcId="{5677AA79-8008-4FD1-92CB-9FEB3CCDE5A0}" destId="{E3E84E30-DB77-4791-9176-C85684949AF6}" srcOrd="8" destOrd="0" presId="urn:microsoft.com/office/officeart/2005/8/layout/hProcess11"/>
    <dgm:cxn modelId="{EEA33601-34A6-46BA-A203-D75181058373}" type="presParOf" srcId="{E3E84E30-DB77-4791-9176-C85684949AF6}" destId="{2D38A981-719D-4902-9B18-45B82D6C1D9E}" srcOrd="0" destOrd="0" presId="urn:microsoft.com/office/officeart/2005/8/layout/hProcess11"/>
    <dgm:cxn modelId="{848ECAA4-4AB0-4ED6-8687-E0C750C11B37}" type="presParOf" srcId="{E3E84E30-DB77-4791-9176-C85684949AF6}" destId="{E8422CD1-DDA5-4CA5-AFB0-94485B83B1A8}" srcOrd="1" destOrd="0" presId="urn:microsoft.com/office/officeart/2005/8/layout/hProcess11"/>
    <dgm:cxn modelId="{9F5DDF92-7302-45BC-8619-0566E23BDE6A}" type="presParOf" srcId="{E3E84E30-DB77-4791-9176-C85684949AF6}" destId="{DD55AAFE-8EB2-409D-804C-ADD36A9C8C2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728FB19-AC33-4432-9240-71B886598727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97ECCA3-B48C-4F67-A76E-BFB319939B3C}">
      <dgm:prSet/>
      <dgm:spPr/>
      <dgm:t>
        <a:bodyPr/>
        <a:lstStyle/>
        <a:p>
          <a:pPr rtl="0"/>
          <a:r>
            <a:rPr lang="es-ES" dirty="0"/>
            <a:t>Misión: </a:t>
          </a:r>
          <a:endParaRPr lang="es-ES_tradnl" dirty="0"/>
        </a:p>
      </dgm:t>
    </dgm:pt>
    <dgm:pt modelId="{7CDAEF2D-95E4-43E9-9011-C67EBFDFDD73}" type="parTrans" cxnId="{E8B6AEA0-78BA-4D60-A89C-1B3D3D91E10B}">
      <dgm:prSet/>
      <dgm:spPr/>
      <dgm:t>
        <a:bodyPr/>
        <a:lstStyle/>
        <a:p>
          <a:endParaRPr lang="es-ES"/>
        </a:p>
      </dgm:t>
    </dgm:pt>
    <dgm:pt modelId="{67349B6F-2325-4800-9200-8F225E423DEA}" type="sibTrans" cxnId="{E8B6AEA0-78BA-4D60-A89C-1B3D3D91E10B}">
      <dgm:prSet/>
      <dgm:spPr/>
      <dgm:t>
        <a:bodyPr/>
        <a:lstStyle/>
        <a:p>
          <a:endParaRPr lang="es-ES"/>
        </a:p>
      </dgm:t>
    </dgm:pt>
    <dgm:pt modelId="{58DAF3EF-B702-445C-95D8-3669CD33500F}">
      <dgm:prSet/>
      <dgm:spPr/>
      <dgm:t>
        <a:bodyPr/>
        <a:lstStyle/>
        <a:p>
          <a:pPr rtl="0"/>
          <a:r>
            <a:rPr lang="es-ES" dirty="0"/>
            <a:t>Planificar, organizar, elaborar y ejecutar los procedimientos de contratación para la adquisición, arrendamiento de bienes, ejecución de obras y prestación de servicios, e incluido los de consultoría, solicitados por los diferentes servicios, basado en la normativa legal vigente del Estado, contribuyendo así a mejorar calidad de los servicios que brinda el Hospital.</a:t>
          </a:r>
          <a:endParaRPr lang="es-ES_tradnl" dirty="0"/>
        </a:p>
      </dgm:t>
    </dgm:pt>
    <dgm:pt modelId="{E4C4568D-5BD8-4786-B9C3-CDD69FE92C21}" type="parTrans" cxnId="{5755AE3F-D31E-40F2-9554-5B546FC7B1D5}">
      <dgm:prSet/>
      <dgm:spPr/>
      <dgm:t>
        <a:bodyPr/>
        <a:lstStyle/>
        <a:p>
          <a:endParaRPr lang="es-ES"/>
        </a:p>
      </dgm:t>
    </dgm:pt>
    <dgm:pt modelId="{51EF3807-8E40-43A9-A646-E758C12DA6F8}" type="sibTrans" cxnId="{5755AE3F-D31E-40F2-9554-5B546FC7B1D5}">
      <dgm:prSet/>
      <dgm:spPr/>
      <dgm:t>
        <a:bodyPr/>
        <a:lstStyle/>
        <a:p>
          <a:endParaRPr lang="es-ES"/>
        </a:p>
      </dgm:t>
    </dgm:pt>
    <dgm:pt modelId="{97F70A96-2013-44B7-B2F7-5F6BCE40E8DD}">
      <dgm:prSet/>
      <dgm:spPr/>
      <dgm:t>
        <a:bodyPr/>
        <a:lstStyle/>
        <a:p>
          <a:pPr rtl="0"/>
          <a:r>
            <a:rPr lang="es-ES" dirty="0"/>
            <a:t>Está representado por el Jefe de Compras Públicas.</a:t>
          </a:r>
          <a:endParaRPr lang="es-ES_tradnl" dirty="0"/>
        </a:p>
      </dgm:t>
    </dgm:pt>
    <dgm:pt modelId="{74A0180E-9566-4491-A3A7-C2D835F0D1FA}" type="parTrans" cxnId="{DF716248-266B-41FF-A2CB-D8F1603E3FC2}">
      <dgm:prSet/>
      <dgm:spPr/>
      <dgm:t>
        <a:bodyPr/>
        <a:lstStyle/>
        <a:p>
          <a:endParaRPr lang="es-ES"/>
        </a:p>
      </dgm:t>
    </dgm:pt>
    <dgm:pt modelId="{99EDE929-7E47-4675-902D-7973E442A1B3}" type="sibTrans" cxnId="{DF716248-266B-41FF-A2CB-D8F1603E3FC2}">
      <dgm:prSet/>
      <dgm:spPr/>
      <dgm:t>
        <a:bodyPr/>
        <a:lstStyle/>
        <a:p>
          <a:endParaRPr lang="es-ES"/>
        </a:p>
      </dgm:t>
    </dgm:pt>
    <dgm:pt modelId="{3F7A23E6-DB81-4655-B448-9A4636B27B68}" type="pres">
      <dgm:prSet presAssocID="{0728FB19-AC33-4432-9240-71B886598727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349EA8F6-55D9-4CCA-BAEA-CF65F8E9E742}" type="pres">
      <dgm:prSet presAssocID="{697ECCA3-B48C-4F67-A76E-BFB319939B3C}" presName="horFlow" presStyleCnt="0"/>
      <dgm:spPr/>
    </dgm:pt>
    <dgm:pt modelId="{44E4F5D5-BCBE-4F2F-B9FD-D6A19F2FE816}" type="pres">
      <dgm:prSet presAssocID="{697ECCA3-B48C-4F67-A76E-BFB319939B3C}" presName="bigChev" presStyleLbl="node1" presStyleIdx="0" presStyleCnt="2" custScaleX="60942"/>
      <dgm:spPr/>
      <dgm:t>
        <a:bodyPr/>
        <a:lstStyle/>
        <a:p>
          <a:endParaRPr lang="es-ES"/>
        </a:p>
      </dgm:t>
    </dgm:pt>
    <dgm:pt modelId="{AD84BA15-0560-4689-A592-32C45F489BDD}" type="pres">
      <dgm:prSet presAssocID="{E4C4568D-5BD8-4786-B9C3-CDD69FE92C21}" presName="parTrans" presStyleCnt="0"/>
      <dgm:spPr/>
    </dgm:pt>
    <dgm:pt modelId="{B2381A23-4A6F-463D-A06C-49B1923FC4D3}" type="pres">
      <dgm:prSet presAssocID="{58DAF3EF-B702-445C-95D8-3669CD33500F}" presName="node" presStyleLbl="alignAccFollowNode1" presStyleIdx="0" presStyleCnt="1" custScaleX="22915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B179CE-D038-4559-9283-C8E17F8D2688}" type="pres">
      <dgm:prSet presAssocID="{697ECCA3-B48C-4F67-A76E-BFB319939B3C}" presName="vSp" presStyleCnt="0"/>
      <dgm:spPr/>
    </dgm:pt>
    <dgm:pt modelId="{35CF6D5A-9760-4DF8-A80F-705AE8136E57}" type="pres">
      <dgm:prSet presAssocID="{97F70A96-2013-44B7-B2F7-5F6BCE40E8DD}" presName="horFlow" presStyleCnt="0"/>
      <dgm:spPr/>
    </dgm:pt>
    <dgm:pt modelId="{41EE6896-BC76-4798-8778-E2088E7720D4}" type="pres">
      <dgm:prSet presAssocID="{97F70A96-2013-44B7-B2F7-5F6BCE40E8DD}" presName="bigChev" presStyleLbl="node1" presStyleIdx="1" presStyleCnt="2" custScaleX="238417" custScaleY="44736"/>
      <dgm:spPr/>
      <dgm:t>
        <a:bodyPr/>
        <a:lstStyle/>
        <a:p>
          <a:endParaRPr lang="es-ES"/>
        </a:p>
      </dgm:t>
    </dgm:pt>
  </dgm:ptLst>
  <dgm:cxnLst>
    <dgm:cxn modelId="{5755AE3F-D31E-40F2-9554-5B546FC7B1D5}" srcId="{697ECCA3-B48C-4F67-A76E-BFB319939B3C}" destId="{58DAF3EF-B702-445C-95D8-3669CD33500F}" srcOrd="0" destOrd="0" parTransId="{E4C4568D-5BD8-4786-B9C3-CDD69FE92C21}" sibTransId="{51EF3807-8E40-43A9-A646-E758C12DA6F8}"/>
    <dgm:cxn modelId="{DF716248-266B-41FF-A2CB-D8F1603E3FC2}" srcId="{0728FB19-AC33-4432-9240-71B886598727}" destId="{97F70A96-2013-44B7-B2F7-5F6BCE40E8DD}" srcOrd="1" destOrd="0" parTransId="{74A0180E-9566-4491-A3A7-C2D835F0D1FA}" sibTransId="{99EDE929-7E47-4675-902D-7973E442A1B3}"/>
    <dgm:cxn modelId="{94866680-63F6-496B-9B9A-3DDA15F73772}" type="presOf" srcId="{58DAF3EF-B702-445C-95D8-3669CD33500F}" destId="{B2381A23-4A6F-463D-A06C-49B1923FC4D3}" srcOrd="0" destOrd="0" presId="urn:microsoft.com/office/officeart/2005/8/layout/lProcess3"/>
    <dgm:cxn modelId="{E8B6AEA0-78BA-4D60-A89C-1B3D3D91E10B}" srcId="{0728FB19-AC33-4432-9240-71B886598727}" destId="{697ECCA3-B48C-4F67-A76E-BFB319939B3C}" srcOrd="0" destOrd="0" parTransId="{7CDAEF2D-95E4-43E9-9011-C67EBFDFDD73}" sibTransId="{67349B6F-2325-4800-9200-8F225E423DEA}"/>
    <dgm:cxn modelId="{E9647A88-5272-4E02-86E4-308AD3A47B2F}" type="presOf" srcId="{97F70A96-2013-44B7-B2F7-5F6BCE40E8DD}" destId="{41EE6896-BC76-4798-8778-E2088E7720D4}" srcOrd="0" destOrd="0" presId="urn:microsoft.com/office/officeart/2005/8/layout/lProcess3"/>
    <dgm:cxn modelId="{91C1628F-63A0-48C2-9AA2-1717BAB9672C}" type="presOf" srcId="{697ECCA3-B48C-4F67-A76E-BFB319939B3C}" destId="{44E4F5D5-BCBE-4F2F-B9FD-D6A19F2FE816}" srcOrd="0" destOrd="0" presId="urn:microsoft.com/office/officeart/2005/8/layout/lProcess3"/>
    <dgm:cxn modelId="{018C162F-70ED-4FF3-9684-D74B5E79F727}" type="presOf" srcId="{0728FB19-AC33-4432-9240-71B886598727}" destId="{3F7A23E6-DB81-4655-B448-9A4636B27B68}" srcOrd="0" destOrd="0" presId="urn:microsoft.com/office/officeart/2005/8/layout/lProcess3"/>
    <dgm:cxn modelId="{127C61F6-3770-4AB8-BA8D-28D5349699CF}" type="presParOf" srcId="{3F7A23E6-DB81-4655-B448-9A4636B27B68}" destId="{349EA8F6-55D9-4CCA-BAEA-CF65F8E9E742}" srcOrd="0" destOrd="0" presId="urn:microsoft.com/office/officeart/2005/8/layout/lProcess3"/>
    <dgm:cxn modelId="{E9DCAAC1-76C9-4F3C-A6F2-D6FD596352DE}" type="presParOf" srcId="{349EA8F6-55D9-4CCA-BAEA-CF65F8E9E742}" destId="{44E4F5D5-BCBE-4F2F-B9FD-D6A19F2FE816}" srcOrd="0" destOrd="0" presId="urn:microsoft.com/office/officeart/2005/8/layout/lProcess3"/>
    <dgm:cxn modelId="{DCFD9DC0-0FB5-4647-AB3A-63DB84658DF0}" type="presParOf" srcId="{349EA8F6-55D9-4CCA-BAEA-CF65F8E9E742}" destId="{AD84BA15-0560-4689-A592-32C45F489BDD}" srcOrd="1" destOrd="0" presId="urn:microsoft.com/office/officeart/2005/8/layout/lProcess3"/>
    <dgm:cxn modelId="{96A19CBC-2931-49AE-A5A5-F2E5081D5AB1}" type="presParOf" srcId="{349EA8F6-55D9-4CCA-BAEA-CF65F8E9E742}" destId="{B2381A23-4A6F-463D-A06C-49B1923FC4D3}" srcOrd="2" destOrd="0" presId="urn:microsoft.com/office/officeart/2005/8/layout/lProcess3"/>
    <dgm:cxn modelId="{81B3B4F1-6B66-4866-B11D-B50B5AF1486E}" type="presParOf" srcId="{3F7A23E6-DB81-4655-B448-9A4636B27B68}" destId="{3EB179CE-D038-4559-9283-C8E17F8D2688}" srcOrd="1" destOrd="0" presId="urn:microsoft.com/office/officeart/2005/8/layout/lProcess3"/>
    <dgm:cxn modelId="{8F7FF11F-01D8-4A2D-B2B5-9A522BA25978}" type="presParOf" srcId="{3F7A23E6-DB81-4655-B448-9A4636B27B68}" destId="{35CF6D5A-9760-4DF8-A80F-705AE8136E57}" srcOrd="2" destOrd="0" presId="urn:microsoft.com/office/officeart/2005/8/layout/lProcess3"/>
    <dgm:cxn modelId="{ADCD749C-8DC3-4DCD-88CF-069BBADA2C69}" type="presParOf" srcId="{35CF6D5A-9760-4DF8-A80F-705AE8136E57}" destId="{41EE6896-BC76-4798-8778-E2088E7720D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6184AE-2943-4253-BE05-CE9632ADF344}" type="doc">
      <dgm:prSet loTypeId="urn:microsoft.com/office/officeart/2005/8/layout/bProcess4" loCatId="process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s-ES"/>
        </a:p>
      </dgm:t>
    </dgm:pt>
    <dgm:pt modelId="{2884BDCF-B876-45C8-99E1-6867152DF444}">
      <dgm:prSet/>
      <dgm:spPr/>
      <dgm:t>
        <a:bodyPr/>
        <a:lstStyle/>
        <a:p>
          <a:pPr rtl="0"/>
          <a:r>
            <a:rPr lang="es-ES"/>
            <a:t>Consolidación y publicación del Plan Anual de Contratación (PAC) del Hospital.</a:t>
          </a:r>
          <a:endParaRPr lang="es-ES_tradnl"/>
        </a:p>
      </dgm:t>
    </dgm:pt>
    <dgm:pt modelId="{93C81539-CE15-462B-B00A-CB3FEE7275D5}" type="parTrans" cxnId="{B83C84BF-D785-43FC-A67C-66EC6BBC518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DF9D6E6-1CB1-4EC6-8859-256EBE85419B}" type="sibTrans" cxnId="{B83C84BF-D785-43FC-A67C-66EC6BBC518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A8FE174-6EB6-4633-8E56-535D65D2BEAD}">
      <dgm:prSet/>
      <dgm:spPr/>
      <dgm:t>
        <a:bodyPr/>
        <a:lstStyle/>
        <a:p>
          <a:pPr rtl="0"/>
          <a:r>
            <a:rPr lang="es-ES"/>
            <a:t>Publicar obligatoriamente el Plan Anual de Contratación en la página Web de la Institución.</a:t>
          </a:r>
          <a:endParaRPr lang="es-ES_tradnl"/>
        </a:p>
      </dgm:t>
    </dgm:pt>
    <dgm:pt modelId="{8D94FC42-BC5A-4694-BA63-047B5CD361FE}" type="parTrans" cxnId="{0BA41FC3-A576-4325-8EEE-B42DC04A013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0BF462D-BB41-4FF4-A2B5-2471A7E2FD0B}" type="sibTrans" cxnId="{0BA41FC3-A576-4325-8EEE-B42DC04A013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2F6FA93-9DE3-4F89-A424-4383E2527B20}">
      <dgm:prSet/>
      <dgm:spPr/>
      <dgm:t>
        <a:bodyPr/>
        <a:lstStyle/>
        <a:p>
          <a:pPr rtl="0"/>
          <a:r>
            <a:rPr lang="es-ES"/>
            <a:t>Adjudicar los contratos de acuerdo al proceso a seguir en base al tipo de contratación.</a:t>
          </a:r>
          <a:endParaRPr lang="es-ES_tradnl"/>
        </a:p>
      </dgm:t>
    </dgm:pt>
    <dgm:pt modelId="{7A310280-2484-4B07-B30D-FEE223939D75}" type="parTrans" cxnId="{2BAED4F0-747C-4396-B206-BC18ADBDBA2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E37ABAE-E552-404E-BB61-DE4355ED72E7}" type="sibTrans" cxnId="{2BAED4F0-747C-4396-B206-BC18ADBDBA2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52A675F-2A1E-44AF-B2A8-5A0D9721F181}">
      <dgm:prSet/>
      <dgm:spPr/>
      <dgm:t>
        <a:bodyPr/>
        <a:lstStyle/>
        <a:p>
          <a:pPr rtl="0"/>
          <a:r>
            <a:rPr lang="es-ES"/>
            <a:t>Declarar desierto el o los procedimientos de manera total o parcial; y podrá disponer su archivo o su reapertura.</a:t>
          </a:r>
          <a:endParaRPr lang="es-ES_tradnl"/>
        </a:p>
      </dgm:t>
    </dgm:pt>
    <dgm:pt modelId="{71E9D9C5-A083-420A-BF89-E20332D417B7}" type="parTrans" cxnId="{8B3E328D-F110-493F-9630-88205106F08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5C014AB-3B41-4A81-B84F-C10B902FDA6C}" type="sibTrans" cxnId="{8B3E328D-F110-493F-9630-88205106F08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30F9259-D7F0-4733-B3E3-21B6B485E270}">
      <dgm:prSet/>
      <dgm:spPr/>
      <dgm:t>
        <a:bodyPr/>
        <a:lstStyle/>
        <a:p>
          <a:pPr rtl="0"/>
          <a:r>
            <a:rPr lang="es-ES"/>
            <a:t>Receptar las ofertas de consultoría presentadas en dos sobres separados: oferta técnica y oferta económica.</a:t>
          </a:r>
          <a:endParaRPr lang="es-ES_tradnl"/>
        </a:p>
      </dgm:t>
    </dgm:pt>
    <dgm:pt modelId="{11164B06-A853-4E5D-A48A-DFE8C2C44D16}" type="parTrans" cxnId="{CF6C3CB2-62C8-4073-AEEE-8398C000918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0848A8E-C0A0-4511-A755-9E2A9564E03A}" type="sibTrans" cxnId="{CF6C3CB2-62C8-4073-AEEE-8398C000918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67F75E0-3231-4C16-94E4-A217B4AC7AB6}">
      <dgm:prSet/>
      <dgm:spPr/>
      <dgm:t>
        <a:bodyPr/>
        <a:lstStyle/>
        <a:p>
          <a:pPr rtl="0"/>
          <a:r>
            <a:rPr lang="es-ES"/>
            <a:t>Convocar al concurso de consultoría, aprobar los pliegos, términos de referencia, presupuesto referencial y demás documentos del concurso.</a:t>
          </a:r>
          <a:endParaRPr lang="es-ES_tradnl"/>
        </a:p>
      </dgm:t>
    </dgm:pt>
    <dgm:pt modelId="{F024FDF2-00FC-4D1C-A7A9-7B7116A84219}" type="parTrans" cxnId="{985887C6-AC8E-439A-B7F1-6E17B137008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01605E2-EE4D-4BFD-AB19-4AB714809EF7}" type="sibTrans" cxnId="{985887C6-AC8E-439A-B7F1-6E17B137008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890CF08-6994-4B14-BA6C-D8186A7EF06C}">
      <dgm:prSet/>
      <dgm:spPr/>
      <dgm:t>
        <a:bodyPr/>
        <a:lstStyle/>
        <a:p>
          <a:pPr rtl="0"/>
          <a:r>
            <a:rPr lang="es-ES"/>
            <a:t>Aprobar los pliegos de acuerdo a los modelos establecidos por el INCOP.</a:t>
          </a:r>
          <a:endParaRPr lang="es-ES_tradnl"/>
        </a:p>
      </dgm:t>
    </dgm:pt>
    <dgm:pt modelId="{E3F87EFA-4AC4-4773-AB7E-7BECC96AE1BD}" type="parTrans" cxnId="{F00D0BAD-FA48-46AB-909A-F3FA24219AE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3F2C654-8101-431A-9073-3275F47165E5}" type="sibTrans" cxnId="{F00D0BAD-FA48-46AB-909A-F3FA24219AE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16DEF47-EFDF-47A4-8AE4-8C379ECDEAD1}">
      <dgm:prSet/>
      <dgm:spPr/>
      <dgm:t>
        <a:bodyPr/>
        <a:lstStyle/>
        <a:p>
          <a:pPr rtl="0"/>
          <a:r>
            <a:rPr lang="es-ES"/>
            <a:t>Adjudicar el contrato al oferente que presente oferta al mejor costo.</a:t>
          </a:r>
          <a:endParaRPr lang="es-ES_tradnl"/>
        </a:p>
      </dgm:t>
    </dgm:pt>
    <dgm:pt modelId="{02798A22-DD8C-44DF-AB64-220CCD6D5A30}" type="parTrans" cxnId="{287B148F-A966-473A-B27C-C34D4A67105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9FD2B11-6646-471D-BA6F-6AC62F65629D}" type="sibTrans" cxnId="{287B148F-A966-473A-B27C-C34D4A67105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385C982-470A-4ED7-A1C0-4A7B6CAF5AA4}" type="pres">
      <dgm:prSet presAssocID="{B06184AE-2943-4253-BE05-CE9632ADF344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D82838AD-E61C-4E38-82CB-9348EBB2BF5A}" type="pres">
      <dgm:prSet presAssocID="{2884BDCF-B876-45C8-99E1-6867152DF444}" presName="compNode" presStyleCnt="0"/>
      <dgm:spPr/>
    </dgm:pt>
    <dgm:pt modelId="{5CC71AB3-16C7-4D79-BC9D-5C8D5F0596FD}" type="pres">
      <dgm:prSet presAssocID="{2884BDCF-B876-45C8-99E1-6867152DF444}" presName="dummyConnPt" presStyleCnt="0"/>
      <dgm:spPr/>
    </dgm:pt>
    <dgm:pt modelId="{8FE6F4BE-2A0C-4605-B0F1-B184A1C998F3}" type="pres">
      <dgm:prSet presAssocID="{2884BDCF-B876-45C8-99E1-6867152DF444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E944B1-7F06-4D35-944A-20137C845050}" type="pres">
      <dgm:prSet presAssocID="{5DF9D6E6-1CB1-4EC6-8859-256EBE85419B}" presName="sibTrans" presStyleLbl="bgSibTrans2D1" presStyleIdx="0" presStyleCnt="7"/>
      <dgm:spPr/>
      <dgm:t>
        <a:bodyPr/>
        <a:lstStyle/>
        <a:p>
          <a:endParaRPr lang="es-ES"/>
        </a:p>
      </dgm:t>
    </dgm:pt>
    <dgm:pt modelId="{57C6D7E2-7C5C-488C-A16C-66A54F1C4AB7}" type="pres">
      <dgm:prSet presAssocID="{EA8FE174-6EB6-4633-8E56-535D65D2BEAD}" presName="compNode" presStyleCnt="0"/>
      <dgm:spPr/>
    </dgm:pt>
    <dgm:pt modelId="{A93D69B9-F3D7-48DC-8A53-A88982049472}" type="pres">
      <dgm:prSet presAssocID="{EA8FE174-6EB6-4633-8E56-535D65D2BEAD}" presName="dummyConnPt" presStyleCnt="0"/>
      <dgm:spPr/>
    </dgm:pt>
    <dgm:pt modelId="{957BB852-8613-4C86-B3CD-E9A03EA08DF6}" type="pres">
      <dgm:prSet presAssocID="{EA8FE174-6EB6-4633-8E56-535D65D2BEAD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FF7326-D142-4A6E-81CC-AA25900DA56F}" type="pres">
      <dgm:prSet presAssocID="{B0BF462D-BB41-4FF4-A2B5-2471A7E2FD0B}" presName="sibTrans" presStyleLbl="bgSibTrans2D1" presStyleIdx="1" presStyleCnt="7"/>
      <dgm:spPr/>
      <dgm:t>
        <a:bodyPr/>
        <a:lstStyle/>
        <a:p>
          <a:endParaRPr lang="es-ES"/>
        </a:p>
      </dgm:t>
    </dgm:pt>
    <dgm:pt modelId="{3EF8648B-499D-464F-95F8-A06D3876FE3D}" type="pres">
      <dgm:prSet presAssocID="{F2F6FA93-9DE3-4F89-A424-4383E2527B20}" presName="compNode" presStyleCnt="0"/>
      <dgm:spPr/>
    </dgm:pt>
    <dgm:pt modelId="{DD43FE57-3559-4816-AC17-0763BA7E0448}" type="pres">
      <dgm:prSet presAssocID="{F2F6FA93-9DE3-4F89-A424-4383E2527B20}" presName="dummyConnPt" presStyleCnt="0"/>
      <dgm:spPr/>
    </dgm:pt>
    <dgm:pt modelId="{DC50887D-AD85-4A46-8DFA-83F96157DFA3}" type="pres">
      <dgm:prSet presAssocID="{F2F6FA93-9DE3-4F89-A424-4383E2527B20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25213D-CCB6-451A-949A-C3E70CB47932}" type="pres">
      <dgm:prSet presAssocID="{BE37ABAE-E552-404E-BB61-DE4355ED72E7}" presName="sibTrans" presStyleLbl="bgSibTrans2D1" presStyleIdx="2" presStyleCnt="7"/>
      <dgm:spPr/>
      <dgm:t>
        <a:bodyPr/>
        <a:lstStyle/>
        <a:p>
          <a:endParaRPr lang="es-ES"/>
        </a:p>
      </dgm:t>
    </dgm:pt>
    <dgm:pt modelId="{54742009-5156-4D5A-8C18-6D0C365AF732}" type="pres">
      <dgm:prSet presAssocID="{852A675F-2A1E-44AF-B2A8-5A0D9721F181}" presName="compNode" presStyleCnt="0"/>
      <dgm:spPr/>
    </dgm:pt>
    <dgm:pt modelId="{C34593A8-F436-4DFF-A8AA-D10239F6C4DA}" type="pres">
      <dgm:prSet presAssocID="{852A675F-2A1E-44AF-B2A8-5A0D9721F181}" presName="dummyConnPt" presStyleCnt="0"/>
      <dgm:spPr/>
    </dgm:pt>
    <dgm:pt modelId="{2FDDE568-D729-4FD5-9772-8891E6AB6551}" type="pres">
      <dgm:prSet presAssocID="{852A675F-2A1E-44AF-B2A8-5A0D9721F181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423AB3C-E78C-40E0-AAF9-D9E666837EFF}" type="pres">
      <dgm:prSet presAssocID="{75C014AB-3B41-4A81-B84F-C10B902FDA6C}" presName="sibTrans" presStyleLbl="bgSibTrans2D1" presStyleIdx="3" presStyleCnt="7"/>
      <dgm:spPr/>
      <dgm:t>
        <a:bodyPr/>
        <a:lstStyle/>
        <a:p>
          <a:endParaRPr lang="es-ES"/>
        </a:p>
      </dgm:t>
    </dgm:pt>
    <dgm:pt modelId="{10B649B9-282A-48F0-9FD1-C1CF1740CF27}" type="pres">
      <dgm:prSet presAssocID="{530F9259-D7F0-4733-B3E3-21B6B485E270}" presName="compNode" presStyleCnt="0"/>
      <dgm:spPr/>
    </dgm:pt>
    <dgm:pt modelId="{2A567157-819F-40A3-8AF8-89638BDA515E}" type="pres">
      <dgm:prSet presAssocID="{530F9259-D7F0-4733-B3E3-21B6B485E270}" presName="dummyConnPt" presStyleCnt="0"/>
      <dgm:spPr/>
    </dgm:pt>
    <dgm:pt modelId="{1F1FA9CC-5EC6-49CE-B78C-CF41D96F004C}" type="pres">
      <dgm:prSet presAssocID="{530F9259-D7F0-4733-B3E3-21B6B485E270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C32D8B-19AC-44B2-B546-5188DECAA6EB}" type="pres">
      <dgm:prSet presAssocID="{00848A8E-C0A0-4511-A755-9E2A9564E03A}" presName="sibTrans" presStyleLbl="bgSibTrans2D1" presStyleIdx="4" presStyleCnt="7"/>
      <dgm:spPr/>
      <dgm:t>
        <a:bodyPr/>
        <a:lstStyle/>
        <a:p>
          <a:endParaRPr lang="es-ES"/>
        </a:p>
      </dgm:t>
    </dgm:pt>
    <dgm:pt modelId="{06D5F0E5-7C35-4412-A2DB-845CD86362E2}" type="pres">
      <dgm:prSet presAssocID="{B67F75E0-3231-4C16-94E4-A217B4AC7AB6}" presName="compNode" presStyleCnt="0"/>
      <dgm:spPr/>
    </dgm:pt>
    <dgm:pt modelId="{81A0060D-27A2-465A-9654-C755F27A5E9E}" type="pres">
      <dgm:prSet presAssocID="{B67F75E0-3231-4C16-94E4-A217B4AC7AB6}" presName="dummyConnPt" presStyleCnt="0"/>
      <dgm:spPr/>
    </dgm:pt>
    <dgm:pt modelId="{1EC715BB-DE5C-447E-A080-C1E0076862B4}" type="pres">
      <dgm:prSet presAssocID="{B67F75E0-3231-4C16-94E4-A217B4AC7AB6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291A29-6B73-4B86-8F74-84B21F7A7045}" type="pres">
      <dgm:prSet presAssocID="{C01605E2-EE4D-4BFD-AB19-4AB714809EF7}" presName="sibTrans" presStyleLbl="bgSibTrans2D1" presStyleIdx="5" presStyleCnt="7"/>
      <dgm:spPr/>
      <dgm:t>
        <a:bodyPr/>
        <a:lstStyle/>
        <a:p>
          <a:endParaRPr lang="es-ES"/>
        </a:p>
      </dgm:t>
    </dgm:pt>
    <dgm:pt modelId="{69E3A2B1-3961-4684-A474-CFD74D1D4285}" type="pres">
      <dgm:prSet presAssocID="{5890CF08-6994-4B14-BA6C-D8186A7EF06C}" presName="compNode" presStyleCnt="0"/>
      <dgm:spPr/>
    </dgm:pt>
    <dgm:pt modelId="{B15BC710-7E85-4274-8487-4AD777B7C7FE}" type="pres">
      <dgm:prSet presAssocID="{5890CF08-6994-4B14-BA6C-D8186A7EF06C}" presName="dummyConnPt" presStyleCnt="0"/>
      <dgm:spPr/>
    </dgm:pt>
    <dgm:pt modelId="{B6AB76DD-C369-48A2-83EA-957DF4325E6F}" type="pres">
      <dgm:prSet presAssocID="{5890CF08-6994-4B14-BA6C-D8186A7EF06C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EE1EC4-02A9-4F54-9AD4-A283274E58F7}" type="pres">
      <dgm:prSet presAssocID="{83F2C654-8101-431A-9073-3275F47165E5}" presName="sibTrans" presStyleLbl="bgSibTrans2D1" presStyleIdx="6" presStyleCnt="7"/>
      <dgm:spPr/>
      <dgm:t>
        <a:bodyPr/>
        <a:lstStyle/>
        <a:p>
          <a:endParaRPr lang="es-ES"/>
        </a:p>
      </dgm:t>
    </dgm:pt>
    <dgm:pt modelId="{794386BA-472C-4AE0-842C-2CF9A30FA2F6}" type="pres">
      <dgm:prSet presAssocID="{716DEF47-EFDF-47A4-8AE4-8C379ECDEAD1}" presName="compNode" presStyleCnt="0"/>
      <dgm:spPr/>
    </dgm:pt>
    <dgm:pt modelId="{D5F3124E-3C66-4E1E-AE66-D69E55F2AE76}" type="pres">
      <dgm:prSet presAssocID="{716DEF47-EFDF-47A4-8AE4-8C379ECDEAD1}" presName="dummyConnPt" presStyleCnt="0"/>
      <dgm:spPr/>
    </dgm:pt>
    <dgm:pt modelId="{BD620916-33A7-45D0-BA8F-6EDC25EFD6C3}" type="pres">
      <dgm:prSet presAssocID="{716DEF47-EFDF-47A4-8AE4-8C379ECDEAD1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87B148F-A966-473A-B27C-C34D4A671055}" srcId="{B06184AE-2943-4253-BE05-CE9632ADF344}" destId="{716DEF47-EFDF-47A4-8AE4-8C379ECDEAD1}" srcOrd="7" destOrd="0" parTransId="{02798A22-DD8C-44DF-AB64-220CCD6D5A30}" sibTransId="{19FD2B11-6646-471D-BA6F-6AC62F65629D}"/>
    <dgm:cxn modelId="{7A20CD47-7DD6-4E9F-992E-EF428A776755}" type="presOf" srcId="{5DF9D6E6-1CB1-4EC6-8859-256EBE85419B}" destId="{B8E944B1-7F06-4D35-944A-20137C845050}" srcOrd="0" destOrd="0" presId="urn:microsoft.com/office/officeart/2005/8/layout/bProcess4"/>
    <dgm:cxn modelId="{4B0C14EC-16B3-4A99-B2B5-A031C6936408}" type="presOf" srcId="{852A675F-2A1E-44AF-B2A8-5A0D9721F181}" destId="{2FDDE568-D729-4FD5-9772-8891E6AB6551}" srcOrd="0" destOrd="0" presId="urn:microsoft.com/office/officeart/2005/8/layout/bProcess4"/>
    <dgm:cxn modelId="{2BAED4F0-747C-4396-B206-BC18ADBDBA2E}" srcId="{B06184AE-2943-4253-BE05-CE9632ADF344}" destId="{F2F6FA93-9DE3-4F89-A424-4383E2527B20}" srcOrd="2" destOrd="0" parTransId="{7A310280-2484-4B07-B30D-FEE223939D75}" sibTransId="{BE37ABAE-E552-404E-BB61-DE4355ED72E7}"/>
    <dgm:cxn modelId="{C0BBE805-B99D-4570-BD3C-90956AC5D9B9}" type="presOf" srcId="{B0BF462D-BB41-4FF4-A2B5-2471A7E2FD0B}" destId="{F1FF7326-D142-4A6E-81CC-AA25900DA56F}" srcOrd="0" destOrd="0" presId="urn:microsoft.com/office/officeart/2005/8/layout/bProcess4"/>
    <dgm:cxn modelId="{8D950C29-15E6-4A04-9585-B057430A49DC}" type="presOf" srcId="{2884BDCF-B876-45C8-99E1-6867152DF444}" destId="{8FE6F4BE-2A0C-4605-B0F1-B184A1C998F3}" srcOrd="0" destOrd="0" presId="urn:microsoft.com/office/officeart/2005/8/layout/bProcess4"/>
    <dgm:cxn modelId="{4C88AF28-1A5C-4142-AF6A-4600280AACD5}" type="presOf" srcId="{716DEF47-EFDF-47A4-8AE4-8C379ECDEAD1}" destId="{BD620916-33A7-45D0-BA8F-6EDC25EFD6C3}" srcOrd="0" destOrd="0" presId="urn:microsoft.com/office/officeart/2005/8/layout/bProcess4"/>
    <dgm:cxn modelId="{471AA70B-F59A-4771-85E5-C40CED4C8E45}" type="presOf" srcId="{BE37ABAE-E552-404E-BB61-DE4355ED72E7}" destId="{9325213D-CCB6-451A-949A-C3E70CB47932}" srcOrd="0" destOrd="0" presId="urn:microsoft.com/office/officeart/2005/8/layout/bProcess4"/>
    <dgm:cxn modelId="{8B3E328D-F110-493F-9630-88205106F089}" srcId="{B06184AE-2943-4253-BE05-CE9632ADF344}" destId="{852A675F-2A1E-44AF-B2A8-5A0D9721F181}" srcOrd="3" destOrd="0" parTransId="{71E9D9C5-A083-420A-BF89-E20332D417B7}" sibTransId="{75C014AB-3B41-4A81-B84F-C10B902FDA6C}"/>
    <dgm:cxn modelId="{0BA41FC3-A576-4325-8EEE-B42DC04A0134}" srcId="{B06184AE-2943-4253-BE05-CE9632ADF344}" destId="{EA8FE174-6EB6-4633-8E56-535D65D2BEAD}" srcOrd="1" destOrd="0" parTransId="{8D94FC42-BC5A-4694-BA63-047B5CD361FE}" sibTransId="{B0BF462D-BB41-4FF4-A2B5-2471A7E2FD0B}"/>
    <dgm:cxn modelId="{985887C6-AC8E-439A-B7F1-6E17B1370086}" srcId="{B06184AE-2943-4253-BE05-CE9632ADF344}" destId="{B67F75E0-3231-4C16-94E4-A217B4AC7AB6}" srcOrd="5" destOrd="0" parTransId="{F024FDF2-00FC-4D1C-A7A9-7B7116A84219}" sibTransId="{C01605E2-EE4D-4BFD-AB19-4AB714809EF7}"/>
    <dgm:cxn modelId="{B83C84BF-D785-43FC-A67C-66EC6BBC518B}" srcId="{B06184AE-2943-4253-BE05-CE9632ADF344}" destId="{2884BDCF-B876-45C8-99E1-6867152DF444}" srcOrd="0" destOrd="0" parTransId="{93C81539-CE15-462B-B00A-CB3FEE7275D5}" sibTransId="{5DF9D6E6-1CB1-4EC6-8859-256EBE85419B}"/>
    <dgm:cxn modelId="{71BC748D-2A75-4661-8E5A-24DCCAE662AC}" type="presOf" srcId="{B06184AE-2943-4253-BE05-CE9632ADF344}" destId="{6385C982-470A-4ED7-A1C0-4A7B6CAF5AA4}" srcOrd="0" destOrd="0" presId="urn:microsoft.com/office/officeart/2005/8/layout/bProcess4"/>
    <dgm:cxn modelId="{CF6C3CB2-62C8-4073-AEEE-8398C0009186}" srcId="{B06184AE-2943-4253-BE05-CE9632ADF344}" destId="{530F9259-D7F0-4733-B3E3-21B6B485E270}" srcOrd="4" destOrd="0" parTransId="{11164B06-A853-4E5D-A48A-DFE8C2C44D16}" sibTransId="{00848A8E-C0A0-4511-A755-9E2A9564E03A}"/>
    <dgm:cxn modelId="{C0BA645A-3973-4442-93CA-A0A369CFAB5F}" type="presOf" srcId="{F2F6FA93-9DE3-4F89-A424-4383E2527B20}" destId="{DC50887D-AD85-4A46-8DFA-83F96157DFA3}" srcOrd="0" destOrd="0" presId="urn:microsoft.com/office/officeart/2005/8/layout/bProcess4"/>
    <dgm:cxn modelId="{C13F751B-8F76-485B-A36C-C13FC179B510}" type="presOf" srcId="{5890CF08-6994-4B14-BA6C-D8186A7EF06C}" destId="{B6AB76DD-C369-48A2-83EA-957DF4325E6F}" srcOrd="0" destOrd="0" presId="urn:microsoft.com/office/officeart/2005/8/layout/bProcess4"/>
    <dgm:cxn modelId="{53402723-1830-4AE8-AEC5-86988677F1EA}" type="presOf" srcId="{83F2C654-8101-431A-9073-3275F47165E5}" destId="{0AEE1EC4-02A9-4F54-9AD4-A283274E58F7}" srcOrd="0" destOrd="0" presId="urn:microsoft.com/office/officeart/2005/8/layout/bProcess4"/>
    <dgm:cxn modelId="{707132DB-E700-41A7-910F-F41D6B0FB3BF}" type="presOf" srcId="{75C014AB-3B41-4A81-B84F-C10B902FDA6C}" destId="{0423AB3C-E78C-40E0-AAF9-D9E666837EFF}" srcOrd="0" destOrd="0" presId="urn:microsoft.com/office/officeart/2005/8/layout/bProcess4"/>
    <dgm:cxn modelId="{F3CCA839-792E-4B11-81AA-F55E8D7C7D21}" type="presOf" srcId="{EA8FE174-6EB6-4633-8E56-535D65D2BEAD}" destId="{957BB852-8613-4C86-B3CD-E9A03EA08DF6}" srcOrd="0" destOrd="0" presId="urn:microsoft.com/office/officeart/2005/8/layout/bProcess4"/>
    <dgm:cxn modelId="{F00D0BAD-FA48-46AB-909A-F3FA24219AE8}" srcId="{B06184AE-2943-4253-BE05-CE9632ADF344}" destId="{5890CF08-6994-4B14-BA6C-D8186A7EF06C}" srcOrd="6" destOrd="0" parTransId="{E3F87EFA-4AC4-4773-AB7E-7BECC96AE1BD}" sibTransId="{83F2C654-8101-431A-9073-3275F47165E5}"/>
    <dgm:cxn modelId="{0B25B90A-92EF-4C5C-A7EA-92E1890DD0E6}" type="presOf" srcId="{C01605E2-EE4D-4BFD-AB19-4AB714809EF7}" destId="{BB291A29-6B73-4B86-8F74-84B21F7A7045}" srcOrd="0" destOrd="0" presId="urn:microsoft.com/office/officeart/2005/8/layout/bProcess4"/>
    <dgm:cxn modelId="{B5CCE104-C723-4458-B7D4-26D64365BA6A}" type="presOf" srcId="{530F9259-D7F0-4733-B3E3-21B6B485E270}" destId="{1F1FA9CC-5EC6-49CE-B78C-CF41D96F004C}" srcOrd="0" destOrd="0" presId="urn:microsoft.com/office/officeart/2005/8/layout/bProcess4"/>
    <dgm:cxn modelId="{73FFB3BF-AEB6-40A6-B69B-4F227CA55864}" type="presOf" srcId="{00848A8E-C0A0-4511-A755-9E2A9564E03A}" destId="{95C32D8B-19AC-44B2-B546-5188DECAA6EB}" srcOrd="0" destOrd="0" presId="urn:microsoft.com/office/officeart/2005/8/layout/bProcess4"/>
    <dgm:cxn modelId="{770AAA5E-FED2-4C28-ADA6-310E27758C76}" type="presOf" srcId="{B67F75E0-3231-4C16-94E4-A217B4AC7AB6}" destId="{1EC715BB-DE5C-447E-A080-C1E0076862B4}" srcOrd="0" destOrd="0" presId="urn:microsoft.com/office/officeart/2005/8/layout/bProcess4"/>
    <dgm:cxn modelId="{C26B5C8A-9AE8-486D-8571-B612A9EF86E2}" type="presParOf" srcId="{6385C982-470A-4ED7-A1C0-4A7B6CAF5AA4}" destId="{D82838AD-E61C-4E38-82CB-9348EBB2BF5A}" srcOrd="0" destOrd="0" presId="urn:microsoft.com/office/officeart/2005/8/layout/bProcess4"/>
    <dgm:cxn modelId="{A15FBE09-6AD8-4359-B3E2-D2C4E359F2BD}" type="presParOf" srcId="{D82838AD-E61C-4E38-82CB-9348EBB2BF5A}" destId="{5CC71AB3-16C7-4D79-BC9D-5C8D5F0596FD}" srcOrd="0" destOrd="0" presId="urn:microsoft.com/office/officeart/2005/8/layout/bProcess4"/>
    <dgm:cxn modelId="{3AACEAF6-D08C-4265-9617-3B5343FB8F5E}" type="presParOf" srcId="{D82838AD-E61C-4E38-82CB-9348EBB2BF5A}" destId="{8FE6F4BE-2A0C-4605-B0F1-B184A1C998F3}" srcOrd="1" destOrd="0" presId="urn:microsoft.com/office/officeart/2005/8/layout/bProcess4"/>
    <dgm:cxn modelId="{C8890C08-248B-4CE6-8E8B-EE4C862A9068}" type="presParOf" srcId="{6385C982-470A-4ED7-A1C0-4A7B6CAF5AA4}" destId="{B8E944B1-7F06-4D35-944A-20137C845050}" srcOrd="1" destOrd="0" presId="urn:microsoft.com/office/officeart/2005/8/layout/bProcess4"/>
    <dgm:cxn modelId="{969C612C-7195-43B5-9C18-05D93C86028D}" type="presParOf" srcId="{6385C982-470A-4ED7-A1C0-4A7B6CAF5AA4}" destId="{57C6D7E2-7C5C-488C-A16C-66A54F1C4AB7}" srcOrd="2" destOrd="0" presId="urn:microsoft.com/office/officeart/2005/8/layout/bProcess4"/>
    <dgm:cxn modelId="{BD44E6D5-2AF3-47CA-ABA5-4DE5DF35C940}" type="presParOf" srcId="{57C6D7E2-7C5C-488C-A16C-66A54F1C4AB7}" destId="{A93D69B9-F3D7-48DC-8A53-A88982049472}" srcOrd="0" destOrd="0" presId="urn:microsoft.com/office/officeart/2005/8/layout/bProcess4"/>
    <dgm:cxn modelId="{6CA1388C-DD2C-4641-AAF0-DEAE44238E95}" type="presParOf" srcId="{57C6D7E2-7C5C-488C-A16C-66A54F1C4AB7}" destId="{957BB852-8613-4C86-B3CD-E9A03EA08DF6}" srcOrd="1" destOrd="0" presId="urn:microsoft.com/office/officeart/2005/8/layout/bProcess4"/>
    <dgm:cxn modelId="{6153A73A-204E-40B0-A3D5-872F4AA45B88}" type="presParOf" srcId="{6385C982-470A-4ED7-A1C0-4A7B6CAF5AA4}" destId="{F1FF7326-D142-4A6E-81CC-AA25900DA56F}" srcOrd="3" destOrd="0" presId="urn:microsoft.com/office/officeart/2005/8/layout/bProcess4"/>
    <dgm:cxn modelId="{61D023B7-95F1-49A6-BA59-FFB2B832CBA8}" type="presParOf" srcId="{6385C982-470A-4ED7-A1C0-4A7B6CAF5AA4}" destId="{3EF8648B-499D-464F-95F8-A06D3876FE3D}" srcOrd="4" destOrd="0" presId="urn:microsoft.com/office/officeart/2005/8/layout/bProcess4"/>
    <dgm:cxn modelId="{8E98219A-ABDA-4A53-9EB4-5339A3981AD4}" type="presParOf" srcId="{3EF8648B-499D-464F-95F8-A06D3876FE3D}" destId="{DD43FE57-3559-4816-AC17-0763BA7E0448}" srcOrd="0" destOrd="0" presId="urn:microsoft.com/office/officeart/2005/8/layout/bProcess4"/>
    <dgm:cxn modelId="{6726D85E-C81C-4BA7-8811-F5500F489CE7}" type="presParOf" srcId="{3EF8648B-499D-464F-95F8-A06D3876FE3D}" destId="{DC50887D-AD85-4A46-8DFA-83F96157DFA3}" srcOrd="1" destOrd="0" presId="urn:microsoft.com/office/officeart/2005/8/layout/bProcess4"/>
    <dgm:cxn modelId="{B931D7B2-2FFF-49F6-B9E1-9ADD2948801C}" type="presParOf" srcId="{6385C982-470A-4ED7-A1C0-4A7B6CAF5AA4}" destId="{9325213D-CCB6-451A-949A-C3E70CB47932}" srcOrd="5" destOrd="0" presId="urn:microsoft.com/office/officeart/2005/8/layout/bProcess4"/>
    <dgm:cxn modelId="{69109EAB-605A-456C-95CD-9A2D9933A158}" type="presParOf" srcId="{6385C982-470A-4ED7-A1C0-4A7B6CAF5AA4}" destId="{54742009-5156-4D5A-8C18-6D0C365AF732}" srcOrd="6" destOrd="0" presId="urn:microsoft.com/office/officeart/2005/8/layout/bProcess4"/>
    <dgm:cxn modelId="{090A8A1B-A096-4966-9CB5-4C8A3AAFA381}" type="presParOf" srcId="{54742009-5156-4D5A-8C18-6D0C365AF732}" destId="{C34593A8-F436-4DFF-A8AA-D10239F6C4DA}" srcOrd="0" destOrd="0" presId="urn:microsoft.com/office/officeart/2005/8/layout/bProcess4"/>
    <dgm:cxn modelId="{478E8310-A87D-4AB3-ABFD-E56AE9B061D9}" type="presParOf" srcId="{54742009-5156-4D5A-8C18-6D0C365AF732}" destId="{2FDDE568-D729-4FD5-9772-8891E6AB6551}" srcOrd="1" destOrd="0" presId="urn:microsoft.com/office/officeart/2005/8/layout/bProcess4"/>
    <dgm:cxn modelId="{3890EA9C-348E-411C-9753-CCE67C7200C9}" type="presParOf" srcId="{6385C982-470A-4ED7-A1C0-4A7B6CAF5AA4}" destId="{0423AB3C-E78C-40E0-AAF9-D9E666837EFF}" srcOrd="7" destOrd="0" presId="urn:microsoft.com/office/officeart/2005/8/layout/bProcess4"/>
    <dgm:cxn modelId="{606BED8E-B37B-4F29-A8E6-1C54077D7127}" type="presParOf" srcId="{6385C982-470A-4ED7-A1C0-4A7B6CAF5AA4}" destId="{10B649B9-282A-48F0-9FD1-C1CF1740CF27}" srcOrd="8" destOrd="0" presId="urn:microsoft.com/office/officeart/2005/8/layout/bProcess4"/>
    <dgm:cxn modelId="{A9EC26A1-18AD-471C-BA08-D5EE27004238}" type="presParOf" srcId="{10B649B9-282A-48F0-9FD1-C1CF1740CF27}" destId="{2A567157-819F-40A3-8AF8-89638BDA515E}" srcOrd="0" destOrd="0" presId="urn:microsoft.com/office/officeart/2005/8/layout/bProcess4"/>
    <dgm:cxn modelId="{4E3B82C4-CB01-41BF-B926-240B55949CAF}" type="presParOf" srcId="{10B649B9-282A-48F0-9FD1-C1CF1740CF27}" destId="{1F1FA9CC-5EC6-49CE-B78C-CF41D96F004C}" srcOrd="1" destOrd="0" presId="urn:microsoft.com/office/officeart/2005/8/layout/bProcess4"/>
    <dgm:cxn modelId="{D4BFE92A-B81B-468D-B8EC-A6F1FC34E12E}" type="presParOf" srcId="{6385C982-470A-4ED7-A1C0-4A7B6CAF5AA4}" destId="{95C32D8B-19AC-44B2-B546-5188DECAA6EB}" srcOrd="9" destOrd="0" presId="urn:microsoft.com/office/officeart/2005/8/layout/bProcess4"/>
    <dgm:cxn modelId="{96D2CF2F-8F13-4E6A-BB4A-37354479539C}" type="presParOf" srcId="{6385C982-470A-4ED7-A1C0-4A7B6CAF5AA4}" destId="{06D5F0E5-7C35-4412-A2DB-845CD86362E2}" srcOrd="10" destOrd="0" presId="urn:microsoft.com/office/officeart/2005/8/layout/bProcess4"/>
    <dgm:cxn modelId="{7A028C76-1411-44F8-81F7-65328C1F720B}" type="presParOf" srcId="{06D5F0E5-7C35-4412-A2DB-845CD86362E2}" destId="{81A0060D-27A2-465A-9654-C755F27A5E9E}" srcOrd="0" destOrd="0" presId="urn:microsoft.com/office/officeart/2005/8/layout/bProcess4"/>
    <dgm:cxn modelId="{E181E5E5-4119-41AC-9EE5-85B901B37357}" type="presParOf" srcId="{06D5F0E5-7C35-4412-A2DB-845CD86362E2}" destId="{1EC715BB-DE5C-447E-A080-C1E0076862B4}" srcOrd="1" destOrd="0" presId="urn:microsoft.com/office/officeart/2005/8/layout/bProcess4"/>
    <dgm:cxn modelId="{EA571416-6C69-4F50-8965-B6F85B76FBC5}" type="presParOf" srcId="{6385C982-470A-4ED7-A1C0-4A7B6CAF5AA4}" destId="{BB291A29-6B73-4B86-8F74-84B21F7A7045}" srcOrd="11" destOrd="0" presId="urn:microsoft.com/office/officeart/2005/8/layout/bProcess4"/>
    <dgm:cxn modelId="{F8EFA470-3223-4C67-AF3C-CC65BF0F2C41}" type="presParOf" srcId="{6385C982-470A-4ED7-A1C0-4A7B6CAF5AA4}" destId="{69E3A2B1-3961-4684-A474-CFD74D1D4285}" srcOrd="12" destOrd="0" presId="urn:microsoft.com/office/officeart/2005/8/layout/bProcess4"/>
    <dgm:cxn modelId="{F56FB450-1758-43A9-94B6-33CFEC8AAA67}" type="presParOf" srcId="{69E3A2B1-3961-4684-A474-CFD74D1D4285}" destId="{B15BC710-7E85-4274-8487-4AD777B7C7FE}" srcOrd="0" destOrd="0" presId="urn:microsoft.com/office/officeart/2005/8/layout/bProcess4"/>
    <dgm:cxn modelId="{D7E66603-2C88-4456-AD49-A953776E332B}" type="presParOf" srcId="{69E3A2B1-3961-4684-A474-CFD74D1D4285}" destId="{B6AB76DD-C369-48A2-83EA-957DF4325E6F}" srcOrd="1" destOrd="0" presId="urn:microsoft.com/office/officeart/2005/8/layout/bProcess4"/>
    <dgm:cxn modelId="{013F79E0-292E-472C-9DD9-07B3B99376E2}" type="presParOf" srcId="{6385C982-470A-4ED7-A1C0-4A7B6CAF5AA4}" destId="{0AEE1EC4-02A9-4F54-9AD4-A283274E58F7}" srcOrd="13" destOrd="0" presId="urn:microsoft.com/office/officeart/2005/8/layout/bProcess4"/>
    <dgm:cxn modelId="{D2F2182B-FE77-441F-9AF5-5A36CF500784}" type="presParOf" srcId="{6385C982-470A-4ED7-A1C0-4A7B6CAF5AA4}" destId="{794386BA-472C-4AE0-842C-2CF9A30FA2F6}" srcOrd="14" destOrd="0" presId="urn:microsoft.com/office/officeart/2005/8/layout/bProcess4"/>
    <dgm:cxn modelId="{BDEBC714-E220-46E4-B58E-6E72024A37AF}" type="presParOf" srcId="{794386BA-472C-4AE0-842C-2CF9A30FA2F6}" destId="{D5F3124E-3C66-4E1E-AE66-D69E55F2AE76}" srcOrd="0" destOrd="0" presId="urn:microsoft.com/office/officeart/2005/8/layout/bProcess4"/>
    <dgm:cxn modelId="{6385630F-C7DC-4E9E-87E1-70237C43882D}" type="presParOf" srcId="{794386BA-472C-4AE0-842C-2CF9A30FA2F6}" destId="{BD620916-33A7-45D0-BA8F-6EDC25EFD6C3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0322474-2CB7-46F1-B6B1-6B881AE59AD1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EDD8CEB4-8CC1-41C8-BADD-B6FA1A5ED684}">
      <dgm:prSet/>
      <dgm:spPr/>
      <dgm:t>
        <a:bodyPr/>
        <a:lstStyle/>
        <a:p>
          <a:pPr rtl="0"/>
          <a:r>
            <a:rPr lang="es-ES"/>
            <a:t>Es un proceso efectuado por la junta de directores, la administración y otro personal de la entidad, </a:t>
          </a:r>
          <a:endParaRPr lang="es-ES_tradnl"/>
        </a:p>
      </dgm:t>
    </dgm:pt>
    <dgm:pt modelId="{B3C581E0-45A2-41A1-839A-C9CC244B0B51}" type="parTrans" cxnId="{E2BE8B0E-3C41-4367-B1A3-301BA8DD41BE}">
      <dgm:prSet/>
      <dgm:spPr/>
      <dgm:t>
        <a:bodyPr/>
        <a:lstStyle/>
        <a:p>
          <a:endParaRPr lang="es-ES"/>
        </a:p>
      </dgm:t>
    </dgm:pt>
    <dgm:pt modelId="{DBE432DA-0AC2-49A1-9959-4DD91166A6B6}" type="sibTrans" cxnId="{E2BE8B0E-3C41-4367-B1A3-301BA8DD41BE}">
      <dgm:prSet/>
      <dgm:spPr/>
      <dgm:t>
        <a:bodyPr/>
        <a:lstStyle/>
        <a:p>
          <a:endParaRPr lang="es-ES"/>
        </a:p>
      </dgm:t>
    </dgm:pt>
    <dgm:pt modelId="{43472139-1B0C-49E9-B86E-66ADB6C59A73}">
      <dgm:prSet/>
      <dgm:spPr/>
      <dgm:t>
        <a:bodyPr/>
        <a:lstStyle/>
        <a:p>
          <a:pPr rtl="0"/>
          <a:r>
            <a:rPr lang="es-ES"/>
            <a:t>Aplicando en la definición de la estrategia y a través del emprendimiento, diseñado para identificar los eventos potenciales que pueden afectar la entidad, </a:t>
          </a:r>
          <a:endParaRPr lang="es-ES_tradnl"/>
        </a:p>
      </dgm:t>
    </dgm:pt>
    <dgm:pt modelId="{0DCE34D2-AAC3-4AAB-827A-F5BF92FB0D96}" type="parTrans" cxnId="{CD66F054-10EE-4046-8C83-0E676490C904}">
      <dgm:prSet/>
      <dgm:spPr/>
      <dgm:t>
        <a:bodyPr/>
        <a:lstStyle/>
        <a:p>
          <a:endParaRPr lang="es-ES"/>
        </a:p>
      </dgm:t>
    </dgm:pt>
    <dgm:pt modelId="{C7049F41-E785-491C-AD0B-F75BFBB206D4}" type="sibTrans" cxnId="{CD66F054-10EE-4046-8C83-0E676490C904}">
      <dgm:prSet/>
      <dgm:spPr/>
      <dgm:t>
        <a:bodyPr/>
        <a:lstStyle/>
        <a:p>
          <a:endParaRPr lang="es-ES"/>
        </a:p>
      </dgm:t>
    </dgm:pt>
    <dgm:pt modelId="{D8526E87-6ABA-4F6E-BAB9-83AEB19E82AF}">
      <dgm:prSet/>
      <dgm:spPr/>
      <dgm:t>
        <a:bodyPr/>
        <a:lstStyle/>
        <a:p>
          <a:pPr rtl="0"/>
          <a:r>
            <a:rPr lang="es-ES"/>
            <a:t>Para administrar los riesgos que se encuentran dentro de su apetito por el riesgo, para proveer seguridad razonable en relación con el logro del objetivo de la entidad</a:t>
          </a:r>
          <a:endParaRPr lang="es-ES_tradnl"/>
        </a:p>
      </dgm:t>
    </dgm:pt>
    <dgm:pt modelId="{7EFBAB4F-1589-4713-B515-D1CCB3D2FE60}" type="parTrans" cxnId="{4B1FB9A4-30ED-48FD-AFD7-894F6CC638DC}">
      <dgm:prSet/>
      <dgm:spPr/>
      <dgm:t>
        <a:bodyPr/>
        <a:lstStyle/>
        <a:p>
          <a:endParaRPr lang="es-ES"/>
        </a:p>
      </dgm:t>
    </dgm:pt>
    <dgm:pt modelId="{FBEC2137-5056-43EC-837F-97302B73B5B0}" type="sibTrans" cxnId="{4B1FB9A4-30ED-48FD-AFD7-894F6CC638DC}">
      <dgm:prSet/>
      <dgm:spPr/>
      <dgm:t>
        <a:bodyPr/>
        <a:lstStyle/>
        <a:p>
          <a:endParaRPr lang="es-ES"/>
        </a:p>
      </dgm:t>
    </dgm:pt>
    <dgm:pt modelId="{007C0F7E-E3BF-4DC5-991A-BB0B1231A790}" type="pres">
      <dgm:prSet presAssocID="{20322474-2CB7-46F1-B6B1-6B881AE59AD1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BB4BF93-399B-4570-963F-E6FA7F4451A4}" type="pres">
      <dgm:prSet presAssocID="{20322474-2CB7-46F1-B6B1-6B881AE59AD1}" presName="arrow" presStyleLbl="bgShp" presStyleIdx="0" presStyleCnt="1"/>
      <dgm:spPr/>
    </dgm:pt>
    <dgm:pt modelId="{16C1D350-C8CB-4C65-A51B-8AE0420EB3CB}" type="pres">
      <dgm:prSet presAssocID="{20322474-2CB7-46F1-B6B1-6B881AE59AD1}" presName="linearProcess" presStyleCnt="0"/>
      <dgm:spPr/>
    </dgm:pt>
    <dgm:pt modelId="{EE7620B2-7126-4B9A-814A-DF9850766673}" type="pres">
      <dgm:prSet presAssocID="{EDD8CEB4-8CC1-41C8-BADD-B6FA1A5ED684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7F4DD2-1939-4BFB-990D-601F156EAF32}" type="pres">
      <dgm:prSet presAssocID="{DBE432DA-0AC2-49A1-9959-4DD91166A6B6}" presName="sibTrans" presStyleCnt="0"/>
      <dgm:spPr/>
    </dgm:pt>
    <dgm:pt modelId="{2ED4C54C-A916-42FA-B100-91E5AEADF51A}" type="pres">
      <dgm:prSet presAssocID="{43472139-1B0C-49E9-B86E-66ADB6C59A73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082A5F-FB11-44D2-BEAA-F09D12815290}" type="pres">
      <dgm:prSet presAssocID="{C7049F41-E785-491C-AD0B-F75BFBB206D4}" presName="sibTrans" presStyleCnt="0"/>
      <dgm:spPr/>
    </dgm:pt>
    <dgm:pt modelId="{3F4A9C32-B048-4C92-883F-F0F6587A30FA}" type="pres">
      <dgm:prSet presAssocID="{D8526E87-6ABA-4F6E-BAB9-83AEB19E82AF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2BE8B0E-3C41-4367-B1A3-301BA8DD41BE}" srcId="{20322474-2CB7-46F1-B6B1-6B881AE59AD1}" destId="{EDD8CEB4-8CC1-41C8-BADD-B6FA1A5ED684}" srcOrd="0" destOrd="0" parTransId="{B3C581E0-45A2-41A1-839A-C9CC244B0B51}" sibTransId="{DBE432DA-0AC2-49A1-9959-4DD91166A6B6}"/>
    <dgm:cxn modelId="{4B1FB9A4-30ED-48FD-AFD7-894F6CC638DC}" srcId="{20322474-2CB7-46F1-B6B1-6B881AE59AD1}" destId="{D8526E87-6ABA-4F6E-BAB9-83AEB19E82AF}" srcOrd="2" destOrd="0" parTransId="{7EFBAB4F-1589-4713-B515-D1CCB3D2FE60}" sibTransId="{FBEC2137-5056-43EC-837F-97302B73B5B0}"/>
    <dgm:cxn modelId="{198F973E-69FC-418A-98CE-3A50709C7F21}" type="presOf" srcId="{43472139-1B0C-49E9-B86E-66ADB6C59A73}" destId="{2ED4C54C-A916-42FA-B100-91E5AEADF51A}" srcOrd="0" destOrd="0" presId="urn:microsoft.com/office/officeart/2005/8/layout/hProcess9"/>
    <dgm:cxn modelId="{13013000-6879-4667-A008-3FC86729E43A}" type="presOf" srcId="{EDD8CEB4-8CC1-41C8-BADD-B6FA1A5ED684}" destId="{EE7620B2-7126-4B9A-814A-DF9850766673}" srcOrd="0" destOrd="0" presId="urn:microsoft.com/office/officeart/2005/8/layout/hProcess9"/>
    <dgm:cxn modelId="{23A062DC-60CB-4287-A5A1-C50A8341A913}" type="presOf" srcId="{D8526E87-6ABA-4F6E-BAB9-83AEB19E82AF}" destId="{3F4A9C32-B048-4C92-883F-F0F6587A30FA}" srcOrd="0" destOrd="0" presId="urn:microsoft.com/office/officeart/2005/8/layout/hProcess9"/>
    <dgm:cxn modelId="{D1A9BD11-F637-4BD5-8AE7-F88569483CED}" type="presOf" srcId="{20322474-2CB7-46F1-B6B1-6B881AE59AD1}" destId="{007C0F7E-E3BF-4DC5-991A-BB0B1231A790}" srcOrd="0" destOrd="0" presId="urn:microsoft.com/office/officeart/2005/8/layout/hProcess9"/>
    <dgm:cxn modelId="{CD66F054-10EE-4046-8C83-0E676490C904}" srcId="{20322474-2CB7-46F1-B6B1-6B881AE59AD1}" destId="{43472139-1B0C-49E9-B86E-66ADB6C59A73}" srcOrd="1" destOrd="0" parTransId="{0DCE34D2-AAC3-4AAB-827A-F5BF92FB0D96}" sibTransId="{C7049F41-E785-491C-AD0B-F75BFBB206D4}"/>
    <dgm:cxn modelId="{62F94A73-724A-44FD-B7D0-55FDE8000410}" type="presParOf" srcId="{007C0F7E-E3BF-4DC5-991A-BB0B1231A790}" destId="{0BB4BF93-399B-4570-963F-E6FA7F4451A4}" srcOrd="0" destOrd="0" presId="urn:microsoft.com/office/officeart/2005/8/layout/hProcess9"/>
    <dgm:cxn modelId="{BB176D5D-37B4-4943-83F6-0F35F9BF5E04}" type="presParOf" srcId="{007C0F7E-E3BF-4DC5-991A-BB0B1231A790}" destId="{16C1D350-C8CB-4C65-A51B-8AE0420EB3CB}" srcOrd="1" destOrd="0" presId="urn:microsoft.com/office/officeart/2005/8/layout/hProcess9"/>
    <dgm:cxn modelId="{96C0BA1A-D544-4B2E-8E19-9201B1F3F5BB}" type="presParOf" srcId="{16C1D350-C8CB-4C65-A51B-8AE0420EB3CB}" destId="{EE7620B2-7126-4B9A-814A-DF9850766673}" srcOrd="0" destOrd="0" presId="urn:microsoft.com/office/officeart/2005/8/layout/hProcess9"/>
    <dgm:cxn modelId="{1450DF09-9DF2-4B45-9733-7067B074E4FE}" type="presParOf" srcId="{16C1D350-C8CB-4C65-A51B-8AE0420EB3CB}" destId="{947F4DD2-1939-4BFB-990D-601F156EAF32}" srcOrd="1" destOrd="0" presId="urn:microsoft.com/office/officeart/2005/8/layout/hProcess9"/>
    <dgm:cxn modelId="{26AF76B1-103B-4939-93B8-AE7115A9A544}" type="presParOf" srcId="{16C1D350-C8CB-4C65-A51B-8AE0420EB3CB}" destId="{2ED4C54C-A916-42FA-B100-91E5AEADF51A}" srcOrd="2" destOrd="0" presId="urn:microsoft.com/office/officeart/2005/8/layout/hProcess9"/>
    <dgm:cxn modelId="{1BB0AA4E-6EED-4E49-958E-A820FD97879E}" type="presParOf" srcId="{16C1D350-C8CB-4C65-A51B-8AE0420EB3CB}" destId="{4B082A5F-FB11-44D2-BEAA-F09D12815290}" srcOrd="3" destOrd="0" presId="urn:microsoft.com/office/officeart/2005/8/layout/hProcess9"/>
    <dgm:cxn modelId="{0B3B78E1-2364-47A8-9ACE-3FB5B27A1F2C}" type="presParOf" srcId="{16C1D350-C8CB-4C65-A51B-8AE0420EB3CB}" destId="{3F4A9C32-B048-4C92-883F-F0F6587A30F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1215ABC-CD44-466A-A306-87A9AA06322D}" type="doc">
      <dgm:prSet loTypeId="urn:microsoft.com/office/officeart/2005/8/layout/cycle2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0429D8-5280-4420-AA18-ABCC0B1B799E}">
      <dgm:prSet custT="1"/>
      <dgm:spPr/>
      <dgm:t>
        <a:bodyPr/>
        <a:lstStyle/>
        <a:p>
          <a:pPr rtl="0"/>
          <a:r>
            <a:rPr lang="es-ES" sz="1400"/>
            <a:t>Ambiente Interno</a:t>
          </a:r>
          <a:endParaRPr lang="es-ES_tradnl" sz="1400"/>
        </a:p>
      </dgm:t>
    </dgm:pt>
    <dgm:pt modelId="{8BB10C26-2EC4-4E88-B306-8F56CE780006}" type="parTrans" cxnId="{28F519C0-6300-4ECF-B379-BEFE4E1E0063}">
      <dgm:prSet/>
      <dgm:spPr/>
      <dgm:t>
        <a:bodyPr/>
        <a:lstStyle/>
        <a:p>
          <a:endParaRPr lang="es-ES" sz="4000"/>
        </a:p>
      </dgm:t>
    </dgm:pt>
    <dgm:pt modelId="{F3573838-2BAB-416F-92D8-F641300D38F9}" type="sibTrans" cxnId="{28F519C0-6300-4ECF-B379-BEFE4E1E0063}">
      <dgm:prSet custT="1"/>
      <dgm:spPr/>
      <dgm:t>
        <a:bodyPr/>
        <a:lstStyle/>
        <a:p>
          <a:endParaRPr lang="es-ES" sz="1200"/>
        </a:p>
      </dgm:t>
    </dgm:pt>
    <dgm:pt modelId="{5250CD54-B7E3-4C74-96E9-B64C6CBACCFB}">
      <dgm:prSet custT="1"/>
      <dgm:spPr/>
      <dgm:t>
        <a:bodyPr/>
        <a:lstStyle/>
        <a:p>
          <a:pPr rtl="0"/>
          <a:r>
            <a:rPr lang="es-ES" sz="1400" dirty="0"/>
            <a:t>Establecimiento de Objetivos</a:t>
          </a:r>
          <a:endParaRPr lang="es-ES_tradnl" sz="1400" dirty="0"/>
        </a:p>
      </dgm:t>
    </dgm:pt>
    <dgm:pt modelId="{69FFF671-AF88-4DDE-836B-CDC91D8CB7E7}" type="parTrans" cxnId="{3027DF0B-6FBE-4E00-98A2-ED817F7EDCE6}">
      <dgm:prSet/>
      <dgm:spPr/>
      <dgm:t>
        <a:bodyPr/>
        <a:lstStyle/>
        <a:p>
          <a:endParaRPr lang="es-ES" sz="4000"/>
        </a:p>
      </dgm:t>
    </dgm:pt>
    <dgm:pt modelId="{2EEEFEE4-795B-435F-B9C2-EC163B534463}" type="sibTrans" cxnId="{3027DF0B-6FBE-4E00-98A2-ED817F7EDCE6}">
      <dgm:prSet custT="1"/>
      <dgm:spPr/>
      <dgm:t>
        <a:bodyPr/>
        <a:lstStyle/>
        <a:p>
          <a:endParaRPr lang="es-ES" sz="1200"/>
        </a:p>
      </dgm:t>
    </dgm:pt>
    <dgm:pt modelId="{8385B488-732D-492E-AE9D-A51099343376}">
      <dgm:prSet custT="1"/>
      <dgm:spPr/>
      <dgm:t>
        <a:bodyPr/>
        <a:lstStyle/>
        <a:p>
          <a:pPr rtl="0"/>
          <a:r>
            <a:rPr lang="es-ES" sz="1400" dirty="0"/>
            <a:t>Identificación de Eventos</a:t>
          </a:r>
          <a:endParaRPr lang="es-ES_tradnl" sz="1400" dirty="0"/>
        </a:p>
      </dgm:t>
    </dgm:pt>
    <dgm:pt modelId="{F1A83A81-0E67-46DE-8E7B-A436EFEC55AB}" type="parTrans" cxnId="{BAC5C60E-15C5-4F3F-911C-D1A1B8617DA9}">
      <dgm:prSet/>
      <dgm:spPr/>
      <dgm:t>
        <a:bodyPr/>
        <a:lstStyle/>
        <a:p>
          <a:endParaRPr lang="es-ES" sz="4000"/>
        </a:p>
      </dgm:t>
    </dgm:pt>
    <dgm:pt modelId="{6976525A-1A58-4BC3-A196-90D5CE9F2423}" type="sibTrans" cxnId="{BAC5C60E-15C5-4F3F-911C-D1A1B8617DA9}">
      <dgm:prSet custT="1"/>
      <dgm:spPr/>
      <dgm:t>
        <a:bodyPr/>
        <a:lstStyle/>
        <a:p>
          <a:endParaRPr lang="es-ES" sz="1200"/>
        </a:p>
      </dgm:t>
    </dgm:pt>
    <dgm:pt modelId="{03D130D1-E607-431C-9564-280C8ECAD57E}">
      <dgm:prSet custT="1"/>
      <dgm:spPr/>
      <dgm:t>
        <a:bodyPr/>
        <a:lstStyle/>
        <a:p>
          <a:pPr rtl="0"/>
          <a:r>
            <a:rPr lang="es-ES" sz="1400" dirty="0"/>
            <a:t>Evaluación de Riesgos</a:t>
          </a:r>
          <a:endParaRPr lang="es-ES_tradnl" sz="1400" dirty="0"/>
        </a:p>
      </dgm:t>
    </dgm:pt>
    <dgm:pt modelId="{552650D9-9209-496B-9B83-7B9FA7A06CFC}" type="parTrans" cxnId="{EBB6FA44-B5A0-4DE8-98E1-6569E4762669}">
      <dgm:prSet/>
      <dgm:spPr/>
      <dgm:t>
        <a:bodyPr/>
        <a:lstStyle/>
        <a:p>
          <a:endParaRPr lang="es-ES" sz="4000"/>
        </a:p>
      </dgm:t>
    </dgm:pt>
    <dgm:pt modelId="{0E10FF5C-6B7E-4CE8-8647-2A830D37CBCF}" type="sibTrans" cxnId="{EBB6FA44-B5A0-4DE8-98E1-6569E4762669}">
      <dgm:prSet custT="1"/>
      <dgm:spPr/>
      <dgm:t>
        <a:bodyPr/>
        <a:lstStyle/>
        <a:p>
          <a:endParaRPr lang="es-ES" sz="1200"/>
        </a:p>
      </dgm:t>
    </dgm:pt>
    <dgm:pt modelId="{02FC56C6-7CD3-4283-AD88-C4656A6E7A57}">
      <dgm:prSet custT="1"/>
      <dgm:spPr/>
      <dgm:t>
        <a:bodyPr/>
        <a:lstStyle/>
        <a:p>
          <a:pPr rtl="0"/>
          <a:r>
            <a:rPr lang="es-ES" sz="1400" dirty="0"/>
            <a:t>Respuesta a los Riesgos</a:t>
          </a:r>
          <a:endParaRPr lang="es-ES_tradnl" sz="1400" dirty="0"/>
        </a:p>
      </dgm:t>
    </dgm:pt>
    <dgm:pt modelId="{EF8F0445-6825-4F44-AAE5-108A8E854E43}" type="parTrans" cxnId="{13C77918-2E8D-43A9-A749-C63550025814}">
      <dgm:prSet/>
      <dgm:spPr/>
      <dgm:t>
        <a:bodyPr/>
        <a:lstStyle/>
        <a:p>
          <a:endParaRPr lang="es-ES" sz="4000"/>
        </a:p>
      </dgm:t>
    </dgm:pt>
    <dgm:pt modelId="{A347C0C4-492D-4830-B1E0-214ED02930E9}" type="sibTrans" cxnId="{13C77918-2E8D-43A9-A749-C63550025814}">
      <dgm:prSet custT="1"/>
      <dgm:spPr/>
      <dgm:t>
        <a:bodyPr/>
        <a:lstStyle/>
        <a:p>
          <a:endParaRPr lang="es-ES" sz="1200"/>
        </a:p>
      </dgm:t>
    </dgm:pt>
    <dgm:pt modelId="{68392D84-3FCC-4552-AFB3-7E45270B5FCC}">
      <dgm:prSet custT="1"/>
      <dgm:spPr/>
      <dgm:t>
        <a:bodyPr/>
        <a:lstStyle/>
        <a:p>
          <a:pPr rtl="0"/>
          <a:r>
            <a:rPr lang="es-ES" sz="1400" dirty="0"/>
            <a:t>Actividades de Control</a:t>
          </a:r>
          <a:endParaRPr lang="es-ES_tradnl" sz="1400" dirty="0"/>
        </a:p>
      </dgm:t>
    </dgm:pt>
    <dgm:pt modelId="{CD5293F6-A76B-4141-98C6-250AD2F2DCDF}" type="parTrans" cxnId="{7C6ED340-1DC1-4F4F-815D-DF62C4149E4D}">
      <dgm:prSet/>
      <dgm:spPr/>
      <dgm:t>
        <a:bodyPr/>
        <a:lstStyle/>
        <a:p>
          <a:endParaRPr lang="es-ES" sz="4000"/>
        </a:p>
      </dgm:t>
    </dgm:pt>
    <dgm:pt modelId="{B917FD8D-9521-40A0-A428-27E9A73733E6}" type="sibTrans" cxnId="{7C6ED340-1DC1-4F4F-815D-DF62C4149E4D}">
      <dgm:prSet custT="1"/>
      <dgm:spPr/>
      <dgm:t>
        <a:bodyPr/>
        <a:lstStyle/>
        <a:p>
          <a:endParaRPr lang="es-ES" sz="1200"/>
        </a:p>
      </dgm:t>
    </dgm:pt>
    <dgm:pt modelId="{BCEBBF0A-2123-4BB3-908B-48A2E2561ACF}">
      <dgm:prSet custT="1"/>
      <dgm:spPr/>
      <dgm:t>
        <a:bodyPr/>
        <a:lstStyle/>
        <a:p>
          <a:pPr rtl="0"/>
          <a:r>
            <a:rPr lang="es-ES" sz="1400" dirty="0"/>
            <a:t>Información y Comunicación</a:t>
          </a:r>
          <a:endParaRPr lang="es-ES_tradnl" sz="1400" dirty="0"/>
        </a:p>
      </dgm:t>
    </dgm:pt>
    <dgm:pt modelId="{DF52D25A-CFE8-418C-88DB-797942F31ADC}" type="parTrans" cxnId="{4A469684-FDDB-46BF-9CAE-7D0CBD7AF7A7}">
      <dgm:prSet/>
      <dgm:spPr/>
      <dgm:t>
        <a:bodyPr/>
        <a:lstStyle/>
        <a:p>
          <a:endParaRPr lang="es-ES" sz="4000"/>
        </a:p>
      </dgm:t>
    </dgm:pt>
    <dgm:pt modelId="{1225A8B5-CEB0-48D6-A292-FF37924B3E3F}" type="sibTrans" cxnId="{4A469684-FDDB-46BF-9CAE-7D0CBD7AF7A7}">
      <dgm:prSet custT="1"/>
      <dgm:spPr/>
      <dgm:t>
        <a:bodyPr/>
        <a:lstStyle/>
        <a:p>
          <a:endParaRPr lang="es-ES" sz="1200"/>
        </a:p>
      </dgm:t>
    </dgm:pt>
    <dgm:pt modelId="{083E2A35-EF38-4019-8285-A3236ED1F544}">
      <dgm:prSet custT="1"/>
      <dgm:spPr/>
      <dgm:t>
        <a:bodyPr/>
        <a:lstStyle/>
        <a:p>
          <a:pPr rtl="0"/>
          <a:r>
            <a:rPr lang="es-ES" sz="1400" dirty="0"/>
            <a:t>Monitoreo</a:t>
          </a:r>
          <a:endParaRPr lang="es-ES_tradnl" sz="1400" dirty="0"/>
        </a:p>
      </dgm:t>
    </dgm:pt>
    <dgm:pt modelId="{EF2973BC-6C65-498E-BFA7-D669DEE298EF}" type="parTrans" cxnId="{DFA47B19-9F0E-4E48-BB5B-BF5DE78B4DE9}">
      <dgm:prSet/>
      <dgm:spPr/>
      <dgm:t>
        <a:bodyPr/>
        <a:lstStyle/>
        <a:p>
          <a:endParaRPr lang="es-ES" sz="4000"/>
        </a:p>
      </dgm:t>
    </dgm:pt>
    <dgm:pt modelId="{ECC9EDAA-DAA6-4092-AAE5-62ED7B730374}" type="sibTrans" cxnId="{DFA47B19-9F0E-4E48-BB5B-BF5DE78B4DE9}">
      <dgm:prSet custT="1"/>
      <dgm:spPr/>
      <dgm:t>
        <a:bodyPr/>
        <a:lstStyle/>
        <a:p>
          <a:endParaRPr lang="es-ES" sz="1200"/>
        </a:p>
      </dgm:t>
    </dgm:pt>
    <dgm:pt modelId="{404E0022-11C6-4578-9CA1-EA09AB51588D}" type="pres">
      <dgm:prSet presAssocID="{C1215ABC-CD44-466A-A306-87A9AA06322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1A66231-9BF7-4797-8E6C-6256782D5FED}" type="pres">
      <dgm:prSet presAssocID="{E40429D8-5280-4420-AA18-ABCC0B1B799E}" presName="node" presStyleLbl="node1" presStyleIdx="0" presStyleCnt="8" custScaleX="111308" custScaleY="106297" custRadScaleRad="94829" custRadScaleInc="-699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CBF938-62AE-4528-822A-0DFAD35F67D3}" type="pres">
      <dgm:prSet presAssocID="{F3573838-2BAB-416F-92D8-F641300D38F9}" presName="sibTrans" presStyleLbl="sibTrans2D1" presStyleIdx="0" presStyleCnt="8"/>
      <dgm:spPr/>
      <dgm:t>
        <a:bodyPr/>
        <a:lstStyle/>
        <a:p>
          <a:endParaRPr lang="es-ES"/>
        </a:p>
      </dgm:t>
    </dgm:pt>
    <dgm:pt modelId="{1967BCD9-DBF0-41C0-9F4F-EB243ACE4920}" type="pres">
      <dgm:prSet presAssocID="{F3573838-2BAB-416F-92D8-F641300D38F9}" presName="connectorText" presStyleLbl="sibTrans2D1" presStyleIdx="0" presStyleCnt="8"/>
      <dgm:spPr/>
      <dgm:t>
        <a:bodyPr/>
        <a:lstStyle/>
        <a:p>
          <a:endParaRPr lang="es-ES"/>
        </a:p>
      </dgm:t>
    </dgm:pt>
    <dgm:pt modelId="{74CECD3A-0563-4CA4-9EDD-EBE57D7ADACB}" type="pres">
      <dgm:prSet presAssocID="{5250CD54-B7E3-4C74-96E9-B64C6CBACCFB}" presName="node" presStyleLbl="node1" presStyleIdx="1" presStyleCnt="8" custScaleX="165185" custScaleY="9308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24A28A-A862-4ACB-AE5A-8C406F0CF74A}" type="pres">
      <dgm:prSet presAssocID="{2EEEFEE4-795B-435F-B9C2-EC163B534463}" presName="sibTrans" presStyleLbl="sibTrans2D1" presStyleIdx="1" presStyleCnt="8"/>
      <dgm:spPr/>
      <dgm:t>
        <a:bodyPr/>
        <a:lstStyle/>
        <a:p>
          <a:endParaRPr lang="es-ES"/>
        </a:p>
      </dgm:t>
    </dgm:pt>
    <dgm:pt modelId="{0BEDE229-B990-4CCE-8AB2-7ECD97EBA01C}" type="pres">
      <dgm:prSet presAssocID="{2EEEFEE4-795B-435F-B9C2-EC163B534463}" presName="connectorText" presStyleLbl="sibTrans2D1" presStyleIdx="1" presStyleCnt="8"/>
      <dgm:spPr/>
      <dgm:t>
        <a:bodyPr/>
        <a:lstStyle/>
        <a:p>
          <a:endParaRPr lang="es-ES"/>
        </a:p>
      </dgm:t>
    </dgm:pt>
    <dgm:pt modelId="{6D01B7E1-EB7A-48F7-84CC-EC2B9F3E32ED}" type="pres">
      <dgm:prSet presAssocID="{8385B488-732D-492E-AE9D-A51099343376}" presName="node" presStyleLbl="node1" presStyleIdx="2" presStyleCnt="8" custScaleX="142853" custScaleY="1210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73B31B-27F1-4B3D-A59D-341F1E14A310}" type="pres">
      <dgm:prSet presAssocID="{6976525A-1A58-4BC3-A196-90D5CE9F2423}" presName="sibTrans" presStyleLbl="sibTrans2D1" presStyleIdx="2" presStyleCnt="8"/>
      <dgm:spPr/>
      <dgm:t>
        <a:bodyPr/>
        <a:lstStyle/>
        <a:p>
          <a:endParaRPr lang="es-ES"/>
        </a:p>
      </dgm:t>
    </dgm:pt>
    <dgm:pt modelId="{4EAC1622-0CC9-44BF-91A2-6DC19EB911FF}" type="pres">
      <dgm:prSet presAssocID="{6976525A-1A58-4BC3-A196-90D5CE9F2423}" presName="connectorText" presStyleLbl="sibTrans2D1" presStyleIdx="2" presStyleCnt="8"/>
      <dgm:spPr/>
      <dgm:t>
        <a:bodyPr/>
        <a:lstStyle/>
        <a:p>
          <a:endParaRPr lang="es-ES"/>
        </a:p>
      </dgm:t>
    </dgm:pt>
    <dgm:pt modelId="{C3725A55-0728-4793-9AB1-8C63C18CB6A7}" type="pres">
      <dgm:prSet presAssocID="{03D130D1-E607-431C-9564-280C8ECAD57E}" presName="node" presStyleLbl="node1" presStyleIdx="3" presStyleCnt="8" custScaleX="119193" custScaleY="11018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309607-9073-4E07-9C22-C9227328FD16}" type="pres">
      <dgm:prSet presAssocID="{0E10FF5C-6B7E-4CE8-8647-2A830D37CBCF}" presName="sibTrans" presStyleLbl="sibTrans2D1" presStyleIdx="3" presStyleCnt="8"/>
      <dgm:spPr/>
      <dgm:t>
        <a:bodyPr/>
        <a:lstStyle/>
        <a:p>
          <a:endParaRPr lang="es-ES"/>
        </a:p>
      </dgm:t>
    </dgm:pt>
    <dgm:pt modelId="{1F018F23-D6AD-43E3-84DB-E67D76326584}" type="pres">
      <dgm:prSet presAssocID="{0E10FF5C-6B7E-4CE8-8647-2A830D37CBCF}" presName="connectorText" presStyleLbl="sibTrans2D1" presStyleIdx="3" presStyleCnt="8"/>
      <dgm:spPr/>
      <dgm:t>
        <a:bodyPr/>
        <a:lstStyle/>
        <a:p>
          <a:endParaRPr lang="es-ES"/>
        </a:p>
      </dgm:t>
    </dgm:pt>
    <dgm:pt modelId="{D2DDA132-2B19-48C1-9533-840EC82B50E2}" type="pres">
      <dgm:prSet presAssocID="{02FC56C6-7CD3-4283-AD88-C4656A6E7A57}" presName="node" presStyleLbl="node1" presStyleIdx="4" presStyleCnt="8" custScaleX="137202" custScaleY="129454" custRadScaleRad="99485" custRadScaleInc="266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108957-DF15-4A17-95C3-061D2334D6C5}" type="pres">
      <dgm:prSet presAssocID="{A347C0C4-492D-4830-B1E0-214ED02930E9}" presName="sibTrans" presStyleLbl="sibTrans2D1" presStyleIdx="4" presStyleCnt="8"/>
      <dgm:spPr/>
      <dgm:t>
        <a:bodyPr/>
        <a:lstStyle/>
        <a:p>
          <a:endParaRPr lang="es-ES"/>
        </a:p>
      </dgm:t>
    </dgm:pt>
    <dgm:pt modelId="{A0D88BD6-FCC6-43CB-8AB4-9D2653B1E212}" type="pres">
      <dgm:prSet presAssocID="{A347C0C4-492D-4830-B1E0-214ED02930E9}" presName="connectorText" presStyleLbl="sibTrans2D1" presStyleIdx="4" presStyleCnt="8"/>
      <dgm:spPr/>
      <dgm:t>
        <a:bodyPr/>
        <a:lstStyle/>
        <a:p>
          <a:endParaRPr lang="es-ES"/>
        </a:p>
      </dgm:t>
    </dgm:pt>
    <dgm:pt modelId="{D8C36354-2FF4-4478-9C35-9C9DE4170010}" type="pres">
      <dgm:prSet presAssocID="{68392D84-3FCC-4552-AFB3-7E45270B5FCC}" presName="node" presStyleLbl="node1" presStyleIdx="5" presStyleCnt="8" custScaleX="127415" custScaleY="1059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AE7482-9E9F-4375-B34F-8C3F83974DF3}" type="pres">
      <dgm:prSet presAssocID="{B917FD8D-9521-40A0-A428-27E9A73733E6}" presName="sibTrans" presStyleLbl="sibTrans2D1" presStyleIdx="5" presStyleCnt="8"/>
      <dgm:spPr/>
      <dgm:t>
        <a:bodyPr/>
        <a:lstStyle/>
        <a:p>
          <a:endParaRPr lang="es-ES"/>
        </a:p>
      </dgm:t>
    </dgm:pt>
    <dgm:pt modelId="{A9978A01-F2AF-46BA-B31F-B5BA2E63F310}" type="pres">
      <dgm:prSet presAssocID="{B917FD8D-9521-40A0-A428-27E9A73733E6}" presName="connectorText" presStyleLbl="sibTrans2D1" presStyleIdx="5" presStyleCnt="8"/>
      <dgm:spPr/>
      <dgm:t>
        <a:bodyPr/>
        <a:lstStyle/>
        <a:p>
          <a:endParaRPr lang="es-ES"/>
        </a:p>
      </dgm:t>
    </dgm:pt>
    <dgm:pt modelId="{2DEB40B6-7FC5-4EBA-97FF-847C0C314560}" type="pres">
      <dgm:prSet presAssocID="{BCEBBF0A-2123-4BB3-908B-48A2E2561ACF}" presName="node" presStyleLbl="node1" presStyleIdx="6" presStyleCnt="8" custScaleX="148114" custScaleY="12547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1470CD-4251-4E41-9627-06452980BF16}" type="pres">
      <dgm:prSet presAssocID="{1225A8B5-CEB0-48D6-A292-FF37924B3E3F}" presName="sibTrans" presStyleLbl="sibTrans2D1" presStyleIdx="6" presStyleCnt="8"/>
      <dgm:spPr/>
      <dgm:t>
        <a:bodyPr/>
        <a:lstStyle/>
        <a:p>
          <a:endParaRPr lang="es-ES"/>
        </a:p>
      </dgm:t>
    </dgm:pt>
    <dgm:pt modelId="{F07D5C37-2EB7-4B0E-82D7-4CA1E8A61573}" type="pres">
      <dgm:prSet presAssocID="{1225A8B5-CEB0-48D6-A292-FF37924B3E3F}" presName="connectorText" presStyleLbl="sibTrans2D1" presStyleIdx="6" presStyleCnt="8"/>
      <dgm:spPr/>
      <dgm:t>
        <a:bodyPr/>
        <a:lstStyle/>
        <a:p>
          <a:endParaRPr lang="es-ES"/>
        </a:p>
      </dgm:t>
    </dgm:pt>
    <dgm:pt modelId="{D8FD3159-24DE-43AE-BAAE-7215F84F3D0A}" type="pres">
      <dgm:prSet presAssocID="{083E2A35-EF38-4019-8285-A3236ED1F544}" presName="node" presStyleLbl="node1" presStyleIdx="7" presStyleCnt="8" custScaleX="119545" custScaleY="8260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F1E9D6-36BA-49B8-AC8D-61CFDBA9E32D}" type="pres">
      <dgm:prSet presAssocID="{ECC9EDAA-DAA6-4092-AAE5-62ED7B730374}" presName="sibTrans" presStyleLbl="sibTrans2D1" presStyleIdx="7" presStyleCnt="8"/>
      <dgm:spPr/>
      <dgm:t>
        <a:bodyPr/>
        <a:lstStyle/>
        <a:p>
          <a:endParaRPr lang="es-ES"/>
        </a:p>
      </dgm:t>
    </dgm:pt>
    <dgm:pt modelId="{6FCE8C1E-B9E1-44CA-BFF5-C6F1C917041C}" type="pres">
      <dgm:prSet presAssocID="{ECC9EDAA-DAA6-4092-AAE5-62ED7B730374}" presName="connectorText" presStyleLbl="sibTrans2D1" presStyleIdx="7" presStyleCnt="8"/>
      <dgm:spPr/>
      <dgm:t>
        <a:bodyPr/>
        <a:lstStyle/>
        <a:p>
          <a:endParaRPr lang="es-ES"/>
        </a:p>
      </dgm:t>
    </dgm:pt>
  </dgm:ptLst>
  <dgm:cxnLst>
    <dgm:cxn modelId="{EBB6FA44-B5A0-4DE8-98E1-6569E4762669}" srcId="{C1215ABC-CD44-466A-A306-87A9AA06322D}" destId="{03D130D1-E607-431C-9564-280C8ECAD57E}" srcOrd="3" destOrd="0" parTransId="{552650D9-9209-496B-9B83-7B9FA7A06CFC}" sibTransId="{0E10FF5C-6B7E-4CE8-8647-2A830D37CBCF}"/>
    <dgm:cxn modelId="{52D5E01D-E07A-4C07-9E50-3673AFD36700}" type="presOf" srcId="{ECC9EDAA-DAA6-4092-AAE5-62ED7B730374}" destId="{06F1E9D6-36BA-49B8-AC8D-61CFDBA9E32D}" srcOrd="0" destOrd="0" presId="urn:microsoft.com/office/officeart/2005/8/layout/cycle2"/>
    <dgm:cxn modelId="{3027DF0B-6FBE-4E00-98A2-ED817F7EDCE6}" srcId="{C1215ABC-CD44-466A-A306-87A9AA06322D}" destId="{5250CD54-B7E3-4C74-96E9-B64C6CBACCFB}" srcOrd="1" destOrd="0" parTransId="{69FFF671-AF88-4DDE-836B-CDC91D8CB7E7}" sibTransId="{2EEEFEE4-795B-435F-B9C2-EC163B534463}"/>
    <dgm:cxn modelId="{4A901D00-628A-43F0-B685-3B452863BFAB}" type="presOf" srcId="{6976525A-1A58-4BC3-A196-90D5CE9F2423}" destId="{4EAC1622-0CC9-44BF-91A2-6DC19EB911FF}" srcOrd="1" destOrd="0" presId="urn:microsoft.com/office/officeart/2005/8/layout/cycle2"/>
    <dgm:cxn modelId="{4A469684-FDDB-46BF-9CAE-7D0CBD7AF7A7}" srcId="{C1215ABC-CD44-466A-A306-87A9AA06322D}" destId="{BCEBBF0A-2123-4BB3-908B-48A2E2561ACF}" srcOrd="6" destOrd="0" parTransId="{DF52D25A-CFE8-418C-88DB-797942F31ADC}" sibTransId="{1225A8B5-CEB0-48D6-A292-FF37924B3E3F}"/>
    <dgm:cxn modelId="{ECBB74E7-5EC8-4BCD-9BA2-CBC45E244D48}" type="presOf" srcId="{BCEBBF0A-2123-4BB3-908B-48A2E2561ACF}" destId="{2DEB40B6-7FC5-4EBA-97FF-847C0C314560}" srcOrd="0" destOrd="0" presId="urn:microsoft.com/office/officeart/2005/8/layout/cycle2"/>
    <dgm:cxn modelId="{923AB53D-80B5-470B-A66B-6D2E3A2F3B85}" type="presOf" srcId="{B917FD8D-9521-40A0-A428-27E9A73733E6}" destId="{B7AE7482-9E9F-4375-B34F-8C3F83974DF3}" srcOrd="0" destOrd="0" presId="urn:microsoft.com/office/officeart/2005/8/layout/cycle2"/>
    <dgm:cxn modelId="{4D457451-E35A-4D5E-A51B-DF937DE3EA19}" type="presOf" srcId="{B917FD8D-9521-40A0-A428-27E9A73733E6}" destId="{A9978A01-F2AF-46BA-B31F-B5BA2E63F310}" srcOrd="1" destOrd="0" presId="urn:microsoft.com/office/officeart/2005/8/layout/cycle2"/>
    <dgm:cxn modelId="{2691AE33-328D-4FB5-B4F0-978BFB7E1F2D}" type="presOf" srcId="{E40429D8-5280-4420-AA18-ABCC0B1B799E}" destId="{E1A66231-9BF7-4797-8E6C-6256782D5FED}" srcOrd="0" destOrd="0" presId="urn:microsoft.com/office/officeart/2005/8/layout/cycle2"/>
    <dgm:cxn modelId="{53215F6D-D52F-4259-A95A-9C541268B51C}" type="presOf" srcId="{0E10FF5C-6B7E-4CE8-8647-2A830D37CBCF}" destId="{1F018F23-D6AD-43E3-84DB-E67D76326584}" srcOrd="1" destOrd="0" presId="urn:microsoft.com/office/officeart/2005/8/layout/cycle2"/>
    <dgm:cxn modelId="{6E98C07C-E499-4B9D-BB78-0177B4FC418A}" type="presOf" srcId="{F3573838-2BAB-416F-92D8-F641300D38F9}" destId="{1967BCD9-DBF0-41C0-9F4F-EB243ACE4920}" srcOrd="1" destOrd="0" presId="urn:microsoft.com/office/officeart/2005/8/layout/cycle2"/>
    <dgm:cxn modelId="{1BCE0071-D0A6-4294-8BA1-D898897C0708}" type="presOf" srcId="{1225A8B5-CEB0-48D6-A292-FF37924B3E3F}" destId="{F07D5C37-2EB7-4B0E-82D7-4CA1E8A61573}" srcOrd="1" destOrd="0" presId="urn:microsoft.com/office/officeart/2005/8/layout/cycle2"/>
    <dgm:cxn modelId="{13B23511-FB4E-4080-B178-A247B032501A}" type="presOf" srcId="{ECC9EDAA-DAA6-4092-AAE5-62ED7B730374}" destId="{6FCE8C1E-B9E1-44CA-BFF5-C6F1C917041C}" srcOrd="1" destOrd="0" presId="urn:microsoft.com/office/officeart/2005/8/layout/cycle2"/>
    <dgm:cxn modelId="{BAC5C60E-15C5-4F3F-911C-D1A1B8617DA9}" srcId="{C1215ABC-CD44-466A-A306-87A9AA06322D}" destId="{8385B488-732D-492E-AE9D-A51099343376}" srcOrd="2" destOrd="0" parTransId="{F1A83A81-0E67-46DE-8E7B-A436EFEC55AB}" sibTransId="{6976525A-1A58-4BC3-A196-90D5CE9F2423}"/>
    <dgm:cxn modelId="{DD2A10F4-7973-4CA6-9BA2-0A8B0F3EAAB1}" type="presOf" srcId="{02FC56C6-7CD3-4283-AD88-C4656A6E7A57}" destId="{D2DDA132-2B19-48C1-9533-840EC82B50E2}" srcOrd="0" destOrd="0" presId="urn:microsoft.com/office/officeart/2005/8/layout/cycle2"/>
    <dgm:cxn modelId="{13C77918-2E8D-43A9-A749-C63550025814}" srcId="{C1215ABC-CD44-466A-A306-87A9AA06322D}" destId="{02FC56C6-7CD3-4283-AD88-C4656A6E7A57}" srcOrd="4" destOrd="0" parTransId="{EF8F0445-6825-4F44-AAE5-108A8E854E43}" sibTransId="{A347C0C4-492D-4830-B1E0-214ED02930E9}"/>
    <dgm:cxn modelId="{64C5D8C2-88FD-4C84-9442-6F0347E37979}" type="presOf" srcId="{C1215ABC-CD44-466A-A306-87A9AA06322D}" destId="{404E0022-11C6-4578-9CA1-EA09AB51588D}" srcOrd="0" destOrd="0" presId="urn:microsoft.com/office/officeart/2005/8/layout/cycle2"/>
    <dgm:cxn modelId="{4812ABF5-31FD-47C4-B5DC-72068B5C8AEA}" type="presOf" srcId="{1225A8B5-CEB0-48D6-A292-FF37924B3E3F}" destId="{891470CD-4251-4E41-9627-06452980BF16}" srcOrd="0" destOrd="0" presId="urn:microsoft.com/office/officeart/2005/8/layout/cycle2"/>
    <dgm:cxn modelId="{7C6ED340-1DC1-4F4F-815D-DF62C4149E4D}" srcId="{C1215ABC-CD44-466A-A306-87A9AA06322D}" destId="{68392D84-3FCC-4552-AFB3-7E45270B5FCC}" srcOrd="5" destOrd="0" parTransId="{CD5293F6-A76B-4141-98C6-250AD2F2DCDF}" sibTransId="{B917FD8D-9521-40A0-A428-27E9A73733E6}"/>
    <dgm:cxn modelId="{78CDCDC8-1A31-44A7-9F3A-345302CEDF04}" type="presOf" srcId="{8385B488-732D-492E-AE9D-A51099343376}" destId="{6D01B7E1-EB7A-48F7-84CC-EC2B9F3E32ED}" srcOrd="0" destOrd="0" presId="urn:microsoft.com/office/officeart/2005/8/layout/cycle2"/>
    <dgm:cxn modelId="{42600D82-405C-482F-B56E-9157A7EF3F95}" type="presOf" srcId="{6976525A-1A58-4BC3-A196-90D5CE9F2423}" destId="{5073B31B-27F1-4B3D-A59D-341F1E14A310}" srcOrd="0" destOrd="0" presId="urn:microsoft.com/office/officeart/2005/8/layout/cycle2"/>
    <dgm:cxn modelId="{EFF848F0-7273-4FE2-94E7-B9C4BE436C23}" type="presOf" srcId="{A347C0C4-492D-4830-B1E0-214ED02930E9}" destId="{A0D88BD6-FCC6-43CB-8AB4-9D2653B1E212}" srcOrd="1" destOrd="0" presId="urn:microsoft.com/office/officeart/2005/8/layout/cycle2"/>
    <dgm:cxn modelId="{AEFABA66-8D08-41C1-9C62-AC0BBF9F07C2}" type="presOf" srcId="{F3573838-2BAB-416F-92D8-F641300D38F9}" destId="{1BCBF938-62AE-4528-822A-0DFAD35F67D3}" srcOrd="0" destOrd="0" presId="urn:microsoft.com/office/officeart/2005/8/layout/cycle2"/>
    <dgm:cxn modelId="{0BB6ED29-CAE8-43B4-9625-1FB8BEB2C9C0}" type="presOf" srcId="{68392D84-3FCC-4552-AFB3-7E45270B5FCC}" destId="{D8C36354-2FF4-4478-9C35-9C9DE4170010}" srcOrd="0" destOrd="0" presId="urn:microsoft.com/office/officeart/2005/8/layout/cycle2"/>
    <dgm:cxn modelId="{7B69532C-35AD-4D32-8F42-8A1CAD471A75}" type="presOf" srcId="{0E10FF5C-6B7E-4CE8-8647-2A830D37CBCF}" destId="{80309607-9073-4E07-9C22-C9227328FD16}" srcOrd="0" destOrd="0" presId="urn:microsoft.com/office/officeart/2005/8/layout/cycle2"/>
    <dgm:cxn modelId="{743CD526-8846-4130-B711-6B0136F5B208}" type="presOf" srcId="{2EEEFEE4-795B-435F-B9C2-EC163B534463}" destId="{9224A28A-A862-4ACB-AE5A-8C406F0CF74A}" srcOrd="0" destOrd="0" presId="urn:microsoft.com/office/officeart/2005/8/layout/cycle2"/>
    <dgm:cxn modelId="{E46711D2-906D-48C3-BB39-89CADEF19DDA}" type="presOf" srcId="{2EEEFEE4-795B-435F-B9C2-EC163B534463}" destId="{0BEDE229-B990-4CCE-8AB2-7ECD97EBA01C}" srcOrd="1" destOrd="0" presId="urn:microsoft.com/office/officeart/2005/8/layout/cycle2"/>
    <dgm:cxn modelId="{1E377A51-410A-4630-9A35-46CB4339BDFB}" type="presOf" srcId="{03D130D1-E607-431C-9564-280C8ECAD57E}" destId="{C3725A55-0728-4793-9AB1-8C63C18CB6A7}" srcOrd="0" destOrd="0" presId="urn:microsoft.com/office/officeart/2005/8/layout/cycle2"/>
    <dgm:cxn modelId="{F00D6B20-7536-42F4-A4B4-8A22B2F13251}" type="presOf" srcId="{083E2A35-EF38-4019-8285-A3236ED1F544}" destId="{D8FD3159-24DE-43AE-BAAE-7215F84F3D0A}" srcOrd="0" destOrd="0" presId="urn:microsoft.com/office/officeart/2005/8/layout/cycle2"/>
    <dgm:cxn modelId="{28F519C0-6300-4ECF-B379-BEFE4E1E0063}" srcId="{C1215ABC-CD44-466A-A306-87A9AA06322D}" destId="{E40429D8-5280-4420-AA18-ABCC0B1B799E}" srcOrd="0" destOrd="0" parTransId="{8BB10C26-2EC4-4E88-B306-8F56CE780006}" sibTransId="{F3573838-2BAB-416F-92D8-F641300D38F9}"/>
    <dgm:cxn modelId="{DFA47B19-9F0E-4E48-BB5B-BF5DE78B4DE9}" srcId="{C1215ABC-CD44-466A-A306-87A9AA06322D}" destId="{083E2A35-EF38-4019-8285-A3236ED1F544}" srcOrd="7" destOrd="0" parTransId="{EF2973BC-6C65-498E-BFA7-D669DEE298EF}" sibTransId="{ECC9EDAA-DAA6-4092-AAE5-62ED7B730374}"/>
    <dgm:cxn modelId="{1FBEAD3D-FF9F-4AD9-A275-2BE0C229FC42}" type="presOf" srcId="{5250CD54-B7E3-4C74-96E9-B64C6CBACCFB}" destId="{74CECD3A-0563-4CA4-9EDD-EBE57D7ADACB}" srcOrd="0" destOrd="0" presId="urn:microsoft.com/office/officeart/2005/8/layout/cycle2"/>
    <dgm:cxn modelId="{AA13CC7D-128B-4ED4-AB50-58CB6AA3C9BA}" type="presOf" srcId="{A347C0C4-492D-4830-B1E0-214ED02930E9}" destId="{0C108957-DF15-4A17-95C3-061D2334D6C5}" srcOrd="0" destOrd="0" presId="urn:microsoft.com/office/officeart/2005/8/layout/cycle2"/>
    <dgm:cxn modelId="{E6141E16-26DB-4CBC-8227-09DBB81C1679}" type="presParOf" srcId="{404E0022-11C6-4578-9CA1-EA09AB51588D}" destId="{E1A66231-9BF7-4797-8E6C-6256782D5FED}" srcOrd="0" destOrd="0" presId="urn:microsoft.com/office/officeart/2005/8/layout/cycle2"/>
    <dgm:cxn modelId="{93F91D50-23CF-46AF-9D1E-2E028D0B2D1C}" type="presParOf" srcId="{404E0022-11C6-4578-9CA1-EA09AB51588D}" destId="{1BCBF938-62AE-4528-822A-0DFAD35F67D3}" srcOrd="1" destOrd="0" presId="urn:microsoft.com/office/officeart/2005/8/layout/cycle2"/>
    <dgm:cxn modelId="{B2574109-286F-4851-8B08-8B4F23C26EDB}" type="presParOf" srcId="{1BCBF938-62AE-4528-822A-0DFAD35F67D3}" destId="{1967BCD9-DBF0-41C0-9F4F-EB243ACE4920}" srcOrd="0" destOrd="0" presId="urn:microsoft.com/office/officeart/2005/8/layout/cycle2"/>
    <dgm:cxn modelId="{53A783E2-A3DB-456B-B159-2F5599F815DD}" type="presParOf" srcId="{404E0022-11C6-4578-9CA1-EA09AB51588D}" destId="{74CECD3A-0563-4CA4-9EDD-EBE57D7ADACB}" srcOrd="2" destOrd="0" presId="urn:microsoft.com/office/officeart/2005/8/layout/cycle2"/>
    <dgm:cxn modelId="{395DF86B-583B-4A70-BE19-FE44DAD85B81}" type="presParOf" srcId="{404E0022-11C6-4578-9CA1-EA09AB51588D}" destId="{9224A28A-A862-4ACB-AE5A-8C406F0CF74A}" srcOrd="3" destOrd="0" presId="urn:microsoft.com/office/officeart/2005/8/layout/cycle2"/>
    <dgm:cxn modelId="{D53D5302-FB01-4B01-B15F-368ECBD2D2FE}" type="presParOf" srcId="{9224A28A-A862-4ACB-AE5A-8C406F0CF74A}" destId="{0BEDE229-B990-4CCE-8AB2-7ECD97EBA01C}" srcOrd="0" destOrd="0" presId="urn:microsoft.com/office/officeart/2005/8/layout/cycle2"/>
    <dgm:cxn modelId="{27F8ADA4-C71D-4084-B115-B66646CFAB29}" type="presParOf" srcId="{404E0022-11C6-4578-9CA1-EA09AB51588D}" destId="{6D01B7E1-EB7A-48F7-84CC-EC2B9F3E32ED}" srcOrd="4" destOrd="0" presId="urn:microsoft.com/office/officeart/2005/8/layout/cycle2"/>
    <dgm:cxn modelId="{55C17A31-0FFD-42C5-94F0-CFE062619A0C}" type="presParOf" srcId="{404E0022-11C6-4578-9CA1-EA09AB51588D}" destId="{5073B31B-27F1-4B3D-A59D-341F1E14A310}" srcOrd="5" destOrd="0" presId="urn:microsoft.com/office/officeart/2005/8/layout/cycle2"/>
    <dgm:cxn modelId="{A5C09771-9A30-4B57-B61B-3C8E1DE73C92}" type="presParOf" srcId="{5073B31B-27F1-4B3D-A59D-341F1E14A310}" destId="{4EAC1622-0CC9-44BF-91A2-6DC19EB911FF}" srcOrd="0" destOrd="0" presId="urn:microsoft.com/office/officeart/2005/8/layout/cycle2"/>
    <dgm:cxn modelId="{E0995275-4474-4F42-97CC-7E7195FB76AF}" type="presParOf" srcId="{404E0022-11C6-4578-9CA1-EA09AB51588D}" destId="{C3725A55-0728-4793-9AB1-8C63C18CB6A7}" srcOrd="6" destOrd="0" presId="urn:microsoft.com/office/officeart/2005/8/layout/cycle2"/>
    <dgm:cxn modelId="{09B2D305-6443-403E-9C90-23E7BB57F90C}" type="presParOf" srcId="{404E0022-11C6-4578-9CA1-EA09AB51588D}" destId="{80309607-9073-4E07-9C22-C9227328FD16}" srcOrd="7" destOrd="0" presId="urn:microsoft.com/office/officeart/2005/8/layout/cycle2"/>
    <dgm:cxn modelId="{CE0E199C-3A8C-4E7A-AB41-B7A38EB2BFC9}" type="presParOf" srcId="{80309607-9073-4E07-9C22-C9227328FD16}" destId="{1F018F23-D6AD-43E3-84DB-E67D76326584}" srcOrd="0" destOrd="0" presId="urn:microsoft.com/office/officeart/2005/8/layout/cycle2"/>
    <dgm:cxn modelId="{804CEC84-A795-4E79-9C7B-0BAFCAE1658C}" type="presParOf" srcId="{404E0022-11C6-4578-9CA1-EA09AB51588D}" destId="{D2DDA132-2B19-48C1-9533-840EC82B50E2}" srcOrd="8" destOrd="0" presId="urn:microsoft.com/office/officeart/2005/8/layout/cycle2"/>
    <dgm:cxn modelId="{C68A71C7-8ACC-4BA3-BB12-978C1A974997}" type="presParOf" srcId="{404E0022-11C6-4578-9CA1-EA09AB51588D}" destId="{0C108957-DF15-4A17-95C3-061D2334D6C5}" srcOrd="9" destOrd="0" presId="urn:microsoft.com/office/officeart/2005/8/layout/cycle2"/>
    <dgm:cxn modelId="{D1402A90-C9F4-4E8F-AED7-FB239D551E99}" type="presParOf" srcId="{0C108957-DF15-4A17-95C3-061D2334D6C5}" destId="{A0D88BD6-FCC6-43CB-8AB4-9D2653B1E212}" srcOrd="0" destOrd="0" presId="urn:microsoft.com/office/officeart/2005/8/layout/cycle2"/>
    <dgm:cxn modelId="{5A74227F-5FE7-43B5-B0E9-9DCAF386C017}" type="presParOf" srcId="{404E0022-11C6-4578-9CA1-EA09AB51588D}" destId="{D8C36354-2FF4-4478-9C35-9C9DE4170010}" srcOrd="10" destOrd="0" presId="urn:microsoft.com/office/officeart/2005/8/layout/cycle2"/>
    <dgm:cxn modelId="{4C4046E5-B76F-4ABF-8CCC-71C5A14785AC}" type="presParOf" srcId="{404E0022-11C6-4578-9CA1-EA09AB51588D}" destId="{B7AE7482-9E9F-4375-B34F-8C3F83974DF3}" srcOrd="11" destOrd="0" presId="urn:microsoft.com/office/officeart/2005/8/layout/cycle2"/>
    <dgm:cxn modelId="{47DEB828-15D5-410A-A205-21EF10EFBDF1}" type="presParOf" srcId="{B7AE7482-9E9F-4375-B34F-8C3F83974DF3}" destId="{A9978A01-F2AF-46BA-B31F-B5BA2E63F310}" srcOrd="0" destOrd="0" presId="urn:microsoft.com/office/officeart/2005/8/layout/cycle2"/>
    <dgm:cxn modelId="{71D82A0D-75C0-4678-928E-1E7E602BB904}" type="presParOf" srcId="{404E0022-11C6-4578-9CA1-EA09AB51588D}" destId="{2DEB40B6-7FC5-4EBA-97FF-847C0C314560}" srcOrd="12" destOrd="0" presId="urn:microsoft.com/office/officeart/2005/8/layout/cycle2"/>
    <dgm:cxn modelId="{4B5E5441-3DCC-42F4-B298-350BDC82CDF2}" type="presParOf" srcId="{404E0022-11C6-4578-9CA1-EA09AB51588D}" destId="{891470CD-4251-4E41-9627-06452980BF16}" srcOrd="13" destOrd="0" presId="urn:microsoft.com/office/officeart/2005/8/layout/cycle2"/>
    <dgm:cxn modelId="{472B9948-FBD7-4F5F-92E1-B48B105962BD}" type="presParOf" srcId="{891470CD-4251-4E41-9627-06452980BF16}" destId="{F07D5C37-2EB7-4B0E-82D7-4CA1E8A61573}" srcOrd="0" destOrd="0" presId="urn:microsoft.com/office/officeart/2005/8/layout/cycle2"/>
    <dgm:cxn modelId="{AED259FC-777B-4D79-9E99-6B11FC6D139A}" type="presParOf" srcId="{404E0022-11C6-4578-9CA1-EA09AB51588D}" destId="{D8FD3159-24DE-43AE-BAAE-7215F84F3D0A}" srcOrd="14" destOrd="0" presId="urn:microsoft.com/office/officeart/2005/8/layout/cycle2"/>
    <dgm:cxn modelId="{EF3F1146-86F9-4978-BD32-E1F6F2CD0A51}" type="presParOf" srcId="{404E0022-11C6-4578-9CA1-EA09AB51588D}" destId="{06F1E9D6-36BA-49B8-AC8D-61CFDBA9E32D}" srcOrd="15" destOrd="0" presId="urn:microsoft.com/office/officeart/2005/8/layout/cycle2"/>
    <dgm:cxn modelId="{0B0C7752-BD68-4246-8650-A662CDE8DEAA}" type="presParOf" srcId="{06F1E9D6-36BA-49B8-AC8D-61CFDBA9E32D}" destId="{6FCE8C1E-B9E1-44CA-BFF5-C6F1C917041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CDCC-9ED4-447D-9509-E980DE56E7F2}" type="datetimeFigureOut">
              <a:rPr lang="es-ES_tradnl" smtClean="0"/>
              <a:t>28/03/2016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B22BD34-2B4F-4893-A9F0-D608D133919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47816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CDCC-9ED4-447D-9509-E980DE56E7F2}" type="datetimeFigureOut">
              <a:rPr lang="es-ES_tradnl" smtClean="0"/>
              <a:t>28/03/2016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B22BD34-2B4F-4893-A9F0-D608D133919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38349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CDCC-9ED4-447D-9509-E980DE56E7F2}" type="datetimeFigureOut">
              <a:rPr lang="es-ES_tradnl" smtClean="0"/>
              <a:t>28/03/2016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B22BD34-2B4F-4893-A9F0-D608D1339198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6965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CDCC-9ED4-447D-9509-E980DE56E7F2}" type="datetimeFigureOut">
              <a:rPr lang="es-ES_tradnl" smtClean="0"/>
              <a:t>28/03/2016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22BD34-2B4F-4893-A9F0-D608D133919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19754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CDCC-9ED4-447D-9509-E980DE56E7F2}" type="datetimeFigureOut">
              <a:rPr lang="es-ES_tradnl" smtClean="0"/>
              <a:t>28/03/2016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22BD34-2B4F-4893-A9F0-D608D1339198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192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CDCC-9ED4-447D-9509-E980DE56E7F2}" type="datetimeFigureOut">
              <a:rPr lang="es-ES_tradnl" smtClean="0"/>
              <a:t>28/03/2016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22BD34-2B4F-4893-A9F0-D608D133919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3296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CDCC-9ED4-447D-9509-E980DE56E7F2}" type="datetimeFigureOut">
              <a:rPr lang="es-ES_tradnl" smtClean="0"/>
              <a:t>28/03/2016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BD34-2B4F-4893-A9F0-D608D133919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7445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CDCC-9ED4-447D-9509-E980DE56E7F2}" type="datetimeFigureOut">
              <a:rPr lang="es-ES_tradnl" smtClean="0"/>
              <a:t>28/03/2016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BD34-2B4F-4893-A9F0-D608D133919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3250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CDCC-9ED4-447D-9509-E980DE56E7F2}" type="datetimeFigureOut">
              <a:rPr lang="es-ES_tradnl" smtClean="0"/>
              <a:t>28/03/2016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BD34-2B4F-4893-A9F0-D608D133919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33086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CDCC-9ED4-447D-9509-E980DE56E7F2}" type="datetimeFigureOut">
              <a:rPr lang="es-ES_tradnl" smtClean="0"/>
              <a:t>28/03/2016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B22BD34-2B4F-4893-A9F0-D608D133919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11671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CDCC-9ED4-447D-9509-E980DE56E7F2}" type="datetimeFigureOut">
              <a:rPr lang="es-ES_tradnl" smtClean="0"/>
              <a:t>28/03/2016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B22BD34-2B4F-4893-A9F0-D608D133919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403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CDCC-9ED4-447D-9509-E980DE56E7F2}" type="datetimeFigureOut">
              <a:rPr lang="es-ES_tradnl" smtClean="0"/>
              <a:t>28/03/2016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B22BD34-2B4F-4893-A9F0-D608D133919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4355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CDCC-9ED4-447D-9509-E980DE56E7F2}" type="datetimeFigureOut">
              <a:rPr lang="es-ES_tradnl" smtClean="0"/>
              <a:t>28/03/2016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BD34-2B4F-4893-A9F0-D608D133919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36887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CDCC-9ED4-447D-9509-E980DE56E7F2}" type="datetimeFigureOut">
              <a:rPr lang="es-ES_tradnl" smtClean="0"/>
              <a:t>28/03/2016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BD34-2B4F-4893-A9F0-D608D133919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98336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CDCC-9ED4-447D-9509-E980DE56E7F2}" type="datetimeFigureOut">
              <a:rPr lang="es-ES_tradnl" smtClean="0"/>
              <a:t>28/03/2016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2BD34-2B4F-4893-A9F0-D608D133919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56078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CDCC-9ED4-447D-9509-E980DE56E7F2}" type="datetimeFigureOut">
              <a:rPr lang="es-ES_tradnl" smtClean="0"/>
              <a:t>28/03/2016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B22BD34-2B4F-4893-A9F0-D608D133919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2124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4CDCC-9ED4-447D-9509-E980DE56E7F2}" type="datetimeFigureOut">
              <a:rPr lang="es-ES_tradnl" smtClean="0"/>
              <a:t>28/03/2016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B22BD34-2B4F-4893-A9F0-D608D133919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8321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hyperlink" Target="PRESENTACION%201/INFORME%20DE%20AUDITOR&#205;A.docx" TargetMode="Externa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PRESENTACION%201/&#205;NFIMA-CUANT&#205;A-BIENES-FINAL-VALIDO.vsdx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PRESENTACION%201/SUBASTA-INVERSA-ELECTR&#211;NICA-FINALVALIDO.vsdx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30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PRESENTACION%201/INFORME%20C%20I.docx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spe pequ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70" y="357809"/>
            <a:ext cx="9090991" cy="11926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5083" y="258845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_tradnl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03583" y="1689003"/>
            <a:ext cx="11277599" cy="4878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_tradn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CIENCIAS ECON</a:t>
            </a:r>
            <a:r>
              <a:rPr kumimoji="0" lang="es-ES" altLang="es-ES_tradn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s-ES" altLang="es-ES_tradn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MICAS, ADMINISTRATIVAS Y DE COMERCIO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altLang="es-ES_tradn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CARRERA DE ING. EN FINANZAS Y AUDITOR</a:t>
            </a: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altLang="es-ES_tradnl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TRABAJO DE TITULACI</a:t>
            </a:r>
            <a:r>
              <a:rPr lang="es-ES" altLang="es-ES_trad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N, PREVIO A LA OBTENCI</a:t>
            </a: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DEL T</a:t>
            </a: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TULO DE:</a:t>
            </a:r>
            <a:endParaRPr kumimoji="0" lang="es-ES_tradnl" altLang="es-ES_tradn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INGENIERAS EN FINANZAS, CONTADORAS P</a:t>
            </a: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</a:t>
            </a: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BLICAS-AUDITORAS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altLang="es-ES_tradn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AUDITOR</a:t>
            </a: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DE GESTI</a:t>
            </a: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AL PROCESO DE COMPRAS P</a:t>
            </a: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</a:t>
            </a: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BLICAS,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PROPUESTA DE MEJORA, EN EL HOSPITAL DE ESPECIALIDADES FF.AA. N°1,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LOCALIZADO EN LA CIUDAD DE QUITO, POR EL PERIODO COMPRENDIDO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ENTRE EL 1 DE ENERO AL 30 DE JUNIO DE 2015</a:t>
            </a: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kumimoji="0" lang="es-ES_tradnl" altLang="es-ES_tradnl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_tradnl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AUTORAS: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CEVALLOS SALAZAR, MARIELA JEANNETH</a:t>
            </a:r>
            <a:endParaRPr kumimoji="0" lang="es-ES_tradnl" altLang="es-ES_tradn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GUAYASAM</a:t>
            </a: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PILLAJO, YESENIA LIZETH</a:t>
            </a:r>
            <a:endParaRPr kumimoji="0" lang="es-ES_tradnl" altLang="es-ES_tradn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_tradnl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DIRECTOR: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_tradnl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ING.</a:t>
            </a: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RIVADENEIRA GARC</a:t>
            </a: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kumimoji="0" lang="es-ES" altLang="es-ES_trad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S, PEDRO FELIPE</a:t>
            </a:r>
            <a:endParaRPr kumimoji="0" lang="es-ES" altLang="es-ES_trad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9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200040"/>
            <a:ext cx="8911687" cy="1280890"/>
          </a:xfrm>
        </p:spPr>
        <p:txBody>
          <a:bodyPr/>
          <a:lstStyle/>
          <a:p>
            <a:pPr algn="r"/>
            <a:r>
              <a:rPr lang="es-EC" dirty="0"/>
              <a:t>Tipos de Procedimientos</a:t>
            </a:r>
            <a:endParaRPr lang="es-ES_tradnl" dirty="0"/>
          </a:p>
        </p:txBody>
      </p:sp>
      <p:pic>
        <p:nvPicPr>
          <p:cNvPr id="4" name="Picture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269" y="840485"/>
            <a:ext cx="7169426" cy="5446642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5" name="CuadroTexto 4"/>
          <p:cNvSpPr txBox="1"/>
          <p:nvPr/>
        </p:nvSpPr>
        <p:spPr>
          <a:xfrm>
            <a:off x="3167269" y="6287127"/>
            <a:ext cx="536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Fuente: </a:t>
            </a:r>
            <a:r>
              <a:rPr lang="es-ES" sz="1200" dirty="0"/>
              <a:t>Desarrollo Institucional HE-1</a:t>
            </a:r>
            <a:endParaRPr lang="es-ES_tradnl" sz="1200" dirty="0"/>
          </a:p>
          <a:p>
            <a:r>
              <a:rPr lang="es-ES" sz="1200" b="1" dirty="0"/>
              <a:t>Elaborado por: </a:t>
            </a:r>
            <a:r>
              <a:rPr lang="es-ES" sz="1200" dirty="0"/>
              <a:t>CPCB. Omar Arellano</a:t>
            </a:r>
            <a:endParaRPr lang="es-ES_tradnl" sz="1200" dirty="0"/>
          </a:p>
          <a:p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175773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6614" t="10863" r="33267" b="10764"/>
          <a:stretch/>
        </p:blipFill>
        <p:spPr>
          <a:xfrm>
            <a:off x="595085" y="32652"/>
            <a:ext cx="5558971" cy="67709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2040" t="16022" r="27243" b="12153"/>
          <a:stretch/>
        </p:blipFill>
        <p:spPr>
          <a:xfrm>
            <a:off x="6545942" y="145143"/>
            <a:ext cx="5297715" cy="525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1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6948" t="9871" r="33156" b="9573"/>
          <a:stretch/>
        </p:blipFill>
        <p:spPr>
          <a:xfrm>
            <a:off x="4093028" y="166155"/>
            <a:ext cx="4891315" cy="670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3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 rot="19960931">
            <a:off x="2464904" y="2332383"/>
            <a:ext cx="8123583" cy="16167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4800" dirty="0"/>
              <a:t>HALLAZGOS DE AUDITORÍA</a:t>
            </a:r>
            <a:endParaRPr lang="es-ES_tradnl" sz="4800" dirty="0"/>
          </a:p>
        </p:txBody>
      </p:sp>
    </p:spTree>
    <p:extLst>
      <p:ext uri="{BB962C8B-B14F-4D97-AF65-F5344CB8AC3E}">
        <p14:creationId xmlns:p14="http://schemas.microsoft.com/office/powerpoint/2010/main" val="2297087103"/>
      </p:ext>
    </p:extLst>
  </p:cSld>
  <p:clrMapOvr>
    <a:masterClrMapping/>
  </p:clrMapOvr>
  <p:transition spd="slow">
    <p:push dir="u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833" t="20817" r="55117" b="10462"/>
          <a:stretch/>
        </p:blipFill>
        <p:spPr>
          <a:xfrm>
            <a:off x="940904" y="76732"/>
            <a:ext cx="4571999" cy="67812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6823" t="16394" r="17601" b="33288"/>
          <a:stretch/>
        </p:blipFill>
        <p:spPr>
          <a:xfrm>
            <a:off x="6521383" y="76732"/>
            <a:ext cx="5087521" cy="562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1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833" t="14280" r="55117" b="11186"/>
          <a:stretch/>
        </p:blipFill>
        <p:spPr>
          <a:xfrm>
            <a:off x="954157" y="27131"/>
            <a:ext cx="4837043" cy="68220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6416" t="14665" r="17492" b="48867"/>
          <a:stretch/>
        </p:blipFill>
        <p:spPr>
          <a:xfrm>
            <a:off x="6494444" y="1060800"/>
            <a:ext cx="5565034" cy="437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935" t="17548" r="55117" b="10644"/>
          <a:stretch/>
        </p:blipFill>
        <p:spPr>
          <a:xfrm>
            <a:off x="1223550" y="0"/>
            <a:ext cx="4408623" cy="68596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6416" t="17548" r="17492" b="29484"/>
          <a:stretch/>
        </p:blipFill>
        <p:spPr>
          <a:xfrm>
            <a:off x="6441476" y="383151"/>
            <a:ext cx="4889134" cy="558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1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935" t="16586" r="55117" b="9375"/>
          <a:stretch/>
        </p:blipFill>
        <p:spPr>
          <a:xfrm>
            <a:off x="1769096" y="1546"/>
            <a:ext cx="4273895" cy="68564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6621" t="16394" r="17492" b="47238"/>
          <a:stretch/>
        </p:blipFill>
        <p:spPr>
          <a:xfrm>
            <a:off x="6904382" y="1472774"/>
            <a:ext cx="4611757" cy="364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4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935" t="15240" r="55226" b="12274"/>
          <a:stretch/>
        </p:blipFill>
        <p:spPr>
          <a:xfrm>
            <a:off x="1378226" y="-12492"/>
            <a:ext cx="4356137" cy="68704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6519" t="15625" r="17492" b="17709"/>
          <a:stretch/>
        </p:blipFill>
        <p:spPr>
          <a:xfrm>
            <a:off x="6944138" y="57594"/>
            <a:ext cx="4715365" cy="680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hlinkClick r:id="rId2" action="ppaction://hlinkfile"/>
          </p:cNvPr>
          <p:cNvSpPr/>
          <p:nvPr/>
        </p:nvSpPr>
        <p:spPr>
          <a:xfrm rot="19929964">
            <a:off x="2597426" y="2199861"/>
            <a:ext cx="7858539" cy="19348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5400" dirty="0"/>
              <a:t>INFORME DE AUDITORÍA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387557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96572" y="551544"/>
            <a:ext cx="10256383" cy="6154056"/>
          </a:xfrm>
        </p:spPr>
        <p:txBody>
          <a:bodyPr>
            <a:noAutofit/>
          </a:bodyPr>
          <a:lstStyle/>
          <a:p>
            <a:r>
              <a:rPr lang="es-E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MUCHAS GRACIAS </a:t>
            </a:r>
            <a:br>
              <a:rPr lang="es-E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E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POR SU ATENCIÓN</a:t>
            </a:r>
          </a:p>
        </p:txBody>
      </p:sp>
      <p:pic>
        <p:nvPicPr>
          <p:cNvPr id="1026" name="Picture 2" descr="http://finanzas-el.espe.edu.ec/wp-content/uploads/2012/08/LOGOFINANZ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5" y="1756229"/>
            <a:ext cx="3850821" cy="3080657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099681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2682" y="137093"/>
            <a:ext cx="8911687" cy="1280890"/>
          </a:xfrm>
        </p:spPr>
        <p:txBody>
          <a:bodyPr/>
          <a:lstStyle/>
          <a:p>
            <a:pPr algn="r"/>
            <a:r>
              <a:rPr lang="es-EC" dirty="0"/>
              <a:t>Montos según Procedimientos</a:t>
            </a:r>
            <a:endParaRPr lang="es-ES_tradnl" dirty="0"/>
          </a:p>
        </p:txBody>
      </p:sp>
      <p:pic>
        <p:nvPicPr>
          <p:cNvPr id="4" name="Picture 2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861" y="980661"/>
            <a:ext cx="8878956" cy="5115339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5" name="CuadroTexto 4"/>
          <p:cNvSpPr txBox="1"/>
          <p:nvPr/>
        </p:nvSpPr>
        <p:spPr>
          <a:xfrm>
            <a:off x="2080591" y="6096000"/>
            <a:ext cx="604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Fuente: </a:t>
            </a:r>
            <a:r>
              <a:rPr lang="es-ES" sz="1200" dirty="0"/>
              <a:t>Desarrollo Institucional HE-1</a:t>
            </a:r>
            <a:endParaRPr lang="es-ES_tradnl" sz="1200" dirty="0"/>
          </a:p>
          <a:p>
            <a:r>
              <a:rPr lang="es-ES" sz="1200" b="1" dirty="0"/>
              <a:t>Elaborado por: </a:t>
            </a:r>
            <a:r>
              <a:rPr lang="es-ES" sz="1200" dirty="0"/>
              <a:t>CPCB. Omar Arellano</a:t>
            </a:r>
            <a:endParaRPr lang="es-ES_tradnl" sz="1200" dirty="0"/>
          </a:p>
          <a:p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179650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Atribuciones y Responsabilidades</a:t>
            </a:r>
            <a:endParaRPr lang="es-ES_tradnl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3152727"/>
              </p:ext>
            </p:extLst>
          </p:nvPr>
        </p:nvGraphicFramePr>
        <p:xfrm>
          <a:off x="1232452" y="1444487"/>
          <a:ext cx="10272160" cy="5035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9660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 rot="20644844">
            <a:off x="1833168" y="1337728"/>
            <a:ext cx="910751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DESARROLLO DE LA </a:t>
            </a:r>
          </a:p>
          <a:p>
            <a:pPr algn="ctr"/>
            <a:r>
              <a:rPr lang="es-E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AUDITORÍA DE GESTIÓN</a:t>
            </a:r>
            <a:endParaRPr lang="es-E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51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80313" y="0"/>
            <a:ext cx="8911687" cy="1280890"/>
          </a:xfrm>
        </p:spPr>
        <p:txBody>
          <a:bodyPr/>
          <a:lstStyle/>
          <a:p>
            <a:pPr algn="r"/>
            <a:r>
              <a:rPr lang="es-EC" dirty="0"/>
              <a:t>Planificación Preliminar</a:t>
            </a:r>
            <a:endParaRPr lang="es-ES_tradnl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87" y="0"/>
            <a:ext cx="5261113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384" y="900836"/>
            <a:ext cx="4999736" cy="539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4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 de texto 62"/>
          <p:cNvSpPr txBox="1"/>
          <p:nvPr/>
        </p:nvSpPr>
        <p:spPr>
          <a:xfrm>
            <a:off x="12317413" y="7880350"/>
            <a:ext cx="241300" cy="388938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6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φ</a:t>
            </a:r>
            <a:endParaRPr lang="es-ES_tradnl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99" y="0"/>
            <a:ext cx="5114783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420" y="-15504"/>
            <a:ext cx="4823502" cy="687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5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265" y="568600"/>
            <a:ext cx="5282565" cy="564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93062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58" y="0"/>
            <a:ext cx="5115338" cy="687466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775" y="0"/>
            <a:ext cx="5221356" cy="684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9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527" t="15625" r="55093" b="9195"/>
          <a:stretch/>
        </p:blipFill>
        <p:spPr>
          <a:xfrm>
            <a:off x="742121" y="0"/>
            <a:ext cx="4651514" cy="69011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56519" t="16168" r="17407" b="9918"/>
          <a:stretch/>
        </p:blipFill>
        <p:spPr>
          <a:xfrm>
            <a:off x="6626087" y="3728"/>
            <a:ext cx="4744278" cy="686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08667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629" t="16202" r="55195" b="12817"/>
          <a:stretch/>
        </p:blipFill>
        <p:spPr>
          <a:xfrm>
            <a:off x="701148" y="-13184"/>
            <a:ext cx="5235825" cy="68711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6315" t="14086" r="17407" b="24592"/>
          <a:stretch/>
        </p:blipFill>
        <p:spPr>
          <a:xfrm>
            <a:off x="6306456" y="0"/>
            <a:ext cx="5227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9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150345"/>
            <a:ext cx="8911687" cy="1280890"/>
          </a:xfrm>
        </p:spPr>
        <p:txBody>
          <a:bodyPr/>
          <a:lstStyle/>
          <a:p>
            <a:pPr algn="r"/>
            <a:r>
              <a:rPr lang="es-EC" dirty="0"/>
              <a:t>OBJETIVO GENERAL</a:t>
            </a:r>
            <a:endParaRPr lang="es-ES_tradnl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6614406"/>
              </p:ext>
            </p:extLst>
          </p:nvPr>
        </p:nvGraphicFramePr>
        <p:xfrm>
          <a:off x="2589212" y="1431235"/>
          <a:ext cx="8915400" cy="5221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754344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05" y="187946"/>
            <a:ext cx="10628243" cy="629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18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09" y="89357"/>
            <a:ext cx="11612908" cy="657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1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15" y="715618"/>
            <a:ext cx="11313476" cy="566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29" y="0"/>
            <a:ext cx="488568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421" y="13252"/>
            <a:ext cx="5340459" cy="667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89016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23" y="0"/>
            <a:ext cx="5260767" cy="68614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923" y="0"/>
            <a:ext cx="4675460" cy="699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9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431374" y="13252"/>
            <a:ext cx="8911687" cy="1280890"/>
          </a:xfrm>
        </p:spPr>
        <p:txBody>
          <a:bodyPr/>
          <a:lstStyle/>
          <a:p>
            <a:pPr algn="r"/>
            <a:r>
              <a:rPr lang="es-EC" dirty="0"/>
              <a:t>PLANIFICACIÓN ESPECÍFICA</a:t>
            </a:r>
            <a:endParaRPr lang="es-ES_tradn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767" t="31216" r="16822" b="14418"/>
          <a:stretch/>
        </p:blipFill>
        <p:spPr>
          <a:xfrm>
            <a:off x="622852" y="970722"/>
            <a:ext cx="5279561" cy="588727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8018" t="11684" r="54176" b="16078"/>
          <a:stretch/>
        </p:blipFill>
        <p:spPr>
          <a:xfrm>
            <a:off x="6679094" y="13252"/>
            <a:ext cx="5386069" cy="68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15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5500" t="10735" r="16287" b="59374"/>
          <a:stretch/>
        </p:blipFill>
        <p:spPr>
          <a:xfrm>
            <a:off x="2305877" y="450573"/>
            <a:ext cx="9329531" cy="555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6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0574" y="0"/>
            <a:ext cx="10815499" cy="1280890"/>
          </a:xfrm>
        </p:spPr>
        <p:txBody>
          <a:bodyPr/>
          <a:lstStyle/>
          <a:p>
            <a:r>
              <a:rPr lang="es-EC" dirty="0"/>
              <a:t>PROCEDIMIENTO ÍNFIMA CUANTÍA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3953" t="12356" r="9260" b="26947"/>
          <a:stretch/>
        </p:blipFill>
        <p:spPr>
          <a:xfrm>
            <a:off x="331304" y="640445"/>
            <a:ext cx="4890053" cy="62296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8834" t="15817" r="54685" b="10100"/>
          <a:stretch/>
        </p:blipFill>
        <p:spPr>
          <a:xfrm>
            <a:off x="6149009" y="640445"/>
            <a:ext cx="5353878" cy="625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18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6417" t="15818" r="16999" b="14447"/>
          <a:stretch/>
        </p:blipFill>
        <p:spPr>
          <a:xfrm>
            <a:off x="3339548" y="0"/>
            <a:ext cx="5327373" cy="689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19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hlinkClick r:id="rId2" action="ppaction://hlinkfile"/>
          </p:cNvPr>
          <p:cNvSpPr/>
          <p:nvPr/>
        </p:nvSpPr>
        <p:spPr>
          <a:xfrm rot="19844547">
            <a:off x="2398643" y="2385391"/>
            <a:ext cx="8256105" cy="19745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dirty="0"/>
              <a:t>FLUJOGRAMA DE ÍNFIMA CUANTÍA DE BIENES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280392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1079" y="624110"/>
            <a:ext cx="9503534" cy="1280890"/>
          </a:xfrm>
        </p:spPr>
        <p:txBody>
          <a:bodyPr/>
          <a:lstStyle/>
          <a:p>
            <a:pPr algn="r"/>
            <a:r>
              <a:rPr lang="es-EC" dirty="0"/>
              <a:t>HOSPITAL DE ESPECIALIDADES FF. AA N°1</a:t>
            </a:r>
            <a:endParaRPr lang="es-ES_tradnl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590118"/>
              </p:ext>
            </p:extLst>
          </p:nvPr>
        </p:nvGraphicFramePr>
        <p:xfrm>
          <a:off x="2589212" y="2133600"/>
          <a:ext cx="8915400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6635365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50503" y="0"/>
            <a:ext cx="10641497" cy="1280890"/>
          </a:xfrm>
        </p:spPr>
        <p:txBody>
          <a:bodyPr/>
          <a:lstStyle/>
          <a:p>
            <a:r>
              <a:rPr lang="es-EC" dirty="0"/>
              <a:t>PROCEDIMIENTO DE SUBASTA INVERSA ELECTRÓNICA DE BIENES Y SERVICIOS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6519" t="26779" r="17407" b="31114"/>
          <a:stretch/>
        </p:blipFill>
        <p:spPr>
          <a:xfrm>
            <a:off x="3008243" y="1280890"/>
            <a:ext cx="6142648" cy="557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71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731" t="16010" r="55092" b="10280"/>
          <a:stretch/>
        </p:blipFill>
        <p:spPr>
          <a:xfrm>
            <a:off x="417489" y="70858"/>
            <a:ext cx="5135172" cy="67871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6621" t="15818" r="17509" b="14629"/>
          <a:stretch/>
        </p:blipFill>
        <p:spPr>
          <a:xfrm>
            <a:off x="6202017" y="-12562"/>
            <a:ext cx="5181600" cy="693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88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731" t="14856" r="55093" b="11186"/>
          <a:stretch/>
        </p:blipFill>
        <p:spPr>
          <a:xfrm>
            <a:off x="265044" y="0"/>
            <a:ext cx="5268156" cy="69679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6519" t="14664" r="17407" b="40897"/>
          <a:stretch/>
        </p:blipFill>
        <p:spPr>
          <a:xfrm>
            <a:off x="6076539" y="291548"/>
            <a:ext cx="6209582" cy="595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991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hlinkClick r:id="rId2" action="ppaction://hlinkfile"/>
          </p:cNvPr>
          <p:cNvSpPr/>
          <p:nvPr/>
        </p:nvSpPr>
        <p:spPr>
          <a:xfrm rot="20287342">
            <a:off x="2080591" y="2027583"/>
            <a:ext cx="8454887" cy="20540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600" dirty="0"/>
              <a:t>FLUJOGRAMA DE SUBASTA INVERSA ELECTRÓNICA DE BIENES Y SERVICIOS</a:t>
            </a:r>
            <a:endParaRPr lang="es-ES_tradnl" sz="3600" dirty="0"/>
          </a:p>
        </p:txBody>
      </p:sp>
    </p:spTree>
    <p:extLst>
      <p:ext uri="{BB962C8B-B14F-4D97-AF65-F5344CB8AC3E}">
        <p14:creationId xmlns:p14="http://schemas.microsoft.com/office/powerpoint/2010/main" val="1896198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9843" y="133780"/>
            <a:ext cx="10629969" cy="1280890"/>
          </a:xfrm>
        </p:spPr>
        <p:txBody>
          <a:bodyPr/>
          <a:lstStyle/>
          <a:p>
            <a:pPr algn="r"/>
            <a:r>
              <a:rPr lang="es-EC" dirty="0"/>
              <a:t>COSO ERM (ENTERPRISE RISK MANAGEMENT)</a:t>
            </a:r>
            <a:endParaRPr lang="es-ES_tradnl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1141764"/>
              </p:ext>
            </p:extLst>
          </p:nvPr>
        </p:nvGraphicFramePr>
        <p:xfrm>
          <a:off x="715617" y="1669773"/>
          <a:ext cx="11304105" cy="4784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09940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0629" y="94023"/>
            <a:ext cx="10871284" cy="1280890"/>
          </a:xfrm>
        </p:spPr>
        <p:txBody>
          <a:bodyPr/>
          <a:lstStyle/>
          <a:p>
            <a:pPr algn="r"/>
            <a:r>
              <a:rPr lang="es-EC" dirty="0"/>
              <a:t>COMPONENTES DE COSO ERM</a:t>
            </a:r>
            <a:endParaRPr lang="es-ES_tradnl" dirty="0"/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731174"/>
              </p:ext>
            </p:extLst>
          </p:nvPr>
        </p:nvGraphicFramePr>
        <p:xfrm>
          <a:off x="-2085093" y="251791"/>
          <a:ext cx="11282101" cy="6394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n 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4" t="22650" r="27842" b="27242"/>
          <a:stretch/>
        </p:blipFill>
        <p:spPr bwMode="auto">
          <a:xfrm>
            <a:off x="7195930" y="1113184"/>
            <a:ext cx="4770783" cy="4956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0133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1029" y="94023"/>
            <a:ext cx="8911687" cy="1280890"/>
          </a:xfrm>
        </p:spPr>
        <p:txBody>
          <a:bodyPr/>
          <a:lstStyle/>
          <a:p>
            <a:r>
              <a:rPr lang="es-EC" dirty="0"/>
              <a:t>EVALUACIÓN DEL CONTROL INTERNO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6898" t="21921" r="53972" b="16068"/>
          <a:stretch/>
        </p:blipFill>
        <p:spPr>
          <a:xfrm>
            <a:off x="463825" y="735569"/>
            <a:ext cx="5115339" cy="61224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4685" t="13181" r="16388" b="12998"/>
          <a:stretch/>
        </p:blipFill>
        <p:spPr>
          <a:xfrm>
            <a:off x="6705600" y="596702"/>
            <a:ext cx="5049078" cy="629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887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7508" t="16394" r="53929" b="13180"/>
          <a:stretch/>
        </p:blipFill>
        <p:spPr>
          <a:xfrm>
            <a:off x="795130" y="15370"/>
            <a:ext cx="4935986" cy="68426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4889" t="19279" r="16843" b="14447"/>
          <a:stretch/>
        </p:blipFill>
        <p:spPr>
          <a:xfrm>
            <a:off x="6514559" y="3266"/>
            <a:ext cx="5200362" cy="685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53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7306" t="16586" r="54576" b="9194"/>
          <a:stretch/>
        </p:blipFill>
        <p:spPr>
          <a:xfrm>
            <a:off x="3941551" y="0"/>
            <a:ext cx="5069928" cy="681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369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3270" y="0"/>
            <a:ext cx="9861342" cy="1280890"/>
          </a:xfrm>
        </p:spPr>
        <p:txBody>
          <a:bodyPr/>
          <a:lstStyle/>
          <a:p>
            <a:r>
              <a:rPr lang="es-EC" dirty="0"/>
              <a:t>CONTROL INTERNO PROCEDIMIENTO ÍNFIMA CUANTÍA 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4787" t="19279" r="17000" b="9374"/>
          <a:stretch/>
        </p:blipFill>
        <p:spPr>
          <a:xfrm>
            <a:off x="6215269" y="547680"/>
            <a:ext cx="4863548" cy="631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48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226545"/>
            <a:ext cx="8911687" cy="1280890"/>
          </a:xfrm>
        </p:spPr>
        <p:txBody>
          <a:bodyPr/>
          <a:lstStyle/>
          <a:p>
            <a:pPr algn="r"/>
            <a:r>
              <a:rPr lang="es-EC" dirty="0"/>
              <a:t>DIRECCIONAMIENTO ESTRATÉGICO</a:t>
            </a:r>
            <a:endParaRPr lang="es-ES_tradnl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50840"/>
              </p:ext>
            </p:extLst>
          </p:nvPr>
        </p:nvGraphicFramePr>
        <p:xfrm>
          <a:off x="901148" y="1338470"/>
          <a:ext cx="10603464" cy="5247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643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7305" t="14664" r="54793" b="12998"/>
          <a:stretch/>
        </p:blipFill>
        <p:spPr>
          <a:xfrm>
            <a:off x="583096" y="39067"/>
            <a:ext cx="5088835" cy="681893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4889" t="14471" r="16952" b="17346"/>
          <a:stretch/>
        </p:blipFill>
        <p:spPr>
          <a:xfrm>
            <a:off x="6732103" y="8747"/>
            <a:ext cx="5022575" cy="683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41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7090" t="19056" r="54697" b="11197"/>
          <a:stretch/>
        </p:blipFill>
        <p:spPr>
          <a:xfrm>
            <a:off x="371061" y="24519"/>
            <a:ext cx="5393635" cy="68334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4888" t="18894" r="17168" b="17889"/>
          <a:stretch/>
        </p:blipFill>
        <p:spPr>
          <a:xfrm>
            <a:off x="6281529" y="-14786"/>
            <a:ext cx="5434410" cy="691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94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23012" y="213293"/>
            <a:ext cx="8911687" cy="1280890"/>
          </a:xfrm>
        </p:spPr>
        <p:txBody>
          <a:bodyPr/>
          <a:lstStyle/>
          <a:p>
            <a:pPr algn="r"/>
            <a:r>
              <a:rPr lang="es-EC" dirty="0"/>
              <a:t>MEDICIÓN DEL RIESGO</a:t>
            </a:r>
            <a:endParaRPr lang="es-ES_tradn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694" t="19858" r="53753" b="10208"/>
          <a:stretch/>
        </p:blipFill>
        <p:spPr>
          <a:xfrm>
            <a:off x="1007166" y="106828"/>
            <a:ext cx="4731026" cy="67511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6111" t="19279" r="17059" b="14629"/>
          <a:stretch/>
        </p:blipFill>
        <p:spPr>
          <a:xfrm>
            <a:off x="6891129" y="777892"/>
            <a:ext cx="4399723" cy="609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878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833" t="13318" r="53820" b="13542"/>
          <a:stretch/>
        </p:blipFill>
        <p:spPr>
          <a:xfrm>
            <a:off x="3922644" y="26504"/>
            <a:ext cx="4876800" cy="679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198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97725" y="2797467"/>
            <a:ext cx="8911687" cy="1280890"/>
          </a:xfrm>
        </p:spPr>
        <p:txBody>
          <a:bodyPr/>
          <a:lstStyle/>
          <a:p>
            <a:pPr algn="r"/>
            <a:r>
              <a:rPr lang="es-EC" dirty="0"/>
              <a:t>DETERMINACIÓN DEL RIESGO</a:t>
            </a:r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9037" t="15625" r="55226" b="10100"/>
          <a:stretch/>
        </p:blipFill>
        <p:spPr>
          <a:xfrm>
            <a:off x="424070" y="0"/>
            <a:ext cx="4598591" cy="689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628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96348" y="0"/>
            <a:ext cx="10908264" cy="1280890"/>
          </a:xfrm>
        </p:spPr>
        <p:txBody>
          <a:bodyPr/>
          <a:lstStyle/>
          <a:p>
            <a:r>
              <a:rPr lang="es-EC" dirty="0"/>
              <a:t>HALLAZGOS DE CONTROL INTERNO</a:t>
            </a:r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9139" t="14471" r="55117" b="12636"/>
          <a:stretch/>
        </p:blipFill>
        <p:spPr>
          <a:xfrm>
            <a:off x="596348" y="755374"/>
            <a:ext cx="4664765" cy="610262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56520" t="14357" r="17508" b="12274"/>
          <a:stretch/>
        </p:blipFill>
        <p:spPr>
          <a:xfrm>
            <a:off x="6003235" y="755374"/>
            <a:ext cx="4916556" cy="608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243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833" t="17163" r="55334" b="14629"/>
          <a:stretch/>
        </p:blipFill>
        <p:spPr>
          <a:xfrm>
            <a:off x="3167269" y="0"/>
            <a:ext cx="5380383" cy="684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730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hlinkClick r:id="rId2" action="ppaction://hlinkfile"/>
          </p:cNvPr>
          <p:cNvSpPr/>
          <p:nvPr/>
        </p:nvSpPr>
        <p:spPr>
          <a:xfrm rot="20111435">
            <a:off x="2531165" y="2292626"/>
            <a:ext cx="8216348" cy="17757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5400" dirty="0"/>
              <a:t>INFORME DE CONTROL INTERNO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40244812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7983" y="147032"/>
            <a:ext cx="10086629" cy="1280890"/>
          </a:xfrm>
        </p:spPr>
        <p:txBody>
          <a:bodyPr/>
          <a:lstStyle/>
          <a:p>
            <a:r>
              <a:rPr lang="es-EC" dirty="0"/>
              <a:t>PROGRAMAS DE TRABAJO DE AUDITORÍA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4686" t="13702" r="15653" b="27129"/>
          <a:stretch/>
        </p:blipFill>
        <p:spPr>
          <a:xfrm>
            <a:off x="585407" y="848139"/>
            <a:ext cx="5358485" cy="600986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7305" t="16971" r="53388" b="34194"/>
          <a:stretch/>
        </p:blipFill>
        <p:spPr>
          <a:xfrm>
            <a:off x="6289017" y="848139"/>
            <a:ext cx="5728881" cy="600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846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5194" t="21971" r="15762" b="9013"/>
          <a:stretch/>
        </p:blipFill>
        <p:spPr>
          <a:xfrm>
            <a:off x="3538331" y="94661"/>
            <a:ext cx="5062330" cy="676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13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239797"/>
            <a:ext cx="8911687" cy="1280890"/>
          </a:xfrm>
        </p:spPr>
        <p:txBody>
          <a:bodyPr/>
          <a:lstStyle/>
          <a:p>
            <a:pPr algn="r"/>
            <a:r>
              <a:rPr lang="es-EC" dirty="0"/>
              <a:t>OBJETIVOS ESTRATÉGICOS</a:t>
            </a:r>
            <a:endParaRPr lang="es-ES_tradnl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8906288"/>
              </p:ext>
            </p:extLst>
          </p:nvPr>
        </p:nvGraphicFramePr>
        <p:xfrm>
          <a:off x="1152939" y="1378226"/>
          <a:ext cx="10351673" cy="5075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332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 rot="21185319">
            <a:off x="2128359" y="1325329"/>
            <a:ext cx="9239727" cy="37856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6000" dirty="0"/>
              <a:t>PAPELES DE TRABAJO - PROCEDIMIENTO DE SUBASTA INVERSA DE BIENES Y SERVICIOS</a:t>
            </a:r>
          </a:p>
        </p:txBody>
      </p:sp>
    </p:spTree>
    <p:extLst>
      <p:ext uri="{BB962C8B-B14F-4D97-AF65-F5344CB8AC3E}">
        <p14:creationId xmlns:p14="http://schemas.microsoft.com/office/powerpoint/2010/main" val="23936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5515" t="22315" r="31820" b="10783"/>
          <a:stretch/>
        </p:blipFill>
        <p:spPr>
          <a:xfrm>
            <a:off x="218940" y="103031"/>
            <a:ext cx="5756857" cy="662910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5517" t="21963" r="31819" b="9551"/>
          <a:stretch/>
        </p:blipFill>
        <p:spPr>
          <a:xfrm>
            <a:off x="6349285" y="618186"/>
            <a:ext cx="5731098" cy="6126830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8268235" y="0"/>
            <a:ext cx="3807854" cy="618186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es-ES" b="1" dirty="0">
                <a:ln/>
                <a:solidFill>
                  <a:schemeClr val="accent3"/>
                </a:solidFill>
              </a:rPr>
              <a:t>ACTIVIDAD Nº1</a:t>
            </a:r>
          </a:p>
        </p:txBody>
      </p:sp>
    </p:spTree>
    <p:extLst>
      <p:ext uri="{BB962C8B-B14F-4D97-AF65-F5344CB8AC3E}">
        <p14:creationId xmlns:p14="http://schemas.microsoft.com/office/powerpoint/2010/main" val="347127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2845" t="22667" r="18952" b="11664"/>
          <a:stretch/>
        </p:blipFill>
        <p:spPr>
          <a:xfrm>
            <a:off x="90152" y="64394"/>
            <a:ext cx="10264462" cy="633973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2747" t="21610" r="18854" b="11313"/>
          <a:stretch/>
        </p:blipFill>
        <p:spPr>
          <a:xfrm>
            <a:off x="2456520" y="721217"/>
            <a:ext cx="9598105" cy="598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1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944" t="23196" r="18754" b="12896"/>
          <a:stretch/>
        </p:blipFill>
        <p:spPr>
          <a:xfrm>
            <a:off x="180305" y="90152"/>
            <a:ext cx="9947028" cy="61303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2944" t="22139" r="18854" b="10079"/>
          <a:stretch/>
        </p:blipFill>
        <p:spPr>
          <a:xfrm>
            <a:off x="2343956" y="351716"/>
            <a:ext cx="9710670" cy="635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7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944" t="22843" r="18953" b="11487"/>
          <a:stretch/>
        </p:blipFill>
        <p:spPr>
          <a:xfrm>
            <a:off x="207927" y="160941"/>
            <a:ext cx="9515812" cy="60466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2944" t="23372" r="18952" b="12896"/>
          <a:stretch/>
        </p:blipFill>
        <p:spPr>
          <a:xfrm>
            <a:off x="1764406" y="530754"/>
            <a:ext cx="10315977" cy="617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2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5416" t="10695" r="31721" b="9023"/>
          <a:stretch/>
        </p:blipFill>
        <p:spPr>
          <a:xfrm>
            <a:off x="4932608" y="43912"/>
            <a:ext cx="6168981" cy="6814088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46975" y="1203659"/>
            <a:ext cx="4185633" cy="972870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ES" sz="4000" b="1" dirty="0">
                <a:ln/>
                <a:solidFill>
                  <a:schemeClr val="accent3"/>
                </a:solidFill>
              </a:rPr>
              <a:t>ACTIVIDAD Nº 2</a:t>
            </a:r>
          </a:p>
        </p:txBody>
      </p:sp>
    </p:spTree>
    <p:extLst>
      <p:ext uri="{BB962C8B-B14F-4D97-AF65-F5344CB8AC3E}">
        <p14:creationId xmlns:p14="http://schemas.microsoft.com/office/powerpoint/2010/main" val="138492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044" t="22668" r="18854" b="10255"/>
          <a:stretch/>
        </p:blipFill>
        <p:spPr>
          <a:xfrm>
            <a:off x="167426" y="103032"/>
            <a:ext cx="10212946" cy="63106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9876" t="14921" r="15191" b="11135"/>
          <a:stretch/>
        </p:blipFill>
        <p:spPr>
          <a:xfrm>
            <a:off x="1654629" y="547786"/>
            <a:ext cx="10366267" cy="626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165" t="11597" r="15287" b="14007"/>
          <a:stretch/>
        </p:blipFill>
        <p:spPr>
          <a:xfrm>
            <a:off x="154546" y="90152"/>
            <a:ext cx="10109916" cy="640085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2781" t="16418" r="18542" b="17312"/>
          <a:stretch/>
        </p:blipFill>
        <p:spPr>
          <a:xfrm>
            <a:off x="1349829" y="259489"/>
            <a:ext cx="10682516" cy="646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5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974" t="15097" r="15093" b="11311"/>
          <a:stretch/>
        </p:blipFill>
        <p:spPr>
          <a:xfrm>
            <a:off x="193182" y="103032"/>
            <a:ext cx="10251584" cy="65322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9678" t="16329" r="15290" b="12897"/>
          <a:stretch/>
        </p:blipFill>
        <p:spPr>
          <a:xfrm>
            <a:off x="1880520" y="402034"/>
            <a:ext cx="10187188" cy="623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6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246750" y="0"/>
            <a:ext cx="3743481" cy="972870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ES" b="1" dirty="0">
                <a:ln/>
                <a:solidFill>
                  <a:schemeClr val="accent3"/>
                </a:solidFill>
              </a:rPr>
              <a:t>ACTIVIDAD Nº 3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7297" t="13689" r="34097" b="9198"/>
          <a:stretch/>
        </p:blipFill>
        <p:spPr>
          <a:xfrm>
            <a:off x="231819" y="25758"/>
            <a:ext cx="5705341" cy="681207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37099" t="11575" r="33602" b="9551"/>
          <a:stretch/>
        </p:blipFill>
        <p:spPr>
          <a:xfrm>
            <a:off x="6568225" y="615225"/>
            <a:ext cx="5422006" cy="621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3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C" dirty="0"/>
              <a:t>VALORES INSTITUCIONALES</a:t>
            </a:r>
            <a:endParaRPr lang="es-ES_tradnl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3379949"/>
              </p:ext>
            </p:extLst>
          </p:nvPr>
        </p:nvGraphicFramePr>
        <p:xfrm>
          <a:off x="1007165" y="1669774"/>
          <a:ext cx="10497447" cy="4717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6623188"/>
      </p:ext>
    </p:extLst>
  </p:cSld>
  <p:clrMapOvr>
    <a:masterClrMapping/>
  </p:clrMapOvr>
  <p:transition spd="slow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5023" t="21259" r="21229" b="18178"/>
          <a:stretch/>
        </p:blipFill>
        <p:spPr>
          <a:xfrm>
            <a:off x="180303" y="77274"/>
            <a:ext cx="10306879" cy="65295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5023" t="26365" r="21130" b="11664"/>
          <a:stretch/>
        </p:blipFill>
        <p:spPr>
          <a:xfrm>
            <a:off x="1893194" y="243182"/>
            <a:ext cx="10122796" cy="646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4726" t="15097" r="21229" b="22931"/>
          <a:stretch/>
        </p:blipFill>
        <p:spPr>
          <a:xfrm>
            <a:off x="180303" y="90152"/>
            <a:ext cx="9852339" cy="63516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3340" t="20378" r="19051" b="13952"/>
          <a:stretch/>
        </p:blipFill>
        <p:spPr>
          <a:xfrm>
            <a:off x="1700011" y="605307"/>
            <a:ext cx="10315977" cy="609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5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242" t="18442" r="19051" b="16066"/>
          <a:stretch/>
        </p:blipFill>
        <p:spPr>
          <a:xfrm>
            <a:off x="206061" y="103031"/>
            <a:ext cx="9878097" cy="63030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3142" t="17385" r="18952" b="18002"/>
          <a:stretch/>
        </p:blipFill>
        <p:spPr>
          <a:xfrm>
            <a:off x="1944711" y="402789"/>
            <a:ext cx="10135672" cy="635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0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/>
          <p:cNvSpPr>
            <a:spLocks noGrp="1"/>
          </p:cNvSpPr>
          <p:nvPr>
            <p:ph type="title"/>
          </p:nvPr>
        </p:nvSpPr>
        <p:spPr>
          <a:xfrm>
            <a:off x="339122" y="1184857"/>
            <a:ext cx="3743481" cy="97287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ES" b="1" dirty="0">
                <a:ln/>
                <a:solidFill>
                  <a:schemeClr val="accent3"/>
                </a:solidFill>
              </a:rPr>
              <a:t>ACTIVIDAD Nº 4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5416" t="10519" r="31523" b="8847"/>
          <a:stretch/>
        </p:blipFill>
        <p:spPr>
          <a:xfrm>
            <a:off x="4739426" y="103031"/>
            <a:ext cx="5306095" cy="6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6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7297" t="10872" r="33701" b="9023"/>
          <a:stretch/>
        </p:blipFill>
        <p:spPr>
          <a:xfrm>
            <a:off x="521877" y="62902"/>
            <a:ext cx="5447764" cy="67420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7099" t="10518" r="33800" b="8495"/>
          <a:stretch/>
        </p:blipFill>
        <p:spPr>
          <a:xfrm>
            <a:off x="6208177" y="77273"/>
            <a:ext cx="5370489" cy="674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5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7268" t="10552" r="33704" b="8651"/>
          <a:stretch/>
        </p:blipFill>
        <p:spPr>
          <a:xfrm>
            <a:off x="662608" y="92766"/>
            <a:ext cx="5552662" cy="668588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7065" t="10553" r="33602" b="9194"/>
          <a:stretch/>
        </p:blipFill>
        <p:spPr>
          <a:xfrm>
            <a:off x="6493565" y="92766"/>
            <a:ext cx="5552662" cy="668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7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7099" t="10872" r="33799" b="8847"/>
          <a:stretch/>
        </p:blipFill>
        <p:spPr>
          <a:xfrm>
            <a:off x="734094" y="0"/>
            <a:ext cx="5306097" cy="68116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7099" t="11047" r="33799" b="8495"/>
          <a:stretch/>
        </p:blipFill>
        <p:spPr>
          <a:xfrm>
            <a:off x="6503832" y="44198"/>
            <a:ext cx="5318974" cy="678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4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7198" t="11928" r="33800" b="8671"/>
          <a:stretch/>
        </p:blipFill>
        <p:spPr>
          <a:xfrm>
            <a:off x="953030" y="90153"/>
            <a:ext cx="5035641" cy="67678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7198" t="10696" r="33800" b="8495"/>
          <a:stretch/>
        </p:blipFill>
        <p:spPr>
          <a:xfrm>
            <a:off x="6800044" y="90152"/>
            <a:ext cx="5125791" cy="676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4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7198" t="13688" r="33701" b="13249"/>
          <a:stretch/>
        </p:blipFill>
        <p:spPr>
          <a:xfrm>
            <a:off x="4056844" y="154545"/>
            <a:ext cx="4778063" cy="674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9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/>
          <p:cNvSpPr txBox="1">
            <a:spLocks/>
          </p:cNvSpPr>
          <p:nvPr/>
        </p:nvSpPr>
        <p:spPr>
          <a:xfrm>
            <a:off x="493669" y="1287888"/>
            <a:ext cx="3743481" cy="97287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>
                <a:ln/>
                <a:solidFill>
                  <a:schemeClr val="accent3"/>
                </a:solidFill>
              </a:rPr>
              <a:t>ACTIVIDAD Nº 5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7198" t="10872" r="33602" b="9551"/>
          <a:stretch/>
        </p:blipFill>
        <p:spPr>
          <a:xfrm>
            <a:off x="4778062" y="90153"/>
            <a:ext cx="5215944" cy="671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2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9422" y="133780"/>
            <a:ext cx="10510699" cy="767368"/>
          </a:xfrm>
        </p:spPr>
        <p:txBody>
          <a:bodyPr/>
          <a:lstStyle/>
          <a:p>
            <a:r>
              <a:rPr lang="es-EC" dirty="0"/>
              <a:t>ORGANIGRAMA ESTRUCTURAL POR PROCESOS</a:t>
            </a:r>
            <a:endParaRPr lang="es-ES_tradnl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9" t="20996" r="15183" b="8658"/>
          <a:stretch/>
        </p:blipFill>
        <p:spPr bwMode="auto">
          <a:xfrm>
            <a:off x="834885" y="1033670"/>
            <a:ext cx="10939771" cy="52262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298713" y="6361043"/>
            <a:ext cx="82693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Fuente: </a:t>
            </a:r>
            <a:r>
              <a:rPr lang="es-ES" sz="1400" dirty="0"/>
              <a:t>Estatuto Orgánico de Gestión Organizacional por Procesos 2012</a:t>
            </a:r>
            <a:endParaRPr lang="es-ES_tradnl" sz="1400" dirty="0"/>
          </a:p>
          <a:p>
            <a:r>
              <a:rPr lang="es-ES" sz="1400" dirty="0"/>
              <a:t/>
            </a:r>
            <a:br>
              <a:rPr lang="es-ES" sz="1400" dirty="0"/>
            </a:b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257954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7198" t="11752" r="33701" b="9375"/>
          <a:stretch/>
        </p:blipFill>
        <p:spPr>
          <a:xfrm>
            <a:off x="515153" y="25758"/>
            <a:ext cx="5100036" cy="68098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7198" t="10167" r="33800" b="8671"/>
          <a:stretch/>
        </p:blipFill>
        <p:spPr>
          <a:xfrm>
            <a:off x="6774287" y="32091"/>
            <a:ext cx="5061398" cy="676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6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7099" t="10519" r="33800" b="10608"/>
          <a:stretch/>
        </p:blipFill>
        <p:spPr>
          <a:xfrm>
            <a:off x="656823" y="38637"/>
            <a:ext cx="5164428" cy="68064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7099" t="11224" r="33799" b="8845"/>
          <a:stretch/>
        </p:blipFill>
        <p:spPr>
          <a:xfrm>
            <a:off x="6581105" y="38637"/>
            <a:ext cx="5254580" cy="674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3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/>
          <p:cNvSpPr txBox="1">
            <a:spLocks/>
          </p:cNvSpPr>
          <p:nvPr/>
        </p:nvSpPr>
        <p:spPr>
          <a:xfrm>
            <a:off x="8448519" y="54478"/>
            <a:ext cx="3743481" cy="97287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>
                <a:ln/>
                <a:solidFill>
                  <a:schemeClr val="accent3"/>
                </a:solidFill>
              </a:rPr>
              <a:t>ACTIVIDAD Nº 6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7099" t="10343" r="33503" b="8494"/>
          <a:stretch/>
        </p:blipFill>
        <p:spPr>
          <a:xfrm>
            <a:off x="734095" y="54478"/>
            <a:ext cx="5009882" cy="67567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7297" t="9992" r="33701" b="8495"/>
          <a:stretch/>
        </p:blipFill>
        <p:spPr>
          <a:xfrm>
            <a:off x="7147775" y="702743"/>
            <a:ext cx="4786648" cy="615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1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7198" t="11752" r="33799" b="8846"/>
          <a:stretch/>
        </p:blipFill>
        <p:spPr>
          <a:xfrm>
            <a:off x="888639" y="0"/>
            <a:ext cx="5203067" cy="681938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5219" t="28830" r="31622" b="12896"/>
          <a:stretch/>
        </p:blipFill>
        <p:spPr>
          <a:xfrm>
            <a:off x="6619741" y="128787"/>
            <a:ext cx="5434887" cy="519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5620" t="17385" r="12617" b="14128"/>
          <a:stretch/>
        </p:blipFill>
        <p:spPr>
          <a:xfrm>
            <a:off x="193183" y="90151"/>
            <a:ext cx="11521460" cy="61818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5620" t="10519" r="12716" b="23284"/>
          <a:stretch/>
        </p:blipFill>
        <p:spPr>
          <a:xfrm>
            <a:off x="557102" y="824247"/>
            <a:ext cx="11518988" cy="598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5620" t="13689" r="12419" b="19762"/>
          <a:stretch/>
        </p:blipFill>
        <p:spPr>
          <a:xfrm>
            <a:off x="193182" y="77274"/>
            <a:ext cx="11864679" cy="61689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5818" t="11928" r="12617" b="19762"/>
          <a:stretch/>
        </p:blipFill>
        <p:spPr>
          <a:xfrm>
            <a:off x="708338" y="554746"/>
            <a:ext cx="11349523" cy="609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6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719" t="12808" r="12519" b="20114"/>
          <a:stretch/>
        </p:blipFill>
        <p:spPr>
          <a:xfrm>
            <a:off x="180304" y="115910"/>
            <a:ext cx="11616337" cy="610458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5619" t="16506" r="12618" b="17649"/>
          <a:stretch/>
        </p:blipFill>
        <p:spPr>
          <a:xfrm>
            <a:off x="443978" y="734097"/>
            <a:ext cx="11559131" cy="596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5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719" t="14744" r="12816" b="17298"/>
          <a:stretch/>
        </p:blipFill>
        <p:spPr>
          <a:xfrm>
            <a:off x="180304" y="115910"/>
            <a:ext cx="11779764" cy="629776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5719" t="11576" r="13211" b="21874"/>
          <a:stretch/>
        </p:blipFill>
        <p:spPr>
          <a:xfrm>
            <a:off x="386367" y="459501"/>
            <a:ext cx="11676734" cy="614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520" t="11047" r="13311" b="21524"/>
          <a:stretch/>
        </p:blipFill>
        <p:spPr>
          <a:xfrm>
            <a:off x="553791" y="296211"/>
            <a:ext cx="11121566" cy="636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5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/>
          <p:cNvSpPr txBox="1">
            <a:spLocks/>
          </p:cNvSpPr>
          <p:nvPr/>
        </p:nvSpPr>
        <p:spPr>
          <a:xfrm>
            <a:off x="476496" y="1252213"/>
            <a:ext cx="4829599" cy="1619776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4800" b="1" dirty="0">
                <a:ln/>
                <a:solidFill>
                  <a:schemeClr val="accent3"/>
                </a:solidFill>
              </a:rPr>
              <a:t>ACTIVIDAD Nº 7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6802" t="10167" r="33305" b="11312"/>
          <a:stretch/>
        </p:blipFill>
        <p:spPr>
          <a:xfrm>
            <a:off x="5499258" y="105973"/>
            <a:ext cx="5331853" cy="675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6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87855"/>
          </a:xfrm>
        </p:spPr>
        <p:txBody>
          <a:bodyPr/>
          <a:lstStyle/>
          <a:p>
            <a:pPr algn="r"/>
            <a:r>
              <a:rPr lang="es-EC" dirty="0"/>
              <a:t>UNIDAD DE COMPRAS PÚBLICAS</a:t>
            </a:r>
            <a:endParaRPr lang="es-ES_tradnl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7549263"/>
              </p:ext>
            </p:extLst>
          </p:nvPr>
        </p:nvGraphicFramePr>
        <p:xfrm>
          <a:off x="1007165" y="1311965"/>
          <a:ext cx="10497447" cy="5088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6376556"/>
      </p:ext>
    </p:extLst>
  </p:cSld>
  <p:clrMapOvr>
    <a:masterClrMapping/>
  </p:clrMapOvr>
  <p:transition spd="med">
    <p:pull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7000" t="10872" r="33107" b="9023"/>
          <a:stretch/>
        </p:blipFill>
        <p:spPr>
          <a:xfrm>
            <a:off x="6774287" y="67334"/>
            <a:ext cx="5241703" cy="679066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7099" t="11225" r="33403" b="8846"/>
          <a:stretch/>
        </p:blipFill>
        <p:spPr>
          <a:xfrm>
            <a:off x="553792" y="67334"/>
            <a:ext cx="5306096" cy="67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4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6307" t="10872" r="33008" b="11663"/>
          <a:stretch/>
        </p:blipFill>
        <p:spPr>
          <a:xfrm>
            <a:off x="4340180" y="244699"/>
            <a:ext cx="4572000" cy="648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2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6505" t="12457" r="33404" b="12192"/>
          <a:stretch/>
        </p:blipFill>
        <p:spPr>
          <a:xfrm>
            <a:off x="4958368" y="38637"/>
            <a:ext cx="5306096" cy="6763272"/>
          </a:xfrm>
          <a:prstGeom prst="rect">
            <a:avLst/>
          </a:prstGeom>
        </p:spPr>
      </p:pic>
      <p:sp>
        <p:nvSpPr>
          <p:cNvPr id="3" name="Título 4"/>
          <p:cNvSpPr txBox="1">
            <a:spLocks/>
          </p:cNvSpPr>
          <p:nvPr/>
        </p:nvSpPr>
        <p:spPr>
          <a:xfrm>
            <a:off x="412102" y="1252213"/>
            <a:ext cx="4481871" cy="97287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4400" b="1" dirty="0">
                <a:ln/>
                <a:solidFill>
                  <a:schemeClr val="accent3"/>
                </a:solidFill>
              </a:rPr>
              <a:t>ACTIVIDAD Nº 8</a:t>
            </a:r>
          </a:p>
        </p:txBody>
      </p:sp>
    </p:spTree>
    <p:extLst>
      <p:ext uri="{BB962C8B-B14F-4D97-AF65-F5344CB8AC3E}">
        <p14:creationId xmlns:p14="http://schemas.microsoft.com/office/powerpoint/2010/main" val="319128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7792" t="10520" r="34492" b="10255"/>
          <a:stretch/>
        </p:blipFill>
        <p:spPr>
          <a:xfrm>
            <a:off x="296214" y="25758"/>
            <a:ext cx="5164428" cy="68097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7693" t="10343" r="34394" b="10079"/>
          <a:stretch/>
        </p:blipFill>
        <p:spPr>
          <a:xfrm>
            <a:off x="6207616" y="25758"/>
            <a:ext cx="5434885" cy="683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8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/>
          <p:cNvSpPr txBox="1">
            <a:spLocks/>
          </p:cNvSpPr>
          <p:nvPr/>
        </p:nvSpPr>
        <p:spPr>
          <a:xfrm>
            <a:off x="412102" y="1252213"/>
            <a:ext cx="4481871" cy="97287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4400" b="1" dirty="0">
                <a:ln/>
                <a:solidFill>
                  <a:schemeClr val="accent3"/>
                </a:solidFill>
              </a:rPr>
              <a:t>ACTIVIDAD Nº 9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7099" t="9991" r="33998" b="8670"/>
          <a:stretch/>
        </p:blipFill>
        <p:spPr>
          <a:xfrm>
            <a:off x="5692461" y="64393"/>
            <a:ext cx="5331853" cy="679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7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7099" t="10519" r="33899" b="8495"/>
          <a:stretch/>
        </p:blipFill>
        <p:spPr>
          <a:xfrm>
            <a:off x="3837904" y="51516"/>
            <a:ext cx="5190185" cy="67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6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 rot="21185319">
            <a:off x="2128359" y="1325329"/>
            <a:ext cx="9239727" cy="37856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6000" dirty="0"/>
              <a:t>PAPELES DE TRABAJO - PROCEDIMIENTO DE ÍNFIMA CUANTÍA DE BIENES Y SERVICIOS</a:t>
            </a:r>
          </a:p>
        </p:txBody>
      </p:sp>
    </p:spTree>
    <p:extLst>
      <p:ext uri="{BB962C8B-B14F-4D97-AF65-F5344CB8AC3E}">
        <p14:creationId xmlns:p14="http://schemas.microsoft.com/office/powerpoint/2010/main" val="137998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/>
          <p:cNvSpPr txBox="1">
            <a:spLocks/>
          </p:cNvSpPr>
          <p:nvPr/>
        </p:nvSpPr>
        <p:spPr>
          <a:xfrm>
            <a:off x="412102" y="1252213"/>
            <a:ext cx="4481871" cy="9728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ACTIVIDAD Nº 1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6901" t="11130" r="32833" b="9573"/>
          <a:stretch/>
        </p:blipFill>
        <p:spPr>
          <a:xfrm>
            <a:off x="5503572" y="132614"/>
            <a:ext cx="5404271" cy="672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0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0104" t="12450" r="15419" b="14534"/>
          <a:stretch/>
        </p:blipFill>
        <p:spPr>
          <a:xfrm>
            <a:off x="1233714" y="261254"/>
            <a:ext cx="10014857" cy="637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9880" t="10665" r="15307" b="13939"/>
          <a:stretch/>
        </p:blipFill>
        <p:spPr>
          <a:xfrm>
            <a:off x="174169" y="87084"/>
            <a:ext cx="10609945" cy="655965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9992" t="14037" r="15084" b="12946"/>
          <a:stretch/>
        </p:blipFill>
        <p:spPr>
          <a:xfrm>
            <a:off x="1451429" y="217714"/>
            <a:ext cx="10624456" cy="648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Estructura orgánica de la UCP</a:t>
            </a:r>
            <a:endParaRPr lang="es-ES_tradnl" dirty="0"/>
          </a:p>
        </p:txBody>
      </p:sp>
      <p:pic>
        <p:nvPicPr>
          <p:cNvPr id="7" name="Marcador de contenido 6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30111" r="57874" b="22622"/>
          <a:stretch/>
        </p:blipFill>
        <p:spPr bwMode="auto">
          <a:xfrm>
            <a:off x="1474143" y="1399022"/>
            <a:ext cx="10030469" cy="4219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484243" y="5844209"/>
            <a:ext cx="606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Fuente: </a:t>
            </a:r>
            <a:r>
              <a:rPr lang="es-ES" sz="1200" dirty="0"/>
              <a:t>Desarrollo Institucional HE-1</a:t>
            </a:r>
            <a:endParaRPr lang="es-ES_tradnl" sz="1200" dirty="0"/>
          </a:p>
          <a:p>
            <a:r>
              <a:rPr lang="es-ES" sz="1200" b="1" dirty="0"/>
              <a:t>Elaborado por: </a:t>
            </a:r>
            <a:r>
              <a:rPr lang="es-ES" sz="1200" dirty="0"/>
              <a:t>CPCB. Omar Arellano</a:t>
            </a:r>
            <a:endParaRPr lang="es-ES_tradnl" sz="1200" dirty="0"/>
          </a:p>
          <a:p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980409447"/>
      </p:ext>
    </p:extLst>
  </p:cSld>
  <p:clrMapOvr>
    <a:masterClrMapping/>
  </p:clrMapOvr>
  <p:transition spd="slow">
    <p:cover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/>
          <p:cNvSpPr txBox="1">
            <a:spLocks/>
          </p:cNvSpPr>
          <p:nvPr/>
        </p:nvSpPr>
        <p:spPr>
          <a:xfrm>
            <a:off x="412102" y="1252213"/>
            <a:ext cx="4481871" cy="9728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ACTIVIDAD Nº 2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5721" t="9871" r="31817" b="9771"/>
          <a:stretch/>
        </p:blipFill>
        <p:spPr>
          <a:xfrm>
            <a:off x="6066972" y="76764"/>
            <a:ext cx="5863772" cy="675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1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8287" t="11806" r="35052" b="13592"/>
          <a:stretch/>
        </p:blipFill>
        <p:spPr>
          <a:xfrm>
            <a:off x="4078513" y="0"/>
            <a:ext cx="5384801" cy="66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7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/>
          <p:cNvSpPr txBox="1">
            <a:spLocks/>
          </p:cNvSpPr>
          <p:nvPr/>
        </p:nvSpPr>
        <p:spPr>
          <a:xfrm>
            <a:off x="412102" y="1252213"/>
            <a:ext cx="4481871" cy="9728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ACTIVIDAD Nº 3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7283" t="10267" r="33825" b="8383"/>
          <a:stretch/>
        </p:blipFill>
        <p:spPr>
          <a:xfrm>
            <a:off x="5907314" y="36427"/>
            <a:ext cx="5283200" cy="677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3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7283" t="11260" r="33825" b="9375"/>
          <a:stretch/>
        </p:blipFill>
        <p:spPr>
          <a:xfrm>
            <a:off x="1277257" y="-1"/>
            <a:ext cx="5007428" cy="681443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3825" t="24355" r="29363" b="14732"/>
          <a:stretch/>
        </p:blipFill>
        <p:spPr>
          <a:xfrm>
            <a:off x="6792686" y="174172"/>
            <a:ext cx="5050972" cy="480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9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1961" t="10863" r="12184" b="16320"/>
          <a:stretch/>
        </p:blipFill>
        <p:spPr>
          <a:xfrm>
            <a:off x="203200" y="174172"/>
            <a:ext cx="11510181" cy="62121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1849" t="12649" r="11849" b="12352"/>
          <a:stretch/>
        </p:blipFill>
        <p:spPr>
          <a:xfrm>
            <a:off x="598539" y="377371"/>
            <a:ext cx="11477348" cy="63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8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/>
          <p:cNvSpPr txBox="1">
            <a:spLocks/>
          </p:cNvSpPr>
          <p:nvPr/>
        </p:nvSpPr>
        <p:spPr>
          <a:xfrm>
            <a:off x="412102" y="1252213"/>
            <a:ext cx="4481871" cy="9728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ACTIVIDAD Nº 4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6056" t="11657" r="32152" b="8779"/>
          <a:stretch/>
        </p:blipFill>
        <p:spPr>
          <a:xfrm>
            <a:off x="6212114" y="28497"/>
            <a:ext cx="5239657" cy="6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8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7618" t="10665" r="34159" b="9970"/>
          <a:stretch/>
        </p:blipFill>
        <p:spPr>
          <a:xfrm>
            <a:off x="3817257" y="43542"/>
            <a:ext cx="5152572" cy="676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/>
          <p:cNvSpPr txBox="1">
            <a:spLocks/>
          </p:cNvSpPr>
          <p:nvPr/>
        </p:nvSpPr>
        <p:spPr>
          <a:xfrm>
            <a:off x="412102" y="1252213"/>
            <a:ext cx="4481871" cy="9728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ACTIVIDAD Nº 5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5944" t="10268" r="32040" b="9376"/>
          <a:stretch/>
        </p:blipFill>
        <p:spPr>
          <a:xfrm>
            <a:off x="5326742" y="75935"/>
            <a:ext cx="5283201" cy="67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5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7060" t="12252" r="33267" b="10169"/>
          <a:stretch/>
        </p:blipFill>
        <p:spPr>
          <a:xfrm>
            <a:off x="3555999" y="72570"/>
            <a:ext cx="4920343" cy="666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/>
          <p:cNvSpPr txBox="1">
            <a:spLocks/>
          </p:cNvSpPr>
          <p:nvPr/>
        </p:nvSpPr>
        <p:spPr>
          <a:xfrm>
            <a:off x="412102" y="1252213"/>
            <a:ext cx="4481871" cy="9728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ACTIVIDAD Nº 6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6837" t="10665" r="33156" b="9970"/>
          <a:stretch/>
        </p:blipFill>
        <p:spPr>
          <a:xfrm>
            <a:off x="6284686" y="116114"/>
            <a:ext cx="5297715" cy="667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4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spiral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323</TotalTime>
  <Words>1152</Words>
  <Application>Microsoft Office PowerPoint</Application>
  <PresentationFormat>Panorámica</PresentationFormat>
  <Paragraphs>116</Paragraphs>
  <Slides>109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109</vt:i4>
      </vt:variant>
    </vt:vector>
  </HeadingPairs>
  <TitlesOfParts>
    <vt:vector size="115" baseType="lpstr">
      <vt:lpstr>Arial</vt:lpstr>
      <vt:lpstr>Calibri</vt:lpstr>
      <vt:lpstr>Century Gothic</vt:lpstr>
      <vt:lpstr>Times New Roman</vt:lpstr>
      <vt:lpstr>Wingdings 3</vt:lpstr>
      <vt:lpstr>Espiral</vt:lpstr>
      <vt:lpstr>Presentación de PowerPoint</vt:lpstr>
      <vt:lpstr>OBJETIVO GENERAL</vt:lpstr>
      <vt:lpstr>HOSPITAL DE ESPECIALIDADES FF. AA N°1</vt:lpstr>
      <vt:lpstr>DIRECCIONAMIENTO ESTRATÉGICO</vt:lpstr>
      <vt:lpstr>OBJETIVOS ESTRATÉGICOS</vt:lpstr>
      <vt:lpstr>VALORES INSTITUCIONALES</vt:lpstr>
      <vt:lpstr>ORGANIGRAMA ESTRUCTURAL POR PROCESOS</vt:lpstr>
      <vt:lpstr>UNIDAD DE COMPRAS PÚBLICAS</vt:lpstr>
      <vt:lpstr>Estructura orgánica de la UCP</vt:lpstr>
      <vt:lpstr>Tipos de Procedimientos</vt:lpstr>
      <vt:lpstr>Montos según Procedimientos</vt:lpstr>
      <vt:lpstr>Atribuciones y Responsabilidades</vt:lpstr>
      <vt:lpstr>Presentación de PowerPoint</vt:lpstr>
      <vt:lpstr>Planificación Preliminar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PLANIFICACIÓN ESPECÍFICA</vt:lpstr>
      <vt:lpstr>Presentación de PowerPoint</vt:lpstr>
      <vt:lpstr>PROCEDIMIENTO ÍNFIMA CUANTÍA</vt:lpstr>
      <vt:lpstr>Presentación de PowerPoint</vt:lpstr>
      <vt:lpstr>Presentación de PowerPoint</vt:lpstr>
      <vt:lpstr>PROCEDIMIENTO DE SUBASTA INVERSA ELECTRÓNICA DE BIENES Y SERVICIOS</vt:lpstr>
      <vt:lpstr>Presentación de PowerPoint</vt:lpstr>
      <vt:lpstr>Presentación de PowerPoint</vt:lpstr>
      <vt:lpstr>Presentación de PowerPoint</vt:lpstr>
      <vt:lpstr>COSO ERM (ENTERPRISE RISK MANAGEMENT)</vt:lpstr>
      <vt:lpstr>COMPONENTES DE COSO ERM</vt:lpstr>
      <vt:lpstr>EVALUACIÓN DEL CONTROL INTERNO</vt:lpstr>
      <vt:lpstr>Presentación de PowerPoint</vt:lpstr>
      <vt:lpstr>Presentación de PowerPoint</vt:lpstr>
      <vt:lpstr>CONTROL INTERNO PROCEDIMIENTO ÍNFIMA CUANTÍA </vt:lpstr>
      <vt:lpstr>Presentación de PowerPoint</vt:lpstr>
      <vt:lpstr>Presentación de PowerPoint</vt:lpstr>
      <vt:lpstr>MEDICIÓN DEL RIESGO</vt:lpstr>
      <vt:lpstr>Presentación de PowerPoint</vt:lpstr>
      <vt:lpstr>DETERMINACIÓN DEL RIESGO</vt:lpstr>
      <vt:lpstr>HALLAZGOS DE CONTROL INTERNO</vt:lpstr>
      <vt:lpstr>Presentación de PowerPoint</vt:lpstr>
      <vt:lpstr>Presentación de PowerPoint</vt:lpstr>
      <vt:lpstr>PROGRAMAS DE TRABAJO DE AUDITORÍA</vt:lpstr>
      <vt:lpstr>Presentación de PowerPoint</vt:lpstr>
      <vt:lpstr>Presentación de PowerPoint</vt:lpstr>
      <vt:lpstr>ACTIVIDAD Nº1</vt:lpstr>
      <vt:lpstr>Presentación de PowerPoint</vt:lpstr>
      <vt:lpstr>Presentación de PowerPoint</vt:lpstr>
      <vt:lpstr>Presentación de PowerPoint</vt:lpstr>
      <vt:lpstr>ACTIVIDAD Nº 2</vt:lpstr>
      <vt:lpstr>Presentación de PowerPoint</vt:lpstr>
      <vt:lpstr>Presentación de PowerPoint</vt:lpstr>
      <vt:lpstr>Presentación de PowerPoint</vt:lpstr>
      <vt:lpstr>ACTIVIDAD Nº 3</vt:lpstr>
      <vt:lpstr>Presentación de PowerPoint</vt:lpstr>
      <vt:lpstr>Presentación de PowerPoint</vt:lpstr>
      <vt:lpstr>Presentación de PowerPoint</vt:lpstr>
      <vt:lpstr>ACTIVIDAD Nº 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  POR SU ATENCIÓN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Janneth Salazar</dc:creator>
  <cp:lastModifiedBy>Ysnia Guayasamín</cp:lastModifiedBy>
  <cp:revision>30</cp:revision>
  <dcterms:created xsi:type="dcterms:W3CDTF">2016-03-07T04:02:40Z</dcterms:created>
  <dcterms:modified xsi:type="dcterms:W3CDTF">2016-03-28T15:51:30Z</dcterms:modified>
</cp:coreProperties>
</file>