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2.jpe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F5F0C"/>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b="def" i="def"/>
      <a:tcStyle>
        <a:tcBdr/>
        <a:fill>
          <a:solidFill>
            <a:srgbClr val="87CED4">
              <a:alpha val="2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398CCE"/>
          </a:solidFill>
        </a:fill>
      </a:tcStyle>
    </a:firstCol>
    <a:la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0365C0"/>
          </a:solid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noFill/>
              <a:miter lim="400000"/>
            </a:ln>
          </a:insideV>
        </a:tcBdr>
        <a:fill>
          <a:noFill/>
        </a:fill>
      </a:tcStyle>
    </a:wholeTbl>
    <a:band2H>
      <a:tcTxStyle b="def" i="def"/>
      <a:tcStyle>
        <a:tcBdr/>
        <a:fill>
          <a:solidFill>
            <a:srgbClr val="5DC123">
              <a:alpha val="19000"/>
            </a:srgbClr>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25400" cap="flat">
              <a:solidFill>
                <a:srgbClr val="CBCBCB"/>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000000"/>
        </a:fontRef>
        <a:srgbClr val="00000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no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solidFill>
            <a:srgbClr val="545761"/>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noFill/>
              <a:miter lim="400000"/>
            </a:ln>
          </a:insideH>
          <a:insideV>
            <a:ln w="12700" cap="flat">
              <a:noFill/>
              <a:miter lim="400000"/>
            </a:ln>
          </a:insideV>
        </a:tcBdr>
        <a:fill>
          <a:solidFill>
            <a:srgbClr val="777C8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777C83"/>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12700" cap="flat">
              <a:solidFill>
                <a:srgbClr val="FFFFFF"/>
              </a:solidFill>
              <a:prstDash val="solid"/>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firstCol>
    <a:la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prstDash val="solid"/>
              <a:miter lim="400000"/>
            </a:ln>
          </a:top>
          <a:bottom>
            <a:ln w="12700" cap="flat">
              <a:noFill/>
              <a:miter lim="400000"/>
            </a:ln>
          </a:bottom>
          <a:insideH>
            <a:ln w="12700" cap="flat">
              <a:noFill/>
              <a:miter lim="400000"/>
            </a:ln>
          </a:insideH>
          <a:insideV>
            <a:ln w="12700" cap="flat">
              <a:solidFill>
                <a:srgbClr val="FFFFFF"/>
              </a:solidFill>
              <a:custDash>
                <a:ds d="200000" sp="200000"/>
              </a:custDash>
              <a:miter lim="400000"/>
            </a:ln>
          </a:insideV>
        </a:tcBdr>
        <a:fill>
          <a:noFill/>
        </a:fill>
      </a:tcStyle>
    </a:lastRow>
    <a:fir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noFill/>
              <a:miter lim="400000"/>
            </a:ln>
          </a:top>
          <a:bottom>
            <a:ln w="12700" cap="flat">
              <a:solidFill>
                <a:srgbClr val="FFFFFF"/>
              </a:solidFill>
              <a:prstDash val="solid"/>
              <a:miter lim="400000"/>
            </a:ln>
          </a:bottom>
          <a:insideH>
            <a:ln w="12700" cap="flat">
              <a:noFill/>
              <a:miter lim="400000"/>
            </a:ln>
          </a:insideH>
          <a:insideV>
            <a:ln w="12700" cap="flat">
              <a:solidFill>
                <a:srgbClr val="FFFFFF"/>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s>

</file>

<file path=ppt/charts/_rels/chart1.xml.rels><?xml version="1.0" encoding="UTF-8" standalone="yes"?><Relationships xmlns="http://schemas.openxmlformats.org/package/2006/relationships"><Relationship Id="rId1" Type="http://schemas.openxmlformats.org/officeDocument/2006/relationships/package" Target="../embeddings/Microsoft_Excel_Sheet1.xlsx"/><Relationship Id="rId2" Type="http://schemas.openxmlformats.org/officeDocument/2006/relationships/image" Target="../media/image3.jpeg"/><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s>

</file>

<file path=ppt/charts/_rels/chart2.xml.rels><?xml version="1.0" encoding="UTF-8" standalone="yes"?><Relationships xmlns="http://schemas.openxmlformats.org/package/2006/relationships"><Relationship Id="rId1" Type="http://schemas.openxmlformats.org/officeDocument/2006/relationships/package" Target="../embeddings/Microsoft_Excel_Sheet2.xlsx"/><Relationship Id="rId2" Type="http://schemas.openxmlformats.org/officeDocument/2006/relationships/image" Target="../media/image8.jpeg"/><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jpeg"/></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1122"/>
          <c:y val="0.0603826"/>
          <c:w val="0.8828"/>
          <c:h val="0.844872"/>
        </c:manualLayout>
      </c:layout>
      <c:barChart>
        <c:barDir val="col"/>
        <c:grouping val="clustered"/>
        <c:varyColors val="0"/>
        <c:ser>
          <c:idx val="0"/>
          <c:order val="0"/>
          <c:tx>
            <c:strRef>
              <c:f>Sheet1!$A$2</c:f>
              <c:strCache>
                <c:ptCount val="1"/>
                <c:pt idx="0">
                  <c:v>DE 0-4</c:v>
                </c:pt>
              </c:strCache>
            </c:strRef>
          </c:tx>
          <c:spPr>
            <a:blipFill rotWithShape="1">
              <a:blip r:embed="rId2"/>
              <a:srcRect l="0" t="0" r="0" b="0"/>
              <a:tile tx="0" ty="0" sx="100000" sy="100000" flip="none" algn="tl"/>
            </a:blipFill>
            <a:ln w="12700" cap="flat">
              <a:noFill/>
              <a:miter lim="400000"/>
            </a:ln>
            <a:effectLst/>
          </c:spPr>
          <c:invertIfNegative val="0"/>
          <c:dLbls>
            <c:numFmt formatCode="#,##0" sourceLinked="0"/>
            <c:txPr>
              <a:bodyPr/>
              <a:lstStyle/>
              <a:p>
                <a:pPr>
                  <a:defRPr b="0" i="0" strike="noStrike" sz="2800" u="none">
                    <a:solidFill>
                      <a:srgbClr val="FFFFFF"/>
                    </a:solidFill>
                    <a:effectLst>
                      <a:outerShdw sx="100000" sy="100000" kx="0" ky="0" algn="tl" rotWithShape="1" blurRad="127000" dist="47997" dir="2700000">
                        <a:srgbClr val="000000">
                          <a:alpha val="31034"/>
                        </a:srgbClr>
                      </a:outerShdw>
                    </a:effectLst>
                    <a:latin typeface="Helvetica Light"/>
                  </a:defRPr>
                </a:pPr>
              </a:p>
            </c:txPr>
            <c:dLblPos val="inEnd"/>
            <c:showLegendKey val="0"/>
            <c:showVal val="0"/>
            <c:showCatName val="0"/>
            <c:showSerName val="0"/>
            <c:showPercent val="0"/>
            <c:showBubbleSize val="0"/>
            <c:showLeaderLines val="0"/>
          </c:dLbls>
          <c:cat>
            <c:strRef>
              <c:f>Sheet1!$B$1:$E$1</c:f>
              <c:strCache>
                <c:ptCount val="4"/>
                <c:pt idx="0">
                  <c:v>SI</c:v>
                </c:pt>
                <c:pt idx="1">
                  <c:v>NO</c:v>
                </c:pt>
                <c:pt idx="2">
                  <c:v/>
                </c:pt>
                <c:pt idx="3">
                  <c:v/>
                </c:pt>
              </c:strCache>
            </c:strRef>
          </c:cat>
          <c:val>
            <c:numRef>
              <c:f>Sheet1!$B$2:$E$2</c:f>
              <c:numCache>
                <c:ptCount val="2"/>
                <c:pt idx="0">
                  <c:v>45.000000</c:v>
                </c:pt>
                <c:pt idx="1">
                  <c:v>54.000000</c:v>
                </c:pt>
              </c:numCache>
            </c:numRef>
          </c:val>
        </c:ser>
        <c:ser>
          <c:idx val="1"/>
          <c:order val="1"/>
          <c:tx>
            <c:strRef>
              <c:f>Sheet1!$A$3</c:f>
              <c:strCache>
                <c:ptCount val="1"/>
                <c:pt idx="0">
                  <c:v>5-10 </c:v>
                </c:pt>
              </c:strCache>
            </c:strRef>
          </c:tx>
          <c:spPr>
            <a:blipFill rotWithShape="1">
              <a:blip r:embed="rId3"/>
              <a:srcRect l="0" t="0" r="0" b="0"/>
              <a:tile tx="0" ty="0" sx="100000" sy="100000" flip="none" algn="tl"/>
            </a:blipFill>
            <a:ln w="12700" cap="flat">
              <a:noFill/>
              <a:miter lim="400000"/>
            </a:ln>
            <a:effectLst/>
          </c:spPr>
          <c:invertIfNegative val="0"/>
          <c:dLbls>
            <c:numFmt formatCode="#,##0" sourceLinked="0"/>
            <c:txPr>
              <a:bodyPr/>
              <a:lstStyle/>
              <a:p>
                <a:pPr>
                  <a:defRPr b="0" i="0" strike="noStrike" sz="2800" u="none">
                    <a:solidFill>
                      <a:srgbClr val="FFFFFF"/>
                    </a:solidFill>
                    <a:effectLst>
                      <a:outerShdw sx="100000" sy="100000" kx="0" ky="0" algn="tl" rotWithShape="1" blurRad="127000" dist="47997" dir="2700000">
                        <a:srgbClr val="000000">
                          <a:alpha val="31034"/>
                        </a:srgbClr>
                      </a:outerShdw>
                    </a:effectLst>
                    <a:latin typeface="Helvetica Light"/>
                  </a:defRPr>
                </a:pPr>
              </a:p>
            </c:txPr>
            <c:dLblPos val="inEnd"/>
            <c:showLegendKey val="0"/>
            <c:showVal val="0"/>
            <c:showCatName val="0"/>
            <c:showSerName val="0"/>
            <c:showPercent val="0"/>
            <c:showBubbleSize val="0"/>
            <c:showLeaderLines val="0"/>
          </c:dLbls>
          <c:cat>
            <c:strRef>
              <c:f>Sheet1!$B$1:$E$1</c:f>
              <c:strCache>
                <c:ptCount val="4"/>
                <c:pt idx="0">
                  <c:v>SI</c:v>
                </c:pt>
                <c:pt idx="1">
                  <c:v>NO</c:v>
                </c:pt>
                <c:pt idx="2">
                  <c:v/>
                </c:pt>
                <c:pt idx="3">
                  <c:v/>
                </c:pt>
              </c:strCache>
            </c:strRef>
          </c:cat>
          <c:val>
            <c:numRef>
              <c:f>Sheet1!$B$3:$E$3</c:f>
              <c:numCache>
                <c:ptCount val="2"/>
                <c:pt idx="0">
                  <c:v>20.000000</c:v>
                </c:pt>
                <c:pt idx="1">
                  <c:v>15.000000</c:v>
                </c:pt>
              </c:numCache>
            </c:numRef>
          </c:val>
        </c:ser>
        <c:ser>
          <c:idx val="2"/>
          <c:order val="2"/>
          <c:tx>
            <c:strRef>
              <c:f>Sheet1!$A$4</c:f>
              <c:strCache>
                <c:ptCount val="1"/>
                <c:pt idx="0">
                  <c:v>10-15</c:v>
                </c:pt>
              </c:strCache>
            </c:strRef>
          </c:tx>
          <c:spPr>
            <a:blipFill rotWithShape="1">
              <a:blip r:embed="rId4"/>
              <a:srcRect l="0" t="0" r="0" b="0"/>
              <a:tile tx="0" ty="0" sx="100000" sy="100000" flip="none" algn="tl"/>
            </a:blipFill>
            <a:ln w="12700" cap="flat">
              <a:noFill/>
              <a:miter lim="400000"/>
            </a:ln>
            <a:effectLst/>
          </c:spPr>
          <c:invertIfNegative val="0"/>
          <c:dLbls>
            <c:numFmt formatCode="#,##0" sourceLinked="0"/>
            <c:txPr>
              <a:bodyPr/>
              <a:lstStyle/>
              <a:p>
                <a:pPr>
                  <a:defRPr b="0" i="0" strike="noStrike" sz="2800" u="none">
                    <a:solidFill>
                      <a:srgbClr val="FFFFFF"/>
                    </a:solidFill>
                    <a:effectLst>
                      <a:outerShdw sx="100000" sy="100000" kx="0" ky="0" algn="tl" rotWithShape="1" blurRad="127000" dist="47997" dir="2700000">
                        <a:srgbClr val="000000">
                          <a:alpha val="31034"/>
                        </a:srgbClr>
                      </a:outerShdw>
                    </a:effectLst>
                    <a:latin typeface="Helvetica Light"/>
                  </a:defRPr>
                </a:pPr>
              </a:p>
            </c:txPr>
            <c:dLblPos val="inEnd"/>
            <c:showLegendKey val="0"/>
            <c:showVal val="0"/>
            <c:showCatName val="0"/>
            <c:showSerName val="0"/>
            <c:showPercent val="0"/>
            <c:showBubbleSize val="0"/>
            <c:showLeaderLines val="0"/>
          </c:dLbls>
          <c:cat>
            <c:strRef>
              <c:f>Sheet1!$B$1:$E$1</c:f>
              <c:strCache>
                <c:ptCount val="4"/>
                <c:pt idx="0">
                  <c:v>SI</c:v>
                </c:pt>
                <c:pt idx="1">
                  <c:v>NO</c:v>
                </c:pt>
                <c:pt idx="2">
                  <c:v/>
                </c:pt>
                <c:pt idx="3">
                  <c:v/>
                </c:pt>
              </c:strCache>
            </c:strRef>
          </c:cat>
          <c:val>
            <c:numRef>
              <c:f>Sheet1!$B$4:$E$4</c:f>
              <c:numCache>
                <c:ptCount val="2"/>
                <c:pt idx="0">
                  <c:v>16.000000</c:v>
                </c:pt>
                <c:pt idx="1">
                  <c:v>3.000000</c:v>
                </c:pt>
              </c:numCache>
            </c:numRef>
          </c:val>
        </c:ser>
        <c:ser>
          <c:idx val="3"/>
          <c:order val="3"/>
          <c:tx>
            <c:strRef>
              <c:f>Sheet1!$A$5</c:f>
              <c:strCache>
                <c:ptCount val="1"/>
                <c:pt idx="0">
                  <c:v>15-25</c:v>
                </c:pt>
              </c:strCache>
            </c:strRef>
          </c:tx>
          <c:spPr>
            <a:blipFill rotWithShape="1">
              <a:blip r:embed="rId5"/>
              <a:srcRect l="0" t="0" r="0" b="0"/>
              <a:tile tx="0" ty="0" sx="100000" sy="100000" flip="none" algn="tl"/>
            </a:blipFill>
            <a:ln w="12700" cap="flat">
              <a:noFill/>
              <a:miter lim="400000"/>
            </a:ln>
            <a:effectLst/>
          </c:spPr>
          <c:invertIfNegative val="0"/>
          <c:dLbls>
            <c:numFmt formatCode="#,##0" sourceLinked="0"/>
            <c:txPr>
              <a:bodyPr/>
              <a:lstStyle/>
              <a:p>
                <a:pPr>
                  <a:defRPr b="0" i="0" strike="noStrike" sz="2800" u="none">
                    <a:solidFill>
                      <a:srgbClr val="FFFFFF"/>
                    </a:solidFill>
                    <a:effectLst>
                      <a:outerShdw sx="100000" sy="100000" kx="0" ky="0" algn="tl" rotWithShape="1" blurRad="127000" dist="47997" dir="2700000">
                        <a:srgbClr val="000000">
                          <a:alpha val="31034"/>
                        </a:srgbClr>
                      </a:outerShdw>
                    </a:effectLst>
                    <a:latin typeface="Helvetica Light"/>
                  </a:defRPr>
                </a:pPr>
              </a:p>
            </c:txPr>
            <c:dLblPos val="inEnd"/>
            <c:showLegendKey val="0"/>
            <c:showVal val="0"/>
            <c:showCatName val="0"/>
            <c:showSerName val="0"/>
            <c:showPercent val="0"/>
            <c:showBubbleSize val="0"/>
            <c:showLeaderLines val="0"/>
          </c:dLbls>
          <c:cat>
            <c:strRef>
              <c:f>Sheet1!$B$1:$E$1</c:f>
              <c:strCache>
                <c:ptCount val="4"/>
                <c:pt idx="0">
                  <c:v>SI</c:v>
                </c:pt>
                <c:pt idx="1">
                  <c:v>NO</c:v>
                </c:pt>
                <c:pt idx="2">
                  <c:v/>
                </c:pt>
                <c:pt idx="3">
                  <c:v/>
                </c:pt>
              </c:strCache>
            </c:strRef>
          </c:cat>
          <c:val>
            <c:numRef>
              <c:f>Sheet1!$B$5:$E$5</c:f>
              <c:numCache>
                <c:ptCount val="2"/>
                <c:pt idx="0">
                  <c:v>14.000000</c:v>
                </c:pt>
                <c:pt idx="1">
                  <c:v>2.000000</c:v>
                </c:pt>
              </c:numCache>
            </c:numRef>
          </c:val>
        </c:ser>
        <c:ser>
          <c:idx val="4"/>
          <c:order val="4"/>
          <c:tx>
            <c:strRef>
              <c:f>Sheet1!$A$6</c:f>
              <c:strCache>
                <c:ptCount val="1"/>
                <c:pt idx="0">
                  <c:v>MÁS de 25</c:v>
                </c:pt>
              </c:strCache>
            </c:strRef>
          </c:tx>
          <c:spPr>
            <a:blipFill rotWithShape="1">
              <a:blip r:embed="rId6"/>
              <a:srcRect l="0" t="0" r="0" b="0"/>
              <a:tile tx="0" ty="0" sx="100000" sy="100000" flip="none" algn="tl"/>
            </a:blipFill>
            <a:ln w="12700" cap="flat">
              <a:noFill/>
              <a:miter lim="400000"/>
            </a:ln>
            <a:effectLst/>
          </c:spPr>
          <c:invertIfNegative val="0"/>
          <c:dLbls>
            <c:numFmt formatCode="#,##0" sourceLinked="0"/>
            <c:txPr>
              <a:bodyPr/>
              <a:lstStyle/>
              <a:p>
                <a:pPr>
                  <a:defRPr b="0" i="0" strike="noStrike" sz="2800" u="none">
                    <a:solidFill>
                      <a:srgbClr val="FFFFFF"/>
                    </a:solidFill>
                    <a:effectLst>
                      <a:outerShdw sx="100000" sy="100000" kx="0" ky="0" algn="tl" rotWithShape="1" blurRad="127000" dist="47997" dir="2700000">
                        <a:srgbClr val="000000">
                          <a:alpha val="31034"/>
                        </a:srgbClr>
                      </a:outerShdw>
                    </a:effectLst>
                    <a:latin typeface="Helvetica Light"/>
                  </a:defRPr>
                </a:pPr>
              </a:p>
            </c:txPr>
            <c:dLblPos val="inEnd"/>
            <c:showLegendKey val="0"/>
            <c:showVal val="0"/>
            <c:showCatName val="0"/>
            <c:showSerName val="0"/>
            <c:showPercent val="0"/>
            <c:showBubbleSize val="0"/>
            <c:showLeaderLines val="0"/>
          </c:dLbls>
          <c:cat>
            <c:strRef>
              <c:f>Sheet1!$B$1:$E$1</c:f>
              <c:strCache>
                <c:ptCount val="4"/>
                <c:pt idx="0">
                  <c:v>SI</c:v>
                </c:pt>
                <c:pt idx="1">
                  <c:v>NO</c:v>
                </c:pt>
                <c:pt idx="2">
                  <c:v/>
                </c:pt>
                <c:pt idx="3">
                  <c:v/>
                </c:pt>
              </c:strCache>
            </c:strRef>
          </c:cat>
          <c:val>
            <c:numRef>
              <c:f>Sheet1!$B$6:$E$6</c:f>
              <c:numCache>
                <c:ptCount val="2"/>
                <c:pt idx="0">
                  <c:v>2.000000</c:v>
                </c:pt>
                <c:pt idx="1">
                  <c:v>0.000000</c:v>
                </c:pt>
              </c:numCache>
            </c:numRef>
          </c:val>
        </c:ser>
        <c:gapWidth val="40"/>
        <c:overlap val="-1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A4A5A4"/>
            </a:solidFill>
            <a:prstDash val="solid"/>
            <a:miter lim="400000"/>
          </a:ln>
        </c:spPr>
        <c:txPr>
          <a:bodyPr rot="0"/>
          <a:lstStyle/>
          <a:p>
            <a:pPr>
              <a:defRPr b="0" i="0" strike="noStrike" sz="2400" u="none">
                <a:solidFill>
                  <a:srgbClr val="FFFFFF"/>
                </a:solidFill>
                <a:latin typeface="Helvetica Light"/>
              </a:defRPr>
            </a:pPr>
          </a:p>
        </c:txPr>
        <c:crossAx val="2094734553"/>
        <c:crosses val="autoZero"/>
        <c:auto val="1"/>
        <c:lblAlgn val="ctr"/>
        <c:noMultiLvlLbl val="1"/>
      </c:catAx>
      <c:valAx>
        <c:axId val="2094734553"/>
        <c:scaling>
          <c:orientation val="minMax"/>
        </c:scaling>
        <c:delete val="0"/>
        <c:axPos val="l"/>
        <c:majorGridlines>
          <c:spPr>
            <a:ln w="12700" cap="flat">
              <a:solidFill>
                <a:srgbClr val="929292"/>
              </a:solidFill>
              <a:prstDash val="solid"/>
              <a:miter lim="400000"/>
            </a:ln>
          </c:spPr>
        </c:majorGridlines>
        <c:numFmt formatCode="General" sourceLinked="0"/>
        <c:majorTickMark val="none"/>
        <c:minorTickMark val="none"/>
        <c:tickLblPos val="nextTo"/>
        <c:spPr>
          <a:ln w="12700" cap="flat">
            <a:noFill/>
            <a:prstDash val="solid"/>
            <a:miter lim="400000"/>
          </a:ln>
        </c:spPr>
        <c:txPr>
          <a:bodyPr rot="0"/>
          <a:lstStyle/>
          <a:p>
            <a:pPr>
              <a:defRPr b="0" i="0" strike="noStrike" sz="2400" u="none">
                <a:solidFill>
                  <a:srgbClr val="FFFFFF"/>
                </a:solidFill>
                <a:latin typeface="Helvetica Light"/>
              </a:defRPr>
            </a:pPr>
          </a:p>
        </c:txPr>
        <c:crossAx val="2094734552"/>
        <c:crosses val="autoZero"/>
        <c:crossBetween val="between"/>
        <c:majorUnit val="15"/>
        <c:minorUnit val="7.5"/>
      </c:valAx>
      <c:spPr>
        <a:noFill/>
        <a:ln w="12700" cap="flat">
          <a:noFill/>
          <a:miter lim="400000"/>
        </a:ln>
        <a:effectLst/>
      </c:spPr>
    </c:plotArea>
    <c:plotVisOnly val="1"/>
    <c:dispBlanksAs val="gap"/>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114555"/>
          <c:y val="0.0603826"/>
          <c:w val="0.880445"/>
          <c:h val="0.844872"/>
        </c:manualLayout>
      </c:layout>
      <c:barChart>
        <c:barDir val="col"/>
        <c:grouping val="clustered"/>
        <c:varyColors val="0"/>
        <c:ser>
          <c:idx val="0"/>
          <c:order val="0"/>
          <c:tx>
            <c:strRef>
              <c:f>Sheet1!$A$2</c:f>
              <c:strCache>
                <c:ptCount val="1"/>
                <c:pt idx="0">
                  <c:v>Muy pobre</c:v>
                </c:pt>
              </c:strCache>
            </c:strRef>
          </c:tx>
          <c:spPr>
            <a:blipFill rotWithShape="1">
              <a:blip r:embed="rId2"/>
              <a:srcRect l="0" t="0" r="0" b="0"/>
              <a:tile tx="0" ty="0" sx="100000" sy="100000" flip="none" algn="tl"/>
            </a:blipFill>
            <a:ln w="12700" cap="flat">
              <a:noFill/>
              <a:miter lim="400000"/>
            </a:ln>
            <a:effectLst/>
          </c:spPr>
          <c:invertIfNegative val="0"/>
          <c:dLbls>
            <c:numFmt formatCode="#,##0" sourceLinked="0"/>
            <c:txPr>
              <a:bodyPr/>
              <a:lstStyle/>
              <a:p>
                <a:pPr>
                  <a:defRPr b="0" i="0" strike="noStrike" sz="2800" u="none">
                    <a:solidFill>
                      <a:srgbClr val="FFFFFF"/>
                    </a:solidFill>
                    <a:effectLst>
                      <a:outerShdw sx="100000" sy="100000" kx="0" ky="0" algn="tl" rotWithShape="1" blurRad="127000" dist="47997" dir="2700000">
                        <a:srgbClr val="000000">
                          <a:alpha val="31034"/>
                        </a:srgbClr>
                      </a:outerShdw>
                    </a:effectLst>
                    <a:latin typeface="Helvetica Light"/>
                  </a:defRPr>
                </a:pPr>
              </a:p>
            </c:txPr>
            <c:dLblPos val="inEnd"/>
            <c:showLegendKey val="0"/>
            <c:showVal val="0"/>
            <c:showCatName val="0"/>
            <c:showSerName val="0"/>
            <c:showPercent val="0"/>
            <c:showBubbleSize val="0"/>
            <c:showLeaderLines val="0"/>
          </c:dLbls>
          <c:cat>
            <c:strRef>
              <c:f>Sheet1!$B$1:$D$1</c:f>
              <c:strCache>
                <c:ptCount val="3"/>
                <c:pt idx="0">
                  <c:v>Hombre</c:v>
                </c:pt>
                <c:pt idx="1">
                  <c:v>Mujer</c:v>
                </c:pt>
                <c:pt idx="2">
                  <c:v/>
                </c:pt>
              </c:strCache>
            </c:strRef>
          </c:cat>
          <c:val>
            <c:numRef>
              <c:f>Sheet1!$B$2:$D$2</c:f>
              <c:numCache>
                <c:ptCount val="2"/>
                <c:pt idx="0">
                  <c:v>4.000000</c:v>
                </c:pt>
                <c:pt idx="1">
                  <c:v>1.000000</c:v>
                </c:pt>
              </c:numCache>
            </c:numRef>
          </c:val>
        </c:ser>
        <c:ser>
          <c:idx val="1"/>
          <c:order val="1"/>
          <c:tx>
            <c:strRef>
              <c:f>Sheet1!$A$3</c:f>
              <c:strCache>
                <c:ptCount val="1"/>
                <c:pt idx="0">
                  <c:v>Pobre</c:v>
                </c:pt>
              </c:strCache>
            </c:strRef>
          </c:tx>
          <c:spPr>
            <a:blipFill rotWithShape="1">
              <a:blip r:embed="rId3"/>
              <a:srcRect l="0" t="0" r="0" b="0"/>
              <a:tile tx="0" ty="0" sx="100000" sy="100000" flip="none" algn="tl"/>
            </a:blipFill>
            <a:ln w="12700" cap="flat">
              <a:noFill/>
              <a:miter lim="400000"/>
            </a:ln>
            <a:effectLst/>
          </c:spPr>
          <c:invertIfNegative val="0"/>
          <c:dLbls>
            <c:numFmt formatCode="#,##0" sourceLinked="0"/>
            <c:txPr>
              <a:bodyPr/>
              <a:lstStyle/>
              <a:p>
                <a:pPr>
                  <a:defRPr b="0" i="0" strike="noStrike" sz="2800" u="none">
                    <a:solidFill>
                      <a:srgbClr val="FFFFFF"/>
                    </a:solidFill>
                    <a:effectLst>
                      <a:outerShdw sx="100000" sy="100000" kx="0" ky="0" algn="tl" rotWithShape="1" blurRad="127000" dist="47997" dir="2700000">
                        <a:srgbClr val="000000">
                          <a:alpha val="31034"/>
                        </a:srgbClr>
                      </a:outerShdw>
                    </a:effectLst>
                    <a:latin typeface="Helvetica Light"/>
                  </a:defRPr>
                </a:pPr>
              </a:p>
            </c:txPr>
            <c:dLblPos val="inEnd"/>
            <c:showLegendKey val="0"/>
            <c:showVal val="0"/>
            <c:showCatName val="0"/>
            <c:showSerName val="0"/>
            <c:showPercent val="0"/>
            <c:showBubbleSize val="0"/>
            <c:showLeaderLines val="0"/>
          </c:dLbls>
          <c:cat>
            <c:strRef>
              <c:f>Sheet1!$B$1:$D$1</c:f>
              <c:strCache>
                <c:ptCount val="3"/>
                <c:pt idx="0">
                  <c:v>Hombre</c:v>
                </c:pt>
                <c:pt idx="1">
                  <c:v>Mujer</c:v>
                </c:pt>
                <c:pt idx="2">
                  <c:v/>
                </c:pt>
              </c:strCache>
            </c:strRef>
          </c:cat>
          <c:val>
            <c:numRef>
              <c:f>Sheet1!$B$3:$D$3</c:f>
              <c:numCache>
                <c:ptCount val="2"/>
                <c:pt idx="0">
                  <c:v>2.000000</c:v>
                </c:pt>
                <c:pt idx="1">
                  <c:v>1.000000</c:v>
                </c:pt>
              </c:numCache>
            </c:numRef>
          </c:val>
        </c:ser>
        <c:ser>
          <c:idx val="2"/>
          <c:order val="2"/>
          <c:tx>
            <c:strRef>
              <c:f>Sheet1!$A$4</c:f>
              <c:strCache>
                <c:ptCount val="1"/>
                <c:pt idx="0">
                  <c:v>Normal</c:v>
                </c:pt>
              </c:strCache>
            </c:strRef>
          </c:tx>
          <c:spPr>
            <a:blipFill rotWithShape="1">
              <a:blip r:embed="rId4"/>
              <a:srcRect l="0" t="0" r="0" b="0"/>
              <a:tile tx="0" ty="0" sx="100000" sy="100000" flip="none" algn="tl"/>
            </a:blipFill>
            <a:ln w="12700" cap="flat">
              <a:noFill/>
              <a:miter lim="400000"/>
            </a:ln>
            <a:effectLst/>
          </c:spPr>
          <c:invertIfNegative val="0"/>
          <c:dLbls>
            <c:numFmt formatCode="#,##0" sourceLinked="0"/>
            <c:txPr>
              <a:bodyPr/>
              <a:lstStyle/>
              <a:p>
                <a:pPr>
                  <a:defRPr b="0" i="0" strike="noStrike" sz="2800" u="none">
                    <a:solidFill>
                      <a:srgbClr val="FFFFFF"/>
                    </a:solidFill>
                    <a:effectLst>
                      <a:outerShdw sx="100000" sy="100000" kx="0" ky="0" algn="tl" rotWithShape="1" blurRad="127000" dist="47997" dir="2700000">
                        <a:srgbClr val="000000">
                          <a:alpha val="31034"/>
                        </a:srgbClr>
                      </a:outerShdw>
                    </a:effectLst>
                    <a:latin typeface="Helvetica Light"/>
                  </a:defRPr>
                </a:pPr>
              </a:p>
            </c:txPr>
            <c:dLblPos val="inEnd"/>
            <c:showLegendKey val="0"/>
            <c:showVal val="0"/>
            <c:showCatName val="0"/>
            <c:showSerName val="0"/>
            <c:showPercent val="0"/>
            <c:showBubbleSize val="0"/>
            <c:showLeaderLines val="0"/>
          </c:dLbls>
          <c:cat>
            <c:strRef>
              <c:f>Sheet1!$B$1:$D$1</c:f>
              <c:strCache>
                <c:ptCount val="3"/>
                <c:pt idx="0">
                  <c:v>Hombre</c:v>
                </c:pt>
                <c:pt idx="1">
                  <c:v>Mujer</c:v>
                </c:pt>
                <c:pt idx="2">
                  <c:v/>
                </c:pt>
              </c:strCache>
            </c:strRef>
          </c:cat>
          <c:val>
            <c:numRef>
              <c:f>Sheet1!$B$4:$D$4</c:f>
              <c:numCache>
                <c:ptCount val="2"/>
                <c:pt idx="0">
                  <c:v>8.000000</c:v>
                </c:pt>
                <c:pt idx="1">
                  <c:v>13.000000</c:v>
                </c:pt>
              </c:numCache>
            </c:numRef>
          </c:val>
        </c:ser>
        <c:ser>
          <c:idx val="3"/>
          <c:order val="3"/>
          <c:tx>
            <c:strRef>
              <c:f>Sheet1!$A$5</c:f>
              <c:strCache>
                <c:ptCount val="1"/>
                <c:pt idx="0">
                  <c:v>Satisfactorio</c:v>
                </c:pt>
              </c:strCache>
            </c:strRef>
          </c:tx>
          <c:spPr>
            <a:blipFill rotWithShape="1">
              <a:blip r:embed="rId5"/>
              <a:srcRect l="0" t="0" r="0" b="0"/>
              <a:tile tx="0" ty="0" sx="100000" sy="100000" flip="none" algn="tl"/>
            </a:blipFill>
            <a:ln w="12700" cap="flat">
              <a:noFill/>
              <a:miter lim="400000"/>
            </a:ln>
            <a:effectLst/>
          </c:spPr>
          <c:invertIfNegative val="0"/>
          <c:dLbls>
            <c:numFmt formatCode="#,##0" sourceLinked="0"/>
            <c:txPr>
              <a:bodyPr/>
              <a:lstStyle/>
              <a:p>
                <a:pPr>
                  <a:defRPr b="0" i="0" strike="noStrike" sz="2800" u="none">
                    <a:solidFill>
                      <a:srgbClr val="FFFFFF"/>
                    </a:solidFill>
                    <a:effectLst>
                      <a:outerShdw sx="100000" sy="100000" kx="0" ky="0" algn="tl" rotWithShape="1" blurRad="127000" dist="47997" dir="2700000">
                        <a:srgbClr val="000000">
                          <a:alpha val="31034"/>
                        </a:srgbClr>
                      </a:outerShdw>
                    </a:effectLst>
                    <a:latin typeface="Helvetica Light"/>
                  </a:defRPr>
                </a:pPr>
              </a:p>
            </c:txPr>
            <c:dLblPos val="inEnd"/>
            <c:showLegendKey val="0"/>
            <c:showVal val="0"/>
            <c:showCatName val="0"/>
            <c:showSerName val="0"/>
            <c:showPercent val="0"/>
            <c:showBubbleSize val="0"/>
            <c:showLeaderLines val="0"/>
          </c:dLbls>
          <c:cat>
            <c:strRef>
              <c:f>Sheet1!$B$1:$D$1</c:f>
              <c:strCache>
                <c:ptCount val="3"/>
                <c:pt idx="0">
                  <c:v>Hombre</c:v>
                </c:pt>
                <c:pt idx="1">
                  <c:v>Mujer</c:v>
                </c:pt>
                <c:pt idx="2">
                  <c:v/>
                </c:pt>
              </c:strCache>
            </c:strRef>
          </c:cat>
          <c:val>
            <c:numRef>
              <c:f>Sheet1!$B$5:$D$5</c:f>
              <c:numCache>
                <c:ptCount val="2"/>
                <c:pt idx="0">
                  <c:v>31.000000</c:v>
                </c:pt>
                <c:pt idx="1">
                  <c:v>22.000000</c:v>
                </c:pt>
              </c:numCache>
            </c:numRef>
          </c:val>
        </c:ser>
        <c:ser>
          <c:idx val="4"/>
          <c:order val="4"/>
          <c:tx>
            <c:strRef>
              <c:f>Sheet1!$A$6</c:f>
              <c:strCache>
                <c:ptCount val="1"/>
                <c:pt idx="0">
                  <c:v>Muy Satisfactorio</c:v>
                </c:pt>
              </c:strCache>
            </c:strRef>
          </c:tx>
          <c:spPr>
            <a:blipFill rotWithShape="1">
              <a:blip r:embed="rId6"/>
              <a:srcRect l="0" t="0" r="0" b="0"/>
              <a:tile tx="0" ty="0" sx="100000" sy="100000" flip="none" algn="tl"/>
            </a:blipFill>
            <a:ln w="12700" cap="flat">
              <a:noFill/>
              <a:miter lim="400000"/>
            </a:ln>
            <a:effectLst/>
          </c:spPr>
          <c:invertIfNegative val="0"/>
          <c:dLbls>
            <c:numFmt formatCode="#,##0" sourceLinked="0"/>
            <c:txPr>
              <a:bodyPr/>
              <a:lstStyle/>
              <a:p>
                <a:pPr>
                  <a:defRPr b="0" i="0" strike="noStrike" sz="2800" u="none">
                    <a:solidFill>
                      <a:srgbClr val="FFFFFF"/>
                    </a:solidFill>
                    <a:effectLst>
                      <a:outerShdw sx="100000" sy="100000" kx="0" ky="0" algn="tl" rotWithShape="1" blurRad="127000" dist="47997" dir="2700000">
                        <a:srgbClr val="000000">
                          <a:alpha val="31034"/>
                        </a:srgbClr>
                      </a:outerShdw>
                    </a:effectLst>
                    <a:latin typeface="Helvetica Light"/>
                  </a:defRPr>
                </a:pPr>
              </a:p>
            </c:txPr>
            <c:dLblPos val="inEnd"/>
            <c:showLegendKey val="0"/>
            <c:showVal val="0"/>
            <c:showCatName val="0"/>
            <c:showSerName val="0"/>
            <c:showPercent val="0"/>
            <c:showBubbleSize val="0"/>
            <c:showLeaderLines val="0"/>
          </c:dLbls>
          <c:cat>
            <c:strRef>
              <c:f>Sheet1!$B$1:$D$1</c:f>
              <c:strCache>
                <c:ptCount val="3"/>
                <c:pt idx="0">
                  <c:v>Hombre</c:v>
                </c:pt>
                <c:pt idx="1">
                  <c:v>Mujer</c:v>
                </c:pt>
                <c:pt idx="2">
                  <c:v/>
                </c:pt>
              </c:strCache>
            </c:strRef>
          </c:cat>
          <c:val>
            <c:numRef>
              <c:f>Sheet1!$B$6:$D$6</c:f>
              <c:numCache>
                <c:ptCount val="2"/>
                <c:pt idx="0">
                  <c:v>23.000000</c:v>
                </c:pt>
                <c:pt idx="1">
                  <c:v>5.000000</c:v>
                </c:pt>
              </c:numCache>
            </c:numRef>
          </c:val>
        </c:ser>
        <c:gapWidth val="40"/>
        <c:overlap val="-1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A4A5A4"/>
            </a:solidFill>
            <a:prstDash val="solid"/>
            <a:miter lim="400000"/>
          </a:ln>
        </c:spPr>
        <c:txPr>
          <a:bodyPr rot="0"/>
          <a:lstStyle/>
          <a:p>
            <a:pPr>
              <a:defRPr b="0" i="0" strike="noStrike" sz="2400" u="none">
                <a:solidFill>
                  <a:srgbClr val="FFFFFF"/>
                </a:solidFill>
                <a:latin typeface="Helvetica Light"/>
              </a:defRPr>
            </a:pPr>
          </a:p>
        </c:txPr>
        <c:crossAx val="2094734553"/>
        <c:crosses val="autoZero"/>
        <c:auto val="1"/>
        <c:lblAlgn val="ctr"/>
        <c:noMultiLvlLbl val="1"/>
      </c:catAx>
      <c:valAx>
        <c:axId val="2094734553"/>
        <c:scaling>
          <c:orientation val="minMax"/>
        </c:scaling>
        <c:delete val="0"/>
        <c:axPos val="l"/>
        <c:majorGridlines>
          <c:spPr>
            <a:ln w="12700" cap="flat">
              <a:solidFill>
                <a:srgbClr val="929292"/>
              </a:solidFill>
              <a:prstDash val="solid"/>
              <a:miter lim="400000"/>
            </a:ln>
          </c:spPr>
        </c:majorGridlines>
        <c:numFmt formatCode="General" sourceLinked="0"/>
        <c:majorTickMark val="none"/>
        <c:minorTickMark val="none"/>
        <c:tickLblPos val="nextTo"/>
        <c:spPr>
          <a:ln w="12700" cap="flat">
            <a:noFill/>
            <a:prstDash val="solid"/>
            <a:miter lim="400000"/>
          </a:ln>
        </c:spPr>
        <c:txPr>
          <a:bodyPr rot="0"/>
          <a:lstStyle/>
          <a:p>
            <a:pPr>
              <a:defRPr b="0" i="0" strike="noStrike" sz="2400" u="none">
                <a:solidFill>
                  <a:srgbClr val="FFFFFF"/>
                </a:solidFill>
                <a:latin typeface="Helvetica Light"/>
              </a:defRPr>
            </a:pPr>
          </a:p>
        </c:txPr>
        <c:crossAx val="2094734552"/>
        <c:crosses val="autoZero"/>
        <c:crossBetween val="between"/>
        <c:majorUnit val="10"/>
        <c:minorUnit val="5"/>
      </c:valAx>
      <c:spPr>
        <a:noFill/>
        <a:ln w="12700" cap="flat">
          <a:noFill/>
          <a:miter lim="400000"/>
        </a:ln>
        <a:effectLst/>
      </c:spPr>
    </c:plotArea>
    <c:plotVisOnly val="1"/>
    <c:dispBlanksAs val="gap"/>
  </c:chart>
  <c:spPr>
    <a:noFill/>
    <a:ln>
      <a:noFill/>
    </a:ln>
    <a:effectLst/>
  </c:spPr>
  <c:externalData r:id="rId1">
    <c:autoUpdate val="0"/>
  </c:externalData>
</c:chartSpace>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9" name="Shape 259"/>
          <p:cNvSpPr/>
          <p:nvPr>
            <p:ph type="sldImg"/>
          </p:nvPr>
        </p:nvSpPr>
        <p:spPr>
          <a:prstGeom prst="rect">
            <a:avLst/>
          </a:prstGeom>
        </p:spPr>
        <p:txBody>
          <a:bodyPr/>
          <a:lstStyle/>
          <a:p>
            <a:pPr/>
          </a:p>
        </p:txBody>
      </p:sp>
      <p:sp>
        <p:nvSpPr>
          <p:cNvPr id="260" name="Shape 260"/>
          <p:cNvSpPr/>
          <p:nvPr>
            <p:ph type="body" sz="quarter" idx="1"/>
          </p:nvPr>
        </p:nvSpPr>
        <p:spPr>
          <a:prstGeom prst="rect">
            <a:avLst/>
          </a:prstGeom>
        </p:spPr>
        <p:txBody>
          <a:bodyPr/>
          <a:lstStyle/>
          <a:p>
            <a:pPr>
              <a:defRPr sz="1000"/>
            </a:pPr>
            <a:r>
              <a:t>La mayoría de los productos vendidos por Amazon se pueden enviar a los siguientes países:</a:t>
            </a:r>
          </a:p>
          <a:p>
            <a:pPr>
              <a:defRPr sz="1000"/>
            </a:pPr>
          </a:p>
          <a:p>
            <a:pPr>
              <a:defRPr sz="1000"/>
            </a:pPr>
            <a:r>
              <a:t>Arabia Saudita, Argentina, Australia, Bahréin, Bermudas, Brasil, Canadá, Chile, China, Colombia, Corea, Costa Rica, Ecuador, Egipto, Emiratos Árabes, España (Islas Canarias, Ceuta y Melilla), Estados Federados de Micronesia, Estados Unidos, Filipinas, Guadalupe, Guam, Hong Kong, India, Indonesia, Islandia, Islas Marianas del Norte, Islas Marshall, Islas Vírgenes, Israel, Japón, Jordania, Kazajistán, Kenia, Kuwait, Liechtenstein, Macao, Malasia, México, Nigeria, Noruega, Nueva Zelanda, Omán, Palaos, Panamá, Perú, Puerto Rico, Qatar, Rusia, Samoa Americana, Serbia, Singapur, Sudáfrica, Suiza, Tailandia, Taiwán, Trinidad y Tobago, Turquía, Uruguay y Venezuela.</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1" name="Shape 431"/>
          <p:cNvSpPr/>
          <p:nvPr>
            <p:ph type="sldImg"/>
          </p:nvPr>
        </p:nvSpPr>
        <p:spPr>
          <a:prstGeom prst="rect">
            <a:avLst/>
          </a:prstGeom>
        </p:spPr>
        <p:txBody>
          <a:bodyPr/>
          <a:lstStyle/>
          <a:p>
            <a:pPr/>
          </a:p>
        </p:txBody>
      </p:sp>
      <p:sp>
        <p:nvSpPr>
          <p:cNvPr id="432" name="Shape 432"/>
          <p:cNvSpPr/>
          <p:nvPr>
            <p:ph type="body" sz="quarter" idx="1"/>
          </p:nvPr>
        </p:nvSpPr>
        <p:spPr>
          <a:prstGeom prst="rect">
            <a:avLst/>
          </a:prstGeom>
        </p:spPr>
        <p:txBody>
          <a:bodyPr/>
          <a:lstStyle/>
          <a:p>
            <a:pPr/>
            <a:r>
              <a:t>CONCLU</a:t>
            </a:r>
          </a:p>
          <a:p>
            <a:pPr/>
            <a:r>
              <a:t>•	Las PyMEs en su mayoría son manejadas por personas mayores de los 25 años con un 43,3% siendo un poco menos de la mitad manejada por mayores de 35 años quienes salen primero del segmento millennial por ende no atienden las necesidades de este segmento.</a:t>
            </a:r>
          </a:p>
          <a:p>
            <a:pPr/>
            <a:r>
              <a:t>•	Las pequeñas y medias empresas en su mayoría conforma el sector textil e indumentaria siendo ellos los que menos utilizan e-commerce para poder generar mas ventas.</a:t>
            </a:r>
          </a:p>
          <a:p>
            <a:pPr/>
            <a:r>
              <a:t>•	El segmento millennial busca en prioridad artículos electrónicos o computadoras seguido de juegos virtuales con aplicaciones y ropa o indumentaria.</a:t>
            </a:r>
          </a:p>
          <a:p>
            <a:pPr/>
            <a:r>
              <a:t>•	La mitad de las PyMEs poseen servicio de internet pero no saben aprovecharla como herramienta de ventas por falta de conocimiento.</a:t>
            </a:r>
          </a:p>
          <a:p>
            <a:pPr/>
            <a:r>
              <a:t>•	Estas empresas solo un cuarto de los investigados posee una experiencia de compra on-line lo cuál nos concluye en que no conocen del e-commerce y mucho menos aplicarlo.</a:t>
            </a:r>
          </a:p>
          <a:p>
            <a:pPr/>
            <a:r>
              <a:t>•	Las empresas que dicen aplicar el e-commerce lo confunden con publicidad gratis mediante la plataforma más usada que es Facebook, esto confunde completamente el e-commerce ya que debería ejecutar una transacción pero no se la hace, en su mayoría solo publica sus productos sin el valor para ser atendidos por mensajería interna y luego el cliente deberá acercarse al local para poder realizar la compra.</a:t>
            </a:r>
          </a:p>
          <a:p>
            <a:pPr/>
            <a:r>
              <a:t>RECOME</a:t>
            </a:r>
          </a:p>
          <a:p>
            <a:pPr/>
            <a:r>
              <a:t>•	Las PyMEs deben organizar un portafolio de productos para poder ingresar a una plataforma con sus productos debidamente detallados.</a:t>
            </a:r>
          </a:p>
          <a:p>
            <a:pPr/>
            <a:r>
              <a:t>•	Es viable la inversión de una plataforma exclusiva de PyMEs donde el formar parte deba ser legalizada con certificados de ser comerciante y expuestos al publico dentro de la plataforma para generar confianza en el cliente.</a:t>
            </a:r>
          </a:p>
          <a:p>
            <a:pPr/>
            <a:r>
              <a:t>•	Se recomienda empezar a generar transferencias monetarias por internet ya que la mayoría de empresas solo comunican a la demanda acercarse a sus locales.</a:t>
            </a:r>
          </a:p>
          <a:p>
            <a:pPr/>
            <a:r>
              <a:t>•	Dedicar más tiempo a la oferta por internet ya que poseen las empresas las herramientas pero no la utilizan.</a:t>
            </a:r>
          </a:p>
          <a:p>
            <a:pPr/>
            <a:r>
              <a:t>•	La plataforma que se crea para las PyMEs debe utilizar métodos como PayPal para que cada empresa pueda tener una cuenta y su dinero sea abonado.</a:t>
            </a:r>
          </a:p>
          <a:p>
            <a:pPr/>
            <a:r>
              <a:t>•	La aplicación o pagina web que se construya de exclusividad para las PyMEs debe ser un intermediario solo de seguridad el cual el vendedor confirma el envío por currier del objeto y retener el dinero hasta que el cliente obtenga su producto.</a:t>
            </a:r>
          </a:p>
          <a:p>
            <a:pPr/>
            <a:r>
              <a:t>•	Generar bases de datos donde pueda a los clientes que ya hayan realizado compras, poder seguir informando de nuevos productos y crear un cliente de ocasional a frecuente.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0" name="Shape 440"/>
          <p:cNvSpPr/>
          <p:nvPr>
            <p:ph type="sldImg"/>
          </p:nvPr>
        </p:nvSpPr>
        <p:spPr>
          <a:prstGeom prst="rect">
            <a:avLst/>
          </a:prstGeom>
        </p:spPr>
        <p:txBody>
          <a:bodyPr/>
          <a:lstStyle/>
          <a:p>
            <a:pPr/>
          </a:p>
        </p:txBody>
      </p:sp>
      <p:sp>
        <p:nvSpPr>
          <p:cNvPr id="441" name="Shape 441"/>
          <p:cNvSpPr/>
          <p:nvPr>
            <p:ph type="body" sz="quarter" idx="1"/>
          </p:nvPr>
        </p:nvSpPr>
        <p:spPr>
          <a:prstGeom prst="rect">
            <a:avLst/>
          </a:prstGeom>
        </p:spPr>
        <p:txBody>
          <a:bodyPr/>
          <a:lstStyle/>
          <a:p>
            <a:pP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ítulo y subtítulo">
    <p:spTree>
      <p:nvGrpSpPr>
        <p:cNvPr id="1" name=""/>
        <p:cNvGrpSpPr/>
        <p:nvPr/>
      </p:nvGrpSpPr>
      <p:grpSpPr>
        <a:xfrm>
          <a:off x="0" y="0"/>
          <a:ext cx="0" cy="0"/>
          <a:chOff x="0" y="0"/>
          <a:chExt cx="0" cy="0"/>
        </a:xfrm>
      </p:grpSpPr>
      <p:sp>
        <p:nvSpPr>
          <p:cNvPr id="11" name="Shape 11"/>
          <p:cNvSpPr/>
          <p:nvPr>
            <p:ph type="title"/>
          </p:nvPr>
        </p:nvSpPr>
        <p:spPr>
          <a:xfrm>
            <a:off x="1270000" y="1638300"/>
            <a:ext cx="10464800" cy="3302000"/>
          </a:xfrm>
          <a:prstGeom prst="rect">
            <a:avLst/>
          </a:prstGeom>
        </p:spPr>
        <p:txBody>
          <a:bodyPr anchor="b"/>
          <a:lstStyle/>
          <a:p>
            <a:pPr/>
            <a:r>
              <a:t>Texto del título</a:t>
            </a:r>
          </a:p>
        </p:txBody>
      </p:sp>
      <p:sp>
        <p:nvSpPr>
          <p:cNvPr id="12" name="Shape 12"/>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Nivel de texto 1</a:t>
            </a:r>
          </a:p>
          <a:p>
            <a:pPr lvl="1"/>
            <a:r>
              <a:t>Nivel de texto 2</a:t>
            </a:r>
          </a:p>
          <a:p>
            <a:pPr lvl="2"/>
            <a:r>
              <a:t>Nivel de texto 3</a:t>
            </a:r>
          </a:p>
          <a:p>
            <a:pPr lvl="3"/>
            <a:r>
              <a:t>Nivel de texto 4</a:t>
            </a:r>
          </a:p>
          <a:p>
            <a:pPr lvl="4"/>
            <a:r>
              <a:t>Nivel de texto 5</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Cita">
    <p:spTree>
      <p:nvGrpSpPr>
        <p:cNvPr id="1" name=""/>
        <p:cNvGrpSpPr/>
        <p:nvPr/>
      </p:nvGrpSpPr>
      <p:grpSpPr>
        <a:xfrm>
          <a:off x="0" y="0"/>
          <a:ext cx="0" cy="0"/>
          <a:chOff x="0" y="0"/>
          <a:chExt cx="0" cy="0"/>
        </a:xfrm>
      </p:grpSpPr>
      <p:sp>
        <p:nvSpPr>
          <p:cNvPr id="93" name="Shape 93"/>
          <p:cNvSpPr/>
          <p:nvPr>
            <p:ph type="body" sz="quarter" idx="13"/>
          </p:nvPr>
        </p:nvSpPr>
        <p:spPr>
          <a:xfrm>
            <a:off x="1270000" y="6362700"/>
            <a:ext cx="10464800" cy="533400"/>
          </a:xfrm>
          <a:prstGeom prst="rect">
            <a:avLst/>
          </a:prstGeom>
        </p:spPr>
        <p:txBody>
          <a:bodyPr anchor="t">
            <a:spAutoFit/>
          </a:bodyPr>
          <a:lstStyle>
            <a:lvl1pPr marL="0" indent="0" algn="ctr">
              <a:spcBef>
                <a:spcPts val="0"/>
              </a:spcBef>
              <a:buSzTx/>
              <a:buNone/>
              <a:defRPr b="1" sz="2800">
                <a:latin typeface="Helvetica"/>
                <a:ea typeface="Helvetica"/>
                <a:cs typeface="Helvetica"/>
                <a:sym typeface="Helvetica"/>
              </a:defRPr>
            </a:lvl1pPr>
          </a:lstStyle>
          <a:p>
            <a:pPr/>
            <a:r>
              <a:t>– Juan López</a:t>
            </a:r>
          </a:p>
        </p:txBody>
      </p:sp>
      <p:sp>
        <p:nvSpPr>
          <p:cNvPr id="94" name="Shape 94"/>
          <p:cNvSpPr/>
          <p:nvPr>
            <p:ph type="body" sz="quarter" idx="14"/>
          </p:nvPr>
        </p:nvSpPr>
        <p:spPr>
          <a:xfrm>
            <a:off x="1270000" y="4254500"/>
            <a:ext cx="10464800" cy="711200"/>
          </a:xfrm>
          <a:prstGeom prst="rect">
            <a:avLst/>
          </a:prstGeom>
        </p:spPr>
        <p:txBody>
          <a:bodyPr>
            <a:spAutoFit/>
          </a:bodyPr>
          <a:lstStyle>
            <a:lvl1pPr marL="0" indent="0" algn="ctr">
              <a:spcBef>
                <a:spcPts val="2400"/>
              </a:spcBef>
              <a:buSzTx/>
              <a:buNone/>
              <a:defRPr sz="4000"/>
            </a:lvl1pPr>
          </a:lstStyle>
          <a:p>
            <a:pPr/>
            <a:r>
              <a:t>“Escribir una cita aquí”</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Foto">
    <p:spTree>
      <p:nvGrpSpPr>
        <p:cNvPr id="1" name=""/>
        <p:cNvGrpSpPr/>
        <p:nvPr/>
      </p:nvGrpSpPr>
      <p:grpSpPr>
        <a:xfrm>
          <a:off x="0" y="0"/>
          <a:ext cx="0" cy="0"/>
          <a:chOff x="0" y="0"/>
          <a:chExt cx="0" cy="0"/>
        </a:xfrm>
      </p:grpSpPr>
      <p:sp>
        <p:nvSpPr>
          <p:cNvPr id="102" name="Shape 102"/>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En blanco">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Foto (horizontal)">
    <p:spTree>
      <p:nvGrpSpPr>
        <p:cNvPr id="1" name=""/>
        <p:cNvGrpSpPr/>
        <p:nvPr/>
      </p:nvGrpSpPr>
      <p:grpSpPr>
        <a:xfrm>
          <a:off x="0" y="0"/>
          <a:ext cx="0" cy="0"/>
          <a:chOff x="0" y="0"/>
          <a:chExt cx="0" cy="0"/>
        </a:xfrm>
      </p:grpSpPr>
      <p:sp>
        <p:nvSpPr>
          <p:cNvPr id="20" name="Shape 20"/>
          <p:cNvSpPr/>
          <p:nvPr>
            <p:ph type="pic" idx="13"/>
          </p:nvPr>
        </p:nvSpPr>
        <p:spPr>
          <a:xfrm>
            <a:off x="1600200" y="635000"/>
            <a:ext cx="9779000" cy="5918200"/>
          </a:xfrm>
          <a:prstGeom prst="rect">
            <a:avLst/>
          </a:prstGeom>
        </p:spPr>
        <p:txBody>
          <a:bodyPr lIns="91439" tIns="45719" rIns="91439" bIns="45719" anchor="t">
            <a:noAutofit/>
          </a:bodyPr>
          <a:lstStyle/>
          <a:p>
            <a:pPr/>
          </a:p>
        </p:txBody>
      </p:sp>
      <p:sp>
        <p:nvSpPr>
          <p:cNvPr id="21" name="Shape 21"/>
          <p:cNvSpPr/>
          <p:nvPr>
            <p:ph type="title"/>
          </p:nvPr>
        </p:nvSpPr>
        <p:spPr>
          <a:xfrm>
            <a:off x="1270000" y="6718300"/>
            <a:ext cx="10464800" cy="1422400"/>
          </a:xfrm>
          <a:prstGeom prst="rect">
            <a:avLst/>
          </a:prstGeom>
        </p:spPr>
        <p:txBody>
          <a:bodyPr anchor="b"/>
          <a:lstStyle/>
          <a:p>
            <a:pPr/>
            <a:r>
              <a:t>Texto del título</a:t>
            </a:r>
          </a:p>
        </p:txBody>
      </p:sp>
      <p:sp>
        <p:nvSpPr>
          <p:cNvPr id="22" name="Shape 22"/>
          <p:cNvSpPr/>
          <p:nvPr>
            <p:ph type="body" sz="quarter" idx="1"/>
          </p:nvPr>
        </p:nvSpPr>
        <p:spPr>
          <a:xfrm>
            <a:off x="1270000" y="8191500"/>
            <a:ext cx="10464800" cy="12192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Nivel de texto 1</a:t>
            </a:r>
          </a:p>
          <a:p>
            <a:pPr lvl="1"/>
            <a:r>
              <a:t>Nivel de texto 2</a:t>
            </a:r>
          </a:p>
          <a:p>
            <a:pPr lvl="2"/>
            <a:r>
              <a:t>Nivel de texto 3</a:t>
            </a:r>
          </a:p>
          <a:p>
            <a:pPr lvl="3"/>
            <a:r>
              <a:t>Nivel de texto 4</a:t>
            </a:r>
          </a:p>
          <a:p>
            <a:pPr lvl="4"/>
            <a:r>
              <a:t>Nivel de texto 5</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ítulo (centro)">
    <p:spTree>
      <p:nvGrpSpPr>
        <p:cNvPr id="1" name=""/>
        <p:cNvGrpSpPr/>
        <p:nvPr/>
      </p:nvGrpSpPr>
      <p:grpSpPr>
        <a:xfrm>
          <a:off x="0" y="0"/>
          <a:ext cx="0" cy="0"/>
          <a:chOff x="0" y="0"/>
          <a:chExt cx="0" cy="0"/>
        </a:xfrm>
      </p:grpSpPr>
      <p:sp>
        <p:nvSpPr>
          <p:cNvPr id="30" name="Shape 30"/>
          <p:cNvSpPr/>
          <p:nvPr>
            <p:ph type="title"/>
          </p:nvPr>
        </p:nvSpPr>
        <p:spPr>
          <a:xfrm>
            <a:off x="1270000" y="3225800"/>
            <a:ext cx="10464800" cy="3302000"/>
          </a:xfrm>
          <a:prstGeom prst="rect">
            <a:avLst/>
          </a:prstGeom>
        </p:spPr>
        <p:txBody>
          <a:bodyPr/>
          <a:lstStyle/>
          <a:p>
            <a:pPr/>
            <a:r>
              <a:t>Texto del título</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Foto (vertical)">
    <p:spTree>
      <p:nvGrpSpPr>
        <p:cNvPr id="1" name=""/>
        <p:cNvGrpSpPr/>
        <p:nvPr/>
      </p:nvGrpSpPr>
      <p:grpSpPr>
        <a:xfrm>
          <a:off x="0" y="0"/>
          <a:ext cx="0" cy="0"/>
          <a:chOff x="0" y="0"/>
          <a:chExt cx="0" cy="0"/>
        </a:xfrm>
      </p:grpSpPr>
      <p:sp>
        <p:nvSpPr>
          <p:cNvPr id="38" name="Shape 38"/>
          <p:cNvSpPr/>
          <p:nvPr>
            <p:ph type="pic" sz="half" idx="13"/>
          </p:nvPr>
        </p:nvSpPr>
        <p:spPr>
          <a:xfrm>
            <a:off x="6718300" y="762000"/>
            <a:ext cx="5334000" cy="8242300"/>
          </a:xfrm>
          <a:prstGeom prst="rect">
            <a:avLst/>
          </a:prstGeom>
        </p:spPr>
        <p:txBody>
          <a:bodyPr lIns="91439" tIns="45719" rIns="91439" bIns="45719" anchor="t">
            <a:noAutofit/>
          </a:bodyPr>
          <a:lstStyle/>
          <a:p>
            <a:pPr/>
          </a:p>
        </p:txBody>
      </p:sp>
      <p:sp>
        <p:nvSpPr>
          <p:cNvPr id="39" name="Shape 39"/>
          <p:cNvSpPr/>
          <p:nvPr>
            <p:ph type="title"/>
          </p:nvPr>
        </p:nvSpPr>
        <p:spPr>
          <a:xfrm>
            <a:off x="952500" y="762000"/>
            <a:ext cx="5334000" cy="4000500"/>
          </a:xfrm>
          <a:prstGeom prst="rect">
            <a:avLst/>
          </a:prstGeom>
        </p:spPr>
        <p:txBody>
          <a:bodyPr anchor="b"/>
          <a:lstStyle>
            <a:lvl1pPr>
              <a:defRPr sz="6000"/>
            </a:lvl1pPr>
          </a:lstStyle>
          <a:p>
            <a:pPr/>
            <a:r>
              <a:t>Texto del título</a:t>
            </a:r>
          </a:p>
        </p:txBody>
      </p:sp>
      <p:sp>
        <p:nvSpPr>
          <p:cNvPr id="40" name="Shape 40"/>
          <p:cNvSpPr/>
          <p:nvPr>
            <p:ph type="body" sz="quarter" idx="1"/>
          </p:nvPr>
        </p:nvSpPr>
        <p:spPr>
          <a:xfrm>
            <a:off x="952500" y="5003800"/>
            <a:ext cx="5334000" cy="40005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Nivel de texto 1</a:t>
            </a:r>
          </a:p>
          <a:p>
            <a:pPr lvl="1"/>
            <a:r>
              <a:t>Nivel de texto 2</a:t>
            </a:r>
          </a:p>
          <a:p>
            <a:pPr lvl="2"/>
            <a:r>
              <a:t>Nivel de texto 3</a:t>
            </a:r>
          </a:p>
          <a:p>
            <a:pPr lvl="3"/>
            <a:r>
              <a:t>Nivel de texto 4</a:t>
            </a:r>
          </a:p>
          <a:p>
            <a:pPr lvl="4"/>
            <a:r>
              <a:t>Nivel de texto 5</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ítulo (arriba)">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Texto del título</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ítulo y viñeta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Texto del título</a:t>
            </a:r>
          </a:p>
        </p:txBody>
      </p:sp>
      <p:sp>
        <p:nvSpPr>
          <p:cNvPr id="57" name="Shape 57"/>
          <p:cNvSpPr/>
          <p:nvPr>
            <p:ph type="body" idx="1"/>
          </p:nvPr>
        </p:nvSpPr>
        <p:spPr>
          <a:prstGeom prst="rect">
            <a:avLst/>
          </a:prstGeom>
        </p:spPr>
        <p:txBody>
          <a:bodyPr/>
          <a:lstStyle/>
          <a:p>
            <a:pPr/>
            <a:r>
              <a:t>Nivel de texto 1</a:t>
            </a:r>
          </a:p>
          <a:p>
            <a:pPr lvl="1"/>
            <a:r>
              <a:t>Nivel de texto 2</a:t>
            </a:r>
          </a:p>
          <a:p>
            <a:pPr lvl="2"/>
            <a:r>
              <a:t>Nivel de texto 3</a:t>
            </a:r>
          </a:p>
          <a:p>
            <a:pPr lvl="3"/>
            <a:r>
              <a:t>Nivel de texto 4</a:t>
            </a:r>
          </a:p>
          <a:p>
            <a:pPr lvl="4"/>
            <a:r>
              <a:t>Nivel de texto 5</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ítulo, viñetas y foto">
    <p:spTree>
      <p:nvGrpSpPr>
        <p:cNvPr id="1" name=""/>
        <p:cNvGrpSpPr/>
        <p:nvPr/>
      </p:nvGrpSpPr>
      <p:grpSpPr>
        <a:xfrm>
          <a:off x="0" y="0"/>
          <a:ext cx="0" cy="0"/>
          <a:chOff x="0" y="0"/>
          <a:chExt cx="0" cy="0"/>
        </a:xfrm>
      </p:grpSpPr>
      <p:sp>
        <p:nvSpPr>
          <p:cNvPr id="65" name="Shape 65"/>
          <p:cNvSpPr/>
          <p:nvPr>
            <p:ph type="pic" sz="half" idx="13"/>
          </p:nvPr>
        </p:nvSpPr>
        <p:spPr>
          <a:xfrm>
            <a:off x="6718300" y="2590800"/>
            <a:ext cx="5334000" cy="62865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Texto del título</a:t>
            </a:r>
          </a:p>
        </p:txBody>
      </p:sp>
      <p:sp>
        <p:nvSpPr>
          <p:cNvPr id="67" name="Shape 67"/>
          <p:cNvSpPr/>
          <p:nvPr>
            <p:ph type="body" sz="half" idx="1"/>
          </p:nvPr>
        </p:nvSpPr>
        <p:spPr>
          <a:xfrm>
            <a:off x="952500" y="2590800"/>
            <a:ext cx="5334000" cy="6286500"/>
          </a:xfrm>
          <a:prstGeom prst="rect">
            <a:avLst/>
          </a:prstGeom>
        </p:spPr>
        <p:txBody>
          <a:bodyPr/>
          <a:lstStyle>
            <a:lvl1pPr marL="381000" indent="-381000">
              <a:spcBef>
                <a:spcPts val="3800"/>
              </a:spcBef>
              <a:defRPr sz="2800"/>
            </a:lvl1pPr>
            <a:lvl2pPr marL="762000" indent="-381000">
              <a:spcBef>
                <a:spcPts val="3800"/>
              </a:spcBef>
              <a:defRPr sz="2800"/>
            </a:lvl2pPr>
            <a:lvl3pPr marL="1143000" indent="-381000">
              <a:spcBef>
                <a:spcPts val="3800"/>
              </a:spcBef>
              <a:defRPr sz="2800"/>
            </a:lvl3pPr>
            <a:lvl4pPr marL="1524000" indent="-381000">
              <a:spcBef>
                <a:spcPts val="3800"/>
              </a:spcBef>
              <a:defRPr sz="2800"/>
            </a:lvl4pPr>
            <a:lvl5pPr marL="1905000" indent="-381000">
              <a:spcBef>
                <a:spcPts val="3800"/>
              </a:spcBef>
              <a:defRPr sz="2800"/>
            </a:lvl5pPr>
          </a:lstStyle>
          <a:p>
            <a:pPr/>
            <a:r>
              <a:t>Nivel de texto 1</a:t>
            </a:r>
          </a:p>
          <a:p>
            <a:pPr lvl="1"/>
            <a:r>
              <a:t>Nivel de texto 2</a:t>
            </a:r>
          </a:p>
          <a:p>
            <a:pPr lvl="2"/>
            <a:r>
              <a:t>Nivel de texto 3</a:t>
            </a:r>
          </a:p>
          <a:p>
            <a:pPr lvl="3"/>
            <a:r>
              <a:t>Nivel de texto 4</a:t>
            </a:r>
          </a:p>
          <a:p>
            <a:pPr lvl="4"/>
            <a:r>
              <a:t>Nivel de texto 5</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Viñetas">
    <p:spTree>
      <p:nvGrpSpPr>
        <p:cNvPr id="1" name=""/>
        <p:cNvGrpSpPr/>
        <p:nvPr/>
      </p:nvGrpSpPr>
      <p:grpSpPr>
        <a:xfrm>
          <a:off x="0" y="0"/>
          <a:ext cx="0" cy="0"/>
          <a:chOff x="0" y="0"/>
          <a:chExt cx="0" cy="0"/>
        </a:xfrm>
      </p:grpSpPr>
      <p:sp>
        <p:nvSpPr>
          <p:cNvPr id="75" name="Shape 75"/>
          <p:cNvSpPr/>
          <p:nvPr>
            <p:ph type="body" idx="1"/>
          </p:nvPr>
        </p:nvSpPr>
        <p:spPr>
          <a:xfrm>
            <a:off x="952500" y="1270000"/>
            <a:ext cx="11099800" cy="7213600"/>
          </a:xfrm>
          <a:prstGeom prst="rect">
            <a:avLst/>
          </a:prstGeom>
        </p:spPr>
        <p:txBody>
          <a:bodyPr/>
          <a:lstStyle/>
          <a:p>
            <a:pPr/>
            <a:r>
              <a:t>Nivel de texto 1</a:t>
            </a:r>
          </a:p>
          <a:p>
            <a:pPr lvl="1"/>
            <a:r>
              <a:t>Nivel de texto 2</a:t>
            </a:r>
          </a:p>
          <a:p>
            <a:pPr lvl="2"/>
            <a:r>
              <a:t>Nivel de texto 3</a:t>
            </a:r>
          </a:p>
          <a:p>
            <a:pPr lvl="3"/>
            <a:r>
              <a:t>Nivel de texto 4</a:t>
            </a:r>
          </a:p>
          <a:p>
            <a:pPr lvl="4"/>
            <a:r>
              <a:t>Nivel de texto 5</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3 fotos">
    <p:spTree>
      <p:nvGrpSpPr>
        <p:cNvPr id="1" name=""/>
        <p:cNvGrpSpPr/>
        <p:nvPr/>
      </p:nvGrpSpPr>
      <p:grpSpPr>
        <a:xfrm>
          <a:off x="0" y="0"/>
          <a:ext cx="0" cy="0"/>
          <a:chOff x="0" y="0"/>
          <a:chExt cx="0" cy="0"/>
        </a:xfrm>
      </p:grpSpPr>
      <p:sp>
        <p:nvSpPr>
          <p:cNvPr id="83" name="Shape 83"/>
          <p:cNvSpPr/>
          <p:nvPr>
            <p:ph type="pic" sz="quarter" idx="13"/>
          </p:nvPr>
        </p:nvSpPr>
        <p:spPr>
          <a:xfrm>
            <a:off x="6718300" y="5092700"/>
            <a:ext cx="5334000" cy="3898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6718300" y="762000"/>
            <a:ext cx="5334000" cy="3898900"/>
          </a:xfrm>
          <a:prstGeom prst="rect">
            <a:avLst/>
          </a:prstGeom>
        </p:spPr>
        <p:txBody>
          <a:bodyPr lIns="91439" tIns="45719" rIns="91439" bIns="45719" anchor="t">
            <a:noAutofit/>
          </a:bodyPr>
          <a:lstStyle/>
          <a:p>
            <a:pPr/>
          </a:p>
        </p:txBody>
      </p:sp>
      <p:sp>
        <p:nvSpPr>
          <p:cNvPr id="85" name="Shape 85"/>
          <p:cNvSpPr/>
          <p:nvPr>
            <p:ph type="pic" sz="half" idx="15"/>
          </p:nvPr>
        </p:nvSpPr>
        <p:spPr>
          <a:xfrm>
            <a:off x="952500" y="762884"/>
            <a:ext cx="5334000" cy="8229601"/>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title"/>
          </p:nvPr>
        </p:nvSpPr>
        <p:spPr>
          <a:xfrm>
            <a:off x="952500" y="406400"/>
            <a:ext cx="11099800" cy="2120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Texto del título</a:t>
            </a:r>
          </a:p>
        </p:txBody>
      </p:sp>
      <p:sp>
        <p:nvSpPr>
          <p:cNvPr id="3" name="Shape 3"/>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Nivel de texto 1</a:t>
            </a:r>
          </a:p>
          <a:p>
            <a:pPr lvl="1"/>
            <a:r>
              <a:t>Nivel de texto 2</a:t>
            </a:r>
          </a:p>
          <a:p>
            <a:pPr lvl="2"/>
            <a:r>
              <a:t>Nivel de texto 3</a:t>
            </a:r>
          </a:p>
          <a:p>
            <a:pPr lvl="3"/>
            <a:r>
              <a:t>Nivel de texto 4</a:t>
            </a:r>
          </a:p>
          <a:p>
            <a:pPr lvl="4"/>
            <a:r>
              <a:t>Nivel de texto 5</a:t>
            </a:r>
          </a:p>
        </p:txBody>
      </p:sp>
      <p:sp>
        <p:nvSpPr>
          <p:cNvPr id="4" name="Shape 4"/>
          <p:cNvSpPr/>
          <p:nvPr>
            <p:ph type="sldNum" sz="quarter" idx="2"/>
          </p:nvPr>
        </p:nvSpPr>
        <p:spPr>
          <a:xfrm>
            <a:off x="6311798" y="9245600"/>
            <a:ext cx="368504" cy="381000"/>
          </a:xfrm>
          <a:prstGeom prst="rect">
            <a:avLst/>
          </a:prstGeom>
          <a:ln w="12700">
            <a:miter lim="400000"/>
          </a:ln>
        </p:spPr>
        <p:txBody>
          <a:bodyPr wrap="none" lIns="50800" tIns="50800" rIns="50800" bIns="50800">
            <a:spAutoFit/>
          </a:bodyPr>
          <a:lstStyle>
            <a:lvl1pPr>
              <a:defRPr sz="18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9pPr>
    </p:titleStyle>
    <p:bodyStyle>
      <a:lvl1pPr marL="4572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1pPr>
      <a:lvl2pPr marL="9144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2pPr>
      <a:lvl3pPr marL="13716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3pPr>
      <a:lvl4pPr marL="18288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4pPr>
      <a:lvl5pPr marL="22860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5pPr>
      <a:lvl6pPr marL="27432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6pPr>
      <a:lvl7pPr marL="32004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7pPr>
      <a:lvl8pPr marL="36576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8pPr>
      <a:lvl9pPr marL="41148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 Id="rId3" Type="http://schemas.openxmlformats.org/officeDocument/2006/relationships/image" Target="../media/image36.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png"/><Relationship Id="rId9" Type="http://schemas.openxmlformats.org/officeDocument/2006/relationships/image" Target="../media/image46.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43.png"/><Relationship Id="rId8" Type="http://schemas.openxmlformats.org/officeDocument/2006/relationships/image" Target="../media/image51.png"/><Relationship Id="rId9" Type="http://schemas.openxmlformats.org/officeDocument/2006/relationships/image" Target="../media/image8.png"/><Relationship Id="rId10" Type="http://schemas.openxmlformats.org/officeDocument/2006/relationships/image" Target="../media/image52.png"/><Relationship Id="rId11" Type="http://schemas.openxmlformats.org/officeDocument/2006/relationships/image" Target="../media/image53.png"/><Relationship Id="rId12" Type="http://schemas.openxmlformats.org/officeDocument/2006/relationships/image" Target="../media/image29.png"/><Relationship Id="rId13" Type="http://schemas.openxmlformats.org/officeDocument/2006/relationships/image" Target="../media/image54.png"/><Relationship Id="rId14" Type="http://schemas.openxmlformats.org/officeDocument/2006/relationships/image" Target="../media/image55.png"/><Relationship Id="rId15" Type="http://schemas.openxmlformats.org/officeDocument/2006/relationships/image" Target="../media/image56.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43.png"/><Relationship Id="rId7" Type="http://schemas.openxmlformats.org/officeDocument/2006/relationships/image" Target="../media/image60.png"/><Relationship Id="rId8" Type="http://schemas.openxmlformats.org/officeDocument/2006/relationships/image" Target="../media/image61.png"/><Relationship Id="rId9" Type="http://schemas.openxmlformats.org/officeDocument/2006/relationships/image" Target="../media/image62.png"/><Relationship Id="rId10" Type="http://schemas.openxmlformats.org/officeDocument/2006/relationships/image" Target="../media/image63.png"/><Relationship Id="rId11" Type="http://schemas.openxmlformats.org/officeDocument/2006/relationships/image" Target="../media/image51.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2.jpeg"/><Relationship Id="rId6" Type="http://schemas.openxmlformats.org/officeDocument/2006/relationships/image" Target="../media/image66.png"/><Relationship Id="rId7" Type="http://schemas.openxmlformats.org/officeDocument/2006/relationships/image" Target="../media/image67.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68.png"/><Relationship Id="rId4" Type="http://schemas.openxmlformats.org/officeDocument/2006/relationships/image" Target="../media/image1.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chart" Target="../charts/chart1.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 Id="rId3" Type="http://schemas.openxmlformats.org/officeDocument/2006/relationships/chart" Target="../charts/chart2.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2.png"/><Relationship Id="rId7" Type="http://schemas.openxmlformats.org/officeDocument/2006/relationships/image" Target="../media/image6.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 Id="rId3" Type="http://schemas.openxmlformats.org/officeDocument/2006/relationships/image" Target="../media/image1.gif"/><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2.jpeg"/><Relationship Id="rId7" Type="http://schemas.openxmlformats.org/officeDocument/2006/relationships/image" Target="../media/image9.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2.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png"/><Relationship Id="rId10" Type="http://schemas.openxmlformats.org/officeDocument/2006/relationships/image" Target="../media/image26.png"/><Relationship Id="rId11" Type="http://schemas.openxmlformats.org/officeDocument/2006/relationships/image" Target="../media/image27.png"/><Relationship Id="rId12" Type="http://schemas.openxmlformats.org/officeDocument/2006/relationships/image" Target="../media/image28.png"/><Relationship Id="rId13" Type="http://schemas.openxmlformats.org/officeDocument/2006/relationships/image" Target="../media/image7.png"/><Relationship Id="rId14" Type="http://schemas.openxmlformats.org/officeDocument/2006/relationships/image" Target="../media/image29.png"/><Relationship Id="rId15" Type="http://schemas.openxmlformats.org/officeDocument/2006/relationships/image" Target="../media/image30.png"/><Relationship Id="rId16" Type="http://schemas.openxmlformats.org/officeDocument/2006/relationships/image" Target="../media/image14.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24.png"/><Relationship Id="rId7"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bg>
      <p:bgPr>
        <a:gradFill flip="none" rotWithShape="1">
          <a:gsLst>
            <a:gs pos="0">
              <a:schemeClr val="accent6">
                <a:hueOff val="7068528"/>
                <a:satOff val="-63217"/>
                <a:lumOff val="21330"/>
              </a:schemeClr>
            </a:gs>
            <a:gs pos="100000">
              <a:schemeClr val="accent6">
                <a:hueOff val="10811956"/>
                <a:satOff val="-58544"/>
                <a:lumOff val="-9736"/>
              </a:schemeClr>
            </a:gs>
          </a:gsLst>
          <a:lin ang="5400000" scaled="0"/>
        </a:gradFill>
      </p:bgPr>
    </p:bg>
    <p:spTree>
      <p:nvGrpSpPr>
        <p:cNvPr id="1" name=""/>
        <p:cNvGrpSpPr/>
        <p:nvPr/>
      </p:nvGrpSpPr>
      <p:grpSpPr>
        <a:xfrm>
          <a:off x="0" y="0"/>
          <a:ext cx="0" cy="0"/>
          <a:chOff x="0" y="0"/>
          <a:chExt cx="0" cy="0"/>
        </a:xfrm>
      </p:grpSpPr>
      <p:pic>
        <p:nvPicPr>
          <p:cNvPr id="119" name="Captura de pantalla 2016-05-17 a las 11.34.32 p.m..png"/>
          <p:cNvPicPr>
            <a:picLocks noChangeAspect="1"/>
          </p:cNvPicPr>
          <p:nvPr/>
        </p:nvPicPr>
        <p:blipFill>
          <a:blip r:embed="rId2">
            <a:extLst/>
          </a:blip>
          <a:srcRect l="0" t="2149" r="0" b="6"/>
          <a:stretch>
            <a:fillRect/>
          </a:stretch>
        </p:blipFill>
        <p:spPr>
          <a:xfrm>
            <a:off x="5302448" y="262303"/>
            <a:ext cx="2399741" cy="2411465"/>
          </a:xfrm>
          <a:custGeom>
            <a:avLst/>
            <a:gdLst/>
            <a:ahLst/>
            <a:cxnLst>
              <a:cxn ang="0">
                <a:pos x="wd2" y="hd2"/>
              </a:cxn>
              <a:cxn ang="5400000">
                <a:pos x="wd2" y="hd2"/>
              </a:cxn>
              <a:cxn ang="10800000">
                <a:pos x="wd2" y="hd2"/>
              </a:cxn>
              <a:cxn ang="16200000">
                <a:pos x="wd2" y="hd2"/>
              </a:cxn>
            </a:cxnLst>
            <a:rect l="0" t="0" r="r" b="b"/>
            <a:pathLst>
              <a:path w="21600" h="21592" fill="norm" stroke="1" extrusionOk="0">
                <a:moveTo>
                  <a:pt x="10462" y="0"/>
                </a:moveTo>
                <a:cubicBezTo>
                  <a:pt x="10129" y="3"/>
                  <a:pt x="9815" y="18"/>
                  <a:pt x="9552" y="46"/>
                </a:cubicBezTo>
                <a:cubicBezTo>
                  <a:pt x="8993" y="106"/>
                  <a:pt x="8252" y="230"/>
                  <a:pt x="8187" y="277"/>
                </a:cubicBezTo>
                <a:cubicBezTo>
                  <a:pt x="8161" y="296"/>
                  <a:pt x="8035" y="339"/>
                  <a:pt x="7905" y="370"/>
                </a:cubicBezTo>
                <a:cubicBezTo>
                  <a:pt x="7484" y="469"/>
                  <a:pt x="6917" y="656"/>
                  <a:pt x="6576" y="810"/>
                </a:cubicBezTo>
                <a:cubicBezTo>
                  <a:pt x="6030" y="1057"/>
                  <a:pt x="5156" y="1510"/>
                  <a:pt x="5054" y="1599"/>
                </a:cubicBezTo>
                <a:cubicBezTo>
                  <a:pt x="5002" y="1645"/>
                  <a:pt x="4832" y="1761"/>
                  <a:pt x="4676" y="1859"/>
                </a:cubicBezTo>
                <a:cubicBezTo>
                  <a:pt x="4359" y="2057"/>
                  <a:pt x="4131" y="2232"/>
                  <a:pt x="3790" y="2537"/>
                </a:cubicBezTo>
                <a:cubicBezTo>
                  <a:pt x="3663" y="2651"/>
                  <a:pt x="3561" y="2730"/>
                  <a:pt x="3561" y="2712"/>
                </a:cubicBezTo>
                <a:cubicBezTo>
                  <a:pt x="3561" y="2693"/>
                  <a:pt x="3506" y="2743"/>
                  <a:pt x="3440" y="2822"/>
                </a:cubicBezTo>
                <a:cubicBezTo>
                  <a:pt x="3373" y="2900"/>
                  <a:pt x="3277" y="2976"/>
                  <a:pt x="3226" y="2992"/>
                </a:cubicBezTo>
                <a:cubicBezTo>
                  <a:pt x="3174" y="3009"/>
                  <a:pt x="3134" y="3047"/>
                  <a:pt x="3140" y="3078"/>
                </a:cubicBezTo>
                <a:cubicBezTo>
                  <a:pt x="3146" y="3108"/>
                  <a:pt x="2991" y="3300"/>
                  <a:pt x="2797" y="3504"/>
                </a:cubicBezTo>
                <a:cubicBezTo>
                  <a:pt x="2603" y="3708"/>
                  <a:pt x="2425" y="3909"/>
                  <a:pt x="2400" y="3952"/>
                </a:cubicBezTo>
                <a:cubicBezTo>
                  <a:pt x="2376" y="3994"/>
                  <a:pt x="2255" y="4155"/>
                  <a:pt x="2132" y="4311"/>
                </a:cubicBezTo>
                <a:cubicBezTo>
                  <a:pt x="2010" y="4466"/>
                  <a:pt x="1880" y="4659"/>
                  <a:pt x="1840" y="4737"/>
                </a:cubicBezTo>
                <a:cubicBezTo>
                  <a:pt x="1799" y="4816"/>
                  <a:pt x="1687" y="4997"/>
                  <a:pt x="1593" y="5139"/>
                </a:cubicBezTo>
                <a:cubicBezTo>
                  <a:pt x="1499" y="5280"/>
                  <a:pt x="1409" y="5438"/>
                  <a:pt x="1393" y="5491"/>
                </a:cubicBezTo>
                <a:cubicBezTo>
                  <a:pt x="1377" y="5543"/>
                  <a:pt x="1325" y="5638"/>
                  <a:pt x="1279" y="5704"/>
                </a:cubicBezTo>
                <a:cubicBezTo>
                  <a:pt x="1232" y="5770"/>
                  <a:pt x="1116" y="6015"/>
                  <a:pt x="1022" y="6247"/>
                </a:cubicBezTo>
                <a:cubicBezTo>
                  <a:pt x="927" y="6480"/>
                  <a:pt x="828" y="6710"/>
                  <a:pt x="800" y="6759"/>
                </a:cubicBezTo>
                <a:cubicBezTo>
                  <a:pt x="723" y="6894"/>
                  <a:pt x="528" y="7558"/>
                  <a:pt x="418" y="8060"/>
                </a:cubicBezTo>
                <a:cubicBezTo>
                  <a:pt x="364" y="8306"/>
                  <a:pt x="291" y="8645"/>
                  <a:pt x="254" y="8813"/>
                </a:cubicBezTo>
                <a:cubicBezTo>
                  <a:pt x="100" y="9502"/>
                  <a:pt x="124" y="11700"/>
                  <a:pt x="293" y="12374"/>
                </a:cubicBezTo>
                <a:cubicBezTo>
                  <a:pt x="319" y="12478"/>
                  <a:pt x="337" y="12612"/>
                  <a:pt x="336" y="12669"/>
                </a:cubicBezTo>
                <a:cubicBezTo>
                  <a:pt x="334" y="12726"/>
                  <a:pt x="356" y="12785"/>
                  <a:pt x="382" y="12800"/>
                </a:cubicBezTo>
                <a:cubicBezTo>
                  <a:pt x="408" y="12816"/>
                  <a:pt x="429" y="12867"/>
                  <a:pt x="429" y="12914"/>
                </a:cubicBezTo>
                <a:cubicBezTo>
                  <a:pt x="429" y="13045"/>
                  <a:pt x="714" y="14016"/>
                  <a:pt x="775" y="14090"/>
                </a:cubicBezTo>
                <a:cubicBezTo>
                  <a:pt x="805" y="14127"/>
                  <a:pt x="829" y="14171"/>
                  <a:pt x="825" y="14186"/>
                </a:cubicBezTo>
                <a:cubicBezTo>
                  <a:pt x="819" y="14215"/>
                  <a:pt x="825" y="14238"/>
                  <a:pt x="989" y="14648"/>
                </a:cubicBezTo>
                <a:cubicBezTo>
                  <a:pt x="1126" y="14990"/>
                  <a:pt x="1406" y="15532"/>
                  <a:pt x="1597" y="15828"/>
                </a:cubicBezTo>
                <a:cubicBezTo>
                  <a:pt x="1685" y="15965"/>
                  <a:pt x="1757" y="16093"/>
                  <a:pt x="1757" y="16112"/>
                </a:cubicBezTo>
                <a:cubicBezTo>
                  <a:pt x="1758" y="16131"/>
                  <a:pt x="1837" y="16253"/>
                  <a:pt x="1936" y="16382"/>
                </a:cubicBezTo>
                <a:cubicBezTo>
                  <a:pt x="2239" y="16780"/>
                  <a:pt x="2369" y="16988"/>
                  <a:pt x="2343" y="17029"/>
                </a:cubicBezTo>
                <a:cubicBezTo>
                  <a:pt x="2330" y="17051"/>
                  <a:pt x="2373" y="17087"/>
                  <a:pt x="2436" y="17111"/>
                </a:cubicBezTo>
                <a:cubicBezTo>
                  <a:pt x="2577" y="17164"/>
                  <a:pt x="2764" y="17389"/>
                  <a:pt x="2722" y="17456"/>
                </a:cubicBezTo>
                <a:cubicBezTo>
                  <a:pt x="2705" y="17483"/>
                  <a:pt x="2715" y="17491"/>
                  <a:pt x="2743" y="17473"/>
                </a:cubicBezTo>
                <a:cubicBezTo>
                  <a:pt x="2810" y="17432"/>
                  <a:pt x="3093" y="17777"/>
                  <a:pt x="3061" y="17861"/>
                </a:cubicBezTo>
                <a:cubicBezTo>
                  <a:pt x="3045" y="17903"/>
                  <a:pt x="3062" y="17917"/>
                  <a:pt x="3108" y="17900"/>
                </a:cubicBezTo>
                <a:cubicBezTo>
                  <a:pt x="3195" y="17866"/>
                  <a:pt x="4011" y="18598"/>
                  <a:pt x="4011" y="18710"/>
                </a:cubicBezTo>
                <a:cubicBezTo>
                  <a:pt x="4012" y="18764"/>
                  <a:pt x="4051" y="18787"/>
                  <a:pt x="4136" y="18788"/>
                </a:cubicBezTo>
                <a:cubicBezTo>
                  <a:pt x="4206" y="18789"/>
                  <a:pt x="4290" y="18815"/>
                  <a:pt x="4326" y="18841"/>
                </a:cubicBezTo>
                <a:cubicBezTo>
                  <a:pt x="4361" y="18868"/>
                  <a:pt x="4547" y="19002"/>
                  <a:pt x="4736" y="19140"/>
                </a:cubicBezTo>
                <a:cubicBezTo>
                  <a:pt x="4926" y="19278"/>
                  <a:pt x="5079" y="19410"/>
                  <a:pt x="5079" y="19435"/>
                </a:cubicBezTo>
                <a:cubicBezTo>
                  <a:pt x="5079" y="19460"/>
                  <a:pt x="5111" y="19468"/>
                  <a:pt x="5151" y="19453"/>
                </a:cubicBezTo>
                <a:cubicBezTo>
                  <a:pt x="5191" y="19437"/>
                  <a:pt x="5237" y="19455"/>
                  <a:pt x="5251" y="19492"/>
                </a:cubicBezTo>
                <a:cubicBezTo>
                  <a:pt x="5265" y="19528"/>
                  <a:pt x="5323" y="19569"/>
                  <a:pt x="5379" y="19584"/>
                </a:cubicBezTo>
                <a:cubicBezTo>
                  <a:pt x="5436" y="19599"/>
                  <a:pt x="5556" y="19658"/>
                  <a:pt x="5647" y="19716"/>
                </a:cubicBezTo>
                <a:cubicBezTo>
                  <a:pt x="5739" y="19773"/>
                  <a:pt x="5830" y="19821"/>
                  <a:pt x="5851" y="19822"/>
                </a:cubicBezTo>
                <a:cubicBezTo>
                  <a:pt x="5872" y="19824"/>
                  <a:pt x="5909" y="19852"/>
                  <a:pt x="5930" y="19886"/>
                </a:cubicBezTo>
                <a:cubicBezTo>
                  <a:pt x="5951" y="19920"/>
                  <a:pt x="5984" y="19943"/>
                  <a:pt x="6008" y="19936"/>
                </a:cubicBezTo>
                <a:cubicBezTo>
                  <a:pt x="6032" y="19929"/>
                  <a:pt x="6150" y="19968"/>
                  <a:pt x="6269" y="20021"/>
                </a:cubicBezTo>
                <a:cubicBezTo>
                  <a:pt x="6388" y="20075"/>
                  <a:pt x="6570" y="20145"/>
                  <a:pt x="6673" y="20178"/>
                </a:cubicBezTo>
                <a:cubicBezTo>
                  <a:pt x="6775" y="20210"/>
                  <a:pt x="6949" y="20279"/>
                  <a:pt x="7058" y="20327"/>
                </a:cubicBezTo>
                <a:cubicBezTo>
                  <a:pt x="7167" y="20375"/>
                  <a:pt x="7454" y="20467"/>
                  <a:pt x="7698" y="20533"/>
                </a:cubicBezTo>
                <a:cubicBezTo>
                  <a:pt x="7941" y="20600"/>
                  <a:pt x="8180" y="20675"/>
                  <a:pt x="8226" y="20700"/>
                </a:cubicBezTo>
                <a:cubicBezTo>
                  <a:pt x="8273" y="20725"/>
                  <a:pt x="8328" y="20737"/>
                  <a:pt x="8348" y="20725"/>
                </a:cubicBezTo>
                <a:cubicBezTo>
                  <a:pt x="8368" y="20713"/>
                  <a:pt x="8575" y="20745"/>
                  <a:pt x="8809" y="20796"/>
                </a:cubicBezTo>
                <a:cubicBezTo>
                  <a:pt x="9042" y="20847"/>
                  <a:pt x="9403" y="20905"/>
                  <a:pt x="9612" y="20927"/>
                </a:cubicBezTo>
                <a:cubicBezTo>
                  <a:pt x="10389" y="21009"/>
                  <a:pt x="12131" y="20963"/>
                  <a:pt x="12438" y="20853"/>
                </a:cubicBezTo>
                <a:cubicBezTo>
                  <a:pt x="12477" y="20839"/>
                  <a:pt x="12574" y="20820"/>
                  <a:pt x="12652" y="20810"/>
                </a:cubicBezTo>
                <a:cubicBezTo>
                  <a:pt x="12806" y="20791"/>
                  <a:pt x="12895" y="20772"/>
                  <a:pt x="13006" y="20736"/>
                </a:cubicBezTo>
                <a:cubicBezTo>
                  <a:pt x="13045" y="20723"/>
                  <a:pt x="13279" y="20663"/>
                  <a:pt x="13527" y="20604"/>
                </a:cubicBezTo>
                <a:cubicBezTo>
                  <a:pt x="14040" y="20483"/>
                  <a:pt x="14369" y="20384"/>
                  <a:pt x="14492" y="20316"/>
                </a:cubicBezTo>
                <a:cubicBezTo>
                  <a:pt x="14538" y="20291"/>
                  <a:pt x="14694" y="20225"/>
                  <a:pt x="14842" y="20171"/>
                </a:cubicBezTo>
                <a:cubicBezTo>
                  <a:pt x="15216" y="20031"/>
                  <a:pt x="16126" y="19566"/>
                  <a:pt x="16467" y="19335"/>
                </a:cubicBezTo>
                <a:cubicBezTo>
                  <a:pt x="16624" y="19230"/>
                  <a:pt x="16764" y="19140"/>
                  <a:pt x="16781" y="19140"/>
                </a:cubicBezTo>
                <a:cubicBezTo>
                  <a:pt x="16798" y="19140"/>
                  <a:pt x="16900" y="19067"/>
                  <a:pt x="17006" y="18977"/>
                </a:cubicBezTo>
                <a:cubicBezTo>
                  <a:pt x="17113" y="18886"/>
                  <a:pt x="17234" y="18817"/>
                  <a:pt x="17274" y="18824"/>
                </a:cubicBezTo>
                <a:cubicBezTo>
                  <a:pt x="17315" y="18830"/>
                  <a:pt x="17348" y="18814"/>
                  <a:pt x="17349" y="18788"/>
                </a:cubicBezTo>
                <a:cubicBezTo>
                  <a:pt x="17353" y="18727"/>
                  <a:pt x="17637" y="18433"/>
                  <a:pt x="17692" y="18433"/>
                </a:cubicBezTo>
                <a:cubicBezTo>
                  <a:pt x="17746" y="18433"/>
                  <a:pt x="18677" y="17506"/>
                  <a:pt x="18782" y="17349"/>
                </a:cubicBezTo>
                <a:cubicBezTo>
                  <a:pt x="18825" y="17284"/>
                  <a:pt x="18885" y="17211"/>
                  <a:pt x="18914" y="17186"/>
                </a:cubicBezTo>
                <a:cubicBezTo>
                  <a:pt x="18943" y="17160"/>
                  <a:pt x="19047" y="17043"/>
                  <a:pt x="19146" y="16926"/>
                </a:cubicBezTo>
                <a:cubicBezTo>
                  <a:pt x="19245" y="16809"/>
                  <a:pt x="19351" y="16713"/>
                  <a:pt x="19382" y="16713"/>
                </a:cubicBezTo>
                <a:cubicBezTo>
                  <a:pt x="19413" y="16712"/>
                  <a:pt x="19432" y="16673"/>
                  <a:pt x="19425" y="16628"/>
                </a:cubicBezTo>
                <a:cubicBezTo>
                  <a:pt x="19417" y="16582"/>
                  <a:pt x="19506" y="16417"/>
                  <a:pt x="19625" y="16262"/>
                </a:cubicBezTo>
                <a:cubicBezTo>
                  <a:pt x="19743" y="16106"/>
                  <a:pt x="19843" y="15959"/>
                  <a:pt x="19843" y="15931"/>
                </a:cubicBezTo>
                <a:cubicBezTo>
                  <a:pt x="19843" y="15903"/>
                  <a:pt x="19883" y="15822"/>
                  <a:pt x="19932" y="15753"/>
                </a:cubicBezTo>
                <a:cubicBezTo>
                  <a:pt x="20035" y="15608"/>
                  <a:pt x="20571" y="14541"/>
                  <a:pt x="20625" y="14375"/>
                </a:cubicBezTo>
                <a:cubicBezTo>
                  <a:pt x="20676" y="14218"/>
                  <a:pt x="20682" y="14193"/>
                  <a:pt x="20693" y="14179"/>
                </a:cubicBezTo>
                <a:cubicBezTo>
                  <a:pt x="20698" y="14173"/>
                  <a:pt x="20713" y="14114"/>
                  <a:pt x="20725" y="14051"/>
                </a:cubicBezTo>
                <a:cubicBezTo>
                  <a:pt x="20736" y="13988"/>
                  <a:pt x="20763" y="13916"/>
                  <a:pt x="20786" y="13888"/>
                </a:cubicBezTo>
                <a:cubicBezTo>
                  <a:pt x="20864" y="13790"/>
                  <a:pt x="21188" y="12491"/>
                  <a:pt x="21246" y="12043"/>
                </a:cubicBezTo>
                <a:cubicBezTo>
                  <a:pt x="21256" y="11966"/>
                  <a:pt x="21290" y="11732"/>
                  <a:pt x="21318" y="11525"/>
                </a:cubicBezTo>
                <a:cubicBezTo>
                  <a:pt x="21377" y="11083"/>
                  <a:pt x="21348" y="9419"/>
                  <a:pt x="21275" y="9073"/>
                </a:cubicBezTo>
                <a:cubicBezTo>
                  <a:pt x="21248" y="8943"/>
                  <a:pt x="21201" y="8709"/>
                  <a:pt x="21171" y="8554"/>
                </a:cubicBezTo>
                <a:cubicBezTo>
                  <a:pt x="21076" y="8050"/>
                  <a:pt x="20877" y="7236"/>
                  <a:pt x="20825" y="7139"/>
                </a:cubicBezTo>
                <a:cubicBezTo>
                  <a:pt x="20797" y="7088"/>
                  <a:pt x="20716" y="6886"/>
                  <a:pt x="20646" y="6692"/>
                </a:cubicBezTo>
                <a:cubicBezTo>
                  <a:pt x="20442" y="6120"/>
                  <a:pt x="19777" y="4844"/>
                  <a:pt x="19546" y="4581"/>
                </a:cubicBezTo>
                <a:cubicBezTo>
                  <a:pt x="19507" y="4536"/>
                  <a:pt x="19390" y="4382"/>
                  <a:pt x="19289" y="4236"/>
                </a:cubicBezTo>
                <a:cubicBezTo>
                  <a:pt x="18988" y="3803"/>
                  <a:pt x="18356" y="3111"/>
                  <a:pt x="17778" y="2587"/>
                </a:cubicBezTo>
                <a:cubicBezTo>
                  <a:pt x="17569" y="2398"/>
                  <a:pt x="17403" y="2223"/>
                  <a:pt x="17410" y="2200"/>
                </a:cubicBezTo>
                <a:cubicBezTo>
                  <a:pt x="17417" y="2176"/>
                  <a:pt x="17397" y="2167"/>
                  <a:pt x="17364" y="2179"/>
                </a:cubicBezTo>
                <a:cubicBezTo>
                  <a:pt x="17330" y="2190"/>
                  <a:pt x="17226" y="2141"/>
                  <a:pt x="17135" y="2072"/>
                </a:cubicBezTo>
                <a:cubicBezTo>
                  <a:pt x="17044" y="2003"/>
                  <a:pt x="16890" y="1900"/>
                  <a:pt x="16792" y="1841"/>
                </a:cubicBezTo>
                <a:cubicBezTo>
                  <a:pt x="16693" y="1782"/>
                  <a:pt x="16628" y="1713"/>
                  <a:pt x="16646" y="1685"/>
                </a:cubicBezTo>
                <a:cubicBezTo>
                  <a:pt x="16663" y="1656"/>
                  <a:pt x="16653" y="1645"/>
                  <a:pt x="16624" y="1663"/>
                </a:cubicBezTo>
                <a:cubicBezTo>
                  <a:pt x="16596" y="1681"/>
                  <a:pt x="16480" y="1635"/>
                  <a:pt x="16367" y="1560"/>
                </a:cubicBezTo>
                <a:cubicBezTo>
                  <a:pt x="16143" y="1412"/>
                  <a:pt x="15306" y="977"/>
                  <a:pt x="14927" y="814"/>
                </a:cubicBezTo>
                <a:cubicBezTo>
                  <a:pt x="14448" y="607"/>
                  <a:pt x="14209" y="529"/>
                  <a:pt x="13220" y="252"/>
                </a:cubicBezTo>
                <a:cubicBezTo>
                  <a:pt x="12647" y="92"/>
                  <a:pt x="11463" y="-8"/>
                  <a:pt x="10462" y="0"/>
                </a:cubicBezTo>
                <a:close/>
                <a:moveTo>
                  <a:pt x="11" y="21333"/>
                </a:moveTo>
                <a:cubicBezTo>
                  <a:pt x="2" y="21343"/>
                  <a:pt x="0" y="21378"/>
                  <a:pt x="0" y="21443"/>
                </a:cubicBezTo>
                <a:lnTo>
                  <a:pt x="0" y="21592"/>
                </a:lnTo>
                <a:lnTo>
                  <a:pt x="261" y="21592"/>
                </a:lnTo>
                <a:cubicBezTo>
                  <a:pt x="404" y="21592"/>
                  <a:pt x="522" y="21583"/>
                  <a:pt x="522" y="21571"/>
                </a:cubicBezTo>
                <a:cubicBezTo>
                  <a:pt x="522" y="21559"/>
                  <a:pt x="432" y="21525"/>
                  <a:pt x="321" y="21496"/>
                </a:cubicBezTo>
                <a:cubicBezTo>
                  <a:pt x="211" y="21467"/>
                  <a:pt x="93" y="21410"/>
                  <a:pt x="61" y="21368"/>
                </a:cubicBezTo>
                <a:cubicBezTo>
                  <a:pt x="35" y="21335"/>
                  <a:pt x="19" y="21322"/>
                  <a:pt x="11" y="21333"/>
                </a:cubicBezTo>
                <a:close/>
                <a:moveTo>
                  <a:pt x="21600" y="21365"/>
                </a:moveTo>
                <a:lnTo>
                  <a:pt x="21407" y="21457"/>
                </a:lnTo>
                <a:cubicBezTo>
                  <a:pt x="21303" y="21507"/>
                  <a:pt x="21218" y="21558"/>
                  <a:pt x="21218" y="21571"/>
                </a:cubicBezTo>
                <a:cubicBezTo>
                  <a:pt x="21218" y="21583"/>
                  <a:pt x="21303" y="21592"/>
                  <a:pt x="21407" y="21592"/>
                </a:cubicBezTo>
                <a:cubicBezTo>
                  <a:pt x="21576" y="21592"/>
                  <a:pt x="21600" y="21579"/>
                  <a:pt x="21600" y="21478"/>
                </a:cubicBezTo>
                <a:lnTo>
                  <a:pt x="21600" y="21365"/>
                </a:lnTo>
                <a:close/>
              </a:path>
            </a:pathLst>
          </a:custGeom>
          <a:ln w="12700">
            <a:miter lim="400000"/>
          </a:ln>
        </p:spPr>
      </p:pic>
      <p:sp>
        <p:nvSpPr>
          <p:cNvPr id="120" name="Shape 120"/>
          <p:cNvSpPr/>
          <p:nvPr/>
        </p:nvSpPr>
        <p:spPr>
          <a:xfrm>
            <a:off x="998587" y="2881917"/>
            <a:ext cx="11349100" cy="11338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sz="2200">
                <a:latin typeface="Arial"/>
                <a:ea typeface="Arial"/>
                <a:cs typeface="Arial"/>
                <a:sym typeface="Arial"/>
              </a:defRPr>
            </a:pPr>
            <a:r>
              <a:rPr b="1" sz="2400"/>
              <a:t>UNIVERSIDAD DE LAS FUERZAS ARMADAS – ESPE </a:t>
            </a:r>
            <a:br>
              <a:rPr b="1" sz="2400"/>
            </a:br>
            <a:br>
              <a:rPr b="1" sz="2400"/>
            </a:br>
            <a:r>
              <a:t>DEPARTAMENTO DE CIENCIAS ECONÓMICAS ADMINISTRATIVAS Y DEL COMERCIO </a:t>
            </a:r>
          </a:p>
        </p:txBody>
      </p:sp>
      <p:sp>
        <p:nvSpPr>
          <p:cNvPr id="121" name="Shape 121"/>
          <p:cNvSpPr/>
          <p:nvPr/>
        </p:nvSpPr>
        <p:spPr>
          <a:xfrm>
            <a:off x="486751" y="4907189"/>
            <a:ext cx="12031298" cy="297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2200">
                <a:latin typeface="Arial"/>
                <a:ea typeface="Arial"/>
                <a:cs typeface="Arial"/>
                <a:sym typeface="Arial"/>
              </a:defRPr>
            </a:pPr>
            <a:r>
              <a:rPr sz="1700">
                <a:latin typeface="Calibri"/>
                <a:ea typeface="Calibri"/>
                <a:cs typeface="Calibri"/>
                <a:sym typeface="Calibri"/>
              </a:rPr>
              <a:t>“</a:t>
            </a:r>
            <a:r>
              <a:t>INCIDENCIA DEL E-COMMERCE EN LA DEMANDA DE PRODUCTOS NO PERECIBLES DE LAS PYMES EN EL SEGMENTO MILLENNIAL DEL CANTÒN RUMIÑAHUI</a:t>
            </a:r>
            <a:r>
              <a:rPr sz="1700"/>
              <a:t>”</a:t>
            </a:r>
            <a:endParaRPr sz="1700"/>
          </a:p>
          <a:p>
            <a:pPr defTabSz="457200">
              <a:defRPr b="1" sz="1700">
                <a:latin typeface="Arial"/>
                <a:ea typeface="Arial"/>
                <a:cs typeface="Arial"/>
                <a:sym typeface="Arial"/>
              </a:defRPr>
            </a:pPr>
          </a:p>
          <a:p>
            <a:pPr defTabSz="457200">
              <a:defRPr b="1" sz="2200">
                <a:latin typeface="Arial"/>
                <a:ea typeface="Arial"/>
                <a:cs typeface="Arial"/>
                <a:sym typeface="Arial"/>
              </a:defRPr>
            </a:pPr>
            <a:r>
              <a:rPr b="0" sz="1700"/>
              <a:t>DIRECTOR: </a:t>
            </a:r>
            <a:r>
              <a:rPr b="0"/>
              <a:t>ING. </a:t>
            </a:r>
            <a:r>
              <a:t>ROBERTO ERAZO</a:t>
            </a:r>
            <a:r>
              <a:rPr b="0"/>
              <a:t>  </a:t>
            </a:r>
            <a:endParaRPr b="0" sz="1700"/>
          </a:p>
          <a:p>
            <a:pPr defTabSz="457200">
              <a:defRPr sz="1700">
                <a:latin typeface="Arial"/>
                <a:ea typeface="Arial"/>
                <a:cs typeface="Arial"/>
                <a:sym typeface="Arial"/>
              </a:defRPr>
            </a:pPr>
          </a:p>
          <a:p>
            <a:pPr defTabSz="457200">
              <a:defRPr sz="2200">
                <a:latin typeface="Arial"/>
                <a:ea typeface="Arial"/>
                <a:cs typeface="Arial"/>
                <a:sym typeface="Arial"/>
              </a:defRPr>
            </a:pPr>
            <a:r>
              <a:rPr sz="1700"/>
              <a:t>AUTOR: </a:t>
            </a:r>
            <a:r>
              <a:t>DANIEL JIMENEZ</a:t>
            </a:r>
            <a:endParaRPr sz="1700"/>
          </a:p>
          <a:p>
            <a:pPr defTabSz="457200">
              <a:defRPr sz="1700">
                <a:latin typeface="Arial"/>
                <a:ea typeface="Arial"/>
                <a:cs typeface="Arial"/>
                <a:sym typeface="Arial"/>
              </a:defRPr>
            </a:pPr>
          </a:p>
          <a:p>
            <a:pPr defTabSz="457200">
              <a:defRPr sz="1700">
                <a:latin typeface="Arial"/>
                <a:ea typeface="Arial"/>
                <a:cs typeface="Arial"/>
                <a:sym typeface="Arial"/>
              </a:defRPr>
            </a:pPr>
            <a:r>
              <a:t>MAYO 2016</a:t>
            </a:r>
          </a:p>
          <a:p>
            <a:pPr defTabSz="457200">
              <a:defRPr sz="1700">
                <a:latin typeface="Calibri"/>
                <a:ea typeface="Calibri"/>
                <a:cs typeface="Calibri"/>
                <a:sym typeface="Calibri"/>
              </a:defRPr>
            </a:pP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6">
            <a:hueOff val="10811956"/>
            <a:satOff val="-58544"/>
            <a:lumOff val="-9736"/>
          </a:schemeClr>
        </a:solidFill>
      </p:bgPr>
    </p:bg>
    <p:spTree>
      <p:nvGrpSpPr>
        <p:cNvPr id="1" name=""/>
        <p:cNvGrpSpPr/>
        <p:nvPr/>
      </p:nvGrpSpPr>
      <p:grpSpPr>
        <a:xfrm>
          <a:off x="0" y="0"/>
          <a:ext cx="0" cy="0"/>
          <a:chOff x="0" y="0"/>
          <a:chExt cx="0" cy="0"/>
        </a:xfrm>
      </p:grpSpPr>
      <p:pic>
        <p:nvPicPr>
          <p:cNvPr id="262" name="Captura de pantalla 2016-05-17 a las 11.34.32 p.m..png"/>
          <p:cNvPicPr>
            <a:picLocks noChangeAspect="1"/>
          </p:cNvPicPr>
          <p:nvPr/>
        </p:nvPicPr>
        <p:blipFill>
          <a:blip r:embed="rId2">
            <a:extLst/>
          </a:blip>
          <a:srcRect l="0" t="2143" r="0" b="0"/>
          <a:stretch>
            <a:fillRect/>
          </a:stretch>
        </p:blipFill>
        <p:spPr>
          <a:xfrm>
            <a:off x="45016" y="8320792"/>
            <a:ext cx="1369935" cy="1376795"/>
          </a:xfrm>
          <a:custGeom>
            <a:avLst/>
            <a:gdLst/>
            <a:ahLst/>
            <a:cxnLst>
              <a:cxn ang="0">
                <a:pos x="wd2" y="hd2"/>
              </a:cxn>
              <a:cxn ang="5400000">
                <a:pos x="wd2" y="hd2"/>
              </a:cxn>
              <a:cxn ang="10800000">
                <a:pos x="wd2" y="hd2"/>
              </a:cxn>
              <a:cxn ang="16200000">
                <a:pos x="wd2" y="hd2"/>
              </a:cxn>
            </a:cxnLst>
            <a:rect l="0" t="0" r="r" b="b"/>
            <a:pathLst>
              <a:path w="21600" h="21588" fill="norm" stroke="1" extrusionOk="0">
                <a:moveTo>
                  <a:pt x="11495" y="27"/>
                </a:moveTo>
                <a:cubicBezTo>
                  <a:pt x="10805" y="-12"/>
                  <a:pt x="10076" y="-11"/>
                  <a:pt x="9549" y="45"/>
                </a:cubicBezTo>
                <a:cubicBezTo>
                  <a:pt x="8990" y="105"/>
                  <a:pt x="8256" y="235"/>
                  <a:pt x="8191" y="282"/>
                </a:cubicBezTo>
                <a:cubicBezTo>
                  <a:pt x="8165" y="301"/>
                  <a:pt x="8033" y="338"/>
                  <a:pt x="7903" y="369"/>
                </a:cubicBezTo>
                <a:cubicBezTo>
                  <a:pt x="7482" y="468"/>
                  <a:pt x="6917" y="657"/>
                  <a:pt x="6576" y="811"/>
                </a:cubicBezTo>
                <a:cubicBezTo>
                  <a:pt x="6030" y="1057"/>
                  <a:pt x="5158" y="1512"/>
                  <a:pt x="5056" y="1601"/>
                </a:cubicBezTo>
                <a:cubicBezTo>
                  <a:pt x="5004" y="1647"/>
                  <a:pt x="4830" y="1765"/>
                  <a:pt x="4674" y="1862"/>
                </a:cubicBezTo>
                <a:cubicBezTo>
                  <a:pt x="4357" y="2060"/>
                  <a:pt x="4133" y="2235"/>
                  <a:pt x="3792" y="2541"/>
                </a:cubicBezTo>
                <a:cubicBezTo>
                  <a:pt x="3665" y="2654"/>
                  <a:pt x="3560" y="2727"/>
                  <a:pt x="3560" y="2709"/>
                </a:cubicBezTo>
                <a:cubicBezTo>
                  <a:pt x="3560" y="2690"/>
                  <a:pt x="3508" y="2742"/>
                  <a:pt x="3441" y="2821"/>
                </a:cubicBezTo>
                <a:cubicBezTo>
                  <a:pt x="3375" y="2899"/>
                  <a:pt x="3274" y="2978"/>
                  <a:pt x="3222" y="2995"/>
                </a:cubicBezTo>
                <a:cubicBezTo>
                  <a:pt x="3171" y="3011"/>
                  <a:pt x="3135" y="3045"/>
                  <a:pt x="3141" y="3076"/>
                </a:cubicBezTo>
                <a:cubicBezTo>
                  <a:pt x="3147" y="3106"/>
                  <a:pt x="2991" y="3301"/>
                  <a:pt x="2797" y="3505"/>
                </a:cubicBezTo>
                <a:cubicBezTo>
                  <a:pt x="2603" y="3709"/>
                  <a:pt x="2427" y="3910"/>
                  <a:pt x="2403" y="3953"/>
                </a:cubicBezTo>
                <a:cubicBezTo>
                  <a:pt x="2378" y="3996"/>
                  <a:pt x="2256" y="4158"/>
                  <a:pt x="2134" y="4314"/>
                </a:cubicBezTo>
                <a:cubicBezTo>
                  <a:pt x="2011" y="4470"/>
                  <a:pt x="1880" y="4659"/>
                  <a:pt x="1840" y="4737"/>
                </a:cubicBezTo>
                <a:cubicBezTo>
                  <a:pt x="1799" y="4816"/>
                  <a:pt x="1690" y="4994"/>
                  <a:pt x="1596" y="5135"/>
                </a:cubicBezTo>
                <a:cubicBezTo>
                  <a:pt x="1502" y="5277"/>
                  <a:pt x="1412" y="5438"/>
                  <a:pt x="1395" y="5490"/>
                </a:cubicBezTo>
                <a:cubicBezTo>
                  <a:pt x="1379" y="5542"/>
                  <a:pt x="1323" y="5636"/>
                  <a:pt x="1276" y="5702"/>
                </a:cubicBezTo>
                <a:cubicBezTo>
                  <a:pt x="1230" y="5767"/>
                  <a:pt x="1121" y="6011"/>
                  <a:pt x="1026" y="6243"/>
                </a:cubicBezTo>
                <a:cubicBezTo>
                  <a:pt x="932" y="6475"/>
                  <a:pt x="829" y="6711"/>
                  <a:pt x="801" y="6759"/>
                </a:cubicBezTo>
                <a:cubicBezTo>
                  <a:pt x="724" y="6895"/>
                  <a:pt x="529" y="7559"/>
                  <a:pt x="419" y="8060"/>
                </a:cubicBezTo>
                <a:cubicBezTo>
                  <a:pt x="365" y="8306"/>
                  <a:pt x="288" y="8644"/>
                  <a:pt x="250" y="8813"/>
                </a:cubicBezTo>
                <a:cubicBezTo>
                  <a:pt x="97" y="9502"/>
                  <a:pt x="126" y="11698"/>
                  <a:pt x="294" y="12372"/>
                </a:cubicBezTo>
                <a:cubicBezTo>
                  <a:pt x="320" y="12476"/>
                  <a:pt x="339" y="12608"/>
                  <a:pt x="338" y="12665"/>
                </a:cubicBezTo>
                <a:cubicBezTo>
                  <a:pt x="336" y="12722"/>
                  <a:pt x="356" y="12780"/>
                  <a:pt x="382" y="12795"/>
                </a:cubicBezTo>
                <a:cubicBezTo>
                  <a:pt x="407" y="12811"/>
                  <a:pt x="425" y="12861"/>
                  <a:pt x="425" y="12907"/>
                </a:cubicBezTo>
                <a:cubicBezTo>
                  <a:pt x="425" y="13039"/>
                  <a:pt x="715" y="14015"/>
                  <a:pt x="776" y="14090"/>
                </a:cubicBezTo>
                <a:cubicBezTo>
                  <a:pt x="806" y="14126"/>
                  <a:pt x="829" y="14168"/>
                  <a:pt x="826" y="14183"/>
                </a:cubicBezTo>
                <a:cubicBezTo>
                  <a:pt x="820" y="14212"/>
                  <a:pt x="824" y="14233"/>
                  <a:pt x="989" y="14644"/>
                </a:cubicBezTo>
                <a:cubicBezTo>
                  <a:pt x="1126" y="14985"/>
                  <a:pt x="1405" y="15530"/>
                  <a:pt x="1596" y="15826"/>
                </a:cubicBezTo>
                <a:cubicBezTo>
                  <a:pt x="1683" y="15962"/>
                  <a:pt x="1758" y="16087"/>
                  <a:pt x="1758" y="16106"/>
                </a:cubicBezTo>
                <a:cubicBezTo>
                  <a:pt x="1758" y="16125"/>
                  <a:pt x="1841" y="16250"/>
                  <a:pt x="1940" y="16380"/>
                </a:cubicBezTo>
                <a:cubicBezTo>
                  <a:pt x="2243" y="16777"/>
                  <a:pt x="2372" y="16979"/>
                  <a:pt x="2346" y="17021"/>
                </a:cubicBezTo>
                <a:cubicBezTo>
                  <a:pt x="2333" y="17042"/>
                  <a:pt x="2371" y="17084"/>
                  <a:pt x="2434" y="17108"/>
                </a:cubicBezTo>
                <a:cubicBezTo>
                  <a:pt x="2575" y="17161"/>
                  <a:pt x="2764" y="17383"/>
                  <a:pt x="2722" y="17450"/>
                </a:cubicBezTo>
                <a:cubicBezTo>
                  <a:pt x="2705" y="17477"/>
                  <a:pt x="2713" y="17486"/>
                  <a:pt x="2741" y="17469"/>
                </a:cubicBezTo>
                <a:cubicBezTo>
                  <a:pt x="2808" y="17427"/>
                  <a:pt x="3092" y="17771"/>
                  <a:pt x="3060" y="17854"/>
                </a:cubicBezTo>
                <a:cubicBezTo>
                  <a:pt x="3044" y="17896"/>
                  <a:pt x="3058" y="17909"/>
                  <a:pt x="3104" y="17892"/>
                </a:cubicBezTo>
                <a:cubicBezTo>
                  <a:pt x="3191" y="17858"/>
                  <a:pt x="4010" y="18588"/>
                  <a:pt x="4011" y="18701"/>
                </a:cubicBezTo>
                <a:cubicBezTo>
                  <a:pt x="4011" y="18754"/>
                  <a:pt x="4051" y="18780"/>
                  <a:pt x="4136" y="18782"/>
                </a:cubicBezTo>
                <a:cubicBezTo>
                  <a:pt x="4205" y="18783"/>
                  <a:pt x="4295" y="18811"/>
                  <a:pt x="4330" y="18838"/>
                </a:cubicBezTo>
                <a:cubicBezTo>
                  <a:pt x="4365" y="18864"/>
                  <a:pt x="4547" y="18999"/>
                  <a:pt x="4737" y="19136"/>
                </a:cubicBezTo>
                <a:cubicBezTo>
                  <a:pt x="4926" y="19274"/>
                  <a:pt x="5081" y="19404"/>
                  <a:pt x="5081" y="19429"/>
                </a:cubicBezTo>
                <a:cubicBezTo>
                  <a:pt x="5081" y="19454"/>
                  <a:pt x="5110" y="19463"/>
                  <a:pt x="5150" y="19447"/>
                </a:cubicBezTo>
                <a:cubicBezTo>
                  <a:pt x="5190" y="19432"/>
                  <a:pt x="5236" y="19448"/>
                  <a:pt x="5250" y="19485"/>
                </a:cubicBezTo>
                <a:cubicBezTo>
                  <a:pt x="5264" y="19521"/>
                  <a:pt x="5324" y="19563"/>
                  <a:pt x="5381" y="19578"/>
                </a:cubicBezTo>
                <a:cubicBezTo>
                  <a:pt x="5438" y="19593"/>
                  <a:pt x="5559" y="19651"/>
                  <a:pt x="5650" y="19709"/>
                </a:cubicBezTo>
                <a:cubicBezTo>
                  <a:pt x="5742" y="19766"/>
                  <a:pt x="5830" y="19813"/>
                  <a:pt x="5851" y="19815"/>
                </a:cubicBezTo>
                <a:cubicBezTo>
                  <a:pt x="5871" y="19816"/>
                  <a:pt x="5905" y="19849"/>
                  <a:pt x="5926" y="19883"/>
                </a:cubicBezTo>
                <a:cubicBezTo>
                  <a:pt x="5947" y="19917"/>
                  <a:pt x="5983" y="19939"/>
                  <a:pt x="6007" y="19933"/>
                </a:cubicBezTo>
                <a:cubicBezTo>
                  <a:pt x="6031" y="19926"/>
                  <a:pt x="6151" y="19960"/>
                  <a:pt x="6270" y="20014"/>
                </a:cubicBezTo>
                <a:cubicBezTo>
                  <a:pt x="6389" y="20067"/>
                  <a:pt x="6567" y="20136"/>
                  <a:pt x="6670" y="20169"/>
                </a:cubicBezTo>
                <a:cubicBezTo>
                  <a:pt x="6773" y="20202"/>
                  <a:pt x="6949" y="20270"/>
                  <a:pt x="7058" y="20319"/>
                </a:cubicBezTo>
                <a:cubicBezTo>
                  <a:pt x="7167" y="20367"/>
                  <a:pt x="7453" y="20464"/>
                  <a:pt x="7696" y="20530"/>
                </a:cubicBezTo>
                <a:cubicBezTo>
                  <a:pt x="7940" y="20597"/>
                  <a:pt x="8182" y="20673"/>
                  <a:pt x="8228" y="20698"/>
                </a:cubicBezTo>
                <a:cubicBezTo>
                  <a:pt x="8275" y="20724"/>
                  <a:pt x="8327" y="20729"/>
                  <a:pt x="8347" y="20717"/>
                </a:cubicBezTo>
                <a:cubicBezTo>
                  <a:pt x="8367" y="20704"/>
                  <a:pt x="8577" y="20741"/>
                  <a:pt x="8810" y="20792"/>
                </a:cubicBezTo>
                <a:cubicBezTo>
                  <a:pt x="9044" y="20842"/>
                  <a:pt x="9402" y="20900"/>
                  <a:pt x="9611" y="20922"/>
                </a:cubicBezTo>
                <a:cubicBezTo>
                  <a:pt x="10387" y="21004"/>
                  <a:pt x="12133" y="20958"/>
                  <a:pt x="12439" y="20848"/>
                </a:cubicBezTo>
                <a:cubicBezTo>
                  <a:pt x="12479" y="20833"/>
                  <a:pt x="12574" y="20814"/>
                  <a:pt x="12652" y="20804"/>
                </a:cubicBezTo>
                <a:cubicBezTo>
                  <a:pt x="12807" y="20785"/>
                  <a:pt x="12898" y="20766"/>
                  <a:pt x="13009" y="20729"/>
                </a:cubicBezTo>
                <a:cubicBezTo>
                  <a:pt x="13048" y="20716"/>
                  <a:pt x="13280" y="20657"/>
                  <a:pt x="13528" y="20599"/>
                </a:cubicBezTo>
                <a:cubicBezTo>
                  <a:pt x="14041" y="20477"/>
                  <a:pt x="14369" y="20380"/>
                  <a:pt x="14492" y="20312"/>
                </a:cubicBezTo>
                <a:cubicBezTo>
                  <a:pt x="14538" y="20287"/>
                  <a:pt x="14695" y="20218"/>
                  <a:pt x="14842" y="20163"/>
                </a:cubicBezTo>
                <a:cubicBezTo>
                  <a:pt x="15217" y="20024"/>
                  <a:pt x="16128" y="19559"/>
                  <a:pt x="16469" y="19329"/>
                </a:cubicBezTo>
                <a:cubicBezTo>
                  <a:pt x="16626" y="19223"/>
                  <a:pt x="16765" y="19136"/>
                  <a:pt x="16782" y="19136"/>
                </a:cubicBezTo>
                <a:cubicBezTo>
                  <a:pt x="16799" y="19136"/>
                  <a:pt x="16900" y="19059"/>
                  <a:pt x="17007" y="18968"/>
                </a:cubicBezTo>
                <a:cubicBezTo>
                  <a:pt x="17114" y="18877"/>
                  <a:pt x="17236" y="18812"/>
                  <a:pt x="17276" y="18819"/>
                </a:cubicBezTo>
                <a:cubicBezTo>
                  <a:pt x="17317" y="18825"/>
                  <a:pt x="17350" y="18808"/>
                  <a:pt x="17351" y="18782"/>
                </a:cubicBezTo>
                <a:cubicBezTo>
                  <a:pt x="17355" y="18721"/>
                  <a:pt x="17634" y="18427"/>
                  <a:pt x="17689" y="18427"/>
                </a:cubicBezTo>
                <a:cubicBezTo>
                  <a:pt x="17743" y="18427"/>
                  <a:pt x="18674" y="17501"/>
                  <a:pt x="18778" y="17344"/>
                </a:cubicBezTo>
                <a:cubicBezTo>
                  <a:pt x="18821" y="17279"/>
                  <a:pt x="18880" y="17208"/>
                  <a:pt x="18909" y="17182"/>
                </a:cubicBezTo>
                <a:cubicBezTo>
                  <a:pt x="18938" y="17156"/>
                  <a:pt x="19048" y="17038"/>
                  <a:pt x="19147" y="16921"/>
                </a:cubicBezTo>
                <a:cubicBezTo>
                  <a:pt x="19246" y="16804"/>
                  <a:pt x="19354" y="16710"/>
                  <a:pt x="19385" y="16709"/>
                </a:cubicBezTo>
                <a:cubicBezTo>
                  <a:pt x="19416" y="16709"/>
                  <a:pt x="19430" y="16668"/>
                  <a:pt x="19422" y="16622"/>
                </a:cubicBezTo>
                <a:cubicBezTo>
                  <a:pt x="19415" y="16577"/>
                  <a:pt x="19510" y="16417"/>
                  <a:pt x="19629" y="16261"/>
                </a:cubicBezTo>
                <a:cubicBezTo>
                  <a:pt x="19748" y="16106"/>
                  <a:pt x="19842" y="15954"/>
                  <a:pt x="19842" y="15925"/>
                </a:cubicBezTo>
                <a:cubicBezTo>
                  <a:pt x="19842" y="15897"/>
                  <a:pt x="19881" y="15820"/>
                  <a:pt x="19929" y="15751"/>
                </a:cubicBezTo>
                <a:cubicBezTo>
                  <a:pt x="20032" y="15606"/>
                  <a:pt x="20570" y="14536"/>
                  <a:pt x="20624" y="14370"/>
                </a:cubicBezTo>
                <a:cubicBezTo>
                  <a:pt x="20675" y="14213"/>
                  <a:pt x="20682" y="14190"/>
                  <a:pt x="20693" y="14177"/>
                </a:cubicBezTo>
                <a:cubicBezTo>
                  <a:pt x="20698" y="14170"/>
                  <a:pt x="20712" y="14109"/>
                  <a:pt x="20724" y="14046"/>
                </a:cubicBezTo>
                <a:cubicBezTo>
                  <a:pt x="20736" y="13983"/>
                  <a:pt x="20764" y="13912"/>
                  <a:pt x="20787" y="13884"/>
                </a:cubicBezTo>
                <a:cubicBezTo>
                  <a:pt x="20865" y="13787"/>
                  <a:pt x="21192" y="12490"/>
                  <a:pt x="21250" y="12042"/>
                </a:cubicBezTo>
                <a:cubicBezTo>
                  <a:pt x="21260" y="11965"/>
                  <a:pt x="21291" y="11733"/>
                  <a:pt x="21318" y="11526"/>
                </a:cubicBezTo>
                <a:cubicBezTo>
                  <a:pt x="21378" y="11085"/>
                  <a:pt x="21348" y="9420"/>
                  <a:pt x="21275" y="9074"/>
                </a:cubicBezTo>
                <a:cubicBezTo>
                  <a:pt x="21247" y="8945"/>
                  <a:pt x="21198" y="8707"/>
                  <a:pt x="21168" y="8552"/>
                </a:cubicBezTo>
                <a:cubicBezTo>
                  <a:pt x="21073" y="8048"/>
                  <a:pt x="20876" y="7236"/>
                  <a:pt x="20824" y="7139"/>
                </a:cubicBezTo>
                <a:cubicBezTo>
                  <a:pt x="20796" y="7087"/>
                  <a:pt x="20718" y="6885"/>
                  <a:pt x="20649" y="6691"/>
                </a:cubicBezTo>
                <a:cubicBezTo>
                  <a:pt x="20445" y="6120"/>
                  <a:pt x="19779" y="4844"/>
                  <a:pt x="19548" y="4582"/>
                </a:cubicBezTo>
                <a:cubicBezTo>
                  <a:pt x="19509" y="4537"/>
                  <a:pt x="19392" y="4379"/>
                  <a:pt x="19291" y="4233"/>
                </a:cubicBezTo>
                <a:cubicBezTo>
                  <a:pt x="18991" y="3800"/>
                  <a:pt x="18355" y="3114"/>
                  <a:pt x="17777" y="2590"/>
                </a:cubicBezTo>
                <a:cubicBezTo>
                  <a:pt x="17568" y="2401"/>
                  <a:pt x="17407" y="2222"/>
                  <a:pt x="17414" y="2198"/>
                </a:cubicBezTo>
                <a:cubicBezTo>
                  <a:pt x="17421" y="2175"/>
                  <a:pt x="17397" y="2168"/>
                  <a:pt x="17364" y="2180"/>
                </a:cubicBezTo>
                <a:cubicBezTo>
                  <a:pt x="17330" y="2191"/>
                  <a:pt x="17230" y="2143"/>
                  <a:pt x="17139" y="2074"/>
                </a:cubicBezTo>
                <a:cubicBezTo>
                  <a:pt x="17047" y="2004"/>
                  <a:pt x="16893" y="1902"/>
                  <a:pt x="16794" y="1844"/>
                </a:cubicBezTo>
                <a:cubicBezTo>
                  <a:pt x="16695" y="1784"/>
                  <a:pt x="16627" y="1710"/>
                  <a:pt x="16644" y="1682"/>
                </a:cubicBezTo>
                <a:cubicBezTo>
                  <a:pt x="16662" y="1653"/>
                  <a:pt x="16655" y="1645"/>
                  <a:pt x="16625" y="1663"/>
                </a:cubicBezTo>
                <a:cubicBezTo>
                  <a:pt x="16597" y="1680"/>
                  <a:pt x="16482" y="1632"/>
                  <a:pt x="16369" y="1557"/>
                </a:cubicBezTo>
                <a:cubicBezTo>
                  <a:pt x="16145" y="1409"/>
                  <a:pt x="15309" y="980"/>
                  <a:pt x="14930" y="817"/>
                </a:cubicBezTo>
                <a:cubicBezTo>
                  <a:pt x="14450" y="610"/>
                  <a:pt x="14210" y="527"/>
                  <a:pt x="13222" y="251"/>
                </a:cubicBezTo>
                <a:cubicBezTo>
                  <a:pt x="12839" y="144"/>
                  <a:pt x="12184" y="65"/>
                  <a:pt x="11495" y="27"/>
                </a:cubicBezTo>
                <a:close/>
                <a:moveTo>
                  <a:pt x="13" y="21327"/>
                </a:moveTo>
                <a:cubicBezTo>
                  <a:pt x="4" y="21337"/>
                  <a:pt x="0" y="21374"/>
                  <a:pt x="0" y="21439"/>
                </a:cubicBezTo>
                <a:lnTo>
                  <a:pt x="0" y="21588"/>
                </a:lnTo>
                <a:lnTo>
                  <a:pt x="263" y="21588"/>
                </a:lnTo>
                <a:cubicBezTo>
                  <a:pt x="406" y="21588"/>
                  <a:pt x="519" y="21575"/>
                  <a:pt x="519" y="21563"/>
                </a:cubicBezTo>
                <a:cubicBezTo>
                  <a:pt x="519" y="21551"/>
                  <a:pt x="430" y="21517"/>
                  <a:pt x="319" y="21488"/>
                </a:cubicBezTo>
                <a:cubicBezTo>
                  <a:pt x="208" y="21460"/>
                  <a:pt x="89" y="21406"/>
                  <a:pt x="56" y="21364"/>
                </a:cubicBezTo>
                <a:cubicBezTo>
                  <a:pt x="31" y="21331"/>
                  <a:pt x="21" y="21316"/>
                  <a:pt x="13" y="21327"/>
                </a:cubicBezTo>
                <a:close/>
                <a:moveTo>
                  <a:pt x="21600" y="21358"/>
                </a:moveTo>
                <a:lnTo>
                  <a:pt x="21406" y="21451"/>
                </a:lnTo>
                <a:cubicBezTo>
                  <a:pt x="21302" y="21501"/>
                  <a:pt x="21218" y="21551"/>
                  <a:pt x="21218" y="21563"/>
                </a:cubicBezTo>
                <a:cubicBezTo>
                  <a:pt x="21218" y="21575"/>
                  <a:pt x="21302" y="21588"/>
                  <a:pt x="21406" y="21588"/>
                </a:cubicBezTo>
                <a:cubicBezTo>
                  <a:pt x="21575" y="21588"/>
                  <a:pt x="21600" y="21577"/>
                  <a:pt x="21600" y="21476"/>
                </a:cubicBezTo>
                <a:lnTo>
                  <a:pt x="21600" y="21358"/>
                </a:lnTo>
                <a:close/>
              </a:path>
            </a:pathLst>
          </a:custGeom>
          <a:ln w="12700">
            <a:miter lim="400000"/>
          </a:ln>
        </p:spPr>
      </p:pic>
      <p:pic>
        <p:nvPicPr>
          <p:cNvPr id="263" name="Captura de pantalla 2016-05-19 a las 12.12.17 a.m..png"/>
          <p:cNvPicPr>
            <a:picLocks noChangeAspect="1"/>
          </p:cNvPicPr>
          <p:nvPr/>
        </p:nvPicPr>
        <p:blipFill>
          <a:blip r:embed="rId3">
            <a:extLst/>
          </a:blip>
          <a:srcRect l="3766" t="7192" r="3151" b="5492"/>
          <a:stretch>
            <a:fillRect/>
          </a:stretch>
        </p:blipFill>
        <p:spPr>
          <a:xfrm>
            <a:off x="4824940" y="292054"/>
            <a:ext cx="3354919" cy="1452491"/>
          </a:xfrm>
          <a:custGeom>
            <a:avLst/>
            <a:gdLst/>
            <a:ahLst/>
            <a:cxnLst>
              <a:cxn ang="0">
                <a:pos x="wd2" y="hd2"/>
              </a:cxn>
              <a:cxn ang="5400000">
                <a:pos x="wd2" y="hd2"/>
              </a:cxn>
              <a:cxn ang="10800000">
                <a:pos x="wd2" y="hd2"/>
              </a:cxn>
              <a:cxn ang="16200000">
                <a:pos x="wd2" y="hd2"/>
              </a:cxn>
            </a:cxnLst>
            <a:rect l="0" t="0" r="r" b="b"/>
            <a:pathLst>
              <a:path w="21584" h="21581" fill="norm" stroke="1" extrusionOk="0">
                <a:moveTo>
                  <a:pt x="14006" y="0"/>
                </a:moveTo>
                <a:cubicBezTo>
                  <a:pt x="13704" y="0"/>
                  <a:pt x="13566" y="792"/>
                  <a:pt x="13748" y="1480"/>
                </a:cubicBezTo>
                <a:cubicBezTo>
                  <a:pt x="13842" y="1834"/>
                  <a:pt x="13830" y="1925"/>
                  <a:pt x="13682" y="2011"/>
                </a:cubicBezTo>
                <a:cubicBezTo>
                  <a:pt x="13361" y="2196"/>
                  <a:pt x="13284" y="2599"/>
                  <a:pt x="13306" y="3986"/>
                </a:cubicBezTo>
                <a:cubicBezTo>
                  <a:pt x="13318" y="4737"/>
                  <a:pt x="13338" y="4997"/>
                  <a:pt x="13390" y="5118"/>
                </a:cubicBezTo>
                <a:cubicBezTo>
                  <a:pt x="13448" y="5250"/>
                  <a:pt x="13469" y="5258"/>
                  <a:pt x="13523" y="5154"/>
                </a:cubicBezTo>
                <a:cubicBezTo>
                  <a:pt x="13562" y="5080"/>
                  <a:pt x="13602" y="5062"/>
                  <a:pt x="13623" y="5112"/>
                </a:cubicBezTo>
                <a:cubicBezTo>
                  <a:pt x="13642" y="5159"/>
                  <a:pt x="13664" y="5725"/>
                  <a:pt x="13671" y="6368"/>
                </a:cubicBezTo>
                <a:lnTo>
                  <a:pt x="13684" y="7536"/>
                </a:lnTo>
                <a:lnTo>
                  <a:pt x="13454" y="7583"/>
                </a:lnTo>
                <a:cubicBezTo>
                  <a:pt x="13328" y="7609"/>
                  <a:pt x="13218" y="7652"/>
                  <a:pt x="13209" y="7678"/>
                </a:cubicBezTo>
                <a:cubicBezTo>
                  <a:pt x="13189" y="7734"/>
                  <a:pt x="13121" y="8338"/>
                  <a:pt x="12852" y="10909"/>
                </a:cubicBezTo>
                <a:cubicBezTo>
                  <a:pt x="12738" y="11990"/>
                  <a:pt x="12632" y="12908"/>
                  <a:pt x="12614" y="12949"/>
                </a:cubicBezTo>
                <a:cubicBezTo>
                  <a:pt x="12535" y="13133"/>
                  <a:pt x="12477" y="12705"/>
                  <a:pt x="12165" y="9600"/>
                </a:cubicBezTo>
                <a:cubicBezTo>
                  <a:pt x="12118" y="9136"/>
                  <a:pt x="12051" y="8494"/>
                  <a:pt x="12014" y="8173"/>
                </a:cubicBezTo>
                <a:lnTo>
                  <a:pt x="11948" y="7589"/>
                </a:lnTo>
                <a:lnTo>
                  <a:pt x="11041" y="7607"/>
                </a:lnTo>
                <a:cubicBezTo>
                  <a:pt x="10544" y="7619"/>
                  <a:pt x="10127" y="7654"/>
                  <a:pt x="10115" y="7683"/>
                </a:cubicBezTo>
                <a:cubicBezTo>
                  <a:pt x="10102" y="7713"/>
                  <a:pt x="10091" y="9927"/>
                  <a:pt x="10089" y="12601"/>
                </a:cubicBezTo>
                <a:lnTo>
                  <a:pt x="10087" y="17460"/>
                </a:lnTo>
                <a:lnTo>
                  <a:pt x="10194" y="17590"/>
                </a:lnTo>
                <a:cubicBezTo>
                  <a:pt x="10282" y="17693"/>
                  <a:pt x="10296" y="17750"/>
                  <a:pt x="10268" y="17914"/>
                </a:cubicBezTo>
                <a:cubicBezTo>
                  <a:pt x="10217" y="18216"/>
                  <a:pt x="10237" y="20845"/>
                  <a:pt x="10293" y="21158"/>
                </a:cubicBezTo>
                <a:cubicBezTo>
                  <a:pt x="10329" y="21354"/>
                  <a:pt x="10380" y="21442"/>
                  <a:pt x="10485" y="21488"/>
                </a:cubicBezTo>
                <a:cubicBezTo>
                  <a:pt x="10677" y="21571"/>
                  <a:pt x="11072" y="21447"/>
                  <a:pt x="11154" y="21281"/>
                </a:cubicBezTo>
                <a:cubicBezTo>
                  <a:pt x="11274" y="21039"/>
                  <a:pt x="11331" y="18636"/>
                  <a:pt x="11230" y="18074"/>
                </a:cubicBezTo>
                <a:cubicBezTo>
                  <a:pt x="11180" y="17792"/>
                  <a:pt x="11182" y="17755"/>
                  <a:pt x="11248" y="17643"/>
                </a:cubicBezTo>
                <a:cubicBezTo>
                  <a:pt x="11317" y="17527"/>
                  <a:pt x="11320" y="17330"/>
                  <a:pt x="11312" y="14807"/>
                </a:cubicBezTo>
                <a:cubicBezTo>
                  <a:pt x="11306" y="12847"/>
                  <a:pt x="11317" y="12078"/>
                  <a:pt x="11350" y="12029"/>
                </a:cubicBezTo>
                <a:cubicBezTo>
                  <a:pt x="11426" y="11921"/>
                  <a:pt x="11462" y="12077"/>
                  <a:pt x="11570" y="13014"/>
                </a:cubicBezTo>
                <a:cubicBezTo>
                  <a:pt x="11627" y="13503"/>
                  <a:pt x="11746" y="14536"/>
                  <a:pt x="11836" y="15308"/>
                </a:cubicBezTo>
                <a:cubicBezTo>
                  <a:pt x="12025" y="16936"/>
                  <a:pt x="12034" y="17129"/>
                  <a:pt x="11915" y="17201"/>
                </a:cubicBezTo>
                <a:cubicBezTo>
                  <a:pt x="11842" y="17244"/>
                  <a:pt x="11854" y="17272"/>
                  <a:pt x="11986" y="17384"/>
                </a:cubicBezTo>
                <a:cubicBezTo>
                  <a:pt x="12072" y="17456"/>
                  <a:pt x="12222" y="17548"/>
                  <a:pt x="12321" y="17584"/>
                </a:cubicBezTo>
                <a:cubicBezTo>
                  <a:pt x="12527" y="17660"/>
                  <a:pt x="12548" y="17810"/>
                  <a:pt x="12364" y="17897"/>
                </a:cubicBezTo>
                <a:cubicBezTo>
                  <a:pt x="12200" y="17974"/>
                  <a:pt x="12136" y="18185"/>
                  <a:pt x="12081" y="18817"/>
                </a:cubicBezTo>
                <a:cubicBezTo>
                  <a:pt x="12056" y="19100"/>
                  <a:pt x="12008" y="19577"/>
                  <a:pt x="11976" y="19872"/>
                </a:cubicBezTo>
                <a:cubicBezTo>
                  <a:pt x="11905" y="20529"/>
                  <a:pt x="11901" y="21363"/>
                  <a:pt x="11968" y="21517"/>
                </a:cubicBezTo>
                <a:cubicBezTo>
                  <a:pt x="11997" y="21583"/>
                  <a:pt x="12045" y="21600"/>
                  <a:pt x="12081" y="21559"/>
                </a:cubicBezTo>
                <a:cubicBezTo>
                  <a:pt x="12115" y="21519"/>
                  <a:pt x="12393" y="21482"/>
                  <a:pt x="12701" y="21476"/>
                </a:cubicBezTo>
                <a:cubicBezTo>
                  <a:pt x="13009" y="21470"/>
                  <a:pt x="13272" y="21442"/>
                  <a:pt x="13286" y="21411"/>
                </a:cubicBezTo>
                <a:cubicBezTo>
                  <a:pt x="13380" y="21194"/>
                  <a:pt x="13135" y="18198"/>
                  <a:pt x="13013" y="18068"/>
                </a:cubicBezTo>
                <a:cubicBezTo>
                  <a:pt x="12744" y="17780"/>
                  <a:pt x="12747" y="17705"/>
                  <a:pt x="13028" y="17490"/>
                </a:cubicBezTo>
                <a:cubicBezTo>
                  <a:pt x="13289" y="17290"/>
                  <a:pt x="13354" y="17283"/>
                  <a:pt x="13613" y="17460"/>
                </a:cubicBezTo>
                <a:cubicBezTo>
                  <a:pt x="13942" y="17686"/>
                  <a:pt x="13993" y="17831"/>
                  <a:pt x="13957" y="18445"/>
                </a:cubicBezTo>
                <a:cubicBezTo>
                  <a:pt x="13941" y="18728"/>
                  <a:pt x="13940" y="19209"/>
                  <a:pt x="13955" y="19518"/>
                </a:cubicBezTo>
                <a:cubicBezTo>
                  <a:pt x="13970" y="19827"/>
                  <a:pt x="13991" y="20306"/>
                  <a:pt x="14003" y="20580"/>
                </a:cubicBezTo>
                <a:cubicBezTo>
                  <a:pt x="14039" y="21395"/>
                  <a:pt x="14084" y="21488"/>
                  <a:pt x="14453" y="21476"/>
                </a:cubicBezTo>
                <a:cubicBezTo>
                  <a:pt x="14794" y="21465"/>
                  <a:pt x="14946" y="21334"/>
                  <a:pt x="14979" y="21028"/>
                </a:cubicBezTo>
                <a:cubicBezTo>
                  <a:pt x="15004" y="20790"/>
                  <a:pt x="15065" y="18890"/>
                  <a:pt x="15060" y="18492"/>
                </a:cubicBezTo>
                <a:cubicBezTo>
                  <a:pt x="15058" y="18338"/>
                  <a:pt x="15044" y="18121"/>
                  <a:pt x="15027" y="18009"/>
                </a:cubicBezTo>
                <a:cubicBezTo>
                  <a:pt x="15003" y="17843"/>
                  <a:pt x="15021" y="17775"/>
                  <a:pt x="15122" y="17655"/>
                </a:cubicBezTo>
                <a:cubicBezTo>
                  <a:pt x="15190" y="17574"/>
                  <a:pt x="15337" y="17507"/>
                  <a:pt x="15448" y="17507"/>
                </a:cubicBezTo>
                <a:cubicBezTo>
                  <a:pt x="15807" y="17507"/>
                  <a:pt x="15961" y="17763"/>
                  <a:pt x="15862" y="18191"/>
                </a:cubicBezTo>
                <a:cubicBezTo>
                  <a:pt x="15825" y="18349"/>
                  <a:pt x="15828" y="18678"/>
                  <a:pt x="15875" y="19618"/>
                </a:cubicBezTo>
                <a:cubicBezTo>
                  <a:pt x="15965" y="21421"/>
                  <a:pt x="15959" y="21378"/>
                  <a:pt x="16248" y="21458"/>
                </a:cubicBezTo>
                <a:cubicBezTo>
                  <a:pt x="16380" y="21495"/>
                  <a:pt x="16584" y="21506"/>
                  <a:pt x="16700" y="21476"/>
                </a:cubicBezTo>
                <a:cubicBezTo>
                  <a:pt x="16889" y="21428"/>
                  <a:pt x="16914" y="21390"/>
                  <a:pt x="16952" y="21134"/>
                </a:cubicBezTo>
                <a:cubicBezTo>
                  <a:pt x="16976" y="20977"/>
                  <a:pt x="16996" y="20775"/>
                  <a:pt x="16996" y="20686"/>
                </a:cubicBezTo>
                <a:cubicBezTo>
                  <a:pt x="16996" y="20596"/>
                  <a:pt x="17030" y="20424"/>
                  <a:pt x="17072" y="20302"/>
                </a:cubicBezTo>
                <a:cubicBezTo>
                  <a:pt x="17149" y="20083"/>
                  <a:pt x="17159" y="20084"/>
                  <a:pt x="18168" y="20037"/>
                </a:cubicBezTo>
                <a:cubicBezTo>
                  <a:pt x="18926" y="20002"/>
                  <a:pt x="19198" y="19957"/>
                  <a:pt x="19238" y="19866"/>
                </a:cubicBezTo>
                <a:cubicBezTo>
                  <a:pt x="19274" y="19782"/>
                  <a:pt x="19290" y="19436"/>
                  <a:pt x="19291" y="18746"/>
                </a:cubicBezTo>
                <a:cubicBezTo>
                  <a:pt x="19293" y="17744"/>
                  <a:pt x="19294" y="17742"/>
                  <a:pt x="19414" y="17555"/>
                </a:cubicBezTo>
                <a:lnTo>
                  <a:pt x="19534" y="17366"/>
                </a:lnTo>
                <a:lnTo>
                  <a:pt x="19442" y="17160"/>
                </a:lnTo>
                <a:cubicBezTo>
                  <a:pt x="19359" y="16971"/>
                  <a:pt x="19350" y="16866"/>
                  <a:pt x="19350" y="15968"/>
                </a:cubicBezTo>
                <a:lnTo>
                  <a:pt x="19350" y="14984"/>
                </a:lnTo>
                <a:lnTo>
                  <a:pt x="18224" y="14960"/>
                </a:lnTo>
                <a:lnTo>
                  <a:pt x="17095" y="14931"/>
                </a:lnTo>
                <a:lnTo>
                  <a:pt x="17095" y="14323"/>
                </a:lnTo>
                <a:lnTo>
                  <a:pt x="17095" y="13716"/>
                </a:lnTo>
                <a:lnTo>
                  <a:pt x="18081" y="13692"/>
                </a:lnTo>
                <a:lnTo>
                  <a:pt x="19066" y="13669"/>
                </a:lnTo>
                <a:lnTo>
                  <a:pt x="19066" y="12548"/>
                </a:lnTo>
                <a:lnTo>
                  <a:pt x="19066" y="11428"/>
                </a:lnTo>
                <a:lnTo>
                  <a:pt x="18081" y="11404"/>
                </a:lnTo>
                <a:lnTo>
                  <a:pt x="17095" y="11375"/>
                </a:lnTo>
                <a:lnTo>
                  <a:pt x="17095" y="10767"/>
                </a:lnTo>
                <a:lnTo>
                  <a:pt x="17095" y="10160"/>
                </a:lnTo>
                <a:lnTo>
                  <a:pt x="18183" y="10137"/>
                </a:lnTo>
                <a:lnTo>
                  <a:pt x="19268" y="10107"/>
                </a:lnTo>
                <a:lnTo>
                  <a:pt x="19268" y="8851"/>
                </a:lnTo>
                <a:lnTo>
                  <a:pt x="19268" y="7595"/>
                </a:lnTo>
                <a:lnTo>
                  <a:pt x="19097" y="7566"/>
                </a:lnTo>
                <a:lnTo>
                  <a:pt x="18923" y="7536"/>
                </a:lnTo>
                <a:lnTo>
                  <a:pt x="18923" y="6551"/>
                </a:lnTo>
                <a:cubicBezTo>
                  <a:pt x="18923" y="5603"/>
                  <a:pt x="18927" y="5572"/>
                  <a:pt x="19015" y="5543"/>
                </a:cubicBezTo>
                <a:cubicBezTo>
                  <a:pt x="19102" y="5515"/>
                  <a:pt x="19107" y="5466"/>
                  <a:pt x="19107" y="4712"/>
                </a:cubicBezTo>
                <a:cubicBezTo>
                  <a:pt x="19107" y="3962"/>
                  <a:pt x="19099" y="3903"/>
                  <a:pt x="18992" y="3668"/>
                </a:cubicBezTo>
                <a:cubicBezTo>
                  <a:pt x="18930" y="3530"/>
                  <a:pt x="18847" y="3373"/>
                  <a:pt x="18806" y="3320"/>
                </a:cubicBezTo>
                <a:cubicBezTo>
                  <a:pt x="18735" y="3228"/>
                  <a:pt x="18733" y="3209"/>
                  <a:pt x="18798" y="2919"/>
                </a:cubicBezTo>
                <a:cubicBezTo>
                  <a:pt x="18907" y="2435"/>
                  <a:pt x="18789" y="1875"/>
                  <a:pt x="18579" y="1875"/>
                </a:cubicBezTo>
                <a:cubicBezTo>
                  <a:pt x="18378" y="1875"/>
                  <a:pt x="18257" y="2401"/>
                  <a:pt x="18357" y="2842"/>
                </a:cubicBezTo>
                <a:cubicBezTo>
                  <a:pt x="18442" y="3220"/>
                  <a:pt x="18434" y="3270"/>
                  <a:pt x="18272" y="3426"/>
                </a:cubicBezTo>
                <a:cubicBezTo>
                  <a:pt x="18100" y="3592"/>
                  <a:pt x="18050" y="3849"/>
                  <a:pt x="18050" y="4582"/>
                </a:cubicBezTo>
                <a:cubicBezTo>
                  <a:pt x="18050" y="5411"/>
                  <a:pt x="18086" y="5738"/>
                  <a:pt x="18175" y="5684"/>
                </a:cubicBezTo>
                <a:cubicBezTo>
                  <a:pt x="18296" y="5612"/>
                  <a:pt x="18329" y="5811"/>
                  <a:pt x="18339" y="6699"/>
                </a:cubicBezTo>
                <a:lnTo>
                  <a:pt x="18346" y="7536"/>
                </a:lnTo>
                <a:lnTo>
                  <a:pt x="17062" y="7560"/>
                </a:lnTo>
                <a:lnTo>
                  <a:pt x="15778" y="7589"/>
                </a:lnTo>
                <a:lnTo>
                  <a:pt x="15778" y="8456"/>
                </a:lnTo>
                <a:cubicBezTo>
                  <a:pt x="15778" y="8936"/>
                  <a:pt x="15765" y="9364"/>
                  <a:pt x="15750" y="9399"/>
                </a:cubicBezTo>
                <a:cubicBezTo>
                  <a:pt x="15734" y="9435"/>
                  <a:pt x="15670" y="9330"/>
                  <a:pt x="15607" y="9169"/>
                </a:cubicBezTo>
                <a:cubicBezTo>
                  <a:pt x="15501" y="8903"/>
                  <a:pt x="15471" y="8881"/>
                  <a:pt x="15277" y="8910"/>
                </a:cubicBezTo>
                <a:lnTo>
                  <a:pt x="15065" y="8939"/>
                </a:lnTo>
                <a:lnTo>
                  <a:pt x="15063" y="8350"/>
                </a:lnTo>
                <a:cubicBezTo>
                  <a:pt x="15060" y="8025"/>
                  <a:pt x="15039" y="7723"/>
                  <a:pt x="15019" y="7678"/>
                </a:cubicBezTo>
                <a:cubicBezTo>
                  <a:pt x="15000" y="7632"/>
                  <a:pt x="14869" y="7581"/>
                  <a:pt x="14728" y="7566"/>
                </a:cubicBezTo>
                <a:lnTo>
                  <a:pt x="14473" y="7536"/>
                </a:lnTo>
                <a:lnTo>
                  <a:pt x="14468" y="6357"/>
                </a:lnTo>
                <a:cubicBezTo>
                  <a:pt x="14466" y="5708"/>
                  <a:pt x="14478" y="5131"/>
                  <a:pt x="14494" y="5071"/>
                </a:cubicBezTo>
                <a:cubicBezTo>
                  <a:pt x="14509" y="5012"/>
                  <a:pt x="14565" y="4965"/>
                  <a:pt x="14619" y="4965"/>
                </a:cubicBezTo>
                <a:cubicBezTo>
                  <a:pt x="14698" y="4965"/>
                  <a:pt x="14721" y="4903"/>
                  <a:pt x="14744" y="4623"/>
                </a:cubicBezTo>
                <a:cubicBezTo>
                  <a:pt x="14780" y="4174"/>
                  <a:pt x="14736" y="2776"/>
                  <a:pt x="14677" y="2524"/>
                </a:cubicBezTo>
                <a:cubicBezTo>
                  <a:pt x="14652" y="2414"/>
                  <a:pt x="14553" y="2240"/>
                  <a:pt x="14455" y="2141"/>
                </a:cubicBezTo>
                <a:cubicBezTo>
                  <a:pt x="14228" y="1909"/>
                  <a:pt x="14210" y="1833"/>
                  <a:pt x="14312" y="1533"/>
                </a:cubicBezTo>
                <a:cubicBezTo>
                  <a:pt x="14411" y="1244"/>
                  <a:pt x="14420" y="760"/>
                  <a:pt x="14335" y="383"/>
                </a:cubicBezTo>
                <a:cubicBezTo>
                  <a:pt x="14267" y="79"/>
                  <a:pt x="14203" y="0"/>
                  <a:pt x="14006" y="0"/>
                </a:cubicBezTo>
                <a:close/>
                <a:moveTo>
                  <a:pt x="2488" y="1993"/>
                </a:moveTo>
                <a:cubicBezTo>
                  <a:pt x="2294" y="2001"/>
                  <a:pt x="2204" y="2409"/>
                  <a:pt x="2296" y="2966"/>
                </a:cubicBezTo>
                <a:cubicBezTo>
                  <a:pt x="2334" y="3194"/>
                  <a:pt x="2327" y="3249"/>
                  <a:pt x="2245" y="3397"/>
                </a:cubicBezTo>
                <a:cubicBezTo>
                  <a:pt x="1992" y="3855"/>
                  <a:pt x="2006" y="3772"/>
                  <a:pt x="2018" y="4800"/>
                </a:cubicBezTo>
                <a:cubicBezTo>
                  <a:pt x="2030" y="5752"/>
                  <a:pt x="2032" y="5761"/>
                  <a:pt x="2133" y="5761"/>
                </a:cubicBezTo>
                <a:cubicBezTo>
                  <a:pt x="2233" y="5761"/>
                  <a:pt x="2233" y="5776"/>
                  <a:pt x="2253" y="6634"/>
                </a:cubicBezTo>
                <a:cubicBezTo>
                  <a:pt x="2264" y="7115"/>
                  <a:pt x="2265" y="7527"/>
                  <a:pt x="2256" y="7548"/>
                </a:cubicBezTo>
                <a:cubicBezTo>
                  <a:pt x="2246" y="7569"/>
                  <a:pt x="2168" y="7583"/>
                  <a:pt x="2082" y="7583"/>
                </a:cubicBezTo>
                <a:cubicBezTo>
                  <a:pt x="1993" y="7583"/>
                  <a:pt x="1919" y="7635"/>
                  <a:pt x="1908" y="7701"/>
                </a:cubicBezTo>
                <a:cubicBezTo>
                  <a:pt x="1898" y="7766"/>
                  <a:pt x="1886" y="10019"/>
                  <a:pt x="1880" y="12707"/>
                </a:cubicBezTo>
                <a:cubicBezTo>
                  <a:pt x="1870" y="17325"/>
                  <a:pt x="1873" y="17596"/>
                  <a:pt x="1942" y="17667"/>
                </a:cubicBezTo>
                <a:cubicBezTo>
                  <a:pt x="2006" y="17733"/>
                  <a:pt x="2015" y="17916"/>
                  <a:pt x="2028" y="19288"/>
                </a:cubicBezTo>
                <a:cubicBezTo>
                  <a:pt x="2037" y="20138"/>
                  <a:pt x="2066" y="20968"/>
                  <a:pt x="2092" y="21134"/>
                </a:cubicBezTo>
                <a:lnTo>
                  <a:pt x="2138" y="21435"/>
                </a:lnTo>
                <a:lnTo>
                  <a:pt x="2593" y="21464"/>
                </a:lnTo>
                <a:cubicBezTo>
                  <a:pt x="2842" y="21479"/>
                  <a:pt x="3435" y="21488"/>
                  <a:pt x="3910" y="21488"/>
                </a:cubicBezTo>
                <a:lnTo>
                  <a:pt x="4773" y="21488"/>
                </a:lnTo>
                <a:lnTo>
                  <a:pt x="4599" y="21311"/>
                </a:lnTo>
                <a:cubicBezTo>
                  <a:pt x="4471" y="21179"/>
                  <a:pt x="4300" y="21127"/>
                  <a:pt x="3938" y="21099"/>
                </a:cubicBezTo>
                <a:cubicBezTo>
                  <a:pt x="3327" y="21051"/>
                  <a:pt x="3296" y="21030"/>
                  <a:pt x="3203" y="20715"/>
                </a:cubicBezTo>
                <a:cubicBezTo>
                  <a:pt x="3139" y="20497"/>
                  <a:pt x="3127" y="20274"/>
                  <a:pt x="3126" y="19288"/>
                </a:cubicBezTo>
                <a:cubicBezTo>
                  <a:pt x="3126" y="18645"/>
                  <a:pt x="3116" y="18057"/>
                  <a:pt x="3106" y="17985"/>
                </a:cubicBezTo>
                <a:cubicBezTo>
                  <a:pt x="3095" y="17911"/>
                  <a:pt x="3144" y="17762"/>
                  <a:pt x="3218" y="17643"/>
                </a:cubicBezTo>
                <a:cubicBezTo>
                  <a:pt x="3336" y="17455"/>
                  <a:pt x="3339" y="17433"/>
                  <a:pt x="3267" y="17390"/>
                </a:cubicBezTo>
                <a:cubicBezTo>
                  <a:pt x="3191" y="17344"/>
                  <a:pt x="3188" y="17257"/>
                  <a:pt x="3188" y="15992"/>
                </a:cubicBezTo>
                <a:cubicBezTo>
                  <a:pt x="3188" y="15069"/>
                  <a:pt x="3203" y="14607"/>
                  <a:pt x="3236" y="14530"/>
                </a:cubicBezTo>
                <a:cubicBezTo>
                  <a:pt x="3269" y="14454"/>
                  <a:pt x="3458" y="14418"/>
                  <a:pt x="3818" y="14418"/>
                </a:cubicBezTo>
                <a:cubicBezTo>
                  <a:pt x="4538" y="14418"/>
                  <a:pt x="4903" y="14166"/>
                  <a:pt x="5261" y="13421"/>
                </a:cubicBezTo>
                <a:cubicBezTo>
                  <a:pt x="5349" y="13237"/>
                  <a:pt x="5424" y="13123"/>
                  <a:pt x="5427" y="13167"/>
                </a:cubicBezTo>
                <a:cubicBezTo>
                  <a:pt x="5429" y="13212"/>
                  <a:pt x="5426" y="13487"/>
                  <a:pt x="5422" y="13781"/>
                </a:cubicBezTo>
                <a:cubicBezTo>
                  <a:pt x="5417" y="14074"/>
                  <a:pt x="5427" y="14447"/>
                  <a:pt x="5442" y="14606"/>
                </a:cubicBezTo>
                <a:cubicBezTo>
                  <a:pt x="5464" y="14839"/>
                  <a:pt x="5485" y="14883"/>
                  <a:pt x="5549" y="14836"/>
                </a:cubicBezTo>
                <a:cubicBezTo>
                  <a:pt x="5718" y="14713"/>
                  <a:pt x="5746" y="14921"/>
                  <a:pt x="5746" y="16246"/>
                </a:cubicBezTo>
                <a:lnTo>
                  <a:pt x="5746" y="17490"/>
                </a:lnTo>
                <a:lnTo>
                  <a:pt x="5922" y="17631"/>
                </a:lnTo>
                <a:cubicBezTo>
                  <a:pt x="6024" y="17711"/>
                  <a:pt x="6123" y="17735"/>
                  <a:pt x="6154" y="17690"/>
                </a:cubicBezTo>
                <a:cubicBezTo>
                  <a:pt x="6184" y="17648"/>
                  <a:pt x="6223" y="17635"/>
                  <a:pt x="6241" y="17661"/>
                </a:cubicBezTo>
                <a:cubicBezTo>
                  <a:pt x="6259" y="17686"/>
                  <a:pt x="6274" y="17663"/>
                  <a:pt x="6274" y="17608"/>
                </a:cubicBezTo>
                <a:cubicBezTo>
                  <a:pt x="6274" y="17552"/>
                  <a:pt x="6317" y="17458"/>
                  <a:pt x="6371" y="17401"/>
                </a:cubicBezTo>
                <a:cubicBezTo>
                  <a:pt x="6426" y="17345"/>
                  <a:pt x="6465" y="17253"/>
                  <a:pt x="6456" y="17195"/>
                </a:cubicBezTo>
                <a:cubicBezTo>
                  <a:pt x="6447" y="17137"/>
                  <a:pt x="6452" y="16559"/>
                  <a:pt x="6469" y="15915"/>
                </a:cubicBezTo>
                <a:lnTo>
                  <a:pt x="6497" y="14748"/>
                </a:lnTo>
                <a:lnTo>
                  <a:pt x="6604" y="14718"/>
                </a:lnTo>
                <a:cubicBezTo>
                  <a:pt x="6728" y="14685"/>
                  <a:pt x="6762" y="14443"/>
                  <a:pt x="6762" y="13568"/>
                </a:cubicBezTo>
                <a:cubicBezTo>
                  <a:pt x="6762" y="13269"/>
                  <a:pt x="6779" y="13004"/>
                  <a:pt x="6800" y="12973"/>
                </a:cubicBezTo>
                <a:cubicBezTo>
                  <a:pt x="6822" y="12942"/>
                  <a:pt x="6891" y="13094"/>
                  <a:pt x="6954" y="13315"/>
                </a:cubicBezTo>
                <a:cubicBezTo>
                  <a:pt x="7065" y="13710"/>
                  <a:pt x="7066" y="13741"/>
                  <a:pt x="7079" y="15385"/>
                </a:cubicBezTo>
                <a:cubicBezTo>
                  <a:pt x="7092" y="17146"/>
                  <a:pt x="7077" y="17312"/>
                  <a:pt x="6908" y="17331"/>
                </a:cubicBezTo>
                <a:cubicBezTo>
                  <a:pt x="6851" y="17337"/>
                  <a:pt x="6871" y="17373"/>
                  <a:pt x="6964" y="17431"/>
                </a:cubicBezTo>
                <a:cubicBezTo>
                  <a:pt x="7042" y="17479"/>
                  <a:pt x="7148" y="17592"/>
                  <a:pt x="7201" y="17684"/>
                </a:cubicBezTo>
                <a:cubicBezTo>
                  <a:pt x="7282" y="17826"/>
                  <a:pt x="7291" y="17885"/>
                  <a:pt x="7252" y="18050"/>
                </a:cubicBezTo>
                <a:cubicBezTo>
                  <a:pt x="7168" y="18412"/>
                  <a:pt x="7227" y="21148"/>
                  <a:pt x="7324" y="21370"/>
                </a:cubicBezTo>
                <a:cubicBezTo>
                  <a:pt x="7361" y="21455"/>
                  <a:pt x="8210" y="21498"/>
                  <a:pt x="8246" y="21417"/>
                </a:cubicBezTo>
                <a:cubicBezTo>
                  <a:pt x="8278" y="21343"/>
                  <a:pt x="8336" y="19409"/>
                  <a:pt x="8325" y="18746"/>
                </a:cubicBezTo>
                <a:cubicBezTo>
                  <a:pt x="8320" y="18424"/>
                  <a:pt x="8291" y="18098"/>
                  <a:pt x="8261" y="18015"/>
                </a:cubicBezTo>
                <a:cubicBezTo>
                  <a:pt x="8214" y="17885"/>
                  <a:pt x="8219" y="17833"/>
                  <a:pt x="8302" y="17678"/>
                </a:cubicBezTo>
                <a:cubicBezTo>
                  <a:pt x="8398" y="17499"/>
                  <a:pt x="8398" y="17496"/>
                  <a:pt x="8389" y="15691"/>
                </a:cubicBezTo>
                <a:lnTo>
                  <a:pt x="8381" y="13881"/>
                </a:lnTo>
                <a:lnTo>
                  <a:pt x="8935" y="11599"/>
                </a:lnTo>
                <a:cubicBezTo>
                  <a:pt x="9241" y="10344"/>
                  <a:pt x="9505" y="9274"/>
                  <a:pt x="9522" y="9223"/>
                </a:cubicBezTo>
                <a:cubicBezTo>
                  <a:pt x="9539" y="9171"/>
                  <a:pt x="9631" y="8806"/>
                  <a:pt x="9724" y="8409"/>
                </a:cubicBezTo>
                <a:cubicBezTo>
                  <a:pt x="9893" y="7688"/>
                  <a:pt x="9891" y="7683"/>
                  <a:pt x="9798" y="7630"/>
                </a:cubicBezTo>
                <a:cubicBezTo>
                  <a:pt x="9747" y="7601"/>
                  <a:pt x="9431" y="7592"/>
                  <a:pt x="9096" y="7607"/>
                </a:cubicBezTo>
                <a:lnTo>
                  <a:pt x="8488" y="7630"/>
                </a:lnTo>
                <a:lnTo>
                  <a:pt x="8312" y="8462"/>
                </a:lnTo>
                <a:cubicBezTo>
                  <a:pt x="8199" y="8994"/>
                  <a:pt x="8120" y="9263"/>
                  <a:pt x="8095" y="9205"/>
                </a:cubicBezTo>
                <a:cubicBezTo>
                  <a:pt x="8073" y="9155"/>
                  <a:pt x="8063" y="8763"/>
                  <a:pt x="8069" y="8332"/>
                </a:cubicBezTo>
                <a:cubicBezTo>
                  <a:pt x="8081" y="7584"/>
                  <a:pt x="8085" y="7541"/>
                  <a:pt x="8182" y="7489"/>
                </a:cubicBezTo>
                <a:cubicBezTo>
                  <a:pt x="8280" y="7436"/>
                  <a:pt x="8285" y="7406"/>
                  <a:pt x="8297" y="6575"/>
                </a:cubicBezTo>
                <a:cubicBezTo>
                  <a:pt x="8305" y="5936"/>
                  <a:pt x="8290" y="5641"/>
                  <a:pt x="8243" y="5431"/>
                </a:cubicBezTo>
                <a:cubicBezTo>
                  <a:pt x="8208" y="5275"/>
                  <a:pt x="8167" y="5148"/>
                  <a:pt x="8151" y="5148"/>
                </a:cubicBezTo>
                <a:cubicBezTo>
                  <a:pt x="8135" y="5148"/>
                  <a:pt x="8063" y="5067"/>
                  <a:pt x="7990" y="4965"/>
                </a:cubicBezTo>
                <a:lnTo>
                  <a:pt x="7857" y="4776"/>
                </a:lnTo>
                <a:lnTo>
                  <a:pt x="7924" y="4464"/>
                </a:lnTo>
                <a:cubicBezTo>
                  <a:pt x="8098" y="3621"/>
                  <a:pt x="7776" y="2837"/>
                  <a:pt x="7477" y="3379"/>
                </a:cubicBezTo>
                <a:cubicBezTo>
                  <a:pt x="7350" y="3609"/>
                  <a:pt x="7331" y="4135"/>
                  <a:pt x="7436" y="4482"/>
                </a:cubicBezTo>
                <a:cubicBezTo>
                  <a:pt x="7510" y="4726"/>
                  <a:pt x="7492" y="4794"/>
                  <a:pt x="7286" y="5048"/>
                </a:cubicBezTo>
                <a:cubicBezTo>
                  <a:pt x="7077" y="5304"/>
                  <a:pt x="7041" y="5542"/>
                  <a:pt x="7066" y="6463"/>
                </a:cubicBezTo>
                <a:cubicBezTo>
                  <a:pt x="7078" y="6901"/>
                  <a:pt x="7091" y="7338"/>
                  <a:pt x="7097" y="7436"/>
                </a:cubicBezTo>
                <a:cubicBezTo>
                  <a:pt x="7106" y="7605"/>
                  <a:pt x="7073" y="7609"/>
                  <a:pt x="6387" y="7589"/>
                </a:cubicBezTo>
                <a:cubicBezTo>
                  <a:pt x="5991" y="7578"/>
                  <a:pt x="5650" y="7594"/>
                  <a:pt x="5628" y="7624"/>
                </a:cubicBezTo>
                <a:cubicBezTo>
                  <a:pt x="5607" y="7655"/>
                  <a:pt x="5717" y="8204"/>
                  <a:pt x="5874" y="8845"/>
                </a:cubicBezTo>
                <a:cubicBezTo>
                  <a:pt x="6030" y="9486"/>
                  <a:pt x="6147" y="10053"/>
                  <a:pt x="6134" y="10101"/>
                </a:cubicBezTo>
                <a:cubicBezTo>
                  <a:pt x="6121" y="10149"/>
                  <a:pt x="6076" y="10167"/>
                  <a:pt x="6034" y="10142"/>
                </a:cubicBezTo>
                <a:cubicBezTo>
                  <a:pt x="5940" y="10085"/>
                  <a:pt x="5787" y="10509"/>
                  <a:pt x="5787" y="10826"/>
                </a:cubicBezTo>
                <a:cubicBezTo>
                  <a:pt x="5787" y="10950"/>
                  <a:pt x="5813" y="11202"/>
                  <a:pt x="5845" y="11381"/>
                </a:cubicBezTo>
                <a:cubicBezTo>
                  <a:pt x="5901" y="11689"/>
                  <a:pt x="5899" y="11715"/>
                  <a:pt x="5815" y="11841"/>
                </a:cubicBezTo>
                <a:cubicBezTo>
                  <a:pt x="5620" y="12131"/>
                  <a:pt x="5609" y="12094"/>
                  <a:pt x="5621" y="11216"/>
                </a:cubicBezTo>
                <a:cubicBezTo>
                  <a:pt x="5643" y="9499"/>
                  <a:pt x="5318" y="8332"/>
                  <a:pt x="4671" y="7819"/>
                </a:cubicBezTo>
                <a:cubicBezTo>
                  <a:pt x="4519" y="7699"/>
                  <a:pt x="4262" y="7647"/>
                  <a:pt x="3655" y="7601"/>
                </a:cubicBezTo>
                <a:lnTo>
                  <a:pt x="2843" y="7536"/>
                </a:lnTo>
                <a:lnTo>
                  <a:pt x="2843" y="6598"/>
                </a:lnTo>
                <a:cubicBezTo>
                  <a:pt x="2843" y="5712"/>
                  <a:pt x="2847" y="5664"/>
                  <a:pt x="2930" y="5637"/>
                </a:cubicBezTo>
                <a:cubicBezTo>
                  <a:pt x="3044" y="5600"/>
                  <a:pt x="3068" y="5347"/>
                  <a:pt x="3037" y="4511"/>
                </a:cubicBezTo>
                <a:cubicBezTo>
                  <a:pt x="3015" y="3903"/>
                  <a:pt x="3000" y="3807"/>
                  <a:pt x="2907" y="3674"/>
                </a:cubicBezTo>
                <a:cubicBezTo>
                  <a:pt x="2678" y="3346"/>
                  <a:pt x="2657" y="3276"/>
                  <a:pt x="2723" y="3060"/>
                </a:cubicBezTo>
                <a:cubicBezTo>
                  <a:pt x="2848" y="2648"/>
                  <a:pt x="2773" y="2110"/>
                  <a:pt x="2577" y="2011"/>
                </a:cubicBezTo>
                <a:cubicBezTo>
                  <a:pt x="2545" y="1995"/>
                  <a:pt x="2516" y="1992"/>
                  <a:pt x="2488" y="1993"/>
                </a:cubicBezTo>
                <a:close/>
                <a:moveTo>
                  <a:pt x="20777" y="7613"/>
                </a:moveTo>
                <a:cubicBezTo>
                  <a:pt x="20358" y="7483"/>
                  <a:pt x="20136" y="8648"/>
                  <a:pt x="20427" y="9447"/>
                </a:cubicBezTo>
                <a:cubicBezTo>
                  <a:pt x="20540" y="9754"/>
                  <a:pt x="20515" y="9862"/>
                  <a:pt x="20305" y="9977"/>
                </a:cubicBezTo>
                <a:cubicBezTo>
                  <a:pt x="20109" y="10085"/>
                  <a:pt x="19927" y="10452"/>
                  <a:pt x="19881" y="10838"/>
                </a:cubicBezTo>
                <a:cubicBezTo>
                  <a:pt x="19834" y="11231"/>
                  <a:pt x="19827" y="12773"/>
                  <a:pt x="19871" y="13344"/>
                </a:cubicBezTo>
                <a:cubicBezTo>
                  <a:pt x="19893" y="13641"/>
                  <a:pt x="19919" y="13721"/>
                  <a:pt x="19993" y="13745"/>
                </a:cubicBezTo>
                <a:cubicBezTo>
                  <a:pt x="20048" y="13763"/>
                  <a:pt x="20109" y="13710"/>
                  <a:pt x="20139" y="13616"/>
                </a:cubicBezTo>
                <a:cubicBezTo>
                  <a:pt x="20234" y="13314"/>
                  <a:pt x="20262" y="13669"/>
                  <a:pt x="20274" y="15355"/>
                </a:cubicBezTo>
                <a:cubicBezTo>
                  <a:pt x="20285" y="16773"/>
                  <a:pt x="20295" y="17011"/>
                  <a:pt x="20356" y="17118"/>
                </a:cubicBezTo>
                <a:cubicBezTo>
                  <a:pt x="20403" y="17202"/>
                  <a:pt x="20478" y="17221"/>
                  <a:pt x="20588" y="17177"/>
                </a:cubicBezTo>
                <a:cubicBezTo>
                  <a:pt x="20678" y="17142"/>
                  <a:pt x="20802" y="17117"/>
                  <a:pt x="20864" y="17124"/>
                </a:cubicBezTo>
                <a:cubicBezTo>
                  <a:pt x="20926" y="17131"/>
                  <a:pt x="21027" y="17077"/>
                  <a:pt x="21091" y="17000"/>
                </a:cubicBezTo>
                <a:lnTo>
                  <a:pt x="21209" y="16859"/>
                </a:lnTo>
                <a:lnTo>
                  <a:pt x="21216" y="15249"/>
                </a:lnTo>
                <a:cubicBezTo>
                  <a:pt x="21220" y="14363"/>
                  <a:pt x="21231" y="13604"/>
                  <a:pt x="21242" y="13563"/>
                </a:cubicBezTo>
                <a:cubicBezTo>
                  <a:pt x="21253" y="13521"/>
                  <a:pt x="21316" y="13515"/>
                  <a:pt x="21380" y="13545"/>
                </a:cubicBezTo>
                <a:cubicBezTo>
                  <a:pt x="21553" y="13624"/>
                  <a:pt x="21584" y="13389"/>
                  <a:pt x="21584" y="12077"/>
                </a:cubicBezTo>
                <a:cubicBezTo>
                  <a:pt x="21584" y="10636"/>
                  <a:pt x="21564" y="10539"/>
                  <a:pt x="21168" y="10060"/>
                </a:cubicBezTo>
                <a:cubicBezTo>
                  <a:pt x="20958" y="9806"/>
                  <a:pt x="20941" y="9736"/>
                  <a:pt x="21043" y="9541"/>
                </a:cubicBezTo>
                <a:cubicBezTo>
                  <a:pt x="21146" y="9344"/>
                  <a:pt x="21209" y="8883"/>
                  <a:pt x="21188" y="8503"/>
                </a:cubicBezTo>
                <a:cubicBezTo>
                  <a:pt x="21163" y="8046"/>
                  <a:pt x="20993" y="7679"/>
                  <a:pt x="20777" y="7613"/>
                </a:cubicBezTo>
                <a:close/>
                <a:moveTo>
                  <a:pt x="757" y="9081"/>
                </a:moveTo>
                <a:cubicBezTo>
                  <a:pt x="580" y="9081"/>
                  <a:pt x="512" y="9167"/>
                  <a:pt x="445" y="9464"/>
                </a:cubicBezTo>
                <a:cubicBezTo>
                  <a:pt x="363" y="9829"/>
                  <a:pt x="371" y="10194"/>
                  <a:pt x="468" y="10561"/>
                </a:cubicBezTo>
                <a:cubicBezTo>
                  <a:pt x="563" y="10919"/>
                  <a:pt x="549" y="11013"/>
                  <a:pt x="394" y="11092"/>
                </a:cubicBezTo>
                <a:cubicBezTo>
                  <a:pt x="333" y="11123"/>
                  <a:pt x="229" y="11249"/>
                  <a:pt x="164" y="11369"/>
                </a:cubicBezTo>
                <a:cubicBezTo>
                  <a:pt x="62" y="11557"/>
                  <a:pt x="41" y="11672"/>
                  <a:pt x="14" y="12230"/>
                </a:cubicBezTo>
                <a:cubicBezTo>
                  <a:pt x="-16" y="12849"/>
                  <a:pt x="6" y="14097"/>
                  <a:pt x="50" y="14264"/>
                </a:cubicBezTo>
                <a:cubicBezTo>
                  <a:pt x="61" y="14308"/>
                  <a:pt x="121" y="14323"/>
                  <a:pt x="185" y="14294"/>
                </a:cubicBezTo>
                <a:cubicBezTo>
                  <a:pt x="248" y="14264"/>
                  <a:pt x="312" y="14279"/>
                  <a:pt x="325" y="14329"/>
                </a:cubicBezTo>
                <a:cubicBezTo>
                  <a:pt x="346" y="14407"/>
                  <a:pt x="372" y="15481"/>
                  <a:pt x="384" y="16888"/>
                </a:cubicBezTo>
                <a:lnTo>
                  <a:pt x="387" y="17248"/>
                </a:lnTo>
                <a:lnTo>
                  <a:pt x="701" y="17201"/>
                </a:lnTo>
                <a:cubicBezTo>
                  <a:pt x="874" y="17172"/>
                  <a:pt x="1047" y="17118"/>
                  <a:pt x="1086" y="17083"/>
                </a:cubicBezTo>
                <a:cubicBezTo>
                  <a:pt x="1168" y="17009"/>
                  <a:pt x="1178" y="16799"/>
                  <a:pt x="1160" y="15355"/>
                </a:cubicBezTo>
                <a:cubicBezTo>
                  <a:pt x="1150" y="14550"/>
                  <a:pt x="1159" y="14346"/>
                  <a:pt x="1211" y="14247"/>
                </a:cubicBezTo>
                <a:cubicBezTo>
                  <a:pt x="1246" y="14180"/>
                  <a:pt x="1294" y="14145"/>
                  <a:pt x="1316" y="14176"/>
                </a:cubicBezTo>
                <a:cubicBezTo>
                  <a:pt x="1337" y="14206"/>
                  <a:pt x="1383" y="14169"/>
                  <a:pt x="1418" y="14087"/>
                </a:cubicBezTo>
                <a:cubicBezTo>
                  <a:pt x="1468" y="13971"/>
                  <a:pt x="1482" y="13725"/>
                  <a:pt x="1482" y="12955"/>
                </a:cubicBezTo>
                <a:cubicBezTo>
                  <a:pt x="1482" y="11807"/>
                  <a:pt x="1435" y="11523"/>
                  <a:pt x="1209" y="11280"/>
                </a:cubicBezTo>
                <a:cubicBezTo>
                  <a:pt x="954" y="11007"/>
                  <a:pt x="948" y="10981"/>
                  <a:pt x="1058" y="10608"/>
                </a:cubicBezTo>
                <a:cubicBezTo>
                  <a:pt x="1172" y="10222"/>
                  <a:pt x="1183" y="9933"/>
                  <a:pt x="1096" y="9547"/>
                </a:cubicBezTo>
                <a:cubicBezTo>
                  <a:pt x="1023" y="9220"/>
                  <a:pt x="921" y="9081"/>
                  <a:pt x="757" y="9081"/>
                </a:cubicBezTo>
                <a:close/>
                <a:moveTo>
                  <a:pt x="4125" y="10201"/>
                </a:moveTo>
                <a:lnTo>
                  <a:pt x="4245" y="10479"/>
                </a:lnTo>
                <a:cubicBezTo>
                  <a:pt x="4468" y="10993"/>
                  <a:pt x="4365" y="11779"/>
                  <a:pt x="4048" y="11982"/>
                </a:cubicBezTo>
                <a:cubicBezTo>
                  <a:pt x="3965" y="12035"/>
                  <a:pt x="3768" y="12076"/>
                  <a:pt x="3606" y="12077"/>
                </a:cubicBezTo>
                <a:cubicBezTo>
                  <a:pt x="3227" y="12077"/>
                  <a:pt x="3178" y="11951"/>
                  <a:pt x="3195" y="10944"/>
                </a:cubicBezTo>
                <a:lnTo>
                  <a:pt x="3208" y="10254"/>
                </a:lnTo>
                <a:lnTo>
                  <a:pt x="3668" y="10225"/>
                </a:lnTo>
                <a:lnTo>
                  <a:pt x="4125" y="10201"/>
                </a:lnTo>
                <a:close/>
                <a:moveTo>
                  <a:pt x="13738" y="12289"/>
                </a:moveTo>
                <a:cubicBezTo>
                  <a:pt x="13752" y="12281"/>
                  <a:pt x="13768" y="12284"/>
                  <a:pt x="13784" y="12307"/>
                </a:cubicBezTo>
                <a:cubicBezTo>
                  <a:pt x="13840" y="12387"/>
                  <a:pt x="13843" y="16742"/>
                  <a:pt x="13786" y="17083"/>
                </a:cubicBezTo>
                <a:cubicBezTo>
                  <a:pt x="13743" y="17345"/>
                  <a:pt x="13749" y="17341"/>
                  <a:pt x="13544" y="17213"/>
                </a:cubicBezTo>
                <a:cubicBezTo>
                  <a:pt x="13466" y="17164"/>
                  <a:pt x="13345" y="17092"/>
                  <a:pt x="13278" y="17053"/>
                </a:cubicBezTo>
                <a:cubicBezTo>
                  <a:pt x="13133" y="16969"/>
                  <a:pt x="13134" y="16891"/>
                  <a:pt x="13255" y="15915"/>
                </a:cubicBezTo>
                <a:cubicBezTo>
                  <a:pt x="13341" y="15229"/>
                  <a:pt x="13555" y="13378"/>
                  <a:pt x="13623" y="12749"/>
                </a:cubicBezTo>
                <a:cubicBezTo>
                  <a:pt x="13653" y="12472"/>
                  <a:pt x="13694" y="12313"/>
                  <a:pt x="13738" y="12289"/>
                </a:cubicBezTo>
                <a:close/>
                <a:moveTo>
                  <a:pt x="6147" y="18451"/>
                </a:moveTo>
                <a:cubicBezTo>
                  <a:pt x="6140" y="18448"/>
                  <a:pt x="6136" y="18452"/>
                  <a:pt x="6131" y="18463"/>
                </a:cubicBezTo>
                <a:cubicBezTo>
                  <a:pt x="6096" y="18544"/>
                  <a:pt x="6074" y="19072"/>
                  <a:pt x="6098" y="19282"/>
                </a:cubicBezTo>
                <a:cubicBezTo>
                  <a:pt x="6110" y="19388"/>
                  <a:pt x="6127" y="19471"/>
                  <a:pt x="6134" y="19471"/>
                </a:cubicBezTo>
                <a:cubicBezTo>
                  <a:pt x="6182" y="19471"/>
                  <a:pt x="6273" y="19144"/>
                  <a:pt x="6272" y="18976"/>
                </a:cubicBezTo>
                <a:cubicBezTo>
                  <a:pt x="6271" y="18784"/>
                  <a:pt x="6191" y="18470"/>
                  <a:pt x="6147" y="18451"/>
                </a:cubicBezTo>
                <a:close/>
                <a:moveTo>
                  <a:pt x="20928" y="18463"/>
                </a:moveTo>
                <a:cubicBezTo>
                  <a:pt x="20914" y="18421"/>
                  <a:pt x="20845" y="18578"/>
                  <a:pt x="20798" y="18799"/>
                </a:cubicBezTo>
                <a:cubicBezTo>
                  <a:pt x="20741" y="19058"/>
                  <a:pt x="20736" y="20112"/>
                  <a:pt x="20790" y="20314"/>
                </a:cubicBezTo>
                <a:cubicBezTo>
                  <a:pt x="20818" y="20419"/>
                  <a:pt x="20871" y="20372"/>
                  <a:pt x="20877" y="20238"/>
                </a:cubicBezTo>
                <a:cubicBezTo>
                  <a:pt x="20878" y="20203"/>
                  <a:pt x="20900" y="19936"/>
                  <a:pt x="20928" y="19642"/>
                </a:cubicBezTo>
                <a:cubicBezTo>
                  <a:pt x="20964" y="19260"/>
                  <a:pt x="20966" y="19055"/>
                  <a:pt x="20935" y="18923"/>
                </a:cubicBezTo>
                <a:cubicBezTo>
                  <a:pt x="20912" y="18821"/>
                  <a:pt x="20905" y="18664"/>
                  <a:pt x="20920" y="18575"/>
                </a:cubicBezTo>
                <a:cubicBezTo>
                  <a:pt x="20931" y="18511"/>
                  <a:pt x="20932" y="18477"/>
                  <a:pt x="20928" y="18463"/>
                </a:cubicBezTo>
                <a:close/>
                <a:moveTo>
                  <a:pt x="856" y="18840"/>
                </a:moveTo>
                <a:cubicBezTo>
                  <a:pt x="795" y="18884"/>
                  <a:pt x="763" y="19262"/>
                  <a:pt x="782" y="19778"/>
                </a:cubicBezTo>
                <a:cubicBezTo>
                  <a:pt x="793" y="20074"/>
                  <a:pt x="817" y="20320"/>
                  <a:pt x="836" y="20320"/>
                </a:cubicBezTo>
                <a:cubicBezTo>
                  <a:pt x="917" y="20320"/>
                  <a:pt x="964" y="18910"/>
                  <a:pt x="884" y="18846"/>
                </a:cubicBezTo>
                <a:cubicBezTo>
                  <a:pt x="875" y="18838"/>
                  <a:pt x="865" y="18834"/>
                  <a:pt x="856" y="18840"/>
                </a:cubicBezTo>
                <a:close/>
                <a:moveTo>
                  <a:pt x="15494" y="18964"/>
                </a:moveTo>
                <a:cubicBezTo>
                  <a:pt x="15447" y="18896"/>
                  <a:pt x="15426" y="19156"/>
                  <a:pt x="15446" y="19548"/>
                </a:cubicBezTo>
                <a:cubicBezTo>
                  <a:pt x="15454" y="19715"/>
                  <a:pt x="15477" y="19824"/>
                  <a:pt x="15497" y="19795"/>
                </a:cubicBezTo>
                <a:cubicBezTo>
                  <a:pt x="15545" y="19727"/>
                  <a:pt x="15542" y="19032"/>
                  <a:pt x="15494" y="18964"/>
                </a:cubicBezTo>
                <a:close/>
              </a:path>
            </a:pathLst>
          </a:custGeom>
          <a:ln w="12700">
            <a:miter lim="400000"/>
          </a:ln>
        </p:spPr>
      </p:pic>
      <p:graphicFrame>
        <p:nvGraphicFramePr>
          <p:cNvPr id="264" name="Table 264"/>
          <p:cNvGraphicFramePr/>
          <p:nvPr/>
        </p:nvGraphicFramePr>
        <p:xfrm>
          <a:off x="609600" y="2116666"/>
          <a:ext cx="4771033" cy="3486747"/>
        </p:xfrm>
        <a:graphic xmlns:a="http://schemas.openxmlformats.org/drawingml/2006/main">
          <a:graphicData uri="http://schemas.openxmlformats.org/drawingml/2006/table">
            <a:tbl>
              <a:tblPr firstCol="1" firstRow="1" lastCol="0" lastRow="0" bandCol="0" bandRow="0" rtl="0">
                <a:tableStyleId>{C7B018BB-80A7-4F77-B60F-C8B233D01FF8}</a:tableStyleId>
              </a:tblPr>
              <a:tblGrid>
                <a:gridCol w="2241752"/>
                <a:gridCol w="2516580"/>
              </a:tblGrid>
              <a:tr h="694809">
                <a:tc>
                  <a:txBody>
                    <a:bodyPr/>
                    <a:lstStyle/>
                    <a:p>
                      <a:pPr defTabSz="914400">
                        <a:defRPr>
                          <a:solidFill>
                            <a:srgbClr val="000000"/>
                          </a:solidFill>
                        </a:defRPr>
                      </a:pPr>
                      <a:r>
                        <a:rPr b="1" sz="1500">
                          <a:solidFill>
                            <a:srgbClr val="FFFFFF"/>
                          </a:solidFill>
                          <a:latin typeface="Helvetica"/>
                          <a:ea typeface="Helvetica"/>
                          <a:cs typeface="Helvetica"/>
                          <a:sym typeface="Helvetica"/>
                        </a:rPr>
                        <a:t>TIPO DE EMPRESA</a:t>
                      </a:r>
                    </a:p>
                  </a:txBody>
                  <a:tcPr marL="50800" marR="50800" marT="50800" marB="50800" anchor="ctr" anchorCtr="0" horzOverflow="overflow">
                    <a:lnL w="12700">
                      <a:solidFill>
                        <a:srgbClr val="FFFFFF"/>
                      </a:solidFill>
                      <a:miter lim="400000"/>
                    </a:lnL>
                    <a:lnT w="12700">
                      <a:solidFill>
                        <a:srgbClr val="FFFFFF"/>
                      </a:solidFill>
                      <a:miter lim="400000"/>
                    </a:lnT>
                  </a:tcPr>
                </a:tc>
                <a:tc>
                  <a:txBody>
                    <a:bodyPr/>
                    <a:lstStyle/>
                    <a:p>
                      <a:pPr defTabSz="914400">
                        <a:defRPr>
                          <a:solidFill>
                            <a:srgbClr val="000000"/>
                          </a:solidFill>
                        </a:defRPr>
                      </a:pPr>
                      <a:r>
                        <a:rPr b="1" sz="1500">
                          <a:solidFill>
                            <a:srgbClr val="FFFFFF"/>
                          </a:solidFill>
                          <a:latin typeface="Helvetica"/>
                          <a:ea typeface="Helvetica"/>
                          <a:cs typeface="Helvetica"/>
                          <a:sym typeface="Helvetica"/>
                        </a:rPr>
                        <a:t>NÚMERO DE TRABAJADORES</a:t>
                      </a:r>
                    </a:p>
                  </a:txBody>
                  <a:tcPr marL="50800" marR="50800" marT="50800" marB="50800" anchor="ctr" anchorCtr="0" horzOverflow="overflow">
                    <a:lnR w="12700">
                      <a:solidFill>
                        <a:srgbClr val="FFFFFF"/>
                      </a:solidFill>
                      <a:miter lim="400000"/>
                    </a:lnR>
                    <a:lnT w="12700">
                      <a:solidFill>
                        <a:srgbClr val="FFFFFF"/>
                      </a:solidFill>
                      <a:miter lim="400000"/>
                    </a:lnT>
                  </a:tcPr>
                </a:tc>
              </a:tr>
              <a:tr h="694809">
                <a:tc>
                  <a:txBody>
                    <a:bodyPr/>
                    <a:lstStyle/>
                    <a:p>
                      <a:pPr defTabSz="914400">
                        <a:defRPr>
                          <a:solidFill>
                            <a:srgbClr val="000000"/>
                          </a:solidFill>
                        </a:defRPr>
                      </a:pPr>
                      <a:r>
                        <a:rPr b="1" sz="1500">
                          <a:solidFill>
                            <a:srgbClr val="FFFFFF"/>
                          </a:solidFill>
                          <a:latin typeface="Helvetica"/>
                          <a:ea typeface="Helvetica"/>
                          <a:cs typeface="Helvetica"/>
                          <a:sym typeface="Helvetica"/>
                        </a:rPr>
                        <a:t>MICRO</a:t>
                      </a:r>
                    </a:p>
                  </a:txBody>
                  <a:tcPr marL="50800" marR="50800" marT="50800" marB="50800" anchor="ctr" anchorCtr="0" horzOverflow="overflow">
                    <a:lnL w="12700">
                      <a:solidFill>
                        <a:srgbClr val="FFFFFF"/>
                      </a:solidFill>
                      <a:miter lim="400000"/>
                    </a:lnL>
                  </a:tcPr>
                </a:tc>
                <a:tc>
                  <a:txBody>
                    <a:bodyPr/>
                    <a:lstStyle/>
                    <a:p>
                      <a:pPr defTabSz="914400">
                        <a:defRPr>
                          <a:solidFill>
                            <a:srgbClr val="000000"/>
                          </a:solidFill>
                        </a:defRPr>
                      </a:pPr>
                      <a:r>
                        <a:rPr b="1" sz="1500">
                          <a:solidFill>
                            <a:srgbClr val="FFFFFF"/>
                          </a:solidFill>
                          <a:latin typeface="Helvetica"/>
                          <a:ea typeface="Helvetica"/>
                          <a:cs typeface="Helvetica"/>
                          <a:sym typeface="Helvetica"/>
                        </a:rPr>
                        <a:t>1-9</a:t>
                      </a:r>
                    </a:p>
                  </a:txBody>
                  <a:tcPr marL="50800" marR="50800" marT="50800" marB="50800" anchor="ctr" anchorCtr="0" horzOverflow="overflow">
                    <a:lnR w="12700">
                      <a:solidFill>
                        <a:srgbClr val="FFFFFF"/>
                      </a:solidFill>
                      <a:miter lim="400000"/>
                    </a:lnR>
                  </a:tcPr>
                </a:tc>
              </a:tr>
              <a:tr h="694809">
                <a:tc>
                  <a:txBody>
                    <a:bodyPr/>
                    <a:lstStyle/>
                    <a:p>
                      <a:pPr defTabSz="914400">
                        <a:defRPr>
                          <a:solidFill>
                            <a:srgbClr val="000000"/>
                          </a:solidFill>
                        </a:defRPr>
                      </a:pPr>
                      <a:r>
                        <a:rPr b="1" sz="1500">
                          <a:solidFill>
                            <a:srgbClr val="FFFFFF"/>
                          </a:solidFill>
                          <a:latin typeface="Helvetica"/>
                          <a:ea typeface="Helvetica"/>
                          <a:cs typeface="Helvetica"/>
                          <a:sym typeface="Helvetica"/>
                        </a:rPr>
                        <a:t>PEQUEÑA</a:t>
                      </a:r>
                    </a:p>
                  </a:txBody>
                  <a:tcPr marL="50800" marR="50800" marT="50800" marB="50800" anchor="ctr" anchorCtr="0" horzOverflow="overflow">
                    <a:lnL w="12700">
                      <a:solidFill>
                        <a:srgbClr val="FFFFFF"/>
                      </a:solidFill>
                      <a:miter lim="400000"/>
                    </a:lnL>
                  </a:tcPr>
                </a:tc>
                <a:tc>
                  <a:txBody>
                    <a:bodyPr/>
                    <a:lstStyle/>
                    <a:p>
                      <a:pPr defTabSz="914400">
                        <a:defRPr>
                          <a:solidFill>
                            <a:srgbClr val="000000"/>
                          </a:solidFill>
                        </a:defRPr>
                      </a:pPr>
                      <a:r>
                        <a:rPr b="1" sz="1500">
                          <a:solidFill>
                            <a:srgbClr val="FFFFFF"/>
                          </a:solidFill>
                          <a:latin typeface="Helvetica"/>
                          <a:ea typeface="Helvetica"/>
                          <a:cs typeface="Helvetica"/>
                          <a:sym typeface="Helvetica"/>
                        </a:rPr>
                        <a:t>10-19</a:t>
                      </a:r>
                    </a:p>
                  </a:txBody>
                  <a:tcPr marL="50800" marR="50800" marT="50800" marB="50800" anchor="ctr" anchorCtr="0" horzOverflow="overflow">
                    <a:lnR w="12700">
                      <a:solidFill>
                        <a:srgbClr val="FFFFFF"/>
                      </a:solidFill>
                      <a:miter lim="400000"/>
                    </a:lnR>
                  </a:tcPr>
                </a:tc>
              </a:tr>
              <a:tr h="694809">
                <a:tc>
                  <a:txBody>
                    <a:bodyPr/>
                    <a:lstStyle/>
                    <a:p>
                      <a:pPr defTabSz="914400">
                        <a:defRPr>
                          <a:solidFill>
                            <a:srgbClr val="000000"/>
                          </a:solidFill>
                        </a:defRPr>
                      </a:pPr>
                      <a:r>
                        <a:rPr b="1" sz="1500">
                          <a:solidFill>
                            <a:srgbClr val="FFFFFF"/>
                          </a:solidFill>
                          <a:latin typeface="Helvetica"/>
                          <a:ea typeface="Helvetica"/>
                          <a:cs typeface="Helvetica"/>
                          <a:sym typeface="Helvetica"/>
                        </a:rPr>
                        <a:t>MEDIANA</a:t>
                      </a:r>
                    </a:p>
                  </a:txBody>
                  <a:tcPr marL="50800" marR="50800" marT="50800" marB="50800" anchor="ctr" anchorCtr="0" horzOverflow="overflow">
                    <a:lnL w="12700">
                      <a:solidFill>
                        <a:srgbClr val="FFFFFF"/>
                      </a:solidFill>
                      <a:miter lim="400000"/>
                    </a:lnL>
                  </a:tcPr>
                </a:tc>
                <a:tc>
                  <a:txBody>
                    <a:bodyPr/>
                    <a:lstStyle/>
                    <a:p>
                      <a:pPr defTabSz="914400">
                        <a:defRPr>
                          <a:solidFill>
                            <a:srgbClr val="000000"/>
                          </a:solidFill>
                        </a:defRPr>
                      </a:pPr>
                      <a:r>
                        <a:rPr b="1" sz="1500">
                          <a:solidFill>
                            <a:srgbClr val="FFFFFF"/>
                          </a:solidFill>
                          <a:latin typeface="Helvetica"/>
                          <a:ea typeface="Helvetica"/>
                          <a:cs typeface="Helvetica"/>
                          <a:sym typeface="Helvetica"/>
                        </a:rPr>
                        <a:t>20-99</a:t>
                      </a:r>
                    </a:p>
                  </a:txBody>
                  <a:tcPr marL="50800" marR="50800" marT="50800" marB="50800" anchor="ctr" anchorCtr="0" horzOverflow="overflow">
                    <a:lnR w="12700">
                      <a:solidFill>
                        <a:srgbClr val="FFFFFF"/>
                      </a:solidFill>
                      <a:miter lim="400000"/>
                    </a:lnR>
                  </a:tcPr>
                </a:tc>
              </a:tr>
              <a:tr h="694809">
                <a:tc>
                  <a:txBody>
                    <a:bodyPr/>
                    <a:lstStyle/>
                    <a:p>
                      <a:pPr defTabSz="914400">
                        <a:defRPr>
                          <a:solidFill>
                            <a:srgbClr val="000000"/>
                          </a:solidFill>
                        </a:defRPr>
                      </a:pPr>
                      <a:r>
                        <a:rPr b="1" sz="1500">
                          <a:solidFill>
                            <a:srgbClr val="FFFFFF"/>
                          </a:solidFill>
                          <a:latin typeface="Helvetica"/>
                          <a:ea typeface="Helvetica"/>
                          <a:cs typeface="Helvetica"/>
                          <a:sym typeface="Helvetica"/>
                        </a:rPr>
                        <a:t>GRAN INDUSTRIA</a:t>
                      </a:r>
                    </a:p>
                  </a:txBody>
                  <a:tcPr marL="50800" marR="50800" marT="50800" marB="50800" anchor="ctr" anchorCtr="0" horzOverflow="overflow">
                    <a:lnL w="12700">
                      <a:solidFill>
                        <a:srgbClr val="FFFFFF"/>
                      </a:solidFill>
                      <a:miter lim="400000"/>
                    </a:lnL>
                    <a:lnB w="12700">
                      <a:solidFill>
                        <a:srgbClr val="FFFFFF"/>
                      </a:solidFill>
                      <a:miter lim="400000"/>
                    </a:lnB>
                  </a:tcPr>
                </a:tc>
                <a:tc>
                  <a:txBody>
                    <a:bodyPr/>
                    <a:lstStyle/>
                    <a:p>
                      <a:pPr defTabSz="914400">
                        <a:defRPr>
                          <a:solidFill>
                            <a:srgbClr val="000000"/>
                          </a:solidFill>
                        </a:defRPr>
                      </a:pPr>
                      <a:r>
                        <a:rPr b="1" sz="1500">
                          <a:solidFill>
                            <a:srgbClr val="FFFFFF"/>
                          </a:solidFill>
                          <a:latin typeface="Helvetica"/>
                          <a:ea typeface="Helvetica"/>
                          <a:cs typeface="Helvetica"/>
                          <a:sym typeface="Helvetica"/>
                        </a:rPr>
                        <a:t>100 o más</a:t>
                      </a:r>
                    </a:p>
                  </a:txBody>
                  <a:tcPr marL="50800" marR="50800" marT="50800" marB="50800" anchor="ctr" anchorCtr="0" horzOverflow="overflow">
                    <a:lnR w="12700">
                      <a:solidFill>
                        <a:srgbClr val="FFFFFF"/>
                      </a:solidFill>
                      <a:miter lim="400000"/>
                    </a:lnR>
                    <a:lnB w="12700">
                      <a:solidFill>
                        <a:srgbClr val="FFFFFF"/>
                      </a:solidFill>
                      <a:miter lim="400000"/>
                    </a:lnB>
                  </a:tcPr>
                </a:tc>
              </a:tr>
            </a:tbl>
          </a:graphicData>
        </a:graphic>
      </p:graphicFrame>
      <p:sp>
        <p:nvSpPr>
          <p:cNvPr id="265" name="Shape 265"/>
          <p:cNvSpPr/>
          <p:nvPr/>
        </p:nvSpPr>
        <p:spPr>
          <a:xfrm>
            <a:off x="510615" y="5672666"/>
            <a:ext cx="4956303"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pPr>
            <a:r>
              <a:t>Fuente. Instituto de Investigaciones </a:t>
            </a:r>
          </a:p>
          <a:p>
            <a:pPr>
              <a:defRPr sz="2000"/>
            </a:pPr>
            <a:r>
              <a:t>Socio económicas y Tecnológicas-ISOTEC</a:t>
            </a:r>
          </a:p>
        </p:txBody>
      </p:sp>
      <p:pic>
        <p:nvPicPr>
          <p:cNvPr id="266" name="Captura de pantalla 2016-05-18 a las 12.33.38 p.m..png"/>
          <p:cNvPicPr>
            <a:picLocks noChangeAspect="1"/>
          </p:cNvPicPr>
          <p:nvPr/>
        </p:nvPicPr>
        <p:blipFill>
          <a:blip r:embed="rId4">
            <a:extLst/>
          </a:blip>
          <a:srcRect l="10394" t="6514" r="12762" b="10319"/>
          <a:stretch>
            <a:fillRect/>
          </a:stretch>
        </p:blipFill>
        <p:spPr>
          <a:xfrm>
            <a:off x="8882170" y="1892202"/>
            <a:ext cx="1875806" cy="1853636"/>
          </a:xfrm>
          <a:custGeom>
            <a:avLst/>
            <a:gdLst/>
            <a:ahLst/>
            <a:cxnLst>
              <a:cxn ang="0">
                <a:pos x="wd2" y="hd2"/>
              </a:cxn>
              <a:cxn ang="5400000">
                <a:pos x="wd2" y="hd2"/>
              </a:cxn>
              <a:cxn ang="10800000">
                <a:pos x="wd2" y="hd2"/>
              </a:cxn>
              <a:cxn ang="16200000">
                <a:pos x="wd2" y="hd2"/>
              </a:cxn>
            </a:cxnLst>
            <a:rect l="0" t="0" r="r" b="b"/>
            <a:pathLst>
              <a:path w="21509" h="21584" fill="norm" stroke="1" extrusionOk="0">
                <a:moveTo>
                  <a:pt x="10769" y="0"/>
                </a:moveTo>
                <a:cubicBezTo>
                  <a:pt x="9053" y="2"/>
                  <a:pt x="8562" y="33"/>
                  <a:pt x="8161" y="157"/>
                </a:cubicBezTo>
                <a:cubicBezTo>
                  <a:pt x="6264" y="743"/>
                  <a:pt x="5014" y="1434"/>
                  <a:pt x="3560" y="2703"/>
                </a:cubicBezTo>
                <a:cubicBezTo>
                  <a:pt x="2643" y="3504"/>
                  <a:pt x="2480" y="3693"/>
                  <a:pt x="1881" y="4667"/>
                </a:cubicBezTo>
                <a:cubicBezTo>
                  <a:pt x="1182" y="5805"/>
                  <a:pt x="835" y="6579"/>
                  <a:pt x="529" y="7676"/>
                </a:cubicBezTo>
                <a:cubicBezTo>
                  <a:pt x="266" y="8622"/>
                  <a:pt x="-78" y="11049"/>
                  <a:pt x="15" y="11308"/>
                </a:cubicBezTo>
                <a:cubicBezTo>
                  <a:pt x="38" y="11370"/>
                  <a:pt x="116" y="11853"/>
                  <a:pt x="188" y="12380"/>
                </a:cubicBezTo>
                <a:cubicBezTo>
                  <a:pt x="442" y="14238"/>
                  <a:pt x="1262" y="16173"/>
                  <a:pt x="2359" y="17505"/>
                </a:cubicBezTo>
                <a:cubicBezTo>
                  <a:pt x="2991" y="18273"/>
                  <a:pt x="3834" y="19127"/>
                  <a:pt x="4379" y="19553"/>
                </a:cubicBezTo>
                <a:cubicBezTo>
                  <a:pt x="5297" y="20268"/>
                  <a:pt x="7307" y="21152"/>
                  <a:pt x="8648" y="21433"/>
                </a:cubicBezTo>
                <a:cubicBezTo>
                  <a:pt x="9306" y="21571"/>
                  <a:pt x="9767" y="21600"/>
                  <a:pt x="10996" y="21577"/>
                </a:cubicBezTo>
                <a:cubicBezTo>
                  <a:pt x="11838" y="21561"/>
                  <a:pt x="12728" y="21499"/>
                  <a:pt x="12976" y="21438"/>
                </a:cubicBezTo>
                <a:cubicBezTo>
                  <a:pt x="13821" y="21228"/>
                  <a:pt x="15133" y="20759"/>
                  <a:pt x="15674" y="20477"/>
                </a:cubicBezTo>
                <a:cubicBezTo>
                  <a:pt x="19303" y="18583"/>
                  <a:pt x="21522" y="14882"/>
                  <a:pt x="21508" y="10740"/>
                </a:cubicBezTo>
                <a:cubicBezTo>
                  <a:pt x="21503" y="9236"/>
                  <a:pt x="21260" y="7862"/>
                  <a:pt x="20817" y="6853"/>
                </a:cubicBezTo>
                <a:cubicBezTo>
                  <a:pt x="20078" y="5174"/>
                  <a:pt x="19682" y="4505"/>
                  <a:pt x="18901" y="3614"/>
                </a:cubicBezTo>
                <a:cubicBezTo>
                  <a:pt x="17562" y="2088"/>
                  <a:pt x="15938" y="1023"/>
                  <a:pt x="13922" y="347"/>
                </a:cubicBezTo>
                <a:lnTo>
                  <a:pt x="12885" y="0"/>
                </a:lnTo>
                <a:lnTo>
                  <a:pt x="10769" y="0"/>
                </a:lnTo>
                <a:close/>
              </a:path>
            </a:pathLst>
          </a:custGeom>
          <a:ln w="12700">
            <a:miter lim="400000"/>
          </a:ln>
        </p:spPr>
      </p:pic>
      <p:sp>
        <p:nvSpPr>
          <p:cNvPr id="267" name="Shape 267"/>
          <p:cNvSpPr/>
          <p:nvPr/>
        </p:nvSpPr>
        <p:spPr>
          <a:xfrm>
            <a:off x="9280082" y="977899"/>
            <a:ext cx="1079983"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90%</a:t>
            </a:r>
          </a:p>
        </p:txBody>
      </p:sp>
      <p:sp>
        <p:nvSpPr>
          <p:cNvPr id="268" name="Shape 268"/>
          <p:cNvSpPr/>
          <p:nvPr/>
        </p:nvSpPr>
        <p:spPr>
          <a:xfrm>
            <a:off x="7130403" y="3974340"/>
            <a:ext cx="5379340"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vl1pPr>
          </a:lstStyle>
          <a:p>
            <a:pPr/>
            <a:r>
              <a:t>60% privadas (Ayyagari, 2003)</a:t>
            </a:r>
          </a:p>
        </p:txBody>
      </p:sp>
      <p:pic>
        <p:nvPicPr>
          <p:cNvPr id="269" name=""/>
          <p:cNvPicPr>
            <a:picLocks noChangeAspect="0"/>
          </p:cNvPicPr>
          <p:nvPr/>
        </p:nvPicPr>
        <p:blipFill>
          <a:blip r:embed="rId5">
            <a:extLst/>
          </a:blip>
          <a:stretch>
            <a:fillRect/>
          </a:stretch>
        </p:blipFill>
        <p:spPr>
          <a:xfrm>
            <a:off x="6752518" y="4800487"/>
            <a:ext cx="5812016" cy="101601"/>
          </a:xfrm>
          <a:prstGeom prst="rect">
            <a:avLst/>
          </a:prstGeom>
        </p:spPr>
      </p:pic>
      <p:sp>
        <p:nvSpPr>
          <p:cNvPr id="271" name="Shape 271"/>
          <p:cNvSpPr/>
          <p:nvPr/>
        </p:nvSpPr>
        <p:spPr>
          <a:xfrm>
            <a:off x="6179384" y="6616699"/>
            <a:ext cx="1187898"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100$</a:t>
            </a:r>
          </a:p>
        </p:txBody>
      </p:sp>
      <p:sp>
        <p:nvSpPr>
          <p:cNvPr id="272" name="Shape 272"/>
          <p:cNvSpPr/>
          <p:nvPr/>
        </p:nvSpPr>
        <p:spPr>
          <a:xfrm>
            <a:off x="8068733" y="6604000"/>
            <a:ext cx="1741620" cy="711200"/>
          </a:xfrm>
          <a:prstGeom prst="rightArrow">
            <a:avLst>
              <a:gd name="adj1" fmla="val 32000"/>
              <a:gd name="adj2" fmla="val 95869"/>
            </a:avLst>
          </a:prstGeom>
          <a:gradFill>
            <a:gsLst>
              <a:gs pos="0">
                <a:schemeClr val="accent3">
                  <a:lumOff val="5363"/>
                </a:schemeClr>
              </a:gs>
              <a:gs pos="100000">
                <a:schemeClr val="accent3">
                  <a:lumOff val="-9685"/>
                </a:schemeClr>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defRPr sz="2400">
                <a:effectLst>
                  <a:outerShdw sx="100000" sy="100000" kx="0" ky="0" algn="b" rotWithShape="0" blurRad="25400" dist="23998" dir="2700000">
                    <a:srgbClr val="000000">
                      <a:alpha val="31034"/>
                    </a:srgbClr>
                  </a:outerShdw>
                </a:effectLst>
              </a:defRPr>
            </a:pPr>
          </a:p>
        </p:txBody>
      </p:sp>
      <p:sp>
        <p:nvSpPr>
          <p:cNvPr id="273" name="Shape 273"/>
          <p:cNvSpPr/>
          <p:nvPr/>
        </p:nvSpPr>
        <p:spPr>
          <a:xfrm>
            <a:off x="3950690" y="7543800"/>
            <a:ext cx="5103420" cy="1270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Tejido empresarial</a:t>
            </a:r>
          </a:p>
          <a:p>
            <a:pPr/>
            <a:r>
              <a:t>Ecuatoriano por ventas</a:t>
            </a:r>
          </a:p>
        </p:txBody>
      </p:sp>
      <p:sp>
        <p:nvSpPr>
          <p:cNvPr id="274" name="Shape 274"/>
          <p:cNvSpPr/>
          <p:nvPr/>
        </p:nvSpPr>
        <p:spPr>
          <a:xfrm>
            <a:off x="10646004" y="6616699"/>
            <a:ext cx="919498"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39$</a:t>
            </a:r>
          </a:p>
        </p:txBody>
      </p:sp>
      <p:sp>
        <p:nvSpPr>
          <p:cNvPr id="275" name="Shape 275"/>
          <p:cNvSpPr/>
          <p:nvPr/>
        </p:nvSpPr>
        <p:spPr>
          <a:xfrm>
            <a:off x="10244350" y="7649633"/>
            <a:ext cx="1722807"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PyMEs </a:t>
            </a:r>
          </a:p>
        </p:txBody>
      </p:sp>
      <p:sp>
        <p:nvSpPr>
          <p:cNvPr id="276" name="Shape 276"/>
          <p:cNvSpPr/>
          <p:nvPr/>
        </p:nvSpPr>
        <p:spPr>
          <a:xfrm>
            <a:off x="9492942" y="8682566"/>
            <a:ext cx="3225623"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(Araque,2012)</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5" presetID="3" grpId="1" fill="hold">
                                  <p:stCondLst>
                                    <p:cond delay="0"/>
                                  </p:stCondLst>
                                  <p:iterate type="el" backwards="0">
                                    <p:tmAbs val="0"/>
                                  </p:iterate>
                                  <p:childTnLst>
                                    <p:set>
                                      <p:cBhvr>
                                        <p:cTn id="6" fill="hold"/>
                                        <p:tgtEl>
                                          <p:spTgt spid="263"/>
                                        </p:tgtEl>
                                        <p:attrNameLst>
                                          <p:attrName>style.visibility</p:attrName>
                                        </p:attrNameLst>
                                      </p:cBhvr>
                                      <p:to>
                                        <p:strVal val="visible"/>
                                      </p:to>
                                    </p:set>
                                    <p:animEffect filter="blinds(vertical)" transition="in">
                                      <p:cBhvr>
                                        <p:cTn id="7" dur="1000"/>
                                        <p:tgtEl>
                                          <p:spTgt spid="2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3"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6">
            <a:hueOff val="10811956"/>
            <a:satOff val="-58544"/>
            <a:lumOff val="-9736"/>
          </a:schemeClr>
        </a:solidFill>
      </p:bgPr>
    </p:bg>
    <p:spTree>
      <p:nvGrpSpPr>
        <p:cNvPr id="1" name=""/>
        <p:cNvGrpSpPr/>
        <p:nvPr/>
      </p:nvGrpSpPr>
      <p:grpSpPr>
        <a:xfrm>
          <a:off x="0" y="0"/>
          <a:ext cx="0" cy="0"/>
          <a:chOff x="0" y="0"/>
          <a:chExt cx="0" cy="0"/>
        </a:xfrm>
      </p:grpSpPr>
      <p:pic>
        <p:nvPicPr>
          <p:cNvPr id="278" name="Captura de pantalla 2016-05-17 a las 11.34.32 p.m..png"/>
          <p:cNvPicPr>
            <a:picLocks noChangeAspect="1"/>
          </p:cNvPicPr>
          <p:nvPr/>
        </p:nvPicPr>
        <p:blipFill>
          <a:blip r:embed="rId2">
            <a:extLst/>
          </a:blip>
          <a:srcRect l="0" t="2143" r="0" b="0"/>
          <a:stretch>
            <a:fillRect/>
          </a:stretch>
        </p:blipFill>
        <p:spPr>
          <a:xfrm>
            <a:off x="45016" y="8320792"/>
            <a:ext cx="1369935" cy="1376795"/>
          </a:xfrm>
          <a:custGeom>
            <a:avLst/>
            <a:gdLst/>
            <a:ahLst/>
            <a:cxnLst>
              <a:cxn ang="0">
                <a:pos x="wd2" y="hd2"/>
              </a:cxn>
              <a:cxn ang="5400000">
                <a:pos x="wd2" y="hd2"/>
              </a:cxn>
              <a:cxn ang="10800000">
                <a:pos x="wd2" y="hd2"/>
              </a:cxn>
              <a:cxn ang="16200000">
                <a:pos x="wd2" y="hd2"/>
              </a:cxn>
            </a:cxnLst>
            <a:rect l="0" t="0" r="r" b="b"/>
            <a:pathLst>
              <a:path w="21600" h="21588" fill="norm" stroke="1" extrusionOk="0">
                <a:moveTo>
                  <a:pt x="11495" y="27"/>
                </a:moveTo>
                <a:cubicBezTo>
                  <a:pt x="10805" y="-12"/>
                  <a:pt x="10076" y="-11"/>
                  <a:pt x="9549" y="45"/>
                </a:cubicBezTo>
                <a:cubicBezTo>
                  <a:pt x="8990" y="105"/>
                  <a:pt x="8256" y="235"/>
                  <a:pt x="8191" y="282"/>
                </a:cubicBezTo>
                <a:cubicBezTo>
                  <a:pt x="8165" y="301"/>
                  <a:pt x="8033" y="338"/>
                  <a:pt x="7903" y="369"/>
                </a:cubicBezTo>
                <a:cubicBezTo>
                  <a:pt x="7482" y="468"/>
                  <a:pt x="6917" y="657"/>
                  <a:pt x="6576" y="811"/>
                </a:cubicBezTo>
                <a:cubicBezTo>
                  <a:pt x="6030" y="1057"/>
                  <a:pt x="5158" y="1512"/>
                  <a:pt x="5056" y="1601"/>
                </a:cubicBezTo>
                <a:cubicBezTo>
                  <a:pt x="5004" y="1647"/>
                  <a:pt x="4830" y="1765"/>
                  <a:pt x="4674" y="1862"/>
                </a:cubicBezTo>
                <a:cubicBezTo>
                  <a:pt x="4357" y="2060"/>
                  <a:pt x="4133" y="2235"/>
                  <a:pt x="3792" y="2541"/>
                </a:cubicBezTo>
                <a:cubicBezTo>
                  <a:pt x="3665" y="2654"/>
                  <a:pt x="3560" y="2727"/>
                  <a:pt x="3560" y="2709"/>
                </a:cubicBezTo>
                <a:cubicBezTo>
                  <a:pt x="3560" y="2690"/>
                  <a:pt x="3508" y="2742"/>
                  <a:pt x="3441" y="2821"/>
                </a:cubicBezTo>
                <a:cubicBezTo>
                  <a:pt x="3375" y="2899"/>
                  <a:pt x="3274" y="2978"/>
                  <a:pt x="3222" y="2995"/>
                </a:cubicBezTo>
                <a:cubicBezTo>
                  <a:pt x="3171" y="3011"/>
                  <a:pt x="3135" y="3045"/>
                  <a:pt x="3141" y="3076"/>
                </a:cubicBezTo>
                <a:cubicBezTo>
                  <a:pt x="3147" y="3106"/>
                  <a:pt x="2991" y="3301"/>
                  <a:pt x="2797" y="3505"/>
                </a:cubicBezTo>
                <a:cubicBezTo>
                  <a:pt x="2603" y="3709"/>
                  <a:pt x="2427" y="3910"/>
                  <a:pt x="2403" y="3953"/>
                </a:cubicBezTo>
                <a:cubicBezTo>
                  <a:pt x="2378" y="3996"/>
                  <a:pt x="2256" y="4158"/>
                  <a:pt x="2134" y="4314"/>
                </a:cubicBezTo>
                <a:cubicBezTo>
                  <a:pt x="2011" y="4470"/>
                  <a:pt x="1880" y="4659"/>
                  <a:pt x="1840" y="4737"/>
                </a:cubicBezTo>
                <a:cubicBezTo>
                  <a:pt x="1799" y="4816"/>
                  <a:pt x="1690" y="4994"/>
                  <a:pt x="1596" y="5135"/>
                </a:cubicBezTo>
                <a:cubicBezTo>
                  <a:pt x="1502" y="5277"/>
                  <a:pt x="1412" y="5438"/>
                  <a:pt x="1395" y="5490"/>
                </a:cubicBezTo>
                <a:cubicBezTo>
                  <a:pt x="1379" y="5542"/>
                  <a:pt x="1323" y="5636"/>
                  <a:pt x="1276" y="5702"/>
                </a:cubicBezTo>
                <a:cubicBezTo>
                  <a:pt x="1230" y="5767"/>
                  <a:pt x="1121" y="6011"/>
                  <a:pt x="1026" y="6243"/>
                </a:cubicBezTo>
                <a:cubicBezTo>
                  <a:pt x="932" y="6475"/>
                  <a:pt x="829" y="6711"/>
                  <a:pt x="801" y="6759"/>
                </a:cubicBezTo>
                <a:cubicBezTo>
                  <a:pt x="724" y="6895"/>
                  <a:pt x="529" y="7559"/>
                  <a:pt x="419" y="8060"/>
                </a:cubicBezTo>
                <a:cubicBezTo>
                  <a:pt x="365" y="8306"/>
                  <a:pt x="288" y="8644"/>
                  <a:pt x="250" y="8813"/>
                </a:cubicBezTo>
                <a:cubicBezTo>
                  <a:pt x="97" y="9502"/>
                  <a:pt x="126" y="11698"/>
                  <a:pt x="294" y="12372"/>
                </a:cubicBezTo>
                <a:cubicBezTo>
                  <a:pt x="320" y="12476"/>
                  <a:pt x="339" y="12608"/>
                  <a:pt x="338" y="12665"/>
                </a:cubicBezTo>
                <a:cubicBezTo>
                  <a:pt x="336" y="12722"/>
                  <a:pt x="356" y="12780"/>
                  <a:pt x="382" y="12795"/>
                </a:cubicBezTo>
                <a:cubicBezTo>
                  <a:pt x="407" y="12811"/>
                  <a:pt x="425" y="12861"/>
                  <a:pt x="425" y="12907"/>
                </a:cubicBezTo>
                <a:cubicBezTo>
                  <a:pt x="425" y="13039"/>
                  <a:pt x="715" y="14015"/>
                  <a:pt x="776" y="14090"/>
                </a:cubicBezTo>
                <a:cubicBezTo>
                  <a:pt x="806" y="14126"/>
                  <a:pt x="829" y="14168"/>
                  <a:pt x="826" y="14183"/>
                </a:cubicBezTo>
                <a:cubicBezTo>
                  <a:pt x="820" y="14212"/>
                  <a:pt x="824" y="14233"/>
                  <a:pt x="989" y="14644"/>
                </a:cubicBezTo>
                <a:cubicBezTo>
                  <a:pt x="1126" y="14985"/>
                  <a:pt x="1405" y="15530"/>
                  <a:pt x="1596" y="15826"/>
                </a:cubicBezTo>
                <a:cubicBezTo>
                  <a:pt x="1683" y="15962"/>
                  <a:pt x="1758" y="16087"/>
                  <a:pt x="1758" y="16106"/>
                </a:cubicBezTo>
                <a:cubicBezTo>
                  <a:pt x="1758" y="16125"/>
                  <a:pt x="1841" y="16250"/>
                  <a:pt x="1940" y="16380"/>
                </a:cubicBezTo>
                <a:cubicBezTo>
                  <a:pt x="2243" y="16777"/>
                  <a:pt x="2372" y="16979"/>
                  <a:pt x="2346" y="17021"/>
                </a:cubicBezTo>
                <a:cubicBezTo>
                  <a:pt x="2333" y="17042"/>
                  <a:pt x="2371" y="17084"/>
                  <a:pt x="2434" y="17108"/>
                </a:cubicBezTo>
                <a:cubicBezTo>
                  <a:pt x="2575" y="17161"/>
                  <a:pt x="2764" y="17383"/>
                  <a:pt x="2722" y="17450"/>
                </a:cubicBezTo>
                <a:cubicBezTo>
                  <a:pt x="2705" y="17477"/>
                  <a:pt x="2713" y="17486"/>
                  <a:pt x="2741" y="17469"/>
                </a:cubicBezTo>
                <a:cubicBezTo>
                  <a:pt x="2808" y="17427"/>
                  <a:pt x="3092" y="17771"/>
                  <a:pt x="3060" y="17854"/>
                </a:cubicBezTo>
                <a:cubicBezTo>
                  <a:pt x="3044" y="17896"/>
                  <a:pt x="3058" y="17909"/>
                  <a:pt x="3104" y="17892"/>
                </a:cubicBezTo>
                <a:cubicBezTo>
                  <a:pt x="3191" y="17858"/>
                  <a:pt x="4010" y="18588"/>
                  <a:pt x="4011" y="18701"/>
                </a:cubicBezTo>
                <a:cubicBezTo>
                  <a:pt x="4011" y="18754"/>
                  <a:pt x="4051" y="18780"/>
                  <a:pt x="4136" y="18782"/>
                </a:cubicBezTo>
                <a:cubicBezTo>
                  <a:pt x="4205" y="18783"/>
                  <a:pt x="4295" y="18811"/>
                  <a:pt x="4330" y="18838"/>
                </a:cubicBezTo>
                <a:cubicBezTo>
                  <a:pt x="4365" y="18864"/>
                  <a:pt x="4547" y="18999"/>
                  <a:pt x="4737" y="19136"/>
                </a:cubicBezTo>
                <a:cubicBezTo>
                  <a:pt x="4926" y="19274"/>
                  <a:pt x="5081" y="19404"/>
                  <a:pt x="5081" y="19429"/>
                </a:cubicBezTo>
                <a:cubicBezTo>
                  <a:pt x="5081" y="19454"/>
                  <a:pt x="5110" y="19463"/>
                  <a:pt x="5150" y="19447"/>
                </a:cubicBezTo>
                <a:cubicBezTo>
                  <a:pt x="5190" y="19432"/>
                  <a:pt x="5236" y="19448"/>
                  <a:pt x="5250" y="19485"/>
                </a:cubicBezTo>
                <a:cubicBezTo>
                  <a:pt x="5264" y="19521"/>
                  <a:pt x="5324" y="19563"/>
                  <a:pt x="5381" y="19578"/>
                </a:cubicBezTo>
                <a:cubicBezTo>
                  <a:pt x="5438" y="19593"/>
                  <a:pt x="5559" y="19651"/>
                  <a:pt x="5650" y="19709"/>
                </a:cubicBezTo>
                <a:cubicBezTo>
                  <a:pt x="5742" y="19766"/>
                  <a:pt x="5830" y="19813"/>
                  <a:pt x="5851" y="19815"/>
                </a:cubicBezTo>
                <a:cubicBezTo>
                  <a:pt x="5871" y="19816"/>
                  <a:pt x="5905" y="19849"/>
                  <a:pt x="5926" y="19883"/>
                </a:cubicBezTo>
                <a:cubicBezTo>
                  <a:pt x="5947" y="19917"/>
                  <a:pt x="5983" y="19939"/>
                  <a:pt x="6007" y="19933"/>
                </a:cubicBezTo>
                <a:cubicBezTo>
                  <a:pt x="6031" y="19926"/>
                  <a:pt x="6151" y="19960"/>
                  <a:pt x="6270" y="20014"/>
                </a:cubicBezTo>
                <a:cubicBezTo>
                  <a:pt x="6389" y="20067"/>
                  <a:pt x="6567" y="20136"/>
                  <a:pt x="6670" y="20169"/>
                </a:cubicBezTo>
                <a:cubicBezTo>
                  <a:pt x="6773" y="20202"/>
                  <a:pt x="6949" y="20270"/>
                  <a:pt x="7058" y="20319"/>
                </a:cubicBezTo>
                <a:cubicBezTo>
                  <a:pt x="7167" y="20367"/>
                  <a:pt x="7453" y="20464"/>
                  <a:pt x="7696" y="20530"/>
                </a:cubicBezTo>
                <a:cubicBezTo>
                  <a:pt x="7940" y="20597"/>
                  <a:pt x="8182" y="20673"/>
                  <a:pt x="8228" y="20698"/>
                </a:cubicBezTo>
                <a:cubicBezTo>
                  <a:pt x="8275" y="20724"/>
                  <a:pt x="8327" y="20729"/>
                  <a:pt x="8347" y="20717"/>
                </a:cubicBezTo>
                <a:cubicBezTo>
                  <a:pt x="8367" y="20704"/>
                  <a:pt x="8577" y="20741"/>
                  <a:pt x="8810" y="20792"/>
                </a:cubicBezTo>
                <a:cubicBezTo>
                  <a:pt x="9044" y="20842"/>
                  <a:pt x="9402" y="20900"/>
                  <a:pt x="9611" y="20922"/>
                </a:cubicBezTo>
                <a:cubicBezTo>
                  <a:pt x="10387" y="21004"/>
                  <a:pt x="12133" y="20958"/>
                  <a:pt x="12439" y="20848"/>
                </a:cubicBezTo>
                <a:cubicBezTo>
                  <a:pt x="12479" y="20833"/>
                  <a:pt x="12574" y="20814"/>
                  <a:pt x="12652" y="20804"/>
                </a:cubicBezTo>
                <a:cubicBezTo>
                  <a:pt x="12807" y="20785"/>
                  <a:pt x="12898" y="20766"/>
                  <a:pt x="13009" y="20729"/>
                </a:cubicBezTo>
                <a:cubicBezTo>
                  <a:pt x="13048" y="20716"/>
                  <a:pt x="13280" y="20657"/>
                  <a:pt x="13528" y="20599"/>
                </a:cubicBezTo>
                <a:cubicBezTo>
                  <a:pt x="14041" y="20477"/>
                  <a:pt x="14369" y="20380"/>
                  <a:pt x="14492" y="20312"/>
                </a:cubicBezTo>
                <a:cubicBezTo>
                  <a:pt x="14538" y="20287"/>
                  <a:pt x="14695" y="20218"/>
                  <a:pt x="14842" y="20163"/>
                </a:cubicBezTo>
                <a:cubicBezTo>
                  <a:pt x="15217" y="20024"/>
                  <a:pt x="16128" y="19559"/>
                  <a:pt x="16469" y="19329"/>
                </a:cubicBezTo>
                <a:cubicBezTo>
                  <a:pt x="16626" y="19223"/>
                  <a:pt x="16765" y="19136"/>
                  <a:pt x="16782" y="19136"/>
                </a:cubicBezTo>
                <a:cubicBezTo>
                  <a:pt x="16799" y="19136"/>
                  <a:pt x="16900" y="19059"/>
                  <a:pt x="17007" y="18968"/>
                </a:cubicBezTo>
                <a:cubicBezTo>
                  <a:pt x="17114" y="18877"/>
                  <a:pt x="17236" y="18812"/>
                  <a:pt x="17276" y="18819"/>
                </a:cubicBezTo>
                <a:cubicBezTo>
                  <a:pt x="17317" y="18825"/>
                  <a:pt x="17350" y="18808"/>
                  <a:pt x="17351" y="18782"/>
                </a:cubicBezTo>
                <a:cubicBezTo>
                  <a:pt x="17355" y="18721"/>
                  <a:pt x="17634" y="18427"/>
                  <a:pt x="17689" y="18427"/>
                </a:cubicBezTo>
                <a:cubicBezTo>
                  <a:pt x="17743" y="18427"/>
                  <a:pt x="18674" y="17501"/>
                  <a:pt x="18778" y="17344"/>
                </a:cubicBezTo>
                <a:cubicBezTo>
                  <a:pt x="18821" y="17279"/>
                  <a:pt x="18880" y="17208"/>
                  <a:pt x="18909" y="17182"/>
                </a:cubicBezTo>
                <a:cubicBezTo>
                  <a:pt x="18938" y="17156"/>
                  <a:pt x="19048" y="17038"/>
                  <a:pt x="19147" y="16921"/>
                </a:cubicBezTo>
                <a:cubicBezTo>
                  <a:pt x="19246" y="16804"/>
                  <a:pt x="19354" y="16710"/>
                  <a:pt x="19385" y="16709"/>
                </a:cubicBezTo>
                <a:cubicBezTo>
                  <a:pt x="19416" y="16709"/>
                  <a:pt x="19430" y="16668"/>
                  <a:pt x="19422" y="16622"/>
                </a:cubicBezTo>
                <a:cubicBezTo>
                  <a:pt x="19415" y="16577"/>
                  <a:pt x="19510" y="16417"/>
                  <a:pt x="19629" y="16261"/>
                </a:cubicBezTo>
                <a:cubicBezTo>
                  <a:pt x="19748" y="16106"/>
                  <a:pt x="19842" y="15954"/>
                  <a:pt x="19842" y="15925"/>
                </a:cubicBezTo>
                <a:cubicBezTo>
                  <a:pt x="19842" y="15897"/>
                  <a:pt x="19881" y="15820"/>
                  <a:pt x="19929" y="15751"/>
                </a:cubicBezTo>
                <a:cubicBezTo>
                  <a:pt x="20032" y="15606"/>
                  <a:pt x="20570" y="14536"/>
                  <a:pt x="20624" y="14370"/>
                </a:cubicBezTo>
                <a:cubicBezTo>
                  <a:pt x="20675" y="14213"/>
                  <a:pt x="20682" y="14190"/>
                  <a:pt x="20693" y="14177"/>
                </a:cubicBezTo>
                <a:cubicBezTo>
                  <a:pt x="20698" y="14170"/>
                  <a:pt x="20712" y="14109"/>
                  <a:pt x="20724" y="14046"/>
                </a:cubicBezTo>
                <a:cubicBezTo>
                  <a:pt x="20736" y="13983"/>
                  <a:pt x="20764" y="13912"/>
                  <a:pt x="20787" y="13884"/>
                </a:cubicBezTo>
                <a:cubicBezTo>
                  <a:pt x="20865" y="13787"/>
                  <a:pt x="21192" y="12490"/>
                  <a:pt x="21250" y="12042"/>
                </a:cubicBezTo>
                <a:cubicBezTo>
                  <a:pt x="21260" y="11965"/>
                  <a:pt x="21291" y="11733"/>
                  <a:pt x="21318" y="11526"/>
                </a:cubicBezTo>
                <a:cubicBezTo>
                  <a:pt x="21378" y="11085"/>
                  <a:pt x="21348" y="9420"/>
                  <a:pt x="21275" y="9074"/>
                </a:cubicBezTo>
                <a:cubicBezTo>
                  <a:pt x="21247" y="8945"/>
                  <a:pt x="21198" y="8707"/>
                  <a:pt x="21168" y="8552"/>
                </a:cubicBezTo>
                <a:cubicBezTo>
                  <a:pt x="21073" y="8048"/>
                  <a:pt x="20876" y="7236"/>
                  <a:pt x="20824" y="7139"/>
                </a:cubicBezTo>
                <a:cubicBezTo>
                  <a:pt x="20796" y="7087"/>
                  <a:pt x="20718" y="6885"/>
                  <a:pt x="20649" y="6691"/>
                </a:cubicBezTo>
                <a:cubicBezTo>
                  <a:pt x="20445" y="6120"/>
                  <a:pt x="19779" y="4844"/>
                  <a:pt x="19548" y="4582"/>
                </a:cubicBezTo>
                <a:cubicBezTo>
                  <a:pt x="19509" y="4537"/>
                  <a:pt x="19392" y="4379"/>
                  <a:pt x="19291" y="4233"/>
                </a:cubicBezTo>
                <a:cubicBezTo>
                  <a:pt x="18991" y="3800"/>
                  <a:pt x="18355" y="3114"/>
                  <a:pt x="17777" y="2590"/>
                </a:cubicBezTo>
                <a:cubicBezTo>
                  <a:pt x="17568" y="2401"/>
                  <a:pt x="17407" y="2222"/>
                  <a:pt x="17414" y="2198"/>
                </a:cubicBezTo>
                <a:cubicBezTo>
                  <a:pt x="17421" y="2175"/>
                  <a:pt x="17397" y="2168"/>
                  <a:pt x="17364" y="2180"/>
                </a:cubicBezTo>
                <a:cubicBezTo>
                  <a:pt x="17330" y="2191"/>
                  <a:pt x="17230" y="2143"/>
                  <a:pt x="17139" y="2074"/>
                </a:cubicBezTo>
                <a:cubicBezTo>
                  <a:pt x="17047" y="2004"/>
                  <a:pt x="16893" y="1902"/>
                  <a:pt x="16794" y="1844"/>
                </a:cubicBezTo>
                <a:cubicBezTo>
                  <a:pt x="16695" y="1784"/>
                  <a:pt x="16627" y="1710"/>
                  <a:pt x="16644" y="1682"/>
                </a:cubicBezTo>
                <a:cubicBezTo>
                  <a:pt x="16662" y="1653"/>
                  <a:pt x="16655" y="1645"/>
                  <a:pt x="16625" y="1663"/>
                </a:cubicBezTo>
                <a:cubicBezTo>
                  <a:pt x="16597" y="1680"/>
                  <a:pt x="16482" y="1632"/>
                  <a:pt x="16369" y="1557"/>
                </a:cubicBezTo>
                <a:cubicBezTo>
                  <a:pt x="16145" y="1409"/>
                  <a:pt x="15309" y="980"/>
                  <a:pt x="14930" y="817"/>
                </a:cubicBezTo>
                <a:cubicBezTo>
                  <a:pt x="14450" y="610"/>
                  <a:pt x="14210" y="527"/>
                  <a:pt x="13222" y="251"/>
                </a:cubicBezTo>
                <a:cubicBezTo>
                  <a:pt x="12839" y="144"/>
                  <a:pt x="12184" y="65"/>
                  <a:pt x="11495" y="27"/>
                </a:cubicBezTo>
                <a:close/>
                <a:moveTo>
                  <a:pt x="13" y="21327"/>
                </a:moveTo>
                <a:cubicBezTo>
                  <a:pt x="4" y="21337"/>
                  <a:pt x="0" y="21374"/>
                  <a:pt x="0" y="21439"/>
                </a:cubicBezTo>
                <a:lnTo>
                  <a:pt x="0" y="21588"/>
                </a:lnTo>
                <a:lnTo>
                  <a:pt x="263" y="21588"/>
                </a:lnTo>
                <a:cubicBezTo>
                  <a:pt x="406" y="21588"/>
                  <a:pt x="519" y="21575"/>
                  <a:pt x="519" y="21563"/>
                </a:cubicBezTo>
                <a:cubicBezTo>
                  <a:pt x="519" y="21551"/>
                  <a:pt x="430" y="21517"/>
                  <a:pt x="319" y="21488"/>
                </a:cubicBezTo>
                <a:cubicBezTo>
                  <a:pt x="208" y="21460"/>
                  <a:pt x="89" y="21406"/>
                  <a:pt x="56" y="21364"/>
                </a:cubicBezTo>
                <a:cubicBezTo>
                  <a:pt x="31" y="21331"/>
                  <a:pt x="21" y="21316"/>
                  <a:pt x="13" y="21327"/>
                </a:cubicBezTo>
                <a:close/>
                <a:moveTo>
                  <a:pt x="21600" y="21358"/>
                </a:moveTo>
                <a:lnTo>
                  <a:pt x="21406" y="21451"/>
                </a:lnTo>
                <a:cubicBezTo>
                  <a:pt x="21302" y="21501"/>
                  <a:pt x="21218" y="21551"/>
                  <a:pt x="21218" y="21563"/>
                </a:cubicBezTo>
                <a:cubicBezTo>
                  <a:pt x="21218" y="21575"/>
                  <a:pt x="21302" y="21588"/>
                  <a:pt x="21406" y="21588"/>
                </a:cubicBezTo>
                <a:cubicBezTo>
                  <a:pt x="21575" y="21588"/>
                  <a:pt x="21600" y="21577"/>
                  <a:pt x="21600" y="21476"/>
                </a:cubicBezTo>
                <a:lnTo>
                  <a:pt x="21600" y="21358"/>
                </a:lnTo>
                <a:close/>
              </a:path>
            </a:pathLst>
          </a:custGeom>
          <a:ln w="12700">
            <a:miter lim="400000"/>
          </a:ln>
        </p:spPr>
      </p:pic>
      <p:sp>
        <p:nvSpPr>
          <p:cNvPr id="279" name="Shape 279"/>
          <p:cNvSpPr/>
          <p:nvPr/>
        </p:nvSpPr>
        <p:spPr>
          <a:xfrm>
            <a:off x="276173" y="3949699"/>
            <a:ext cx="12452453" cy="185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Una generación esta definido como “un grupo social nacido en un periodo de tiempo equivalente a llegar a la adultez” (Olatokun, 2010)</a:t>
            </a:r>
          </a:p>
        </p:txBody>
      </p:sp>
      <p:pic>
        <p:nvPicPr>
          <p:cNvPr id="280" name="Captura de pantalla 2016-05-19 a las 12.37.02 a.m..png"/>
          <p:cNvPicPr>
            <a:picLocks noChangeAspect="1"/>
          </p:cNvPicPr>
          <p:nvPr/>
        </p:nvPicPr>
        <p:blipFill>
          <a:blip r:embed="rId3">
            <a:extLst/>
          </a:blip>
          <a:srcRect l="815" t="3886" r="1" b="5656"/>
          <a:stretch>
            <a:fillRect/>
          </a:stretch>
        </p:blipFill>
        <p:spPr>
          <a:xfrm>
            <a:off x="327024" y="2416694"/>
            <a:ext cx="12350751" cy="4327531"/>
          </a:xfrm>
          <a:custGeom>
            <a:avLst/>
            <a:gdLst/>
            <a:ahLst/>
            <a:cxnLst>
              <a:cxn ang="0">
                <a:pos x="wd2" y="hd2"/>
              </a:cxn>
              <a:cxn ang="5400000">
                <a:pos x="wd2" y="hd2"/>
              </a:cxn>
              <a:cxn ang="10800000">
                <a:pos x="wd2" y="hd2"/>
              </a:cxn>
              <a:cxn ang="16200000">
                <a:pos x="wd2" y="hd2"/>
              </a:cxn>
            </a:cxnLst>
            <a:rect l="0" t="0" r="r" b="b"/>
            <a:pathLst>
              <a:path w="21600" h="21548" fill="norm" stroke="1" extrusionOk="0">
                <a:moveTo>
                  <a:pt x="0" y="0"/>
                </a:moveTo>
                <a:lnTo>
                  <a:pt x="0" y="2946"/>
                </a:lnTo>
                <a:lnTo>
                  <a:pt x="0" y="5893"/>
                </a:lnTo>
                <a:lnTo>
                  <a:pt x="2249" y="5893"/>
                </a:lnTo>
                <a:lnTo>
                  <a:pt x="4498" y="5893"/>
                </a:lnTo>
                <a:lnTo>
                  <a:pt x="4498" y="2946"/>
                </a:lnTo>
                <a:lnTo>
                  <a:pt x="4498" y="0"/>
                </a:lnTo>
                <a:lnTo>
                  <a:pt x="2249" y="0"/>
                </a:lnTo>
                <a:lnTo>
                  <a:pt x="0" y="0"/>
                </a:lnTo>
                <a:close/>
                <a:moveTo>
                  <a:pt x="5622" y="0"/>
                </a:moveTo>
                <a:lnTo>
                  <a:pt x="5622" y="2946"/>
                </a:lnTo>
                <a:lnTo>
                  <a:pt x="5622" y="5893"/>
                </a:lnTo>
                <a:lnTo>
                  <a:pt x="7871" y="5893"/>
                </a:lnTo>
                <a:lnTo>
                  <a:pt x="10120" y="5893"/>
                </a:lnTo>
                <a:lnTo>
                  <a:pt x="10120" y="2946"/>
                </a:lnTo>
                <a:lnTo>
                  <a:pt x="10120" y="0"/>
                </a:lnTo>
                <a:lnTo>
                  <a:pt x="7871" y="0"/>
                </a:lnTo>
                <a:lnTo>
                  <a:pt x="5622" y="0"/>
                </a:lnTo>
                <a:close/>
                <a:moveTo>
                  <a:pt x="11333" y="0"/>
                </a:moveTo>
                <a:lnTo>
                  <a:pt x="11333" y="2946"/>
                </a:lnTo>
                <a:lnTo>
                  <a:pt x="11333" y="5893"/>
                </a:lnTo>
                <a:lnTo>
                  <a:pt x="13582" y="5893"/>
                </a:lnTo>
                <a:lnTo>
                  <a:pt x="15830" y="5893"/>
                </a:lnTo>
                <a:lnTo>
                  <a:pt x="15830" y="2946"/>
                </a:lnTo>
                <a:lnTo>
                  <a:pt x="15830" y="0"/>
                </a:lnTo>
                <a:lnTo>
                  <a:pt x="13582" y="0"/>
                </a:lnTo>
                <a:lnTo>
                  <a:pt x="11333" y="0"/>
                </a:lnTo>
                <a:close/>
                <a:moveTo>
                  <a:pt x="17073" y="0"/>
                </a:moveTo>
                <a:lnTo>
                  <a:pt x="17073" y="2946"/>
                </a:lnTo>
                <a:lnTo>
                  <a:pt x="17073" y="5893"/>
                </a:lnTo>
                <a:lnTo>
                  <a:pt x="19337" y="5893"/>
                </a:lnTo>
                <a:lnTo>
                  <a:pt x="21600" y="5893"/>
                </a:lnTo>
                <a:lnTo>
                  <a:pt x="21600" y="0"/>
                </a:lnTo>
                <a:lnTo>
                  <a:pt x="19337" y="0"/>
                </a:lnTo>
                <a:lnTo>
                  <a:pt x="17073" y="0"/>
                </a:lnTo>
                <a:close/>
                <a:moveTo>
                  <a:pt x="13719" y="7063"/>
                </a:moveTo>
                <a:cubicBezTo>
                  <a:pt x="13702" y="7060"/>
                  <a:pt x="13646" y="7180"/>
                  <a:pt x="13551" y="7420"/>
                </a:cubicBezTo>
                <a:cubicBezTo>
                  <a:pt x="13272" y="8123"/>
                  <a:pt x="13255" y="8143"/>
                  <a:pt x="13111" y="7958"/>
                </a:cubicBezTo>
                <a:cubicBezTo>
                  <a:pt x="13044" y="7872"/>
                  <a:pt x="12980" y="7827"/>
                  <a:pt x="12969" y="7859"/>
                </a:cubicBezTo>
                <a:cubicBezTo>
                  <a:pt x="12958" y="7891"/>
                  <a:pt x="12962" y="8104"/>
                  <a:pt x="12979" y="8333"/>
                </a:cubicBezTo>
                <a:cubicBezTo>
                  <a:pt x="13014" y="8820"/>
                  <a:pt x="12990" y="8935"/>
                  <a:pt x="12867" y="8865"/>
                </a:cubicBezTo>
                <a:cubicBezTo>
                  <a:pt x="12762" y="8805"/>
                  <a:pt x="12758" y="8913"/>
                  <a:pt x="12845" y="9529"/>
                </a:cubicBezTo>
                <a:cubicBezTo>
                  <a:pt x="12954" y="10309"/>
                  <a:pt x="13077" y="11727"/>
                  <a:pt x="13078" y="12220"/>
                </a:cubicBezTo>
                <a:cubicBezTo>
                  <a:pt x="13079" y="12589"/>
                  <a:pt x="13094" y="12752"/>
                  <a:pt x="13146" y="12936"/>
                </a:cubicBezTo>
                <a:cubicBezTo>
                  <a:pt x="13183" y="13067"/>
                  <a:pt x="13217" y="13287"/>
                  <a:pt x="13222" y="13426"/>
                </a:cubicBezTo>
                <a:cubicBezTo>
                  <a:pt x="13228" y="13565"/>
                  <a:pt x="13257" y="13793"/>
                  <a:pt x="13287" y="13934"/>
                </a:cubicBezTo>
                <a:cubicBezTo>
                  <a:pt x="13342" y="14189"/>
                  <a:pt x="13537" y="14562"/>
                  <a:pt x="13617" y="14562"/>
                </a:cubicBezTo>
                <a:cubicBezTo>
                  <a:pt x="13720" y="14562"/>
                  <a:pt x="13727" y="14751"/>
                  <a:pt x="13633" y="15068"/>
                </a:cubicBezTo>
                <a:cubicBezTo>
                  <a:pt x="13502" y="15514"/>
                  <a:pt x="13197" y="17531"/>
                  <a:pt x="13233" y="17716"/>
                </a:cubicBezTo>
                <a:cubicBezTo>
                  <a:pt x="13249" y="17794"/>
                  <a:pt x="13254" y="17943"/>
                  <a:pt x="13245" y="18048"/>
                </a:cubicBezTo>
                <a:cubicBezTo>
                  <a:pt x="13235" y="18153"/>
                  <a:pt x="13246" y="18307"/>
                  <a:pt x="13267" y="18392"/>
                </a:cubicBezTo>
                <a:cubicBezTo>
                  <a:pt x="13306" y="18540"/>
                  <a:pt x="13311" y="18539"/>
                  <a:pt x="13400" y="18358"/>
                </a:cubicBezTo>
                <a:lnTo>
                  <a:pt x="13493" y="18168"/>
                </a:lnTo>
                <a:lnTo>
                  <a:pt x="13582" y="18421"/>
                </a:lnTo>
                <a:cubicBezTo>
                  <a:pt x="13667" y="18664"/>
                  <a:pt x="13670" y="18702"/>
                  <a:pt x="13670" y="19431"/>
                </a:cubicBezTo>
                <a:cubicBezTo>
                  <a:pt x="13670" y="20116"/>
                  <a:pt x="13663" y="20213"/>
                  <a:pt x="13596" y="20439"/>
                </a:cubicBezTo>
                <a:cubicBezTo>
                  <a:pt x="13517" y="20706"/>
                  <a:pt x="13499" y="21111"/>
                  <a:pt x="13558" y="21279"/>
                </a:cubicBezTo>
                <a:cubicBezTo>
                  <a:pt x="13579" y="21341"/>
                  <a:pt x="13685" y="21380"/>
                  <a:pt x="13830" y="21380"/>
                </a:cubicBezTo>
                <a:cubicBezTo>
                  <a:pt x="14028" y="21380"/>
                  <a:pt x="14077" y="21351"/>
                  <a:pt x="14131" y="21206"/>
                </a:cubicBezTo>
                <a:lnTo>
                  <a:pt x="14195" y="21034"/>
                </a:lnTo>
                <a:lnTo>
                  <a:pt x="14295" y="21206"/>
                </a:lnTo>
                <a:cubicBezTo>
                  <a:pt x="14406" y="21398"/>
                  <a:pt x="14751" y="21452"/>
                  <a:pt x="14856" y="21293"/>
                </a:cubicBezTo>
                <a:cubicBezTo>
                  <a:pt x="14933" y="21175"/>
                  <a:pt x="14928" y="20876"/>
                  <a:pt x="14843" y="20520"/>
                </a:cubicBezTo>
                <a:cubicBezTo>
                  <a:pt x="14789" y="20293"/>
                  <a:pt x="14768" y="20058"/>
                  <a:pt x="14751" y="19490"/>
                </a:cubicBezTo>
                <a:lnTo>
                  <a:pt x="14730" y="18753"/>
                </a:lnTo>
                <a:lnTo>
                  <a:pt x="14824" y="18477"/>
                </a:lnTo>
                <a:cubicBezTo>
                  <a:pt x="14916" y="18208"/>
                  <a:pt x="14921" y="18202"/>
                  <a:pt x="15000" y="18330"/>
                </a:cubicBezTo>
                <a:cubicBezTo>
                  <a:pt x="15044" y="18403"/>
                  <a:pt x="15103" y="18439"/>
                  <a:pt x="15130" y="18409"/>
                </a:cubicBezTo>
                <a:cubicBezTo>
                  <a:pt x="15209" y="18323"/>
                  <a:pt x="15176" y="17502"/>
                  <a:pt x="15063" y="16750"/>
                </a:cubicBezTo>
                <a:cubicBezTo>
                  <a:pt x="15011" y="16402"/>
                  <a:pt x="14949" y="15968"/>
                  <a:pt x="14925" y="15783"/>
                </a:cubicBezTo>
                <a:cubicBezTo>
                  <a:pt x="14901" y="15598"/>
                  <a:pt x="14840" y="15302"/>
                  <a:pt x="14790" y="15125"/>
                </a:cubicBezTo>
                <a:cubicBezTo>
                  <a:pt x="14740" y="14949"/>
                  <a:pt x="14708" y="14780"/>
                  <a:pt x="14719" y="14750"/>
                </a:cubicBezTo>
                <a:cubicBezTo>
                  <a:pt x="14729" y="14720"/>
                  <a:pt x="14808" y="14599"/>
                  <a:pt x="14892" y="14481"/>
                </a:cubicBezTo>
                <a:cubicBezTo>
                  <a:pt x="15063" y="14244"/>
                  <a:pt x="15162" y="13892"/>
                  <a:pt x="15194" y="13406"/>
                </a:cubicBezTo>
                <a:cubicBezTo>
                  <a:pt x="15205" y="13231"/>
                  <a:pt x="15235" y="13022"/>
                  <a:pt x="15261" y="12940"/>
                </a:cubicBezTo>
                <a:cubicBezTo>
                  <a:pt x="15295" y="12830"/>
                  <a:pt x="15315" y="12505"/>
                  <a:pt x="15332" y="11718"/>
                </a:cubicBezTo>
                <a:cubicBezTo>
                  <a:pt x="15346" y="11129"/>
                  <a:pt x="15363" y="10566"/>
                  <a:pt x="15371" y="10466"/>
                </a:cubicBezTo>
                <a:cubicBezTo>
                  <a:pt x="15380" y="10355"/>
                  <a:pt x="15451" y="10177"/>
                  <a:pt x="15550" y="10017"/>
                </a:cubicBezTo>
                <a:cubicBezTo>
                  <a:pt x="15662" y="9834"/>
                  <a:pt x="15712" y="9699"/>
                  <a:pt x="15712" y="9582"/>
                </a:cubicBezTo>
                <a:cubicBezTo>
                  <a:pt x="15712" y="9392"/>
                  <a:pt x="15562" y="8985"/>
                  <a:pt x="15394" y="8717"/>
                </a:cubicBezTo>
                <a:cubicBezTo>
                  <a:pt x="15266" y="8513"/>
                  <a:pt x="15250" y="8320"/>
                  <a:pt x="15355" y="8250"/>
                </a:cubicBezTo>
                <a:cubicBezTo>
                  <a:pt x="15485" y="8163"/>
                  <a:pt x="15449" y="8030"/>
                  <a:pt x="15246" y="7845"/>
                </a:cubicBezTo>
                <a:cubicBezTo>
                  <a:pt x="14954" y="7579"/>
                  <a:pt x="14483" y="7451"/>
                  <a:pt x="14149" y="7547"/>
                </a:cubicBezTo>
                <a:cubicBezTo>
                  <a:pt x="13925" y="7611"/>
                  <a:pt x="13870" y="7603"/>
                  <a:pt x="13851" y="7509"/>
                </a:cubicBezTo>
                <a:cubicBezTo>
                  <a:pt x="13833" y="7418"/>
                  <a:pt x="13809" y="7442"/>
                  <a:pt x="13735" y="7618"/>
                </a:cubicBezTo>
                <a:cubicBezTo>
                  <a:pt x="13610" y="7917"/>
                  <a:pt x="13566" y="7816"/>
                  <a:pt x="13657" y="7436"/>
                </a:cubicBezTo>
                <a:cubicBezTo>
                  <a:pt x="13715" y="7191"/>
                  <a:pt x="13737" y="7065"/>
                  <a:pt x="13719" y="7063"/>
                </a:cubicBezTo>
                <a:close/>
                <a:moveTo>
                  <a:pt x="8738" y="7505"/>
                </a:moveTo>
                <a:cubicBezTo>
                  <a:pt x="8342" y="7518"/>
                  <a:pt x="7913" y="7866"/>
                  <a:pt x="7729" y="8357"/>
                </a:cubicBezTo>
                <a:cubicBezTo>
                  <a:pt x="7549" y="8835"/>
                  <a:pt x="7485" y="9778"/>
                  <a:pt x="7558" y="10879"/>
                </a:cubicBezTo>
                <a:cubicBezTo>
                  <a:pt x="7591" y="11379"/>
                  <a:pt x="7600" y="11790"/>
                  <a:pt x="7586" y="12165"/>
                </a:cubicBezTo>
                <a:cubicBezTo>
                  <a:pt x="7569" y="12653"/>
                  <a:pt x="7574" y="12737"/>
                  <a:pt x="7628" y="12902"/>
                </a:cubicBezTo>
                <a:cubicBezTo>
                  <a:pt x="7662" y="13005"/>
                  <a:pt x="7703" y="13250"/>
                  <a:pt x="7718" y="13447"/>
                </a:cubicBezTo>
                <a:cubicBezTo>
                  <a:pt x="7734" y="13645"/>
                  <a:pt x="7768" y="13900"/>
                  <a:pt x="7794" y="14015"/>
                </a:cubicBezTo>
                <a:cubicBezTo>
                  <a:pt x="7842" y="14223"/>
                  <a:pt x="8041" y="14562"/>
                  <a:pt x="8115" y="14562"/>
                </a:cubicBezTo>
                <a:cubicBezTo>
                  <a:pt x="8214" y="14562"/>
                  <a:pt x="8223" y="14752"/>
                  <a:pt x="8137" y="15058"/>
                </a:cubicBezTo>
                <a:cubicBezTo>
                  <a:pt x="8091" y="15225"/>
                  <a:pt x="7980" y="15835"/>
                  <a:pt x="7892" y="16414"/>
                </a:cubicBezTo>
                <a:cubicBezTo>
                  <a:pt x="7755" y="17307"/>
                  <a:pt x="7732" y="17534"/>
                  <a:pt x="7738" y="17913"/>
                </a:cubicBezTo>
                <a:cubicBezTo>
                  <a:pt x="7747" y="18505"/>
                  <a:pt x="7776" y="18572"/>
                  <a:pt x="7911" y="18311"/>
                </a:cubicBezTo>
                <a:cubicBezTo>
                  <a:pt x="8011" y="18118"/>
                  <a:pt x="8023" y="18112"/>
                  <a:pt x="8040" y="18245"/>
                </a:cubicBezTo>
                <a:cubicBezTo>
                  <a:pt x="8051" y="18326"/>
                  <a:pt x="8084" y="18442"/>
                  <a:pt x="8113" y="18502"/>
                </a:cubicBezTo>
                <a:cubicBezTo>
                  <a:pt x="8159" y="18596"/>
                  <a:pt x="8167" y="18737"/>
                  <a:pt x="8167" y="19435"/>
                </a:cubicBezTo>
                <a:cubicBezTo>
                  <a:pt x="8167" y="20203"/>
                  <a:pt x="8162" y="20270"/>
                  <a:pt x="8093" y="20455"/>
                </a:cubicBezTo>
                <a:cubicBezTo>
                  <a:pt x="8012" y="20671"/>
                  <a:pt x="7987" y="21246"/>
                  <a:pt x="8056" y="21324"/>
                </a:cubicBezTo>
                <a:cubicBezTo>
                  <a:pt x="8076" y="21348"/>
                  <a:pt x="8194" y="21370"/>
                  <a:pt x="8318" y="21374"/>
                </a:cubicBezTo>
                <a:cubicBezTo>
                  <a:pt x="8502" y="21379"/>
                  <a:pt x="8557" y="21348"/>
                  <a:pt x="8619" y="21210"/>
                </a:cubicBezTo>
                <a:lnTo>
                  <a:pt x="8696" y="21040"/>
                </a:lnTo>
                <a:lnTo>
                  <a:pt x="8793" y="21210"/>
                </a:lnTo>
                <a:cubicBezTo>
                  <a:pt x="8920" y="21429"/>
                  <a:pt x="9291" y="21454"/>
                  <a:pt x="9363" y="21247"/>
                </a:cubicBezTo>
                <a:cubicBezTo>
                  <a:pt x="9420" y="21085"/>
                  <a:pt x="9400" y="20767"/>
                  <a:pt x="9310" y="20411"/>
                </a:cubicBezTo>
                <a:cubicBezTo>
                  <a:pt x="9260" y="20209"/>
                  <a:pt x="9245" y="20011"/>
                  <a:pt x="9236" y="19415"/>
                </a:cubicBezTo>
                <a:lnTo>
                  <a:pt x="9226" y="18670"/>
                </a:lnTo>
                <a:lnTo>
                  <a:pt x="9325" y="18435"/>
                </a:lnTo>
                <a:cubicBezTo>
                  <a:pt x="9413" y="18225"/>
                  <a:pt x="9430" y="18213"/>
                  <a:pt x="9483" y="18317"/>
                </a:cubicBezTo>
                <a:cubicBezTo>
                  <a:pt x="9611" y="18573"/>
                  <a:pt x="9707" y="18348"/>
                  <a:pt x="9651" y="17919"/>
                </a:cubicBezTo>
                <a:cubicBezTo>
                  <a:pt x="9637" y="17809"/>
                  <a:pt x="9631" y="17669"/>
                  <a:pt x="9639" y="17609"/>
                </a:cubicBezTo>
                <a:cubicBezTo>
                  <a:pt x="9660" y="17439"/>
                  <a:pt x="9327" y="15281"/>
                  <a:pt x="9247" y="15066"/>
                </a:cubicBezTo>
                <a:cubicBezTo>
                  <a:pt x="9207" y="14960"/>
                  <a:pt x="9182" y="14839"/>
                  <a:pt x="9191" y="14797"/>
                </a:cubicBezTo>
                <a:cubicBezTo>
                  <a:pt x="9200" y="14755"/>
                  <a:pt x="9277" y="14634"/>
                  <a:pt x="9363" y="14526"/>
                </a:cubicBezTo>
                <a:cubicBezTo>
                  <a:pt x="9542" y="14300"/>
                  <a:pt x="9634" y="14007"/>
                  <a:pt x="9676" y="13521"/>
                </a:cubicBezTo>
                <a:cubicBezTo>
                  <a:pt x="9693" y="13330"/>
                  <a:pt x="9733" y="13022"/>
                  <a:pt x="9765" y="12837"/>
                </a:cubicBezTo>
                <a:cubicBezTo>
                  <a:pt x="9798" y="12652"/>
                  <a:pt x="9822" y="12367"/>
                  <a:pt x="9819" y="12204"/>
                </a:cubicBezTo>
                <a:cubicBezTo>
                  <a:pt x="9815" y="12042"/>
                  <a:pt x="9828" y="11741"/>
                  <a:pt x="9847" y="11533"/>
                </a:cubicBezTo>
                <a:cubicBezTo>
                  <a:pt x="10000" y="9829"/>
                  <a:pt x="9950" y="8914"/>
                  <a:pt x="9685" y="8533"/>
                </a:cubicBezTo>
                <a:cubicBezTo>
                  <a:pt x="9616" y="8435"/>
                  <a:pt x="9517" y="8222"/>
                  <a:pt x="9462" y="8059"/>
                </a:cubicBezTo>
                <a:cubicBezTo>
                  <a:pt x="9349" y="7718"/>
                  <a:pt x="9220" y="7594"/>
                  <a:pt x="8905" y="7521"/>
                </a:cubicBezTo>
                <a:cubicBezTo>
                  <a:pt x="8851" y="7509"/>
                  <a:pt x="8794" y="7503"/>
                  <a:pt x="8738" y="7505"/>
                </a:cubicBezTo>
                <a:close/>
                <a:moveTo>
                  <a:pt x="2916" y="7525"/>
                </a:moveTo>
                <a:cubicBezTo>
                  <a:pt x="2509" y="7478"/>
                  <a:pt x="2071" y="7796"/>
                  <a:pt x="1861" y="8321"/>
                </a:cubicBezTo>
                <a:cubicBezTo>
                  <a:pt x="1633" y="8891"/>
                  <a:pt x="1580" y="9699"/>
                  <a:pt x="1672" y="11181"/>
                </a:cubicBezTo>
                <a:cubicBezTo>
                  <a:pt x="1702" y="11662"/>
                  <a:pt x="1707" y="11931"/>
                  <a:pt x="1687" y="12038"/>
                </a:cubicBezTo>
                <a:cubicBezTo>
                  <a:pt x="1618" y="12404"/>
                  <a:pt x="1705" y="13092"/>
                  <a:pt x="1850" y="13323"/>
                </a:cubicBezTo>
                <a:cubicBezTo>
                  <a:pt x="1878" y="13368"/>
                  <a:pt x="1893" y="13523"/>
                  <a:pt x="1893" y="13768"/>
                </a:cubicBezTo>
                <a:cubicBezTo>
                  <a:pt x="1893" y="14101"/>
                  <a:pt x="1905" y="14163"/>
                  <a:pt x="1990" y="14313"/>
                </a:cubicBezTo>
                <a:cubicBezTo>
                  <a:pt x="2043" y="14406"/>
                  <a:pt x="2119" y="14504"/>
                  <a:pt x="2160" y="14532"/>
                </a:cubicBezTo>
                <a:cubicBezTo>
                  <a:pt x="2303" y="14632"/>
                  <a:pt x="2313" y="14723"/>
                  <a:pt x="2220" y="15054"/>
                </a:cubicBezTo>
                <a:cubicBezTo>
                  <a:pt x="2173" y="15223"/>
                  <a:pt x="2063" y="15835"/>
                  <a:pt x="1975" y="16414"/>
                </a:cubicBezTo>
                <a:cubicBezTo>
                  <a:pt x="1840" y="17300"/>
                  <a:pt x="1816" y="17537"/>
                  <a:pt x="1821" y="17917"/>
                </a:cubicBezTo>
                <a:cubicBezTo>
                  <a:pt x="1828" y="18487"/>
                  <a:pt x="1874" y="18582"/>
                  <a:pt x="2005" y="18299"/>
                </a:cubicBezTo>
                <a:cubicBezTo>
                  <a:pt x="2095" y="18103"/>
                  <a:pt x="2103" y="18098"/>
                  <a:pt x="2122" y="18240"/>
                </a:cubicBezTo>
                <a:cubicBezTo>
                  <a:pt x="2133" y="18323"/>
                  <a:pt x="2168" y="18451"/>
                  <a:pt x="2200" y="18524"/>
                </a:cubicBezTo>
                <a:cubicBezTo>
                  <a:pt x="2250" y="18640"/>
                  <a:pt x="2256" y="18755"/>
                  <a:pt x="2251" y="19445"/>
                </a:cubicBezTo>
                <a:cubicBezTo>
                  <a:pt x="2246" y="20143"/>
                  <a:pt x="2237" y="20261"/>
                  <a:pt x="2173" y="20477"/>
                </a:cubicBezTo>
                <a:cubicBezTo>
                  <a:pt x="2096" y="20738"/>
                  <a:pt x="2079" y="21114"/>
                  <a:pt x="2136" y="21279"/>
                </a:cubicBezTo>
                <a:cubicBezTo>
                  <a:pt x="2158" y="21340"/>
                  <a:pt x="2262" y="21380"/>
                  <a:pt x="2399" y="21380"/>
                </a:cubicBezTo>
                <a:cubicBezTo>
                  <a:pt x="2582" y="21380"/>
                  <a:pt x="2640" y="21347"/>
                  <a:pt x="2701" y="21210"/>
                </a:cubicBezTo>
                <a:lnTo>
                  <a:pt x="2778" y="21040"/>
                </a:lnTo>
                <a:lnTo>
                  <a:pt x="2876" y="21210"/>
                </a:lnTo>
                <a:cubicBezTo>
                  <a:pt x="2989" y="21407"/>
                  <a:pt x="3365" y="21454"/>
                  <a:pt x="3427" y="21279"/>
                </a:cubicBezTo>
                <a:cubicBezTo>
                  <a:pt x="3484" y="21116"/>
                  <a:pt x="3468" y="20694"/>
                  <a:pt x="3397" y="20478"/>
                </a:cubicBezTo>
                <a:cubicBezTo>
                  <a:pt x="3341" y="20310"/>
                  <a:pt x="3330" y="20160"/>
                  <a:pt x="3319" y="19477"/>
                </a:cubicBezTo>
                <a:lnTo>
                  <a:pt x="3307" y="18674"/>
                </a:lnTo>
                <a:lnTo>
                  <a:pt x="3407" y="18437"/>
                </a:lnTo>
                <a:cubicBezTo>
                  <a:pt x="3495" y="18226"/>
                  <a:pt x="3513" y="18213"/>
                  <a:pt x="3565" y="18317"/>
                </a:cubicBezTo>
                <a:cubicBezTo>
                  <a:pt x="3693" y="18573"/>
                  <a:pt x="3789" y="18348"/>
                  <a:pt x="3733" y="17919"/>
                </a:cubicBezTo>
                <a:cubicBezTo>
                  <a:pt x="3719" y="17809"/>
                  <a:pt x="3712" y="17679"/>
                  <a:pt x="3718" y="17629"/>
                </a:cubicBezTo>
                <a:cubicBezTo>
                  <a:pt x="3728" y="17548"/>
                  <a:pt x="3569" y="16365"/>
                  <a:pt x="3441" y="15572"/>
                </a:cubicBezTo>
                <a:cubicBezTo>
                  <a:pt x="3414" y="15410"/>
                  <a:pt x="3355" y="15178"/>
                  <a:pt x="3309" y="15056"/>
                </a:cubicBezTo>
                <a:cubicBezTo>
                  <a:pt x="3213" y="14799"/>
                  <a:pt x="3224" y="14754"/>
                  <a:pt x="3442" y="14524"/>
                </a:cubicBezTo>
                <a:cubicBezTo>
                  <a:pt x="3619" y="14338"/>
                  <a:pt x="3758" y="13844"/>
                  <a:pt x="3758" y="13398"/>
                </a:cubicBezTo>
                <a:cubicBezTo>
                  <a:pt x="3758" y="13205"/>
                  <a:pt x="3781" y="13029"/>
                  <a:pt x="3824" y="12898"/>
                </a:cubicBezTo>
                <a:cubicBezTo>
                  <a:pt x="3876" y="12741"/>
                  <a:pt x="3892" y="12591"/>
                  <a:pt x="3894" y="12218"/>
                </a:cubicBezTo>
                <a:cubicBezTo>
                  <a:pt x="3895" y="11956"/>
                  <a:pt x="3914" y="11477"/>
                  <a:pt x="3936" y="11153"/>
                </a:cubicBezTo>
                <a:cubicBezTo>
                  <a:pt x="3991" y="10343"/>
                  <a:pt x="3991" y="9364"/>
                  <a:pt x="3935" y="9051"/>
                </a:cubicBezTo>
                <a:cubicBezTo>
                  <a:pt x="3911" y="8913"/>
                  <a:pt x="3845" y="8723"/>
                  <a:pt x="3790" y="8630"/>
                </a:cubicBezTo>
                <a:cubicBezTo>
                  <a:pt x="3734" y="8536"/>
                  <a:pt x="3647" y="8340"/>
                  <a:pt x="3595" y="8195"/>
                </a:cubicBezTo>
                <a:cubicBezTo>
                  <a:pt x="3460" y="7811"/>
                  <a:pt x="3345" y="7670"/>
                  <a:pt x="3087" y="7569"/>
                </a:cubicBezTo>
                <a:cubicBezTo>
                  <a:pt x="3031" y="7546"/>
                  <a:pt x="2974" y="7532"/>
                  <a:pt x="2916" y="7525"/>
                </a:cubicBezTo>
                <a:close/>
                <a:moveTo>
                  <a:pt x="17958" y="9025"/>
                </a:moveTo>
                <a:lnTo>
                  <a:pt x="17680" y="9049"/>
                </a:lnTo>
                <a:lnTo>
                  <a:pt x="17671" y="10519"/>
                </a:lnTo>
                <a:cubicBezTo>
                  <a:pt x="17667" y="11327"/>
                  <a:pt x="17670" y="12038"/>
                  <a:pt x="17678" y="12098"/>
                </a:cubicBezTo>
                <a:cubicBezTo>
                  <a:pt x="17689" y="12175"/>
                  <a:pt x="17771" y="12204"/>
                  <a:pt x="17971" y="12204"/>
                </a:cubicBezTo>
                <a:cubicBezTo>
                  <a:pt x="18198" y="12204"/>
                  <a:pt x="18254" y="12180"/>
                  <a:pt x="18268" y="12072"/>
                </a:cubicBezTo>
                <a:cubicBezTo>
                  <a:pt x="18295" y="11872"/>
                  <a:pt x="18289" y="9233"/>
                  <a:pt x="18261" y="9108"/>
                </a:cubicBezTo>
                <a:cubicBezTo>
                  <a:pt x="18244" y="9029"/>
                  <a:pt x="18161" y="9007"/>
                  <a:pt x="17958" y="9025"/>
                </a:cubicBezTo>
                <a:close/>
                <a:moveTo>
                  <a:pt x="12044" y="9343"/>
                </a:moveTo>
                <a:cubicBezTo>
                  <a:pt x="11979" y="9343"/>
                  <a:pt x="11949" y="9419"/>
                  <a:pt x="11886" y="9752"/>
                </a:cubicBezTo>
                <a:cubicBezTo>
                  <a:pt x="11810" y="10145"/>
                  <a:pt x="11809" y="10167"/>
                  <a:pt x="11861" y="10300"/>
                </a:cubicBezTo>
                <a:cubicBezTo>
                  <a:pt x="11890" y="10375"/>
                  <a:pt x="11953" y="10443"/>
                  <a:pt x="12001" y="10452"/>
                </a:cubicBezTo>
                <a:cubicBezTo>
                  <a:pt x="12048" y="10460"/>
                  <a:pt x="12109" y="10520"/>
                  <a:pt x="12136" y="10584"/>
                </a:cubicBezTo>
                <a:cubicBezTo>
                  <a:pt x="12179" y="10687"/>
                  <a:pt x="12180" y="10726"/>
                  <a:pt x="12143" y="10938"/>
                </a:cubicBezTo>
                <a:cubicBezTo>
                  <a:pt x="12071" y="11349"/>
                  <a:pt x="12034" y="11390"/>
                  <a:pt x="11822" y="11303"/>
                </a:cubicBezTo>
                <a:cubicBezTo>
                  <a:pt x="11639" y="11229"/>
                  <a:pt x="11570" y="11273"/>
                  <a:pt x="11570" y="11461"/>
                </a:cubicBezTo>
                <a:cubicBezTo>
                  <a:pt x="11570" y="11497"/>
                  <a:pt x="11653" y="11601"/>
                  <a:pt x="11754" y="11693"/>
                </a:cubicBezTo>
                <a:cubicBezTo>
                  <a:pt x="12012" y="11925"/>
                  <a:pt x="12114" y="11919"/>
                  <a:pt x="12154" y="11669"/>
                </a:cubicBezTo>
                <a:cubicBezTo>
                  <a:pt x="12265" y="10977"/>
                  <a:pt x="12430" y="9655"/>
                  <a:pt x="12418" y="9562"/>
                </a:cubicBezTo>
                <a:cubicBezTo>
                  <a:pt x="12404" y="9456"/>
                  <a:pt x="12211" y="9343"/>
                  <a:pt x="12044" y="9343"/>
                </a:cubicBezTo>
                <a:close/>
                <a:moveTo>
                  <a:pt x="6604" y="9452"/>
                </a:moveTo>
                <a:lnTo>
                  <a:pt x="6372" y="9677"/>
                </a:lnTo>
                <a:cubicBezTo>
                  <a:pt x="6244" y="9801"/>
                  <a:pt x="6085" y="9972"/>
                  <a:pt x="6018" y="10058"/>
                </a:cubicBezTo>
                <a:lnTo>
                  <a:pt x="5895" y="10217"/>
                </a:lnTo>
                <a:lnTo>
                  <a:pt x="6002" y="10379"/>
                </a:lnTo>
                <a:cubicBezTo>
                  <a:pt x="6155" y="10607"/>
                  <a:pt x="6221" y="10787"/>
                  <a:pt x="6187" y="10882"/>
                </a:cubicBezTo>
                <a:cubicBezTo>
                  <a:pt x="6170" y="10932"/>
                  <a:pt x="6098" y="10868"/>
                  <a:pt x="5994" y="10709"/>
                </a:cubicBezTo>
                <a:cubicBezTo>
                  <a:pt x="5903" y="10569"/>
                  <a:pt x="5821" y="10489"/>
                  <a:pt x="5812" y="10531"/>
                </a:cubicBezTo>
                <a:cubicBezTo>
                  <a:pt x="5784" y="10660"/>
                  <a:pt x="5827" y="10769"/>
                  <a:pt x="6001" y="11021"/>
                </a:cubicBezTo>
                <a:cubicBezTo>
                  <a:pt x="6093" y="11154"/>
                  <a:pt x="6201" y="11382"/>
                  <a:pt x="6238" y="11529"/>
                </a:cubicBezTo>
                <a:cubicBezTo>
                  <a:pt x="6276" y="11675"/>
                  <a:pt x="6336" y="11828"/>
                  <a:pt x="6371" y="11871"/>
                </a:cubicBezTo>
                <a:cubicBezTo>
                  <a:pt x="6406" y="11913"/>
                  <a:pt x="6476" y="11929"/>
                  <a:pt x="6524" y="11906"/>
                </a:cubicBezTo>
                <a:cubicBezTo>
                  <a:pt x="6679" y="11834"/>
                  <a:pt x="7132" y="11175"/>
                  <a:pt x="7193" y="10934"/>
                </a:cubicBezTo>
                <a:cubicBezTo>
                  <a:pt x="7261" y="10661"/>
                  <a:pt x="7263" y="10606"/>
                  <a:pt x="7206" y="10606"/>
                </a:cubicBezTo>
                <a:cubicBezTo>
                  <a:pt x="7182" y="10606"/>
                  <a:pt x="7150" y="10535"/>
                  <a:pt x="7133" y="10448"/>
                </a:cubicBezTo>
                <a:cubicBezTo>
                  <a:pt x="7101" y="10280"/>
                  <a:pt x="6870" y="9915"/>
                  <a:pt x="6834" y="9977"/>
                </a:cubicBezTo>
                <a:cubicBezTo>
                  <a:pt x="6822" y="9998"/>
                  <a:pt x="6766" y="9887"/>
                  <a:pt x="6708" y="9732"/>
                </a:cubicBezTo>
                <a:lnTo>
                  <a:pt x="6604" y="9452"/>
                </a:lnTo>
                <a:close/>
                <a:moveTo>
                  <a:pt x="20106" y="9556"/>
                </a:moveTo>
                <a:cubicBezTo>
                  <a:pt x="19836" y="9555"/>
                  <a:pt x="19793" y="9575"/>
                  <a:pt x="19618" y="9813"/>
                </a:cubicBezTo>
                <a:cubicBezTo>
                  <a:pt x="19424" y="10076"/>
                  <a:pt x="19233" y="10542"/>
                  <a:pt x="19233" y="10752"/>
                </a:cubicBezTo>
                <a:cubicBezTo>
                  <a:pt x="19233" y="10933"/>
                  <a:pt x="19107" y="11375"/>
                  <a:pt x="19031" y="11458"/>
                </a:cubicBezTo>
                <a:cubicBezTo>
                  <a:pt x="18974" y="11520"/>
                  <a:pt x="18966" y="11572"/>
                  <a:pt x="18981" y="11776"/>
                </a:cubicBezTo>
                <a:cubicBezTo>
                  <a:pt x="18996" y="11961"/>
                  <a:pt x="18986" y="12047"/>
                  <a:pt x="18943" y="12133"/>
                </a:cubicBezTo>
                <a:cubicBezTo>
                  <a:pt x="18884" y="12251"/>
                  <a:pt x="18863" y="12524"/>
                  <a:pt x="18830" y="13578"/>
                </a:cubicBezTo>
                <a:lnTo>
                  <a:pt x="18812" y="14149"/>
                </a:lnTo>
                <a:lnTo>
                  <a:pt x="18969" y="14562"/>
                </a:lnTo>
                <a:cubicBezTo>
                  <a:pt x="19120" y="14956"/>
                  <a:pt x="19125" y="14979"/>
                  <a:pt x="19076" y="15131"/>
                </a:cubicBezTo>
                <a:cubicBezTo>
                  <a:pt x="19049" y="15218"/>
                  <a:pt x="19026" y="15346"/>
                  <a:pt x="19026" y="15414"/>
                </a:cubicBezTo>
                <a:cubicBezTo>
                  <a:pt x="19026" y="15482"/>
                  <a:pt x="19012" y="15580"/>
                  <a:pt x="18994" y="15631"/>
                </a:cubicBezTo>
                <a:cubicBezTo>
                  <a:pt x="18938" y="15789"/>
                  <a:pt x="19074" y="16105"/>
                  <a:pt x="19173" y="16048"/>
                </a:cubicBezTo>
                <a:cubicBezTo>
                  <a:pt x="19287" y="15983"/>
                  <a:pt x="19305" y="16070"/>
                  <a:pt x="19226" y="16315"/>
                </a:cubicBezTo>
                <a:lnTo>
                  <a:pt x="19159" y="16522"/>
                </a:lnTo>
                <a:lnTo>
                  <a:pt x="19226" y="16477"/>
                </a:lnTo>
                <a:cubicBezTo>
                  <a:pt x="19268" y="16447"/>
                  <a:pt x="19302" y="16475"/>
                  <a:pt x="19319" y="16560"/>
                </a:cubicBezTo>
                <a:cubicBezTo>
                  <a:pt x="19337" y="16654"/>
                  <a:pt x="19369" y="16678"/>
                  <a:pt x="19434" y="16641"/>
                </a:cubicBezTo>
                <a:cubicBezTo>
                  <a:pt x="19495" y="16606"/>
                  <a:pt x="19535" y="16630"/>
                  <a:pt x="19560" y="16714"/>
                </a:cubicBezTo>
                <a:cubicBezTo>
                  <a:pt x="19589" y="16815"/>
                  <a:pt x="19573" y="16984"/>
                  <a:pt x="19475" y="17615"/>
                </a:cubicBezTo>
                <a:cubicBezTo>
                  <a:pt x="19304" y="18716"/>
                  <a:pt x="19315" y="19388"/>
                  <a:pt x="19500" y="19107"/>
                </a:cubicBezTo>
                <a:cubicBezTo>
                  <a:pt x="19554" y="19024"/>
                  <a:pt x="19576" y="19040"/>
                  <a:pt x="19639" y="19206"/>
                </a:cubicBezTo>
                <a:cubicBezTo>
                  <a:pt x="19707" y="19388"/>
                  <a:pt x="19712" y="19446"/>
                  <a:pt x="19700" y="20000"/>
                </a:cubicBezTo>
                <a:cubicBezTo>
                  <a:pt x="19692" y="20368"/>
                  <a:pt x="19667" y="20674"/>
                  <a:pt x="19637" y="20797"/>
                </a:cubicBezTo>
                <a:cubicBezTo>
                  <a:pt x="19579" y="21032"/>
                  <a:pt x="19573" y="21349"/>
                  <a:pt x="19625" y="21409"/>
                </a:cubicBezTo>
                <a:cubicBezTo>
                  <a:pt x="19712" y="21509"/>
                  <a:pt x="19992" y="21460"/>
                  <a:pt x="20055" y="21334"/>
                </a:cubicBezTo>
                <a:cubicBezTo>
                  <a:pt x="20114" y="21216"/>
                  <a:pt x="20127" y="21216"/>
                  <a:pt x="20187" y="21334"/>
                </a:cubicBezTo>
                <a:cubicBezTo>
                  <a:pt x="20253" y="21465"/>
                  <a:pt x="20514" y="21514"/>
                  <a:pt x="20607" y="21413"/>
                </a:cubicBezTo>
                <a:cubicBezTo>
                  <a:pt x="20670" y="21344"/>
                  <a:pt x="20665" y="21137"/>
                  <a:pt x="20594" y="20832"/>
                </a:cubicBezTo>
                <a:cubicBezTo>
                  <a:pt x="20549" y="20639"/>
                  <a:pt x="20535" y="20438"/>
                  <a:pt x="20535" y="19977"/>
                </a:cubicBezTo>
                <a:cubicBezTo>
                  <a:pt x="20535" y="19412"/>
                  <a:pt x="20541" y="19360"/>
                  <a:pt x="20616" y="19208"/>
                </a:cubicBezTo>
                <a:cubicBezTo>
                  <a:pt x="20680" y="19080"/>
                  <a:pt x="20713" y="19063"/>
                  <a:pt x="20765" y="19131"/>
                </a:cubicBezTo>
                <a:cubicBezTo>
                  <a:pt x="20802" y="19178"/>
                  <a:pt x="20840" y="19194"/>
                  <a:pt x="20850" y="19164"/>
                </a:cubicBezTo>
                <a:cubicBezTo>
                  <a:pt x="20902" y="19019"/>
                  <a:pt x="20860" y="18335"/>
                  <a:pt x="20756" y="17617"/>
                </a:cubicBezTo>
                <a:cubicBezTo>
                  <a:pt x="20665" y="16988"/>
                  <a:pt x="20651" y="16817"/>
                  <a:pt x="20680" y="16716"/>
                </a:cubicBezTo>
                <a:cubicBezTo>
                  <a:pt x="20700" y="16647"/>
                  <a:pt x="20738" y="16615"/>
                  <a:pt x="20763" y="16643"/>
                </a:cubicBezTo>
                <a:cubicBezTo>
                  <a:pt x="20790" y="16672"/>
                  <a:pt x="20820" y="16632"/>
                  <a:pt x="20837" y="16546"/>
                </a:cubicBezTo>
                <a:cubicBezTo>
                  <a:pt x="20858" y="16441"/>
                  <a:pt x="20887" y="16416"/>
                  <a:pt x="20940" y="16453"/>
                </a:cubicBezTo>
                <a:cubicBezTo>
                  <a:pt x="20990" y="16489"/>
                  <a:pt x="21007" y="16475"/>
                  <a:pt x="20993" y="16412"/>
                </a:cubicBezTo>
                <a:cubicBezTo>
                  <a:pt x="20982" y="16358"/>
                  <a:pt x="21000" y="16297"/>
                  <a:pt x="21038" y="16269"/>
                </a:cubicBezTo>
                <a:cubicBezTo>
                  <a:pt x="21088" y="16232"/>
                  <a:pt x="21097" y="16181"/>
                  <a:pt x="21082" y="16044"/>
                </a:cubicBezTo>
                <a:cubicBezTo>
                  <a:pt x="21030" y="15566"/>
                  <a:pt x="21032" y="15503"/>
                  <a:pt x="21102" y="15400"/>
                </a:cubicBezTo>
                <a:cubicBezTo>
                  <a:pt x="21140" y="15343"/>
                  <a:pt x="21174" y="15290"/>
                  <a:pt x="21178" y="15281"/>
                </a:cubicBezTo>
                <a:cubicBezTo>
                  <a:pt x="21182" y="15273"/>
                  <a:pt x="21173" y="15145"/>
                  <a:pt x="21158" y="14997"/>
                </a:cubicBezTo>
                <a:cubicBezTo>
                  <a:pt x="21134" y="14757"/>
                  <a:pt x="21140" y="14712"/>
                  <a:pt x="21207" y="14586"/>
                </a:cubicBezTo>
                <a:cubicBezTo>
                  <a:pt x="21357" y="14307"/>
                  <a:pt x="21402" y="13636"/>
                  <a:pt x="21314" y="13005"/>
                </a:cubicBezTo>
                <a:cubicBezTo>
                  <a:pt x="21288" y="12820"/>
                  <a:pt x="21265" y="12565"/>
                  <a:pt x="21261" y="12438"/>
                </a:cubicBezTo>
                <a:cubicBezTo>
                  <a:pt x="21258" y="12311"/>
                  <a:pt x="21233" y="12137"/>
                  <a:pt x="21206" y="12052"/>
                </a:cubicBezTo>
                <a:cubicBezTo>
                  <a:pt x="21167" y="11932"/>
                  <a:pt x="21165" y="11878"/>
                  <a:pt x="21193" y="11797"/>
                </a:cubicBezTo>
                <a:cubicBezTo>
                  <a:pt x="21222" y="11717"/>
                  <a:pt x="21199" y="11623"/>
                  <a:pt x="21089" y="11355"/>
                </a:cubicBezTo>
                <a:cubicBezTo>
                  <a:pt x="21012" y="11167"/>
                  <a:pt x="20950" y="10942"/>
                  <a:pt x="20950" y="10855"/>
                </a:cubicBezTo>
                <a:cubicBezTo>
                  <a:pt x="20950" y="10597"/>
                  <a:pt x="20775" y="10109"/>
                  <a:pt x="20582" y="9823"/>
                </a:cubicBezTo>
                <a:cubicBezTo>
                  <a:pt x="20415" y="9578"/>
                  <a:pt x="20380" y="9558"/>
                  <a:pt x="20106" y="9556"/>
                </a:cubicBezTo>
                <a:close/>
                <a:moveTo>
                  <a:pt x="6340" y="13052"/>
                </a:moveTo>
                <a:cubicBezTo>
                  <a:pt x="6327" y="13041"/>
                  <a:pt x="6310" y="13055"/>
                  <a:pt x="6294" y="13100"/>
                </a:cubicBezTo>
                <a:cubicBezTo>
                  <a:pt x="6284" y="13129"/>
                  <a:pt x="6337" y="13311"/>
                  <a:pt x="6413" y="13505"/>
                </a:cubicBezTo>
                <a:cubicBezTo>
                  <a:pt x="6496" y="13720"/>
                  <a:pt x="6541" y="13897"/>
                  <a:pt x="6528" y="13957"/>
                </a:cubicBezTo>
                <a:cubicBezTo>
                  <a:pt x="6514" y="14020"/>
                  <a:pt x="6422" y="14056"/>
                  <a:pt x="6277" y="14056"/>
                </a:cubicBezTo>
                <a:cubicBezTo>
                  <a:pt x="6139" y="14056"/>
                  <a:pt x="6034" y="14098"/>
                  <a:pt x="6013" y="14159"/>
                </a:cubicBezTo>
                <a:cubicBezTo>
                  <a:pt x="5989" y="14227"/>
                  <a:pt x="5977" y="14622"/>
                  <a:pt x="5977" y="15390"/>
                </a:cubicBezTo>
                <a:cubicBezTo>
                  <a:pt x="5977" y="16369"/>
                  <a:pt x="5984" y="16536"/>
                  <a:pt x="6029" y="16633"/>
                </a:cubicBezTo>
                <a:cubicBezTo>
                  <a:pt x="6067" y="16716"/>
                  <a:pt x="6215" y="16746"/>
                  <a:pt x="6599" y="16748"/>
                </a:cubicBezTo>
                <a:cubicBezTo>
                  <a:pt x="7284" y="16751"/>
                  <a:pt x="7250" y="16821"/>
                  <a:pt x="7250" y="15435"/>
                </a:cubicBezTo>
                <a:cubicBezTo>
                  <a:pt x="7250" y="14856"/>
                  <a:pt x="7235" y="14310"/>
                  <a:pt x="7219" y="14220"/>
                </a:cubicBezTo>
                <a:cubicBezTo>
                  <a:pt x="7192" y="14080"/>
                  <a:pt x="7155" y="14056"/>
                  <a:pt x="6954" y="14056"/>
                </a:cubicBezTo>
                <a:cubicBezTo>
                  <a:pt x="6825" y="14056"/>
                  <a:pt x="6712" y="14019"/>
                  <a:pt x="6702" y="13973"/>
                </a:cubicBezTo>
                <a:cubicBezTo>
                  <a:pt x="6680" y="13870"/>
                  <a:pt x="6836" y="13299"/>
                  <a:pt x="6887" y="13299"/>
                </a:cubicBezTo>
                <a:cubicBezTo>
                  <a:pt x="6907" y="13299"/>
                  <a:pt x="6924" y="13242"/>
                  <a:pt x="6924" y="13173"/>
                </a:cubicBezTo>
                <a:cubicBezTo>
                  <a:pt x="6924" y="12983"/>
                  <a:pt x="6907" y="13013"/>
                  <a:pt x="6773" y="13426"/>
                </a:cubicBezTo>
                <a:cubicBezTo>
                  <a:pt x="6705" y="13634"/>
                  <a:pt x="6629" y="13805"/>
                  <a:pt x="6604" y="13805"/>
                </a:cubicBezTo>
                <a:cubicBezTo>
                  <a:pt x="6547" y="13805"/>
                  <a:pt x="6362" y="13309"/>
                  <a:pt x="6362" y="13157"/>
                </a:cubicBezTo>
                <a:cubicBezTo>
                  <a:pt x="6362" y="13099"/>
                  <a:pt x="6353" y="13063"/>
                  <a:pt x="6340" y="13052"/>
                </a:cubicBezTo>
                <a:close/>
                <a:moveTo>
                  <a:pt x="11510" y="13426"/>
                </a:moveTo>
                <a:lnTo>
                  <a:pt x="11510" y="14698"/>
                </a:lnTo>
                <a:cubicBezTo>
                  <a:pt x="11510" y="16053"/>
                  <a:pt x="11517" y="16119"/>
                  <a:pt x="11659" y="16175"/>
                </a:cubicBezTo>
                <a:cubicBezTo>
                  <a:pt x="11844" y="16247"/>
                  <a:pt x="12656" y="16181"/>
                  <a:pt x="12717" y="16088"/>
                </a:cubicBezTo>
                <a:cubicBezTo>
                  <a:pt x="12780" y="15992"/>
                  <a:pt x="12783" y="15941"/>
                  <a:pt x="12783" y="14706"/>
                </a:cubicBezTo>
                <a:lnTo>
                  <a:pt x="12783" y="13426"/>
                </a:lnTo>
                <a:lnTo>
                  <a:pt x="12147" y="13426"/>
                </a:lnTo>
                <a:lnTo>
                  <a:pt x="11510" y="13426"/>
                </a:lnTo>
                <a:close/>
                <a:moveTo>
                  <a:pt x="17280" y="13633"/>
                </a:moveTo>
                <a:lnTo>
                  <a:pt x="17280" y="14771"/>
                </a:lnTo>
                <a:lnTo>
                  <a:pt x="17280" y="15910"/>
                </a:lnTo>
                <a:lnTo>
                  <a:pt x="17382" y="15910"/>
                </a:lnTo>
                <a:cubicBezTo>
                  <a:pt x="17449" y="15910"/>
                  <a:pt x="17498" y="15963"/>
                  <a:pt x="17524" y="16068"/>
                </a:cubicBezTo>
                <a:cubicBezTo>
                  <a:pt x="17545" y="16156"/>
                  <a:pt x="17596" y="16249"/>
                  <a:pt x="17636" y="16273"/>
                </a:cubicBezTo>
                <a:cubicBezTo>
                  <a:pt x="17676" y="16298"/>
                  <a:pt x="17833" y="16306"/>
                  <a:pt x="17984" y="16293"/>
                </a:cubicBezTo>
                <a:cubicBezTo>
                  <a:pt x="18224" y="16272"/>
                  <a:pt x="18266" y="16245"/>
                  <a:pt x="18303" y="16093"/>
                </a:cubicBezTo>
                <a:cubicBezTo>
                  <a:pt x="18327" y="15997"/>
                  <a:pt x="18387" y="15908"/>
                  <a:pt x="18437" y="15894"/>
                </a:cubicBezTo>
                <a:lnTo>
                  <a:pt x="18527" y="15866"/>
                </a:lnTo>
                <a:lnTo>
                  <a:pt x="18527" y="14771"/>
                </a:lnTo>
                <a:lnTo>
                  <a:pt x="18527" y="13679"/>
                </a:lnTo>
                <a:lnTo>
                  <a:pt x="17903" y="13655"/>
                </a:lnTo>
                <a:lnTo>
                  <a:pt x="17280" y="13633"/>
                </a:lnTo>
                <a:close/>
                <a:moveTo>
                  <a:pt x="1051" y="13819"/>
                </a:moveTo>
                <a:cubicBezTo>
                  <a:pt x="978" y="13841"/>
                  <a:pt x="861" y="13972"/>
                  <a:pt x="629" y="14234"/>
                </a:cubicBezTo>
                <a:cubicBezTo>
                  <a:pt x="412" y="14479"/>
                  <a:pt x="300" y="14722"/>
                  <a:pt x="297" y="14949"/>
                </a:cubicBezTo>
                <a:cubicBezTo>
                  <a:pt x="297" y="15000"/>
                  <a:pt x="366" y="15147"/>
                  <a:pt x="451" y="15277"/>
                </a:cubicBezTo>
                <a:cubicBezTo>
                  <a:pt x="537" y="15408"/>
                  <a:pt x="670" y="15679"/>
                  <a:pt x="746" y="15880"/>
                </a:cubicBezTo>
                <a:cubicBezTo>
                  <a:pt x="897" y="16277"/>
                  <a:pt x="939" y="16305"/>
                  <a:pt x="1113" y="16129"/>
                </a:cubicBezTo>
                <a:cubicBezTo>
                  <a:pt x="1579" y="15659"/>
                  <a:pt x="1890" y="14974"/>
                  <a:pt x="1679" y="14882"/>
                </a:cubicBezTo>
                <a:cubicBezTo>
                  <a:pt x="1642" y="14866"/>
                  <a:pt x="1616" y="14806"/>
                  <a:pt x="1620" y="14750"/>
                </a:cubicBezTo>
                <a:cubicBezTo>
                  <a:pt x="1628" y="14633"/>
                  <a:pt x="1364" y="14232"/>
                  <a:pt x="1313" y="14283"/>
                </a:cubicBezTo>
                <a:cubicBezTo>
                  <a:pt x="1295" y="14302"/>
                  <a:pt x="1246" y="14201"/>
                  <a:pt x="1204" y="14060"/>
                </a:cubicBezTo>
                <a:cubicBezTo>
                  <a:pt x="1152" y="13884"/>
                  <a:pt x="1124" y="13797"/>
                  <a:pt x="1051" y="13819"/>
                </a:cubicBezTo>
                <a:close/>
                <a:moveTo>
                  <a:pt x="18328" y="17585"/>
                </a:moveTo>
                <a:cubicBezTo>
                  <a:pt x="18320" y="17544"/>
                  <a:pt x="17655" y="17805"/>
                  <a:pt x="17343" y="17971"/>
                </a:cubicBezTo>
                <a:lnTo>
                  <a:pt x="17244" y="18024"/>
                </a:lnTo>
                <a:lnTo>
                  <a:pt x="17263" y="18461"/>
                </a:lnTo>
                <a:cubicBezTo>
                  <a:pt x="17274" y="18701"/>
                  <a:pt x="17304" y="19114"/>
                  <a:pt x="17330" y="19380"/>
                </a:cubicBezTo>
                <a:cubicBezTo>
                  <a:pt x="17380" y="19894"/>
                  <a:pt x="17357" y="20117"/>
                  <a:pt x="17256" y="20117"/>
                </a:cubicBezTo>
                <a:cubicBezTo>
                  <a:pt x="17189" y="20117"/>
                  <a:pt x="17223" y="20197"/>
                  <a:pt x="17592" y="20915"/>
                </a:cubicBezTo>
                <a:cubicBezTo>
                  <a:pt x="17771" y="21262"/>
                  <a:pt x="17943" y="21545"/>
                  <a:pt x="17975" y="21544"/>
                </a:cubicBezTo>
                <a:cubicBezTo>
                  <a:pt x="18008" y="21542"/>
                  <a:pt x="18181" y="21419"/>
                  <a:pt x="18360" y="21271"/>
                </a:cubicBezTo>
                <a:lnTo>
                  <a:pt x="18686" y="21002"/>
                </a:lnTo>
                <a:lnTo>
                  <a:pt x="18618" y="20793"/>
                </a:lnTo>
                <a:cubicBezTo>
                  <a:pt x="18553" y="20597"/>
                  <a:pt x="18552" y="20579"/>
                  <a:pt x="18601" y="20478"/>
                </a:cubicBezTo>
                <a:cubicBezTo>
                  <a:pt x="18629" y="20419"/>
                  <a:pt x="18678" y="20370"/>
                  <a:pt x="18708" y="20370"/>
                </a:cubicBezTo>
                <a:cubicBezTo>
                  <a:pt x="18799" y="20370"/>
                  <a:pt x="18750" y="20177"/>
                  <a:pt x="18606" y="19967"/>
                </a:cubicBezTo>
                <a:lnTo>
                  <a:pt x="18473" y="19771"/>
                </a:lnTo>
                <a:lnTo>
                  <a:pt x="18405" y="18702"/>
                </a:lnTo>
                <a:cubicBezTo>
                  <a:pt x="18368" y="18114"/>
                  <a:pt x="18333" y="17612"/>
                  <a:pt x="18328" y="17585"/>
                </a:cubicBezTo>
                <a:close/>
                <a:moveTo>
                  <a:pt x="12417" y="17921"/>
                </a:moveTo>
                <a:cubicBezTo>
                  <a:pt x="12374" y="17927"/>
                  <a:pt x="12325" y="17942"/>
                  <a:pt x="12280" y="17967"/>
                </a:cubicBezTo>
                <a:cubicBezTo>
                  <a:pt x="12134" y="18048"/>
                  <a:pt x="12116" y="18083"/>
                  <a:pt x="12108" y="18289"/>
                </a:cubicBezTo>
                <a:cubicBezTo>
                  <a:pt x="12097" y="18549"/>
                  <a:pt x="12050" y="18638"/>
                  <a:pt x="11880" y="18724"/>
                </a:cubicBezTo>
                <a:cubicBezTo>
                  <a:pt x="11815" y="18757"/>
                  <a:pt x="11684" y="18845"/>
                  <a:pt x="11589" y="18919"/>
                </a:cubicBezTo>
                <a:cubicBezTo>
                  <a:pt x="11395" y="19071"/>
                  <a:pt x="11403" y="18976"/>
                  <a:pt x="11504" y="19990"/>
                </a:cubicBezTo>
                <a:cubicBezTo>
                  <a:pt x="11536" y="20314"/>
                  <a:pt x="11572" y="20722"/>
                  <a:pt x="11582" y="20895"/>
                </a:cubicBezTo>
                <a:cubicBezTo>
                  <a:pt x="11599" y="21162"/>
                  <a:pt x="11621" y="21235"/>
                  <a:pt x="11726" y="21376"/>
                </a:cubicBezTo>
                <a:cubicBezTo>
                  <a:pt x="11849" y="21540"/>
                  <a:pt x="12106" y="21600"/>
                  <a:pt x="12242" y="21496"/>
                </a:cubicBezTo>
                <a:cubicBezTo>
                  <a:pt x="12339" y="21422"/>
                  <a:pt x="12408" y="21084"/>
                  <a:pt x="12368" y="20874"/>
                </a:cubicBezTo>
                <a:cubicBezTo>
                  <a:pt x="12320" y="20618"/>
                  <a:pt x="12405" y="20569"/>
                  <a:pt x="12526" y="20783"/>
                </a:cubicBezTo>
                <a:cubicBezTo>
                  <a:pt x="12647" y="20995"/>
                  <a:pt x="12671" y="20999"/>
                  <a:pt x="12834" y="20822"/>
                </a:cubicBezTo>
                <a:lnTo>
                  <a:pt x="12960" y="20684"/>
                </a:lnTo>
                <a:lnTo>
                  <a:pt x="12960" y="19609"/>
                </a:lnTo>
                <a:lnTo>
                  <a:pt x="12960" y="18534"/>
                </a:lnTo>
                <a:lnTo>
                  <a:pt x="12858" y="18623"/>
                </a:lnTo>
                <a:cubicBezTo>
                  <a:pt x="12780" y="18691"/>
                  <a:pt x="12754" y="18765"/>
                  <a:pt x="12747" y="18931"/>
                </a:cubicBezTo>
                <a:cubicBezTo>
                  <a:pt x="12735" y="19232"/>
                  <a:pt x="12683" y="19173"/>
                  <a:pt x="12663" y="18836"/>
                </a:cubicBezTo>
                <a:cubicBezTo>
                  <a:pt x="12652" y="18646"/>
                  <a:pt x="12664" y="18488"/>
                  <a:pt x="12701" y="18330"/>
                </a:cubicBezTo>
                <a:lnTo>
                  <a:pt x="12756" y="18103"/>
                </a:lnTo>
                <a:lnTo>
                  <a:pt x="12673" y="18050"/>
                </a:lnTo>
                <a:cubicBezTo>
                  <a:pt x="12628" y="18021"/>
                  <a:pt x="12557" y="17971"/>
                  <a:pt x="12516" y="17937"/>
                </a:cubicBezTo>
                <a:cubicBezTo>
                  <a:pt x="12496" y="17920"/>
                  <a:pt x="12459" y="17916"/>
                  <a:pt x="12417" y="17921"/>
                </a:cubicBezTo>
                <a:close/>
                <a:moveTo>
                  <a:pt x="6368" y="18370"/>
                </a:moveTo>
                <a:cubicBezTo>
                  <a:pt x="6137" y="18354"/>
                  <a:pt x="6040" y="18423"/>
                  <a:pt x="5975" y="18607"/>
                </a:cubicBezTo>
                <a:cubicBezTo>
                  <a:pt x="5925" y="18750"/>
                  <a:pt x="5918" y="18893"/>
                  <a:pt x="5918" y="19718"/>
                </a:cubicBezTo>
                <a:lnTo>
                  <a:pt x="5917" y="20664"/>
                </a:lnTo>
                <a:lnTo>
                  <a:pt x="6009" y="20880"/>
                </a:lnTo>
                <a:cubicBezTo>
                  <a:pt x="6096" y="21083"/>
                  <a:pt x="6112" y="21092"/>
                  <a:pt x="6298" y="21024"/>
                </a:cubicBezTo>
                <a:cubicBezTo>
                  <a:pt x="6406" y="20984"/>
                  <a:pt x="6553" y="20971"/>
                  <a:pt x="6623" y="20996"/>
                </a:cubicBezTo>
                <a:cubicBezTo>
                  <a:pt x="6693" y="21021"/>
                  <a:pt x="6777" y="21002"/>
                  <a:pt x="6810" y="20953"/>
                </a:cubicBezTo>
                <a:cubicBezTo>
                  <a:pt x="6853" y="20887"/>
                  <a:pt x="6881" y="20892"/>
                  <a:pt x="6913" y="20969"/>
                </a:cubicBezTo>
                <a:cubicBezTo>
                  <a:pt x="6950" y="21055"/>
                  <a:pt x="6973" y="21027"/>
                  <a:pt x="7051" y="20805"/>
                </a:cubicBezTo>
                <a:cubicBezTo>
                  <a:pt x="7145" y="20537"/>
                  <a:pt x="7146" y="20533"/>
                  <a:pt x="7146" y="19656"/>
                </a:cubicBezTo>
                <a:cubicBezTo>
                  <a:pt x="7146" y="18950"/>
                  <a:pt x="7136" y="18749"/>
                  <a:pt x="7097" y="18637"/>
                </a:cubicBezTo>
                <a:cubicBezTo>
                  <a:pt x="7060" y="18531"/>
                  <a:pt x="6952" y="18477"/>
                  <a:pt x="6647" y="18413"/>
                </a:cubicBezTo>
                <a:cubicBezTo>
                  <a:pt x="6536" y="18390"/>
                  <a:pt x="6445" y="18375"/>
                  <a:pt x="6368" y="18370"/>
                </a:cubicBezTo>
                <a:close/>
                <a:moveTo>
                  <a:pt x="829" y="18386"/>
                </a:moveTo>
                <a:cubicBezTo>
                  <a:pt x="742" y="18395"/>
                  <a:pt x="676" y="18416"/>
                  <a:pt x="653" y="18451"/>
                </a:cubicBezTo>
                <a:cubicBezTo>
                  <a:pt x="553" y="18603"/>
                  <a:pt x="508" y="19034"/>
                  <a:pt x="505" y="19850"/>
                </a:cubicBezTo>
                <a:cubicBezTo>
                  <a:pt x="503" y="20564"/>
                  <a:pt x="533" y="20876"/>
                  <a:pt x="604" y="20876"/>
                </a:cubicBezTo>
                <a:cubicBezTo>
                  <a:pt x="626" y="20876"/>
                  <a:pt x="658" y="20925"/>
                  <a:pt x="676" y="20986"/>
                </a:cubicBezTo>
                <a:cubicBezTo>
                  <a:pt x="701" y="21073"/>
                  <a:pt x="754" y="21081"/>
                  <a:pt x="909" y="21024"/>
                </a:cubicBezTo>
                <a:cubicBezTo>
                  <a:pt x="1019" y="20984"/>
                  <a:pt x="1167" y="20971"/>
                  <a:pt x="1238" y="20996"/>
                </a:cubicBezTo>
                <a:cubicBezTo>
                  <a:pt x="1308" y="21021"/>
                  <a:pt x="1392" y="21002"/>
                  <a:pt x="1424" y="20953"/>
                </a:cubicBezTo>
                <a:cubicBezTo>
                  <a:pt x="1460" y="20898"/>
                  <a:pt x="1497" y="20893"/>
                  <a:pt x="1519" y="20941"/>
                </a:cubicBezTo>
                <a:cubicBezTo>
                  <a:pt x="1542" y="20991"/>
                  <a:pt x="1585" y="20955"/>
                  <a:pt x="1644" y="20838"/>
                </a:cubicBezTo>
                <a:lnTo>
                  <a:pt x="1735" y="20660"/>
                </a:lnTo>
                <a:lnTo>
                  <a:pt x="1743" y="19672"/>
                </a:lnTo>
                <a:lnTo>
                  <a:pt x="1750" y="18682"/>
                </a:lnTo>
                <a:lnTo>
                  <a:pt x="1652" y="18568"/>
                </a:lnTo>
                <a:cubicBezTo>
                  <a:pt x="1544" y="18441"/>
                  <a:pt x="1089" y="18359"/>
                  <a:pt x="829" y="18386"/>
                </a:cubicBezTo>
                <a:close/>
                <a:moveTo>
                  <a:pt x="18876" y="20801"/>
                </a:moveTo>
                <a:cubicBezTo>
                  <a:pt x="18865" y="20799"/>
                  <a:pt x="18854" y="20806"/>
                  <a:pt x="18843" y="20818"/>
                </a:cubicBezTo>
                <a:cubicBezTo>
                  <a:pt x="18819" y="20845"/>
                  <a:pt x="18827" y="20864"/>
                  <a:pt x="18861" y="20868"/>
                </a:cubicBezTo>
                <a:cubicBezTo>
                  <a:pt x="18892" y="20871"/>
                  <a:pt x="18910" y="20852"/>
                  <a:pt x="18900" y="20824"/>
                </a:cubicBezTo>
                <a:cubicBezTo>
                  <a:pt x="18895" y="20810"/>
                  <a:pt x="18886" y="20802"/>
                  <a:pt x="18876" y="20801"/>
                </a:cubicBezTo>
                <a:close/>
              </a:path>
            </a:pathLst>
          </a:custGeom>
          <a:ln w="12700">
            <a:miter lim="400000"/>
          </a:ln>
        </p:spPr>
      </p:pic>
      <p:sp>
        <p:nvSpPr>
          <p:cNvPr id="281" name="Shape 281"/>
          <p:cNvSpPr/>
          <p:nvPr/>
        </p:nvSpPr>
        <p:spPr>
          <a:xfrm>
            <a:off x="864107" y="7024508"/>
            <a:ext cx="1878585"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pPr>
            <a:r>
              <a:t>1946-1964</a:t>
            </a:r>
          </a:p>
          <a:p>
            <a:pPr>
              <a:defRPr sz="2000"/>
            </a:pPr>
            <a:r>
              <a:t>Hijos de la 2</a:t>
            </a:r>
          </a:p>
          <a:p>
            <a:pPr>
              <a:defRPr sz="2000"/>
            </a:pPr>
            <a:r>
              <a:t>Guerra Mundial</a:t>
            </a:r>
          </a:p>
        </p:txBody>
      </p:sp>
      <p:sp>
        <p:nvSpPr>
          <p:cNvPr id="282" name="Shape 282"/>
          <p:cNvSpPr/>
          <p:nvPr/>
        </p:nvSpPr>
        <p:spPr>
          <a:xfrm>
            <a:off x="4044611" y="7024508"/>
            <a:ext cx="1596645"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pPr>
            <a:r>
              <a:t>1965-1978</a:t>
            </a:r>
          </a:p>
          <a:p>
            <a:pPr>
              <a:defRPr sz="2000"/>
            </a:pPr>
            <a:r>
              <a:t>Juventud de</a:t>
            </a:r>
          </a:p>
          <a:p>
            <a:pPr>
              <a:defRPr sz="2000"/>
            </a:pPr>
            <a:r>
              <a:t>los 80’</a:t>
            </a:r>
          </a:p>
        </p:txBody>
      </p:sp>
      <p:sp>
        <p:nvSpPr>
          <p:cNvPr id="283" name="Shape 283"/>
          <p:cNvSpPr/>
          <p:nvPr/>
        </p:nvSpPr>
        <p:spPr>
          <a:xfrm>
            <a:off x="7563823" y="7176908"/>
            <a:ext cx="1399287"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pPr>
            <a:r>
              <a:t>1979-1996</a:t>
            </a:r>
          </a:p>
          <a:p>
            <a:pPr>
              <a:defRPr sz="2000"/>
            </a:pPr>
            <a:r>
              <a:t>Millennials</a:t>
            </a:r>
          </a:p>
        </p:txBody>
      </p:sp>
      <p:sp>
        <p:nvSpPr>
          <p:cNvPr id="284" name="Shape 284"/>
          <p:cNvSpPr/>
          <p:nvPr/>
        </p:nvSpPr>
        <p:spPr>
          <a:xfrm>
            <a:off x="10655596" y="7024508"/>
            <a:ext cx="1582675"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pPr>
            <a:r>
              <a:t>1997-2010</a:t>
            </a:r>
          </a:p>
          <a:p>
            <a:pPr>
              <a:defRPr sz="2000"/>
            </a:pPr>
            <a:r>
              <a:t>Generación </a:t>
            </a:r>
          </a:p>
          <a:p>
            <a:pPr>
              <a:defRPr sz="2000"/>
            </a:pPr>
            <a:r>
              <a:t>inalámbrica</a:t>
            </a:r>
          </a:p>
        </p:txBody>
      </p:sp>
      <p:sp>
        <p:nvSpPr>
          <p:cNvPr id="285" name="Shape 285"/>
          <p:cNvSpPr/>
          <p:nvPr/>
        </p:nvSpPr>
        <p:spPr>
          <a:xfrm>
            <a:off x="1231497" y="8320792"/>
            <a:ext cx="1482472"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52-70 </a:t>
            </a:r>
          </a:p>
        </p:txBody>
      </p:sp>
      <p:sp>
        <p:nvSpPr>
          <p:cNvPr id="286" name="Shape 286"/>
          <p:cNvSpPr/>
          <p:nvPr/>
        </p:nvSpPr>
        <p:spPr>
          <a:xfrm>
            <a:off x="4101697" y="8320792"/>
            <a:ext cx="1482472"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38-51 </a:t>
            </a:r>
          </a:p>
        </p:txBody>
      </p:sp>
      <p:sp>
        <p:nvSpPr>
          <p:cNvPr id="287" name="Shape 287"/>
          <p:cNvSpPr/>
          <p:nvPr/>
        </p:nvSpPr>
        <p:spPr>
          <a:xfrm>
            <a:off x="7589312" y="8320792"/>
            <a:ext cx="1348309"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20-37</a:t>
            </a:r>
          </a:p>
        </p:txBody>
      </p:sp>
      <p:sp>
        <p:nvSpPr>
          <p:cNvPr id="288" name="Shape 288"/>
          <p:cNvSpPr/>
          <p:nvPr/>
        </p:nvSpPr>
        <p:spPr>
          <a:xfrm>
            <a:off x="10906941" y="8320792"/>
            <a:ext cx="1079984"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6-19</a:t>
            </a:r>
          </a:p>
        </p:txBody>
      </p:sp>
      <p:sp>
        <p:nvSpPr>
          <p:cNvPr id="289" name="Shape 289"/>
          <p:cNvSpPr/>
          <p:nvPr/>
        </p:nvSpPr>
        <p:spPr>
          <a:xfrm>
            <a:off x="7596756" y="1276945"/>
            <a:ext cx="1235460" cy="1054376"/>
          </a:xfrm>
          <a:prstGeom prst="star5">
            <a:avLst>
              <a:gd name="adj" fmla="val 19100"/>
              <a:gd name="hf" fmla="val 105146"/>
              <a:gd name="vf" fmla="val 110557"/>
            </a:avLst>
          </a:prstGeom>
          <a:gradFill>
            <a:gsLst>
              <a:gs pos="0">
                <a:schemeClr val="accent5"/>
              </a:gs>
              <a:gs pos="100000">
                <a:schemeClr val="accent5">
                  <a:hueOff val="243286"/>
                  <a:satOff val="19694"/>
                  <a:lumOff val="-10952"/>
                </a:schemeClr>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defRPr sz="2400">
                <a:effectLst>
                  <a:outerShdw sx="100000" sy="100000" kx="0" ky="0" algn="b" rotWithShape="0" blurRad="25400" dist="23998" dir="2700000">
                    <a:srgbClr val="000000">
                      <a:alpha val="31034"/>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5" presetID="3" grpId="1" fill="hold">
                                  <p:stCondLst>
                                    <p:cond delay="0"/>
                                  </p:stCondLst>
                                  <p:iterate type="el" backwards="0">
                                    <p:tmAbs val="0"/>
                                  </p:iterate>
                                  <p:childTnLst>
                                    <p:set>
                                      <p:cBhvr>
                                        <p:cTn id="6" fill="hold"/>
                                        <p:tgtEl>
                                          <p:spTgt spid="279"/>
                                        </p:tgtEl>
                                        <p:attrNameLst>
                                          <p:attrName>style.visibility</p:attrName>
                                        </p:attrNameLst>
                                      </p:cBhvr>
                                      <p:to>
                                        <p:strVal val="visible"/>
                                      </p:to>
                                    </p:set>
                                    <p:animEffect filter="blinds(vertical)" transition="in">
                                      <p:cBhvr>
                                        <p:cTn id="7" dur="1000"/>
                                        <p:tgtEl>
                                          <p:spTgt spid="279"/>
                                        </p:tgtEl>
                                      </p:cBhvr>
                                    </p:animEffect>
                                  </p:childTnLst>
                                </p:cTn>
                              </p:par>
                            </p:childTnLst>
                          </p:cTn>
                        </p:par>
                      </p:childTnLst>
                    </p:cTn>
                  </p:par>
                  <p:par>
                    <p:cTn id="8" fill="hold">
                      <p:stCondLst>
                        <p:cond delay="indefinite"/>
                      </p:stCondLst>
                      <p:childTnLst>
                        <p:par>
                          <p:cTn id="9" fill="hold">
                            <p:stCondLst>
                              <p:cond delay="0"/>
                            </p:stCondLst>
                            <p:childTnLst>
                              <p:par>
                                <p:cTn id="10" presetClass="path" nodeType="clickEffect" presetSubtype="0" presetID="-1" grpId="2" accel="50000" decel="50000" fill="hold">
                                  <p:stCondLst>
                                    <p:cond delay="0"/>
                                  </p:stCondLst>
                                  <p:childTnLst>
                                    <p:animMotion path="M 0.000000 0.000000 L 0.000000 -0.442708" origin="layout" pathEditMode="relative">
                                      <p:cBhvr>
                                        <p:cTn id="11" dur="1000" fill="hold"/>
                                        <p:tgtEl>
                                          <p:spTgt spid="279"/>
                                        </p:tgtEl>
                                        <p:attrNameLst>
                                          <p:attrName>ppt_x</p:attrName>
                                          <p:attrName>ppt_y</p:attrName>
                                        </p:attrNameLst>
                                      </p:cBhvr>
                                    </p:animMotion>
                                  </p:childTnLst>
                                </p:cTn>
                              </p:par>
                            </p:childTnLst>
                          </p:cTn>
                        </p:par>
                        <p:par>
                          <p:cTn id="12" fill="hold">
                            <p:stCondLst>
                              <p:cond delay="0"/>
                            </p:stCondLst>
                            <p:childTnLst>
                              <p:par>
                                <p:cTn id="13" presetClass="emph" nodeType="withEffect" presetSubtype="0" presetID="6" grpId="3" accel="50000" decel="50000" fill="hold">
                                  <p:stCondLst>
                                    <p:cond delay="0"/>
                                  </p:stCondLst>
                                  <p:childTnLst>
                                    <p:animScale>
                                      <p:cBhvr>
                                        <p:cTn id="14" dur="1000" fill="hold"/>
                                        <p:tgtEl>
                                          <p:spTgt spid="279"/>
                                        </p:tgtEl>
                                      </p:cBhvr>
                                      <p:by x="46033" y="46033"/>
                                    </p:animScale>
                                  </p:childTnLst>
                                </p:cTn>
                              </p:par>
                            </p:childTnLst>
                          </p:cTn>
                        </p:par>
                        <p:par>
                          <p:cTn id="15" fill="hold">
                            <p:stCondLst>
                              <p:cond delay="1000"/>
                            </p:stCondLst>
                            <p:childTnLst>
                              <p:par>
                                <p:cTn id="16" presetClass="entr" nodeType="afterEffect" presetSubtype="16" presetID="23" grpId="4" fill="hold">
                                  <p:stCondLst>
                                    <p:cond delay="0"/>
                                  </p:stCondLst>
                                  <p:iterate type="el" backwards="0">
                                    <p:tmAbs val="0"/>
                                  </p:iterate>
                                  <p:childTnLst>
                                    <p:set>
                                      <p:cBhvr>
                                        <p:cTn id="17" fill="hold"/>
                                        <p:tgtEl>
                                          <p:spTgt spid="280"/>
                                        </p:tgtEl>
                                        <p:attrNameLst>
                                          <p:attrName>style.visibility</p:attrName>
                                        </p:attrNameLst>
                                      </p:cBhvr>
                                      <p:to>
                                        <p:strVal val="visible"/>
                                      </p:to>
                                    </p:set>
                                    <p:anim calcmode="lin" valueType="num">
                                      <p:cBhvr>
                                        <p:cTn id="18" dur="2500" fill="hold"/>
                                        <p:tgtEl>
                                          <p:spTgt spid="280"/>
                                        </p:tgtEl>
                                        <p:attrNameLst>
                                          <p:attrName>ppt_w</p:attrName>
                                        </p:attrNameLst>
                                      </p:cBhvr>
                                      <p:tavLst>
                                        <p:tav tm="0">
                                          <p:val>
                                            <p:fltVal val="0"/>
                                          </p:val>
                                        </p:tav>
                                        <p:tav tm="100000">
                                          <p:val>
                                            <p:strVal val="#ppt_w"/>
                                          </p:val>
                                        </p:tav>
                                      </p:tavLst>
                                    </p:anim>
                                    <p:anim calcmode="lin" valueType="num">
                                      <p:cBhvr>
                                        <p:cTn id="19" dur="2500" fill="hold"/>
                                        <p:tgtEl>
                                          <p:spTgt spid="280"/>
                                        </p:tgtEl>
                                        <p:attrNameLst>
                                          <p:attrName>ppt_h</p:attrName>
                                        </p:attrNameLst>
                                      </p:cBhvr>
                                      <p:tavLst>
                                        <p:tav tm="0">
                                          <p:val>
                                            <p:fltVal val="0"/>
                                          </p:val>
                                        </p:tav>
                                        <p:tav tm="100000">
                                          <p:val>
                                            <p:strVal val="#ppt_h"/>
                                          </p:val>
                                        </p:tav>
                                      </p:tavLst>
                                    </p:anim>
                                  </p:childTnLst>
                                </p:cTn>
                              </p:par>
                            </p:childTnLst>
                          </p:cTn>
                        </p:par>
                        <p:par>
                          <p:cTn id="20" fill="hold">
                            <p:stCondLst>
                              <p:cond delay="3500"/>
                            </p:stCondLst>
                            <p:childTnLst>
                              <p:par>
                                <p:cTn id="21" presetClass="entr" nodeType="afterEffect" presetSubtype="16" presetID="23" grpId="5" fill="hold">
                                  <p:stCondLst>
                                    <p:cond delay="0"/>
                                  </p:stCondLst>
                                  <p:iterate type="el" backwards="0">
                                    <p:tmAbs val="0"/>
                                  </p:iterate>
                                  <p:childTnLst>
                                    <p:set>
                                      <p:cBhvr>
                                        <p:cTn id="22" fill="hold"/>
                                        <p:tgtEl>
                                          <p:spTgt spid="281"/>
                                        </p:tgtEl>
                                        <p:attrNameLst>
                                          <p:attrName>style.visibility</p:attrName>
                                        </p:attrNameLst>
                                      </p:cBhvr>
                                      <p:to>
                                        <p:strVal val="visible"/>
                                      </p:to>
                                    </p:set>
                                    <p:anim calcmode="lin" valueType="num">
                                      <p:cBhvr>
                                        <p:cTn id="23" dur="2500" fill="hold"/>
                                        <p:tgtEl>
                                          <p:spTgt spid="281"/>
                                        </p:tgtEl>
                                        <p:attrNameLst>
                                          <p:attrName>ppt_w</p:attrName>
                                        </p:attrNameLst>
                                      </p:cBhvr>
                                      <p:tavLst>
                                        <p:tav tm="0">
                                          <p:val>
                                            <p:fltVal val="0"/>
                                          </p:val>
                                        </p:tav>
                                        <p:tav tm="100000">
                                          <p:val>
                                            <p:strVal val="#ppt_w"/>
                                          </p:val>
                                        </p:tav>
                                      </p:tavLst>
                                    </p:anim>
                                    <p:anim calcmode="lin" valueType="num">
                                      <p:cBhvr>
                                        <p:cTn id="24" dur="2500" fill="hold"/>
                                        <p:tgtEl>
                                          <p:spTgt spid="281"/>
                                        </p:tgtEl>
                                        <p:attrNameLst>
                                          <p:attrName>ppt_h</p:attrName>
                                        </p:attrNameLst>
                                      </p:cBhvr>
                                      <p:tavLst>
                                        <p:tav tm="0">
                                          <p:val>
                                            <p:fltVal val="0"/>
                                          </p:val>
                                        </p:tav>
                                        <p:tav tm="100000">
                                          <p:val>
                                            <p:strVal val="#ppt_h"/>
                                          </p:val>
                                        </p:tav>
                                      </p:tavLst>
                                    </p:anim>
                                  </p:childTnLst>
                                </p:cTn>
                              </p:par>
                            </p:childTnLst>
                          </p:cTn>
                        </p:par>
                        <p:par>
                          <p:cTn id="25" fill="hold">
                            <p:stCondLst>
                              <p:cond delay="6000"/>
                            </p:stCondLst>
                            <p:childTnLst>
                              <p:par>
                                <p:cTn id="26" presetClass="entr" nodeType="afterEffect" presetSubtype="16" presetID="23" grpId="6" fill="hold">
                                  <p:stCondLst>
                                    <p:cond delay="0"/>
                                  </p:stCondLst>
                                  <p:iterate type="el" backwards="0">
                                    <p:tmAbs val="0"/>
                                  </p:iterate>
                                  <p:childTnLst>
                                    <p:set>
                                      <p:cBhvr>
                                        <p:cTn id="27" fill="hold"/>
                                        <p:tgtEl>
                                          <p:spTgt spid="282"/>
                                        </p:tgtEl>
                                        <p:attrNameLst>
                                          <p:attrName>style.visibility</p:attrName>
                                        </p:attrNameLst>
                                      </p:cBhvr>
                                      <p:to>
                                        <p:strVal val="visible"/>
                                      </p:to>
                                    </p:set>
                                    <p:anim calcmode="lin" valueType="num">
                                      <p:cBhvr>
                                        <p:cTn id="28" dur="2500" fill="hold"/>
                                        <p:tgtEl>
                                          <p:spTgt spid="282"/>
                                        </p:tgtEl>
                                        <p:attrNameLst>
                                          <p:attrName>ppt_w</p:attrName>
                                        </p:attrNameLst>
                                      </p:cBhvr>
                                      <p:tavLst>
                                        <p:tav tm="0">
                                          <p:val>
                                            <p:fltVal val="0"/>
                                          </p:val>
                                        </p:tav>
                                        <p:tav tm="100000">
                                          <p:val>
                                            <p:strVal val="#ppt_w"/>
                                          </p:val>
                                        </p:tav>
                                      </p:tavLst>
                                    </p:anim>
                                    <p:anim calcmode="lin" valueType="num">
                                      <p:cBhvr>
                                        <p:cTn id="29" dur="2500" fill="hold"/>
                                        <p:tgtEl>
                                          <p:spTgt spid="282"/>
                                        </p:tgtEl>
                                        <p:attrNameLst>
                                          <p:attrName>ppt_h</p:attrName>
                                        </p:attrNameLst>
                                      </p:cBhvr>
                                      <p:tavLst>
                                        <p:tav tm="0">
                                          <p:val>
                                            <p:fltVal val="0"/>
                                          </p:val>
                                        </p:tav>
                                        <p:tav tm="100000">
                                          <p:val>
                                            <p:strVal val="#ppt_h"/>
                                          </p:val>
                                        </p:tav>
                                      </p:tavLst>
                                    </p:anim>
                                  </p:childTnLst>
                                </p:cTn>
                              </p:par>
                            </p:childTnLst>
                          </p:cTn>
                        </p:par>
                        <p:par>
                          <p:cTn id="30" fill="hold">
                            <p:stCondLst>
                              <p:cond delay="8500"/>
                            </p:stCondLst>
                            <p:childTnLst>
                              <p:par>
                                <p:cTn id="31" presetClass="entr" nodeType="afterEffect" presetSubtype="16" presetID="23" grpId="7" fill="hold">
                                  <p:stCondLst>
                                    <p:cond delay="0"/>
                                  </p:stCondLst>
                                  <p:iterate type="el" backwards="0">
                                    <p:tmAbs val="0"/>
                                  </p:iterate>
                                  <p:childTnLst>
                                    <p:set>
                                      <p:cBhvr>
                                        <p:cTn id="32" fill="hold"/>
                                        <p:tgtEl>
                                          <p:spTgt spid="283"/>
                                        </p:tgtEl>
                                        <p:attrNameLst>
                                          <p:attrName>style.visibility</p:attrName>
                                        </p:attrNameLst>
                                      </p:cBhvr>
                                      <p:to>
                                        <p:strVal val="visible"/>
                                      </p:to>
                                    </p:set>
                                    <p:anim calcmode="lin" valueType="num">
                                      <p:cBhvr>
                                        <p:cTn id="33" dur="2500" fill="hold"/>
                                        <p:tgtEl>
                                          <p:spTgt spid="283"/>
                                        </p:tgtEl>
                                        <p:attrNameLst>
                                          <p:attrName>ppt_w</p:attrName>
                                        </p:attrNameLst>
                                      </p:cBhvr>
                                      <p:tavLst>
                                        <p:tav tm="0">
                                          <p:val>
                                            <p:fltVal val="0"/>
                                          </p:val>
                                        </p:tav>
                                        <p:tav tm="100000">
                                          <p:val>
                                            <p:strVal val="#ppt_w"/>
                                          </p:val>
                                        </p:tav>
                                      </p:tavLst>
                                    </p:anim>
                                    <p:anim calcmode="lin" valueType="num">
                                      <p:cBhvr>
                                        <p:cTn id="34" dur="2500" fill="hold"/>
                                        <p:tgtEl>
                                          <p:spTgt spid="283"/>
                                        </p:tgtEl>
                                        <p:attrNameLst>
                                          <p:attrName>ppt_h</p:attrName>
                                        </p:attrNameLst>
                                      </p:cBhvr>
                                      <p:tavLst>
                                        <p:tav tm="0">
                                          <p:val>
                                            <p:fltVal val="0"/>
                                          </p:val>
                                        </p:tav>
                                        <p:tav tm="100000">
                                          <p:val>
                                            <p:strVal val="#ppt_h"/>
                                          </p:val>
                                        </p:tav>
                                      </p:tavLst>
                                    </p:anim>
                                  </p:childTnLst>
                                </p:cTn>
                              </p:par>
                            </p:childTnLst>
                          </p:cTn>
                        </p:par>
                        <p:par>
                          <p:cTn id="35" fill="hold">
                            <p:stCondLst>
                              <p:cond delay="11000"/>
                            </p:stCondLst>
                            <p:childTnLst>
                              <p:par>
                                <p:cTn id="36" presetClass="entr" nodeType="afterEffect" presetSubtype="16" presetID="23" grpId="8" fill="hold">
                                  <p:stCondLst>
                                    <p:cond delay="0"/>
                                  </p:stCondLst>
                                  <p:iterate type="el" backwards="0">
                                    <p:tmAbs val="0"/>
                                  </p:iterate>
                                  <p:childTnLst>
                                    <p:set>
                                      <p:cBhvr>
                                        <p:cTn id="37" fill="hold"/>
                                        <p:tgtEl>
                                          <p:spTgt spid="284"/>
                                        </p:tgtEl>
                                        <p:attrNameLst>
                                          <p:attrName>style.visibility</p:attrName>
                                        </p:attrNameLst>
                                      </p:cBhvr>
                                      <p:to>
                                        <p:strVal val="visible"/>
                                      </p:to>
                                    </p:set>
                                    <p:anim calcmode="lin" valueType="num">
                                      <p:cBhvr>
                                        <p:cTn id="38" dur="2500" fill="hold"/>
                                        <p:tgtEl>
                                          <p:spTgt spid="284"/>
                                        </p:tgtEl>
                                        <p:attrNameLst>
                                          <p:attrName>ppt_w</p:attrName>
                                        </p:attrNameLst>
                                      </p:cBhvr>
                                      <p:tavLst>
                                        <p:tav tm="0">
                                          <p:val>
                                            <p:fltVal val="0"/>
                                          </p:val>
                                        </p:tav>
                                        <p:tav tm="100000">
                                          <p:val>
                                            <p:strVal val="#ppt_w"/>
                                          </p:val>
                                        </p:tav>
                                      </p:tavLst>
                                    </p:anim>
                                    <p:anim calcmode="lin" valueType="num">
                                      <p:cBhvr>
                                        <p:cTn id="39" dur="2500" fill="hold"/>
                                        <p:tgtEl>
                                          <p:spTgt spid="284"/>
                                        </p:tgtEl>
                                        <p:attrNameLst>
                                          <p:attrName>ppt_h</p:attrName>
                                        </p:attrNameLst>
                                      </p:cBhvr>
                                      <p:tavLst>
                                        <p:tav tm="0">
                                          <p:val>
                                            <p:fltVal val="0"/>
                                          </p:val>
                                        </p:tav>
                                        <p:tav tm="100000">
                                          <p:val>
                                            <p:strVal val="#ppt_h"/>
                                          </p:val>
                                        </p:tav>
                                      </p:tavLst>
                                    </p:anim>
                                  </p:childTnLst>
                                </p:cTn>
                              </p:par>
                            </p:childTnLst>
                          </p:cTn>
                        </p:par>
                        <p:par>
                          <p:cTn id="40" fill="hold">
                            <p:stCondLst>
                              <p:cond delay="13500"/>
                            </p:stCondLst>
                            <p:childTnLst>
                              <p:par>
                                <p:cTn id="41" presetClass="entr" nodeType="afterEffect" presetSubtype="16" presetID="23" grpId="9" fill="hold">
                                  <p:stCondLst>
                                    <p:cond delay="0"/>
                                  </p:stCondLst>
                                  <p:iterate type="el" backwards="0">
                                    <p:tmAbs val="0"/>
                                  </p:iterate>
                                  <p:childTnLst>
                                    <p:set>
                                      <p:cBhvr>
                                        <p:cTn id="42" fill="hold"/>
                                        <p:tgtEl>
                                          <p:spTgt spid="285"/>
                                        </p:tgtEl>
                                        <p:attrNameLst>
                                          <p:attrName>style.visibility</p:attrName>
                                        </p:attrNameLst>
                                      </p:cBhvr>
                                      <p:to>
                                        <p:strVal val="visible"/>
                                      </p:to>
                                    </p:set>
                                    <p:anim calcmode="lin" valueType="num">
                                      <p:cBhvr>
                                        <p:cTn id="43" dur="2500" fill="hold"/>
                                        <p:tgtEl>
                                          <p:spTgt spid="285"/>
                                        </p:tgtEl>
                                        <p:attrNameLst>
                                          <p:attrName>ppt_w</p:attrName>
                                        </p:attrNameLst>
                                      </p:cBhvr>
                                      <p:tavLst>
                                        <p:tav tm="0">
                                          <p:val>
                                            <p:fltVal val="0"/>
                                          </p:val>
                                        </p:tav>
                                        <p:tav tm="100000">
                                          <p:val>
                                            <p:strVal val="#ppt_w"/>
                                          </p:val>
                                        </p:tav>
                                      </p:tavLst>
                                    </p:anim>
                                    <p:anim calcmode="lin" valueType="num">
                                      <p:cBhvr>
                                        <p:cTn id="44" dur="2500" fill="hold"/>
                                        <p:tgtEl>
                                          <p:spTgt spid="285"/>
                                        </p:tgtEl>
                                        <p:attrNameLst>
                                          <p:attrName>ppt_h</p:attrName>
                                        </p:attrNameLst>
                                      </p:cBhvr>
                                      <p:tavLst>
                                        <p:tav tm="0">
                                          <p:val>
                                            <p:fltVal val="0"/>
                                          </p:val>
                                        </p:tav>
                                        <p:tav tm="100000">
                                          <p:val>
                                            <p:strVal val="#ppt_h"/>
                                          </p:val>
                                        </p:tav>
                                      </p:tavLst>
                                    </p:anim>
                                  </p:childTnLst>
                                </p:cTn>
                              </p:par>
                            </p:childTnLst>
                          </p:cTn>
                        </p:par>
                        <p:par>
                          <p:cTn id="45" fill="hold">
                            <p:stCondLst>
                              <p:cond delay="16000"/>
                            </p:stCondLst>
                            <p:childTnLst>
                              <p:par>
                                <p:cTn id="46" presetClass="entr" nodeType="afterEffect" presetSubtype="16" presetID="23" grpId="10" fill="hold">
                                  <p:stCondLst>
                                    <p:cond delay="0"/>
                                  </p:stCondLst>
                                  <p:iterate type="el" backwards="0">
                                    <p:tmAbs val="0"/>
                                  </p:iterate>
                                  <p:childTnLst>
                                    <p:set>
                                      <p:cBhvr>
                                        <p:cTn id="47" fill="hold"/>
                                        <p:tgtEl>
                                          <p:spTgt spid="286"/>
                                        </p:tgtEl>
                                        <p:attrNameLst>
                                          <p:attrName>style.visibility</p:attrName>
                                        </p:attrNameLst>
                                      </p:cBhvr>
                                      <p:to>
                                        <p:strVal val="visible"/>
                                      </p:to>
                                    </p:set>
                                    <p:anim calcmode="lin" valueType="num">
                                      <p:cBhvr>
                                        <p:cTn id="48" dur="2500" fill="hold"/>
                                        <p:tgtEl>
                                          <p:spTgt spid="286"/>
                                        </p:tgtEl>
                                        <p:attrNameLst>
                                          <p:attrName>ppt_w</p:attrName>
                                        </p:attrNameLst>
                                      </p:cBhvr>
                                      <p:tavLst>
                                        <p:tav tm="0">
                                          <p:val>
                                            <p:fltVal val="0"/>
                                          </p:val>
                                        </p:tav>
                                        <p:tav tm="100000">
                                          <p:val>
                                            <p:strVal val="#ppt_w"/>
                                          </p:val>
                                        </p:tav>
                                      </p:tavLst>
                                    </p:anim>
                                    <p:anim calcmode="lin" valueType="num">
                                      <p:cBhvr>
                                        <p:cTn id="49" dur="2500" fill="hold"/>
                                        <p:tgtEl>
                                          <p:spTgt spid="286"/>
                                        </p:tgtEl>
                                        <p:attrNameLst>
                                          <p:attrName>ppt_h</p:attrName>
                                        </p:attrNameLst>
                                      </p:cBhvr>
                                      <p:tavLst>
                                        <p:tav tm="0">
                                          <p:val>
                                            <p:fltVal val="0"/>
                                          </p:val>
                                        </p:tav>
                                        <p:tav tm="100000">
                                          <p:val>
                                            <p:strVal val="#ppt_h"/>
                                          </p:val>
                                        </p:tav>
                                      </p:tavLst>
                                    </p:anim>
                                  </p:childTnLst>
                                </p:cTn>
                              </p:par>
                            </p:childTnLst>
                          </p:cTn>
                        </p:par>
                        <p:par>
                          <p:cTn id="50" fill="hold">
                            <p:stCondLst>
                              <p:cond delay="18500"/>
                            </p:stCondLst>
                            <p:childTnLst>
                              <p:par>
                                <p:cTn id="51" presetClass="entr" nodeType="afterEffect" presetSubtype="16" presetID="23" grpId="11" fill="hold">
                                  <p:stCondLst>
                                    <p:cond delay="0"/>
                                  </p:stCondLst>
                                  <p:iterate type="el" backwards="0">
                                    <p:tmAbs val="0"/>
                                  </p:iterate>
                                  <p:childTnLst>
                                    <p:set>
                                      <p:cBhvr>
                                        <p:cTn id="52" fill="hold"/>
                                        <p:tgtEl>
                                          <p:spTgt spid="287"/>
                                        </p:tgtEl>
                                        <p:attrNameLst>
                                          <p:attrName>style.visibility</p:attrName>
                                        </p:attrNameLst>
                                      </p:cBhvr>
                                      <p:to>
                                        <p:strVal val="visible"/>
                                      </p:to>
                                    </p:set>
                                    <p:anim calcmode="lin" valueType="num">
                                      <p:cBhvr>
                                        <p:cTn id="53" dur="2500" fill="hold"/>
                                        <p:tgtEl>
                                          <p:spTgt spid="287"/>
                                        </p:tgtEl>
                                        <p:attrNameLst>
                                          <p:attrName>ppt_w</p:attrName>
                                        </p:attrNameLst>
                                      </p:cBhvr>
                                      <p:tavLst>
                                        <p:tav tm="0">
                                          <p:val>
                                            <p:fltVal val="0"/>
                                          </p:val>
                                        </p:tav>
                                        <p:tav tm="100000">
                                          <p:val>
                                            <p:strVal val="#ppt_w"/>
                                          </p:val>
                                        </p:tav>
                                      </p:tavLst>
                                    </p:anim>
                                    <p:anim calcmode="lin" valueType="num">
                                      <p:cBhvr>
                                        <p:cTn id="54" dur="2500" fill="hold"/>
                                        <p:tgtEl>
                                          <p:spTgt spid="287"/>
                                        </p:tgtEl>
                                        <p:attrNameLst>
                                          <p:attrName>ppt_h</p:attrName>
                                        </p:attrNameLst>
                                      </p:cBhvr>
                                      <p:tavLst>
                                        <p:tav tm="0">
                                          <p:val>
                                            <p:fltVal val="0"/>
                                          </p:val>
                                        </p:tav>
                                        <p:tav tm="100000">
                                          <p:val>
                                            <p:strVal val="#ppt_h"/>
                                          </p:val>
                                        </p:tav>
                                      </p:tavLst>
                                    </p:anim>
                                  </p:childTnLst>
                                </p:cTn>
                              </p:par>
                            </p:childTnLst>
                          </p:cTn>
                        </p:par>
                        <p:par>
                          <p:cTn id="55" fill="hold">
                            <p:stCondLst>
                              <p:cond delay="21000"/>
                            </p:stCondLst>
                            <p:childTnLst>
                              <p:par>
                                <p:cTn id="56" presetClass="entr" nodeType="afterEffect" presetSubtype="16" presetID="23" grpId="12" fill="hold">
                                  <p:stCondLst>
                                    <p:cond delay="0"/>
                                  </p:stCondLst>
                                  <p:iterate type="el" backwards="0">
                                    <p:tmAbs val="0"/>
                                  </p:iterate>
                                  <p:childTnLst>
                                    <p:set>
                                      <p:cBhvr>
                                        <p:cTn id="57" fill="hold"/>
                                        <p:tgtEl>
                                          <p:spTgt spid="288"/>
                                        </p:tgtEl>
                                        <p:attrNameLst>
                                          <p:attrName>style.visibility</p:attrName>
                                        </p:attrNameLst>
                                      </p:cBhvr>
                                      <p:to>
                                        <p:strVal val="visible"/>
                                      </p:to>
                                    </p:set>
                                    <p:anim calcmode="lin" valueType="num">
                                      <p:cBhvr>
                                        <p:cTn id="58" dur="2500" fill="hold"/>
                                        <p:tgtEl>
                                          <p:spTgt spid="288"/>
                                        </p:tgtEl>
                                        <p:attrNameLst>
                                          <p:attrName>ppt_w</p:attrName>
                                        </p:attrNameLst>
                                      </p:cBhvr>
                                      <p:tavLst>
                                        <p:tav tm="0">
                                          <p:val>
                                            <p:fltVal val="0"/>
                                          </p:val>
                                        </p:tav>
                                        <p:tav tm="100000">
                                          <p:val>
                                            <p:strVal val="#ppt_w"/>
                                          </p:val>
                                        </p:tav>
                                      </p:tavLst>
                                    </p:anim>
                                    <p:anim calcmode="lin" valueType="num">
                                      <p:cBhvr>
                                        <p:cTn id="59" dur="2500" fill="hold"/>
                                        <p:tgtEl>
                                          <p:spTgt spid="288"/>
                                        </p:tgtEl>
                                        <p:attrNameLst>
                                          <p:attrName>ppt_h</p:attrName>
                                        </p:attrNameLst>
                                      </p:cBhvr>
                                      <p:tavLst>
                                        <p:tav tm="0">
                                          <p:val>
                                            <p:fltVal val="0"/>
                                          </p:val>
                                        </p:tav>
                                        <p:tav tm="100000">
                                          <p:val>
                                            <p:strVal val="#ppt_h"/>
                                          </p:val>
                                        </p:tav>
                                      </p:tavLst>
                                    </p:anim>
                                  </p:childTnLst>
                                </p:cTn>
                              </p:par>
                            </p:childTnLst>
                          </p:cTn>
                        </p:par>
                        <p:par>
                          <p:cTn id="60" fill="hold">
                            <p:stCondLst>
                              <p:cond delay="23500"/>
                            </p:stCondLst>
                            <p:childTnLst>
                              <p:par>
                                <p:cTn id="61" presetClass="entr" nodeType="afterEffect" presetSubtype="8" presetID="22" grpId="13" fill="hold">
                                  <p:stCondLst>
                                    <p:cond delay="0"/>
                                  </p:stCondLst>
                                  <p:iterate type="el" backwards="0">
                                    <p:tmAbs val="0"/>
                                  </p:iterate>
                                  <p:childTnLst>
                                    <p:set>
                                      <p:cBhvr>
                                        <p:cTn id="62" fill="hold"/>
                                        <p:tgtEl>
                                          <p:spTgt spid="289"/>
                                        </p:tgtEl>
                                        <p:attrNameLst>
                                          <p:attrName>style.visibility</p:attrName>
                                        </p:attrNameLst>
                                      </p:cBhvr>
                                      <p:to>
                                        <p:strVal val="visible"/>
                                      </p:to>
                                    </p:set>
                                    <p:animEffect filter="wipe(left)" transition="in">
                                      <p:cBhvr>
                                        <p:cTn id="63" dur="2000"/>
                                        <p:tgtEl>
                                          <p:spTgt spid="2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6" grpId="10"/>
      <p:bldP build="whole" bldLvl="1" animBg="1" rev="0" advAuto="0" spid="281" grpId="5"/>
      <p:bldP build="whole" bldLvl="1" animBg="1" rev="0" advAuto="0" spid="287" grpId="11"/>
      <p:bldP build="whole" bldLvl="1" animBg="1" rev="0" advAuto="0" spid="283" grpId="7"/>
      <p:bldP build="whole" bldLvl="1" animBg="1" rev="0" advAuto="0" spid="280" grpId="4"/>
      <p:bldP build="whole" bldLvl="1" animBg="1" rev="0" advAuto="0" spid="282" grpId="6"/>
      <p:bldP build="whole" bldLvl="1" animBg="1" rev="0" advAuto="0" spid="285" grpId="9"/>
      <p:bldP build="whole" bldLvl="1" animBg="1" rev="0" advAuto="0" spid="284" grpId="8"/>
      <p:bldP build="whole" bldLvl="1" animBg="1" rev="0" advAuto="0" spid="288" grpId="12"/>
      <p:bldP build="whole" bldLvl="1" animBg="1" rev="0" advAuto="0" spid="289" grpId="13"/>
      <p:bldP build="whole" bldLvl="1" animBg="1" rev="0" advAuto="0" spid="279" grpId="1"/>
      <p:bldP build="whole" bldLvl="1" animBg="1" rev="0" advAuto="0" spid="279" grpId="3"/>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6">
            <a:hueOff val="10811956"/>
            <a:satOff val="-58544"/>
            <a:lumOff val="-9736"/>
          </a:schemeClr>
        </a:solidFill>
      </p:bgPr>
    </p:bg>
    <p:spTree>
      <p:nvGrpSpPr>
        <p:cNvPr id="1" name=""/>
        <p:cNvGrpSpPr/>
        <p:nvPr/>
      </p:nvGrpSpPr>
      <p:grpSpPr>
        <a:xfrm>
          <a:off x="0" y="0"/>
          <a:ext cx="0" cy="0"/>
          <a:chOff x="0" y="0"/>
          <a:chExt cx="0" cy="0"/>
        </a:xfrm>
      </p:grpSpPr>
      <p:pic>
        <p:nvPicPr>
          <p:cNvPr id="291" name="Captura de pantalla 2016-05-17 a las 11.34.32 p.m..png"/>
          <p:cNvPicPr>
            <a:picLocks noChangeAspect="1"/>
          </p:cNvPicPr>
          <p:nvPr/>
        </p:nvPicPr>
        <p:blipFill>
          <a:blip r:embed="rId2">
            <a:extLst/>
          </a:blip>
          <a:srcRect l="0" t="2143" r="0" b="0"/>
          <a:stretch>
            <a:fillRect/>
          </a:stretch>
        </p:blipFill>
        <p:spPr>
          <a:xfrm>
            <a:off x="45016" y="8320792"/>
            <a:ext cx="1369935" cy="1376795"/>
          </a:xfrm>
          <a:custGeom>
            <a:avLst/>
            <a:gdLst/>
            <a:ahLst/>
            <a:cxnLst>
              <a:cxn ang="0">
                <a:pos x="wd2" y="hd2"/>
              </a:cxn>
              <a:cxn ang="5400000">
                <a:pos x="wd2" y="hd2"/>
              </a:cxn>
              <a:cxn ang="10800000">
                <a:pos x="wd2" y="hd2"/>
              </a:cxn>
              <a:cxn ang="16200000">
                <a:pos x="wd2" y="hd2"/>
              </a:cxn>
            </a:cxnLst>
            <a:rect l="0" t="0" r="r" b="b"/>
            <a:pathLst>
              <a:path w="21600" h="21588" fill="norm" stroke="1" extrusionOk="0">
                <a:moveTo>
                  <a:pt x="11495" y="27"/>
                </a:moveTo>
                <a:cubicBezTo>
                  <a:pt x="10805" y="-12"/>
                  <a:pt x="10076" y="-11"/>
                  <a:pt x="9549" y="45"/>
                </a:cubicBezTo>
                <a:cubicBezTo>
                  <a:pt x="8990" y="105"/>
                  <a:pt x="8256" y="235"/>
                  <a:pt x="8191" y="282"/>
                </a:cubicBezTo>
                <a:cubicBezTo>
                  <a:pt x="8165" y="301"/>
                  <a:pt x="8033" y="338"/>
                  <a:pt x="7903" y="369"/>
                </a:cubicBezTo>
                <a:cubicBezTo>
                  <a:pt x="7482" y="468"/>
                  <a:pt x="6917" y="657"/>
                  <a:pt x="6576" y="811"/>
                </a:cubicBezTo>
                <a:cubicBezTo>
                  <a:pt x="6030" y="1057"/>
                  <a:pt x="5158" y="1512"/>
                  <a:pt x="5056" y="1601"/>
                </a:cubicBezTo>
                <a:cubicBezTo>
                  <a:pt x="5004" y="1647"/>
                  <a:pt x="4830" y="1765"/>
                  <a:pt x="4674" y="1862"/>
                </a:cubicBezTo>
                <a:cubicBezTo>
                  <a:pt x="4357" y="2060"/>
                  <a:pt x="4133" y="2235"/>
                  <a:pt x="3792" y="2541"/>
                </a:cubicBezTo>
                <a:cubicBezTo>
                  <a:pt x="3665" y="2654"/>
                  <a:pt x="3560" y="2727"/>
                  <a:pt x="3560" y="2709"/>
                </a:cubicBezTo>
                <a:cubicBezTo>
                  <a:pt x="3560" y="2690"/>
                  <a:pt x="3508" y="2742"/>
                  <a:pt x="3441" y="2821"/>
                </a:cubicBezTo>
                <a:cubicBezTo>
                  <a:pt x="3375" y="2899"/>
                  <a:pt x="3274" y="2978"/>
                  <a:pt x="3222" y="2995"/>
                </a:cubicBezTo>
                <a:cubicBezTo>
                  <a:pt x="3171" y="3011"/>
                  <a:pt x="3135" y="3045"/>
                  <a:pt x="3141" y="3076"/>
                </a:cubicBezTo>
                <a:cubicBezTo>
                  <a:pt x="3147" y="3106"/>
                  <a:pt x="2991" y="3301"/>
                  <a:pt x="2797" y="3505"/>
                </a:cubicBezTo>
                <a:cubicBezTo>
                  <a:pt x="2603" y="3709"/>
                  <a:pt x="2427" y="3910"/>
                  <a:pt x="2403" y="3953"/>
                </a:cubicBezTo>
                <a:cubicBezTo>
                  <a:pt x="2378" y="3996"/>
                  <a:pt x="2256" y="4158"/>
                  <a:pt x="2134" y="4314"/>
                </a:cubicBezTo>
                <a:cubicBezTo>
                  <a:pt x="2011" y="4470"/>
                  <a:pt x="1880" y="4659"/>
                  <a:pt x="1840" y="4737"/>
                </a:cubicBezTo>
                <a:cubicBezTo>
                  <a:pt x="1799" y="4816"/>
                  <a:pt x="1690" y="4994"/>
                  <a:pt x="1596" y="5135"/>
                </a:cubicBezTo>
                <a:cubicBezTo>
                  <a:pt x="1502" y="5277"/>
                  <a:pt x="1412" y="5438"/>
                  <a:pt x="1395" y="5490"/>
                </a:cubicBezTo>
                <a:cubicBezTo>
                  <a:pt x="1379" y="5542"/>
                  <a:pt x="1323" y="5636"/>
                  <a:pt x="1276" y="5702"/>
                </a:cubicBezTo>
                <a:cubicBezTo>
                  <a:pt x="1230" y="5767"/>
                  <a:pt x="1121" y="6011"/>
                  <a:pt x="1026" y="6243"/>
                </a:cubicBezTo>
                <a:cubicBezTo>
                  <a:pt x="932" y="6475"/>
                  <a:pt x="829" y="6711"/>
                  <a:pt x="801" y="6759"/>
                </a:cubicBezTo>
                <a:cubicBezTo>
                  <a:pt x="724" y="6895"/>
                  <a:pt x="529" y="7559"/>
                  <a:pt x="419" y="8060"/>
                </a:cubicBezTo>
                <a:cubicBezTo>
                  <a:pt x="365" y="8306"/>
                  <a:pt x="288" y="8644"/>
                  <a:pt x="250" y="8813"/>
                </a:cubicBezTo>
                <a:cubicBezTo>
                  <a:pt x="97" y="9502"/>
                  <a:pt x="126" y="11698"/>
                  <a:pt x="294" y="12372"/>
                </a:cubicBezTo>
                <a:cubicBezTo>
                  <a:pt x="320" y="12476"/>
                  <a:pt x="339" y="12608"/>
                  <a:pt x="338" y="12665"/>
                </a:cubicBezTo>
                <a:cubicBezTo>
                  <a:pt x="336" y="12722"/>
                  <a:pt x="356" y="12780"/>
                  <a:pt x="382" y="12795"/>
                </a:cubicBezTo>
                <a:cubicBezTo>
                  <a:pt x="407" y="12811"/>
                  <a:pt x="425" y="12861"/>
                  <a:pt x="425" y="12907"/>
                </a:cubicBezTo>
                <a:cubicBezTo>
                  <a:pt x="425" y="13039"/>
                  <a:pt x="715" y="14015"/>
                  <a:pt x="776" y="14090"/>
                </a:cubicBezTo>
                <a:cubicBezTo>
                  <a:pt x="806" y="14126"/>
                  <a:pt x="829" y="14168"/>
                  <a:pt x="826" y="14183"/>
                </a:cubicBezTo>
                <a:cubicBezTo>
                  <a:pt x="820" y="14212"/>
                  <a:pt x="824" y="14233"/>
                  <a:pt x="989" y="14644"/>
                </a:cubicBezTo>
                <a:cubicBezTo>
                  <a:pt x="1126" y="14985"/>
                  <a:pt x="1405" y="15530"/>
                  <a:pt x="1596" y="15826"/>
                </a:cubicBezTo>
                <a:cubicBezTo>
                  <a:pt x="1683" y="15962"/>
                  <a:pt x="1758" y="16087"/>
                  <a:pt x="1758" y="16106"/>
                </a:cubicBezTo>
                <a:cubicBezTo>
                  <a:pt x="1758" y="16125"/>
                  <a:pt x="1841" y="16250"/>
                  <a:pt x="1940" y="16380"/>
                </a:cubicBezTo>
                <a:cubicBezTo>
                  <a:pt x="2243" y="16777"/>
                  <a:pt x="2372" y="16979"/>
                  <a:pt x="2346" y="17021"/>
                </a:cubicBezTo>
                <a:cubicBezTo>
                  <a:pt x="2333" y="17042"/>
                  <a:pt x="2371" y="17084"/>
                  <a:pt x="2434" y="17108"/>
                </a:cubicBezTo>
                <a:cubicBezTo>
                  <a:pt x="2575" y="17161"/>
                  <a:pt x="2764" y="17383"/>
                  <a:pt x="2722" y="17450"/>
                </a:cubicBezTo>
                <a:cubicBezTo>
                  <a:pt x="2705" y="17477"/>
                  <a:pt x="2713" y="17486"/>
                  <a:pt x="2741" y="17469"/>
                </a:cubicBezTo>
                <a:cubicBezTo>
                  <a:pt x="2808" y="17427"/>
                  <a:pt x="3092" y="17771"/>
                  <a:pt x="3060" y="17854"/>
                </a:cubicBezTo>
                <a:cubicBezTo>
                  <a:pt x="3044" y="17896"/>
                  <a:pt x="3058" y="17909"/>
                  <a:pt x="3104" y="17892"/>
                </a:cubicBezTo>
                <a:cubicBezTo>
                  <a:pt x="3191" y="17858"/>
                  <a:pt x="4010" y="18588"/>
                  <a:pt x="4011" y="18701"/>
                </a:cubicBezTo>
                <a:cubicBezTo>
                  <a:pt x="4011" y="18754"/>
                  <a:pt x="4051" y="18780"/>
                  <a:pt x="4136" y="18782"/>
                </a:cubicBezTo>
                <a:cubicBezTo>
                  <a:pt x="4205" y="18783"/>
                  <a:pt x="4295" y="18811"/>
                  <a:pt x="4330" y="18838"/>
                </a:cubicBezTo>
                <a:cubicBezTo>
                  <a:pt x="4365" y="18864"/>
                  <a:pt x="4547" y="18999"/>
                  <a:pt x="4737" y="19136"/>
                </a:cubicBezTo>
                <a:cubicBezTo>
                  <a:pt x="4926" y="19274"/>
                  <a:pt x="5081" y="19404"/>
                  <a:pt x="5081" y="19429"/>
                </a:cubicBezTo>
                <a:cubicBezTo>
                  <a:pt x="5081" y="19454"/>
                  <a:pt x="5110" y="19463"/>
                  <a:pt x="5150" y="19447"/>
                </a:cubicBezTo>
                <a:cubicBezTo>
                  <a:pt x="5190" y="19432"/>
                  <a:pt x="5236" y="19448"/>
                  <a:pt x="5250" y="19485"/>
                </a:cubicBezTo>
                <a:cubicBezTo>
                  <a:pt x="5264" y="19521"/>
                  <a:pt x="5324" y="19563"/>
                  <a:pt x="5381" y="19578"/>
                </a:cubicBezTo>
                <a:cubicBezTo>
                  <a:pt x="5438" y="19593"/>
                  <a:pt x="5559" y="19651"/>
                  <a:pt x="5650" y="19709"/>
                </a:cubicBezTo>
                <a:cubicBezTo>
                  <a:pt x="5742" y="19766"/>
                  <a:pt x="5830" y="19813"/>
                  <a:pt x="5851" y="19815"/>
                </a:cubicBezTo>
                <a:cubicBezTo>
                  <a:pt x="5871" y="19816"/>
                  <a:pt x="5905" y="19849"/>
                  <a:pt x="5926" y="19883"/>
                </a:cubicBezTo>
                <a:cubicBezTo>
                  <a:pt x="5947" y="19917"/>
                  <a:pt x="5983" y="19939"/>
                  <a:pt x="6007" y="19933"/>
                </a:cubicBezTo>
                <a:cubicBezTo>
                  <a:pt x="6031" y="19926"/>
                  <a:pt x="6151" y="19960"/>
                  <a:pt x="6270" y="20014"/>
                </a:cubicBezTo>
                <a:cubicBezTo>
                  <a:pt x="6389" y="20067"/>
                  <a:pt x="6567" y="20136"/>
                  <a:pt x="6670" y="20169"/>
                </a:cubicBezTo>
                <a:cubicBezTo>
                  <a:pt x="6773" y="20202"/>
                  <a:pt x="6949" y="20270"/>
                  <a:pt x="7058" y="20319"/>
                </a:cubicBezTo>
                <a:cubicBezTo>
                  <a:pt x="7167" y="20367"/>
                  <a:pt x="7453" y="20464"/>
                  <a:pt x="7696" y="20530"/>
                </a:cubicBezTo>
                <a:cubicBezTo>
                  <a:pt x="7940" y="20597"/>
                  <a:pt x="8182" y="20673"/>
                  <a:pt x="8228" y="20698"/>
                </a:cubicBezTo>
                <a:cubicBezTo>
                  <a:pt x="8275" y="20724"/>
                  <a:pt x="8327" y="20729"/>
                  <a:pt x="8347" y="20717"/>
                </a:cubicBezTo>
                <a:cubicBezTo>
                  <a:pt x="8367" y="20704"/>
                  <a:pt x="8577" y="20741"/>
                  <a:pt x="8810" y="20792"/>
                </a:cubicBezTo>
                <a:cubicBezTo>
                  <a:pt x="9044" y="20842"/>
                  <a:pt x="9402" y="20900"/>
                  <a:pt x="9611" y="20922"/>
                </a:cubicBezTo>
                <a:cubicBezTo>
                  <a:pt x="10387" y="21004"/>
                  <a:pt x="12133" y="20958"/>
                  <a:pt x="12439" y="20848"/>
                </a:cubicBezTo>
                <a:cubicBezTo>
                  <a:pt x="12479" y="20833"/>
                  <a:pt x="12574" y="20814"/>
                  <a:pt x="12652" y="20804"/>
                </a:cubicBezTo>
                <a:cubicBezTo>
                  <a:pt x="12807" y="20785"/>
                  <a:pt x="12898" y="20766"/>
                  <a:pt x="13009" y="20729"/>
                </a:cubicBezTo>
                <a:cubicBezTo>
                  <a:pt x="13048" y="20716"/>
                  <a:pt x="13280" y="20657"/>
                  <a:pt x="13528" y="20599"/>
                </a:cubicBezTo>
                <a:cubicBezTo>
                  <a:pt x="14041" y="20477"/>
                  <a:pt x="14369" y="20380"/>
                  <a:pt x="14492" y="20312"/>
                </a:cubicBezTo>
                <a:cubicBezTo>
                  <a:pt x="14538" y="20287"/>
                  <a:pt x="14695" y="20218"/>
                  <a:pt x="14842" y="20163"/>
                </a:cubicBezTo>
                <a:cubicBezTo>
                  <a:pt x="15217" y="20024"/>
                  <a:pt x="16128" y="19559"/>
                  <a:pt x="16469" y="19329"/>
                </a:cubicBezTo>
                <a:cubicBezTo>
                  <a:pt x="16626" y="19223"/>
                  <a:pt x="16765" y="19136"/>
                  <a:pt x="16782" y="19136"/>
                </a:cubicBezTo>
                <a:cubicBezTo>
                  <a:pt x="16799" y="19136"/>
                  <a:pt x="16900" y="19059"/>
                  <a:pt x="17007" y="18968"/>
                </a:cubicBezTo>
                <a:cubicBezTo>
                  <a:pt x="17114" y="18877"/>
                  <a:pt x="17236" y="18812"/>
                  <a:pt x="17276" y="18819"/>
                </a:cubicBezTo>
                <a:cubicBezTo>
                  <a:pt x="17317" y="18825"/>
                  <a:pt x="17350" y="18808"/>
                  <a:pt x="17351" y="18782"/>
                </a:cubicBezTo>
                <a:cubicBezTo>
                  <a:pt x="17355" y="18721"/>
                  <a:pt x="17634" y="18427"/>
                  <a:pt x="17689" y="18427"/>
                </a:cubicBezTo>
                <a:cubicBezTo>
                  <a:pt x="17743" y="18427"/>
                  <a:pt x="18674" y="17501"/>
                  <a:pt x="18778" y="17344"/>
                </a:cubicBezTo>
                <a:cubicBezTo>
                  <a:pt x="18821" y="17279"/>
                  <a:pt x="18880" y="17208"/>
                  <a:pt x="18909" y="17182"/>
                </a:cubicBezTo>
                <a:cubicBezTo>
                  <a:pt x="18938" y="17156"/>
                  <a:pt x="19048" y="17038"/>
                  <a:pt x="19147" y="16921"/>
                </a:cubicBezTo>
                <a:cubicBezTo>
                  <a:pt x="19246" y="16804"/>
                  <a:pt x="19354" y="16710"/>
                  <a:pt x="19385" y="16709"/>
                </a:cubicBezTo>
                <a:cubicBezTo>
                  <a:pt x="19416" y="16709"/>
                  <a:pt x="19430" y="16668"/>
                  <a:pt x="19422" y="16622"/>
                </a:cubicBezTo>
                <a:cubicBezTo>
                  <a:pt x="19415" y="16577"/>
                  <a:pt x="19510" y="16417"/>
                  <a:pt x="19629" y="16261"/>
                </a:cubicBezTo>
                <a:cubicBezTo>
                  <a:pt x="19748" y="16106"/>
                  <a:pt x="19842" y="15954"/>
                  <a:pt x="19842" y="15925"/>
                </a:cubicBezTo>
                <a:cubicBezTo>
                  <a:pt x="19842" y="15897"/>
                  <a:pt x="19881" y="15820"/>
                  <a:pt x="19929" y="15751"/>
                </a:cubicBezTo>
                <a:cubicBezTo>
                  <a:pt x="20032" y="15606"/>
                  <a:pt x="20570" y="14536"/>
                  <a:pt x="20624" y="14370"/>
                </a:cubicBezTo>
                <a:cubicBezTo>
                  <a:pt x="20675" y="14213"/>
                  <a:pt x="20682" y="14190"/>
                  <a:pt x="20693" y="14177"/>
                </a:cubicBezTo>
                <a:cubicBezTo>
                  <a:pt x="20698" y="14170"/>
                  <a:pt x="20712" y="14109"/>
                  <a:pt x="20724" y="14046"/>
                </a:cubicBezTo>
                <a:cubicBezTo>
                  <a:pt x="20736" y="13983"/>
                  <a:pt x="20764" y="13912"/>
                  <a:pt x="20787" y="13884"/>
                </a:cubicBezTo>
                <a:cubicBezTo>
                  <a:pt x="20865" y="13787"/>
                  <a:pt x="21192" y="12490"/>
                  <a:pt x="21250" y="12042"/>
                </a:cubicBezTo>
                <a:cubicBezTo>
                  <a:pt x="21260" y="11965"/>
                  <a:pt x="21291" y="11733"/>
                  <a:pt x="21318" y="11526"/>
                </a:cubicBezTo>
                <a:cubicBezTo>
                  <a:pt x="21378" y="11085"/>
                  <a:pt x="21348" y="9420"/>
                  <a:pt x="21275" y="9074"/>
                </a:cubicBezTo>
                <a:cubicBezTo>
                  <a:pt x="21247" y="8945"/>
                  <a:pt x="21198" y="8707"/>
                  <a:pt x="21168" y="8552"/>
                </a:cubicBezTo>
                <a:cubicBezTo>
                  <a:pt x="21073" y="8048"/>
                  <a:pt x="20876" y="7236"/>
                  <a:pt x="20824" y="7139"/>
                </a:cubicBezTo>
                <a:cubicBezTo>
                  <a:pt x="20796" y="7087"/>
                  <a:pt x="20718" y="6885"/>
                  <a:pt x="20649" y="6691"/>
                </a:cubicBezTo>
                <a:cubicBezTo>
                  <a:pt x="20445" y="6120"/>
                  <a:pt x="19779" y="4844"/>
                  <a:pt x="19548" y="4582"/>
                </a:cubicBezTo>
                <a:cubicBezTo>
                  <a:pt x="19509" y="4537"/>
                  <a:pt x="19392" y="4379"/>
                  <a:pt x="19291" y="4233"/>
                </a:cubicBezTo>
                <a:cubicBezTo>
                  <a:pt x="18991" y="3800"/>
                  <a:pt x="18355" y="3114"/>
                  <a:pt x="17777" y="2590"/>
                </a:cubicBezTo>
                <a:cubicBezTo>
                  <a:pt x="17568" y="2401"/>
                  <a:pt x="17407" y="2222"/>
                  <a:pt x="17414" y="2198"/>
                </a:cubicBezTo>
                <a:cubicBezTo>
                  <a:pt x="17421" y="2175"/>
                  <a:pt x="17397" y="2168"/>
                  <a:pt x="17364" y="2180"/>
                </a:cubicBezTo>
                <a:cubicBezTo>
                  <a:pt x="17330" y="2191"/>
                  <a:pt x="17230" y="2143"/>
                  <a:pt x="17139" y="2074"/>
                </a:cubicBezTo>
                <a:cubicBezTo>
                  <a:pt x="17047" y="2004"/>
                  <a:pt x="16893" y="1902"/>
                  <a:pt x="16794" y="1844"/>
                </a:cubicBezTo>
                <a:cubicBezTo>
                  <a:pt x="16695" y="1784"/>
                  <a:pt x="16627" y="1710"/>
                  <a:pt x="16644" y="1682"/>
                </a:cubicBezTo>
                <a:cubicBezTo>
                  <a:pt x="16662" y="1653"/>
                  <a:pt x="16655" y="1645"/>
                  <a:pt x="16625" y="1663"/>
                </a:cubicBezTo>
                <a:cubicBezTo>
                  <a:pt x="16597" y="1680"/>
                  <a:pt x="16482" y="1632"/>
                  <a:pt x="16369" y="1557"/>
                </a:cubicBezTo>
                <a:cubicBezTo>
                  <a:pt x="16145" y="1409"/>
                  <a:pt x="15309" y="980"/>
                  <a:pt x="14930" y="817"/>
                </a:cubicBezTo>
                <a:cubicBezTo>
                  <a:pt x="14450" y="610"/>
                  <a:pt x="14210" y="527"/>
                  <a:pt x="13222" y="251"/>
                </a:cubicBezTo>
                <a:cubicBezTo>
                  <a:pt x="12839" y="144"/>
                  <a:pt x="12184" y="65"/>
                  <a:pt x="11495" y="27"/>
                </a:cubicBezTo>
                <a:close/>
                <a:moveTo>
                  <a:pt x="13" y="21327"/>
                </a:moveTo>
                <a:cubicBezTo>
                  <a:pt x="4" y="21337"/>
                  <a:pt x="0" y="21374"/>
                  <a:pt x="0" y="21439"/>
                </a:cubicBezTo>
                <a:lnTo>
                  <a:pt x="0" y="21588"/>
                </a:lnTo>
                <a:lnTo>
                  <a:pt x="263" y="21588"/>
                </a:lnTo>
                <a:cubicBezTo>
                  <a:pt x="406" y="21588"/>
                  <a:pt x="519" y="21575"/>
                  <a:pt x="519" y="21563"/>
                </a:cubicBezTo>
                <a:cubicBezTo>
                  <a:pt x="519" y="21551"/>
                  <a:pt x="430" y="21517"/>
                  <a:pt x="319" y="21488"/>
                </a:cubicBezTo>
                <a:cubicBezTo>
                  <a:pt x="208" y="21460"/>
                  <a:pt x="89" y="21406"/>
                  <a:pt x="56" y="21364"/>
                </a:cubicBezTo>
                <a:cubicBezTo>
                  <a:pt x="31" y="21331"/>
                  <a:pt x="21" y="21316"/>
                  <a:pt x="13" y="21327"/>
                </a:cubicBezTo>
                <a:close/>
                <a:moveTo>
                  <a:pt x="21600" y="21358"/>
                </a:moveTo>
                <a:lnTo>
                  <a:pt x="21406" y="21451"/>
                </a:lnTo>
                <a:cubicBezTo>
                  <a:pt x="21302" y="21501"/>
                  <a:pt x="21218" y="21551"/>
                  <a:pt x="21218" y="21563"/>
                </a:cubicBezTo>
                <a:cubicBezTo>
                  <a:pt x="21218" y="21575"/>
                  <a:pt x="21302" y="21588"/>
                  <a:pt x="21406" y="21588"/>
                </a:cubicBezTo>
                <a:cubicBezTo>
                  <a:pt x="21575" y="21588"/>
                  <a:pt x="21600" y="21577"/>
                  <a:pt x="21600" y="21476"/>
                </a:cubicBezTo>
                <a:lnTo>
                  <a:pt x="21600" y="21358"/>
                </a:lnTo>
                <a:close/>
              </a:path>
            </a:pathLst>
          </a:custGeom>
          <a:ln w="12700">
            <a:miter lim="400000"/>
          </a:ln>
        </p:spPr>
      </p:pic>
      <p:sp>
        <p:nvSpPr>
          <p:cNvPr id="292" name="Shape 292"/>
          <p:cNvSpPr/>
          <p:nvPr/>
        </p:nvSpPr>
        <p:spPr>
          <a:xfrm>
            <a:off x="3922278" y="143933"/>
            <a:ext cx="5566644" cy="1270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a:latin typeface="Helvetica"/>
                <a:ea typeface="Helvetica"/>
                <a:cs typeface="Helvetica"/>
                <a:sym typeface="Helvetica"/>
              </a:defRPr>
            </a:pPr>
            <a:r>
              <a:t>METODOLOGÍA DE LA </a:t>
            </a:r>
          </a:p>
          <a:p>
            <a:pPr>
              <a:defRPr b="1">
                <a:latin typeface="Helvetica"/>
                <a:ea typeface="Helvetica"/>
                <a:cs typeface="Helvetica"/>
                <a:sym typeface="Helvetica"/>
              </a:defRPr>
            </a:pPr>
            <a:r>
              <a:t>INVESTIGACIÓN</a:t>
            </a:r>
          </a:p>
        </p:txBody>
      </p:sp>
      <p:pic>
        <p:nvPicPr>
          <p:cNvPr id="293" name=""/>
          <p:cNvPicPr>
            <a:picLocks noChangeAspect="0"/>
          </p:cNvPicPr>
          <p:nvPr/>
        </p:nvPicPr>
        <p:blipFill>
          <a:blip r:embed="rId3">
            <a:extLst/>
          </a:blip>
          <a:stretch>
            <a:fillRect/>
          </a:stretch>
        </p:blipFill>
        <p:spPr>
          <a:xfrm rot="5400000">
            <a:off x="2178382" y="2425242"/>
            <a:ext cx="892569" cy="405591"/>
          </a:xfrm>
          <a:prstGeom prst="rect">
            <a:avLst/>
          </a:prstGeom>
        </p:spPr>
      </p:pic>
      <p:grpSp>
        <p:nvGrpSpPr>
          <p:cNvPr id="297" name="Group 297"/>
          <p:cNvGrpSpPr/>
          <p:nvPr/>
        </p:nvGrpSpPr>
        <p:grpSpPr>
          <a:xfrm>
            <a:off x="634206" y="1638300"/>
            <a:ext cx="3980922" cy="685801"/>
            <a:chOff x="0" y="0"/>
            <a:chExt cx="3980920" cy="685800"/>
          </a:xfrm>
        </p:grpSpPr>
        <p:sp>
          <p:nvSpPr>
            <p:cNvPr id="295" name="Shape 295"/>
            <p:cNvSpPr/>
            <p:nvPr/>
          </p:nvSpPr>
          <p:spPr>
            <a:xfrm>
              <a:off x="0" y="0"/>
              <a:ext cx="3980921" cy="685801"/>
            </a:xfrm>
            <a:prstGeom prst="rect">
              <a:avLst/>
            </a:prstGeom>
            <a:gradFill flip="none" rotWithShape="1">
              <a:gsLst>
                <a:gs pos="0">
                  <a:schemeClr val="accent3">
                    <a:lumOff val="5363"/>
                  </a:schemeClr>
                </a:gs>
                <a:gs pos="100000">
                  <a:schemeClr val="accent3">
                    <a:lumOff val="-9685"/>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defRPr sz="2400">
                  <a:effectLst>
                    <a:outerShdw sx="100000" sy="100000" kx="0" ky="0" algn="b" rotWithShape="0" blurRad="25400" dist="23998" dir="2700000">
                      <a:srgbClr val="000000">
                        <a:alpha val="31034"/>
                      </a:srgbClr>
                    </a:outerShdw>
                  </a:effectLst>
                </a:defRPr>
              </a:pPr>
            </a:p>
          </p:txBody>
        </p:sp>
        <p:sp>
          <p:nvSpPr>
            <p:cNvPr id="296" name="Shape 296"/>
            <p:cNvSpPr/>
            <p:nvPr/>
          </p:nvSpPr>
          <p:spPr>
            <a:xfrm>
              <a:off x="158548" y="0"/>
              <a:ext cx="3663824" cy="685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EXPLORATORIA</a:t>
              </a:r>
            </a:p>
          </p:txBody>
        </p:sp>
      </p:grpSp>
      <p:grpSp>
        <p:nvGrpSpPr>
          <p:cNvPr id="300" name="Group 300"/>
          <p:cNvGrpSpPr/>
          <p:nvPr/>
        </p:nvGrpSpPr>
        <p:grpSpPr>
          <a:xfrm>
            <a:off x="634206" y="3213100"/>
            <a:ext cx="3980922" cy="685801"/>
            <a:chOff x="0" y="0"/>
            <a:chExt cx="3980920" cy="685800"/>
          </a:xfrm>
        </p:grpSpPr>
        <p:sp>
          <p:nvSpPr>
            <p:cNvPr id="298" name="Shape 298"/>
            <p:cNvSpPr/>
            <p:nvPr/>
          </p:nvSpPr>
          <p:spPr>
            <a:xfrm>
              <a:off x="0" y="0"/>
              <a:ext cx="3980921" cy="685801"/>
            </a:xfrm>
            <a:prstGeom prst="rect">
              <a:avLst/>
            </a:prstGeom>
            <a:gradFill flip="none" rotWithShape="1">
              <a:gsLst>
                <a:gs pos="0">
                  <a:schemeClr val="accent3">
                    <a:lumOff val="5363"/>
                  </a:schemeClr>
                </a:gs>
                <a:gs pos="100000">
                  <a:schemeClr val="accent3">
                    <a:lumOff val="-9685"/>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defRPr sz="2400">
                  <a:effectLst>
                    <a:outerShdw sx="100000" sy="100000" kx="0" ky="0" algn="b" rotWithShape="0" blurRad="25400" dist="23998" dir="2700000">
                      <a:srgbClr val="000000">
                        <a:alpha val="31034"/>
                      </a:srgbClr>
                    </a:outerShdw>
                  </a:effectLst>
                </a:defRPr>
              </a:pPr>
            </a:p>
          </p:txBody>
        </p:sp>
        <p:sp>
          <p:nvSpPr>
            <p:cNvPr id="299" name="Shape 299"/>
            <p:cNvSpPr/>
            <p:nvPr/>
          </p:nvSpPr>
          <p:spPr>
            <a:xfrm>
              <a:off x="305983" y="0"/>
              <a:ext cx="3368955" cy="685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CUANTITATIVA</a:t>
              </a:r>
            </a:p>
          </p:txBody>
        </p:sp>
      </p:grpSp>
      <p:grpSp>
        <p:nvGrpSpPr>
          <p:cNvPr id="303" name="Group 303"/>
          <p:cNvGrpSpPr/>
          <p:nvPr/>
        </p:nvGrpSpPr>
        <p:grpSpPr>
          <a:xfrm>
            <a:off x="6721739" y="1557866"/>
            <a:ext cx="3980922" cy="685801"/>
            <a:chOff x="0" y="0"/>
            <a:chExt cx="3980920" cy="685800"/>
          </a:xfrm>
        </p:grpSpPr>
        <p:sp>
          <p:nvSpPr>
            <p:cNvPr id="301" name="Shape 301"/>
            <p:cNvSpPr/>
            <p:nvPr/>
          </p:nvSpPr>
          <p:spPr>
            <a:xfrm>
              <a:off x="0" y="0"/>
              <a:ext cx="3980921" cy="685801"/>
            </a:xfrm>
            <a:prstGeom prst="rect">
              <a:avLst/>
            </a:prstGeom>
            <a:gradFill flip="none" rotWithShape="1">
              <a:gsLst>
                <a:gs pos="0">
                  <a:schemeClr val="accent3">
                    <a:lumOff val="5363"/>
                  </a:schemeClr>
                </a:gs>
                <a:gs pos="100000">
                  <a:schemeClr val="accent3">
                    <a:lumOff val="-9685"/>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defRPr sz="2400">
                  <a:effectLst>
                    <a:outerShdw sx="100000" sy="100000" kx="0" ky="0" algn="b" rotWithShape="0" blurRad="25400" dist="23998" dir="2700000">
                      <a:srgbClr val="000000">
                        <a:alpha val="31034"/>
                      </a:srgbClr>
                    </a:outerShdw>
                  </a:effectLst>
                </a:defRPr>
              </a:pPr>
            </a:p>
          </p:txBody>
        </p:sp>
        <p:sp>
          <p:nvSpPr>
            <p:cNvPr id="302" name="Shape 302"/>
            <p:cNvSpPr/>
            <p:nvPr/>
          </p:nvSpPr>
          <p:spPr>
            <a:xfrm>
              <a:off x="901029" y="0"/>
              <a:ext cx="2178863" cy="685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r>
                <a:t>MÉTODO</a:t>
              </a:r>
            </a:p>
          </p:txBody>
        </p:sp>
      </p:grpSp>
      <p:sp>
        <p:nvSpPr>
          <p:cNvPr id="304" name="Shape 304"/>
          <p:cNvSpPr/>
          <p:nvPr/>
        </p:nvSpPr>
        <p:spPr>
          <a:xfrm>
            <a:off x="7142746" y="2666999"/>
            <a:ext cx="2884908"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ENCUESTAS</a:t>
            </a:r>
          </a:p>
        </p:txBody>
      </p:sp>
      <p:sp>
        <p:nvSpPr>
          <p:cNvPr id="305" name="Shape 305"/>
          <p:cNvSpPr/>
          <p:nvPr/>
        </p:nvSpPr>
        <p:spPr>
          <a:xfrm>
            <a:off x="5278730" y="3488266"/>
            <a:ext cx="1803873"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PYMES</a:t>
            </a:r>
          </a:p>
        </p:txBody>
      </p:sp>
      <p:sp>
        <p:nvSpPr>
          <p:cNvPr id="306" name="Shape 306"/>
          <p:cNvSpPr/>
          <p:nvPr/>
        </p:nvSpPr>
        <p:spPr>
          <a:xfrm>
            <a:off x="8743375" y="3488266"/>
            <a:ext cx="3358184"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MILLENNIALS</a:t>
            </a:r>
          </a:p>
        </p:txBody>
      </p:sp>
      <p:pic>
        <p:nvPicPr>
          <p:cNvPr id="307" name=""/>
          <p:cNvPicPr>
            <a:picLocks noChangeAspect="0"/>
          </p:cNvPicPr>
          <p:nvPr/>
        </p:nvPicPr>
        <p:blipFill>
          <a:blip r:embed="rId4">
            <a:extLst/>
          </a:blip>
          <a:stretch>
            <a:fillRect/>
          </a:stretch>
        </p:blipFill>
        <p:spPr>
          <a:xfrm>
            <a:off x="5121804" y="4379383"/>
            <a:ext cx="2117725" cy="63501"/>
          </a:xfrm>
          <a:prstGeom prst="rect">
            <a:avLst/>
          </a:prstGeom>
        </p:spPr>
      </p:pic>
      <p:pic>
        <p:nvPicPr>
          <p:cNvPr id="309" name=""/>
          <p:cNvPicPr>
            <a:picLocks noChangeAspect="0"/>
          </p:cNvPicPr>
          <p:nvPr/>
        </p:nvPicPr>
        <p:blipFill>
          <a:blip r:embed="rId5">
            <a:extLst/>
          </a:blip>
          <a:stretch>
            <a:fillRect/>
          </a:stretch>
        </p:blipFill>
        <p:spPr>
          <a:xfrm>
            <a:off x="8991070" y="4379383"/>
            <a:ext cx="2862793" cy="63501"/>
          </a:xfrm>
          <a:prstGeom prst="rect">
            <a:avLst/>
          </a:prstGeom>
        </p:spPr>
      </p:pic>
      <p:graphicFrame>
        <p:nvGraphicFramePr>
          <p:cNvPr id="311" name="Table 311"/>
          <p:cNvGraphicFramePr/>
          <p:nvPr/>
        </p:nvGraphicFramePr>
        <p:xfrm>
          <a:off x="2480733" y="4622800"/>
          <a:ext cx="1270001" cy="4114800"/>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3571015"/>
                <a:gridCol w="1186590"/>
              </a:tblGrid>
              <a:tr h="457200">
                <a:tc>
                  <a:txBody>
                    <a:bodyPr/>
                    <a:lstStyle/>
                    <a:p>
                      <a:pPr algn="l" defTabSz="914400">
                        <a:defRPr>
                          <a:solidFill>
                            <a:srgbClr val="000000"/>
                          </a:solidFill>
                        </a:defRPr>
                      </a:pPr>
                      <a:r>
                        <a:rPr sz="2000">
                          <a:solidFill>
                            <a:srgbClr val="FCFFF6"/>
                          </a:solidFill>
                          <a:latin typeface="Calibri"/>
                          <a:ea typeface="Calibri"/>
                          <a:cs typeface="Calibri"/>
                          <a:sym typeface="Calibri"/>
                        </a:rPr>
                        <a:t>Plasticos y Papeleria</a:t>
                      </a:r>
                    </a:p>
                  </a:txBody>
                  <a:tcPr marL="63500" marR="63500" marT="0" marB="0" anchor="ctr" anchorCtr="0" horzOverflow="overflow"/>
                </a:tc>
                <a:tc>
                  <a:txBody>
                    <a:bodyPr/>
                    <a:lstStyle/>
                    <a:p>
                      <a:pPr algn="r" defTabSz="914400">
                        <a:defRPr>
                          <a:solidFill>
                            <a:srgbClr val="000000"/>
                          </a:solidFill>
                        </a:defRPr>
                      </a:pPr>
                      <a:r>
                        <a:rPr sz="2000">
                          <a:solidFill>
                            <a:srgbClr val="FFFFFF"/>
                          </a:solidFill>
                          <a:latin typeface="Calibri"/>
                          <a:ea typeface="Calibri"/>
                          <a:cs typeface="Calibri"/>
                          <a:sym typeface="Calibri"/>
                        </a:rPr>
                        <a:t>17,23</a:t>
                      </a:r>
                    </a:p>
                  </a:txBody>
                  <a:tcPr marL="63500" marR="63500" marT="0" marB="0" anchor="ctr" anchorCtr="0" horzOverflow="overflow"/>
                </a:tc>
              </a:tr>
              <a:tr h="457200">
                <a:tc>
                  <a:txBody>
                    <a:bodyPr/>
                    <a:lstStyle/>
                    <a:p>
                      <a:pPr algn="l" defTabSz="914400">
                        <a:defRPr>
                          <a:solidFill>
                            <a:srgbClr val="000000"/>
                          </a:solidFill>
                        </a:defRPr>
                      </a:pPr>
                      <a:r>
                        <a:rPr sz="2000">
                          <a:solidFill>
                            <a:srgbClr val="FCFFF6"/>
                          </a:solidFill>
                          <a:latin typeface="Calibri"/>
                          <a:ea typeface="Calibri"/>
                          <a:cs typeface="Calibri"/>
                          <a:sym typeface="Calibri"/>
                        </a:rPr>
                        <a:t>Articulos de hogar y decoración</a:t>
                      </a:r>
                    </a:p>
                  </a:txBody>
                  <a:tcPr marL="63500" marR="63500" marT="0" marB="0" anchor="ctr" anchorCtr="0" horzOverflow="overflow"/>
                </a:tc>
                <a:tc>
                  <a:txBody>
                    <a:bodyPr/>
                    <a:lstStyle/>
                    <a:p>
                      <a:pPr algn="r" defTabSz="914400">
                        <a:defRPr>
                          <a:solidFill>
                            <a:srgbClr val="000000"/>
                          </a:solidFill>
                        </a:defRPr>
                      </a:pPr>
                      <a:r>
                        <a:rPr sz="2000">
                          <a:solidFill>
                            <a:srgbClr val="FFFFFF"/>
                          </a:solidFill>
                          <a:latin typeface="Calibri"/>
                          <a:ea typeface="Calibri"/>
                          <a:cs typeface="Calibri"/>
                          <a:sym typeface="Calibri"/>
                        </a:rPr>
                        <a:t>8,11</a:t>
                      </a:r>
                    </a:p>
                  </a:txBody>
                  <a:tcPr marL="63500" marR="63500" marT="0" marB="0" anchor="ctr" anchorCtr="0" horzOverflow="overflow"/>
                </a:tc>
              </a:tr>
              <a:tr h="622300">
                <a:tc>
                  <a:txBody>
                    <a:bodyPr/>
                    <a:lstStyle/>
                    <a:p>
                      <a:pPr algn="l" defTabSz="914400">
                        <a:defRPr>
                          <a:solidFill>
                            <a:srgbClr val="000000"/>
                          </a:solidFill>
                        </a:defRPr>
                      </a:pPr>
                      <a:r>
                        <a:rPr sz="2000">
                          <a:solidFill>
                            <a:srgbClr val="FCFFF6"/>
                          </a:solidFill>
                          <a:latin typeface="Calibri"/>
                          <a:ea typeface="Calibri"/>
                          <a:cs typeface="Calibri"/>
                          <a:sym typeface="Calibri"/>
                        </a:rPr>
                        <a:t>Electrodomésticos, Eléctrica y computación.</a:t>
                      </a:r>
                    </a:p>
                  </a:txBody>
                  <a:tcPr marL="63500" marR="63500" marT="0" marB="0" anchor="ctr" anchorCtr="0" horzOverflow="overflow"/>
                </a:tc>
                <a:tc>
                  <a:txBody>
                    <a:bodyPr/>
                    <a:lstStyle/>
                    <a:p>
                      <a:pPr algn="r" defTabSz="914400">
                        <a:defRPr>
                          <a:solidFill>
                            <a:srgbClr val="000000"/>
                          </a:solidFill>
                        </a:defRPr>
                      </a:pPr>
                      <a:r>
                        <a:rPr sz="2000">
                          <a:solidFill>
                            <a:srgbClr val="FFFFFF"/>
                          </a:solidFill>
                          <a:latin typeface="Calibri"/>
                          <a:ea typeface="Calibri"/>
                          <a:cs typeface="Calibri"/>
                          <a:sym typeface="Calibri"/>
                        </a:rPr>
                        <a:t>33,96</a:t>
                      </a:r>
                    </a:p>
                  </a:txBody>
                  <a:tcPr marL="63500" marR="63500" marT="0" marB="0" anchor="ctr" anchorCtr="0" horzOverflow="overflow"/>
                </a:tc>
              </a:tr>
              <a:tr h="317500">
                <a:tc>
                  <a:txBody>
                    <a:bodyPr/>
                    <a:lstStyle/>
                    <a:p>
                      <a:pPr algn="l" defTabSz="914400">
                        <a:defRPr>
                          <a:solidFill>
                            <a:srgbClr val="000000"/>
                          </a:solidFill>
                        </a:defRPr>
                      </a:pPr>
                      <a:r>
                        <a:rPr sz="2000">
                          <a:solidFill>
                            <a:srgbClr val="FCFFF6"/>
                          </a:solidFill>
                          <a:latin typeface="Calibri"/>
                          <a:ea typeface="Calibri"/>
                          <a:cs typeface="Calibri"/>
                          <a:sym typeface="Calibri"/>
                        </a:rPr>
                        <a:t>Libros, música y películas</a:t>
                      </a:r>
                    </a:p>
                  </a:txBody>
                  <a:tcPr marL="63500" marR="63500" marT="0" marB="0" anchor="ctr" anchorCtr="0" horzOverflow="overflow"/>
                </a:tc>
                <a:tc>
                  <a:txBody>
                    <a:bodyPr/>
                    <a:lstStyle/>
                    <a:p>
                      <a:pPr algn="r" defTabSz="914400">
                        <a:defRPr>
                          <a:solidFill>
                            <a:srgbClr val="000000"/>
                          </a:solidFill>
                        </a:defRPr>
                      </a:pPr>
                      <a:r>
                        <a:rPr sz="2000">
                          <a:solidFill>
                            <a:srgbClr val="FFFFFF"/>
                          </a:solidFill>
                          <a:latin typeface="Calibri"/>
                          <a:ea typeface="Calibri"/>
                          <a:cs typeface="Calibri"/>
                          <a:sym typeface="Calibri"/>
                        </a:rPr>
                        <a:t>4,06</a:t>
                      </a:r>
                    </a:p>
                  </a:txBody>
                  <a:tcPr marL="63500" marR="63500" marT="0" marB="0" anchor="ctr" anchorCtr="0" horzOverflow="overflow"/>
                </a:tc>
              </a:tr>
              <a:tr h="457200">
                <a:tc>
                  <a:txBody>
                    <a:bodyPr/>
                    <a:lstStyle/>
                    <a:p>
                      <a:pPr algn="l" defTabSz="914400">
                        <a:defRPr>
                          <a:solidFill>
                            <a:srgbClr val="000000"/>
                          </a:solidFill>
                        </a:defRPr>
                      </a:pPr>
                      <a:r>
                        <a:rPr sz="2000">
                          <a:solidFill>
                            <a:srgbClr val="FCFFF6"/>
                          </a:solidFill>
                          <a:latin typeface="Calibri"/>
                          <a:ea typeface="Calibri"/>
                          <a:cs typeface="Calibri"/>
                          <a:sym typeface="Calibri"/>
                        </a:rPr>
                        <a:t>Maquinaria industrial</a:t>
                      </a:r>
                    </a:p>
                  </a:txBody>
                  <a:tcPr marL="63500" marR="63500" marT="0" marB="0" anchor="ctr" anchorCtr="0" horzOverflow="overflow"/>
                </a:tc>
                <a:tc>
                  <a:txBody>
                    <a:bodyPr/>
                    <a:lstStyle/>
                    <a:p>
                      <a:pPr algn="r" defTabSz="914400">
                        <a:defRPr>
                          <a:solidFill>
                            <a:srgbClr val="000000"/>
                          </a:solidFill>
                        </a:defRPr>
                      </a:pPr>
                      <a:r>
                        <a:rPr sz="2000">
                          <a:solidFill>
                            <a:srgbClr val="FFFFFF"/>
                          </a:solidFill>
                          <a:latin typeface="Calibri"/>
                          <a:ea typeface="Calibri"/>
                          <a:cs typeface="Calibri"/>
                          <a:sym typeface="Calibri"/>
                        </a:rPr>
                        <a:t>5,07</a:t>
                      </a:r>
                    </a:p>
                  </a:txBody>
                  <a:tcPr marL="63500" marR="63500" marT="0" marB="0" anchor="ctr" anchorCtr="0" horzOverflow="overflow"/>
                </a:tc>
              </a:tr>
              <a:tr h="457200">
                <a:tc>
                  <a:txBody>
                    <a:bodyPr/>
                    <a:lstStyle/>
                    <a:p>
                      <a:pPr algn="l" defTabSz="914400">
                        <a:defRPr>
                          <a:solidFill>
                            <a:srgbClr val="000000"/>
                          </a:solidFill>
                        </a:defRPr>
                      </a:pPr>
                      <a:r>
                        <a:rPr sz="2000">
                          <a:solidFill>
                            <a:srgbClr val="FCFFF6"/>
                          </a:solidFill>
                          <a:latin typeface="Calibri"/>
                          <a:ea typeface="Calibri"/>
                          <a:cs typeface="Calibri"/>
                          <a:sym typeface="Calibri"/>
                        </a:rPr>
                        <a:t>Construcción y herramientas</a:t>
                      </a:r>
                    </a:p>
                  </a:txBody>
                  <a:tcPr marL="63500" marR="63500" marT="0" marB="0" anchor="ctr" anchorCtr="0" horzOverflow="overflow"/>
                </a:tc>
                <a:tc>
                  <a:txBody>
                    <a:bodyPr/>
                    <a:lstStyle/>
                    <a:p>
                      <a:pPr algn="r" defTabSz="914400">
                        <a:defRPr>
                          <a:solidFill>
                            <a:srgbClr val="000000"/>
                          </a:solidFill>
                        </a:defRPr>
                      </a:pPr>
                      <a:r>
                        <a:rPr sz="2000">
                          <a:solidFill>
                            <a:srgbClr val="FFFFFF"/>
                          </a:solidFill>
                          <a:latin typeface="Calibri"/>
                          <a:ea typeface="Calibri"/>
                          <a:cs typeface="Calibri"/>
                          <a:sym typeface="Calibri"/>
                        </a:rPr>
                        <a:t>15,71</a:t>
                      </a:r>
                    </a:p>
                  </a:txBody>
                  <a:tcPr marL="63500" marR="63500" marT="0" marB="0" anchor="ctr" anchorCtr="0" horzOverflow="overflow"/>
                </a:tc>
              </a:tr>
              <a:tr h="457200">
                <a:tc>
                  <a:txBody>
                    <a:bodyPr/>
                    <a:lstStyle/>
                    <a:p>
                      <a:pPr algn="l" defTabSz="914400">
                        <a:defRPr>
                          <a:solidFill>
                            <a:srgbClr val="000000"/>
                          </a:solidFill>
                        </a:defRPr>
                      </a:pPr>
                      <a:r>
                        <a:rPr sz="2000">
                          <a:solidFill>
                            <a:srgbClr val="FCFFF6"/>
                          </a:solidFill>
                          <a:latin typeface="Calibri"/>
                          <a:ea typeface="Calibri"/>
                          <a:cs typeface="Calibri"/>
                          <a:sym typeface="Calibri"/>
                        </a:rPr>
                        <a:t>Indumentaria y accesorios</a:t>
                      </a:r>
                    </a:p>
                  </a:txBody>
                  <a:tcPr marL="63500" marR="63500" marT="0" marB="0" anchor="ctr" anchorCtr="0" horzOverflow="overflow"/>
                </a:tc>
                <a:tc>
                  <a:txBody>
                    <a:bodyPr/>
                    <a:lstStyle/>
                    <a:p>
                      <a:pPr algn="r" defTabSz="914400">
                        <a:defRPr>
                          <a:solidFill>
                            <a:srgbClr val="000000"/>
                          </a:solidFill>
                        </a:defRPr>
                      </a:pPr>
                      <a:r>
                        <a:rPr sz="2000">
                          <a:solidFill>
                            <a:srgbClr val="FFFFFF"/>
                          </a:solidFill>
                          <a:latin typeface="Calibri"/>
                          <a:ea typeface="Calibri"/>
                          <a:cs typeface="Calibri"/>
                          <a:sym typeface="Calibri"/>
                        </a:rPr>
                        <a:t>57,28</a:t>
                      </a:r>
                    </a:p>
                  </a:txBody>
                  <a:tcPr marL="63500" marR="63500" marT="0" marB="0" anchor="ctr" anchorCtr="0" horzOverflow="overflow"/>
                </a:tc>
              </a:tr>
              <a:tr h="457200">
                <a:tc>
                  <a:txBody>
                    <a:bodyPr/>
                    <a:lstStyle/>
                    <a:p>
                      <a:pPr algn="l" defTabSz="914400">
                        <a:defRPr>
                          <a:solidFill>
                            <a:srgbClr val="000000"/>
                          </a:solidFill>
                        </a:defRPr>
                      </a:pPr>
                      <a:r>
                        <a:rPr sz="2000">
                          <a:solidFill>
                            <a:srgbClr val="FCFFF6"/>
                          </a:solidFill>
                          <a:latin typeface="Calibri"/>
                          <a:ea typeface="Calibri"/>
                          <a:cs typeface="Calibri"/>
                          <a:sym typeface="Calibri"/>
                        </a:rPr>
                        <a:t>Juguetes y Games</a:t>
                      </a:r>
                    </a:p>
                  </a:txBody>
                  <a:tcPr marL="63500" marR="63500" marT="0" marB="0" anchor="ctr" anchorCtr="0" horzOverflow="overflow"/>
                </a:tc>
                <a:tc>
                  <a:txBody>
                    <a:bodyPr/>
                    <a:lstStyle/>
                    <a:p>
                      <a:pPr algn="r" defTabSz="914400">
                        <a:defRPr>
                          <a:solidFill>
                            <a:srgbClr val="000000"/>
                          </a:solidFill>
                        </a:defRPr>
                      </a:pPr>
                      <a:r>
                        <a:rPr sz="2000">
                          <a:solidFill>
                            <a:srgbClr val="FFFFFF"/>
                          </a:solidFill>
                          <a:latin typeface="Calibri"/>
                          <a:ea typeface="Calibri"/>
                          <a:cs typeface="Calibri"/>
                          <a:sym typeface="Calibri"/>
                        </a:rPr>
                        <a:t>4,06</a:t>
                      </a:r>
                    </a:p>
                  </a:txBody>
                  <a:tcPr marL="63500" marR="63500" marT="0" marB="0" anchor="ctr" anchorCtr="0" horzOverflow="overflow"/>
                </a:tc>
              </a:tr>
              <a:tr h="457200">
                <a:tc>
                  <a:txBody>
                    <a:bodyPr/>
                    <a:lstStyle/>
                    <a:p>
                      <a:pPr algn="l" defTabSz="914400">
                        <a:defRPr>
                          <a:solidFill>
                            <a:srgbClr val="000000"/>
                          </a:solidFill>
                        </a:defRPr>
                      </a:pPr>
                      <a:r>
                        <a:rPr sz="2000">
                          <a:solidFill>
                            <a:srgbClr val="FCFFF6"/>
                          </a:solidFill>
                          <a:latin typeface="Calibri"/>
                          <a:ea typeface="Calibri"/>
                          <a:cs typeface="Calibri"/>
                          <a:sym typeface="Calibri"/>
                        </a:rPr>
                        <a:t>Repuestos automotrices</a:t>
                      </a:r>
                    </a:p>
                  </a:txBody>
                  <a:tcPr marL="63500" marR="63500" marT="0" marB="0" anchor="ctr" anchorCtr="0" horzOverflow="overflow"/>
                </a:tc>
                <a:tc>
                  <a:txBody>
                    <a:bodyPr/>
                    <a:lstStyle/>
                    <a:p>
                      <a:pPr algn="r" defTabSz="914400">
                        <a:defRPr>
                          <a:solidFill>
                            <a:srgbClr val="000000"/>
                          </a:solidFill>
                        </a:defRPr>
                      </a:pPr>
                      <a:r>
                        <a:rPr sz="2000">
                          <a:solidFill>
                            <a:srgbClr val="FFFFFF"/>
                          </a:solidFill>
                          <a:latin typeface="Calibri"/>
                          <a:ea typeface="Calibri"/>
                          <a:cs typeface="Calibri"/>
                          <a:sym typeface="Calibri"/>
                        </a:rPr>
                        <a:t>23,82</a:t>
                      </a:r>
                    </a:p>
                  </a:txBody>
                  <a:tcPr marL="63500" marR="63500" marT="0" marB="0" anchor="ctr" anchorCtr="0" horzOverflow="overflow"/>
                </a:tc>
              </a:tr>
            </a:tbl>
          </a:graphicData>
        </a:graphic>
      </p:graphicFrame>
      <p:grpSp>
        <p:nvGrpSpPr>
          <p:cNvPr id="314" name="Group 314"/>
          <p:cNvGrpSpPr/>
          <p:nvPr/>
        </p:nvGrpSpPr>
        <p:grpSpPr>
          <a:xfrm>
            <a:off x="4789512" y="8824383"/>
            <a:ext cx="2573263" cy="685801"/>
            <a:chOff x="0" y="0"/>
            <a:chExt cx="2573261" cy="685800"/>
          </a:xfrm>
        </p:grpSpPr>
        <p:sp>
          <p:nvSpPr>
            <p:cNvPr id="312" name="Shape 312"/>
            <p:cNvSpPr/>
            <p:nvPr/>
          </p:nvSpPr>
          <p:spPr>
            <a:xfrm>
              <a:off x="61887" y="66248"/>
              <a:ext cx="2511375" cy="553305"/>
            </a:xfrm>
            <a:prstGeom prst="roundRect">
              <a:avLst>
                <a:gd name="adj" fmla="val 50000"/>
              </a:avLst>
            </a:prstGeom>
            <a:gradFill flip="none" rotWithShape="1">
              <a:gsLst>
                <a:gs pos="0">
                  <a:schemeClr val="accent3">
                    <a:lumOff val="5363"/>
                  </a:schemeClr>
                </a:gs>
                <a:gs pos="100000">
                  <a:schemeClr val="accent3">
                    <a:lumOff val="-9685"/>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defRPr sz="2400">
                  <a:effectLst>
                    <a:outerShdw sx="100000" sy="100000" kx="0" ky="0" algn="b" rotWithShape="0" blurRad="25400" dist="23998" dir="2700000">
                      <a:srgbClr val="000000">
                        <a:alpha val="31034"/>
                      </a:srgbClr>
                    </a:outerShdw>
                  </a:effectLst>
                </a:defRPr>
              </a:pPr>
            </a:p>
          </p:txBody>
        </p:sp>
        <p:sp>
          <p:nvSpPr>
            <p:cNvPr id="313" name="Shape 313"/>
            <p:cNvSpPr/>
            <p:nvPr/>
          </p:nvSpPr>
          <p:spPr>
            <a:xfrm>
              <a:off x="-1" y="0"/>
              <a:ext cx="2511376" cy="685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169 TOTAL</a:t>
              </a:r>
            </a:p>
          </p:txBody>
        </p:sp>
      </p:grpSp>
      <p:sp>
        <p:nvSpPr>
          <p:cNvPr id="315" name="Shape 315"/>
          <p:cNvSpPr/>
          <p:nvPr/>
        </p:nvSpPr>
        <p:spPr>
          <a:xfrm>
            <a:off x="8589962" y="5513916"/>
            <a:ext cx="2632076"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-Entre 20-37 años</a:t>
            </a:r>
          </a:p>
        </p:txBody>
      </p:sp>
      <p:sp>
        <p:nvSpPr>
          <p:cNvPr id="316" name="Shape 316"/>
          <p:cNvSpPr/>
          <p:nvPr/>
        </p:nvSpPr>
        <p:spPr>
          <a:xfrm>
            <a:off x="8200019" y="4473045"/>
            <a:ext cx="3649028"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500"/>
            </a:pPr>
            <a:r>
              <a:t>-hombres y mujeres que</a:t>
            </a:r>
          </a:p>
          <a:p>
            <a:pPr>
              <a:defRPr sz="2500"/>
            </a:pPr>
            <a:r>
              <a:t>utilizan Redes Sociales</a:t>
            </a:r>
          </a:p>
        </p:txBody>
      </p:sp>
      <p:sp>
        <p:nvSpPr>
          <p:cNvPr id="317" name="Shape 317"/>
          <p:cNvSpPr/>
          <p:nvPr/>
        </p:nvSpPr>
        <p:spPr>
          <a:xfrm>
            <a:off x="8602312" y="6173787"/>
            <a:ext cx="2173289"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500"/>
            </a:pPr>
            <a:r>
              <a:t>-Área: Cantón</a:t>
            </a:r>
          </a:p>
          <a:p>
            <a:pPr>
              <a:defRPr sz="2500"/>
            </a:pPr>
            <a:r>
              <a:t>Rumiñahui</a:t>
            </a:r>
          </a:p>
        </p:txBody>
      </p:sp>
      <p:sp>
        <p:nvSpPr>
          <p:cNvPr id="318" name="Shape 318"/>
          <p:cNvSpPr/>
          <p:nvPr/>
        </p:nvSpPr>
        <p:spPr>
          <a:xfrm>
            <a:off x="8489949" y="7214658"/>
            <a:ext cx="2832101"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500"/>
            </a:pPr>
            <a:r>
              <a:t>-Poseen telefonos </a:t>
            </a:r>
          </a:p>
          <a:p>
            <a:pPr>
              <a:defRPr sz="2500"/>
            </a:pPr>
            <a:r>
              <a:t>inteligentes</a:t>
            </a:r>
          </a:p>
        </p:txBody>
      </p:sp>
      <p:grpSp>
        <p:nvGrpSpPr>
          <p:cNvPr id="321" name="Group 321"/>
          <p:cNvGrpSpPr/>
          <p:nvPr/>
        </p:nvGrpSpPr>
        <p:grpSpPr>
          <a:xfrm>
            <a:off x="8768846" y="8824383"/>
            <a:ext cx="2511375" cy="685801"/>
            <a:chOff x="0" y="0"/>
            <a:chExt cx="2511374" cy="685800"/>
          </a:xfrm>
        </p:grpSpPr>
        <p:sp>
          <p:nvSpPr>
            <p:cNvPr id="319" name="Shape 319"/>
            <p:cNvSpPr/>
            <p:nvPr/>
          </p:nvSpPr>
          <p:spPr>
            <a:xfrm>
              <a:off x="0" y="101967"/>
              <a:ext cx="2511375" cy="553305"/>
            </a:xfrm>
            <a:prstGeom prst="roundRect">
              <a:avLst>
                <a:gd name="adj" fmla="val 50000"/>
              </a:avLst>
            </a:prstGeom>
            <a:gradFill flip="none" rotWithShape="1">
              <a:gsLst>
                <a:gs pos="0">
                  <a:schemeClr val="accent3">
                    <a:lumOff val="5363"/>
                  </a:schemeClr>
                </a:gs>
                <a:gs pos="100000">
                  <a:schemeClr val="accent3">
                    <a:lumOff val="-9685"/>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defRPr sz="2400">
                  <a:effectLst>
                    <a:outerShdw sx="100000" sy="100000" kx="0" ky="0" algn="b" rotWithShape="0" blurRad="25400" dist="23998" dir="2700000">
                      <a:srgbClr val="000000">
                        <a:alpha val="31034"/>
                      </a:srgbClr>
                    </a:outerShdw>
                  </a:effectLst>
                </a:defRPr>
              </a:pPr>
            </a:p>
          </p:txBody>
        </p:sp>
        <p:sp>
          <p:nvSpPr>
            <p:cNvPr id="320" name="Shape 320"/>
            <p:cNvSpPr/>
            <p:nvPr/>
          </p:nvSpPr>
          <p:spPr>
            <a:xfrm>
              <a:off x="-1" y="0"/>
              <a:ext cx="2511376" cy="685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140 TOTAL</a:t>
              </a:r>
            </a:p>
          </p:txBody>
        </p:sp>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292"/>
                                        </p:tgtEl>
                                        <p:attrNameLst>
                                          <p:attrName>style.visibility</p:attrName>
                                        </p:attrNameLst>
                                      </p:cBhvr>
                                      <p:to>
                                        <p:strVal val="visible"/>
                                      </p:to>
                                    </p:set>
                                    <p:anim calcmode="lin" valueType="num">
                                      <p:cBhvr>
                                        <p:cTn id="7" dur="2500" fill="hold"/>
                                        <p:tgtEl>
                                          <p:spTgt spid="292"/>
                                        </p:tgtEl>
                                        <p:attrNameLst>
                                          <p:attrName>ppt_w</p:attrName>
                                        </p:attrNameLst>
                                      </p:cBhvr>
                                      <p:tavLst>
                                        <p:tav tm="0">
                                          <p:val>
                                            <p:fltVal val="0"/>
                                          </p:val>
                                        </p:tav>
                                        <p:tav tm="100000">
                                          <p:val>
                                            <p:strVal val="#ppt_w"/>
                                          </p:val>
                                        </p:tav>
                                      </p:tavLst>
                                    </p:anim>
                                    <p:anim calcmode="lin" valueType="num">
                                      <p:cBhvr>
                                        <p:cTn id="8" dur="2500" fill="hold"/>
                                        <p:tgtEl>
                                          <p:spTgt spid="292"/>
                                        </p:tgtEl>
                                        <p:attrNameLst>
                                          <p:attrName>ppt_h</p:attrName>
                                        </p:attrNameLst>
                                      </p:cBhvr>
                                      <p:tavLst>
                                        <p:tav tm="0">
                                          <p:val>
                                            <p:fltVal val="0"/>
                                          </p:val>
                                        </p:tav>
                                        <p:tav tm="100000">
                                          <p:val>
                                            <p:strVal val="#ppt_h"/>
                                          </p:val>
                                        </p:tav>
                                      </p:tavLst>
                                    </p:anim>
                                  </p:childTnLst>
                                </p:cTn>
                              </p:par>
                            </p:childTnLst>
                          </p:cTn>
                        </p:par>
                        <p:par>
                          <p:cTn id="9" fill="hold">
                            <p:stCondLst>
                              <p:cond delay="2500"/>
                            </p:stCondLst>
                            <p:childTnLst>
                              <p:par>
                                <p:cTn id="10" presetClass="entr" nodeType="afterEffect" presetSubtype="8" presetID="2" grpId="2" fill="hold">
                                  <p:stCondLst>
                                    <p:cond delay="0"/>
                                  </p:stCondLst>
                                  <p:iterate type="el" backwards="0">
                                    <p:tmAbs val="0"/>
                                  </p:iterate>
                                  <p:childTnLst>
                                    <p:set>
                                      <p:cBhvr>
                                        <p:cTn id="11" fill="hold"/>
                                        <p:tgtEl>
                                          <p:spTgt spid="293"/>
                                        </p:tgtEl>
                                        <p:attrNameLst>
                                          <p:attrName>style.visibility</p:attrName>
                                        </p:attrNameLst>
                                      </p:cBhvr>
                                      <p:to>
                                        <p:strVal val="visible"/>
                                      </p:to>
                                    </p:set>
                                    <p:anim calcmode="lin" valueType="num">
                                      <p:cBhvr>
                                        <p:cTn id="12" dur="1000" fill="hold"/>
                                        <p:tgtEl>
                                          <p:spTgt spid="293"/>
                                        </p:tgtEl>
                                        <p:attrNameLst>
                                          <p:attrName>ppt_x</p:attrName>
                                        </p:attrNameLst>
                                      </p:cBhvr>
                                      <p:tavLst>
                                        <p:tav tm="0">
                                          <p:val>
                                            <p:strVal val="0-#ppt_w/2"/>
                                          </p:val>
                                        </p:tav>
                                        <p:tav tm="100000">
                                          <p:val>
                                            <p:strVal val="#ppt_x"/>
                                          </p:val>
                                        </p:tav>
                                      </p:tavLst>
                                    </p:anim>
                                    <p:anim calcmode="lin" valueType="num">
                                      <p:cBhvr>
                                        <p:cTn id="13" dur="1000" fill="hold"/>
                                        <p:tgtEl>
                                          <p:spTgt spid="2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3" grpId="2"/>
      <p:bldP build="whole" bldLvl="1" animBg="1" rev="0" advAuto="0" spid="292"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6">
            <a:hueOff val="10811956"/>
            <a:satOff val="-58544"/>
            <a:lumOff val="-9736"/>
          </a:schemeClr>
        </a:solidFill>
      </p:bgPr>
    </p:bg>
    <p:spTree>
      <p:nvGrpSpPr>
        <p:cNvPr id="1" name=""/>
        <p:cNvGrpSpPr/>
        <p:nvPr/>
      </p:nvGrpSpPr>
      <p:grpSpPr>
        <a:xfrm>
          <a:off x="0" y="0"/>
          <a:ext cx="0" cy="0"/>
          <a:chOff x="0" y="0"/>
          <a:chExt cx="0" cy="0"/>
        </a:xfrm>
      </p:grpSpPr>
      <p:pic>
        <p:nvPicPr>
          <p:cNvPr id="323" name="Captura de pantalla 2016-05-17 a las 11.34.32 p.m..png"/>
          <p:cNvPicPr>
            <a:picLocks noChangeAspect="1"/>
          </p:cNvPicPr>
          <p:nvPr/>
        </p:nvPicPr>
        <p:blipFill>
          <a:blip r:embed="rId2">
            <a:extLst/>
          </a:blip>
          <a:srcRect l="0" t="2143" r="0" b="0"/>
          <a:stretch>
            <a:fillRect/>
          </a:stretch>
        </p:blipFill>
        <p:spPr>
          <a:xfrm>
            <a:off x="45016" y="8320792"/>
            <a:ext cx="1369935" cy="1376795"/>
          </a:xfrm>
          <a:custGeom>
            <a:avLst/>
            <a:gdLst/>
            <a:ahLst/>
            <a:cxnLst>
              <a:cxn ang="0">
                <a:pos x="wd2" y="hd2"/>
              </a:cxn>
              <a:cxn ang="5400000">
                <a:pos x="wd2" y="hd2"/>
              </a:cxn>
              <a:cxn ang="10800000">
                <a:pos x="wd2" y="hd2"/>
              </a:cxn>
              <a:cxn ang="16200000">
                <a:pos x="wd2" y="hd2"/>
              </a:cxn>
            </a:cxnLst>
            <a:rect l="0" t="0" r="r" b="b"/>
            <a:pathLst>
              <a:path w="21600" h="21588" fill="norm" stroke="1" extrusionOk="0">
                <a:moveTo>
                  <a:pt x="11495" y="27"/>
                </a:moveTo>
                <a:cubicBezTo>
                  <a:pt x="10805" y="-12"/>
                  <a:pt x="10076" y="-11"/>
                  <a:pt x="9549" y="45"/>
                </a:cubicBezTo>
                <a:cubicBezTo>
                  <a:pt x="8990" y="105"/>
                  <a:pt x="8256" y="235"/>
                  <a:pt x="8191" y="282"/>
                </a:cubicBezTo>
                <a:cubicBezTo>
                  <a:pt x="8165" y="301"/>
                  <a:pt x="8033" y="338"/>
                  <a:pt x="7903" y="369"/>
                </a:cubicBezTo>
                <a:cubicBezTo>
                  <a:pt x="7482" y="468"/>
                  <a:pt x="6917" y="657"/>
                  <a:pt x="6576" y="811"/>
                </a:cubicBezTo>
                <a:cubicBezTo>
                  <a:pt x="6030" y="1057"/>
                  <a:pt x="5158" y="1512"/>
                  <a:pt x="5056" y="1601"/>
                </a:cubicBezTo>
                <a:cubicBezTo>
                  <a:pt x="5004" y="1647"/>
                  <a:pt x="4830" y="1765"/>
                  <a:pt x="4674" y="1862"/>
                </a:cubicBezTo>
                <a:cubicBezTo>
                  <a:pt x="4357" y="2060"/>
                  <a:pt x="4133" y="2235"/>
                  <a:pt x="3792" y="2541"/>
                </a:cubicBezTo>
                <a:cubicBezTo>
                  <a:pt x="3665" y="2654"/>
                  <a:pt x="3560" y="2727"/>
                  <a:pt x="3560" y="2709"/>
                </a:cubicBezTo>
                <a:cubicBezTo>
                  <a:pt x="3560" y="2690"/>
                  <a:pt x="3508" y="2742"/>
                  <a:pt x="3441" y="2821"/>
                </a:cubicBezTo>
                <a:cubicBezTo>
                  <a:pt x="3375" y="2899"/>
                  <a:pt x="3274" y="2978"/>
                  <a:pt x="3222" y="2995"/>
                </a:cubicBezTo>
                <a:cubicBezTo>
                  <a:pt x="3171" y="3011"/>
                  <a:pt x="3135" y="3045"/>
                  <a:pt x="3141" y="3076"/>
                </a:cubicBezTo>
                <a:cubicBezTo>
                  <a:pt x="3147" y="3106"/>
                  <a:pt x="2991" y="3301"/>
                  <a:pt x="2797" y="3505"/>
                </a:cubicBezTo>
                <a:cubicBezTo>
                  <a:pt x="2603" y="3709"/>
                  <a:pt x="2427" y="3910"/>
                  <a:pt x="2403" y="3953"/>
                </a:cubicBezTo>
                <a:cubicBezTo>
                  <a:pt x="2378" y="3996"/>
                  <a:pt x="2256" y="4158"/>
                  <a:pt x="2134" y="4314"/>
                </a:cubicBezTo>
                <a:cubicBezTo>
                  <a:pt x="2011" y="4470"/>
                  <a:pt x="1880" y="4659"/>
                  <a:pt x="1840" y="4737"/>
                </a:cubicBezTo>
                <a:cubicBezTo>
                  <a:pt x="1799" y="4816"/>
                  <a:pt x="1690" y="4994"/>
                  <a:pt x="1596" y="5135"/>
                </a:cubicBezTo>
                <a:cubicBezTo>
                  <a:pt x="1502" y="5277"/>
                  <a:pt x="1412" y="5438"/>
                  <a:pt x="1395" y="5490"/>
                </a:cubicBezTo>
                <a:cubicBezTo>
                  <a:pt x="1379" y="5542"/>
                  <a:pt x="1323" y="5636"/>
                  <a:pt x="1276" y="5702"/>
                </a:cubicBezTo>
                <a:cubicBezTo>
                  <a:pt x="1230" y="5767"/>
                  <a:pt x="1121" y="6011"/>
                  <a:pt x="1026" y="6243"/>
                </a:cubicBezTo>
                <a:cubicBezTo>
                  <a:pt x="932" y="6475"/>
                  <a:pt x="829" y="6711"/>
                  <a:pt x="801" y="6759"/>
                </a:cubicBezTo>
                <a:cubicBezTo>
                  <a:pt x="724" y="6895"/>
                  <a:pt x="529" y="7559"/>
                  <a:pt x="419" y="8060"/>
                </a:cubicBezTo>
                <a:cubicBezTo>
                  <a:pt x="365" y="8306"/>
                  <a:pt x="288" y="8644"/>
                  <a:pt x="250" y="8813"/>
                </a:cubicBezTo>
                <a:cubicBezTo>
                  <a:pt x="97" y="9502"/>
                  <a:pt x="126" y="11698"/>
                  <a:pt x="294" y="12372"/>
                </a:cubicBezTo>
                <a:cubicBezTo>
                  <a:pt x="320" y="12476"/>
                  <a:pt x="339" y="12608"/>
                  <a:pt x="338" y="12665"/>
                </a:cubicBezTo>
                <a:cubicBezTo>
                  <a:pt x="336" y="12722"/>
                  <a:pt x="356" y="12780"/>
                  <a:pt x="382" y="12795"/>
                </a:cubicBezTo>
                <a:cubicBezTo>
                  <a:pt x="407" y="12811"/>
                  <a:pt x="425" y="12861"/>
                  <a:pt x="425" y="12907"/>
                </a:cubicBezTo>
                <a:cubicBezTo>
                  <a:pt x="425" y="13039"/>
                  <a:pt x="715" y="14015"/>
                  <a:pt x="776" y="14090"/>
                </a:cubicBezTo>
                <a:cubicBezTo>
                  <a:pt x="806" y="14126"/>
                  <a:pt x="829" y="14168"/>
                  <a:pt x="826" y="14183"/>
                </a:cubicBezTo>
                <a:cubicBezTo>
                  <a:pt x="820" y="14212"/>
                  <a:pt x="824" y="14233"/>
                  <a:pt x="989" y="14644"/>
                </a:cubicBezTo>
                <a:cubicBezTo>
                  <a:pt x="1126" y="14985"/>
                  <a:pt x="1405" y="15530"/>
                  <a:pt x="1596" y="15826"/>
                </a:cubicBezTo>
                <a:cubicBezTo>
                  <a:pt x="1683" y="15962"/>
                  <a:pt x="1758" y="16087"/>
                  <a:pt x="1758" y="16106"/>
                </a:cubicBezTo>
                <a:cubicBezTo>
                  <a:pt x="1758" y="16125"/>
                  <a:pt x="1841" y="16250"/>
                  <a:pt x="1940" y="16380"/>
                </a:cubicBezTo>
                <a:cubicBezTo>
                  <a:pt x="2243" y="16777"/>
                  <a:pt x="2372" y="16979"/>
                  <a:pt x="2346" y="17021"/>
                </a:cubicBezTo>
                <a:cubicBezTo>
                  <a:pt x="2333" y="17042"/>
                  <a:pt x="2371" y="17084"/>
                  <a:pt x="2434" y="17108"/>
                </a:cubicBezTo>
                <a:cubicBezTo>
                  <a:pt x="2575" y="17161"/>
                  <a:pt x="2764" y="17383"/>
                  <a:pt x="2722" y="17450"/>
                </a:cubicBezTo>
                <a:cubicBezTo>
                  <a:pt x="2705" y="17477"/>
                  <a:pt x="2713" y="17486"/>
                  <a:pt x="2741" y="17469"/>
                </a:cubicBezTo>
                <a:cubicBezTo>
                  <a:pt x="2808" y="17427"/>
                  <a:pt x="3092" y="17771"/>
                  <a:pt x="3060" y="17854"/>
                </a:cubicBezTo>
                <a:cubicBezTo>
                  <a:pt x="3044" y="17896"/>
                  <a:pt x="3058" y="17909"/>
                  <a:pt x="3104" y="17892"/>
                </a:cubicBezTo>
                <a:cubicBezTo>
                  <a:pt x="3191" y="17858"/>
                  <a:pt x="4010" y="18588"/>
                  <a:pt x="4011" y="18701"/>
                </a:cubicBezTo>
                <a:cubicBezTo>
                  <a:pt x="4011" y="18754"/>
                  <a:pt x="4051" y="18780"/>
                  <a:pt x="4136" y="18782"/>
                </a:cubicBezTo>
                <a:cubicBezTo>
                  <a:pt x="4205" y="18783"/>
                  <a:pt x="4295" y="18811"/>
                  <a:pt x="4330" y="18838"/>
                </a:cubicBezTo>
                <a:cubicBezTo>
                  <a:pt x="4365" y="18864"/>
                  <a:pt x="4547" y="18999"/>
                  <a:pt x="4737" y="19136"/>
                </a:cubicBezTo>
                <a:cubicBezTo>
                  <a:pt x="4926" y="19274"/>
                  <a:pt x="5081" y="19404"/>
                  <a:pt x="5081" y="19429"/>
                </a:cubicBezTo>
                <a:cubicBezTo>
                  <a:pt x="5081" y="19454"/>
                  <a:pt x="5110" y="19463"/>
                  <a:pt x="5150" y="19447"/>
                </a:cubicBezTo>
                <a:cubicBezTo>
                  <a:pt x="5190" y="19432"/>
                  <a:pt x="5236" y="19448"/>
                  <a:pt x="5250" y="19485"/>
                </a:cubicBezTo>
                <a:cubicBezTo>
                  <a:pt x="5264" y="19521"/>
                  <a:pt x="5324" y="19563"/>
                  <a:pt x="5381" y="19578"/>
                </a:cubicBezTo>
                <a:cubicBezTo>
                  <a:pt x="5438" y="19593"/>
                  <a:pt x="5559" y="19651"/>
                  <a:pt x="5650" y="19709"/>
                </a:cubicBezTo>
                <a:cubicBezTo>
                  <a:pt x="5742" y="19766"/>
                  <a:pt x="5830" y="19813"/>
                  <a:pt x="5851" y="19815"/>
                </a:cubicBezTo>
                <a:cubicBezTo>
                  <a:pt x="5871" y="19816"/>
                  <a:pt x="5905" y="19849"/>
                  <a:pt x="5926" y="19883"/>
                </a:cubicBezTo>
                <a:cubicBezTo>
                  <a:pt x="5947" y="19917"/>
                  <a:pt x="5983" y="19939"/>
                  <a:pt x="6007" y="19933"/>
                </a:cubicBezTo>
                <a:cubicBezTo>
                  <a:pt x="6031" y="19926"/>
                  <a:pt x="6151" y="19960"/>
                  <a:pt x="6270" y="20014"/>
                </a:cubicBezTo>
                <a:cubicBezTo>
                  <a:pt x="6389" y="20067"/>
                  <a:pt x="6567" y="20136"/>
                  <a:pt x="6670" y="20169"/>
                </a:cubicBezTo>
                <a:cubicBezTo>
                  <a:pt x="6773" y="20202"/>
                  <a:pt x="6949" y="20270"/>
                  <a:pt x="7058" y="20319"/>
                </a:cubicBezTo>
                <a:cubicBezTo>
                  <a:pt x="7167" y="20367"/>
                  <a:pt x="7453" y="20464"/>
                  <a:pt x="7696" y="20530"/>
                </a:cubicBezTo>
                <a:cubicBezTo>
                  <a:pt x="7940" y="20597"/>
                  <a:pt x="8182" y="20673"/>
                  <a:pt x="8228" y="20698"/>
                </a:cubicBezTo>
                <a:cubicBezTo>
                  <a:pt x="8275" y="20724"/>
                  <a:pt x="8327" y="20729"/>
                  <a:pt x="8347" y="20717"/>
                </a:cubicBezTo>
                <a:cubicBezTo>
                  <a:pt x="8367" y="20704"/>
                  <a:pt x="8577" y="20741"/>
                  <a:pt x="8810" y="20792"/>
                </a:cubicBezTo>
                <a:cubicBezTo>
                  <a:pt x="9044" y="20842"/>
                  <a:pt x="9402" y="20900"/>
                  <a:pt x="9611" y="20922"/>
                </a:cubicBezTo>
                <a:cubicBezTo>
                  <a:pt x="10387" y="21004"/>
                  <a:pt x="12133" y="20958"/>
                  <a:pt x="12439" y="20848"/>
                </a:cubicBezTo>
                <a:cubicBezTo>
                  <a:pt x="12479" y="20833"/>
                  <a:pt x="12574" y="20814"/>
                  <a:pt x="12652" y="20804"/>
                </a:cubicBezTo>
                <a:cubicBezTo>
                  <a:pt x="12807" y="20785"/>
                  <a:pt x="12898" y="20766"/>
                  <a:pt x="13009" y="20729"/>
                </a:cubicBezTo>
                <a:cubicBezTo>
                  <a:pt x="13048" y="20716"/>
                  <a:pt x="13280" y="20657"/>
                  <a:pt x="13528" y="20599"/>
                </a:cubicBezTo>
                <a:cubicBezTo>
                  <a:pt x="14041" y="20477"/>
                  <a:pt x="14369" y="20380"/>
                  <a:pt x="14492" y="20312"/>
                </a:cubicBezTo>
                <a:cubicBezTo>
                  <a:pt x="14538" y="20287"/>
                  <a:pt x="14695" y="20218"/>
                  <a:pt x="14842" y="20163"/>
                </a:cubicBezTo>
                <a:cubicBezTo>
                  <a:pt x="15217" y="20024"/>
                  <a:pt x="16128" y="19559"/>
                  <a:pt x="16469" y="19329"/>
                </a:cubicBezTo>
                <a:cubicBezTo>
                  <a:pt x="16626" y="19223"/>
                  <a:pt x="16765" y="19136"/>
                  <a:pt x="16782" y="19136"/>
                </a:cubicBezTo>
                <a:cubicBezTo>
                  <a:pt x="16799" y="19136"/>
                  <a:pt x="16900" y="19059"/>
                  <a:pt x="17007" y="18968"/>
                </a:cubicBezTo>
                <a:cubicBezTo>
                  <a:pt x="17114" y="18877"/>
                  <a:pt x="17236" y="18812"/>
                  <a:pt x="17276" y="18819"/>
                </a:cubicBezTo>
                <a:cubicBezTo>
                  <a:pt x="17317" y="18825"/>
                  <a:pt x="17350" y="18808"/>
                  <a:pt x="17351" y="18782"/>
                </a:cubicBezTo>
                <a:cubicBezTo>
                  <a:pt x="17355" y="18721"/>
                  <a:pt x="17634" y="18427"/>
                  <a:pt x="17689" y="18427"/>
                </a:cubicBezTo>
                <a:cubicBezTo>
                  <a:pt x="17743" y="18427"/>
                  <a:pt x="18674" y="17501"/>
                  <a:pt x="18778" y="17344"/>
                </a:cubicBezTo>
                <a:cubicBezTo>
                  <a:pt x="18821" y="17279"/>
                  <a:pt x="18880" y="17208"/>
                  <a:pt x="18909" y="17182"/>
                </a:cubicBezTo>
                <a:cubicBezTo>
                  <a:pt x="18938" y="17156"/>
                  <a:pt x="19048" y="17038"/>
                  <a:pt x="19147" y="16921"/>
                </a:cubicBezTo>
                <a:cubicBezTo>
                  <a:pt x="19246" y="16804"/>
                  <a:pt x="19354" y="16710"/>
                  <a:pt x="19385" y="16709"/>
                </a:cubicBezTo>
                <a:cubicBezTo>
                  <a:pt x="19416" y="16709"/>
                  <a:pt x="19430" y="16668"/>
                  <a:pt x="19422" y="16622"/>
                </a:cubicBezTo>
                <a:cubicBezTo>
                  <a:pt x="19415" y="16577"/>
                  <a:pt x="19510" y="16417"/>
                  <a:pt x="19629" y="16261"/>
                </a:cubicBezTo>
                <a:cubicBezTo>
                  <a:pt x="19748" y="16106"/>
                  <a:pt x="19842" y="15954"/>
                  <a:pt x="19842" y="15925"/>
                </a:cubicBezTo>
                <a:cubicBezTo>
                  <a:pt x="19842" y="15897"/>
                  <a:pt x="19881" y="15820"/>
                  <a:pt x="19929" y="15751"/>
                </a:cubicBezTo>
                <a:cubicBezTo>
                  <a:pt x="20032" y="15606"/>
                  <a:pt x="20570" y="14536"/>
                  <a:pt x="20624" y="14370"/>
                </a:cubicBezTo>
                <a:cubicBezTo>
                  <a:pt x="20675" y="14213"/>
                  <a:pt x="20682" y="14190"/>
                  <a:pt x="20693" y="14177"/>
                </a:cubicBezTo>
                <a:cubicBezTo>
                  <a:pt x="20698" y="14170"/>
                  <a:pt x="20712" y="14109"/>
                  <a:pt x="20724" y="14046"/>
                </a:cubicBezTo>
                <a:cubicBezTo>
                  <a:pt x="20736" y="13983"/>
                  <a:pt x="20764" y="13912"/>
                  <a:pt x="20787" y="13884"/>
                </a:cubicBezTo>
                <a:cubicBezTo>
                  <a:pt x="20865" y="13787"/>
                  <a:pt x="21192" y="12490"/>
                  <a:pt x="21250" y="12042"/>
                </a:cubicBezTo>
                <a:cubicBezTo>
                  <a:pt x="21260" y="11965"/>
                  <a:pt x="21291" y="11733"/>
                  <a:pt x="21318" y="11526"/>
                </a:cubicBezTo>
                <a:cubicBezTo>
                  <a:pt x="21378" y="11085"/>
                  <a:pt x="21348" y="9420"/>
                  <a:pt x="21275" y="9074"/>
                </a:cubicBezTo>
                <a:cubicBezTo>
                  <a:pt x="21247" y="8945"/>
                  <a:pt x="21198" y="8707"/>
                  <a:pt x="21168" y="8552"/>
                </a:cubicBezTo>
                <a:cubicBezTo>
                  <a:pt x="21073" y="8048"/>
                  <a:pt x="20876" y="7236"/>
                  <a:pt x="20824" y="7139"/>
                </a:cubicBezTo>
                <a:cubicBezTo>
                  <a:pt x="20796" y="7087"/>
                  <a:pt x="20718" y="6885"/>
                  <a:pt x="20649" y="6691"/>
                </a:cubicBezTo>
                <a:cubicBezTo>
                  <a:pt x="20445" y="6120"/>
                  <a:pt x="19779" y="4844"/>
                  <a:pt x="19548" y="4582"/>
                </a:cubicBezTo>
                <a:cubicBezTo>
                  <a:pt x="19509" y="4537"/>
                  <a:pt x="19392" y="4379"/>
                  <a:pt x="19291" y="4233"/>
                </a:cubicBezTo>
                <a:cubicBezTo>
                  <a:pt x="18991" y="3800"/>
                  <a:pt x="18355" y="3114"/>
                  <a:pt x="17777" y="2590"/>
                </a:cubicBezTo>
                <a:cubicBezTo>
                  <a:pt x="17568" y="2401"/>
                  <a:pt x="17407" y="2222"/>
                  <a:pt x="17414" y="2198"/>
                </a:cubicBezTo>
                <a:cubicBezTo>
                  <a:pt x="17421" y="2175"/>
                  <a:pt x="17397" y="2168"/>
                  <a:pt x="17364" y="2180"/>
                </a:cubicBezTo>
                <a:cubicBezTo>
                  <a:pt x="17330" y="2191"/>
                  <a:pt x="17230" y="2143"/>
                  <a:pt x="17139" y="2074"/>
                </a:cubicBezTo>
                <a:cubicBezTo>
                  <a:pt x="17047" y="2004"/>
                  <a:pt x="16893" y="1902"/>
                  <a:pt x="16794" y="1844"/>
                </a:cubicBezTo>
                <a:cubicBezTo>
                  <a:pt x="16695" y="1784"/>
                  <a:pt x="16627" y="1710"/>
                  <a:pt x="16644" y="1682"/>
                </a:cubicBezTo>
                <a:cubicBezTo>
                  <a:pt x="16662" y="1653"/>
                  <a:pt x="16655" y="1645"/>
                  <a:pt x="16625" y="1663"/>
                </a:cubicBezTo>
                <a:cubicBezTo>
                  <a:pt x="16597" y="1680"/>
                  <a:pt x="16482" y="1632"/>
                  <a:pt x="16369" y="1557"/>
                </a:cubicBezTo>
                <a:cubicBezTo>
                  <a:pt x="16145" y="1409"/>
                  <a:pt x="15309" y="980"/>
                  <a:pt x="14930" y="817"/>
                </a:cubicBezTo>
                <a:cubicBezTo>
                  <a:pt x="14450" y="610"/>
                  <a:pt x="14210" y="527"/>
                  <a:pt x="13222" y="251"/>
                </a:cubicBezTo>
                <a:cubicBezTo>
                  <a:pt x="12839" y="144"/>
                  <a:pt x="12184" y="65"/>
                  <a:pt x="11495" y="27"/>
                </a:cubicBezTo>
                <a:close/>
                <a:moveTo>
                  <a:pt x="13" y="21327"/>
                </a:moveTo>
                <a:cubicBezTo>
                  <a:pt x="4" y="21337"/>
                  <a:pt x="0" y="21374"/>
                  <a:pt x="0" y="21439"/>
                </a:cubicBezTo>
                <a:lnTo>
                  <a:pt x="0" y="21588"/>
                </a:lnTo>
                <a:lnTo>
                  <a:pt x="263" y="21588"/>
                </a:lnTo>
                <a:cubicBezTo>
                  <a:pt x="406" y="21588"/>
                  <a:pt x="519" y="21575"/>
                  <a:pt x="519" y="21563"/>
                </a:cubicBezTo>
                <a:cubicBezTo>
                  <a:pt x="519" y="21551"/>
                  <a:pt x="430" y="21517"/>
                  <a:pt x="319" y="21488"/>
                </a:cubicBezTo>
                <a:cubicBezTo>
                  <a:pt x="208" y="21460"/>
                  <a:pt x="89" y="21406"/>
                  <a:pt x="56" y="21364"/>
                </a:cubicBezTo>
                <a:cubicBezTo>
                  <a:pt x="31" y="21331"/>
                  <a:pt x="21" y="21316"/>
                  <a:pt x="13" y="21327"/>
                </a:cubicBezTo>
                <a:close/>
                <a:moveTo>
                  <a:pt x="21600" y="21358"/>
                </a:moveTo>
                <a:lnTo>
                  <a:pt x="21406" y="21451"/>
                </a:lnTo>
                <a:cubicBezTo>
                  <a:pt x="21302" y="21501"/>
                  <a:pt x="21218" y="21551"/>
                  <a:pt x="21218" y="21563"/>
                </a:cubicBezTo>
                <a:cubicBezTo>
                  <a:pt x="21218" y="21575"/>
                  <a:pt x="21302" y="21588"/>
                  <a:pt x="21406" y="21588"/>
                </a:cubicBezTo>
                <a:cubicBezTo>
                  <a:pt x="21575" y="21588"/>
                  <a:pt x="21600" y="21577"/>
                  <a:pt x="21600" y="21476"/>
                </a:cubicBezTo>
                <a:lnTo>
                  <a:pt x="21600" y="21358"/>
                </a:lnTo>
                <a:close/>
              </a:path>
            </a:pathLst>
          </a:custGeom>
          <a:ln w="12700">
            <a:miter lim="400000"/>
          </a:ln>
        </p:spPr>
      </p:pic>
      <p:sp>
        <p:nvSpPr>
          <p:cNvPr id="324" name="Shape 324"/>
          <p:cNvSpPr/>
          <p:nvPr/>
        </p:nvSpPr>
        <p:spPr>
          <a:xfrm>
            <a:off x="2627436" y="4368799"/>
            <a:ext cx="7749928"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6000" u="sng">
                <a:latin typeface="Helvetica"/>
                <a:ea typeface="Helvetica"/>
                <a:cs typeface="Helvetica"/>
                <a:sym typeface="Helvetica"/>
              </a:defRPr>
            </a:lvl1pPr>
          </a:lstStyle>
          <a:p>
            <a:pPr/>
            <a:r>
              <a:t>ANALISIS DE DATOS</a:t>
            </a:r>
          </a:p>
        </p:txBody>
      </p:sp>
      <p:pic>
        <p:nvPicPr>
          <p:cNvPr id="325" name="Captura de pantalla 2016-05-18 a las 12.25.29 p.m..png"/>
          <p:cNvPicPr>
            <a:picLocks noChangeAspect="1"/>
          </p:cNvPicPr>
          <p:nvPr/>
        </p:nvPicPr>
        <p:blipFill>
          <a:blip r:embed="rId3">
            <a:extLst/>
          </a:blip>
          <a:srcRect l="16216" t="16197" r="11600" b="11271"/>
          <a:stretch>
            <a:fillRect/>
          </a:stretch>
        </p:blipFill>
        <p:spPr>
          <a:xfrm>
            <a:off x="7765792" y="6917581"/>
            <a:ext cx="1856600" cy="1789907"/>
          </a:xfrm>
          <a:custGeom>
            <a:avLst/>
            <a:gdLst/>
            <a:ahLst/>
            <a:cxnLst>
              <a:cxn ang="0">
                <a:pos x="wd2" y="hd2"/>
              </a:cxn>
              <a:cxn ang="5400000">
                <a:pos x="wd2" y="hd2"/>
              </a:cxn>
              <a:cxn ang="10800000">
                <a:pos x="wd2" y="hd2"/>
              </a:cxn>
              <a:cxn ang="16200000">
                <a:pos x="wd2" y="hd2"/>
              </a:cxn>
            </a:cxnLst>
            <a:rect l="0" t="0" r="r" b="b"/>
            <a:pathLst>
              <a:path w="21563" h="21598" fill="norm" stroke="1" extrusionOk="0">
                <a:moveTo>
                  <a:pt x="4038" y="0"/>
                </a:moveTo>
                <a:lnTo>
                  <a:pt x="4038" y="4506"/>
                </a:lnTo>
                <a:lnTo>
                  <a:pt x="4038" y="9018"/>
                </a:lnTo>
                <a:lnTo>
                  <a:pt x="6822" y="9018"/>
                </a:lnTo>
                <a:cubicBezTo>
                  <a:pt x="9868" y="9018"/>
                  <a:pt x="10090" y="9097"/>
                  <a:pt x="10090" y="10172"/>
                </a:cubicBezTo>
                <a:cubicBezTo>
                  <a:pt x="10090" y="11290"/>
                  <a:pt x="9954" y="11326"/>
                  <a:pt x="5628" y="11326"/>
                </a:cubicBezTo>
                <a:lnTo>
                  <a:pt x="1650" y="11326"/>
                </a:lnTo>
                <a:lnTo>
                  <a:pt x="825" y="12681"/>
                </a:lnTo>
                <a:cubicBezTo>
                  <a:pt x="371" y="13428"/>
                  <a:pt x="0" y="14091"/>
                  <a:pt x="0" y="14152"/>
                </a:cubicBezTo>
                <a:cubicBezTo>
                  <a:pt x="0" y="14212"/>
                  <a:pt x="4865" y="14262"/>
                  <a:pt x="10814" y="14262"/>
                </a:cubicBezTo>
                <a:cubicBezTo>
                  <a:pt x="16762" y="14262"/>
                  <a:pt x="21600" y="14181"/>
                  <a:pt x="21563" y="14084"/>
                </a:cubicBezTo>
                <a:cubicBezTo>
                  <a:pt x="21526" y="13988"/>
                  <a:pt x="21131" y="13329"/>
                  <a:pt x="20687" y="12619"/>
                </a:cubicBezTo>
                <a:lnTo>
                  <a:pt x="19881" y="11326"/>
                </a:lnTo>
                <a:lnTo>
                  <a:pt x="15935" y="11326"/>
                </a:lnTo>
                <a:cubicBezTo>
                  <a:pt x="11644" y="11324"/>
                  <a:pt x="11505" y="11289"/>
                  <a:pt x="11505" y="10172"/>
                </a:cubicBezTo>
                <a:cubicBezTo>
                  <a:pt x="11505" y="9097"/>
                  <a:pt x="11727" y="9018"/>
                  <a:pt x="14773" y="9018"/>
                </a:cubicBezTo>
                <a:lnTo>
                  <a:pt x="17562" y="9018"/>
                </a:lnTo>
                <a:lnTo>
                  <a:pt x="17562" y="4506"/>
                </a:lnTo>
                <a:lnTo>
                  <a:pt x="17562" y="0"/>
                </a:lnTo>
                <a:lnTo>
                  <a:pt x="10800" y="0"/>
                </a:lnTo>
                <a:lnTo>
                  <a:pt x="4038" y="0"/>
                </a:lnTo>
                <a:close/>
                <a:moveTo>
                  <a:pt x="8984" y="15277"/>
                </a:moveTo>
                <a:lnTo>
                  <a:pt x="6799" y="15770"/>
                </a:lnTo>
                <a:lnTo>
                  <a:pt x="4614" y="16268"/>
                </a:lnTo>
                <a:lnTo>
                  <a:pt x="7606" y="18931"/>
                </a:lnTo>
                <a:cubicBezTo>
                  <a:pt x="9440" y="20565"/>
                  <a:pt x="10766" y="21597"/>
                  <a:pt x="11035" y="21598"/>
                </a:cubicBezTo>
                <a:cubicBezTo>
                  <a:pt x="11407" y="21600"/>
                  <a:pt x="15088" y="18923"/>
                  <a:pt x="16198" y="17844"/>
                </a:cubicBezTo>
                <a:cubicBezTo>
                  <a:pt x="16527" y="17523"/>
                  <a:pt x="16302" y="17426"/>
                  <a:pt x="12768" y="16388"/>
                </a:cubicBezTo>
                <a:lnTo>
                  <a:pt x="8984" y="15277"/>
                </a:lnTo>
                <a:close/>
              </a:path>
            </a:pathLst>
          </a:custGeom>
          <a:ln w="12700">
            <a:miter lim="400000"/>
          </a:ln>
        </p:spPr>
      </p:pic>
      <p:pic>
        <p:nvPicPr>
          <p:cNvPr id="326" name="Captura de pantalla 2016-05-18 a las 12.35.55 p.m..png"/>
          <p:cNvPicPr>
            <a:picLocks noChangeAspect="1"/>
          </p:cNvPicPr>
          <p:nvPr/>
        </p:nvPicPr>
        <p:blipFill>
          <a:blip r:embed="rId4">
            <a:extLst/>
          </a:blip>
          <a:srcRect l="5264" t="8909" r="9516" b="18183"/>
          <a:stretch>
            <a:fillRect/>
          </a:stretch>
        </p:blipFill>
        <p:spPr>
          <a:xfrm>
            <a:off x="4514041" y="6774847"/>
            <a:ext cx="1760612" cy="1789907"/>
          </a:xfrm>
          <a:custGeom>
            <a:avLst/>
            <a:gdLst/>
            <a:ahLst/>
            <a:cxnLst>
              <a:cxn ang="0">
                <a:pos x="wd2" y="hd2"/>
              </a:cxn>
              <a:cxn ang="5400000">
                <a:pos x="wd2" y="hd2"/>
              </a:cxn>
              <a:cxn ang="10800000">
                <a:pos x="wd2" y="hd2"/>
              </a:cxn>
              <a:cxn ang="16200000">
                <a:pos x="wd2" y="hd2"/>
              </a:cxn>
            </a:cxnLst>
            <a:rect l="0" t="0" r="r" b="b"/>
            <a:pathLst>
              <a:path w="21586" h="21600" fill="norm" stroke="1" extrusionOk="0">
                <a:moveTo>
                  <a:pt x="1572" y="0"/>
                </a:moveTo>
                <a:lnTo>
                  <a:pt x="1105" y="244"/>
                </a:lnTo>
                <a:cubicBezTo>
                  <a:pt x="841" y="383"/>
                  <a:pt x="507" y="685"/>
                  <a:pt x="336" y="944"/>
                </a:cubicBezTo>
                <a:lnTo>
                  <a:pt x="35" y="1398"/>
                </a:lnTo>
                <a:lnTo>
                  <a:pt x="6" y="11217"/>
                </a:lnTo>
                <a:cubicBezTo>
                  <a:pt x="-14" y="17589"/>
                  <a:pt x="17" y="21133"/>
                  <a:pt x="88" y="21317"/>
                </a:cubicBezTo>
                <a:lnTo>
                  <a:pt x="195" y="21600"/>
                </a:lnTo>
                <a:lnTo>
                  <a:pt x="10861" y="21576"/>
                </a:lnTo>
                <a:lnTo>
                  <a:pt x="21528" y="21547"/>
                </a:lnTo>
                <a:lnTo>
                  <a:pt x="21557" y="11629"/>
                </a:lnTo>
                <a:lnTo>
                  <a:pt x="21586" y="1710"/>
                </a:lnTo>
                <a:lnTo>
                  <a:pt x="21284" y="1125"/>
                </a:lnTo>
                <a:cubicBezTo>
                  <a:pt x="21062" y="695"/>
                  <a:pt x="20863" y="476"/>
                  <a:pt x="20530" y="297"/>
                </a:cubicBezTo>
                <a:lnTo>
                  <a:pt x="20078" y="53"/>
                </a:lnTo>
                <a:lnTo>
                  <a:pt x="10823" y="24"/>
                </a:lnTo>
                <a:lnTo>
                  <a:pt x="1572" y="0"/>
                </a:lnTo>
                <a:close/>
              </a:path>
            </a:pathLst>
          </a:custGeom>
          <a:ln w="12700">
            <a:miter lim="400000"/>
          </a:ln>
        </p:spPr>
      </p:pic>
      <p:pic>
        <p:nvPicPr>
          <p:cNvPr id="327" name="Captura de pantalla 2016-05-18 a las 12.35.42 p.m..png"/>
          <p:cNvPicPr>
            <a:picLocks noChangeAspect="1"/>
          </p:cNvPicPr>
          <p:nvPr/>
        </p:nvPicPr>
        <p:blipFill>
          <a:blip r:embed="rId5">
            <a:extLst/>
          </a:blip>
          <a:srcRect l="12012" t="12137" r="13531" b="15216"/>
          <a:stretch>
            <a:fillRect/>
          </a:stretch>
        </p:blipFill>
        <p:spPr>
          <a:xfrm>
            <a:off x="5404616" y="1525928"/>
            <a:ext cx="1778009" cy="1803401"/>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1586" y="0"/>
                </a:moveTo>
                <a:lnTo>
                  <a:pt x="1133" y="238"/>
                </a:lnTo>
                <a:cubicBezTo>
                  <a:pt x="603" y="518"/>
                  <a:pt x="294" y="905"/>
                  <a:pt x="126" y="1507"/>
                </a:cubicBezTo>
                <a:cubicBezTo>
                  <a:pt x="44" y="1798"/>
                  <a:pt x="2" y="6696"/>
                  <a:pt x="0" y="11556"/>
                </a:cubicBezTo>
                <a:cubicBezTo>
                  <a:pt x="-2" y="16416"/>
                  <a:pt x="34" y="21240"/>
                  <a:pt x="116" y="21391"/>
                </a:cubicBezTo>
                <a:cubicBezTo>
                  <a:pt x="226" y="21595"/>
                  <a:pt x="464" y="21600"/>
                  <a:pt x="10785" y="21600"/>
                </a:cubicBezTo>
                <a:cubicBezTo>
                  <a:pt x="18847" y="21600"/>
                  <a:pt x="21368" y="21570"/>
                  <a:pt x="21468" y="21472"/>
                </a:cubicBezTo>
                <a:cubicBezTo>
                  <a:pt x="21568" y="21373"/>
                  <a:pt x="21598" y="19015"/>
                  <a:pt x="21598" y="11518"/>
                </a:cubicBezTo>
                <a:lnTo>
                  <a:pt x="21598" y="1692"/>
                </a:lnTo>
                <a:lnTo>
                  <a:pt x="21294" y="1117"/>
                </a:lnTo>
                <a:cubicBezTo>
                  <a:pt x="21070" y="691"/>
                  <a:pt x="20861" y="469"/>
                  <a:pt x="20504" y="271"/>
                </a:cubicBezTo>
                <a:lnTo>
                  <a:pt x="20017" y="0"/>
                </a:lnTo>
                <a:lnTo>
                  <a:pt x="10799" y="0"/>
                </a:lnTo>
                <a:lnTo>
                  <a:pt x="1586" y="0"/>
                </a:lnTo>
                <a:close/>
              </a:path>
            </a:pathLst>
          </a:custGeom>
          <a:ln w="12700">
            <a:miter lim="400000"/>
          </a:ln>
        </p:spPr>
      </p:pic>
      <p:pic>
        <p:nvPicPr>
          <p:cNvPr id="328" name="Captura de pantalla 2016-05-18 a las 12.35.51 p.m..png"/>
          <p:cNvPicPr>
            <a:picLocks noChangeAspect="1"/>
          </p:cNvPicPr>
          <p:nvPr/>
        </p:nvPicPr>
        <p:blipFill>
          <a:blip r:embed="rId6">
            <a:extLst/>
          </a:blip>
          <a:srcRect l="6819" t="6410" r="6946" b="10119"/>
          <a:stretch>
            <a:fillRect/>
          </a:stretch>
        </p:blipFill>
        <p:spPr>
          <a:xfrm>
            <a:off x="9709013" y="1559698"/>
            <a:ext cx="2113953" cy="2347122"/>
          </a:xfrm>
          <a:custGeom>
            <a:avLst/>
            <a:gdLst/>
            <a:ahLst/>
            <a:cxnLst>
              <a:cxn ang="0">
                <a:pos x="wd2" y="hd2"/>
              </a:cxn>
              <a:cxn ang="5400000">
                <a:pos x="wd2" y="hd2"/>
              </a:cxn>
              <a:cxn ang="10800000">
                <a:pos x="wd2" y="hd2"/>
              </a:cxn>
              <a:cxn ang="16200000">
                <a:pos x="wd2" y="hd2"/>
              </a:cxn>
            </a:cxnLst>
            <a:rect l="0" t="0" r="r" b="b"/>
            <a:pathLst>
              <a:path w="21584" h="21596" fill="norm" stroke="1" extrusionOk="0">
                <a:moveTo>
                  <a:pt x="10807" y="0"/>
                </a:moveTo>
                <a:cubicBezTo>
                  <a:pt x="3774" y="0"/>
                  <a:pt x="1778" y="21"/>
                  <a:pt x="1507" y="95"/>
                </a:cubicBezTo>
                <a:cubicBezTo>
                  <a:pt x="1041" y="222"/>
                  <a:pt x="520" y="596"/>
                  <a:pt x="247" y="997"/>
                </a:cubicBezTo>
                <a:lnTo>
                  <a:pt x="24" y="1326"/>
                </a:lnTo>
                <a:lnTo>
                  <a:pt x="4" y="10487"/>
                </a:lnTo>
                <a:cubicBezTo>
                  <a:pt x="-8" y="15999"/>
                  <a:pt x="11" y="19675"/>
                  <a:pt x="57" y="19715"/>
                </a:cubicBezTo>
                <a:cubicBezTo>
                  <a:pt x="98" y="19752"/>
                  <a:pt x="264" y="19790"/>
                  <a:pt x="421" y="19803"/>
                </a:cubicBezTo>
                <a:cubicBezTo>
                  <a:pt x="579" y="19816"/>
                  <a:pt x="5381" y="19820"/>
                  <a:pt x="11095" y="19810"/>
                </a:cubicBezTo>
                <a:lnTo>
                  <a:pt x="21485" y="19792"/>
                </a:lnTo>
                <a:lnTo>
                  <a:pt x="21542" y="19543"/>
                </a:lnTo>
                <a:cubicBezTo>
                  <a:pt x="21574" y="19405"/>
                  <a:pt x="21592" y="15281"/>
                  <a:pt x="21582" y="10382"/>
                </a:cubicBezTo>
                <a:cubicBezTo>
                  <a:pt x="21566" y="2034"/>
                  <a:pt x="21556" y="1458"/>
                  <a:pt x="21420" y="1198"/>
                </a:cubicBezTo>
                <a:cubicBezTo>
                  <a:pt x="21182" y="740"/>
                  <a:pt x="20734" y="352"/>
                  <a:pt x="20229" y="168"/>
                </a:cubicBezTo>
                <a:lnTo>
                  <a:pt x="19767" y="0"/>
                </a:lnTo>
                <a:lnTo>
                  <a:pt x="10807" y="0"/>
                </a:lnTo>
                <a:close/>
                <a:moveTo>
                  <a:pt x="13137" y="20077"/>
                </a:moveTo>
                <a:cubicBezTo>
                  <a:pt x="6881" y="20065"/>
                  <a:pt x="5478" y="20081"/>
                  <a:pt x="5223" y="20164"/>
                </a:cubicBezTo>
                <a:cubicBezTo>
                  <a:pt x="4971" y="20246"/>
                  <a:pt x="4881" y="20248"/>
                  <a:pt x="4745" y="20171"/>
                </a:cubicBezTo>
                <a:cubicBezTo>
                  <a:pt x="4614" y="20098"/>
                  <a:pt x="4555" y="20098"/>
                  <a:pt x="4461" y="20168"/>
                </a:cubicBezTo>
                <a:cubicBezTo>
                  <a:pt x="4368" y="20238"/>
                  <a:pt x="4299" y="20236"/>
                  <a:pt x="4149" y="20164"/>
                </a:cubicBezTo>
                <a:cubicBezTo>
                  <a:pt x="4015" y="20099"/>
                  <a:pt x="3625" y="20080"/>
                  <a:pt x="2824" y="20098"/>
                </a:cubicBezTo>
                <a:cubicBezTo>
                  <a:pt x="1831" y="20121"/>
                  <a:pt x="1652" y="20141"/>
                  <a:pt x="1402" y="20281"/>
                </a:cubicBezTo>
                <a:cubicBezTo>
                  <a:pt x="1141" y="20427"/>
                  <a:pt x="1093" y="20433"/>
                  <a:pt x="847" y="20339"/>
                </a:cubicBezTo>
                <a:cubicBezTo>
                  <a:pt x="609" y="20249"/>
                  <a:pt x="571" y="20250"/>
                  <a:pt x="527" y="20354"/>
                </a:cubicBezTo>
                <a:cubicBezTo>
                  <a:pt x="497" y="20424"/>
                  <a:pt x="532" y="20502"/>
                  <a:pt x="616" y="20544"/>
                </a:cubicBezTo>
                <a:cubicBezTo>
                  <a:pt x="715" y="20594"/>
                  <a:pt x="744" y="20672"/>
                  <a:pt x="713" y="20811"/>
                </a:cubicBezTo>
                <a:cubicBezTo>
                  <a:pt x="647" y="21101"/>
                  <a:pt x="760" y="21197"/>
                  <a:pt x="1523" y="21497"/>
                </a:cubicBezTo>
                <a:cubicBezTo>
                  <a:pt x="1613" y="21532"/>
                  <a:pt x="2607" y="21571"/>
                  <a:pt x="3732" y="21585"/>
                </a:cubicBezTo>
                <a:cubicBezTo>
                  <a:pt x="4857" y="21599"/>
                  <a:pt x="7784" y="21600"/>
                  <a:pt x="10236" y="21585"/>
                </a:cubicBezTo>
                <a:cubicBezTo>
                  <a:pt x="12688" y="21569"/>
                  <a:pt x="15839" y="21557"/>
                  <a:pt x="17238" y="21559"/>
                </a:cubicBezTo>
                <a:cubicBezTo>
                  <a:pt x="19342" y="21562"/>
                  <a:pt x="19801" y="21547"/>
                  <a:pt x="19880" y="21461"/>
                </a:cubicBezTo>
                <a:cubicBezTo>
                  <a:pt x="19933" y="21403"/>
                  <a:pt x="20041" y="21372"/>
                  <a:pt x="20123" y="21391"/>
                </a:cubicBezTo>
                <a:cubicBezTo>
                  <a:pt x="20225" y="21415"/>
                  <a:pt x="20288" y="21375"/>
                  <a:pt x="20318" y="21271"/>
                </a:cubicBezTo>
                <a:cubicBezTo>
                  <a:pt x="20344" y="21181"/>
                  <a:pt x="20430" y="21117"/>
                  <a:pt x="20525" y="21117"/>
                </a:cubicBezTo>
                <a:cubicBezTo>
                  <a:pt x="20613" y="21117"/>
                  <a:pt x="20723" y="21077"/>
                  <a:pt x="20768" y="21026"/>
                </a:cubicBezTo>
                <a:cubicBezTo>
                  <a:pt x="20861" y="20920"/>
                  <a:pt x="20881" y="20299"/>
                  <a:pt x="20796" y="20175"/>
                </a:cubicBezTo>
                <a:cubicBezTo>
                  <a:pt x="20755" y="20115"/>
                  <a:pt x="18653" y="20087"/>
                  <a:pt x="13137" y="20077"/>
                </a:cubicBezTo>
                <a:close/>
              </a:path>
            </a:pathLst>
          </a:custGeom>
          <a:ln w="12700">
            <a:miter lim="400000"/>
          </a:ln>
        </p:spPr>
      </p:pic>
      <p:pic>
        <p:nvPicPr>
          <p:cNvPr id="329" name="Captura de pantalla 2016-05-18 a las 12.33.19 p.m..png"/>
          <p:cNvPicPr>
            <a:picLocks noChangeAspect="1"/>
          </p:cNvPicPr>
          <p:nvPr/>
        </p:nvPicPr>
        <p:blipFill>
          <a:blip r:embed="rId7">
            <a:extLst/>
          </a:blip>
          <a:srcRect l="11378" t="7607" r="14203" b="8312"/>
          <a:stretch>
            <a:fillRect/>
          </a:stretch>
        </p:blipFill>
        <p:spPr>
          <a:xfrm>
            <a:off x="1636056" y="1089716"/>
            <a:ext cx="2572049" cy="2675825"/>
          </a:xfrm>
          <a:custGeom>
            <a:avLst/>
            <a:gdLst/>
            <a:ahLst/>
            <a:cxnLst>
              <a:cxn ang="0">
                <a:pos x="wd2" y="hd2"/>
              </a:cxn>
              <a:cxn ang="5400000">
                <a:pos x="wd2" y="hd2"/>
              </a:cxn>
              <a:cxn ang="10800000">
                <a:pos x="wd2" y="hd2"/>
              </a:cxn>
              <a:cxn ang="16200000">
                <a:pos x="wd2" y="hd2"/>
              </a:cxn>
            </a:cxnLst>
            <a:rect l="0" t="0" r="r" b="b"/>
            <a:pathLst>
              <a:path w="21442" h="21565" fill="norm" stroke="1" extrusionOk="0">
                <a:moveTo>
                  <a:pt x="11950" y="2"/>
                </a:moveTo>
                <a:cubicBezTo>
                  <a:pt x="10726" y="45"/>
                  <a:pt x="9207" y="710"/>
                  <a:pt x="8380" y="1614"/>
                </a:cubicBezTo>
                <a:cubicBezTo>
                  <a:pt x="8186" y="1826"/>
                  <a:pt x="8073" y="1890"/>
                  <a:pt x="8003" y="1822"/>
                </a:cubicBezTo>
                <a:cubicBezTo>
                  <a:pt x="7843" y="1667"/>
                  <a:pt x="7486" y="1709"/>
                  <a:pt x="7451" y="1886"/>
                </a:cubicBezTo>
                <a:cubicBezTo>
                  <a:pt x="7422" y="2028"/>
                  <a:pt x="7272" y="2046"/>
                  <a:pt x="6134" y="2052"/>
                </a:cubicBezTo>
                <a:lnTo>
                  <a:pt x="4853" y="2059"/>
                </a:lnTo>
                <a:lnTo>
                  <a:pt x="4026" y="2452"/>
                </a:lnTo>
                <a:cubicBezTo>
                  <a:pt x="2890" y="2992"/>
                  <a:pt x="2170" y="3639"/>
                  <a:pt x="1727" y="4518"/>
                </a:cubicBezTo>
                <a:cubicBezTo>
                  <a:pt x="1536" y="4897"/>
                  <a:pt x="1379" y="5268"/>
                  <a:pt x="1379" y="5340"/>
                </a:cubicBezTo>
                <a:cubicBezTo>
                  <a:pt x="1379" y="5413"/>
                  <a:pt x="1312" y="5631"/>
                  <a:pt x="1227" y="5827"/>
                </a:cubicBezTo>
                <a:cubicBezTo>
                  <a:pt x="1039" y="6262"/>
                  <a:pt x="1085" y="7355"/>
                  <a:pt x="1320" y="7976"/>
                </a:cubicBezTo>
                <a:cubicBezTo>
                  <a:pt x="1406" y="8204"/>
                  <a:pt x="1503" y="8621"/>
                  <a:pt x="1535" y="8900"/>
                </a:cubicBezTo>
                <a:cubicBezTo>
                  <a:pt x="1587" y="9358"/>
                  <a:pt x="1570" y="9436"/>
                  <a:pt x="1346" y="9694"/>
                </a:cubicBezTo>
                <a:cubicBezTo>
                  <a:pt x="1209" y="9851"/>
                  <a:pt x="1095" y="10004"/>
                  <a:pt x="1095" y="10036"/>
                </a:cubicBezTo>
                <a:cubicBezTo>
                  <a:pt x="1095" y="10067"/>
                  <a:pt x="986" y="10260"/>
                  <a:pt x="853" y="10464"/>
                </a:cubicBezTo>
                <a:cubicBezTo>
                  <a:pt x="720" y="10669"/>
                  <a:pt x="477" y="11196"/>
                  <a:pt x="314" y="11635"/>
                </a:cubicBezTo>
                <a:cubicBezTo>
                  <a:pt x="-142" y="12862"/>
                  <a:pt x="-106" y="13817"/>
                  <a:pt x="450" y="15240"/>
                </a:cubicBezTo>
                <a:cubicBezTo>
                  <a:pt x="605" y="15637"/>
                  <a:pt x="1112" y="16286"/>
                  <a:pt x="1515" y="16599"/>
                </a:cubicBezTo>
                <a:cubicBezTo>
                  <a:pt x="2346" y="17245"/>
                  <a:pt x="2491" y="17332"/>
                  <a:pt x="2974" y="17485"/>
                </a:cubicBezTo>
                <a:cubicBezTo>
                  <a:pt x="3248" y="17572"/>
                  <a:pt x="3504" y="17697"/>
                  <a:pt x="3543" y="17763"/>
                </a:cubicBezTo>
                <a:cubicBezTo>
                  <a:pt x="3634" y="17916"/>
                  <a:pt x="4282" y="18182"/>
                  <a:pt x="4565" y="18182"/>
                </a:cubicBezTo>
                <a:cubicBezTo>
                  <a:pt x="4683" y="18182"/>
                  <a:pt x="4835" y="18244"/>
                  <a:pt x="4900" y="18320"/>
                </a:cubicBezTo>
                <a:cubicBezTo>
                  <a:pt x="4965" y="18396"/>
                  <a:pt x="5097" y="18458"/>
                  <a:pt x="5194" y="18458"/>
                </a:cubicBezTo>
                <a:cubicBezTo>
                  <a:pt x="5295" y="18458"/>
                  <a:pt x="5436" y="18578"/>
                  <a:pt x="5522" y="18739"/>
                </a:cubicBezTo>
                <a:cubicBezTo>
                  <a:pt x="5718" y="19106"/>
                  <a:pt x="6424" y="19996"/>
                  <a:pt x="6769" y="20313"/>
                </a:cubicBezTo>
                <a:cubicBezTo>
                  <a:pt x="7236" y="20740"/>
                  <a:pt x="8578" y="21477"/>
                  <a:pt x="8963" y="21515"/>
                </a:cubicBezTo>
                <a:cubicBezTo>
                  <a:pt x="9225" y="21542"/>
                  <a:pt x="9475" y="21559"/>
                  <a:pt x="9717" y="21563"/>
                </a:cubicBezTo>
                <a:cubicBezTo>
                  <a:pt x="11411" y="21596"/>
                  <a:pt x="12638" y="21081"/>
                  <a:pt x="13906" y="19852"/>
                </a:cubicBezTo>
                <a:cubicBezTo>
                  <a:pt x="14287" y="19482"/>
                  <a:pt x="14638" y="19206"/>
                  <a:pt x="14687" y="19235"/>
                </a:cubicBezTo>
                <a:cubicBezTo>
                  <a:pt x="14735" y="19264"/>
                  <a:pt x="14803" y="19245"/>
                  <a:pt x="14835" y="19193"/>
                </a:cubicBezTo>
                <a:cubicBezTo>
                  <a:pt x="14869" y="19141"/>
                  <a:pt x="15283" y="19100"/>
                  <a:pt x="15778" y="19100"/>
                </a:cubicBezTo>
                <a:cubicBezTo>
                  <a:pt x="16516" y="19100"/>
                  <a:pt x="16790" y="19056"/>
                  <a:pt x="17433" y="18832"/>
                </a:cubicBezTo>
                <a:cubicBezTo>
                  <a:pt x="18348" y="18512"/>
                  <a:pt x="19180" y="17989"/>
                  <a:pt x="19732" y="17383"/>
                </a:cubicBezTo>
                <a:cubicBezTo>
                  <a:pt x="20496" y="16544"/>
                  <a:pt x="20781" y="15722"/>
                  <a:pt x="20781" y="14357"/>
                </a:cubicBezTo>
                <a:cubicBezTo>
                  <a:pt x="20781" y="13560"/>
                  <a:pt x="20746" y="13345"/>
                  <a:pt x="20573" y="13023"/>
                </a:cubicBezTo>
                <a:lnTo>
                  <a:pt x="20364" y="12639"/>
                </a:lnTo>
                <a:lnTo>
                  <a:pt x="20573" y="12476"/>
                </a:lnTo>
                <a:cubicBezTo>
                  <a:pt x="21009" y="12135"/>
                  <a:pt x="20666" y="11101"/>
                  <a:pt x="20116" y="11101"/>
                </a:cubicBezTo>
                <a:cubicBezTo>
                  <a:pt x="19987" y="11101"/>
                  <a:pt x="19889" y="11014"/>
                  <a:pt x="19828" y="10848"/>
                </a:cubicBezTo>
                <a:cubicBezTo>
                  <a:pt x="19777" y="10709"/>
                  <a:pt x="19690" y="10534"/>
                  <a:pt x="19636" y="10458"/>
                </a:cubicBezTo>
                <a:cubicBezTo>
                  <a:pt x="19582" y="10382"/>
                  <a:pt x="19465" y="10201"/>
                  <a:pt x="19375" y="10055"/>
                </a:cubicBezTo>
                <a:cubicBezTo>
                  <a:pt x="19285" y="9909"/>
                  <a:pt x="18923" y="9373"/>
                  <a:pt x="18571" y="8862"/>
                </a:cubicBezTo>
                <a:cubicBezTo>
                  <a:pt x="18102" y="8182"/>
                  <a:pt x="17930" y="7847"/>
                  <a:pt x="17929" y="7621"/>
                </a:cubicBezTo>
                <a:cubicBezTo>
                  <a:pt x="17928" y="7451"/>
                  <a:pt x="17867" y="7081"/>
                  <a:pt x="17793" y="6796"/>
                </a:cubicBezTo>
                <a:cubicBezTo>
                  <a:pt x="17592" y="6012"/>
                  <a:pt x="17526" y="5426"/>
                  <a:pt x="17631" y="5363"/>
                </a:cubicBezTo>
                <a:cubicBezTo>
                  <a:pt x="17682" y="5332"/>
                  <a:pt x="17752" y="5353"/>
                  <a:pt x="17787" y="5408"/>
                </a:cubicBezTo>
                <a:cubicBezTo>
                  <a:pt x="17829" y="5474"/>
                  <a:pt x="17918" y="5462"/>
                  <a:pt x="18065" y="5369"/>
                </a:cubicBezTo>
                <a:cubicBezTo>
                  <a:pt x="18268" y="5240"/>
                  <a:pt x="18319" y="5255"/>
                  <a:pt x="18912" y="5654"/>
                </a:cubicBezTo>
                <a:cubicBezTo>
                  <a:pt x="19258" y="5887"/>
                  <a:pt x="19544" y="6134"/>
                  <a:pt x="19544" y="6201"/>
                </a:cubicBezTo>
                <a:cubicBezTo>
                  <a:pt x="19544" y="6268"/>
                  <a:pt x="19588" y="6322"/>
                  <a:pt x="19640" y="6322"/>
                </a:cubicBezTo>
                <a:cubicBezTo>
                  <a:pt x="19806" y="6322"/>
                  <a:pt x="20309" y="7082"/>
                  <a:pt x="20417" y="7496"/>
                </a:cubicBezTo>
                <a:cubicBezTo>
                  <a:pt x="20548" y="8000"/>
                  <a:pt x="20866" y="8237"/>
                  <a:pt x="21211" y="8085"/>
                </a:cubicBezTo>
                <a:cubicBezTo>
                  <a:pt x="21380" y="8010"/>
                  <a:pt x="21458" y="7874"/>
                  <a:pt x="21439" y="7653"/>
                </a:cubicBezTo>
                <a:cubicBezTo>
                  <a:pt x="21421" y="7432"/>
                  <a:pt x="21305" y="7126"/>
                  <a:pt x="21095" y="6709"/>
                </a:cubicBezTo>
                <a:cubicBezTo>
                  <a:pt x="20503" y="5535"/>
                  <a:pt x="19339" y="4610"/>
                  <a:pt x="17879" y="4160"/>
                </a:cubicBezTo>
                <a:cubicBezTo>
                  <a:pt x="17566" y="4063"/>
                  <a:pt x="17250" y="3943"/>
                  <a:pt x="17178" y="3892"/>
                </a:cubicBezTo>
                <a:cubicBezTo>
                  <a:pt x="17010" y="3771"/>
                  <a:pt x="16601" y="3162"/>
                  <a:pt x="16384" y="2705"/>
                </a:cubicBezTo>
                <a:cubicBezTo>
                  <a:pt x="16223" y="2366"/>
                  <a:pt x="15823" y="1828"/>
                  <a:pt x="15401" y="1387"/>
                </a:cubicBezTo>
                <a:cubicBezTo>
                  <a:pt x="14810" y="769"/>
                  <a:pt x="13476" y="152"/>
                  <a:pt x="12453" y="21"/>
                </a:cubicBezTo>
                <a:cubicBezTo>
                  <a:pt x="12293" y="1"/>
                  <a:pt x="12125" y="-4"/>
                  <a:pt x="11950" y="2"/>
                </a:cubicBezTo>
                <a:close/>
              </a:path>
            </a:pathLst>
          </a:custGeom>
          <a:ln w="12700">
            <a:miter lim="400000"/>
          </a:ln>
        </p:spPr>
      </p:pic>
      <p:pic>
        <p:nvPicPr>
          <p:cNvPr id="330" name="Captura de pantalla 2016-05-18 a las 12.26.39 p.m..png"/>
          <p:cNvPicPr>
            <a:picLocks noChangeAspect="1"/>
          </p:cNvPicPr>
          <p:nvPr/>
        </p:nvPicPr>
        <p:blipFill>
          <a:blip r:embed="rId8">
            <a:extLst/>
          </a:blip>
          <a:srcRect l="11302" t="11470" r="9627" b="9309"/>
          <a:stretch>
            <a:fillRect/>
          </a:stretch>
        </p:blipFill>
        <p:spPr>
          <a:xfrm>
            <a:off x="10626334" y="5485137"/>
            <a:ext cx="1646850" cy="1649987"/>
          </a:xfrm>
          <a:custGeom>
            <a:avLst/>
            <a:gdLst/>
            <a:ahLst/>
            <a:cxnLst>
              <a:cxn ang="0">
                <a:pos x="wd2" y="hd2"/>
              </a:cxn>
              <a:cxn ang="5400000">
                <a:pos x="wd2" y="hd2"/>
              </a:cxn>
              <a:cxn ang="10800000">
                <a:pos x="wd2" y="hd2"/>
              </a:cxn>
              <a:cxn ang="16200000">
                <a:pos x="wd2" y="hd2"/>
              </a:cxn>
            </a:cxnLst>
            <a:rect l="0" t="0" r="r" b="b"/>
            <a:pathLst>
              <a:path w="21538" h="21374" fill="norm" stroke="1" extrusionOk="0">
                <a:moveTo>
                  <a:pt x="11094" y="4"/>
                </a:moveTo>
                <a:cubicBezTo>
                  <a:pt x="6659" y="-106"/>
                  <a:pt x="2225" y="2487"/>
                  <a:pt x="552" y="7181"/>
                </a:cubicBezTo>
                <a:cubicBezTo>
                  <a:pt x="206" y="8152"/>
                  <a:pt x="23" y="9281"/>
                  <a:pt x="2" y="10430"/>
                </a:cubicBezTo>
                <a:cubicBezTo>
                  <a:pt x="-34" y="12344"/>
                  <a:pt x="370" y="14318"/>
                  <a:pt x="1165" y="15735"/>
                </a:cubicBezTo>
                <a:cubicBezTo>
                  <a:pt x="2750" y="18561"/>
                  <a:pt x="5271" y="20474"/>
                  <a:pt x="8302" y="21159"/>
                </a:cubicBezTo>
                <a:cubicBezTo>
                  <a:pt x="9783" y="21494"/>
                  <a:pt x="12485" y="21428"/>
                  <a:pt x="13752" y="21025"/>
                </a:cubicBezTo>
                <a:cubicBezTo>
                  <a:pt x="18669" y="19462"/>
                  <a:pt x="21490" y="15198"/>
                  <a:pt x="21538" y="10790"/>
                </a:cubicBezTo>
                <a:cubicBezTo>
                  <a:pt x="21566" y="8145"/>
                  <a:pt x="20597" y="5450"/>
                  <a:pt x="18480" y="3253"/>
                </a:cubicBezTo>
                <a:cubicBezTo>
                  <a:pt x="16416" y="1109"/>
                  <a:pt x="13755" y="70"/>
                  <a:pt x="11094" y="4"/>
                </a:cubicBezTo>
                <a:close/>
              </a:path>
            </a:pathLst>
          </a:custGeom>
          <a:ln w="12700">
            <a:miter lim="400000"/>
          </a:ln>
        </p:spPr>
      </p:pic>
      <p:pic>
        <p:nvPicPr>
          <p:cNvPr id="331" name="Captura de pantalla 2016-05-18 a las 12.26.52 p.m..png"/>
          <p:cNvPicPr>
            <a:picLocks noChangeAspect="1"/>
          </p:cNvPicPr>
          <p:nvPr/>
        </p:nvPicPr>
        <p:blipFill>
          <a:blip r:embed="rId9">
            <a:extLst/>
          </a:blip>
          <a:srcRect l="8683" t="7449" r="7210" b="9547"/>
          <a:stretch>
            <a:fillRect/>
          </a:stretch>
        </p:blipFill>
        <p:spPr>
          <a:xfrm>
            <a:off x="959049" y="5843227"/>
            <a:ext cx="1623587" cy="1623379"/>
          </a:xfrm>
          <a:custGeom>
            <a:avLst/>
            <a:gdLst/>
            <a:ahLst/>
            <a:cxnLst>
              <a:cxn ang="0">
                <a:pos x="wd2" y="hd2"/>
              </a:cxn>
              <a:cxn ang="5400000">
                <a:pos x="wd2" y="hd2"/>
              </a:cxn>
              <a:cxn ang="10800000">
                <a:pos x="wd2" y="hd2"/>
              </a:cxn>
              <a:cxn ang="16200000">
                <a:pos x="wd2" y="hd2"/>
              </a:cxn>
            </a:cxnLst>
            <a:rect l="0" t="0" r="r" b="b"/>
            <a:pathLst>
              <a:path w="20753" h="21442" fill="norm" stroke="1" extrusionOk="0">
                <a:moveTo>
                  <a:pt x="10243" y="2"/>
                </a:moveTo>
                <a:cubicBezTo>
                  <a:pt x="9822" y="9"/>
                  <a:pt x="9395" y="45"/>
                  <a:pt x="8964" y="106"/>
                </a:cubicBezTo>
                <a:cubicBezTo>
                  <a:pt x="4959" y="675"/>
                  <a:pt x="1912" y="3200"/>
                  <a:pt x="543" y="7078"/>
                </a:cubicBezTo>
                <a:cubicBezTo>
                  <a:pt x="197" y="8060"/>
                  <a:pt x="16" y="9301"/>
                  <a:pt x="1" y="10564"/>
                </a:cubicBezTo>
                <a:cubicBezTo>
                  <a:pt x="-15" y="11828"/>
                  <a:pt x="136" y="13113"/>
                  <a:pt x="457" y="14182"/>
                </a:cubicBezTo>
                <a:cubicBezTo>
                  <a:pt x="1456" y="17510"/>
                  <a:pt x="4163" y="20212"/>
                  <a:pt x="7397" y="21106"/>
                </a:cubicBezTo>
                <a:cubicBezTo>
                  <a:pt x="8042" y="21285"/>
                  <a:pt x="9364" y="21434"/>
                  <a:pt x="10334" y="21442"/>
                </a:cubicBezTo>
                <a:cubicBezTo>
                  <a:pt x="15641" y="21486"/>
                  <a:pt x="19869" y="17744"/>
                  <a:pt x="20637" y="12321"/>
                </a:cubicBezTo>
                <a:cubicBezTo>
                  <a:pt x="21585" y="5629"/>
                  <a:pt x="16555" y="-114"/>
                  <a:pt x="10243" y="2"/>
                </a:cubicBezTo>
                <a:close/>
              </a:path>
            </a:pathLst>
          </a:cu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6">
            <a:hueOff val="10811956"/>
            <a:satOff val="-58544"/>
            <a:lumOff val="-9736"/>
          </a:schemeClr>
        </a:solidFill>
      </p:bgPr>
    </p:bg>
    <p:spTree>
      <p:nvGrpSpPr>
        <p:cNvPr id="1" name=""/>
        <p:cNvGrpSpPr/>
        <p:nvPr/>
      </p:nvGrpSpPr>
      <p:grpSpPr>
        <a:xfrm>
          <a:off x="0" y="0"/>
          <a:ext cx="0" cy="0"/>
          <a:chOff x="0" y="0"/>
          <a:chExt cx="0" cy="0"/>
        </a:xfrm>
      </p:grpSpPr>
      <p:pic>
        <p:nvPicPr>
          <p:cNvPr id="333" name="Captura de pantalla 2016-05-17 a las 11.34.32 p.m..png"/>
          <p:cNvPicPr>
            <a:picLocks noChangeAspect="1"/>
          </p:cNvPicPr>
          <p:nvPr/>
        </p:nvPicPr>
        <p:blipFill>
          <a:blip r:embed="rId2">
            <a:extLst/>
          </a:blip>
          <a:srcRect l="0" t="2143" r="0" b="0"/>
          <a:stretch>
            <a:fillRect/>
          </a:stretch>
        </p:blipFill>
        <p:spPr>
          <a:xfrm>
            <a:off x="45016" y="8320792"/>
            <a:ext cx="1369935" cy="1376795"/>
          </a:xfrm>
          <a:custGeom>
            <a:avLst/>
            <a:gdLst/>
            <a:ahLst/>
            <a:cxnLst>
              <a:cxn ang="0">
                <a:pos x="wd2" y="hd2"/>
              </a:cxn>
              <a:cxn ang="5400000">
                <a:pos x="wd2" y="hd2"/>
              </a:cxn>
              <a:cxn ang="10800000">
                <a:pos x="wd2" y="hd2"/>
              </a:cxn>
              <a:cxn ang="16200000">
                <a:pos x="wd2" y="hd2"/>
              </a:cxn>
            </a:cxnLst>
            <a:rect l="0" t="0" r="r" b="b"/>
            <a:pathLst>
              <a:path w="21600" h="21588" fill="norm" stroke="1" extrusionOk="0">
                <a:moveTo>
                  <a:pt x="11495" y="27"/>
                </a:moveTo>
                <a:cubicBezTo>
                  <a:pt x="10805" y="-12"/>
                  <a:pt x="10076" y="-11"/>
                  <a:pt x="9549" y="45"/>
                </a:cubicBezTo>
                <a:cubicBezTo>
                  <a:pt x="8990" y="105"/>
                  <a:pt x="8256" y="235"/>
                  <a:pt x="8191" y="282"/>
                </a:cubicBezTo>
                <a:cubicBezTo>
                  <a:pt x="8165" y="301"/>
                  <a:pt x="8033" y="338"/>
                  <a:pt x="7903" y="369"/>
                </a:cubicBezTo>
                <a:cubicBezTo>
                  <a:pt x="7482" y="468"/>
                  <a:pt x="6917" y="657"/>
                  <a:pt x="6576" y="811"/>
                </a:cubicBezTo>
                <a:cubicBezTo>
                  <a:pt x="6030" y="1057"/>
                  <a:pt x="5158" y="1512"/>
                  <a:pt x="5056" y="1601"/>
                </a:cubicBezTo>
                <a:cubicBezTo>
                  <a:pt x="5004" y="1647"/>
                  <a:pt x="4830" y="1765"/>
                  <a:pt x="4674" y="1862"/>
                </a:cubicBezTo>
                <a:cubicBezTo>
                  <a:pt x="4357" y="2060"/>
                  <a:pt x="4133" y="2235"/>
                  <a:pt x="3792" y="2541"/>
                </a:cubicBezTo>
                <a:cubicBezTo>
                  <a:pt x="3665" y="2654"/>
                  <a:pt x="3560" y="2727"/>
                  <a:pt x="3560" y="2709"/>
                </a:cubicBezTo>
                <a:cubicBezTo>
                  <a:pt x="3560" y="2690"/>
                  <a:pt x="3508" y="2742"/>
                  <a:pt x="3441" y="2821"/>
                </a:cubicBezTo>
                <a:cubicBezTo>
                  <a:pt x="3375" y="2899"/>
                  <a:pt x="3274" y="2978"/>
                  <a:pt x="3222" y="2995"/>
                </a:cubicBezTo>
                <a:cubicBezTo>
                  <a:pt x="3171" y="3011"/>
                  <a:pt x="3135" y="3045"/>
                  <a:pt x="3141" y="3076"/>
                </a:cubicBezTo>
                <a:cubicBezTo>
                  <a:pt x="3147" y="3106"/>
                  <a:pt x="2991" y="3301"/>
                  <a:pt x="2797" y="3505"/>
                </a:cubicBezTo>
                <a:cubicBezTo>
                  <a:pt x="2603" y="3709"/>
                  <a:pt x="2427" y="3910"/>
                  <a:pt x="2403" y="3953"/>
                </a:cubicBezTo>
                <a:cubicBezTo>
                  <a:pt x="2378" y="3996"/>
                  <a:pt x="2256" y="4158"/>
                  <a:pt x="2134" y="4314"/>
                </a:cubicBezTo>
                <a:cubicBezTo>
                  <a:pt x="2011" y="4470"/>
                  <a:pt x="1880" y="4659"/>
                  <a:pt x="1840" y="4737"/>
                </a:cubicBezTo>
                <a:cubicBezTo>
                  <a:pt x="1799" y="4816"/>
                  <a:pt x="1690" y="4994"/>
                  <a:pt x="1596" y="5135"/>
                </a:cubicBezTo>
                <a:cubicBezTo>
                  <a:pt x="1502" y="5277"/>
                  <a:pt x="1412" y="5438"/>
                  <a:pt x="1395" y="5490"/>
                </a:cubicBezTo>
                <a:cubicBezTo>
                  <a:pt x="1379" y="5542"/>
                  <a:pt x="1323" y="5636"/>
                  <a:pt x="1276" y="5702"/>
                </a:cubicBezTo>
                <a:cubicBezTo>
                  <a:pt x="1230" y="5767"/>
                  <a:pt x="1121" y="6011"/>
                  <a:pt x="1026" y="6243"/>
                </a:cubicBezTo>
                <a:cubicBezTo>
                  <a:pt x="932" y="6475"/>
                  <a:pt x="829" y="6711"/>
                  <a:pt x="801" y="6759"/>
                </a:cubicBezTo>
                <a:cubicBezTo>
                  <a:pt x="724" y="6895"/>
                  <a:pt x="529" y="7559"/>
                  <a:pt x="419" y="8060"/>
                </a:cubicBezTo>
                <a:cubicBezTo>
                  <a:pt x="365" y="8306"/>
                  <a:pt x="288" y="8644"/>
                  <a:pt x="250" y="8813"/>
                </a:cubicBezTo>
                <a:cubicBezTo>
                  <a:pt x="97" y="9502"/>
                  <a:pt x="126" y="11698"/>
                  <a:pt x="294" y="12372"/>
                </a:cubicBezTo>
                <a:cubicBezTo>
                  <a:pt x="320" y="12476"/>
                  <a:pt x="339" y="12608"/>
                  <a:pt x="338" y="12665"/>
                </a:cubicBezTo>
                <a:cubicBezTo>
                  <a:pt x="336" y="12722"/>
                  <a:pt x="356" y="12780"/>
                  <a:pt x="382" y="12795"/>
                </a:cubicBezTo>
                <a:cubicBezTo>
                  <a:pt x="407" y="12811"/>
                  <a:pt x="425" y="12861"/>
                  <a:pt x="425" y="12907"/>
                </a:cubicBezTo>
                <a:cubicBezTo>
                  <a:pt x="425" y="13039"/>
                  <a:pt x="715" y="14015"/>
                  <a:pt x="776" y="14090"/>
                </a:cubicBezTo>
                <a:cubicBezTo>
                  <a:pt x="806" y="14126"/>
                  <a:pt x="829" y="14168"/>
                  <a:pt x="826" y="14183"/>
                </a:cubicBezTo>
                <a:cubicBezTo>
                  <a:pt x="820" y="14212"/>
                  <a:pt x="824" y="14233"/>
                  <a:pt x="989" y="14644"/>
                </a:cubicBezTo>
                <a:cubicBezTo>
                  <a:pt x="1126" y="14985"/>
                  <a:pt x="1405" y="15530"/>
                  <a:pt x="1596" y="15826"/>
                </a:cubicBezTo>
                <a:cubicBezTo>
                  <a:pt x="1683" y="15962"/>
                  <a:pt x="1758" y="16087"/>
                  <a:pt x="1758" y="16106"/>
                </a:cubicBezTo>
                <a:cubicBezTo>
                  <a:pt x="1758" y="16125"/>
                  <a:pt x="1841" y="16250"/>
                  <a:pt x="1940" y="16380"/>
                </a:cubicBezTo>
                <a:cubicBezTo>
                  <a:pt x="2243" y="16777"/>
                  <a:pt x="2372" y="16979"/>
                  <a:pt x="2346" y="17021"/>
                </a:cubicBezTo>
                <a:cubicBezTo>
                  <a:pt x="2333" y="17042"/>
                  <a:pt x="2371" y="17084"/>
                  <a:pt x="2434" y="17108"/>
                </a:cubicBezTo>
                <a:cubicBezTo>
                  <a:pt x="2575" y="17161"/>
                  <a:pt x="2764" y="17383"/>
                  <a:pt x="2722" y="17450"/>
                </a:cubicBezTo>
                <a:cubicBezTo>
                  <a:pt x="2705" y="17477"/>
                  <a:pt x="2713" y="17486"/>
                  <a:pt x="2741" y="17469"/>
                </a:cubicBezTo>
                <a:cubicBezTo>
                  <a:pt x="2808" y="17427"/>
                  <a:pt x="3092" y="17771"/>
                  <a:pt x="3060" y="17854"/>
                </a:cubicBezTo>
                <a:cubicBezTo>
                  <a:pt x="3044" y="17896"/>
                  <a:pt x="3058" y="17909"/>
                  <a:pt x="3104" y="17892"/>
                </a:cubicBezTo>
                <a:cubicBezTo>
                  <a:pt x="3191" y="17858"/>
                  <a:pt x="4010" y="18588"/>
                  <a:pt x="4011" y="18701"/>
                </a:cubicBezTo>
                <a:cubicBezTo>
                  <a:pt x="4011" y="18754"/>
                  <a:pt x="4051" y="18780"/>
                  <a:pt x="4136" y="18782"/>
                </a:cubicBezTo>
                <a:cubicBezTo>
                  <a:pt x="4205" y="18783"/>
                  <a:pt x="4295" y="18811"/>
                  <a:pt x="4330" y="18838"/>
                </a:cubicBezTo>
                <a:cubicBezTo>
                  <a:pt x="4365" y="18864"/>
                  <a:pt x="4547" y="18999"/>
                  <a:pt x="4737" y="19136"/>
                </a:cubicBezTo>
                <a:cubicBezTo>
                  <a:pt x="4926" y="19274"/>
                  <a:pt x="5081" y="19404"/>
                  <a:pt x="5081" y="19429"/>
                </a:cubicBezTo>
                <a:cubicBezTo>
                  <a:pt x="5081" y="19454"/>
                  <a:pt x="5110" y="19463"/>
                  <a:pt x="5150" y="19447"/>
                </a:cubicBezTo>
                <a:cubicBezTo>
                  <a:pt x="5190" y="19432"/>
                  <a:pt x="5236" y="19448"/>
                  <a:pt x="5250" y="19485"/>
                </a:cubicBezTo>
                <a:cubicBezTo>
                  <a:pt x="5264" y="19521"/>
                  <a:pt x="5324" y="19563"/>
                  <a:pt x="5381" y="19578"/>
                </a:cubicBezTo>
                <a:cubicBezTo>
                  <a:pt x="5438" y="19593"/>
                  <a:pt x="5559" y="19651"/>
                  <a:pt x="5650" y="19709"/>
                </a:cubicBezTo>
                <a:cubicBezTo>
                  <a:pt x="5742" y="19766"/>
                  <a:pt x="5830" y="19813"/>
                  <a:pt x="5851" y="19815"/>
                </a:cubicBezTo>
                <a:cubicBezTo>
                  <a:pt x="5871" y="19816"/>
                  <a:pt x="5905" y="19849"/>
                  <a:pt x="5926" y="19883"/>
                </a:cubicBezTo>
                <a:cubicBezTo>
                  <a:pt x="5947" y="19917"/>
                  <a:pt x="5983" y="19939"/>
                  <a:pt x="6007" y="19933"/>
                </a:cubicBezTo>
                <a:cubicBezTo>
                  <a:pt x="6031" y="19926"/>
                  <a:pt x="6151" y="19960"/>
                  <a:pt x="6270" y="20014"/>
                </a:cubicBezTo>
                <a:cubicBezTo>
                  <a:pt x="6389" y="20067"/>
                  <a:pt x="6567" y="20136"/>
                  <a:pt x="6670" y="20169"/>
                </a:cubicBezTo>
                <a:cubicBezTo>
                  <a:pt x="6773" y="20202"/>
                  <a:pt x="6949" y="20270"/>
                  <a:pt x="7058" y="20319"/>
                </a:cubicBezTo>
                <a:cubicBezTo>
                  <a:pt x="7167" y="20367"/>
                  <a:pt x="7453" y="20464"/>
                  <a:pt x="7696" y="20530"/>
                </a:cubicBezTo>
                <a:cubicBezTo>
                  <a:pt x="7940" y="20597"/>
                  <a:pt x="8182" y="20673"/>
                  <a:pt x="8228" y="20698"/>
                </a:cubicBezTo>
                <a:cubicBezTo>
                  <a:pt x="8275" y="20724"/>
                  <a:pt x="8327" y="20729"/>
                  <a:pt x="8347" y="20717"/>
                </a:cubicBezTo>
                <a:cubicBezTo>
                  <a:pt x="8367" y="20704"/>
                  <a:pt x="8577" y="20741"/>
                  <a:pt x="8810" y="20792"/>
                </a:cubicBezTo>
                <a:cubicBezTo>
                  <a:pt x="9044" y="20842"/>
                  <a:pt x="9402" y="20900"/>
                  <a:pt x="9611" y="20922"/>
                </a:cubicBezTo>
                <a:cubicBezTo>
                  <a:pt x="10387" y="21004"/>
                  <a:pt x="12133" y="20958"/>
                  <a:pt x="12439" y="20848"/>
                </a:cubicBezTo>
                <a:cubicBezTo>
                  <a:pt x="12479" y="20833"/>
                  <a:pt x="12574" y="20814"/>
                  <a:pt x="12652" y="20804"/>
                </a:cubicBezTo>
                <a:cubicBezTo>
                  <a:pt x="12807" y="20785"/>
                  <a:pt x="12898" y="20766"/>
                  <a:pt x="13009" y="20729"/>
                </a:cubicBezTo>
                <a:cubicBezTo>
                  <a:pt x="13048" y="20716"/>
                  <a:pt x="13280" y="20657"/>
                  <a:pt x="13528" y="20599"/>
                </a:cubicBezTo>
                <a:cubicBezTo>
                  <a:pt x="14041" y="20477"/>
                  <a:pt x="14369" y="20380"/>
                  <a:pt x="14492" y="20312"/>
                </a:cubicBezTo>
                <a:cubicBezTo>
                  <a:pt x="14538" y="20287"/>
                  <a:pt x="14695" y="20218"/>
                  <a:pt x="14842" y="20163"/>
                </a:cubicBezTo>
                <a:cubicBezTo>
                  <a:pt x="15217" y="20024"/>
                  <a:pt x="16128" y="19559"/>
                  <a:pt x="16469" y="19329"/>
                </a:cubicBezTo>
                <a:cubicBezTo>
                  <a:pt x="16626" y="19223"/>
                  <a:pt x="16765" y="19136"/>
                  <a:pt x="16782" y="19136"/>
                </a:cubicBezTo>
                <a:cubicBezTo>
                  <a:pt x="16799" y="19136"/>
                  <a:pt x="16900" y="19059"/>
                  <a:pt x="17007" y="18968"/>
                </a:cubicBezTo>
                <a:cubicBezTo>
                  <a:pt x="17114" y="18877"/>
                  <a:pt x="17236" y="18812"/>
                  <a:pt x="17276" y="18819"/>
                </a:cubicBezTo>
                <a:cubicBezTo>
                  <a:pt x="17317" y="18825"/>
                  <a:pt x="17350" y="18808"/>
                  <a:pt x="17351" y="18782"/>
                </a:cubicBezTo>
                <a:cubicBezTo>
                  <a:pt x="17355" y="18721"/>
                  <a:pt x="17634" y="18427"/>
                  <a:pt x="17689" y="18427"/>
                </a:cubicBezTo>
                <a:cubicBezTo>
                  <a:pt x="17743" y="18427"/>
                  <a:pt x="18674" y="17501"/>
                  <a:pt x="18778" y="17344"/>
                </a:cubicBezTo>
                <a:cubicBezTo>
                  <a:pt x="18821" y="17279"/>
                  <a:pt x="18880" y="17208"/>
                  <a:pt x="18909" y="17182"/>
                </a:cubicBezTo>
                <a:cubicBezTo>
                  <a:pt x="18938" y="17156"/>
                  <a:pt x="19048" y="17038"/>
                  <a:pt x="19147" y="16921"/>
                </a:cubicBezTo>
                <a:cubicBezTo>
                  <a:pt x="19246" y="16804"/>
                  <a:pt x="19354" y="16710"/>
                  <a:pt x="19385" y="16709"/>
                </a:cubicBezTo>
                <a:cubicBezTo>
                  <a:pt x="19416" y="16709"/>
                  <a:pt x="19430" y="16668"/>
                  <a:pt x="19422" y="16622"/>
                </a:cubicBezTo>
                <a:cubicBezTo>
                  <a:pt x="19415" y="16577"/>
                  <a:pt x="19510" y="16417"/>
                  <a:pt x="19629" y="16261"/>
                </a:cubicBezTo>
                <a:cubicBezTo>
                  <a:pt x="19748" y="16106"/>
                  <a:pt x="19842" y="15954"/>
                  <a:pt x="19842" y="15925"/>
                </a:cubicBezTo>
                <a:cubicBezTo>
                  <a:pt x="19842" y="15897"/>
                  <a:pt x="19881" y="15820"/>
                  <a:pt x="19929" y="15751"/>
                </a:cubicBezTo>
                <a:cubicBezTo>
                  <a:pt x="20032" y="15606"/>
                  <a:pt x="20570" y="14536"/>
                  <a:pt x="20624" y="14370"/>
                </a:cubicBezTo>
                <a:cubicBezTo>
                  <a:pt x="20675" y="14213"/>
                  <a:pt x="20682" y="14190"/>
                  <a:pt x="20693" y="14177"/>
                </a:cubicBezTo>
                <a:cubicBezTo>
                  <a:pt x="20698" y="14170"/>
                  <a:pt x="20712" y="14109"/>
                  <a:pt x="20724" y="14046"/>
                </a:cubicBezTo>
                <a:cubicBezTo>
                  <a:pt x="20736" y="13983"/>
                  <a:pt x="20764" y="13912"/>
                  <a:pt x="20787" y="13884"/>
                </a:cubicBezTo>
                <a:cubicBezTo>
                  <a:pt x="20865" y="13787"/>
                  <a:pt x="21192" y="12490"/>
                  <a:pt x="21250" y="12042"/>
                </a:cubicBezTo>
                <a:cubicBezTo>
                  <a:pt x="21260" y="11965"/>
                  <a:pt x="21291" y="11733"/>
                  <a:pt x="21318" y="11526"/>
                </a:cubicBezTo>
                <a:cubicBezTo>
                  <a:pt x="21378" y="11085"/>
                  <a:pt x="21348" y="9420"/>
                  <a:pt x="21275" y="9074"/>
                </a:cubicBezTo>
                <a:cubicBezTo>
                  <a:pt x="21247" y="8945"/>
                  <a:pt x="21198" y="8707"/>
                  <a:pt x="21168" y="8552"/>
                </a:cubicBezTo>
                <a:cubicBezTo>
                  <a:pt x="21073" y="8048"/>
                  <a:pt x="20876" y="7236"/>
                  <a:pt x="20824" y="7139"/>
                </a:cubicBezTo>
                <a:cubicBezTo>
                  <a:pt x="20796" y="7087"/>
                  <a:pt x="20718" y="6885"/>
                  <a:pt x="20649" y="6691"/>
                </a:cubicBezTo>
                <a:cubicBezTo>
                  <a:pt x="20445" y="6120"/>
                  <a:pt x="19779" y="4844"/>
                  <a:pt x="19548" y="4582"/>
                </a:cubicBezTo>
                <a:cubicBezTo>
                  <a:pt x="19509" y="4537"/>
                  <a:pt x="19392" y="4379"/>
                  <a:pt x="19291" y="4233"/>
                </a:cubicBezTo>
                <a:cubicBezTo>
                  <a:pt x="18991" y="3800"/>
                  <a:pt x="18355" y="3114"/>
                  <a:pt x="17777" y="2590"/>
                </a:cubicBezTo>
                <a:cubicBezTo>
                  <a:pt x="17568" y="2401"/>
                  <a:pt x="17407" y="2222"/>
                  <a:pt x="17414" y="2198"/>
                </a:cubicBezTo>
                <a:cubicBezTo>
                  <a:pt x="17421" y="2175"/>
                  <a:pt x="17397" y="2168"/>
                  <a:pt x="17364" y="2180"/>
                </a:cubicBezTo>
                <a:cubicBezTo>
                  <a:pt x="17330" y="2191"/>
                  <a:pt x="17230" y="2143"/>
                  <a:pt x="17139" y="2074"/>
                </a:cubicBezTo>
                <a:cubicBezTo>
                  <a:pt x="17047" y="2004"/>
                  <a:pt x="16893" y="1902"/>
                  <a:pt x="16794" y="1844"/>
                </a:cubicBezTo>
                <a:cubicBezTo>
                  <a:pt x="16695" y="1784"/>
                  <a:pt x="16627" y="1710"/>
                  <a:pt x="16644" y="1682"/>
                </a:cubicBezTo>
                <a:cubicBezTo>
                  <a:pt x="16662" y="1653"/>
                  <a:pt x="16655" y="1645"/>
                  <a:pt x="16625" y="1663"/>
                </a:cubicBezTo>
                <a:cubicBezTo>
                  <a:pt x="16597" y="1680"/>
                  <a:pt x="16482" y="1632"/>
                  <a:pt x="16369" y="1557"/>
                </a:cubicBezTo>
                <a:cubicBezTo>
                  <a:pt x="16145" y="1409"/>
                  <a:pt x="15309" y="980"/>
                  <a:pt x="14930" y="817"/>
                </a:cubicBezTo>
                <a:cubicBezTo>
                  <a:pt x="14450" y="610"/>
                  <a:pt x="14210" y="527"/>
                  <a:pt x="13222" y="251"/>
                </a:cubicBezTo>
                <a:cubicBezTo>
                  <a:pt x="12839" y="144"/>
                  <a:pt x="12184" y="65"/>
                  <a:pt x="11495" y="27"/>
                </a:cubicBezTo>
                <a:close/>
                <a:moveTo>
                  <a:pt x="13" y="21327"/>
                </a:moveTo>
                <a:cubicBezTo>
                  <a:pt x="4" y="21337"/>
                  <a:pt x="0" y="21374"/>
                  <a:pt x="0" y="21439"/>
                </a:cubicBezTo>
                <a:lnTo>
                  <a:pt x="0" y="21588"/>
                </a:lnTo>
                <a:lnTo>
                  <a:pt x="263" y="21588"/>
                </a:lnTo>
                <a:cubicBezTo>
                  <a:pt x="406" y="21588"/>
                  <a:pt x="519" y="21575"/>
                  <a:pt x="519" y="21563"/>
                </a:cubicBezTo>
                <a:cubicBezTo>
                  <a:pt x="519" y="21551"/>
                  <a:pt x="430" y="21517"/>
                  <a:pt x="319" y="21488"/>
                </a:cubicBezTo>
                <a:cubicBezTo>
                  <a:pt x="208" y="21460"/>
                  <a:pt x="89" y="21406"/>
                  <a:pt x="56" y="21364"/>
                </a:cubicBezTo>
                <a:cubicBezTo>
                  <a:pt x="31" y="21331"/>
                  <a:pt x="21" y="21316"/>
                  <a:pt x="13" y="21327"/>
                </a:cubicBezTo>
                <a:close/>
                <a:moveTo>
                  <a:pt x="21600" y="21358"/>
                </a:moveTo>
                <a:lnTo>
                  <a:pt x="21406" y="21451"/>
                </a:lnTo>
                <a:cubicBezTo>
                  <a:pt x="21302" y="21501"/>
                  <a:pt x="21218" y="21551"/>
                  <a:pt x="21218" y="21563"/>
                </a:cubicBezTo>
                <a:cubicBezTo>
                  <a:pt x="21218" y="21575"/>
                  <a:pt x="21302" y="21588"/>
                  <a:pt x="21406" y="21588"/>
                </a:cubicBezTo>
                <a:cubicBezTo>
                  <a:pt x="21575" y="21588"/>
                  <a:pt x="21600" y="21577"/>
                  <a:pt x="21600" y="21476"/>
                </a:cubicBezTo>
                <a:lnTo>
                  <a:pt x="21600" y="21358"/>
                </a:lnTo>
                <a:close/>
              </a:path>
            </a:pathLst>
          </a:custGeom>
          <a:ln w="12700">
            <a:miter lim="400000"/>
          </a:ln>
        </p:spPr>
      </p:pic>
      <p:sp>
        <p:nvSpPr>
          <p:cNvPr id="334" name="Shape 334"/>
          <p:cNvSpPr/>
          <p:nvPr/>
        </p:nvSpPr>
        <p:spPr>
          <a:xfrm>
            <a:off x="181797" y="114299"/>
            <a:ext cx="1803873"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PYMES</a:t>
            </a:r>
          </a:p>
        </p:txBody>
      </p:sp>
      <p:sp>
        <p:nvSpPr>
          <p:cNvPr id="335" name="Shape 335"/>
          <p:cNvSpPr/>
          <p:nvPr/>
        </p:nvSpPr>
        <p:spPr>
          <a:xfrm>
            <a:off x="470166" y="2743199"/>
            <a:ext cx="2994551"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Dueños de las PyMES tienen más de 35 años</a:t>
            </a:r>
          </a:p>
        </p:txBody>
      </p:sp>
      <p:sp>
        <p:nvSpPr>
          <p:cNvPr id="336" name="Shape 336"/>
          <p:cNvSpPr/>
          <p:nvPr/>
        </p:nvSpPr>
        <p:spPr>
          <a:xfrm>
            <a:off x="1427450" y="2146299"/>
            <a:ext cx="1079983"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43%</a:t>
            </a:r>
          </a:p>
        </p:txBody>
      </p:sp>
      <p:pic>
        <p:nvPicPr>
          <p:cNvPr id="337" name="Captura de pantalla 2016-05-19 a las 1.32.49 a.m..png"/>
          <p:cNvPicPr>
            <a:picLocks noChangeAspect="1"/>
          </p:cNvPicPr>
          <p:nvPr/>
        </p:nvPicPr>
        <p:blipFill>
          <a:blip r:embed="rId3">
            <a:extLst/>
          </a:blip>
          <a:srcRect l="7116" t="1" r="20893" b="1530"/>
          <a:stretch>
            <a:fillRect/>
          </a:stretch>
        </p:blipFill>
        <p:spPr>
          <a:xfrm>
            <a:off x="1566644" y="795817"/>
            <a:ext cx="930535" cy="1366486"/>
          </a:xfrm>
          <a:custGeom>
            <a:avLst/>
            <a:gdLst/>
            <a:ahLst/>
            <a:cxnLst>
              <a:cxn ang="0">
                <a:pos x="wd2" y="hd2"/>
              </a:cxn>
              <a:cxn ang="5400000">
                <a:pos x="wd2" y="hd2"/>
              </a:cxn>
              <a:cxn ang="10800000">
                <a:pos x="wd2" y="hd2"/>
              </a:cxn>
              <a:cxn ang="16200000">
                <a:pos x="wd2" y="hd2"/>
              </a:cxn>
            </a:cxnLst>
            <a:rect l="0" t="0" r="r" b="b"/>
            <a:pathLst>
              <a:path w="21402" h="21593" fill="norm" stroke="1" extrusionOk="0">
                <a:moveTo>
                  <a:pt x="13356" y="1"/>
                </a:moveTo>
                <a:cubicBezTo>
                  <a:pt x="12290" y="2"/>
                  <a:pt x="11223" y="29"/>
                  <a:pt x="11175" y="82"/>
                </a:cubicBezTo>
                <a:cubicBezTo>
                  <a:pt x="11133" y="128"/>
                  <a:pt x="11006" y="170"/>
                  <a:pt x="10892" y="170"/>
                </a:cubicBezTo>
                <a:cubicBezTo>
                  <a:pt x="10513" y="170"/>
                  <a:pt x="8845" y="799"/>
                  <a:pt x="8153" y="1205"/>
                </a:cubicBezTo>
                <a:cubicBezTo>
                  <a:pt x="7305" y="1703"/>
                  <a:pt x="6444" y="2578"/>
                  <a:pt x="6036" y="3362"/>
                </a:cubicBezTo>
                <a:cubicBezTo>
                  <a:pt x="5783" y="3847"/>
                  <a:pt x="5722" y="4115"/>
                  <a:pt x="5716" y="4792"/>
                </a:cubicBezTo>
                <a:cubicBezTo>
                  <a:pt x="5704" y="6315"/>
                  <a:pt x="6471" y="7351"/>
                  <a:pt x="8199" y="8141"/>
                </a:cubicBezTo>
                <a:lnTo>
                  <a:pt x="9048" y="8529"/>
                </a:lnTo>
                <a:lnTo>
                  <a:pt x="9048" y="9132"/>
                </a:lnTo>
                <a:lnTo>
                  <a:pt x="9048" y="9740"/>
                </a:lnTo>
                <a:lnTo>
                  <a:pt x="7076" y="10411"/>
                </a:lnTo>
                <a:cubicBezTo>
                  <a:pt x="5992" y="10782"/>
                  <a:pt x="4852" y="11187"/>
                  <a:pt x="4548" y="11314"/>
                </a:cubicBezTo>
                <a:cubicBezTo>
                  <a:pt x="4244" y="11441"/>
                  <a:pt x="3727" y="11662"/>
                  <a:pt x="3397" y="11797"/>
                </a:cubicBezTo>
                <a:cubicBezTo>
                  <a:pt x="2647" y="12105"/>
                  <a:pt x="1619" y="12667"/>
                  <a:pt x="1225" y="12988"/>
                </a:cubicBezTo>
                <a:cubicBezTo>
                  <a:pt x="701" y="13417"/>
                  <a:pt x="201" y="14415"/>
                  <a:pt x="66" y="15309"/>
                </a:cubicBezTo>
                <a:cubicBezTo>
                  <a:pt x="-69" y="16201"/>
                  <a:pt x="18" y="18889"/>
                  <a:pt x="203" y="19561"/>
                </a:cubicBezTo>
                <a:cubicBezTo>
                  <a:pt x="475" y="20551"/>
                  <a:pt x="1772" y="21077"/>
                  <a:pt x="4867" y="21461"/>
                </a:cubicBezTo>
                <a:cubicBezTo>
                  <a:pt x="5634" y="21556"/>
                  <a:pt x="6986" y="21599"/>
                  <a:pt x="8400" y="21593"/>
                </a:cubicBezTo>
                <a:cubicBezTo>
                  <a:pt x="9813" y="21586"/>
                  <a:pt x="11291" y="21533"/>
                  <a:pt x="12307" y="21429"/>
                </a:cubicBezTo>
                <a:cubicBezTo>
                  <a:pt x="14544" y="21202"/>
                  <a:pt x="14996" y="21128"/>
                  <a:pt x="16268" y="20790"/>
                </a:cubicBezTo>
                <a:cubicBezTo>
                  <a:pt x="19041" y="20053"/>
                  <a:pt x="20858" y="19158"/>
                  <a:pt x="21170" y="18382"/>
                </a:cubicBezTo>
                <a:cubicBezTo>
                  <a:pt x="21241" y="18204"/>
                  <a:pt x="21335" y="17385"/>
                  <a:pt x="21380" y="16557"/>
                </a:cubicBezTo>
                <a:cubicBezTo>
                  <a:pt x="21531" y="13743"/>
                  <a:pt x="20951" y="12645"/>
                  <a:pt x="18924" y="11935"/>
                </a:cubicBezTo>
                <a:cubicBezTo>
                  <a:pt x="18534" y="11798"/>
                  <a:pt x="18111" y="11636"/>
                  <a:pt x="17984" y="11571"/>
                </a:cubicBezTo>
                <a:cubicBezTo>
                  <a:pt x="17765" y="11458"/>
                  <a:pt x="17772" y="11439"/>
                  <a:pt x="18194" y="11207"/>
                </a:cubicBezTo>
                <a:cubicBezTo>
                  <a:pt x="18437" y="11074"/>
                  <a:pt x="18632" y="10934"/>
                  <a:pt x="18632" y="10894"/>
                </a:cubicBezTo>
                <a:cubicBezTo>
                  <a:pt x="18632" y="10854"/>
                  <a:pt x="18797" y="10693"/>
                  <a:pt x="18997" y="10536"/>
                </a:cubicBezTo>
                <a:cubicBezTo>
                  <a:pt x="19198" y="10380"/>
                  <a:pt x="19363" y="10195"/>
                  <a:pt x="19363" y="10129"/>
                </a:cubicBezTo>
                <a:cubicBezTo>
                  <a:pt x="19363" y="10063"/>
                  <a:pt x="19520" y="9777"/>
                  <a:pt x="19709" y="9489"/>
                </a:cubicBezTo>
                <a:cubicBezTo>
                  <a:pt x="19911" y="9183"/>
                  <a:pt x="20111" y="8672"/>
                  <a:pt x="20193" y="8260"/>
                </a:cubicBezTo>
                <a:cubicBezTo>
                  <a:pt x="20271" y="7872"/>
                  <a:pt x="20384" y="7514"/>
                  <a:pt x="20449" y="7470"/>
                </a:cubicBezTo>
                <a:cubicBezTo>
                  <a:pt x="20525" y="7417"/>
                  <a:pt x="20523" y="7357"/>
                  <a:pt x="20440" y="7288"/>
                </a:cubicBezTo>
                <a:cubicBezTo>
                  <a:pt x="20264" y="7142"/>
                  <a:pt x="20410" y="7006"/>
                  <a:pt x="20741" y="7006"/>
                </a:cubicBezTo>
                <a:cubicBezTo>
                  <a:pt x="21333" y="7006"/>
                  <a:pt x="21402" y="6872"/>
                  <a:pt x="21289" y="5921"/>
                </a:cubicBezTo>
                <a:cubicBezTo>
                  <a:pt x="21142" y="4688"/>
                  <a:pt x="21153" y="4723"/>
                  <a:pt x="20841" y="4673"/>
                </a:cubicBezTo>
                <a:cubicBezTo>
                  <a:pt x="20687" y="4648"/>
                  <a:pt x="20491" y="4536"/>
                  <a:pt x="20403" y="4422"/>
                </a:cubicBezTo>
                <a:cubicBezTo>
                  <a:pt x="20209" y="4169"/>
                  <a:pt x="19673" y="2986"/>
                  <a:pt x="19709" y="2892"/>
                </a:cubicBezTo>
                <a:cubicBezTo>
                  <a:pt x="19724" y="2855"/>
                  <a:pt x="19646" y="2746"/>
                  <a:pt x="19545" y="2647"/>
                </a:cubicBezTo>
                <a:cubicBezTo>
                  <a:pt x="19444" y="2548"/>
                  <a:pt x="19363" y="2410"/>
                  <a:pt x="19363" y="2340"/>
                </a:cubicBezTo>
                <a:cubicBezTo>
                  <a:pt x="19362" y="2270"/>
                  <a:pt x="19280" y="2101"/>
                  <a:pt x="19180" y="1970"/>
                </a:cubicBezTo>
                <a:cubicBezTo>
                  <a:pt x="19080" y="1838"/>
                  <a:pt x="18997" y="1684"/>
                  <a:pt x="18997" y="1625"/>
                </a:cubicBezTo>
                <a:cubicBezTo>
                  <a:pt x="18997" y="1316"/>
                  <a:pt x="16953" y="356"/>
                  <a:pt x="15994" y="214"/>
                </a:cubicBezTo>
                <a:cubicBezTo>
                  <a:pt x="15778" y="182"/>
                  <a:pt x="15576" y="118"/>
                  <a:pt x="15538" y="76"/>
                </a:cubicBezTo>
                <a:cubicBezTo>
                  <a:pt x="15490" y="23"/>
                  <a:pt x="14423" y="-1"/>
                  <a:pt x="13356" y="1"/>
                </a:cubicBezTo>
                <a:close/>
              </a:path>
            </a:pathLst>
          </a:custGeom>
          <a:ln w="12700">
            <a:miter lim="400000"/>
          </a:ln>
        </p:spPr>
      </p:pic>
      <p:sp>
        <p:nvSpPr>
          <p:cNvPr id="338" name="Shape 338"/>
          <p:cNvSpPr/>
          <p:nvPr/>
        </p:nvSpPr>
        <p:spPr>
          <a:xfrm>
            <a:off x="3594366" y="2789766"/>
            <a:ext cx="2994551"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SI Poseen servicio de internet</a:t>
            </a:r>
          </a:p>
        </p:txBody>
      </p:sp>
      <p:sp>
        <p:nvSpPr>
          <p:cNvPr id="339" name="Shape 339"/>
          <p:cNvSpPr/>
          <p:nvPr/>
        </p:nvSpPr>
        <p:spPr>
          <a:xfrm>
            <a:off x="4350406" y="2201333"/>
            <a:ext cx="1482472"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56,7%</a:t>
            </a:r>
          </a:p>
        </p:txBody>
      </p:sp>
      <p:pic>
        <p:nvPicPr>
          <p:cNvPr id="340" name="Captura de pantalla 2016-05-19 a las 1.34.43 a.m..png"/>
          <p:cNvPicPr>
            <a:picLocks noChangeAspect="1"/>
          </p:cNvPicPr>
          <p:nvPr/>
        </p:nvPicPr>
        <p:blipFill>
          <a:blip r:embed="rId4">
            <a:extLst/>
          </a:blip>
          <a:srcRect l="3850" t="184" r="7383" b="152"/>
          <a:stretch>
            <a:fillRect/>
          </a:stretch>
        </p:blipFill>
        <p:spPr>
          <a:xfrm>
            <a:off x="4593169" y="680190"/>
            <a:ext cx="1246012" cy="1376760"/>
          </a:xfrm>
          <a:custGeom>
            <a:avLst/>
            <a:gdLst/>
            <a:ahLst/>
            <a:cxnLst>
              <a:cxn ang="0">
                <a:pos x="wd2" y="hd2"/>
              </a:cxn>
              <a:cxn ang="5400000">
                <a:pos x="wd2" y="hd2"/>
              </a:cxn>
              <a:cxn ang="10800000">
                <a:pos x="wd2" y="hd2"/>
              </a:cxn>
              <a:cxn ang="16200000">
                <a:pos x="wd2" y="hd2"/>
              </a:cxn>
            </a:cxnLst>
            <a:rect l="0" t="0" r="r" b="b"/>
            <a:pathLst>
              <a:path w="21275" h="21600" fill="norm" stroke="1" extrusionOk="0">
                <a:moveTo>
                  <a:pt x="17866" y="0"/>
                </a:moveTo>
                <a:cubicBezTo>
                  <a:pt x="17659" y="9"/>
                  <a:pt x="17359" y="20"/>
                  <a:pt x="17351" y="31"/>
                </a:cubicBezTo>
                <a:cubicBezTo>
                  <a:pt x="17326" y="69"/>
                  <a:pt x="17128" y="119"/>
                  <a:pt x="16911" y="149"/>
                </a:cubicBezTo>
                <a:cubicBezTo>
                  <a:pt x="15632" y="326"/>
                  <a:pt x="13234" y="1418"/>
                  <a:pt x="11435" y="2640"/>
                </a:cubicBezTo>
                <a:cubicBezTo>
                  <a:pt x="10658" y="3169"/>
                  <a:pt x="10609" y="3191"/>
                  <a:pt x="9965" y="3213"/>
                </a:cubicBezTo>
                <a:cubicBezTo>
                  <a:pt x="8181" y="3274"/>
                  <a:pt x="6056" y="3948"/>
                  <a:pt x="4700" y="4888"/>
                </a:cubicBezTo>
                <a:cubicBezTo>
                  <a:pt x="3212" y="5918"/>
                  <a:pt x="2179" y="7358"/>
                  <a:pt x="1636" y="9166"/>
                </a:cubicBezTo>
                <a:cubicBezTo>
                  <a:pt x="1423" y="9876"/>
                  <a:pt x="1407" y="10058"/>
                  <a:pt x="1406" y="11301"/>
                </a:cubicBezTo>
                <a:cubicBezTo>
                  <a:pt x="1405" y="12093"/>
                  <a:pt x="1445" y="12783"/>
                  <a:pt x="1501" y="12951"/>
                </a:cubicBezTo>
                <a:cubicBezTo>
                  <a:pt x="1541" y="13072"/>
                  <a:pt x="1544" y="13160"/>
                  <a:pt x="1515" y="13294"/>
                </a:cubicBezTo>
                <a:lnTo>
                  <a:pt x="1521" y="13325"/>
                </a:lnTo>
                <a:lnTo>
                  <a:pt x="1508" y="13356"/>
                </a:lnTo>
                <a:cubicBezTo>
                  <a:pt x="1459" y="13521"/>
                  <a:pt x="1353" y="13762"/>
                  <a:pt x="1149" y="14197"/>
                </a:cubicBezTo>
                <a:cubicBezTo>
                  <a:pt x="-63" y="16775"/>
                  <a:pt x="-325" y="18917"/>
                  <a:pt x="403" y="20286"/>
                </a:cubicBezTo>
                <a:cubicBezTo>
                  <a:pt x="662" y="20773"/>
                  <a:pt x="1237" y="21273"/>
                  <a:pt x="1691" y="21407"/>
                </a:cubicBezTo>
                <a:cubicBezTo>
                  <a:pt x="1853" y="21455"/>
                  <a:pt x="2026" y="21525"/>
                  <a:pt x="2070" y="21563"/>
                </a:cubicBezTo>
                <a:cubicBezTo>
                  <a:pt x="2086" y="21576"/>
                  <a:pt x="2809" y="21590"/>
                  <a:pt x="3900" y="21600"/>
                </a:cubicBezTo>
                <a:cubicBezTo>
                  <a:pt x="4196" y="21589"/>
                  <a:pt x="4514" y="21577"/>
                  <a:pt x="4544" y="21563"/>
                </a:cubicBezTo>
                <a:cubicBezTo>
                  <a:pt x="4624" y="21523"/>
                  <a:pt x="4961" y="21413"/>
                  <a:pt x="5296" y="21320"/>
                </a:cubicBezTo>
                <a:cubicBezTo>
                  <a:pt x="6132" y="21086"/>
                  <a:pt x="7731" y="20363"/>
                  <a:pt x="8745" y="19757"/>
                </a:cubicBezTo>
                <a:lnTo>
                  <a:pt x="9592" y="19253"/>
                </a:lnTo>
                <a:lnTo>
                  <a:pt x="10893" y="19197"/>
                </a:lnTo>
                <a:cubicBezTo>
                  <a:pt x="13202" y="19108"/>
                  <a:pt x="14540" y="18738"/>
                  <a:pt x="16294" y="17690"/>
                </a:cubicBezTo>
                <a:cubicBezTo>
                  <a:pt x="17598" y="16911"/>
                  <a:pt x="18980" y="15447"/>
                  <a:pt x="19743" y="14041"/>
                </a:cubicBezTo>
                <a:cubicBezTo>
                  <a:pt x="20048" y="13480"/>
                  <a:pt x="20084" y="13131"/>
                  <a:pt x="19845" y="13014"/>
                </a:cubicBezTo>
                <a:cubicBezTo>
                  <a:pt x="19625" y="12905"/>
                  <a:pt x="13641" y="12905"/>
                  <a:pt x="13421" y="13014"/>
                </a:cubicBezTo>
                <a:cubicBezTo>
                  <a:pt x="13333" y="13057"/>
                  <a:pt x="13186" y="13253"/>
                  <a:pt x="13089" y="13456"/>
                </a:cubicBezTo>
                <a:cubicBezTo>
                  <a:pt x="12869" y="13914"/>
                  <a:pt x="12386" y="14381"/>
                  <a:pt x="11944" y="14570"/>
                </a:cubicBezTo>
                <a:cubicBezTo>
                  <a:pt x="11549" y="14739"/>
                  <a:pt x="10625" y="14767"/>
                  <a:pt x="10114" y="14626"/>
                </a:cubicBezTo>
                <a:cubicBezTo>
                  <a:pt x="9436" y="14439"/>
                  <a:pt x="8771" y="13668"/>
                  <a:pt x="8684" y="12970"/>
                </a:cubicBezTo>
                <a:lnTo>
                  <a:pt x="8657" y="12740"/>
                </a:lnTo>
                <a:lnTo>
                  <a:pt x="14227" y="12702"/>
                </a:lnTo>
                <a:cubicBezTo>
                  <a:pt x="17291" y="12681"/>
                  <a:pt x="19857" y="12631"/>
                  <a:pt x="19933" y="12596"/>
                </a:cubicBezTo>
                <a:cubicBezTo>
                  <a:pt x="20128" y="12507"/>
                  <a:pt x="20170" y="12303"/>
                  <a:pt x="20170" y="11457"/>
                </a:cubicBezTo>
                <a:cubicBezTo>
                  <a:pt x="20171" y="10689"/>
                  <a:pt x="20012" y="9536"/>
                  <a:pt x="19804" y="8836"/>
                </a:cubicBezTo>
                <a:lnTo>
                  <a:pt x="19683" y="8431"/>
                </a:lnTo>
                <a:lnTo>
                  <a:pt x="20062" y="7640"/>
                </a:lnTo>
                <a:cubicBezTo>
                  <a:pt x="20838" y="6018"/>
                  <a:pt x="21275" y="4439"/>
                  <a:pt x="21275" y="3244"/>
                </a:cubicBezTo>
                <a:cubicBezTo>
                  <a:pt x="21275" y="1783"/>
                  <a:pt x="20732" y="823"/>
                  <a:pt x="19628" y="336"/>
                </a:cubicBezTo>
                <a:cubicBezTo>
                  <a:pt x="19350" y="213"/>
                  <a:pt x="19056" y="112"/>
                  <a:pt x="18978" y="112"/>
                </a:cubicBezTo>
                <a:cubicBezTo>
                  <a:pt x="18899" y="112"/>
                  <a:pt x="18810" y="80"/>
                  <a:pt x="18781" y="37"/>
                </a:cubicBezTo>
                <a:cubicBezTo>
                  <a:pt x="18771" y="23"/>
                  <a:pt x="18417" y="11"/>
                  <a:pt x="17866" y="0"/>
                </a:cubicBezTo>
                <a:close/>
                <a:moveTo>
                  <a:pt x="17534" y="2416"/>
                </a:moveTo>
                <a:cubicBezTo>
                  <a:pt x="18089" y="2408"/>
                  <a:pt x="18155" y="2422"/>
                  <a:pt x="18381" y="2621"/>
                </a:cubicBezTo>
                <a:cubicBezTo>
                  <a:pt x="18645" y="2853"/>
                  <a:pt x="18822" y="3281"/>
                  <a:pt x="18822" y="3680"/>
                </a:cubicBezTo>
                <a:cubicBezTo>
                  <a:pt x="18822" y="3990"/>
                  <a:pt x="18520" y="5248"/>
                  <a:pt x="18361" y="5598"/>
                </a:cubicBezTo>
                <a:cubicBezTo>
                  <a:pt x="18295" y="5744"/>
                  <a:pt x="18229" y="5865"/>
                  <a:pt x="18212" y="5865"/>
                </a:cubicBezTo>
                <a:cubicBezTo>
                  <a:pt x="18195" y="5865"/>
                  <a:pt x="18087" y="5773"/>
                  <a:pt x="17975" y="5660"/>
                </a:cubicBezTo>
                <a:cubicBezTo>
                  <a:pt x="17323" y="5006"/>
                  <a:pt x="15375" y="3879"/>
                  <a:pt x="14519" y="3661"/>
                </a:cubicBezTo>
                <a:lnTo>
                  <a:pt x="14309" y="3611"/>
                </a:lnTo>
                <a:lnTo>
                  <a:pt x="14519" y="3443"/>
                </a:lnTo>
                <a:cubicBezTo>
                  <a:pt x="15158" y="2950"/>
                  <a:pt x="16698" y="2427"/>
                  <a:pt x="17534" y="2416"/>
                </a:cubicBezTo>
                <a:close/>
                <a:moveTo>
                  <a:pt x="11029" y="7789"/>
                </a:moveTo>
                <a:cubicBezTo>
                  <a:pt x="11754" y="7789"/>
                  <a:pt x="12254" y="7969"/>
                  <a:pt x="12635" y="8369"/>
                </a:cubicBezTo>
                <a:cubicBezTo>
                  <a:pt x="12916" y="8663"/>
                  <a:pt x="13130" y="9145"/>
                  <a:pt x="13041" y="9278"/>
                </a:cubicBezTo>
                <a:cubicBezTo>
                  <a:pt x="12971" y="9382"/>
                  <a:pt x="8815" y="9388"/>
                  <a:pt x="8745" y="9284"/>
                </a:cubicBezTo>
                <a:cubicBezTo>
                  <a:pt x="8662" y="9160"/>
                  <a:pt x="9089" y="8466"/>
                  <a:pt x="9409" y="8207"/>
                </a:cubicBezTo>
                <a:cubicBezTo>
                  <a:pt x="9779" y="7908"/>
                  <a:pt x="10249" y="7790"/>
                  <a:pt x="11029" y="7789"/>
                </a:cubicBezTo>
                <a:close/>
                <a:moveTo>
                  <a:pt x="2890" y="16158"/>
                </a:moveTo>
                <a:lnTo>
                  <a:pt x="3243" y="16538"/>
                </a:lnTo>
                <a:cubicBezTo>
                  <a:pt x="3568" y="16892"/>
                  <a:pt x="4140" y="17341"/>
                  <a:pt x="4720" y="17715"/>
                </a:cubicBezTo>
                <a:cubicBezTo>
                  <a:pt x="4744" y="17700"/>
                  <a:pt x="4771" y="17697"/>
                  <a:pt x="4794" y="17702"/>
                </a:cubicBezTo>
                <a:cubicBezTo>
                  <a:pt x="4818" y="17707"/>
                  <a:pt x="4842" y="17719"/>
                  <a:pt x="4855" y="17740"/>
                </a:cubicBezTo>
                <a:cubicBezTo>
                  <a:pt x="4869" y="17761"/>
                  <a:pt x="4868" y="17786"/>
                  <a:pt x="4862" y="17808"/>
                </a:cubicBezTo>
                <a:cubicBezTo>
                  <a:pt x="5066" y="17934"/>
                  <a:pt x="5269" y="18049"/>
                  <a:pt x="5458" y="18144"/>
                </a:cubicBezTo>
                <a:cubicBezTo>
                  <a:pt x="5801" y="18318"/>
                  <a:pt x="6099" y="18489"/>
                  <a:pt x="6123" y="18524"/>
                </a:cubicBezTo>
                <a:cubicBezTo>
                  <a:pt x="6172" y="18597"/>
                  <a:pt x="5212" y="19028"/>
                  <a:pt x="4733" y="19147"/>
                </a:cubicBezTo>
                <a:cubicBezTo>
                  <a:pt x="3334" y="19494"/>
                  <a:pt x="2728" y="19311"/>
                  <a:pt x="2524" y="18474"/>
                </a:cubicBezTo>
                <a:cubicBezTo>
                  <a:pt x="2439" y="18123"/>
                  <a:pt x="2448" y="17927"/>
                  <a:pt x="2565" y="17322"/>
                </a:cubicBezTo>
                <a:cubicBezTo>
                  <a:pt x="2642" y="16924"/>
                  <a:pt x="2744" y="16498"/>
                  <a:pt x="2795" y="16376"/>
                </a:cubicBezTo>
                <a:lnTo>
                  <a:pt x="2890" y="16158"/>
                </a:lnTo>
                <a:close/>
              </a:path>
            </a:pathLst>
          </a:custGeom>
          <a:ln w="12700">
            <a:miter lim="400000"/>
          </a:ln>
        </p:spPr>
      </p:pic>
      <p:sp>
        <p:nvSpPr>
          <p:cNvPr id="341" name="Shape 341"/>
          <p:cNvSpPr/>
          <p:nvPr/>
        </p:nvSpPr>
        <p:spPr>
          <a:xfrm>
            <a:off x="6718566" y="2715683"/>
            <a:ext cx="2994551"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2000">
                <a:latin typeface="Helvetica"/>
                <a:ea typeface="Helvetica"/>
                <a:cs typeface="Helvetica"/>
                <a:sym typeface="Helvetica"/>
              </a:defRPr>
            </a:lvl1pPr>
          </a:lstStyle>
          <a:p>
            <a:pPr/>
            <a:r>
              <a:t>NO HAN REALIZADO COMPRAS POR WEB</a:t>
            </a:r>
          </a:p>
        </p:txBody>
      </p:sp>
      <p:sp>
        <p:nvSpPr>
          <p:cNvPr id="342" name="Shape 342"/>
          <p:cNvSpPr/>
          <p:nvPr/>
        </p:nvSpPr>
        <p:spPr>
          <a:xfrm>
            <a:off x="7474605" y="2127249"/>
            <a:ext cx="1482472"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74,2%</a:t>
            </a:r>
          </a:p>
        </p:txBody>
      </p:sp>
      <p:sp>
        <p:nvSpPr>
          <p:cNvPr id="343" name="Shape 343"/>
          <p:cNvSpPr/>
          <p:nvPr/>
        </p:nvSpPr>
        <p:spPr>
          <a:xfrm>
            <a:off x="3043369" y="4560446"/>
            <a:ext cx="3298032" cy="41477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71" y="0"/>
                </a:moveTo>
                <a:cubicBezTo>
                  <a:pt x="2541" y="0"/>
                  <a:pt x="2355" y="148"/>
                  <a:pt x="2355" y="331"/>
                </a:cubicBezTo>
                <a:lnTo>
                  <a:pt x="2355" y="10849"/>
                </a:lnTo>
                <a:lnTo>
                  <a:pt x="0" y="11510"/>
                </a:lnTo>
                <a:lnTo>
                  <a:pt x="2355" y="12169"/>
                </a:lnTo>
                <a:lnTo>
                  <a:pt x="2355" y="21269"/>
                </a:lnTo>
                <a:cubicBezTo>
                  <a:pt x="2355" y="21452"/>
                  <a:pt x="2541" y="21600"/>
                  <a:pt x="2771" y="21600"/>
                </a:cubicBezTo>
                <a:lnTo>
                  <a:pt x="21184" y="21600"/>
                </a:lnTo>
                <a:cubicBezTo>
                  <a:pt x="21414" y="21600"/>
                  <a:pt x="21600" y="21452"/>
                  <a:pt x="21600" y="21269"/>
                </a:cubicBezTo>
                <a:lnTo>
                  <a:pt x="21600" y="331"/>
                </a:lnTo>
                <a:cubicBezTo>
                  <a:pt x="21600" y="148"/>
                  <a:pt x="21414" y="0"/>
                  <a:pt x="21184" y="0"/>
                </a:cubicBezTo>
                <a:lnTo>
                  <a:pt x="2771" y="0"/>
                </a:lnTo>
                <a:close/>
              </a:path>
            </a:pathLst>
          </a:custGeom>
          <a:gradFill>
            <a:gsLst>
              <a:gs pos="0">
                <a:schemeClr val="accent6">
                  <a:hueOff val="7068528"/>
                  <a:satOff val="-63217"/>
                  <a:lumOff val="21330"/>
                </a:schemeClr>
              </a:gs>
              <a:gs pos="100000">
                <a:schemeClr val="accent6">
                  <a:hueOff val="10811956"/>
                  <a:satOff val="-58544"/>
                  <a:lumOff val="-9736"/>
                </a:schemeClr>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defRPr sz="2400">
                <a:effectLst>
                  <a:outerShdw sx="100000" sy="100000" kx="0" ky="0" algn="b" rotWithShape="0" blurRad="25400" dist="23998" dir="2700000">
                    <a:srgbClr val="000000">
                      <a:alpha val="31034"/>
                    </a:srgbClr>
                  </a:outerShdw>
                </a:effectLst>
              </a:defRPr>
            </a:pPr>
          </a:p>
        </p:txBody>
      </p:sp>
      <p:pic>
        <p:nvPicPr>
          <p:cNvPr id="344" name="Captura de pantalla 2016-05-19 a las 1.37.48 a.m..png"/>
          <p:cNvPicPr>
            <a:picLocks noChangeAspect="1"/>
          </p:cNvPicPr>
          <p:nvPr/>
        </p:nvPicPr>
        <p:blipFill>
          <a:blip r:embed="rId5">
            <a:extLst/>
          </a:blip>
          <a:srcRect l="0" t="0" r="15" b="13"/>
          <a:stretch>
            <a:fillRect/>
          </a:stretch>
        </p:blipFill>
        <p:spPr>
          <a:xfrm>
            <a:off x="7495712" y="685180"/>
            <a:ext cx="1247379" cy="12573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3" y="0"/>
                </a:moveTo>
                <a:cubicBezTo>
                  <a:pt x="3640" y="0"/>
                  <a:pt x="0" y="17"/>
                  <a:pt x="0" y="55"/>
                </a:cubicBezTo>
                <a:cubicBezTo>
                  <a:pt x="0" y="92"/>
                  <a:pt x="3594" y="116"/>
                  <a:pt x="10673" y="116"/>
                </a:cubicBezTo>
                <a:cubicBezTo>
                  <a:pt x="18900" y="116"/>
                  <a:pt x="21368" y="132"/>
                  <a:pt x="21421" y="184"/>
                </a:cubicBezTo>
                <a:cubicBezTo>
                  <a:pt x="21474" y="237"/>
                  <a:pt x="21490" y="2701"/>
                  <a:pt x="21490" y="10930"/>
                </a:cubicBezTo>
                <a:cubicBezTo>
                  <a:pt x="21490" y="18010"/>
                  <a:pt x="21507" y="21600"/>
                  <a:pt x="21545" y="21600"/>
                </a:cubicBezTo>
                <a:cubicBezTo>
                  <a:pt x="21583" y="21600"/>
                  <a:pt x="21600" y="17963"/>
                  <a:pt x="21600" y="10800"/>
                </a:cubicBezTo>
                <a:lnTo>
                  <a:pt x="21600" y="0"/>
                </a:lnTo>
                <a:lnTo>
                  <a:pt x="10803" y="0"/>
                </a:lnTo>
                <a:close/>
                <a:moveTo>
                  <a:pt x="10968" y="757"/>
                </a:moveTo>
                <a:cubicBezTo>
                  <a:pt x="9644" y="721"/>
                  <a:pt x="8805" y="815"/>
                  <a:pt x="7745" y="1125"/>
                </a:cubicBezTo>
                <a:cubicBezTo>
                  <a:pt x="4133" y="2181"/>
                  <a:pt x="1455" y="5048"/>
                  <a:pt x="591" y="8789"/>
                </a:cubicBezTo>
                <a:cubicBezTo>
                  <a:pt x="435" y="9465"/>
                  <a:pt x="426" y="9563"/>
                  <a:pt x="426" y="10889"/>
                </a:cubicBezTo>
                <a:cubicBezTo>
                  <a:pt x="426" y="11842"/>
                  <a:pt x="450" y="12372"/>
                  <a:pt x="502" y="12586"/>
                </a:cubicBezTo>
                <a:cubicBezTo>
                  <a:pt x="866" y="14097"/>
                  <a:pt x="1051" y="14635"/>
                  <a:pt x="1498" y="15498"/>
                </a:cubicBezTo>
                <a:cubicBezTo>
                  <a:pt x="2498" y="17429"/>
                  <a:pt x="4032" y="18955"/>
                  <a:pt x="5972" y="19943"/>
                </a:cubicBezTo>
                <a:cubicBezTo>
                  <a:pt x="7016" y="20475"/>
                  <a:pt x="8050" y="20798"/>
                  <a:pt x="9285" y="20980"/>
                </a:cubicBezTo>
                <a:cubicBezTo>
                  <a:pt x="9702" y="21041"/>
                  <a:pt x="11512" y="21040"/>
                  <a:pt x="11944" y="20980"/>
                </a:cubicBezTo>
                <a:cubicBezTo>
                  <a:pt x="16058" y="20404"/>
                  <a:pt x="19413" y="17531"/>
                  <a:pt x="20487" y="13664"/>
                </a:cubicBezTo>
                <a:cubicBezTo>
                  <a:pt x="20820" y="12464"/>
                  <a:pt x="20832" y="12363"/>
                  <a:pt x="20830" y="10889"/>
                </a:cubicBezTo>
                <a:cubicBezTo>
                  <a:pt x="20828" y="9321"/>
                  <a:pt x="20767" y="8930"/>
                  <a:pt x="20335" y="7636"/>
                </a:cubicBezTo>
                <a:cubicBezTo>
                  <a:pt x="19383" y="4783"/>
                  <a:pt x="17061" y="2394"/>
                  <a:pt x="14212" y="1350"/>
                </a:cubicBezTo>
                <a:cubicBezTo>
                  <a:pt x="13058" y="927"/>
                  <a:pt x="12297" y="793"/>
                  <a:pt x="10968" y="757"/>
                </a:cubicBezTo>
                <a:close/>
              </a:path>
            </a:pathLst>
          </a:custGeom>
          <a:ln w="12700">
            <a:miter lim="400000"/>
          </a:ln>
        </p:spPr>
      </p:pic>
      <p:sp>
        <p:nvSpPr>
          <p:cNvPr id="345" name="Shape 345"/>
          <p:cNvSpPr/>
          <p:nvPr/>
        </p:nvSpPr>
        <p:spPr>
          <a:xfrm>
            <a:off x="7160683" y="3496733"/>
            <a:ext cx="2110317" cy="1"/>
          </a:xfrm>
          <a:prstGeom prst="line">
            <a:avLst/>
          </a:prstGeom>
          <a:ln w="25400">
            <a:solidFill>
              <a:srgbClr val="971818"/>
            </a:solidFill>
            <a:miter lim="400000"/>
          </a:ln>
        </p:spPr>
        <p:txBody>
          <a:bodyPr lIns="50800" tIns="50800" rIns="50800" bIns="50800" anchor="ctr"/>
          <a:lstStyle/>
          <a:p>
            <a:pPr>
              <a:defRPr sz="2400">
                <a:effectLst>
                  <a:outerShdw sx="100000" sy="100000" kx="0" ky="0" algn="b" rotWithShape="0" blurRad="25400" dist="23998" dir="2700000">
                    <a:srgbClr val="000000">
                      <a:alpha val="31034"/>
                    </a:srgbClr>
                  </a:outerShdw>
                </a:effectLst>
              </a:defRPr>
            </a:pPr>
          </a:p>
        </p:txBody>
      </p:sp>
      <p:sp>
        <p:nvSpPr>
          <p:cNvPr id="346" name="Shape 346"/>
          <p:cNvSpPr/>
          <p:nvPr/>
        </p:nvSpPr>
        <p:spPr>
          <a:xfrm>
            <a:off x="207699" y="6710130"/>
            <a:ext cx="2994551"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Ofertan productos en internet</a:t>
            </a:r>
          </a:p>
        </p:txBody>
      </p:sp>
      <p:sp>
        <p:nvSpPr>
          <p:cNvPr id="347" name="Shape 347"/>
          <p:cNvSpPr/>
          <p:nvPr/>
        </p:nvSpPr>
        <p:spPr>
          <a:xfrm>
            <a:off x="963739" y="6121697"/>
            <a:ext cx="1482472"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26,1%</a:t>
            </a:r>
          </a:p>
        </p:txBody>
      </p:sp>
      <p:pic>
        <p:nvPicPr>
          <p:cNvPr id="348" name="Captura de pantalla 2016-05-19 a las 1.39.59 a.m..png"/>
          <p:cNvPicPr>
            <a:picLocks noChangeAspect="1"/>
          </p:cNvPicPr>
          <p:nvPr/>
        </p:nvPicPr>
        <p:blipFill>
          <a:blip r:embed="rId6">
            <a:extLst/>
          </a:blip>
          <a:srcRect l="0" t="8474" r="1968" b="7141"/>
          <a:stretch>
            <a:fillRect/>
          </a:stretch>
        </p:blipFill>
        <p:spPr>
          <a:xfrm>
            <a:off x="963793" y="4696761"/>
            <a:ext cx="1482364" cy="1031144"/>
          </a:xfrm>
          <a:custGeom>
            <a:avLst/>
            <a:gdLst/>
            <a:ahLst/>
            <a:cxnLst>
              <a:cxn ang="0">
                <a:pos x="wd2" y="hd2"/>
              </a:cxn>
              <a:cxn ang="5400000">
                <a:pos x="wd2" y="hd2"/>
              </a:cxn>
              <a:cxn ang="10800000">
                <a:pos x="wd2" y="hd2"/>
              </a:cxn>
              <a:cxn ang="16200000">
                <a:pos x="wd2" y="hd2"/>
              </a:cxn>
            </a:cxnLst>
            <a:rect l="0" t="0" r="r" b="b"/>
            <a:pathLst>
              <a:path w="21543" h="21580" fill="norm" stroke="1" extrusionOk="0">
                <a:moveTo>
                  <a:pt x="10117" y="17"/>
                </a:moveTo>
                <a:cubicBezTo>
                  <a:pt x="9571" y="43"/>
                  <a:pt x="9018" y="106"/>
                  <a:pt x="8623" y="191"/>
                </a:cubicBezTo>
                <a:cubicBezTo>
                  <a:pt x="7904" y="347"/>
                  <a:pt x="7109" y="615"/>
                  <a:pt x="6460" y="930"/>
                </a:cubicBezTo>
                <a:cubicBezTo>
                  <a:pt x="6234" y="1040"/>
                  <a:pt x="6035" y="1125"/>
                  <a:pt x="6022" y="1113"/>
                </a:cubicBezTo>
                <a:cubicBezTo>
                  <a:pt x="6008" y="1101"/>
                  <a:pt x="5687" y="1059"/>
                  <a:pt x="5306" y="1022"/>
                </a:cubicBezTo>
                <a:cubicBezTo>
                  <a:pt x="4466" y="939"/>
                  <a:pt x="3596" y="1013"/>
                  <a:pt x="2849" y="1229"/>
                </a:cubicBezTo>
                <a:cubicBezTo>
                  <a:pt x="2212" y="1414"/>
                  <a:pt x="1269" y="1858"/>
                  <a:pt x="1269" y="1977"/>
                </a:cubicBezTo>
                <a:cubicBezTo>
                  <a:pt x="1269" y="2002"/>
                  <a:pt x="1331" y="2071"/>
                  <a:pt x="1413" y="2126"/>
                </a:cubicBezTo>
                <a:cubicBezTo>
                  <a:pt x="1962" y="2498"/>
                  <a:pt x="2994" y="3680"/>
                  <a:pt x="3432" y="4444"/>
                </a:cubicBezTo>
                <a:cubicBezTo>
                  <a:pt x="3720" y="4946"/>
                  <a:pt x="3974" y="5506"/>
                  <a:pt x="3945" y="5573"/>
                </a:cubicBezTo>
                <a:cubicBezTo>
                  <a:pt x="3934" y="5600"/>
                  <a:pt x="3768" y="5531"/>
                  <a:pt x="3582" y="5424"/>
                </a:cubicBezTo>
                <a:cubicBezTo>
                  <a:pt x="3395" y="5316"/>
                  <a:pt x="3182" y="5217"/>
                  <a:pt x="3109" y="5200"/>
                </a:cubicBezTo>
                <a:cubicBezTo>
                  <a:pt x="2980" y="5170"/>
                  <a:pt x="2966" y="5181"/>
                  <a:pt x="2751" y="5598"/>
                </a:cubicBezTo>
                <a:cubicBezTo>
                  <a:pt x="2346" y="6387"/>
                  <a:pt x="2183" y="6892"/>
                  <a:pt x="1973" y="7999"/>
                </a:cubicBezTo>
                <a:cubicBezTo>
                  <a:pt x="1827" y="8763"/>
                  <a:pt x="1690" y="9120"/>
                  <a:pt x="1384" y="9527"/>
                </a:cubicBezTo>
                <a:cubicBezTo>
                  <a:pt x="1149" y="9840"/>
                  <a:pt x="1052" y="9913"/>
                  <a:pt x="536" y="10133"/>
                </a:cubicBezTo>
                <a:cubicBezTo>
                  <a:pt x="61" y="10336"/>
                  <a:pt x="0" y="10469"/>
                  <a:pt x="0" y="11329"/>
                </a:cubicBezTo>
                <a:cubicBezTo>
                  <a:pt x="0" y="11673"/>
                  <a:pt x="16" y="11969"/>
                  <a:pt x="35" y="11985"/>
                </a:cubicBezTo>
                <a:cubicBezTo>
                  <a:pt x="54" y="12002"/>
                  <a:pt x="83" y="12171"/>
                  <a:pt x="98" y="12367"/>
                </a:cubicBezTo>
                <a:cubicBezTo>
                  <a:pt x="138" y="12893"/>
                  <a:pt x="227" y="13350"/>
                  <a:pt x="398" y="13862"/>
                </a:cubicBezTo>
                <a:cubicBezTo>
                  <a:pt x="566" y="14365"/>
                  <a:pt x="899" y="14989"/>
                  <a:pt x="1107" y="15191"/>
                </a:cubicBezTo>
                <a:cubicBezTo>
                  <a:pt x="1346" y="15422"/>
                  <a:pt x="1836" y="15603"/>
                  <a:pt x="2353" y="15648"/>
                </a:cubicBezTo>
                <a:lnTo>
                  <a:pt x="2832" y="15690"/>
                </a:lnTo>
                <a:lnTo>
                  <a:pt x="3074" y="16155"/>
                </a:lnTo>
                <a:cubicBezTo>
                  <a:pt x="3600" y="17171"/>
                  <a:pt x="4005" y="17729"/>
                  <a:pt x="4706" y="18381"/>
                </a:cubicBezTo>
                <a:lnTo>
                  <a:pt x="5041" y="18688"/>
                </a:lnTo>
                <a:lnTo>
                  <a:pt x="5012" y="19951"/>
                </a:lnTo>
                <a:lnTo>
                  <a:pt x="4983" y="21213"/>
                </a:lnTo>
                <a:lnTo>
                  <a:pt x="5087" y="21371"/>
                </a:lnTo>
                <a:cubicBezTo>
                  <a:pt x="5145" y="21454"/>
                  <a:pt x="5230" y="21532"/>
                  <a:pt x="5277" y="21545"/>
                </a:cubicBezTo>
                <a:cubicBezTo>
                  <a:pt x="5325" y="21559"/>
                  <a:pt x="5804" y="21574"/>
                  <a:pt x="6339" y="21578"/>
                </a:cubicBezTo>
                <a:cubicBezTo>
                  <a:pt x="7517" y="21588"/>
                  <a:pt x="7641" y="21549"/>
                  <a:pt x="7838" y="21155"/>
                </a:cubicBezTo>
                <a:cubicBezTo>
                  <a:pt x="7949" y="20934"/>
                  <a:pt x="8136" y="20381"/>
                  <a:pt x="8306" y="19801"/>
                </a:cubicBezTo>
                <a:lnTo>
                  <a:pt x="8357" y="19643"/>
                </a:lnTo>
                <a:lnTo>
                  <a:pt x="8761" y="19685"/>
                </a:lnTo>
                <a:cubicBezTo>
                  <a:pt x="9380" y="19754"/>
                  <a:pt x="11172" y="19734"/>
                  <a:pt x="11657" y="19652"/>
                </a:cubicBezTo>
                <a:cubicBezTo>
                  <a:pt x="11936" y="19604"/>
                  <a:pt x="12099" y="19599"/>
                  <a:pt x="12124" y="19635"/>
                </a:cubicBezTo>
                <a:cubicBezTo>
                  <a:pt x="12149" y="19671"/>
                  <a:pt x="12144" y="19928"/>
                  <a:pt x="12112" y="20374"/>
                </a:cubicBezTo>
                <a:cubicBezTo>
                  <a:pt x="12074" y="20907"/>
                  <a:pt x="12075" y="21093"/>
                  <a:pt x="12112" y="21221"/>
                </a:cubicBezTo>
                <a:cubicBezTo>
                  <a:pt x="12204" y="21539"/>
                  <a:pt x="12248" y="21551"/>
                  <a:pt x="13318" y="21570"/>
                </a:cubicBezTo>
                <a:cubicBezTo>
                  <a:pt x="14406" y="21590"/>
                  <a:pt x="14655" y="21551"/>
                  <a:pt x="14852" y="21313"/>
                </a:cubicBezTo>
                <a:cubicBezTo>
                  <a:pt x="14998" y="21136"/>
                  <a:pt x="16128" y="19197"/>
                  <a:pt x="16698" y="18140"/>
                </a:cubicBezTo>
                <a:cubicBezTo>
                  <a:pt x="17997" y="15729"/>
                  <a:pt x="18715" y="13562"/>
                  <a:pt x="18970" y="11304"/>
                </a:cubicBezTo>
                <a:cubicBezTo>
                  <a:pt x="19054" y="10563"/>
                  <a:pt x="19036" y="8653"/>
                  <a:pt x="18935" y="7857"/>
                </a:cubicBezTo>
                <a:cubicBezTo>
                  <a:pt x="18890" y="7495"/>
                  <a:pt x="18865" y="7179"/>
                  <a:pt x="18884" y="7151"/>
                </a:cubicBezTo>
                <a:cubicBezTo>
                  <a:pt x="18902" y="7124"/>
                  <a:pt x="19003" y="7079"/>
                  <a:pt x="19103" y="7052"/>
                </a:cubicBezTo>
                <a:cubicBezTo>
                  <a:pt x="19425" y="6965"/>
                  <a:pt x="19714" y="6720"/>
                  <a:pt x="19968" y="6313"/>
                </a:cubicBezTo>
                <a:cubicBezTo>
                  <a:pt x="20202" y="5936"/>
                  <a:pt x="20203" y="5934"/>
                  <a:pt x="20447" y="5906"/>
                </a:cubicBezTo>
                <a:cubicBezTo>
                  <a:pt x="20768" y="5868"/>
                  <a:pt x="21108" y="5624"/>
                  <a:pt x="21352" y="5249"/>
                </a:cubicBezTo>
                <a:cubicBezTo>
                  <a:pt x="21573" y="4910"/>
                  <a:pt x="21600" y="4692"/>
                  <a:pt x="21444" y="4469"/>
                </a:cubicBezTo>
                <a:cubicBezTo>
                  <a:pt x="21289" y="4245"/>
                  <a:pt x="21132" y="4276"/>
                  <a:pt x="20902" y="4585"/>
                </a:cubicBezTo>
                <a:cubicBezTo>
                  <a:pt x="20705" y="4850"/>
                  <a:pt x="20457" y="5036"/>
                  <a:pt x="20389" y="4975"/>
                </a:cubicBezTo>
                <a:cubicBezTo>
                  <a:pt x="20368" y="4957"/>
                  <a:pt x="20355" y="4814"/>
                  <a:pt x="20354" y="4651"/>
                </a:cubicBezTo>
                <a:cubicBezTo>
                  <a:pt x="20354" y="4311"/>
                  <a:pt x="20263" y="3716"/>
                  <a:pt x="20175" y="3472"/>
                </a:cubicBezTo>
                <a:cubicBezTo>
                  <a:pt x="19702" y="2154"/>
                  <a:pt x="18561" y="2531"/>
                  <a:pt x="18664" y="3970"/>
                </a:cubicBezTo>
                <a:cubicBezTo>
                  <a:pt x="18700" y="4472"/>
                  <a:pt x="18880" y="4945"/>
                  <a:pt x="19207" y="5374"/>
                </a:cubicBezTo>
                <a:lnTo>
                  <a:pt x="19489" y="5739"/>
                </a:lnTo>
                <a:lnTo>
                  <a:pt x="19368" y="5856"/>
                </a:lnTo>
                <a:cubicBezTo>
                  <a:pt x="19093" y="6137"/>
                  <a:pt x="18639" y="6241"/>
                  <a:pt x="18526" y="6047"/>
                </a:cubicBezTo>
                <a:cubicBezTo>
                  <a:pt x="18494" y="5992"/>
                  <a:pt x="18390" y="5758"/>
                  <a:pt x="18295" y="5523"/>
                </a:cubicBezTo>
                <a:cubicBezTo>
                  <a:pt x="17031" y="2390"/>
                  <a:pt x="14652" y="451"/>
                  <a:pt x="11564" y="42"/>
                </a:cubicBezTo>
                <a:cubicBezTo>
                  <a:pt x="11199" y="-7"/>
                  <a:pt x="10662" y="-10"/>
                  <a:pt x="10117" y="17"/>
                </a:cubicBezTo>
                <a:close/>
              </a:path>
            </a:pathLst>
          </a:custGeom>
          <a:ln w="12700">
            <a:miter lim="400000"/>
          </a:ln>
        </p:spPr>
      </p:pic>
      <p:sp>
        <p:nvSpPr>
          <p:cNvPr id="349" name="Shape 349"/>
          <p:cNvSpPr/>
          <p:nvPr/>
        </p:nvSpPr>
        <p:spPr>
          <a:xfrm>
            <a:off x="3571472" y="4869432"/>
            <a:ext cx="1482472"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87,5%</a:t>
            </a:r>
          </a:p>
        </p:txBody>
      </p:sp>
      <p:pic>
        <p:nvPicPr>
          <p:cNvPr id="350" name="Captura de pantalla 2016-05-18 a las 12.35.51 p.m..png"/>
          <p:cNvPicPr>
            <a:picLocks noChangeAspect="1"/>
          </p:cNvPicPr>
          <p:nvPr/>
        </p:nvPicPr>
        <p:blipFill>
          <a:blip r:embed="rId7">
            <a:extLst/>
          </a:blip>
          <a:srcRect l="6803" t="6410" r="6925" b="10109"/>
          <a:stretch>
            <a:fillRect/>
          </a:stretch>
        </p:blipFill>
        <p:spPr>
          <a:xfrm>
            <a:off x="5217307" y="4817320"/>
            <a:ext cx="640711" cy="711166"/>
          </a:xfrm>
          <a:custGeom>
            <a:avLst/>
            <a:gdLst/>
            <a:ahLst/>
            <a:cxnLst>
              <a:cxn ang="0">
                <a:pos x="wd2" y="hd2"/>
              </a:cxn>
              <a:cxn ang="5400000">
                <a:pos x="wd2" y="hd2"/>
              </a:cxn>
              <a:cxn ang="10800000">
                <a:pos x="wd2" y="hd2"/>
              </a:cxn>
              <a:cxn ang="16200000">
                <a:pos x="wd2" y="hd2"/>
              </a:cxn>
            </a:cxnLst>
            <a:rect l="0" t="0" r="r" b="b"/>
            <a:pathLst>
              <a:path w="21584" h="21596" fill="norm" stroke="1" extrusionOk="0">
                <a:moveTo>
                  <a:pt x="10805" y="0"/>
                </a:moveTo>
                <a:cubicBezTo>
                  <a:pt x="3776" y="0"/>
                  <a:pt x="1784" y="22"/>
                  <a:pt x="1514" y="96"/>
                </a:cubicBezTo>
                <a:cubicBezTo>
                  <a:pt x="1048" y="224"/>
                  <a:pt x="530" y="599"/>
                  <a:pt x="257" y="1000"/>
                </a:cubicBezTo>
                <a:lnTo>
                  <a:pt x="30" y="1326"/>
                </a:lnTo>
                <a:lnTo>
                  <a:pt x="3" y="10485"/>
                </a:lnTo>
                <a:cubicBezTo>
                  <a:pt x="-9" y="15996"/>
                  <a:pt x="11" y="19677"/>
                  <a:pt x="56" y="19717"/>
                </a:cubicBezTo>
                <a:cubicBezTo>
                  <a:pt x="98" y="19753"/>
                  <a:pt x="260" y="19788"/>
                  <a:pt x="417" y="19801"/>
                </a:cubicBezTo>
                <a:cubicBezTo>
                  <a:pt x="575" y="19814"/>
                  <a:pt x="5375" y="19823"/>
                  <a:pt x="11086" y="19813"/>
                </a:cubicBezTo>
                <a:lnTo>
                  <a:pt x="21474" y="19789"/>
                </a:lnTo>
                <a:lnTo>
                  <a:pt x="21528" y="19536"/>
                </a:lnTo>
                <a:cubicBezTo>
                  <a:pt x="21560" y="19398"/>
                  <a:pt x="21591" y="15276"/>
                  <a:pt x="21581" y="10377"/>
                </a:cubicBezTo>
                <a:cubicBezTo>
                  <a:pt x="21565" y="2030"/>
                  <a:pt x="21543" y="1454"/>
                  <a:pt x="21408" y="1193"/>
                </a:cubicBezTo>
                <a:cubicBezTo>
                  <a:pt x="21170" y="736"/>
                  <a:pt x="20723" y="353"/>
                  <a:pt x="20218" y="169"/>
                </a:cubicBezTo>
                <a:lnTo>
                  <a:pt x="19763" y="0"/>
                </a:lnTo>
                <a:lnTo>
                  <a:pt x="10805" y="0"/>
                </a:lnTo>
                <a:close/>
                <a:moveTo>
                  <a:pt x="13132" y="20078"/>
                </a:moveTo>
                <a:cubicBezTo>
                  <a:pt x="6879" y="20067"/>
                  <a:pt x="5471" y="20080"/>
                  <a:pt x="5217" y="20163"/>
                </a:cubicBezTo>
                <a:cubicBezTo>
                  <a:pt x="4965" y="20245"/>
                  <a:pt x="4885" y="20251"/>
                  <a:pt x="4749" y="20175"/>
                </a:cubicBezTo>
                <a:cubicBezTo>
                  <a:pt x="4618" y="20101"/>
                  <a:pt x="4548" y="20093"/>
                  <a:pt x="4455" y="20163"/>
                </a:cubicBezTo>
                <a:cubicBezTo>
                  <a:pt x="4362" y="20232"/>
                  <a:pt x="4297" y="20235"/>
                  <a:pt x="4147" y="20163"/>
                </a:cubicBezTo>
                <a:cubicBezTo>
                  <a:pt x="4013" y="20098"/>
                  <a:pt x="3624" y="20072"/>
                  <a:pt x="2824" y="20090"/>
                </a:cubicBezTo>
                <a:cubicBezTo>
                  <a:pt x="1832" y="20113"/>
                  <a:pt x="1657" y="20143"/>
                  <a:pt x="1407" y="20283"/>
                </a:cubicBezTo>
                <a:cubicBezTo>
                  <a:pt x="1145" y="20429"/>
                  <a:pt x="1091" y="20437"/>
                  <a:pt x="845" y="20343"/>
                </a:cubicBezTo>
                <a:cubicBezTo>
                  <a:pt x="607" y="20253"/>
                  <a:pt x="569" y="20252"/>
                  <a:pt x="524" y="20355"/>
                </a:cubicBezTo>
                <a:cubicBezTo>
                  <a:pt x="494" y="20426"/>
                  <a:pt x="534" y="20494"/>
                  <a:pt x="618" y="20536"/>
                </a:cubicBezTo>
                <a:cubicBezTo>
                  <a:pt x="717" y="20586"/>
                  <a:pt x="743" y="20675"/>
                  <a:pt x="711" y="20813"/>
                </a:cubicBezTo>
                <a:cubicBezTo>
                  <a:pt x="646" y="21103"/>
                  <a:pt x="764" y="21189"/>
                  <a:pt x="1527" y="21488"/>
                </a:cubicBezTo>
                <a:cubicBezTo>
                  <a:pt x="1617" y="21524"/>
                  <a:pt x="2609" y="21571"/>
                  <a:pt x="3733" y="21585"/>
                </a:cubicBezTo>
                <a:cubicBezTo>
                  <a:pt x="4857" y="21599"/>
                  <a:pt x="7780" y="21600"/>
                  <a:pt x="10231" y="21585"/>
                </a:cubicBezTo>
                <a:cubicBezTo>
                  <a:pt x="12681" y="21569"/>
                  <a:pt x="15837" y="21558"/>
                  <a:pt x="17236" y="21561"/>
                </a:cubicBezTo>
                <a:cubicBezTo>
                  <a:pt x="19338" y="21564"/>
                  <a:pt x="19790" y="21539"/>
                  <a:pt x="19870" y="21452"/>
                </a:cubicBezTo>
                <a:cubicBezTo>
                  <a:pt x="19923" y="21394"/>
                  <a:pt x="20042" y="21372"/>
                  <a:pt x="20124" y="21392"/>
                </a:cubicBezTo>
                <a:cubicBezTo>
                  <a:pt x="20226" y="21416"/>
                  <a:pt x="20281" y="21376"/>
                  <a:pt x="20311" y="21271"/>
                </a:cubicBezTo>
                <a:cubicBezTo>
                  <a:pt x="20337" y="21181"/>
                  <a:pt x="20417" y="21115"/>
                  <a:pt x="20512" y="21115"/>
                </a:cubicBezTo>
                <a:cubicBezTo>
                  <a:pt x="20600" y="21115"/>
                  <a:pt x="20721" y="21069"/>
                  <a:pt x="20766" y="21018"/>
                </a:cubicBezTo>
                <a:cubicBezTo>
                  <a:pt x="20859" y="20912"/>
                  <a:pt x="20877" y="20298"/>
                  <a:pt x="20793" y="20175"/>
                </a:cubicBezTo>
                <a:cubicBezTo>
                  <a:pt x="20751" y="20115"/>
                  <a:pt x="18645" y="20088"/>
                  <a:pt x="13132" y="20078"/>
                </a:cubicBezTo>
                <a:close/>
              </a:path>
            </a:pathLst>
          </a:custGeom>
          <a:ln w="12700">
            <a:miter lim="400000"/>
          </a:ln>
        </p:spPr>
      </p:pic>
      <p:sp>
        <p:nvSpPr>
          <p:cNvPr id="351" name="Shape 351"/>
          <p:cNvSpPr/>
          <p:nvPr/>
        </p:nvSpPr>
        <p:spPr>
          <a:xfrm>
            <a:off x="3772716" y="5789781"/>
            <a:ext cx="1079984"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75%</a:t>
            </a:r>
          </a:p>
        </p:txBody>
      </p:sp>
      <p:pic>
        <p:nvPicPr>
          <p:cNvPr id="352" name="Captura de pantalla 2016-05-19 a las 1.43.54 a.m..png"/>
          <p:cNvPicPr>
            <a:picLocks noChangeAspect="1"/>
          </p:cNvPicPr>
          <p:nvPr/>
        </p:nvPicPr>
        <p:blipFill>
          <a:blip r:embed="rId8">
            <a:extLst/>
          </a:blip>
          <a:srcRect l="3045" t="7914" r="9007" b="4281"/>
          <a:stretch>
            <a:fillRect/>
          </a:stretch>
        </p:blipFill>
        <p:spPr>
          <a:xfrm>
            <a:off x="5072533" y="5668308"/>
            <a:ext cx="930259" cy="928747"/>
          </a:xfrm>
          <a:custGeom>
            <a:avLst/>
            <a:gdLst/>
            <a:ahLst/>
            <a:cxnLst>
              <a:cxn ang="0">
                <a:pos x="wd2" y="hd2"/>
              </a:cxn>
              <a:cxn ang="5400000">
                <a:pos x="wd2" y="hd2"/>
              </a:cxn>
              <a:cxn ang="10800000">
                <a:pos x="wd2" y="hd2"/>
              </a:cxn>
              <a:cxn ang="16200000">
                <a:pos x="wd2" y="hd2"/>
              </a:cxn>
            </a:cxnLst>
            <a:rect l="0" t="0" r="r" b="b"/>
            <a:pathLst>
              <a:path w="21519" h="21563" fill="norm" stroke="1" extrusionOk="0">
                <a:moveTo>
                  <a:pt x="11200" y="12"/>
                </a:moveTo>
                <a:cubicBezTo>
                  <a:pt x="10383" y="-22"/>
                  <a:pt x="9566" y="16"/>
                  <a:pt x="8960" y="122"/>
                </a:cubicBezTo>
                <a:cubicBezTo>
                  <a:pt x="4634" y="880"/>
                  <a:pt x="1376" y="3922"/>
                  <a:pt x="257" y="8259"/>
                </a:cubicBezTo>
                <a:cubicBezTo>
                  <a:pt x="9" y="9219"/>
                  <a:pt x="-80" y="11418"/>
                  <a:pt x="83" y="12433"/>
                </a:cubicBezTo>
                <a:cubicBezTo>
                  <a:pt x="826" y="17072"/>
                  <a:pt x="4230" y="20584"/>
                  <a:pt x="8841" y="21463"/>
                </a:cubicBezTo>
                <a:cubicBezTo>
                  <a:pt x="9298" y="21550"/>
                  <a:pt x="9988" y="21578"/>
                  <a:pt x="11026" y="21555"/>
                </a:cubicBezTo>
                <a:cubicBezTo>
                  <a:pt x="12289" y="21526"/>
                  <a:pt x="12701" y="21485"/>
                  <a:pt x="13449" y="21287"/>
                </a:cubicBezTo>
                <a:cubicBezTo>
                  <a:pt x="17586" y="20194"/>
                  <a:pt x="20573" y="16962"/>
                  <a:pt x="21381" y="12709"/>
                </a:cubicBezTo>
                <a:cubicBezTo>
                  <a:pt x="21473" y="12229"/>
                  <a:pt x="21518" y="11549"/>
                  <a:pt x="21519" y="10857"/>
                </a:cubicBezTo>
                <a:cubicBezTo>
                  <a:pt x="21520" y="10165"/>
                  <a:pt x="21471" y="9466"/>
                  <a:pt x="21381" y="8950"/>
                </a:cubicBezTo>
                <a:cubicBezTo>
                  <a:pt x="20646" y="4726"/>
                  <a:pt x="17597" y="1413"/>
                  <a:pt x="13422" y="307"/>
                </a:cubicBezTo>
                <a:cubicBezTo>
                  <a:pt x="12835" y="151"/>
                  <a:pt x="12017" y="46"/>
                  <a:pt x="11200" y="12"/>
                </a:cubicBezTo>
                <a:close/>
              </a:path>
            </a:pathLst>
          </a:custGeom>
          <a:ln w="12700">
            <a:miter lim="400000"/>
          </a:ln>
        </p:spPr>
      </p:pic>
      <p:sp>
        <p:nvSpPr>
          <p:cNvPr id="353" name="Shape 353"/>
          <p:cNvSpPr/>
          <p:nvPr/>
        </p:nvSpPr>
        <p:spPr>
          <a:xfrm>
            <a:off x="3609572" y="6695099"/>
            <a:ext cx="1482472"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58,1%</a:t>
            </a:r>
          </a:p>
        </p:txBody>
      </p:sp>
      <p:grpSp>
        <p:nvGrpSpPr>
          <p:cNvPr id="357" name="Group 357"/>
          <p:cNvGrpSpPr/>
          <p:nvPr/>
        </p:nvGrpSpPr>
        <p:grpSpPr>
          <a:xfrm>
            <a:off x="5217307" y="6736878"/>
            <a:ext cx="640711" cy="724056"/>
            <a:chOff x="0" y="0"/>
            <a:chExt cx="640709" cy="724054"/>
          </a:xfrm>
        </p:grpSpPr>
        <p:pic>
          <p:nvPicPr>
            <p:cNvPr id="354" name="Captura de pantalla 2016-05-18 a las 1.00.49 p.m..png"/>
            <p:cNvPicPr>
              <a:picLocks noChangeAspect="1"/>
            </p:cNvPicPr>
            <p:nvPr/>
          </p:nvPicPr>
          <p:blipFill>
            <a:blip r:embed="rId9">
              <a:extLst/>
            </a:blip>
            <a:srcRect l="25842" t="7092" r="22488" b="10782"/>
            <a:stretch>
              <a:fillRect/>
            </a:stretch>
          </p:blipFill>
          <p:spPr>
            <a:xfrm>
              <a:off x="176670" y="0"/>
              <a:ext cx="287339" cy="724055"/>
            </a:xfrm>
            <a:custGeom>
              <a:avLst/>
              <a:gdLst/>
              <a:ahLst/>
              <a:cxnLst>
                <a:cxn ang="0">
                  <a:pos x="wd2" y="hd2"/>
                </a:cxn>
                <a:cxn ang="5400000">
                  <a:pos x="wd2" y="hd2"/>
                </a:cxn>
                <a:cxn ang="10800000">
                  <a:pos x="wd2" y="hd2"/>
                </a:cxn>
                <a:cxn ang="16200000">
                  <a:pos x="wd2" y="hd2"/>
                </a:cxn>
              </a:cxnLst>
              <a:rect l="0" t="0" r="r" b="b"/>
              <a:pathLst>
                <a:path w="21600" h="21228" fill="norm" stroke="1" extrusionOk="0">
                  <a:moveTo>
                    <a:pt x="10800" y="0"/>
                  </a:moveTo>
                  <a:cubicBezTo>
                    <a:pt x="6903" y="0"/>
                    <a:pt x="4458" y="1257"/>
                    <a:pt x="5639" y="2653"/>
                  </a:cubicBezTo>
                  <a:cubicBezTo>
                    <a:pt x="6251" y="3377"/>
                    <a:pt x="5971" y="3665"/>
                    <a:pt x="4684" y="3665"/>
                  </a:cubicBezTo>
                  <a:cubicBezTo>
                    <a:pt x="3186" y="3665"/>
                    <a:pt x="1597" y="4042"/>
                    <a:pt x="776" y="4584"/>
                  </a:cubicBezTo>
                  <a:cubicBezTo>
                    <a:pt x="116" y="5020"/>
                    <a:pt x="0" y="5675"/>
                    <a:pt x="0" y="8750"/>
                  </a:cubicBezTo>
                  <a:cubicBezTo>
                    <a:pt x="0" y="12716"/>
                    <a:pt x="127" y="12911"/>
                    <a:pt x="2596" y="13172"/>
                  </a:cubicBezTo>
                  <a:lnTo>
                    <a:pt x="3998" y="13323"/>
                  </a:lnTo>
                  <a:lnTo>
                    <a:pt x="3998" y="16604"/>
                  </a:lnTo>
                  <a:cubicBezTo>
                    <a:pt x="3999" y="20487"/>
                    <a:pt x="3967" y="20431"/>
                    <a:pt x="5102" y="20874"/>
                  </a:cubicBezTo>
                  <a:cubicBezTo>
                    <a:pt x="5857" y="21169"/>
                    <a:pt x="6710" y="21223"/>
                    <a:pt x="10770" y="21223"/>
                  </a:cubicBezTo>
                  <a:cubicBezTo>
                    <a:pt x="17806" y="21223"/>
                    <a:pt x="17393" y="21600"/>
                    <a:pt x="17393" y="15487"/>
                  </a:cubicBezTo>
                  <a:cubicBezTo>
                    <a:pt x="17393" y="10344"/>
                    <a:pt x="17482" y="10088"/>
                    <a:pt x="19333" y="10088"/>
                  </a:cubicBezTo>
                  <a:cubicBezTo>
                    <a:pt x="21042" y="10088"/>
                    <a:pt x="21600" y="9382"/>
                    <a:pt x="21600" y="7284"/>
                  </a:cubicBezTo>
                  <a:cubicBezTo>
                    <a:pt x="21600" y="4651"/>
                    <a:pt x="20673" y="3919"/>
                    <a:pt x="17006" y="3677"/>
                  </a:cubicBezTo>
                  <a:cubicBezTo>
                    <a:pt x="15174" y="3556"/>
                    <a:pt x="15185" y="3578"/>
                    <a:pt x="15812" y="2339"/>
                  </a:cubicBezTo>
                  <a:cubicBezTo>
                    <a:pt x="16478" y="1025"/>
                    <a:pt x="14286" y="0"/>
                    <a:pt x="10800" y="0"/>
                  </a:cubicBezTo>
                  <a:close/>
                </a:path>
              </a:pathLst>
            </a:custGeom>
            <a:ln w="12700" cap="flat">
              <a:noFill/>
              <a:miter lim="400000"/>
            </a:ln>
            <a:effectLst/>
          </p:spPr>
        </p:pic>
        <p:sp>
          <p:nvSpPr>
            <p:cNvPr id="355" name="Shape 355"/>
            <p:cNvSpPr/>
            <p:nvPr/>
          </p:nvSpPr>
          <p:spPr>
            <a:xfrm flipV="1">
              <a:off x="-1" y="41653"/>
              <a:ext cx="640711" cy="640711"/>
            </a:xfrm>
            <a:prstGeom prst="line">
              <a:avLst/>
            </a:prstGeom>
            <a:noFill/>
            <a:ln w="25400" cap="flat">
              <a:solidFill>
                <a:srgbClr val="971818"/>
              </a:solidFill>
              <a:prstDash val="solid"/>
              <a:miter lim="400000"/>
            </a:ln>
            <a:effectLst/>
          </p:spPr>
          <p:txBody>
            <a:bodyPr wrap="square" lIns="50800" tIns="50800" rIns="50800" bIns="50800" numCol="1" anchor="ctr">
              <a:noAutofit/>
            </a:bodyPr>
            <a:lstStyle/>
            <a:p>
              <a:pPr>
                <a:defRPr sz="2400">
                  <a:effectLst>
                    <a:outerShdw sx="100000" sy="100000" kx="0" ky="0" algn="b" rotWithShape="0" blurRad="25400" dist="23998" dir="2700000">
                      <a:srgbClr val="000000">
                        <a:alpha val="31034"/>
                      </a:srgbClr>
                    </a:outerShdw>
                  </a:effectLst>
                </a:defRPr>
              </a:pPr>
            </a:p>
          </p:txBody>
        </p:sp>
        <p:sp>
          <p:nvSpPr>
            <p:cNvPr id="356" name="Shape 356"/>
            <p:cNvSpPr/>
            <p:nvPr/>
          </p:nvSpPr>
          <p:spPr>
            <a:xfrm flipH="1" flipV="1">
              <a:off x="-1" y="41653"/>
              <a:ext cx="640711" cy="640711"/>
            </a:xfrm>
            <a:prstGeom prst="line">
              <a:avLst/>
            </a:prstGeom>
            <a:noFill/>
            <a:ln w="25400" cap="flat">
              <a:solidFill>
                <a:srgbClr val="971818"/>
              </a:solidFill>
              <a:prstDash val="solid"/>
              <a:miter lim="400000"/>
            </a:ln>
            <a:effectLst/>
          </p:spPr>
          <p:txBody>
            <a:bodyPr wrap="square" lIns="50800" tIns="50800" rIns="50800" bIns="50800" numCol="1" anchor="ctr">
              <a:noAutofit/>
            </a:bodyPr>
            <a:lstStyle/>
            <a:p>
              <a:pPr>
                <a:defRPr sz="2400">
                  <a:effectLst>
                    <a:outerShdw sx="100000" sy="100000" kx="0" ky="0" algn="b" rotWithShape="0" blurRad="25400" dist="23998" dir="2700000">
                      <a:srgbClr val="000000">
                        <a:alpha val="31034"/>
                      </a:srgbClr>
                    </a:outerShdw>
                  </a:effectLst>
                </a:defRPr>
              </a:pPr>
            </a:p>
          </p:txBody>
        </p:sp>
      </p:grpSp>
      <p:sp>
        <p:nvSpPr>
          <p:cNvPr id="358" name="Shape 358"/>
          <p:cNvSpPr/>
          <p:nvPr/>
        </p:nvSpPr>
        <p:spPr>
          <a:xfrm>
            <a:off x="3609572" y="7600829"/>
            <a:ext cx="1482472"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87,5%</a:t>
            </a:r>
          </a:p>
        </p:txBody>
      </p:sp>
      <p:pic>
        <p:nvPicPr>
          <p:cNvPr id="359" name="Captura de pantalla 2016-05-19 a las 1.47.11 a.m..png"/>
          <p:cNvPicPr>
            <a:picLocks noChangeAspect="1"/>
          </p:cNvPicPr>
          <p:nvPr/>
        </p:nvPicPr>
        <p:blipFill>
          <a:blip r:embed="rId10">
            <a:extLst/>
          </a:blip>
          <a:stretch>
            <a:fillRect/>
          </a:stretch>
        </p:blipFill>
        <p:spPr>
          <a:xfrm>
            <a:off x="5124885" y="7600829"/>
            <a:ext cx="825555" cy="830513"/>
          </a:xfrm>
          <a:prstGeom prst="rect">
            <a:avLst/>
          </a:prstGeom>
          <a:ln w="12700">
            <a:miter lim="400000"/>
          </a:ln>
        </p:spPr>
      </p:pic>
      <p:pic>
        <p:nvPicPr>
          <p:cNvPr id="360" name="Captura de pantalla 2016-05-19 a las 1.51.02 a.m..png"/>
          <p:cNvPicPr>
            <a:picLocks noChangeAspect="1"/>
          </p:cNvPicPr>
          <p:nvPr/>
        </p:nvPicPr>
        <p:blipFill>
          <a:blip r:embed="rId11">
            <a:extLst/>
          </a:blip>
          <a:srcRect l="0" t="0" r="4278" b="862"/>
          <a:stretch>
            <a:fillRect/>
          </a:stretch>
        </p:blipFill>
        <p:spPr>
          <a:xfrm>
            <a:off x="10530193" y="698821"/>
            <a:ext cx="1245792" cy="1243817"/>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1548" y="0"/>
                </a:moveTo>
                <a:lnTo>
                  <a:pt x="1225" y="165"/>
                </a:lnTo>
                <a:cubicBezTo>
                  <a:pt x="786" y="391"/>
                  <a:pt x="390" y="787"/>
                  <a:pt x="165" y="1227"/>
                </a:cubicBezTo>
                <a:lnTo>
                  <a:pt x="0" y="1551"/>
                </a:lnTo>
                <a:lnTo>
                  <a:pt x="0" y="9965"/>
                </a:lnTo>
                <a:lnTo>
                  <a:pt x="0" y="10895"/>
                </a:lnTo>
                <a:lnTo>
                  <a:pt x="0" y="11667"/>
                </a:lnTo>
                <a:lnTo>
                  <a:pt x="0" y="19930"/>
                </a:lnTo>
                <a:lnTo>
                  <a:pt x="227" y="20337"/>
                </a:lnTo>
                <a:cubicBezTo>
                  <a:pt x="506" y="20835"/>
                  <a:pt x="861" y="21176"/>
                  <a:pt x="1335" y="21412"/>
                </a:cubicBezTo>
                <a:cubicBezTo>
                  <a:pt x="1687" y="21587"/>
                  <a:pt x="1909" y="21595"/>
                  <a:pt x="8347" y="21598"/>
                </a:cubicBezTo>
                <a:cubicBezTo>
                  <a:pt x="13573" y="21600"/>
                  <a:pt x="14932" y="21582"/>
                  <a:pt x="15345" y="21488"/>
                </a:cubicBezTo>
                <a:cubicBezTo>
                  <a:pt x="15581" y="21409"/>
                  <a:pt x="15847" y="21318"/>
                  <a:pt x="16143" y="21226"/>
                </a:cubicBezTo>
                <a:cubicBezTo>
                  <a:pt x="16253" y="21192"/>
                  <a:pt x="16354" y="21157"/>
                  <a:pt x="16460" y="21122"/>
                </a:cubicBezTo>
                <a:cubicBezTo>
                  <a:pt x="18177" y="20521"/>
                  <a:pt x="19174" y="19967"/>
                  <a:pt x="20258" y="19055"/>
                </a:cubicBezTo>
                <a:cubicBezTo>
                  <a:pt x="21191" y="18270"/>
                  <a:pt x="21453" y="18011"/>
                  <a:pt x="21552" y="17773"/>
                </a:cubicBezTo>
                <a:cubicBezTo>
                  <a:pt x="21575" y="17717"/>
                  <a:pt x="21587" y="17387"/>
                  <a:pt x="21600" y="16905"/>
                </a:cubicBezTo>
                <a:lnTo>
                  <a:pt x="21600" y="9786"/>
                </a:lnTo>
                <a:lnTo>
                  <a:pt x="21600" y="1695"/>
                </a:lnTo>
                <a:lnTo>
                  <a:pt x="21318" y="1192"/>
                </a:lnTo>
                <a:cubicBezTo>
                  <a:pt x="21270" y="1108"/>
                  <a:pt x="21216" y="1028"/>
                  <a:pt x="21160" y="951"/>
                </a:cubicBezTo>
                <a:cubicBezTo>
                  <a:pt x="21104" y="874"/>
                  <a:pt x="21045" y="800"/>
                  <a:pt x="20981" y="730"/>
                </a:cubicBezTo>
                <a:cubicBezTo>
                  <a:pt x="20851" y="590"/>
                  <a:pt x="20707" y="460"/>
                  <a:pt x="20540" y="345"/>
                </a:cubicBezTo>
                <a:lnTo>
                  <a:pt x="20045" y="7"/>
                </a:lnTo>
                <a:lnTo>
                  <a:pt x="10019" y="0"/>
                </a:lnTo>
                <a:lnTo>
                  <a:pt x="1548" y="0"/>
                </a:lnTo>
                <a:close/>
              </a:path>
            </a:pathLst>
          </a:custGeom>
          <a:ln w="12700">
            <a:miter lim="400000"/>
          </a:ln>
        </p:spPr>
      </p:pic>
      <p:sp>
        <p:nvSpPr>
          <p:cNvPr id="361" name="Shape 361"/>
          <p:cNvSpPr/>
          <p:nvPr/>
        </p:nvSpPr>
        <p:spPr>
          <a:xfrm>
            <a:off x="9604683" y="2734733"/>
            <a:ext cx="2994551"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Usa de 0-4 horas internet SEMANALMENTE</a:t>
            </a:r>
          </a:p>
        </p:txBody>
      </p:sp>
      <p:sp>
        <p:nvSpPr>
          <p:cNvPr id="362" name="Shape 362"/>
          <p:cNvSpPr/>
          <p:nvPr/>
        </p:nvSpPr>
        <p:spPr>
          <a:xfrm>
            <a:off x="10360722" y="2146299"/>
            <a:ext cx="1482472"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57,9%</a:t>
            </a:r>
          </a:p>
        </p:txBody>
      </p:sp>
      <p:sp>
        <p:nvSpPr>
          <p:cNvPr id="363" name="Shape 363"/>
          <p:cNvSpPr/>
          <p:nvPr/>
        </p:nvSpPr>
        <p:spPr>
          <a:xfrm>
            <a:off x="6718566" y="5946013"/>
            <a:ext cx="2994551"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Tienen más de 10 años de trayectoria</a:t>
            </a:r>
          </a:p>
        </p:txBody>
      </p:sp>
      <p:sp>
        <p:nvSpPr>
          <p:cNvPr id="364" name="Shape 364"/>
          <p:cNvSpPr/>
          <p:nvPr/>
        </p:nvSpPr>
        <p:spPr>
          <a:xfrm>
            <a:off x="7474605" y="5357580"/>
            <a:ext cx="1482472"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45,5%</a:t>
            </a:r>
          </a:p>
        </p:txBody>
      </p:sp>
      <p:pic>
        <p:nvPicPr>
          <p:cNvPr id="365" name="Captura de pantalla 2016-05-18 a las 3.45.43 p.m..png"/>
          <p:cNvPicPr>
            <a:picLocks noChangeAspect="1"/>
          </p:cNvPicPr>
          <p:nvPr/>
        </p:nvPicPr>
        <p:blipFill>
          <a:blip r:embed="rId12">
            <a:extLst/>
          </a:blip>
          <a:srcRect l="10958" t="6766" r="6291" b="4577"/>
          <a:stretch>
            <a:fillRect/>
          </a:stretch>
        </p:blipFill>
        <p:spPr>
          <a:xfrm>
            <a:off x="7639627" y="4094564"/>
            <a:ext cx="1152428" cy="1183770"/>
          </a:xfrm>
          <a:custGeom>
            <a:avLst/>
            <a:gdLst/>
            <a:ahLst/>
            <a:cxnLst>
              <a:cxn ang="0">
                <a:pos x="wd2" y="hd2"/>
              </a:cxn>
              <a:cxn ang="5400000">
                <a:pos x="wd2" y="hd2"/>
              </a:cxn>
              <a:cxn ang="10800000">
                <a:pos x="wd2" y="hd2"/>
              </a:cxn>
              <a:cxn ang="16200000">
                <a:pos x="wd2" y="hd2"/>
              </a:cxn>
            </a:cxnLst>
            <a:rect l="0" t="0" r="r" b="b"/>
            <a:pathLst>
              <a:path w="21563" h="21370" fill="norm" stroke="1" extrusionOk="0">
                <a:moveTo>
                  <a:pt x="15424" y="19"/>
                </a:moveTo>
                <a:cubicBezTo>
                  <a:pt x="15074" y="-66"/>
                  <a:pt x="14484" y="123"/>
                  <a:pt x="13055" y="785"/>
                </a:cubicBezTo>
                <a:cubicBezTo>
                  <a:pt x="12009" y="1270"/>
                  <a:pt x="11034" y="1677"/>
                  <a:pt x="10886" y="1688"/>
                </a:cubicBezTo>
                <a:cubicBezTo>
                  <a:pt x="10739" y="1699"/>
                  <a:pt x="9716" y="1301"/>
                  <a:pt x="8614" y="807"/>
                </a:cubicBezTo>
                <a:cubicBezTo>
                  <a:pt x="6468" y="-155"/>
                  <a:pt x="5841" y="-218"/>
                  <a:pt x="5525" y="499"/>
                </a:cubicBezTo>
                <a:cubicBezTo>
                  <a:pt x="5436" y="700"/>
                  <a:pt x="5165" y="1709"/>
                  <a:pt x="4923" y="2741"/>
                </a:cubicBezTo>
                <a:cubicBezTo>
                  <a:pt x="4682" y="3774"/>
                  <a:pt x="4376" y="4709"/>
                  <a:pt x="4248" y="4819"/>
                </a:cubicBezTo>
                <a:cubicBezTo>
                  <a:pt x="4119" y="4928"/>
                  <a:pt x="3249" y="5352"/>
                  <a:pt x="2317" y="5765"/>
                </a:cubicBezTo>
                <a:cubicBezTo>
                  <a:pt x="296" y="6659"/>
                  <a:pt x="0" y="6888"/>
                  <a:pt x="0" y="7498"/>
                </a:cubicBezTo>
                <a:cubicBezTo>
                  <a:pt x="0" y="7992"/>
                  <a:pt x="213" y="8320"/>
                  <a:pt x="1812" y="10293"/>
                </a:cubicBezTo>
                <a:lnTo>
                  <a:pt x="2822" y="11539"/>
                </a:lnTo>
                <a:lnTo>
                  <a:pt x="2399" y="13345"/>
                </a:lnTo>
                <a:cubicBezTo>
                  <a:pt x="1597" y="16743"/>
                  <a:pt x="1628" y="16791"/>
                  <a:pt x="4886" y="16791"/>
                </a:cubicBezTo>
                <a:lnTo>
                  <a:pt x="7248" y="16791"/>
                </a:lnTo>
                <a:lnTo>
                  <a:pt x="8451" y="18267"/>
                </a:lnTo>
                <a:cubicBezTo>
                  <a:pt x="9113" y="19080"/>
                  <a:pt x="9630" y="19832"/>
                  <a:pt x="9594" y="19936"/>
                </a:cubicBezTo>
                <a:cubicBezTo>
                  <a:pt x="9558" y="20040"/>
                  <a:pt x="9176" y="20207"/>
                  <a:pt x="8748" y="20309"/>
                </a:cubicBezTo>
                <a:cubicBezTo>
                  <a:pt x="8319" y="20410"/>
                  <a:pt x="7938" y="20579"/>
                  <a:pt x="7901" y="20688"/>
                </a:cubicBezTo>
                <a:cubicBezTo>
                  <a:pt x="7837" y="20878"/>
                  <a:pt x="8500" y="21155"/>
                  <a:pt x="9461" y="21333"/>
                </a:cubicBezTo>
                <a:cubicBezTo>
                  <a:pt x="9706" y="21379"/>
                  <a:pt x="10522" y="21382"/>
                  <a:pt x="11273" y="21340"/>
                </a:cubicBezTo>
                <a:cubicBezTo>
                  <a:pt x="13613" y="21211"/>
                  <a:pt x="14447" y="20690"/>
                  <a:pt x="12899" y="20323"/>
                </a:cubicBezTo>
                <a:cubicBezTo>
                  <a:pt x="12496" y="20228"/>
                  <a:pt x="12107" y="20089"/>
                  <a:pt x="12037" y="20022"/>
                </a:cubicBezTo>
                <a:cubicBezTo>
                  <a:pt x="11874" y="19865"/>
                  <a:pt x="12232" y="19347"/>
                  <a:pt x="13478" y="17930"/>
                </a:cubicBezTo>
                <a:lnTo>
                  <a:pt x="14481" y="16791"/>
                </a:lnTo>
                <a:lnTo>
                  <a:pt x="16775" y="16791"/>
                </a:lnTo>
                <a:cubicBezTo>
                  <a:pt x="19320" y="16791"/>
                  <a:pt x="19634" y="16677"/>
                  <a:pt x="19634" y="15745"/>
                </a:cubicBezTo>
                <a:cubicBezTo>
                  <a:pt x="19634" y="15315"/>
                  <a:pt x="19080" y="12614"/>
                  <a:pt x="18825" y="11797"/>
                </a:cubicBezTo>
                <a:cubicBezTo>
                  <a:pt x="18779" y="11651"/>
                  <a:pt x="19369" y="10792"/>
                  <a:pt x="20176" y="9820"/>
                </a:cubicBezTo>
                <a:cubicBezTo>
                  <a:pt x="21425" y="8316"/>
                  <a:pt x="21600" y="8017"/>
                  <a:pt x="21557" y="7491"/>
                </a:cubicBezTo>
                <a:cubicBezTo>
                  <a:pt x="21510" y="6905"/>
                  <a:pt x="21450" y="6859"/>
                  <a:pt x="19367" y="5843"/>
                </a:cubicBezTo>
                <a:lnTo>
                  <a:pt x="17221" y="4805"/>
                </a:lnTo>
                <a:lnTo>
                  <a:pt x="16671" y="2648"/>
                </a:lnTo>
                <a:cubicBezTo>
                  <a:pt x="16368" y="1462"/>
                  <a:pt x="16067" y="412"/>
                  <a:pt x="16003" y="312"/>
                </a:cubicBezTo>
                <a:cubicBezTo>
                  <a:pt x="15939" y="213"/>
                  <a:pt x="15679" y="81"/>
                  <a:pt x="15424" y="19"/>
                </a:cubicBezTo>
                <a:close/>
              </a:path>
            </a:pathLst>
          </a:custGeom>
          <a:ln w="12700">
            <a:miter lim="400000"/>
          </a:ln>
        </p:spPr>
      </p:pic>
      <p:sp>
        <p:nvSpPr>
          <p:cNvPr id="366" name="Shape 366"/>
          <p:cNvSpPr/>
          <p:nvPr/>
        </p:nvSpPr>
        <p:spPr>
          <a:xfrm>
            <a:off x="9758099" y="5946013"/>
            <a:ext cx="2994551"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Les es indiferente guardar información de sus clientes</a:t>
            </a:r>
          </a:p>
        </p:txBody>
      </p:sp>
      <p:sp>
        <p:nvSpPr>
          <p:cNvPr id="367" name="Shape 367"/>
          <p:cNvSpPr/>
          <p:nvPr/>
        </p:nvSpPr>
        <p:spPr>
          <a:xfrm>
            <a:off x="10715382" y="5357580"/>
            <a:ext cx="1079984"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45%</a:t>
            </a:r>
          </a:p>
        </p:txBody>
      </p:sp>
      <p:pic>
        <p:nvPicPr>
          <p:cNvPr id="368" name="Captura de pantalla 2016-05-19 a las 1.57.06 a.m..png"/>
          <p:cNvPicPr>
            <a:picLocks noChangeAspect="1"/>
          </p:cNvPicPr>
          <p:nvPr/>
        </p:nvPicPr>
        <p:blipFill>
          <a:blip r:embed="rId13">
            <a:extLst/>
          </a:blip>
          <a:srcRect l="0" t="1331" r="0" b="1953"/>
          <a:stretch>
            <a:fillRect/>
          </a:stretch>
        </p:blipFill>
        <p:spPr>
          <a:xfrm>
            <a:off x="10601919" y="4057708"/>
            <a:ext cx="1306899" cy="1257481"/>
          </a:xfrm>
          <a:custGeom>
            <a:avLst/>
            <a:gdLst/>
            <a:ahLst/>
            <a:cxnLst>
              <a:cxn ang="0">
                <a:pos x="wd2" y="hd2"/>
              </a:cxn>
              <a:cxn ang="5400000">
                <a:pos x="wd2" y="hd2"/>
              </a:cxn>
              <a:cxn ang="10800000">
                <a:pos x="wd2" y="hd2"/>
              </a:cxn>
              <a:cxn ang="16200000">
                <a:pos x="wd2" y="hd2"/>
              </a:cxn>
            </a:cxnLst>
            <a:rect l="0" t="0" r="r" b="b"/>
            <a:pathLst>
              <a:path w="21600" h="20977" fill="norm" stroke="1" extrusionOk="0">
                <a:moveTo>
                  <a:pt x="833" y="0"/>
                </a:moveTo>
                <a:lnTo>
                  <a:pt x="420" y="450"/>
                </a:lnTo>
                <a:lnTo>
                  <a:pt x="0" y="901"/>
                </a:lnTo>
                <a:lnTo>
                  <a:pt x="0" y="6482"/>
                </a:lnTo>
                <a:lnTo>
                  <a:pt x="0" y="12056"/>
                </a:lnTo>
                <a:lnTo>
                  <a:pt x="387" y="12467"/>
                </a:lnTo>
                <a:lnTo>
                  <a:pt x="774" y="12871"/>
                </a:lnTo>
                <a:lnTo>
                  <a:pt x="3116" y="12871"/>
                </a:lnTo>
                <a:cubicBezTo>
                  <a:pt x="5337" y="12871"/>
                  <a:pt x="5476" y="12851"/>
                  <a:pt x="5753" y="12553"/>
                </a:cubicBezTo>
                <a:cubicBezTo>
                  <a:pt x="5913" y="12380"/>
                  <a:pt x="6082" y="12043"/>
                  <a:pt x="6126" y="11798"/>
                </a:cubicBezTo>
                <a:cubicBezTo>
                  <a:pt x="6171" y="11554"/>
                  <a:pt x="6190" y="8968"/>
                  <a:pt x="6166" y="6052"/>
                </a:cubicBezTo>
                <a:lnTo>
                  <a:pt x="6120" y="748"/>
                </a:lnTo>
                <a:lnTo>
                  <a:pt x="5772" y="371"/>
                </a:lnTo>
                <a:cubicBezTo>
                  <a:pt x="5425" y="0"/>
                  <a:pt x="5407" y="0"/>
                  <a:pt x="3129" y="0"/>
                </a:cubicBezTo>
                <a:lnTo>
                  <a:pt x="833" y="0"/>
                </a:lnTo>
                <a:close/>
                <a:moveTo>
                  <a:pt x="7753" y="0"/>
                </a:moveTo>
                <a:lnTo>
                  <a:pt x="7346" y="411"/>
                </a:lnTo>
                <a:cubicBezTo>
                  <a:pt x="6783" y="977"/>
                  <a:pt x="6740" y="1518"/>
                  <a:pt x="6796" y="7184"/>
                </a:cubicBezTo>
                <a:cubicBezTo>
                  <a:pt x="6840" y="11788"/>
                  <a:pt x="6854" y="11996"/>
                  <a:pt x="7143" y="12387"/>
                </a:cubicBezTo>
                <a:cubicBezTo>
                  <a:pt x="7338" y="12651"/>
                  <a:pt x="7663" y="12850"/>
                  <a:pt x="8068" y="12950"/>
                </a:cubicBezTo>
                <a:cubicBezTo>
                  <a:pt x="8831" y="13139"/>
                  <a:pt x="9091" y="13470"/>
                  <a:pt x="9603" y="14897"/>
                </a:cubicBezTo>
                <a:cubicBezTo>
                  <a:pt x="9940" y="15838"/>
                  <a:pt x="9995" y="16221"/>
                  <a:pt x="10016" y="17816"/>
                </a:cubicBezTo>
                <a:cubicBezTo>
                  <a:pt x="10043" y="19851"/>
                  <a:pt x="10150" y="20171"/>
                  <a:pt x="10987" y="20683"/>
                </a:cubicBezTo>
                <a:cubicBezTo>
                  <a:pt x="12409" y="21554"/>
                  <a:pt x="13900" y="20448"/>
                  <a:pt x="14706" y="17929"/>
                </a:cubicBezTo>
                <a:cubicBezTo>
                  <a:pt x="15047" y="16863"/>
                  <a:pt x="15124" y="14767"/>
                  <a:pt x="14857" y="13824"/>
                </a:cubicBezTo>
                <a:cubicBezTo>
                  <a:pt x="14769" y="13514"/>
                  <a:pt x="14730" y="13203"/>
                  <a:pt x="14772" y="13136"/>
                </a:cubicBezTo>
                <a:cubicBezTo>
                  <a:pt x="14813" y="13069"/>
                  <a:pt x="16017" y="13016"/>
                  <a:pt x="17441" y="13016"/>
                </a:cubicBezTo>
                <a:cubicBezTo>
                  <a:pt x="20381" y="13016"/>
                  <a:pt x="20647" y="12945"/>
                  <a:pt x="21239" y="12003"/>
                </a:cubicBezTo>
                <a:lnTo>
                  <a:pt x="21600" y="11427"/>
                </a:lnTo>
                <a:lnTo>
                  <a:pt x="21600" y="6680"/>
                </a:lnTo>
                <a:cubicBezTo>
                  <a:pt x="21600" y="1966"/>
                  <a:pt x="21595" y="1927"/>
                  <a:pt x="21252" y="1218"/>
                </a:cubicBezTo>
                <a:cubicBezTo>
                  <a:pt x="20641" y="-46"/>
                  <a:pt x="20912" y="0"/>
                  <a:pt x="13899" y="0"/>
                </a:cubicBezTo>
                <a:lnTo>
                  <a:pt x="7753" y="0"/>
                </a:lnTo>
                <a:close/>
              </a:path>
            </a:pathLst>
          </a:custGeom>
          <a:ln w="12700">
            <a:miter lim="400000"/>
          </a:ln>
        </p:spPr>
      </p:pic>
      <p:sp>
        <p:nvSpPr>
          <p:cNvPr id="369" name="Shape 369"/>
          <p:cNvSpPr/>
          <p:nvPr/>
        </p:nvSpPr>
        <p:spPr>
          <a:xfrm>
            <a:off x="6718566" y="8481414"/>
            <a:ext cx="2994551"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Invertiría menos de 1000$</a:t>
            </a:r>
          </a:p>
        </p:txBody>
      </p:sp>
      <p:sp>
        <p:nvSpPr>
          <p:cNvPr id="370" name="Shape 370"/>
          <p:cNvSpPr/>
          <p:nvPr/>
        </p:nvSpPr>
        <p:spPr>
          <a:xfrm>
            <a:off x="7474605" y="7892981"/>
            <a:ext cx="1482472"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77,8%</a:t>
            </a:r>
          </a:p>
        </p:txBody>
      </p:sp>
      <p:pic>
        <p:nvPicPr>
          <p:cNvPr id="371" name="Captura de pantalla 2016-05-19 a las 1.58.37 a.m..png"/>
          <p:cNvPicPr>
            <a:picLocks noChangeAspect="1"/>
          </p:cNvPicPr>
          <p:nvPr/>
        </p:nvPicPr>
        <p:blipFill>
          <a:blip r:embed="rId14">
            <a:extLst/>
          </a:blip>
          <a:srcRect l="4063" t="10" r="3833" b="4850"/>
          <a:stretch>
            <a:fillRect/>
          </a:stretch>
        </p:blipFill>
        <p:spPr>
          <a:xfrm>
            <a:off x="7539202" y="6829271"/>
            <a:ext cx="1215182" cy="1183147"/>
          </a:xfrm>
          <a:custGeom>
            <a:avLst/>
            <a:gdLst/>
            <a:ahLst/>
            <a:cxnLst>
              <a:cxn ang="0">
                <a:pos x="wd2" y="hd2"/>
              </a:cxn>
              <a:cxn ang="5400000">
                <a:pos x="wd2" y="hd2"/>
              </a:cxn>
              <a:cxn ang="10800000">
                <a:pos x="wd2" y="hd2"/>
              </a:cxn>
              <a:cxn ang="16200000">
                <a:pos x="wd2" y="hd2"/>
              </a:cxn>
            </a:cxnLst>
            <a:rect l="0" t="0" r="r" b="b"/>
            <a:pathLst>
              <a:path w="21583" h="21544" fill="norm" stroke="1" extrusionOk="0">
                <a:moveTo>
                  <a:pt x="10679" y="0"/>
                </a:moveTo>
                <a:cubicBezTo>
                  <a:pt x="10089" y="4"/>
                  <a:pt x="9493" y="26"/>
                  <a:pt x="9424" y="79"/>
                </a:cubicBezTo>
                <a:cubicBezTo>
                  <a:pt x="9367" y="123"/>
                  <a:pt x="9244" y="159"/>
                  <a:pt x="9156" y="159"/>
                </a:cubicBezTo>
                <a:cubicBezTo>
                  <a:pt x="8977" y="159"/>
                  <a:pt x="8212" y="309"/>
                  <a:pt x="8049" y="376"/>
                </a:cubicBezTo>
                <a:cubicBezTo>
                  <a:pt x="7991" y="400"/>
                  <a:pt x="7821" y="449"/>
                  <a:pt x="7676" y="484"/>
                </a:cubicBezTo>
                <a:cubicBezTo>
                  <a:pt x="7352" y="564"/>
                  <a:pt x="6694" y="803"/>
                  <a:pt x="6625" y="867"/>
                </a:cubicBezTo>
                <a:cubicBezTo>
                  <a:pt x="6598" y="893"/>
                  <a:pt x="6539" y="918"/>
                  <a:pt x="6498" y="918"/>
                </a:cubicBezTo>
                <a:cubicBezTo>
                  <a:pt x="6413" y="918"/>
                  <a:pt x="5667" y="1291"/>
                  <a:pt x="5357" y="1489"/>
                </a:cubicBezTo>
                <a:cubicBezTo>
                  <a:pt x="5240" y="1562"/>
                  <a:pt x="5111" y="1636"/>
                  <a:pt x="5067" y="1655"/>
                </a:cubicBezTo>
                <a:cubicBezTo>
                  <a:pt x="4858" y="1746"/>
                  <a:pt x="3772" y="2574"/>
                  <a:pt x="3383" y="2941"/>
                </a:cubicBezTo>
                <a:cubicBezTo>
                  <a:pt x="2913" y="3384"/>
                  <a:pt x="2357" y="3993"/>
                  <a:pt x="2220" y="4213"/>
                </a:cubicBezTo>
                <a:cubicBezTo>
                  <a:pt x="2173" y="4287"/>
                  <a:pt x="2000" y="4532"/>
                  <a:pt x="1839" y="4755"/>
                </a:cubicBezTo>
                <a:cubicBezTo>
                  <a:pt x="1678" y="4978"/>
                  <a:pt x="1483" y="5276"/>
                  <a:pt x="1402" y="5420"/>
                </a:cubicBezTo>
                <a:cubicBezTo>
                  <a:pt x="1171" y="5830"/>
                  <a:pt x="845" y="6488"/>
                  <a:pt x="845" y="6540"/>
                </a:cubicBezTo>
                <a:cubicBezTo>
                  <a:pt x="845" y="6566"/>
                  <a:pt x="784" y="6717"/>
                  <a:pt x="711" y="6880"/>
                </a:cubicBezTo>
                <a:cubicBezTo>
                  <a:pt x="639" y="7042"/>
                  <a:pt x="577" y="7202"/>
                  <a:pt x="577" y="7234"/>
                </a:cubicBezTo>
                <a:cubicBezTo>
                  <a:pt x="577" y="7266"/>
                  <a:pt x="554" y="7334"/>
                  <a:pt x="528" y="7386"/>
                </a:cubicBezTo>
                <a:cubicBezTo>
                  <a:pt x="502" y="7437"/>
                  <a:pt x="456" y="7591"/>
                  <a:pt x="422" y="7725"/>
                </a:cubicBezTo>
                <a:cubicBezTo>
                  <a:pt x="388" y="7859"/>
                  <a:pt x="329" y="8076"/>
                  <a:pt x="288" y="8209"/>
                </a:cubicBezTo>
                <a:cubicBezTo>
                  <a:pt x="247" y="8343"/>
                  <a:pt x="185" y="8637"/>
                  <a:pt x="154" y="8860"/>
                </a:cubicBezTo>
                <a:cubicBezTo>
                  <a:pt x="123" y="9083"/>
                  <a:pt x="76" y="9369"/>
                  <a:pt x="49" y="9496"/>
                </a:cubicBezTo>
                <a:cubicBezTo>
                  <a:pt x="-16" y="9795"/>
                  <a:pt x="-16" y="11870"/>
                  <a:pt x="49" y="12170"/>
                </a:cubicBezTo>
                <a:cubicBezTo>
                  <a:pt x="76" y="12296"/>
                  <a:pt x="122" y="12562"/>
                  <a:pt x="154" y="12755"/>
                </a:cubicBezTo>
                <a:cubicBezTo>
                  <a:pt x="333" y="13841"/>
                  <a:pt x="997" y="15594"/>
                  <a:pt x="1508" y="16332"/>
                </a:cubicBezTo>
                <a:cubicBezTo>
                  <a:pt x="1605" y="16473"/>
                  <a:pt x="1684" y="16609"/>
                  <a:pt x="1684" y="16628"/>
                </a:cubicBezTo>
                <a:cubicBezTo>
                  <a:pt x="1684" y="16702"/>
                  <a:pt x="2202" y="17374"/>
                  <a:pt x="2643" y="17879"/>
                </a:cubicBezTo>
                <a:cubicBezTo>
                  <a:pt x="3102" y="18404"/>
                  <a:pt x="3671" y="18960"/>
                  <a:pt x="4010" y="19208"/>
                </a:cubicBezTo>
                <a:cubicBezTo>
                  <a:pt x="5280" y="20140"/>
                  <a:pt x="6567" y="20828"/>
                  <a:pt x="7415" y="21029"/>
                </a:cubicBezTo>
                <a:cubicBezTo>
                  <a:pt x="7531" y="21057"/>
                  <a:pt x="7674" y="21097"/>
                  <a:pt x="7732" y="21123"/>
                </a:cubicBezTo>
                <a:cubicBezTo>
                  <a:pt x="7961" y="21228"/>
                  <a:pt x="9032" y="21448"/>
                  <a:pt x="9551" y="21499"/>
                </a:cubicBezTo>
                <a:cubicBezTo>
                  <a:pt x="10582" y="21600"/>
                  <a:pt x="12374" y="21521"/>
                  <a:pt x="12984" y="21347"/>
                </a:cubicBezTo>
                <a:cubicBezTo>
                  <a:pt x="13085" y="21318"/>
                  <a:pt x="13310" y="21267"/>
                  <a:pt x="13484" y="21232"/>
                </a:cubicBezTo>
                <a:cubicBezTo>
                  <a:pt x="13658" y="21197"/>
                  <a:pt x="13849" y="21155"/>
                  <a:pt x="13907" y="21131"/>
                </a:cubicBezTo>
                <a:cubicBezTo>
                  <a:pt x="13965" y="21106"/>
                  <a:pt x="14142" y="21044"/>
                  <a:pt x="14302" y="20993"/>
                </a:cubicBezTo>
                <a:cubicBezTo>
                  <a:pt x="14461" y="20943"/>
                  <a:pt x="14612" y="20875"/>
                  <a:pt x="14640" y="20849"/>
                </a:cubicBezTo>
                <a:cubicBezTo>
                  <a:pt x="14668" y="20823"/>
                  <a:pt x="14734" y="20805"/>
                  <a:pt x="14788" y="20805"/>
                </a:cubicBezTo>
                <a:cubicBezTo>
                  <a:pt x="14915" y="20805"/>
                  <a:pt x="16010" y="20272"/>
                  <a:pt x="16388" y="20025"/>
                </a:cubicBezTo>
                <a:cubicBezTo>
                  <a:pt x="16548" y="19920"/>
                  <a:pt x="16689" y="19830"/>
                  <a:pt x="16705" y="19830"/>
                </a:cubicBezTo>
                <a:cubicBezTo>
                  <a:pt x="16722" y="19830"/>
                  <a:pt x="16925" y="19683"/>
                  <a:pt x="17157" y="19505"/>
                </a:cubicBezTo>
                <a:cubicBezTo>
                  <a:pt x="17388" y="19326"/>
                  <a:pt x="17588" y="19187"/>
                  <a:pt x="17601" y="19187"/>
                </a:cubicBezTo>
                <a:cubicBezTo>
                  <a:pt x="17613" y="19187"/>
                  <a:pt x="17667" y="19137"/>
                  <a:pt x="17720" y="19085"/>
                </a:cubicBezTo>
                <a:cubicBezTo>
                  <a:pt x="17774" y="19033"/>
                  <a:pt x="17968" y="18859"/>
                  <a:pt x="18150" y="18695"/>
                </a:cubicBezTo>
                <a:cubicBezTo>
                  <a:pt x="18526" y="18359"/>
                  <a:pt x="19310" y="17482"/>
                  <a:pt x="19518" y="17163"/>
                </a:cubicBezTo>
                <a:cubicBezTo>
                  <a:pt x="19594" y="17047"/>
                  <a:pt x="19693" y="16896"/>
                  <a:pt x="19736" y="16831"/>
                </a:cubicBezTo>
                <a:cubicBezTo>
                  <a:pt x="20116" y="16262"/>
                  <a:pt x="20274" y="15992"/>
                  <a:pt x="20540" y="15443"/>
                </a:cubicBezTo>
                <a:cubicBezTo>
                  <a:pt x="20709" y="15095"/>
                  <a:pt x="20843" y="14781"/>
                  <a:pt x="20843" y="14749"/>
                </a:cubicBezTo>
                <a:cubicBezTo>
                  <a:pt x="20843" y="14718"/>
                  <a:pt x="20870" y="14657"/>
                  <a:pt x="20900" y="14605"/>
                </a:cubicBezTo>
                <a:cubicBezTo>
                  <a:pt x="20994" y="14437"/>
                  <a:pt x="21323" y="13338"/>
                  <a:pt x="21323" y="13189"/>
                </a:cubicBezTo>
                <a:cubicBezTo>
                  <a:pt x="21323" y="13108"/>
                  <a:pt x="21358" y="12937"/>
                  <a:pt x="21400" y="12806"/>
                </a:cubicBezTo>
                <a:cubicBezTo>
                  <a:pt x="21500" y="12495"/>
                  <a:pt x="21584" y="11539"/>
                  <a:pt x="21583" y="10782"/>
                </a:cubicBezTo>
                <a:cubicBezTo>
                  <a:pt x="21583" y="10114"/>
                  <a:pt x="21467" y="8913"/>
                  <a:pt x="21379" y="8679"/>
                </a:cubicBezTo>
                <a:cubicBezTo>
                  <a:pt x="21347" y="8595"/>
                  <a:pt x="21323" y="8478"/>
                  <a:pt x="21323" y="8412"/>
                </a:cubicBezTo>
                <a:cubicBezTo>
                  <a:pt x="21323" y="8298"/>
                  <a:pt x="21150" y="7718"/>
                  <a:pt x="20900" y="6995"/>
                </a:cubicBezTo>
                <a:cubicBezTo>
                  <a:pt x="20679" y="6359"/>
                  <a:pt x="20074" y="5185"/>
                  <a:pt x="19828" y="4914"/>
                </a:cubicBezTo>
                <a:cubicBezTo>
                  <a:pt x="19788" y="4870"/>
                  <a:pt x="19738" y="4794"/>
                  <a:pt x="19722" y="4748"/>
                </a:cubicBezTo>
                <a:cubicBezTo>
                  <a:pt x="19666" y="4588"/>
                  <a:pt x="19040" y="3826"/>
                  <a:pt x="18559" y="3331"/>
                </a:cubicBezTo>
                <a:cubicBezTo>
                  <a:pt x="17877" y="2629"/>
                  <a:pt x="16693" y="1677"/>
                  <a:pt x="16501" y="1677"/>
                </a:cubicBezTo>
                <a:cubicBezTo>
                  <a:pt x="16457" y="1677"/>
                  <a:pt x="16397" y="1638"/>
                  <a:pt x="16374" y="1597"/>
                </a:cubicBezTo>
                <a:cubicBezTo>
                  <a:pt x="16340" y="1537"/>
                  <a:pt x="15650" y="1180"/>
                  <a:pt x="14957" y="860"/>
                </a:cubicBezTo>
                <a:cubicBezTo>
                  <a:pt x="14831" y="802"/>
                  <a:pt x="14233" y="590"/>
                  <a:pt x="13829" y="463"/>
                </a:cubicBezTo>
                <a:cubicBezTo>
                  <a:pt x="13470" y="349"/>
                  <a:pt x="12581" y="160"/>
                  <a:pt x="12398" y="159"/>
                </a:cubicBezTo>
                <a:cubicBezTo>
                  <a:pt x="12324" y="159"/>
                  <a:pt x="12215" y="123"/>
                  <a:pt x="12159" y="79"/>
                </a:cubicBezTo>
                <a:cubicBezTo>
                  <a:pt x="12090" y="26"/>
                  <a:pt x="11494" y="4"/>
                  <a:pt x="10904" y="0"/>
                </a:cubicBezTo>
                <a:lnTo>
                  <a:pt x="10679" y="0"/>
                </a:lnTo>
                <a:close/>
              </a:path>
            </a:pathLst>
          </a:custGeom>
          <a:ln w="12700">
            <a:miter lim="400000"/>
          </a:ln>
        </p:spPr>
      </p:pic>
      <p:sp>
        <p:nvSpPr>
          <p:cNvPr id="372" name="Shape 372"/>
          <p:cNvSpPr/>
          <p:nvPr/>
        </p:nvSpPr>
        <p:spPr>
          <a:xfrm>
            <a:off x="9758099" y="8492095"/>
            <a:ext cx="2994551"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Ingresaría a plataforma solo de PyMES</a:t>
            </a:r>
          </a:p>
        </p:txBody>
      </p:sp>
      <p:sp>
        <p:nvSpPr>
          <p:cNvPr id="373" name="Shape 373"/>
          <p:cNvSpPr/>
          <p:nvPr/>
        </p:nvSpPr>
        <p:spPr>
          <a:xfrm>
            <a:off x="10514138" y="7903661"/>
            <a:ext cx="1482472"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92,4%</a:t>
            </a:r>
          </a:p>
        </p:txBody>
      </p:sp>
      <p:pic>
        <p:nvPicPr>
          <p:cNvPr id="374" name="Captura de pantalla 2016-05-19 a las 1.58.46 a.m..png"/>
          <p:cNvPicPr>
            <a:picLocks noChangeAspect="1"/>
          </p:cNvPicPr>
          <p:nvPr/>
        </p:nvPicPr>
        <p:blipFill>
          <a:blip r:embed="rId15">
            <a:extLst/>
          </a:blip>
          <a:srcRect l="1486" t="1050" r="998" b="1939"/>
          <a:stretch>
            <a:fillRect/>
          </a:stretch>
        </p:blipFill>
        <p:spPr>
          <a:xfrm>
            <a:off x="10796971" y="7029594"/>
            <a:ext cx="916807" cy="916776"/>
          </a:xfrm>
          <a:custGeom>
            <a:avLst/>
            <a:gdLst/>
            <a:ahLst/>
            <a:cxnLst>
              <a:cxn ang="0">
                <a:pos x="wd2" y="hd2"/>
              </a:cxn>
              <a:cxn ang="5400000">
                <a:pos x="wd2" y="hd2"/>
              </a:cxn>
              <a:cxn ang="10800000">
                <a:pos x="wd2" y="hd2"/>
              </a:cxn>
              <a:cxn ang="16200000">
                <a:pos x="wd2" y="hd2"/>
              </a:cxn>
            </a:cxnLst>
            <a:rect l="0" t="0" r="r" b="b"/>
            <a:pathLst>
              <a:path w="21588" h="21510" fill="norm" stroke="1" extrusionOk="0">
                <a:moveTo>
                  <a:pt x="11551" y="27"/>
                </a:moveTo>
                <a:cubicBezTo>
                  <a:pt x="10179" y="-70"/>
                  <a:pt x="8793" y="93"/>
                  <a:pt x="7467" y="521"/>
                </a:cubicBezTo>
                <a:cubicBezTo>
                  <a:pt x="5105" y="1283"/>
                  <a:pt x="3105" y="2791"/>
                  <a:pt x="1776" y="4814"/>
                </a:cubicBezTo>
                <a:cubicBezTo>
                  <a:pt x="1303" y="5532"/>
                  <a:pt x="864" y="6394"/>
                  <a:pt x="617" y="7086"/>
                </a:cubicBezTo>
                <a:cubicBezTo>
                  <a:pt x="497" y="7420"/>
                  <a:pt x="252" y="8243"/>
                  <a:pt x="206" y="8483"/>
                </a:cubicBezTo>
                <a:cubicBezTo>
                  <a:pt x="22" y="9430"/>
                  <a:pt x="-1" y="9709"/>
                  <a:pt x="0" y="10755"/>
                </a:cubicBezTo>
                <a:cubicBezTo>
                  <a:pt x="1" y="11650"/>
                  <a:pt x="17" y="11876"/>
                  <a:pt x="93" y="12356"/>
                </a:cubicBezTo>
                <a:cubicBezTo>
                  <a:pt x="649" y="15844"/>
                  <a:pt x="2765" y="18778"/>
                  <a:pt x="5841" y="20318"/>
                </a:cubicBezTo>
                <a:cubicBezTo>
                  <a:pt x="7136" y="20967"/>
                  <a:pt x="8101" y="21257"/>
                  <a:pt x="9542" y="21435"/>
                </a:cubicBezTo>
                <a:cubicBezTo>
                  <a:pt x="9722" y="21458"/>
                  <a:pt x="9918" y="21484"/>
                  <a:pt x="9971" y="21491"/>
                </a:cubicBezTo>
                <a:cubicBezTo>
                  <a:pt x="10245" y="21530"/>
                  <a:pt x="11421" y="21506"/>
                  <a:pt x="11887" y="21454"/>
                </a:cubicBezTo>
                <a:cubicBezTo>
                  <a:pt x="12452" y="21391"/>
                  <a:pt x="12629" y="21364"/>
                  <a:pt x="13205" y="21240"/>
                </a:cubicBezTo>
                <a:cubicBezTo>
                  <a:pt x="14503" y="20960"/>
                  <a:pt x="16001" y="20295"/>
                  <a:pt x="17083" y="19508"/>
                </a:cubicBezTo>
                <a:cubicBezTo>
                  <a:pt x="19036" y="18087"/>
                  <a:pt x="20410" y="16182"/>
                  <a:pt x="21120" y="13911"/>
                </a:cubicBezTo>
                <a:cubicBezTo>
                  <a:pt x="21442" y="12882"/>
                  <a:pt x="21599" y="11793"/>
                  <a:pt x="21588" y="10690"/>
                </a:cubicBezTo>
                <a:cubicBezTo>
                  <a:pt x="21576" y="9586"/>
                  <a:pt x="21398" y="8475"/>
                  <a:pt x="21055" y="7412"/>
                </a:cubicBezTo>
                <a:cubicBezTo>
                  <a:pt x="20568" y="5903"/>
                  <a:pt x="19734" y="4523"/>
                  <a:pt x="18616" y="3352"/>
                </a:cubicBezTo>
                <a:cubicBezTo>
                  <a:pt x="17692" y="2384"/>
                  <a:pt x="16756" y="1693"/>
                  <a:pt x="15523" y="1089"/>
                </a:cubicBezTo>
                <a:cubicBezTo>
                  <a:pt x="14276" y="479"/>
                  <a:pt x="12922" y="125"/>
                  <a:pt x="11551" y="27"/>
                </a:cubicBezTo>
                <a:close/>
              </a:path>
            </a:pathLst>
          </a:cu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6">
            <a:hueOff val="10811956"/>
            <a:satOff val="-58544"/>
            <a:lumOff val="-9736"/>
          </a:schemeClr>
        </a:solidFill>
      </p:bgPr>
    </p:bg>
    <p:spTree>
      <p:nvGrpSpPr>
        <p:cNvPr id="1" name=""/>
        <p:cNvGrpSpPr/>
        <p:nvPr/>
      </p:nvGrpSpPr>
      <p:grpSpPr>
        <a:xfrm>
          <a:off x="0" y="0"/>
          <a:ext cx="0" cy="0"/>
          <a:chOff x="0" y="0"/>
          <a:chExt cx="0" cy="0"/>
        </a:xfrm>
      </p:grpSpPr>
      <p:pic>
        <p:nvPicPr>
          <p:cNvPr id="376" name="Captura de pantalla 2016-05-17 a las 11.34.32 p.m..png"/>
          <p:cNvPicPr>
            <a:picLocks noChangeAspect="1"/>
          </p:cNvPicPr>
          <p:nvPr/>
        </p:nvPicPr>
        <p:blipFill>
          <a:blip r:embed="rId2">
            <a:extLst/>
          </a:blip>
          <a:srcRect l="0" t="2143" r="0" b="0"/>
          <a:stretch>
            <a:fillRect/>
          </a:stretch>
        </p:blipFill>
        <p:spPr>
          <a:xfrm>
            <a:off x="45016" y="8320792"/>
            <a:ext cx="1369935" cy="1376795"/>
          </a:xfrm>
          <a:custGeom>
            <a:avLst/>
            <a:gdLst/>
            <a:ahLst/>
            <a:cxnLst>
              <a:cxn ang="0">
                <a:pos x="wd2" y="hd2"/>
              </a:cxn>
              <a:cxn ang="5400000">
                <a:pos x="wd2" y="hd2"/>
              </a:cxn>
              <a:cxn ang="10800000">
                <a:pos x="wd2" y="hd2"/>
              </a:cxn>
              <a:cxn ang="16200000">
                <a:pos x="wd2" y="hd2"/>
              </a:cxn>
            </a:cxnLst>
            <a:rect l="0" t="0" r="r" b="b"/>
            <a:pathLst>
              <a:path w="21600" h="21588" fill="norm" stroke="1" extrusionOk="0">
                <a:moveTo>
                  <a:pt x="11495" y="27"/>
                </a:moveTo>
                <a:cubicBezTo>
                  <a:pt x="10805" y="-12"/>
                  <a:pt x="10076" y="-11"/>
                  <a:pt x="9549" y="45"/>
                </a:cubicBezTo>
                <a:cubicBezTo>
                  <a:pt x="8990" y="105"/>
                  <a:pt x="8256" y="235"/>
                  <a:pt x="8191" y="282"/>
                </a:cubicBezTo>
                <a:cubicBezTo>
                  <a:pt x="8165" y="301"/>
                  <a:pt x="8033" y="338"/>
                  <a:pt x="7903" y="369"/>
                </a:cubicBezTo>
                <a:cubicBezTo>
                  <a:pt x="7482" y="468"/>
                  <a:pt x="6917" y="657"/>
                  <a:pt x="6576" y="811"/>
                </a:cubicBezTo>
                <a:cubicBezTo>
                  <a:pt x="6030" y="1057"/>
                  <a:pt x="5158" y="1512"/>
                  <a:pt x="5056" y="1601"/>
                </a:cubicBezTo>
                <a:cubicBezTo>
                  <a:pt x="5004" y="1647"/>
                  <a:pt x="4830" y="1765"/>
                  <a:pt x="4674" y="1862"/>
                </a:cubicBezTo>
                <a:cubicBezTo>
                  <a:pt x="4357" y="2060"/>
                  <a:pt x="4133" y="2235"/>
                  <a:pt x="3792" y="2541"/>
                </a:cubicBezTo>
                <a:cubicBezTo>
                  <a:pt x="3665" y="2654"/>
                  <a:pt x="3560" y="2727"/>
                  <a:pt x="3560" y="2709"/>
                </a:cubicBezTo>
                <a:cubicBezTo>
                  <a:pt x="3560" y="2690"/>
                  <a:pt x="3508" y="2742"/>
                  <a:pt x="3441" y="2821"/>
                </a:cubicBezTo>
                <a:cubicBezTo>
                  <a:pt x="3375" y="2899"/>
                  <a:pt x="3274" y="2978"/>
                  <a:pt x="3222" y="2995"/>
                </a:cubicBezTo>
                <a:cubicBezTo>
                  <a:pt x="3171" y="3011"/>
                  <a:pt x="3135" y="3045"/>
                  <a:pt x="3141" y="3076"/>
                </a:cubicBezTo>
                <a:cubicBezTo>
                  <a:pt x="3147" y="3106"/>
                  <a:pt x="2991" y="3301"/>
                  <a:pt x="2797" y="3505"/>
                </a:cubicBezTo>
                <a:cubicBezTo>
                  <a:pt x="2603" y="3709"/>
                  <a:pt x="2427" y="3910"/>
                  <a:pt x="2403" y="3953"/>
                </a:cubicBezTo>
                <a:cubicBezTo>
                  <a:pt x="2378" y="3996"/>
                  <a:pt x="2256" y="4158"/>
                  <a:pt x="2134" y="4314"/>
                </a:cubicBezTo>
                <a:cubicBezTo>
                  <a:pt x="2011" y="4470"/>
                  <a:pt x="1880" y="4659"/>
                  <a:pt x="1840" y="4737"/>
                </a:cubicBezTo>
                <a:cubicBezTo>
                  <a:pt x="1799" y="4816"/>
                  <a:pt x="1690" y="4994"/>
                  <a:pt x="1596" y="5135"/>
                </a:cubicBezTo>
                <a:cubicBezTo>
                  <a:pt x="1502" y="5277"/>
                  <a:pt x="1412" y="5438"/>
                  <a:pt x="1395" y="5490"/>
                </a:cubicBezTo>
                <a:cubicBezTo>
                  <a:pt x="1379" y="5542"/>
                  <a:pt x="1323" y="5636"/>
                  <a:pt x="1276" y="5702"/>
                </a:cubicBezTo>
                <a:cubicBezTo>
                  <a:pt x="1230" y="5767"/>
                  <a:pt x="1121" y="6011"/>
                  <a:pt x="1026" y="6243"/>
                </a:cubicBezTo>
                <a:cubicBezTo>
                  <a:pt x="932" y="6475"/>
                  <a:pt x="829" y="6711"/>
                  <a:pt x="801" y="6759"/>
                </a:cubicBezTo>
                <a:cubicBezTo>
                  <a:pt x="724" y="6895"/>
                  <a:pt x="529" y="7559"/>
                  <a:pt x="419" y="8060"/>
                </a:cubicBezTo>
                <a:cubicBezTo>
                  <a:pt x="365" y="8306"/>
                  <a:pt x="288" y="8644"/>
                  <a:pt x="250" y="8813"/>
                </a:cubicBezTo>
                <a:cubicBezTo>
                  <a:pt x="97" y="9502"/>
                  <a:pt x="126" y="11698"/>
                  <a:pt x="294" y="12372"/>
                </a:cubicBezTo>
                <a:cubicBezTo>
                  <a:pt x="320" y="12476"/>
                  <a:pt x="339" y="12608"/>
                  <a:pt x="338" y="12665"/>
                </a:cubicBezTo>
                <a:cubicBezTo>
                  <a:pt x="336" y="12722"/>
                  <a:pt x="356" y="12780"/>
                  <a:pt x="382" y="12795"/>
                </a:cubicBezTo>
                <a:cubicBezTo>
                  <a:pt x="407" y="12811"/>
                  <a:pt x="425" y="12861"/>
                  <a:pt x="425" y="12907"/>
                </a:cubicBezTo>
                <a:cubicBezTo>
                  <a:pt x="425" y="13039"/>
                  <a:pt x="715" y="14015"/>
                  <a:pt x="776" y="14090"/>
                </a:cubicBezTo>
                <a:cubicBezTo>
                  <a:pt x="806" y="14126"/>
                  <a:pt x="829" y="14168"/>
                  <a:pt x="826" y="14183"/>
                </a:cubicBezTo>
                <a:cubicBezTo>
                  <a:pt x="820" y="14212"/>
                  <a:pt x="824" y="14233"/>
                  <a:pt x="989" y="14644"/>
                </a:cubicBezTo>
                <a:cubicBezTo>
                  <a:pt x="1126" y="14985"/>
                  <a:pt x="1405" y="15530"/>
                  <a:pt x="1596" y="15826"/>
                </a:cubicBezTo>
                <a:cubicBezTo>
                  <a:pt x="1683" y="15962"/>
                  <a:pt x="1758" y="16087"/>
                  <a:pt x="1758" y="16106"/>
                </a:cubicBezTo>
                <a:cubicBezTo>
                  <a:pt x="1758" y="16125"/>
                  <a:pt x="1841" y="16250"/>
                  <a:pt x="1940" y="16380"/>
                </a:cubicBezTo>
                <a:cubicBezTo>
                  <a:pt x="2243" y="16777"/>
                  <a:pt x="2372" y="16979"/>
                  <a:pt x="2346" y="17021"/>
                </a:cubicBezTo>
                <a:cubicBezTo>
                  <a:pt x="2333" y="17042"/>
                  <a:pt x="2371" y="17084"/>
                  <a:pt x="2434" y="17108"/>
                </a:cubicBezTo>
                <a:cubicBezTo>
                  <a:pt x="2575" y="17161"/>
                  <a:pt x="2764" y="17383"/>
                  <a:pt x="2722" y="17450"/>
                </a:cubicBezTo>
                <a:cubicBezTo>
                  <a:pt x="2705" y="17477"/>
                  <a:pt x="2713" y="17486"/>
                  <a:pt x="2741" y="17469"/>
                </a:cubicBezTo>
                <a:cubicBezTo>
                  <a:pt x="2808" y="17427"/>
                  <a:pt x="3092" y="17771"/>
                  <a:pt x="3060" y="17854"/>
                </a:cubicBezTo>
                <a:cubicBezTo>
                  <a:pt x="3044" y="17896"/>
                  <a:pt x="3058" y="17909"/>
                  <a:pt x="3104" y="17892"/>
                </a:cubicBezTo>
                <a:cubicBezTo>
                  <a:pt x="3191" y="17858"/>
                  <a:pt x="4010" y="18588"/>
                  <a:pt x="4011" y="18701"/>
                </a:cubicBezTo>
                <a:cubicBezTo>
                  <a:pt x="4011" y="18754"/>
                  <a:pt x="4051" y="18780"/>
                  <a:pt x="4136" y="18782"/>
                </a:cubicBezTo>
                <a:cubicBezTo>
                  <a:pt x="4205" y="18783"/>
                  <a:pt x="4295" y="18811"/>
                  <a:pt x="4330" y="18838"/>
                </a:cubicBezTo>
                <a:cubicBezTo>
                  <a:pt x="4365" y="18864"/>
                  <a:pt x="4547" y="18999"/>
                  <a:pt x="4737" y="19136"/>
                </a:cubicBezTo>
                <a:cubicBezTo>
                  <a:pt x="4926" y="19274"/>
                  <a:pt x="5081" y="19404"/>
                  <a:pt x="5081" y="19429"/>
                </a:cubicBezTo>
                <a:cubicBezTo>
                  <a:pt x="5081" y="19454"/>
                  <a:pt x="5110" y="19463"/>
                  <a:pt x="5150" y="19447"/>
                </a:cubicBezTo>
                <a:cubicBezTo>
                  <a:pt x="5190" y="19432"/>
                  <a:pt x="5236" y="19448"/>
                  <a:pt x="5250" y="19485"/>
                </a:cubicBezTo>
                <a:cubicBezTo>
                  <a:pt x="5264" y="19521"/>
                  <a:pt x="5324" y="19563"/>
                  <a:pt x="5381" y="19578"/>
                </a:cubicBezTo>
                <a:cubicBezTo>
                  <a:pt x="5438" y="19593"/>
                  <a:pt x="5559" y="19651"/>
                  <a:pt x="5650" y="19709"/>
                </a:cubicBezTo>
                <a:cubicBezTo>
                  <a:pt x="5742" y="19766"/>
                  <a:pt x="5830" y="19813"/>
                  <a:pt x="5851" y="19815"/>
                </a:cubicBezTo>
                <a:cubicBezTo>
                  <a:pt x="5871" y="19816"/>
                  <a:pt x="5905" y="19849"/>
                  <a:pt x="5926" y="19883"/>
                </a:cubicBezTo>
                <a:cubicBezTo>
                  <a:pt x="5947" y="19917"/>
                  <a:pt x="5983" y="19939"/>
                  <a:pt x="6007" y="19933"/>
                </a:cubicBezTo>
                <a:cubicBezTo>
                  <a:pt x="6031" y="19926"/>
                  <a:pt x="6151" y="19960"/>
                  <a:pt x="6270" y="20014"/>
                </a:cubicBezTo>
                <a:cubicBezTo>
                  <a:pt x="6389" y="20067"/>
                  <a:pt x="6567" y="20136"/>
                  <a:pt x="6670" y="20169"/>
                </a:cubicBezTo>
                <a:cubicBezTo>
                  <a:pt x="6773" y="20202"/>
                  <a:pt x="6949" y="20270"/>
                  <a:pt x="7058" y="20319"/>
                </a:cubicBezTo>
                <a:cubicBezTo>
                  <a:pt x="7167" y="20367"/>
                  <a:pt x="7453" y="20464"/>
                  <a:pt x="7696" y="20530"/>
                </a:cubicBezTo>
                <a:cubicBezTo>
                  <a:pt x="7940" y="20597"/>
                  <a:pt x="8182" y="20673"/>
                  <a:pt x="8228" y="20698"/>
                </a:cubicBezTo>
                <a:cubicBezTo>
                  <a:pt x="8275" y="20724"/>
                  <a:pt x="8327" y="20729"/>
                  <a:pt x="8347" y="20717"/>
                </a:cubicBezTo>
                <a:cubicBezTo>
                  <a:pt x="8367" y="20704"/>
                  <a:pt x="8577" y="20741"/>
                  <a:pt x="8810" y="20792"/>
                </a:cubicBezTo>
                <a:cubicBezTo>
                  <a:pt x="9044" y="20842"/>
                  <a:pt x="9402" y="20900"/>
                  <a:pt x="9611" y="20922"/>
                </a:cubicBezTo>
                <a:cubicBezTo>
                  <a:pt x="10387" y="21004"/>
                  <a:pt x="12133" y="20958"/>
                  <a:pt x="12439" y="20848"/>
                </a:cubicBezTo>
                <a:cubicBezTo>
                  <a:pt x="12479" y="20833"/>
                  <a:pt x="12574" y="20814"/>
                  <a:pt x="12652" y="20804"/>
                </a:cubicBezTo>
                <a:cubicBezTo>
                  <a:pt x="12807" y="20785"/>
                  <a:pt x="12898" y="20766"/>
                  <a:pt x="13009" y="20729"/>
                </a:cubicBezTo>
                <a:cubicBezTo>
                  <a:pt x="13048" y="20716"/>
                  <a:pt x="13280" y="20657"/>
                  <a:pt x="13528" y="20599"/>
                </a:cubicBezTo>
                <a:cubicBezTo>
                  <a:pt x="14041" y="20477"/>
                  <a:pt x="14369" y="20380"/>
                  <a:pt x="14492" y="20312"/>
                </a:cubicBezTo>
                <a:cubicBezTo>
                  <a:pt x="14538" y="20287"/>
                  <a:pt x="14695" y="20218"/>
                  <a:pt x="14842" y="20163"/>
                </a:cubicBezTo>
                <a:cubicBezTo>
                  <a:pt x="15217" y="20024"/>
                  <a:pt x="16128" y="19559"/>
                  <a:pt x="16469" y="19329"/>
                </a:cubicBezTo>
                <a:cubicBezTo>
                  <a:pt x="16626" y="19223"/>
                  <a:pt x="16765" y="19136"/>
                  <a:pt x="16782" y="19136"/>
                </a:cubicBezTo>
                <a:cubicBezTo>
                  <a:pt x="16799" y="19136"/>
                  <a:pt x="16900" y="19059"/>
                  <a:pt x="17007" y="18968"/>
                </a:cubicBezTo>
                <a:cubicBezTo>
                  <a:pt x="17114" y="18877"/>
                  <a:pt x="17236" y="18812"/>
                  <a:pt x="17276" y="18819"/>
                </a:cubicBezTo>
                <a:cubicBezTo>
                  <a:pt x="17317" y="18825"/>
                  <a:pt x="17350" y="18808"/>
                  <a:pt x="17351" y="18782"/>
                </a:cubicBezTo>
                <a:cubicBezTo>
                  <a:pt x="17355" y="18721"/>
                  <a:pt x="17634" y="18427"/>
                  <a:pt x="17689" y="18427"/>
                </a:cubicBezTo>
                <a:cubicBezTo>
                  <a:pt x="17743" y="18427"/>
                  <a:pt x="18674" y="17501"/>
                  <a:pt x="18778" y="17344"/>
                </a:cubicBezTo>
                <a:cubicBezTo>
                  <a:pt x="18821" y="17279"/>
                  <a:pt x="18880" y="17208"/>
                  <a:pt x="18909" y="17182"/>
                </a:cubicBezTo>
                <a:cubicBezTo>
                  <a:pt x="18938" y="17156"/>
                  <a:pt x="19048" y="17038"/>
                  <a:pt x="19147" y="16921"/>
                </a:cubicBezTo>
                <a:cubicBezTo>
                  <a:pt x="19246" y="16804"/>
                  <a:pt x="19354" y="16710"/>
                  <a:pt x="19385" y="16709"/>
                </a:cubicBezTo>
                <a:cubicBezTo>
                  <a:pt x="19416" y="16709"/>
                  <a:pt x="19430" y="16668"/>
                  <a:pt x="19422" y="16622"/>
                </a:cubicBezTo>
                <a:cubicBezTo>
                  <a:pt x="19415" y="16577"/>
                  <a:pt x="19510" y="16417"/>
                  <a:pt x="19629" y="16261"/>
                </a:cubicBezTo>
                <a:cubicBezTo>
                  <a:pt x="19748" y="16106"/>
                  <a:pt x="19842" y="15954"/>
                  <a:pt x="19842" y="15925"/>
                </a:cubicBezTo>
                <a:cubicBezTo>
                  <a:pt x="19842" y="15897"/>
                  <a:pt x="19881" y="15820"/>
                  <a:pt x="19929" y="15751"/>
                </a:cubicBezTo>
                <a:cubicBezTo>
                  <a:pt x="20032" y="15606"/>
                  <a:pt x="20570" y="14536"/>
                  <a:pt x="20624" y="14370"/>
                </a:cubicBezTo>
                <a:cubicBezTo>
                  <a:pt x="20675" y="14213"/>
                  <a:pt x="20682" y="14190"/>
                  <a:pt x="20693" y="14177"/>
                </a:cubicBezTo>
                <a:cubicBezTo>
                  <a:pt x="20698" y="14170"/>
                  <a:pt x="20712" y="14109"/>
                  <a:pt x="20724" y="14046"/>
                </a:cubicBezTo>
                <a:cubicBezTo>
                  <a:pt x="20736" y="13983"/>
                  <a:pt x="20764" y="13912"/>
                  <a:pt x="20787" y="13884"/>
                </a:cubicBezTo>
                <a:cubicBezTo>
                  <a:pt x="20865" y="13787"/>
                  <a:pt x="21192" y="12490"/>
                  <a:pt x="21250" y="12042"/>
                </a:cubicBezTo>
                <a:cubicBezTo>
                  <a:pt x="21260" y="11965"/>
                  <a:pt x="21291" y="11733"/>
                  <a:pt x="21318" y="11526"/>
                </a:cubicBezTo>
                <a:cubicBezTo>
                  <a:pt x="21378" y="11085"/>
                  <a:pt x="21348" y="9420"/>
                  <a:pt x="21275" y="9074"/>
                </a:cubicBezTo>
                <a:cubicBezTo>
                  <a:pt x="21247" y="8945"/>
                  <a:pt x="21198" y="8707"/>
                  <a:pt x="21168" y="8552"/>
                </a:cubicBezTo>
                <a:cubicBezTo>
                  <a:pt x="21073" y="8048"/>
                  <a:pt x="20876" y="7236"/>
                  <a:pt x="20824" y="7139"/>
                </a:cubicBezTo>
                <a:cubicBezTo>
                  <a:pt x="20796" y="7087"/>
                  <a:pt x="20718" y="6885"/>
                  <a:pt x="20649" y="6691"/>
                </a:cubicBezTo>
                <a:cubicBezTo>
                  <a:pt x="20445" y="6120"/>
                  <a:pt x="19779" y="4844"/>
                  <a:pt x="19548" y="4582"/>
                </a:cubicBezTo>
                <a:cubicBezTo>
                  <a:pt x="19509" y="4537"/>
                  <a:pt x="19392" y="4379"/>
                  <a:pt x="19291" y="4233"/>
                </a:cubicBezTo>
                <a:cubicBezTo>
                  <a:pt x="18991" y="3800"/>
                  <a:pt x="18355" y="3114"/>
                  <a:pt x="17777" y="2590"/>
                </a:cubicBezTo>
                <a:cubicBezTo>
                  <a:pt x="17568" y="2401"/>
                  <a:pt x="17407" y="2222"/>
                  <a:pt x="17414" y="2198"/>
                </a:cubicBezTo>
                <a:cubicBezTo>
                  <a:pt x="17421" y="2175"/>
                  <a:pt x="17397" y="2168"/>
                  <a:pt x="17364" y="2180"/>
                </a:cubicBezTo>
                <a:cubicBezTo>
                  <a:pt x="17330" y="2191"/>
                  <a:pt x="17230" y="2143"/>
                  <a:pt x="17139" y="2074"/>
                </a:cubicBezTo>
                <a:cubicBezTo>
                  <a:pt x="17047" y="2004"/>
                  <a:pt x="16893" y="1902"/>
                  <a:pt x="16794" y="1844"/>
                </a:cubicBezTo>
                <a:cubicBezTo>
                  <a:pt x="16695" y="1784"/>
                  <a:pt x="16627" y="1710"/>
                  <a:pt x="16644" y="1682"/>
                </a:cubicBezTo>
                <a:cubicBezTo>
                  <a:pt x="16662" y="1653"/>
                  <a:pt x="16655" y="1645"/>
                  <a:pt x="16625" y="1663"/>
                </a:cubicBezTo>
                <a:cubicBezTo>
                  <a:pt x="16597" y="1680"/>
                  <a:pt x="16482" y="1632"/>
                  <a:pt x="16369" y="1557"/>
                </a:cubicBezTo>
                <a:cubicBezTo>
                  <a:pt x="16145" y="1409"/>
                  <a:pt x="15309" y="980"/>
                  <a:pt x="14930" y="817"/>
                </a:cubicBezTo>
                <a:cubicBezTo>
                  <a:pt x="14450" y="610"/>
                  <a:pt x="14210" y="527"/>
                  <a:pt x="13222" y="251"/>
                </a:cubicBezTo>
                <a:cubicBezTo>
                  <a:pt x="12839" y="144"/>
                  <a:pt x="12184" y="65"/>
                  <a:pt x="11495" y="27"/>
                </a:cubicBezTo>
                <a:close/>
                <a:moveTo>
                  <a:pt x="13" y="21327"/>
                </a:moveTo>
                <a:cubicBezTo>
                  <a:pt x="4" y="21337"/>
                  <a:pt x="0" y="21374"/>
                  <a:pt x="0" y="21439"/>
                </a:cubicBezTo>
                <a:lnTo>
                  <a:pt x="0" y="21588"/>
                </a:lnTo>
                <a:lnTo>
                  <a:pt x="263" y="21588"/>
                </a:lnTo>
                <a:cubicBezTo>
                  <a:pt x="406" y="21588"/>
                  <a:pt x="519" y="21575"/>
                  <a:pt x="519" y="21563"/>
                </a:cubicBezTo>
                <a:cubicBezTo>
                  <a:pt x="519" y="21551"/>
                  <a:pt x="430" y="21517"/>
                  <a:pt x="319" y="21488"/>
                </a:cubicBezTo>
                <a:cubicBezTo>
                  <a:pt x="208" y="21460"/>
                  <a:pt x="89" y="21406"/>
                  <a:pt x="56" y="21364"/>
                </a:cubicBezTo>
                <a:cubicBezTo>
                  <a:pt x="31" y="21331"/>
                  <a:pt x="21" y="21316"/>
                  <a:pt x="13" y="21327"/>
                </a:cubicBezTo>
                <a:close/>
                <a:moveTo>
                  <a:pt x="21600" y="21358"/>
                </a:moveTo>
                <a:lnTo>
                  <a:pt x="21406" y="21451"/>
                </a:lnTo>
                <a:cubicBezTo>
                  <a:pt x="21302" y="21501"/>
                  <a:pt x="21218" y="21551"/>
                  <a:pt x="21218" y="21563"/>
                </a:cubicBezTo>
                <a:cubicBezTo>
                  <a:pt x="21218" y="21575"/>
                  <a:pt x="21302" y="21588"/>
                  <a:pt x="21406" y="21588"/>
                </a:cubicBezTo>
                <a:cubicBezTo>
                  <a:pt x="21575" y="21588"/>
                  <a:pt x="21600" y="21577"/>
                  <a:pt x="21600" y="21476"/>
                </a:cubicBezTo>
                <a:lnTo>
                  <a:pt x="21600" y="21358"/>
                </a:lnTo>
                <a:close/>
              </a:path>
            </a:pathLst>
          </a:custGeom>
          <a:ln w="12700">
            <a:miter lim="400000"/>
          </a:ln>
        </p:spPr>
      </p:pic>
      <p:sp>
        <p:nvSpPr>
          <p:cNvPr id="377" name="Shape 377"/>
          <p:cNvSpPr/>
          <p:nvPr/>
        </p:nvSpPr>
        <p:spPr>
          <a:xfrm>
            <a:off x="115841" y="97366"/>
            <a:ext cx="3358184"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MILLENNIALS</a:t>
            </a:r>
          </a:p>
        </p:txBody>
      </p:sp>
      <p:sp>
        <p:nvSpPr>
          <p:cNvPr id="378" name="Shape 378"/>
          <p:cNvSpPr/>
          <p:nvPr/>
        </p:nvSpPr>
        <p:spPr>
          <a:xfrm>
            <a:off x="470166" y="2895600"/>
            <a:ext cx="2994551"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Titulo de Pregrado</a:t>
            </a:r>
          </a:p>
        </p:txBody>
      </p:sp>
      <p:sp>
        <p:nvSpPr>
          <p:cNvPr id="379" name="Shape 379"/>
          <p:cNvSpPr/>
          <p:nvPr/>
        </p:nvSpPr>
        <p:spPr>
          <a:xfrm>
            <a:off x="1226206" y="2146299"/>
            <a:ext cx="1482472"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87,9%</a:t>
            </a:r>
          </a:p>
        </p:txBody>
      </p:sp>
      <p:pic>
        <p:nvPicPr>
          <p:cNvPr id="380" name="Captura de pantalla 2016-05-19 a las 2.05.05 a.m..png"/>
          <p:cNvPicPr>
            <a:picLocks noChangeAspect="1"/>
          </p:cNvPicPr>
          <p:nvPr/>
        </p:nvPicPr>
        <p:blipFill>
          <a:blip r:embed="rId3">
            <a:extLst/>
          </a:blip>
          <a:srcRect l="0" t="67" r="0" b="0"/>
          <a:stretch>
            <a:fillRect/>
          </a:stretch>
        </p:blipFill>
        <p:spPr>
          <a:xfrm>
            <a:off x="1282435" y="859678"/>
            <a:ext cx="1369945" cy="13830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31" y="0"/>
                </a:moveTo>
                <a:cubicBezTo>
                  <a:pt x="10083" y="6"/>
                  <a:pt x="9633" y="10"/>
                  <a:pt x="9617" y="19"/>
                </a:cubicBezTo>
                <a:cubicBezTo>
                  <a:pt x="9581" y="38"/>
                  <a:pt x="9356" y="85"/>
                  <a:pt x="9117" y="118"/>
                </a:cubicBezTo>
                <a:cubicBezTo>
                  <a:pt x="8056" y="262"/>
                  <a:pt x="6937" y="623"/>
                  <a:pt x="5838" y="1184"/>
                </a:cubicBezTo>
                <a:cubicBezTo>
                  <a:pt x="3495" y="2379"/>
                  <a:pt x="1652" y="4410"/>
                  <a:pt x="720" y="6830"/>
                </a:cubicBezTo>
                <a:cubicBezTo>
                  <a:pt x="427" y="7590"/>
                  <a:pt x="196" y="8465"/>
                  <a:pt x="113" y="9123"/>
                </a:cubicBezTo>
                <a:cubicBezTo>
                  <a:pt x="89" y="9309"/>
                  <a:pt x="57" y="9490"/>
                  <a:pt x="38" y="9526"/>
                </a:cubicBezTo>
                <a:cubicBezTo>
                  <a:pt x="29" y="9542"/>
                  <a:pt x="18" y="10010"/>
                  <a:pt x="13" y="10692"/>
                </a:cubicBezTo>
                <a:cubicBezTo>
                  <a:pt x="18" y="11374"/>
                  <a:pt x="30" y="11854"/>
                  <a:pt x="38" y="11869"/>
                </a:cubicBezTo>
                <a:cubicBezTo>
                  <a:pt x="56" y="11905"/>
                  <a:pt x="98" y="12134"/>
                  <a:pt x="131" y="12371"/>
                </a:cubicBezTo>
                <a:cubicBezTo>
                  <a:pt x="438" y="14574"/>
                  <a:pt x="1606" y="16812"/>
                  <a:pt x="3285" y="18414"/>
                </a:cubicBezTo>
                <a:cubicBezTo>
                  <a:pt x="5055" y="20103"/>
                  <a:pt x="7320" y="21141"/>
                  <a:pt x="9761" y="21383"/>
                </a:cubicBezTo>
                <a:cubicBezTo>
                  <a:pt x="10011" y="21408"/>
                  <a:pt x="10220" y="21449"/>
                  <a:pt x="10224" y="21470"/>
                </a:cubicBezTo>
                <a:cubicBezTo>
                  <a:pt x="10230" y="21494"/>
                  <a:pt x="8492" y="21507"/>
                  <a:pt x="5118" y="21513"/>
                </a:cubicBezTo>
                <a:cubicBezTo>
                  <a:pt x="1752" y="21519"/>
                  <a:pt x="0" y="21538"/>
                  <a:pt x="0" y="21563"/>
                </a:cubicBezTo>
                <a:cubicBezTo>
                  <a:pt x="0" y="21588"/>
                  <a:pt x="3652" y="21600"/>
                  <a:pt x="10800" y="21600"/>
                </a:cubicBezTo>
                <a:cubicBezTo>
                  <a:pt x="17948" y="21600"/>
                  <a:pt x="21600" y="21588"/>
                  <a:pt x="21600" y="21563"/>
                </a:cubicBezTo>
                <a:cubicBezTo>
                  <a:pt x="21600" y="21538"/>
                  <a:pt x="19910" y="21519"/>
                  <a:pt x="16663" y="21513"/>
                </a:cubicBezTo>
                <a:cubicBezTo>
                  <a:pt x="13412" y="21507"/>
                  <a:pt x="11726" y="21495"/>
                  <a:pt x="11720" y="21470"/>
                </a:cubicBezTo>
                <a:cubicBezTo>
                  <a:pt x="11715" y="21449"/>
                  <a:pt x="11766" y="21426"/>
                  <a:pt x="11839" y="21420"/>
                </a:cubicBezTo>
                <a:cubicBezTo>
                  <a:pt x="12299" y="21383"/>
                  <a:pt x="13134" y="21233"/>
                  <a:pt x="13610" y="21104"/>
                </a:cubicBezTo>
                <a:cubicBezTo>
                  <a:pt x="16697" y="20267"/>
                  <a:pt x="19136" y="18296"/>
                  <a:pt x="20555" y="15489"/>
                </a:cubicBezTo>
                <a:cubicBezTo>
                  <a:pt x="20803" y="14998"/>
                  <a:pt x="20950" y="14644"/>
                  <a:pt x="21131" y="14100"/>
                </a:cubicBezTo>
                <a:cubicBezTo>
                  <a:pt x="21277" y="13661"/>
                  <a:pt x="21477" y="12909"/>
                  <a:pt x="21512" y="12650"/>
                </a:cubicBezTo>
                <a:cubicBezTo>
                  <a:pt x="21525" y="12556"/>
                  <a:pt x="21551" y="12469"/>
                  <a:pt x="21569" y="12458"/>
                </a:cubicBezTo>
                <a:cubicBezTo>
                  <a:pt x="21577" y="12453"/>
                  <a:pt x="21582" y="11745"/>
                  <a:pt x="21587" y="10667"/>
                </a:cubicBezTo>
                <a:cubicBezTo>
                  <a:pt x="21581" y="9625"/>
                  <a:pt x="21573" y="9019"/>
                  <a:pt x="21562" y="8999"/>
                </a:cubicBezTo>
                <a:cubicBezTo>
                  <a:pt x="21543" y="8964"/>
                  <a:pt x="21472" y="8683"/>
                  <a:pt x="21406" y="8373"/>
                </a:cubicBezTo>
                <a:cubicBezTo>
                  <a:pt x="20822" y="5617"/>
                  <a:pt x="19002" y="3069"/>
                  <a:pt x="16550" y="1580"/>
                </a:cubicBezTo>
                <a:cubicBezTo>
                  <a:pt x="15267" y="801"/>
                  <a:pt x="13659" y="218"/>
                  <a:pt x="12377" y="74"/>
                </a:cubicBezTo>
                <a:cubicBezTo>
                  <a:pt x="12247" y="60"/>
                  <a:pt x="12131" y="37"/>
                  <a:pt x="12120" y="19"/>
                </a:cubicBezTo>
                <a:cubicBezTo>
                  <a:pt x="12116" y="11"/>
                  <a:pt x="11437" y="5"/>
                  <a:pt x="10731" y="0"/>
                </a:cubicBezTo>
                <a:close/>
              </a:path>
            </a:pathLst>
          </a:custGeom>
          <a:ln w="12700">
            <a:miter lim="400000"/>
          </a:ln>
        </p:spPr>
      </p:pic>
      <p:sp>
        <p:nvSpPr>
          <p:cNvPr id="381" name="Shape 381"/>
          <p:cNvSpPr/>
          <p:nvPr/>
        </p:nvSpPr>
        <p:spPr>
          <a:xfrm>
            <a:off x="297658" y="6502686"/>
            <a:ext cx="2994551"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Han realizado compras en internet</a:t>
            </a:r>
          </a:p>
        </p:txBody>
      </p:sp>
      <p:sp>
        <p:nvSpPr>
          <p:cNvPr id="382" name="Shape 382"/>
          <p:cNvSpPr/>
          <p:nvPr/>
        </p:nvSpPr>
        <p:spPr>
          <a:xfrm>
            <a:off x="1053697" y="5799647"/>
            <a:ext cx="1482472"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76,4%</a:t>
            </a:r>
          </a:p>
        </p:txBody>
      </p:sp>
      <p:sp>
        <p:nvSpPr>
          <p:cNvPr id="383" name="Shape 383"/>
          <p:cNvSpPr/>
          <p:nvPr/>
        </p:nvSpPr>
        <p:spPr>
          <a:xfrm>
            <a:off x="3021806" y="4047841"/>
            <a:ext cx="3148410" cy="41894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34" y="0"/>
                </a:moveTo>
                <a:cubicBezTo>
                  <a:pt x="1494" y="0"/>
                  <a:pt x="1299" y="147"/>
                  <a:pt x="1299" y="327"/>
                </a:cubicBezTo>
                <a:lnTo>
                  <a:pt x="1299" y="9251"/>
                </a:lnTo>
                <a:lnTo>
                  <a:pt x="0" y="9906"/>
                </a:lnTo>
                <a:lnTo>
                  <a:pt x="1299" y="10559"/>
                </a:lnTo>
                <a:lnTo>
                  <a:pt x="1299" y="21273"/>
                </a:lnTo>
                <a:cubicBezTo>
                  <a:pt x="1299" y="21453"/>
                  <a:pt x="1494" y="21600"/>
                  <a:pt x="1734" y="21600"/>
                </a:cubicBezTo>
                <a:lnTo>
                  <a:pt x="21164" y="21600"/>
                </a:lnTo>
                <a:cubicBezTo>
                  <a:pt x="21405" y="21600"/>
                  <a:pt x="21600" y="21453"/>
                  <a:pt x="21600" y="21273"/>
                </a:cubicBezTo>
                <a:lnTo>
                  <a:pt x="21600" y="327"/>
                </a:lnTo>
                <a:cubicBezTo>
                  <a:pt x="21600" y="147"/>
                  <a:pt x="21405" y="0"/>
                  <a:pt x="21164" y="0"/>
                </a:cubicBezTo>
                <a:lnTo>
                  <a:pt x="1734" y="0"/>
                </a:lnTo>
                <a:close/>
              </a:path>
            </a:pathLst>
          </a:custGeom>
          <a:gradFill>
            <a:gsLst>
              <a:gs pos="0">
                <a:schemeClr val="accent6">
                  <a:hueOff val="7068528"/>
                  <a:satOff val="-63217"/>
                  <a:lumOff val="21330"/>
                </a:schemeClr>
              </a:gs>
              <a:gs pos="100000">
                <a:schemeClr val="accent6">
                  <a:hueOff val="10811956"/>
                  <a:satOff val="-58544"/>
                  <a:lumOff val="-9736"/>
                </a:schemeClr>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defRPr sz="2400">
                <a:effectLst>
                  <a:outerShdw sx="100000" sy="100000" kx="0" ky="0" algn="b" rotWithShape="0" blurRad="25400" dist="23998" dir="2700000">
                    <a:srgbClr val="000000">
                      <a:alpha val="31034"/>
                    </a:srgbClr>
                  </a:outerShdw>
                </a:effectLst>
              </a:defRPr>
            </a:pPr>
          </a:p>
        </p:txBody>
      </p:sp>
      <p:pic>
        <p:nvPicPr>
          <p:cNvPr id="384" name="Captura de pantalla 2016-05-19 a las 2.07.40 a.m..png"/>
          <p:cNvPicPr>
            <a:picLocks noChangeAspect="1"/>
          </p:cNvPicPr>
          <p:nvPr/>
        </p:nvPicPr>
        <p:blipFill>
          <a:blip r:embed="rId4">
            <a:extLst/>
          </a:blip>
          <a:srcRect l="2716" t="4345" r="3491" b="1128"/>
          <a:stretch>
            <a:fillRect/>
          </a:stretch>
        </p:blipFill>
        <p:spPr>
          <a:xfrm>
            <a:off x="1053567" y="4408905"/>
            <a:ext cx="1370125" cy="1373505"/>
          </a:xfrm>
          <a:custGeom>
            <a:avLst/>
            <a:gdLst/>
            <a:ahLst/>
            <a:cxnLst>
              <a:cxn ang="0">
                <a:pos x="wd2" y="hd2"/>
              </a:cxn>
              <a:cxn ang="5400000">
                <a:pos x="wd2" y="hd2"/>
              </a:cxn>
              <a:cxn ang="10800000">
                <a:pos x="wd2" y="hd2"/>
              </a:cxn>
              <a:cxn ang="16200000">
                <a:pos x="wd2" y="hd2"/>
              </a:cxn>
            </a:cxnLst>
            <a:rect l="0" t="0" r="r" b="b"/>
            <a:pathLst>
              <a:path w="21545" h="21493" fill="norm" stroke="1" extrusionOk="0">
                <a:moveTo>
                  <a:pt x="15710" y="13"/>
                </a:moveTo>
                <a:cubicBezTo>
                  <a:pt x="15357" y="43"/>
                  <a:pt x="14795" y="134"/>
                  <a:pt x="13669" y="311"/>
                </a:cubicBezTo>
                <a:cubicBezTo>
                  <a:pt x="13400" y="353"/>
                  <a:pt x="12689" y="461"/>
                  <a:pt x="12084" y="553"/>
                </a:cubicBezTo>
                <a:cubicBezTo>
                  <a:pt x="11479" y="644"/>
                  <a:pt x="10832" y="753"/>
                  <a:pt x="10648" y="795"/>
                </a:cubicBezTo>
                <a:cubicBezTo>
                  <a:pt x="10465" y="837"/>
                  <a:pt x="10101" y="888"/>
                  <a:pt x="9837" y="913"/>
                </a:cubicBezTo>
                <a:cubicBezTo>
                  <a:pt x="9573" y="938"/>
                  <a:pt x="9081" y="1013"/>
                  <a:pt x="8745" y="1075"/>
                </a:cubicBezTo>
                <a:cubicBezTo>
                  <a:pt x="7995" y="1212"/>
                  <a:pt x="6749" y="1404"/>
                  <a:pt x="3815" y="1845"/>
                </a:cubicBezTo>
                <a:cubicBezTo>
                  <a:pt x="2309" y="2071"/>
                  <a:pt x="1637" y="2300"/>
                  <a:pt x="1087" y="2764"/>
                </a:cubicBezTo>
                <a:cubicBezTo>
                  <a:pt x="711" y="3082"/>
                  <a:pt x="213" y="3807"/>
                  <a:pt x="89" y="4223"/>
                </a:cubicBezTo>
                <a:cubicBezTo>
                  <a:pt x="-55" y="4706"/>
                  <a:pt x="-24" y="5674"/>
                  <a:pt x="176" y="7105"/>
                </a:cubicBezTo>
                <a:cubicBezTo>
                  <a:pt x="273" y="7795"/>
                  <a:pt x="431" y="8975"/>
                  <a:pt x="526" y="9732"/>
                </a:cubicBezTo>
                <a:cubicBezTo>
                  <a:pt x="620" y="10489"/>
                  <a:pt x="729" y="11364"/>
                  <a:pt x="769" y="11676"/>
                </a:cubicBezTo>
                <a:cubicBezTo>
                  <a:pt x="809" y="11987"/>
                  <a:pt x="880" y="12531"/>
                  <a:pt x="925" y="12887"/>
                </a:cubicBezTo>
                <a:cubicBezTo>
                  <a:pt x="970" y="13243"/>
                  <a:pt x="1040" y="13829"/>
                  <a:pt x="1087" y="14185"/>
                </a:cubicBezTo>
                <a:cubicBezTo>
                  <a:pt x="1134" y="14541"/>
                  <a:pt x="1193" y="14976"/>
                  <a:pt x="1212" y="15154"/>
                </a:cubicBezTo>
                <a:cubicBezTo>
                  <a:pt x="1231" y="15332"/>
                  <a:pt x="1281" y="15715"/>
                  <a:pt x="1324" y="16005"/>
                </a:cubicBezTo>
                <a:cubicBezTo>
                  <a:pt x="1368" y="16294"/>
                  <a:pt x="1445" y="16837"/>
                  <a:pt x="1493" y="17216"/>
                </a:cubicBezTo>
                <a:cubicBezTo>
                  <a:pt x="1541" y="17594"/>
                  <a:pt x="1609" y="18159"/>
                  <a:pt x="1649" y="18470"/>
                </a:cubicBezTo>
                <a:cubicBezTo>
                  <a:pt x="1689" y="18782"/>
                  <a:pt x="1800" y="19248"/>
                  <a:pt x="1899" y="19507"/>
                </a:cubicBezTo>
                <a:cubicBezTo>
                  <a:pt x="2235" y="20393"/>
                  <a:pt x="3328" y="21270"/>
                  <a:pt x="4301" y="21432"/>
                </a:cubicBezTo>
                <a:cubicBezTo>
                  <a:pt x="4895" y="21532"/>
                  <a:pt x="4451" y="21582"/>
                  <a:pt x="8333" y="20979"/>
                </a:cubicBezTo>
                <a:cubicBezTo>
                  <a:pt x="9341" y="20823"/>
                  <a:pt x="10610" y="20624"/>
                  <a:pt x="11148" y="20538"/>
                </a:cubicBezTo>
                <a:cubicBezTo>
                  <a:pt x="11685" y="20452"/>
                  <a:pt x="12600" y="20308"/>
                  <a:pt x="13182" y="20215"/>
                </a:cubicBezTo>
                <a:cubicBezTo>
                  <a:pt x="13765" y="20123"/>
                  <a:pt x="14555" y="19994"/>
                  <a:pt x="14936" y="19930"/>
                </a:cubicBezTo>
                <a:cubicBezTo>
                  <a:pt x="15317" y="19865"/>
                  <a:pt x="15774" y="19792"/>
                  <a:pt x="15953" y="19774"/>
                </a:cubicBezTo>
                <a:cubicBezTo>
                  <a:pt x="16725" y="19697"/>
                  <a:pt x="18967" y="19303"/>
                  <a:pt x="19411" y="19166"/>
                </a:cubicBezTo>
                <a:cubicBezTo>
                  <a:pt x="20696" y="18768"/>
                  <a:pt x="21545" y="17606"/>
                  <a:pt x="21545" y="16241"/>
                </a:cubicBezTo>
                <a:cubicBezTo>
                  <a:pt x="21545" y="15680"/>
                  <a:pt x="21296" y="14026"/>
                  <a:pt x="21008" y="12688"/>
                </a:cubicBezTo>
                <a:cubicBezTo>
                  <a:pt x="20946" y="12399"/>
                  <a:pt x="20832" y="11813"/>
                  <a:pt x="20759" y="11390"/>
                </a:cubicBezTo>
                <a:cubicBezTo>
                  <a:pt x="20685" y="10967"/>
                  <a:pt x="20468" y="9802"/>
                  <a:pt x="20272" y="8800"/>
                </a:cubicBezTo>
                <a:cubicBezTo>
                  <a:pt x="20076" y="7799"/>
                  <a:pt x="19852" y="6655"/>
                  <a:pt x="19779" y="6254"/>
                </a:cubicBezTo>
                <a:cubicBezTo>
                  <a:pt x="19393" y="4136"/>
                  <a:pt x="19063" y="2484"/>
                  <a:pt x="18949" y="2124"/>
                </a:cubicBezTo>
                <a:cubicBezTo>
                  <a:pt x="18601" y="1030"/>
                  <a:pt x="17700" y="275"/>
                  <a:pt x="16502" y="62"/>
                </a:cubicBezTo>
                <a:cubicBezTo>
                  <a:pt x="16205" y="9"/>
                  <a:pt x="16062" y="-18"/>
                  <a:pt x="15710" y="13"/>
                </a:cubicBezTo>
                <a:close/>
              </a:path>
            </a:pathLst>
          </a:custGeom>
          <a:ln w="12700">
            <a:miter lim="400000"/>
          </a:ln>
          <a:effectLst>
            <a:outerShdw sx="100000" sy="100000" kx="0" ky="0" algn="b" rotWithShape="0" blurRad="355600" dist="0" dir="0">
              <a:srgbClr val="000000">
                <a:alpha val="75000"/>
              </a:srgbClr>
            </a:outerShdw>
          </a:effectLst>
        </p:spPr>
      </p:pic>
      <p:sp>
        <p:nvSpPr>
          <p:cNvPr id="385" name="Shape 385"/>
          <p:cNvSpPr/>
          <p:nvPr/>
        </p:nvSpPr>
        <p:spPr>
          <a:xfrm>
            <a:off x="3162566" y="5086544"/>
            <a:ext cx="2994551"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Experiencia Satisfactoria</a:t>
            </a:r>
          </a:p>
        </p:txBody>
      </p:sp>
      <p:sp>
        <p:nvSpPr>
          <p:cNvPr id="386" name="Shape 386"/>
          <p:cNvSpPr/>
          <p:nvPr/>
        </p:nvSpPr>
        <p:spPr>
          <a:xfrm>
            <a:off x="3918606" y="4408905"/>
            <a:ext cx="1482472"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48,2%</a:t>
            </a:r>
          </a:p>
        </p:txBody>
      </p:sp>
      <p:sp>
        <p:nvSpPr>
          <p:cNvPr id="387" name="Shape 387"/>
          <p:cNvSpPr/>
          <p:nvPr/>
        </p:nvSpPr>
        <p:spPr>
          <a:xfrm>
            <a:off x="3238766" y="6125767"/>
            <a:ext cx="2994551"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Busca información completa del producto</a:t>
            </a:r>
          </a:p>
        </p:txBody>
      </p:sp>
      <p:sp>
        <p:nvSpPr>
          <p:cNvPr id="388" name="Shape 388"/>
          <p:cNvSpPr/>
          <p:nvPr/>
        </p:nvSpPr>
        <p:spPr>
          <a:xfrm>
            <a:off x="3860643" y="5600528"/>
            <a:ext cx="1750797"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65,71%</a:t>
            </a:r>
          </a:p>
        </p:txBody>
      </p:sp>
      <p:sp>
        <p:nvSpPr>
          <p:cNvPr id="389" name="Shape 389"/>
          <p:cNvSpPr/>
          <p:nvPr/>
        </p:nvSpPr>
        <p:spPr>
          <a:xfrm>
            <a:off x="3238766" y="7389051"/>
            <a:ext cx="2994551"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Requiere respuesta rápida del vendedor</a:t>
            </a:r>
          </a:p>
        </p:txBody>
      </p:sp>
      <p:sp>
        <p:nvSpPr>
          <p:cNvPr id="390" name="Shape 390"/>
          <p:cNvSpPr/>
          <p:nvPr/>
        </p:nvSpPr>
        <p:spPr>
          <a:xfrm>
            <a:off x="4196050" y="6792151"/>
            <a:ext cx="1079983"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80%</a:t>
            </a:r>
          </a:p>
        </p:txBody>
      </p:sp>
      <p:sp>
        <p:nvSpPr>
          <p:cNvPr id="391" name="Shape 391"/>
          <p:cNvSpPr/>
          <p:nvPr/>
        </p:nvSpPr>
        <p:spPr>
          <a:xfrm>
            <a:off x="3221833" y="2755544"/>
            <a:ext cx="2994551"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Ha vendido alguna artículo en internet</a:t>
            </a:r>
          </a:p>
        </p:txBody>
      </p:sp>
      <p:sp>
        <p:nvSpPr>
          <p:cNvPr id="392" name="Shape 392"/>
          <p:cNvSpPr/>
          <p:nvPr/>
        </p:nvSpPr>
        <p:spPr>
          <a:xfrm>
            <a:off x="3843709" y="2158644"/>
            <a:ext cx="1750798"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41,43%</a:t>
            </a:r>
          </a:p>
        </p:txBody>
      </p:sp>
      <p:pic>
        <p:nvPicPr>
          <p:cNvPr id="393" name="Captura de pantalla 2016-05-19 a las 2.14.22 a.m..png"/>
          <p:cNvPicPr>
            <a:picLocks noChangeAspect="1"/>
          </p:cNvPicPr>
          <p:nvPr/>
        </p:nvPicPr>
        <p:blipFill>
          <a:blip r:embed="rId5">
            <a:extLst/>
          </a:blip>
          <a:srcRect l="7" t="7944" r="4012" b="6749"/>
          <a:stretch>
            <a:fillRect/>
          </a:stretch>
        </p:blipFill>
        <p:spPr>
          <a:xfrm>
            <a:off x="3863313" y="755892"/>
            <a:ext cx="1593057" cy="1590683"/>
          </a:xfrm>
          <a:custGeom>
            <a:avLst/>
            <a:gdLst/>
            <a:ahLst/>
            <a:cxnLst>
              <a:cxn ang="0">
                <a:pos x="wd2" y="hd2"/>
              </a:cxn>
              <a:cxn ang="5400000">
                <a:pos x="wd2" y="hd2"/>
              </a:cxn>
              <a:cxn ang="10800000">
                <a:pos x="wd2" y="hd2"/>
              </a:cxn>
              <a:cxn ang="16200000">
                <a:pos x="wd2" y="hd2"/>
              </a:cxn>
            </a:cxnLst>
            <a:rect l="0" t="0" r="r" b="b"/>
            <a:pathLst>
              <a:path w="21600" h="21561" fill="norm" stroke="1" extrusionOk="0">
                <a:moveTo>
                  <a:pt x="10832" y="0"/>
                </a:moveTo>
                <a:cubicBezTo>
                  <a:pt x="10129" y="0"/>
                  <a:pt x="9427" y="36"/>
                  <a:pt x="8981" y="113"/>
                </a:cubicBezTo>
                <a:cubicBezTo>
                  <a:pt x="6359" y="564"/>
                  <a:pt x="3808" y="2105"/>
                  <a:pt x="2244" y="4180"/>
                </a:cubicBezTo>
                <a:cubicBezTo>
                  <a:pt x="1300" y="5432"/>
                  <a:pt x="385" y="7484"/>
                  <a:pt x="221" y="8725"/>
                </a:cubicBezTo>
                <a:cubicBezTo>
                  <a:pt x="186" y="8985"/>
                  <a:pt x="125" y="9220"/>
                  <a:pt x="81" y="9247"/>
                </a:cubicBezTo>
                <a:cubicBezTo>
                  <a:pt x="28" y="9280"/>
                  <a:pt x="0" y="10026"/>
                  <a:pt x="0" y="10770"/>
                </a:cubicBezTo>
                <a:cubicBezTo>
                  <a:pt x="0" y="11513"/>
                  <a:pt x="28" y="12254"/>
                  <a:pt x="81" y="12287"/>
                </a:cubicBezTo>
                <a:cubicBezTo>
                  <a:pt x="125" y="12314"/>
                  <a:pt x="186" y="12549"/>
                  <a:pt x="221" y="12808"/>
                </a:cubicBezTo>
                <a:cubicBezTo>
                  <a:pt x="255" y="13068"/>
                  <a:pt x="414" y="13665"/>
                  <a:pt x="570" y="14132"/>
                </a:cubicBezTo>
                <a:cubicBezTo>
                  <a:pt x="1135" y="15817"/>
                  <a:pt x="1945" y="17146"/>
                  <a:pt x="3148" y="18365"/>
                </a:cubicBezTo>
                <a:cubicBezTo>
                  <a:pt x="4973" y="20215"/>
                  <a:pt x="7289" y="21285"/>
                  <a:pt x="10046" y="21545"/>
                </a:cubicBezTo>
                <a:cubicBezTo>
                  <a:pt x="10634" y="21600"/>
                  <a:pt x="12212" y="21507"/>
                  <a:pt x="12920" y="21372"/>
                </a:cubicBezTo>
                <a:cubicBezTo>
                  <a:pt x="13732" y="21219"/>
                  <a:pt x="14956" y="20795"/>
                  <a:pt x="15740" y="20399"/>
                </a:cubicBezTo>
                <a:cubicBezTo>
                  <a:pt x="18733" y="18888"/>
                  <a:pt x="20865" y="16004"/>
                  <a:pt x="21492" y="12620"/>
                </a:cubicBezTo>
                <a:cubicBezTo>
                  <a:pt x="21563" y="12236"/>
                  <a:pt x="21600" y="11507"/>
                  <a:pt x="21600" y="10775"/>
                </a:cubicBezTo>
                <a:cubicBezTo>
                  <a:pt x="21599" y="10043"/>
                  <a:pt x="21563" y="9311"/>
                  <a:pt x="21492" y="8919"/>
                </a:cubicBezTo>
                <a:cubicBezTo>
                  <a:pt x="20670" y="4413"/>
                  <a:pt x="17141" y="879"/>
                  <a:pt x="12689" y="113"/>
                </a:cubicBezTo>
                <a:cubicBezTo>
                  <a:pt x="12242" y="36"/>
                  <a:pt x="11535" y="0"/>
                  <a:pt x="10832" y="0"/>
                </a:cubicBezTo>
                <a:close/>
              </a:path>
            </a:pathLst>
          </a:custGeom>
          <a:ln w="12700">
            <a:miter lim="400000"/>
          </a:ln>
        </p:spPr>
      </p:pic>
      <p:sp>
        <p:nvSpPr>
          <p:cNvPr id="394" name="Shape 394"/>
          <p:cNvSpPr/>
          <p:nvPr/>
        </p:nvSpPr>
        <p:spPr>
          <a:xfrm>
            <a:off x="6667235" y="1126066"/>
            <a:ext cx="1406272"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vl1pPr>
          </a:lstStyle>
          <a:p>
            <a:pPr/>
            <a:r>
              <a:t>67,86%</a:t>
            </a:r>
          </a:p>
        </p:txBody>
      </p:sp>
      <p:sp>
        <p:nvSpPr>
          <p:cNvPr id="395" name="Shape 395"/>
          <p:cNvSpPr/>
          <p:nvPr/>
        </p:nvSpPr>
        <p:spPr>
          <a:xfrm>
            <a:off x="6667235" y="1999966"/>
            <a:ext cx="1406272"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vl1pPr>
          </a:lstStyle>
          <a:p>
            <a:pPr/>
            <a:r>
              <a:t>59,29%</a:t>
            </a:r>
          </a:p>
        </p:txBody>
      </p:sp>
      <p:sp>
        <p:nvSpPr>
          <p:cNvPr id="396" name="Shape 396"/>
          <p:cNvSpPr/>
          <p:nvPr/>
        </p:nvSpPr>
        <p:spPr>
          <a:xfrm>
            <a:off x="6705473" y="2876266"/>
            <a:ext cx="1406272"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vl1pPr>
          </a:lstStyle>
          <a:p>
            <a:pPr/>
            <a:r>
              <a:t>35,71%</a:t>
            </a:r>
          </a:p>
        </p:txBody>
      </p:sp>
      <p:pic>
        <p:nvPicPr>
          <p:cNvPr id="397" name="Captura de pantalla 2016-05-18 a las 12.35.51 p.m..png"/>
          <p:cNvPicPr>
            <a:picLocks noChangeAspect="1"/>
          </p:cNvPicPr>
          <p:nvPr/>
        </p:nvPicPr>
        <p:blipFill>
          <a:blip r:embed="rId6">
            <a:extLst/>
          </a:blip>
          <a:srcRect l="6803" t="6410" r="6925" b="10109"/>
          <a:stretch>
            <a:fillRect/>
          </a:stretch>
        </p:blipFill>
        <p:spPr>
          <a:xfrm>
            <a:off x="8248374" y="1049884"/>
            <a:ext cx="640711" cy="711165"/>
          </a:xfrm>
          <a:custGeom>
            <a:avLst/>
            <a:gdLst/>
            <a:ahLst/>
            <a:cxnLst>
              <a:cxn ang="0">
                <a:pos x="wd2" y="hd2"/>
              </a:cxn>
              <a:cxn ang="5400000">
                <a:pos x="wd2" y="hd2"/>
              </a:cxn>
              <a:cxn ang="10800000">
                <a:pos x="wd2" y="hd2"/>
              </a:cxn>
              <a:cxn ang="16200000">
                <a:pos x="wd2" y="hd2"/>
              </a:cxn>
            </a:cxnLst>
            <a:rect l="0" t="0" r="r" b="b"/>
            <a:pathLst>
              <a:path w="21584" h="21596" fill="norm" stroke="1" extrusionOk="0">
                <a:moveTo>
                  <a:pt x="10805" y="0"/>
                </a:moveTo>
                <a:cubicBezTo>
                  <a:pt x="3776" y="0"/>
                  <a:pt x="1784" y="22"/>
                  <a:pt x="1514" y="96"/>
                </a:cubicBezTo>
                <a:cubicBezTo>
                  <a:pt x="1048" y="224"/>
                  <a:pt x="530" y="599"/>
                  <a:pt x="257" y="1000"/>
                </a:cubicBezTo>
                <a:lnTo>
                  <a:pt x="30" y="1326"/>
                </a:lnTo>
                <a:lnTo>
                  <a:pt x="3" y="10485"/>
                </a:lnTo>
                <a:cubicBezTo>
                  <a:pt x="-9" y="15996"/>
                  <a:pt x="11" y="19677"/>
                  <a:pt x="56" y="19717"/>
                </a:cubicBezTo>
                <a:cubicBezTo>
                  <a:pt x="98" y="19753"/>
                  <a:pt x="260" y="19788"/>
                  <a:pt x="417" y="19801"/>
                </a:cubicBezTo>
                <a:cubicBezTo>
                  <a:pt x="575" y="19814"/>
                  <a:pt x="5375" y="19823"/>
                  <a:pt x="11086" y="19813"/>
                </a:cubicBezTo>
                <a:lnTo>
                  <a:pt x="21474" y="19789"/>
                </a:lnTo>
                <a:lnTo>
                  <a:pt x="21528" y="19536"/>
                </a:lnTo>
                <a:cubicBezTo>
                  <a:pt x="21560" y="19398"/>
                  <a:pt x="21591" y="15276"/>
                  <a:pt x="21581" y="10377"/>
                </a:cubicBezTo>
                <a:cubicBezTo>
                  <a:pt x="21565" y="2030"/>
                  <a:pt x="21543" y="1454"/>
                  <a:pt x="21408" y="1193"/>
                </a:cubicBezTo>
                <a:cubicBezTo>
                  <a:pt x="21170" y="736"/>
                  <a:pt x="20723" y="353"/>
                  <a:pt x="20218" y="169"/>
                </a:cubicBezTo>
                <a:lnTo>
                  <a:pt x="19763" y="0"/>
                </a:lnTo>
                <a:lnTo>
                  <a:pt x="10805" y="0"/>
                </a:lnTo>
                <a:close/>
                <a:moveTo>
                  <a:pt x="13132" y="20078"/>
                </a:moveTo>
                <a:cubicBezTo>
                  <a:pt x="6879" y="20067"/>
                  <a:pt x="5471" y="20080"/>
                  <a:pt x="5217" y="20163"/>
                </a:cubicBezTo>
                <a:cubicBezTo>
                  <a:pt x="4965" y="20245"/>
                  <a:pt x="4885" y="20251"/>
                  <a:pt x="4749" y="20175"/>
                </a:cubicBezTo>
                <a:cubicBezTo>
                  <a:pt x="4618" y="20101"/>
                  <a:pt x="4548" y="20093"/>
                  <a:pt x="4455" y="20163"/>
                </a:cubicBezTo>
                <a:cubicBezTo>
                  <a:pt x="4362" y="20232"/>
                  <a:pt x="4297" y="20235"/>
                  <a:pt x="4147" y="20163"/>
                </a:cubicBezTo>
                <a:cubicBezTo>
                  <a:pt x="4013" y="20098"/>
                  <a:pt x="3624" y="20072"/>
                  <a:pt x="2824" y="20090"/>
                </a:cubicBezTo>
                <a:cubicBezTo>
                  <a:pt x="1832" y="20113"/>
                  <a:pt x="1657" y="20143"/>
                  <a:pt x="1407" y="20283"/>
                </a:cubicBezTo>
                <a:cubicBezTo>
                  <a:pt x="1145" y="20429"/>
                  <a:pt x="1091" y="20437"/>
                  <a:pt x="845" y="20343"/>
                </a:cubicBezTo>
                <a:cubicBezTo>
                  <a:pt x="607" y="20253"/>
                  <a:pt x="569" y="20252"/>
                  <a:pt x="524" y="20355"/>
                </a:cubicBezTo>
                <a:cubicBezTo>
                  <a:pt x="494" y="20426"/>
                  <a:pt x="534" y="20494"/>
                  <a:pt x="618" y="20536"/>
                </a:cubicBezTo>
                <a:cubicBezTo>
                  <a:pt x="717" y="20586"/>
                  <a:pt x="743" y="20675"/>
                  <a:pt x="711" y="20813"/>
                </a:cubicBezTo>
                <a:cubicBezTo>
                  <a:pt x="646" y="21103"/>
                  <a:pt x="764" y="21189"/>
                  <a:pt x="1527" y="21488"/>
                </a:cubicBezTo>
                <a:cubicBezTo>
                  <a:pt x="1617" y="21524"/>
                  <a:pt x="2609" y="21571"/>
                  <a:pt x="3733" y="21585"/>
                </a:cubicBezTo>
                <a:cubicBezTo>
                  <a:pt x="4857" y="21599"/>
                  <a:pt x="7780" y="21600"/>
                  <a:pt x="10231" y="21585"/>
                </a:cubicBezTo>
                <a:cubicBezTo>
                  <a:pt x="12681" y="21569"/>
                  <a:pt x="15837" y="21558"/>
                  <a:pt x="17236" y="21561"/>
                </a:cubicBezTo>
                <a:cubicBezTo>
                  <a:pt x="19338" y="21564"/>
                  <a:pt x="19790" y="21539"/>
                  <a:pt x="19870" y="21452"/>
                </a:cubicBezTo>
                <a:cubicBezTo>
                  <a:pt x="19923" y="21394"/>
                  <a:pt x="20042" y="21372"/>
                  <a:pt x="20124" y="21392"/>
                </a:cubicBezTo>
                <a:cubicBezTo>
                  <a:pt x="20226" y="21416"/>
                  <a:pt x="20281" y="21376"/>
                  <a:pt x="20311" y="21271"/>
                </a:cubicBezTo>
                <a:cubicBezTo>
                  <a:pt x="20337" y="21181"/>
                  <a:pt x="20417" y="21115"/>
                  <a:pt x="20512" y="21115"/>
                </a:cubicBezTo>
                <a:cubicBezTo>
                  <a:pt x="20600" y="21115"/>
                  <a:pt x="20721" y="21069"/>
                  <a:pt x="20766" y="21018"/>
                </a:cubicBezTo>
                <a:cubicBezTo>
                  <a:pt x="20859" y="20912"/>
                  <a:pt x="20877" y="20298"/>
                  <a:pt x="20793" y="20175"/>
                </a:cubicBezTo>
                <a:cubicBezTo>
                  <a:pt x="20751" y="20115"/>
                  <a:pt x="18645" y="20088"/>
                  <a:pt x="13132" y="20078"/>
                </a:cubicBezTo>
                <a:close/>
              </a:path>
            </a:pathLst>
          </a:custGeom>
          <a:ln w="12700">
            <a:miter lim="400000"/>
          </a:ln>
        </p:spPr>
      </p:pic>
      <p:pic>
        <p:nvPicPr>
          <p:cNvPr id="398" name="Captura de pantalla 2016-05-19 a las 2.18.20 a.m..png"/>
          <p:cNvPicPr>
            <a:picLocks noChangeAspect="1"/>
          </p:cNvPicPr>
          <p:nvPr/>
        </p:nvPicPr>
        <p:blipFill>
          <a:blip r:embed="rId7">
            <a:extLst/>
          </a:blip>
          <a:srcRect l="15373" t="1347" r="12202" b="4521"/>
          <a:stretch>
            <a:fillRect/>
          </a:stretch>
        </p:blipFill>
        <p:spPr>
          <a:xfrm>
            <a:off x="8215203" y="1923700"/>
            <a:ext cx="707052" cy="711333"/>
          </a:xfrm>
          <a:custGeom>
            <a:avLst/>
            <a:gdLst/>
            <a:ahLst/>
            <a:cxnLst>
              <a:cxn ang="0">
                <a:pos x="wd2" y="hd2"/>
              </a:cxn>
              <a:cxn ang="5400000">
                <a:pos x="wd2" y="hd2"/>
              </a:cxn>
              <a:cxn ang="10800000">
                <a:pos x="wd2" y="hd2"/>
              </a:cxn>
              <a:cxn ang="16200000">
                <a:pos x="wd2" y="hd2"/>
              </a:cxn>
            </a:cxnLst>
            <a:rect l="0" t="0" r="r" b="b"/>
            <a:pathLst>
              <a:path w="21473" h="21587" fill="norm" stroke="1" extrusionOk="0">
                <a:moveTo>
                  <a:pt x="11221" y="0"/>
                </a:moveTo>
                <a:cubicBezTo>
                  <a:pt x="10974" y="3"/>
                  <a:pt x="10657" y="15"/>
                  <a:pt x="10341" y="37"/>
                </a:cubicBezTo>
                <a:cubicBezTo>
                  <a:pt x="9136" y="121"/>
                  <a:pt x="7676" y="444"/>
                  <a:pt x="6930" y="783"/>
                </a:cubicBezTo>
                <a:cubicBezTo>
                  <a:pt x="6721" y="879"/>
                  <a:pt x="6386" y="1021"/>
                  <a:pt x="6183" y="1109"/>
                </a:cubicBezTo>
                <a:cubicBezTo>
                  <a:pt x="5979" y="1196"/>
                  <a:pt x="5513" y="1476"/>
                  <a:pt x="5146" y="1723"/>
                </a:cubicBezTo>
                <a:cubicBezTo>
                  <a:pt x="4779" y="1969"/>
                  <a:pt x="4428" y="2168"/>
                  <a:pt x="4375" y="2168"/>
                </a:cubicBezTo>
                <a:cubicBezTo>
                  <a:pt x="4321" y="2168"/>
                  <a:pt x="4279" y="2208"/>
                  <a:pt x="4278" y="2265"/>
                </a:cubicBezTo>
                <a:cubicBezTo>
                  <a:pt x="4276" y="2387"/>
                  <a:pt x="3338" y="3240"/>
                  <a:pt x="3205" y="3240"/>
                </a:cubicBezTo>
                <a:cubicBezTo>
                  <a:pt x="3155" y="3240"/>
                  <a:pt x="3078" y="3319"/>
                  <a:pt x="3037" y="3421"/>
                </a:cubicBezTo>
                <a:cubicBezTo>
                  <a:pt x="2995" y="3523"/>
                  <a:pt x="2688" y="3974"/>
                  <a:pt x="2350" y="4421"/>
                </a:cubicBezTo>
                <a:cubicBezTo>
                  <a:pt x="2003" y="4878"/>
                  <a:pt x="1644" y="5472"/>
                  <a:pt x="1518" y="5782"/>
                </a:cubicBezTo>
                <a:cubicBezTo>
                  <a:pt x="1395" y="6084"/>
                  <a:pt x="1245" y="6432"/>
                  <a:pt x="1181" y="6553"/>
                </a:cubicBezTo>
                <a:cubicBezTo>
                  <a:pt x="1116" y="6673"/>
                  <a:pt x="1060" y="6810"/>
                  <a:pt x="1060" y="6854"/>
                </a:cubicBezTo>
                <a:cubicBezTo>
                  <a:pt x="1060" y="6898"/>
                  <a:pt x="992" y="7075"/>
                  <a:pt x="915" y="7251"/>
                </a:cubicBezTo>
                <a:cubicBezTo>
                  <a:pt x="839" y="7427"/>
                  <a:pt x="777" y="7603"/>
                  <a:pt x="771" y="7649"/>
                </a:cubicBezTo>
                <a:cubicBezTo>
                  <a:pt x="765" y="7694"/>
                  <a:pt x="738" y="7785"/>
                  <a:pt x="710" y="7853"/>
                </a:cubicBezTo>
                <a:cubicBezTo>
                  <a:pt x="548" y="8253"/>
                  <a:pt x="381" y="10018"/>
                  <a:pt x="421" y="10901"/>
                </a:cubicBezTo>
                <a:cubicBezTo>
                  <a:pt x="466" y="11872"/>
                  <a:pt x="610" y="12961"/>
                  <a:pt x="735" y="13261"/>
                </a:cubicBezTo>
                <a:cubicBezTo>
                  <a:pt x="856" y="13555"/>
                  <a:pt x="1060" y="14218"/>
                  <a:pt x="1060" y="14321"/>
                </a:cubicBezTo>
                <a:cubicBezTo>
                  <a:pt x="1060" y="14376"/>
                  <a:pt x="1152" y="14604"/>
                  <a:pt x="1265" y="14827"/>
                </a:cubicBezTo>
                <a:cubicBezTo>
                  <a:pt x="1378" y="15050"/>
                  <a:pt x="1470" y="15277"/>
                  <a:pt x="1470" y="15333"/>
                </a:cubicBezTo>
                <a:cubicBezTo>
                  <a:pt x="1470" y="15388"/>
                  <a:pt x="1530" y="15449"/>
                  <a:pt x="1602" y="15477"/>
                </a:cubicBezTo>
                <a:cubicBezTo>
                  <a:pt x="1676" y="15506"/>
                  <a:pt x="1713" y="15579"/>
                  <a:pt x="1687" y="15646"/>
                </a:cubicBezTo>
                <a:cubicBezTo>
                  <a:pt x="1661" y="15712"/>
                  <a:pt x="1679" y="15788"/>
                  <a:pt x="1723" y="15815"/>
                </a:cubicBezTo>
                <a:cubicBezTo>
                  <a:pt x="1838" y="15886"/>
                  <a:pt x="1818" y="16260"/>
                  <a:pt x="1687" y="16513"/>
                </a:cubicBezTo>
                <a:cubicBezTo>
                  <a:pt x="1624" y="16634"/>
                  <a:pt x="1511" y="16926"/>
                  <a:pt x="1434" y="17176"/>
                </a:cubicBezTo>
                <a:cubicBezTo>
                  <a:pt x="1297" y="17615"/>
                  <a:pt x="1270" y="17706"/>
                  <a:pt x="1072" y="18199"/>
                </a:cubicBezTo>
                <a:cubicBezTo>
                  <a:pt x="1021" y="18326"/>
                  <a:pt x="976" y="18508"/>
                  <a:pt x="976" y="18609"/>
                </a:cubicBezTo>
                <a:cubicBezTo>
                  <a:pt x="976" y="18710"/>
                  <a:pt x="927" y="18869"/>
                  <a:pt x="867" y="18958"/>
                </a:cubicBezTo>
                <a:cubicBezTo>
                  <a:pt x="808" y="19048"/>
                  <a:pt x="713" y="19284"/>
                  <a:pt x="650" y="19488"/>
                </a:cubicBezTo>
                <a:cubicBezTo>
                  <a:pt x="587" y="19692"/>
                  <a:pt x="476" y="19992"/>
                  <a:pt x="409" y="20151"/>
                </a:cubicBezTo>
                <a:cubicBezTo>
                  <a:pt x="342" y="20309"/>
                  <a:pt x="290" y="20497"/>
                  <a:pt x="301" y="20572"/>
                </a:cubicBezTo>
                <a:cubicBezTo>
                  <a:pt x="311" y="20648"/>
                  <a:pt x="288" y="20735"/>
                  <a:pt x="240" y="20765"/>
                </a:cubicBezTo>
                <a:cubicBezTo>
                  <a:pt x="193" y="20794"/>
                  <a:pt x="156" y="20904"/>
                  <a:pt x="156" y="21006"/>
                </a:cubicBezTo>
                <a:cubicBezTo>
                  <a:pt x="156" y="21107"/>
                  <a:pt x="111" y="21231"/>
                  <a:pt x="60" y="21283"/>
                </a:cubicBezTo>
                <a:cubicBezTo>
                  <a:pt x="8" y="21334"/>
                  <a:pt x="-15" y="21431"/>
                  <a:pt x="11" y="21500"/>
                </a:cubicBezTo>
                <a:cubicBezTo>
                  <a:pt x="39" y="21570"/>
                  <a:pt x="168" y="21598"/>
                  <a:pt x="337" y="21584"/>
                </a:cubicBezTo>
                <a:cubicBezTo>
                  <a:pt x="506" y="21570"/>
                  <a:pt x="711" y="21515"/>
                  <a:pt x="891" y="21427"/>
                </a:cubicBezTo>
                <a:cubicBezTo>
                  <a:pt x="1005" y="21372"/>
                  <a:pt x="1382" y="21241"/>
                  <a:pt x="1723" y="21138"/>
                </a:cubicBezTo>
                <a:cubicBezTo>
                  <a:pt x="2064" y="21036"/>
                  <a:pt x="2820" y="20791"/>
                  <a:pt x="3410" y="20596"/>
                </a:cubicBezTo>
                <a:cubicBezTo>
                  <a:pt x="4378" y="20277"/>
                  <a:pt x="4910" y="20127"/>
                  <a:pt x="5146" y="20102"/>
                </a:cubicBezTo>
                <a:cubicBezTo>
                  <a:pt x="5191" y="20098"/>
                  <a:pt x="5365" y="20028"/>
                  <a:pt x="5532" y="19946"/>
                </a:cubicBezTo>
                <a:cubicBezTo>
                  <a:pt x="5835" y="19795"/>
                  <a:pt x="6154" y="19826"/>
                  <a:pt x="6050" y="19994"/>
                </a:cubicBezTo>
                <a:cubicBezTo>
                  <a:pt x="6016" y="20049"/>
                  <a:pt x="6052" y="20070"/>
                  <a:pt x="6146" y="20054"/>
                </a:cubicBezTo>
                <a:cubicBezTo>
                  <a:pt x="6289" y="20030"/>
                  <a:pt x="6488" y="20089"/>
                  <a:pt x="7123" y="20355"/>
                </a:cubicBezTo>
                <a:cubicBezTo>
                  <a:pt x="7259" y="20413"/>
                  <a:pt x="7584" y="20533"/>
                  <a:pt x="7834" y="20608"/>
                </a:cubicBezTo>
                <a:cubicBezTo>
                  <a:pt x="8084" y="20684"/>
                  <a:pt x="8358" y="20764"/>
                  <a:pt x="8449" y="20801"/>
                </a:cubicBezTo>
                <a:cubicBezTo>
                  <a:pt x="8758" y="20926"/>
                  <a:pt x="9854" y="21044"/>
                  <a:pt x="10847" y="21054"/>
                </a:cubicBezTo>
                <a:cubicBezTo>
                  <a:pt x="12043" y="21066"/>
                  <a:pt x="13887" y="20798"/>
                  <a:pt x="14234" y="20560"/>
                </a:cubicBezTo>
                <a:cubicBezTo>
                  <a:pt x="14279" y="20529"/>
                  <a:pt x="14421" y="20482"/>
                  <a:pt x="14547" y="20452"/>
                </a:cubicBezTo>
                <a:cubicBezTo>
                  <a:pt x="14866" y="20376"/>
                  <a:pt x="16229" y="19711"/>
                  <a:pt x="16608" y="19452"/>
                </a:cubicBezTo>
                <a:cubicBezTo>
                  <a:pt x="16781" y="19334"/>
                  <a:pt x="16947" y="19247"/>
                  <a:pt x="16970" y="19247"/>
                </a:cubicBezTo>
                <a:cubicBezTo>
                  <a:pt x="17048" y="19247"/>
                  <a:pt x="18362" y="18113"/>
                  <a:pt x="18657" y="17790"/>
                </a:cubicBezTo>
                <a:cubicBezTo>
                  <a:pt x="19135" y="17270"/>
                  <a:pt x="19646" y="16621"/>
                  <a:pt x="19646" y="16537"/>
                </a:cubicBezTo>
                <a:cubicBezTo>
                  <a:pt x="19646" y="16494"/>
                  <a:pt x="19700" y="16412"/>
                  <a:pt x="19766" y="16357"/>
                </a:cubicBezTo>
                <a:cubicBezTo>
                  <a:pt x="19929" y="16222"/>
                  <a:pt x="20260" y="15618"/>
                  <a:pt x="20562" y="14911"/>
                </a:cubicBezTo>
                <a:cubicBezTo>
                  <a:pt x="20698" y="14594"/>
                  <a:pt x="20836" y="14255"/>
                  <a:pt x="20875" y="14165"/>
                </a:cubicBezTo>
                <a:cubicBezTo>
                  <a:pt x="21017" y="13838"/>
                  <a:pt x="21280" y="12839"/>
                  <a:pt x="21369" y="12274"/>
                </a:cubicBezTo>
                <a:cubicBezTo>
                  <a:pt x="21585" y="10913"/>
                  <a:pt x="21449" y="8460"/>
                  <a:pt x="21116" y="7709"/>
                </a:cubicBezTo>
                <a:cubicBezTo>
                  <a:pt x="21031" y="7517"/>
                  <a:pt x="20960" y="7317"/>
                  <a:pt x="20960" y="7263"/>
                </a:cubicBezTo>
                <a:cubicBezTo>
                  <a:pt x="20960" y="6955"/>
                  <a:pt x="20190" y="5355"/>
                  <a:pt x="19598" y="4433"/>
                </a:cubicBezTo>
                <a:cubicBezTo>
                  <a:pt x="19234" y="3867"/>
                  <a:pt x="17885" y="2490"/>
                  <a:pt x="17332" y="2120"/>
                </a:cubicBezTo>
                <a:cubicBezTo>
                  <a:pt x="17127" y="1984"/>
                  <a:pt x="16736" y="1717"/>
                  <a:pt x="16464" y="1530"/>
                </a:cubicBezTo>
                <a:cubicBezTo>
                  <a:pt x="16191" y="1344"/>
                  <a:pt x="15853" y="1165"/>
                  <a:pt x="15716" y="1133"/>
                </a:cubicBezTo>
                <a:cubicBezTo>
                  <a:pt x="15580" y="1100"/>
                  <a:pt x="15411" y="1021"/>
                  <a:pt x="15343" y="964"/>
                </a:cubicBezTo>
                <a:cubicBezTo>
                  <a:pt x="15275" y="907"/>
                  <a:pt x="15014" y="803"/>
                  <a:pt x="14764" y="723"/>
                </a:cubicBezTo>
                <a:cubicBezTo>
                  <a:pt x="14514" y="643"/>
                  <a:pt x="14202" y="526"/>
                  <a:pt x="14065" y="470"/>
                </a:cubicBezTo>
                <a:cubicBezTo>
                  <a:pt x="13693" y="318"/>
                  <a:pt x="13122" y="202"/>
                  <a:pt x="12486" y="145"/>
                </a:cubicBezTo>
                <a:cubicBezTo>
                  <a:pt x="12173" y="117"/>
                  <a:pt x="11820" y="61"/>
                  <a:pt x="11703" y="25"/>
                </a:cubicBezTo>
                <a:cubicBezTo>
                  <a:pt x="11644" y="6"/>
                  <a:pt x="11468" y="-2"/>
                  <a:pt x="11221" y="0"/>
                </a:cubicBezTo>
                <a:close/>
              </a:path>
            </a:pathLst>
          </a:custGeom>
          <a:ln w="12700">
            <a:miter lim="400000"/>
          </a:ln>
        </p:spPr>
      </p:pic>
      <p:pic>
        <p:nvPicPr>
          <p:cNvPr id="399" name="Captura de pantalla 2016-05-19 a las 2.19.16 a.m..png"/>
          <p:cNvPicPr>
            <a:picLocks noChangeAspect="1"/>
          </p:cNvPicPr>
          <p:nvPr/>
        </p:nvPicPr>
        <p:blipFill>
          <a:blip r:embed="rId8">
            <a:extLst/>
          </a:blip>
          <a:srcRect l="4736" t="4432" r="4748" b="4359"/>
          <a:stretch>
            <a:fillRect/>
          </a:stretch>
        </p:blipFill>
        <p:spPr>
          <a:xfrm>
            <a:off x="8106965" y="2797684"/>
            <a:ext cx="923529" cy="920806"/>
          </a:xfrm>
          <a:custGeom>
            <a:avLst/>
            <a:gdLst/>
            <a:ahLst/>
            <a:cxnLst>
              <a:cxn ang="0">
                <a:pos x="wd2" y="hd2"/>
              </a:cxn>
              <a:cxn ang="5400000">
                <a:pos x="wd2" y="hd2"/>
              </a:cxn>
              <a:cxn ang="10800000">
                <a:pos x="wd2" y="hd2"/>
              </a:cxn>
              <a:cxn ang="16200000">
                <a:pos x="wd2" y="hd2"/>
              </a:cxn>
            </a:cxnLst>
            <a:rect l="0" t="0" r="r" b="b"/>
            <a:pathLst>
              <a:path w="21600" h="21594" fill="norm" stroke="1" extrusionOk="0">
                <a:moveTo>
                  <a:pt x="3936" y="0"/>
                </a:moveTo>
                <a:lnTo>
                  <a:pt x="3305" y="195"/>
                </a:lnTo>
                <a:cubicBezTo>
                  <a:pt x="1662" y="710"/>
                  <a:pt x="546" y="1934"/>
                  <a:pt x="149" y="3648"/>
                </a:cubicBezTo>
                <a:cubicBezTo>
                  <a:pt x="16" y="4218"/>
                  <a:pt x="0" y="4900"/>
                  <a:pt x="0" y="10750"/>
                </a:cubicBezTo>
                <a:cubicBezTo>
                  <a:pt x="0" y="17951"/>
                  <a:pt x="13" y="18075"/>
                  <a:pt x="576" y="19135"/>
                </a:cubicBezTo>
                <a:cubicBezTo>
                  <a:pt x="1250" y="20406"/>
                  <a:pt x="2469" y="21280"/>
                  <a:pt x="3954" y="21537"/>
                </a:cubicBezTo>
                <a:cubicBezTo>
                  <a:pt x="4172" y="21574"/>
                  <a:pt x="7371" y="21600"/>
                  <a:pt x="11055" y="21593"/>
                </a:cubicBezTo>
                <a:lnTo>
                  <a:pt x="17748" y="21574"/>
                </a:lnTo>
                <a:lnTo>
                  <a:pt x="18342" y="21378"/>
                </a:lnTo>
                <a:cubicBezTo>
                  <a:pt x="19971" y="20832"/>
                  <a:pt x="21069" y="19617"/>
                  <a:pt x="21461" y="17926"/>
                </a:cubicBezTo>
                <a:cubicBezTo>
                  <a:pt x="21593" y="17356"/>
                  <a:pt x="21600" y="16683"/>
                  <a:pt x="21600" y="10833"/>
                </a:cubicBezTo>
                <a:cubicBezTo>
                  <a:pt x="21600" y="4888"/>
                  <a:pt x="21592" y="4305"/>
                  <a:pt x="21451" y="3648"/>
                </a:cubicBezTo>
                <a:cubicBezTo>
                  <a:pt x="21098" y="2002"/>
                  <a:pt x="19994" y="764"/>
                  <a:pt x="18388" y="214"/>
                </a:cubicBezTo>
                <a:lnTo>
                  <a:pt x="17748" y="0"/>
                </a:lnTo>
                <a:lnTo>
                  <a:pt x="10842" y="0"/>
                </a:lnTo>
                <a:lnTo>
                  <a:pt x="3936" y="0"/>
                </a:lnTo>
                <a:close/>
              </a:path>
            </a:pathLst>
          </a:custGeom>
          <a:ln w="12700">
            <a:miter lim="400000"/>
          </a:ln>
        </p:spPr>
      </p:pic>
      <p:pic>
        <p:nvPicPr>
          <p:cNvPr id="400" name="Captura de pantalla 2016-05-19 a las 2.21.03 a.m..png"/>
          <p:cNvPicPr>
            <a:picLocks noChangeAspect="1"/>
          </p:cNvPicPr>
          <p:nvPr/>
        </p:nvPicPr>
        <p:blipFill>
          <a:blip r:embed="rId9">
            <a:extLst/>
          </a:blip>
          <a:srcRect l="14968" t="12227" r="15056" b="20480"/>
          <a:stretch>
            <a:fillRect/>
          </a:stretch>
        </p:blipFill>
        <p:spPr>
          <a:xfrm>
            <a:off x="10140087" y="850452"/>
            <a:ext cx="1741810" cy="1401563"/>
          </a:xfrm>
          <a:custGeom>
            <a:avLst/>
            <a:gdLst/>
            <a:ahLst/>
            <a:cxnLst>
              <a:cxn ang="0">
                <a:pos x="wd2" y="hd2"/>
              </a:cxn>
              <a:cxn ang="5400000">
                <a:pos x="wd2" y="hd2"/>
              </a:cxn>
              <a:cxn ang="10800000">
                <a:pos x="wd2" y="hd2"/>
              </a:cxn>
              <a:cxn ang="16200000">
                <a:pos x="wd2" y="hd2"/>
              </a:cxn>
            </a:cxnLst>
            <a:rect l="0" t="0" r="r" b="b"/>
            <a:pathLst>
              <a:path w="21229" h="21486" fill="norm" stroke="1" extrusionOk="0">
                <a:moveTo>
                  <a:pt x="13800" y="1"/>
                </a:moveTo>
                <a:cubicBezTo>
                  <a:pt x="13759" y="-11"/>
                  <a:pt x="13664" y="85"/>
                  <a:pt x="13486" y="281"/>
                </a:cubicBezTo>
                <a:cubicBezTo>
                  <a:pt x="13244" y="546"/>
                  <a:pt x="12514" y="766"/>
                  <a:pt x="11498" y="877"/>
                </a:cubicBezTo>
                <a:cubicBezTo>
                  <a:pt x="10614" y="973"/>
                  <a:pt x="9743" y="1125"/>
                  <a:pt x="9563" y="1212"/>
                </a:cubicBezTo>
                <a:cubicBezTo>
                  <a:pt x="9383" y="1299"/>
                  <a:pt x="9014" y="1994"/>
                  <a:pt x="8746" y="2757"/>
                </a:cubicBezTo>
                <a:cubicBezTo>
                  <a:pt x="8206" y="4292"/>
                  <a:pt x="7932" y="4475"/>
                  <a:pt x="7633" y="3487"/>
                </a:cubicBezTo>
                <a:cubicBezTo>
                  <a:pt x="7437" y="2839"/>
                  <a:pt x="7404" y="2830"/>
                  <a:pt x="5524" y="2903"/>
                </a:cubicBezTo>
                <a:lnTo>
                  <a:pt x="3614" y="2976"/>
                </a:lnTo>
                <a:lnTo>
                  <a:pt x="3507" y="3870"/>
                </a:lnTo>
                <a:cubicBezTo>
                  <a:pt x="3417" y="4660"/>
                  <a:pt x="3305" y="4806"/>
                  <a:pt x="2564" y="5075"/>
                </a:cubicBezTo>
                <a:cubicBezTo>
                  <a:pt x="1231" y="5559"/>
                  <a:pt x="412" y="6193"/>
                  <a:pt x="199" y="6900"/>
                </a:cubicBezTo>
                <a:cubicBezTo>
                  <a:pt x="90" y="7260"/>
                  <a:pt x="0" y="10202"/>
                  <a:pt x="0" y="13440"/>
                </a:cubicBezTo>
                <a:cubicBezTo>
                  <a:pt x="1" y="18829"/>
                  <a:pt x="37" y="19400"/>
                  <a:pt x="407" y="20163"/>
                </a:cubicBezTo>
                <a:cubicBezTo>
                  <a:pt x="654" y="20674"/>
                  <a:pt x="1074" y="21089"/>
                  <a:pt x="1490" y="21240"/>
                </a:cubicBezTo>
                <a:cubicBezTo>
                  <a:pt x="2452" y="21589"/>
                  <a:pt x="2607" y="21581"/>
                  <a:pt x="4073" y="21118"/>
                </a:cubicBezTo>
                <a:cubicBezTo>
                  <a:pt x="5120" y="20788"/>
                  <a:pt x="5978" y="20741"/>
                  <a:pt x="8315" y="20875"/>
                </a:cubicBezTo>
                <a:cubicBezTo>
                  <a:pt x="12346" y="21106"/>
                  <a:pt x="18484" y="20967"/>
                  <a:pt x="19740" y="20620"/>
                </a:cubicBezTo>
                <a:cubicBezTo>
                  <a:pt x="21052" y="20257"/>
                  <a:pt x="21600" y="15436"/>
                  <a:pt x="20964" y="9851"/>
                </a:cubicBezTo>
                <a:cubicBezTo>
                  <a:pt x="20453" y="5364"/>
                  <a:pt x="20410" y="5288"/>
                  <a:pt x="18062" y="4789"/>
                </a:cubicBezTo>
                <a:cubicBezTo>
                  <a:pt x="16837" y="4529"/>
                  <a:pt x="16591" y="4281"/>
                  <a:pt x="16025" y="2727"/>
                </a:cubicBezTo>
                <a:cubicBezTo>
                  <a:pt x="15515" y="1323"/>
                  <a:pt x="15409" y="1222"/>
                  <a:pt x="14139" y="962"/>
                </a:cubicBezTo>
                <a:cubicBezTo>
                  <a:pt x="13857" y="904"/>
                  <a:pt x="13746" y="719"/>
                  <a:pt x="13795" y="372"/>
                </a:cubicBezTo>
                <a:cubicBezTo>
                  <a:pt x="13829" y="135"/>
                  <a:pt x="13842" y="13"/>
                  <a:pt x="13800" y="1"/>
                </a:cubicBezTo>
                <a:close/>
              </a:path>
            </a:pathLst>
          </a:custGeom>
          <a:ln w="12700">
            <a:miter lim="400000"/>
          </a:ln>
        </p:spPr>
      </p:pic>
      <p:sp>
        <p:nvSpPr>
          <p:cNvPr id="401" name="Shape 401"/>
          <p:cNvSpPr/>
          <p:nvPr/>
        </p:nvSpPr>
        <p:spPr>
          <a:xfrm>
            <a:off x="9513716" y="2904066"/>
            <a:ext cx="2994551"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Buscan artículos Electrónicos</a:t>
            </a:r>
          </a:p>
        </p:txBody>
      </p:sp>
      <p:sp>
        <p:nvSpPr>
          <p:cNvPr id="402" name="Shape 402"/>
          <p:cNvSpPr/>
          <p:nvPr/>
        </p:nvSpPr>
        <p:spPr>
          <a:xfrm>
            <a:off x="10269756" y="2307166"/>
            <a:ext cx="1482472"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60,7%</a:t>
            </a:r>
          </a:p>
        </p:txBody>
      </p:sp>
      <p:sp>
        <p:nvSpPr>
          <p:cNvPr id="403" name="Shape 403"/>
          <p:cNvSpPr/>
          <p:nvPr/>
        </p:nvSpPr>
        <p:spPr>
          <a:xfrm>
            <a:off x="9359857" y="5880294"/>
            <a:ext cx="3148410"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Buscan artículos sobre indumentaria y accesorios</a:t>
            </a:r>
          </a:p>
        </p:txBody>
      </p:sp>
      <p:sp>
        <p:nvSpPr>
          <p:cNvPr id="404" name="Shape 404"/>
          <p:cNvSpPr/>
          <p:nvPr/>
        </p:nvSpPr>
        <p:spPr>
          <a:xfrm>
            <a:off x="10471000" y="5283394"/>
            <a:ext cx="1079984"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40%</a:t>
            </a:r>
          </a:p>
        </p:txBody>
      </p:sp>
      <p:pic>
        <p:nvPicPr>
          <p:cNvPr id="405" name="Captura de pantalla 2016-05-19 a las 2.25.25 a.m..png"/>
          <p:cNvPicPr>
            <a:picLocks noChangeAspect="1"/>
          </p:cNvPicPr>
          <p:nvPr/>
        </p:nvPicPr>
        <p:blipFill>
          <a:blip r:embed="rId10">
            <a:extLst/>
          </a:blip>
          <a:srcRect l="5402" t="6" r="2962" b="4103"/>
          <a:stretch>
            <a:fillRect/>
          </a:stretch>
        </p:blipFill>
        <p:spPr>
          <a:xfrm>
            <a:off x="10372419" y="4010851"/>
            <a:ext cx="1277145" cy="1281333"/>
          </a:xfrm>
          <a:custGeom>
            <a:avLst/>
            <a:gdLst/>
            <a:ahLst/>
            <a:cxnLst>
              <a:cxn ang="0">
                <a:pos x="wd2" y="hd2"/>
              </a:cxn>
              <a:cxn ang="5400000">
                <a:pos x="wd2" y="hd2"/>
              </a:cxn>
              <a:cxn ang="10800000">
                <a:pos x="wd2" y="hd2"/>
              </a:cxn>
              <a:cxn ang="16200000">
                <a:pos x="wd2" y="hd2"/>
              </a:cxn>
            </a:cxnLst>
            <a:rect l="0" t="0" r="r" b="b"/>
            <a:pathLst>
              <a:path w="21597" h="21548" fill="norm" stroke="1" extrusionOk="0">
                <a:moveTo>
                  <a:pt x="10825" y="0"/>
                </a:moveTo>
                <a:cubicBezTo>
                  <a:pt x="10224" y="1"/>
                  <a:pt x="9606" y="26"/>
                  <a:pt x="9517" y="73"/>
                </a:cubicBezTo>
                <a:cubicBezTo>
                  <a:pt x="9439" y="114"/>
                  <a:pt x="9124" y="184"/>
                  <a:pt x="8812" y="233"/>
                </a:cubicBezTo>
                <a:cubicBezTo>
                  <a:pt x="6796" y="552"/>
                  <a:pt x="4683" y="1664"/>
                  <a:pt x="3134" y="3217"/>
                </a:cubicBezTo>
                <a:cubicBezTo>
                  <a:pt x="1080" y="5277"/>
                  <a:pt x="1" y="7896"/>
                  <a:pt x="0" y="10832"/>
                </a:cubicBezTo>
                <a:cubicBezTo>
                  <a:pt x="-2" y="16302"/>
                  <a:pt x="4036" y="20806"/>
                  <a:pt x="9564" y="21504"/>
                </a:cubicBezTo>
                <a:cubicBezTo>
                  <a:pt x="10312" y="21599"/>
                  <a:pt x="12171" y="21531"/>
                  <a:pt x="12859" y="21384"/>
                </a:cubicBezTo>
                <a:cubicBezTo>
                  <a:pt x="16474" y="20611"/>
                  <a:pt x="19288" y="18384"/>
                  <a:pt x="20704" y="15177"/>
                </a:cubicBezTo>
                <a:cubicBezTo>
                  <a:pt x="21357" y="13700"/>
                  <a:pt x="21598" y="12527"/>
                  <a:pt x="21597" y="10792"/>
                </a:cubicBezTo>
                <a:cubicBezTo>
                  <a:pt x="21596" y="9729"/>
                  <a:pt x="21557" y="9305"/>
                  <a:pt x="21416" y="8663"/>
                </a:cubicBezTo>
                <a:cubicBezTo>
                  <a:pt x="20661" y="5224"/>
                  <a:pt x="18499" y="2491"/>
                  <a:pt x="15382" y="1041"/>
                </a:cubicBezTo>
                <a:cubicBezTo>
                  <a:pt x="14588" y="671"/>
                  <a:pt x="13254" y="270"/>
                  <a:pt x="12577" y="193"/>
                </a:cubicBezTo>
                <a:cubicBezTo>
                  <a:pt x="12306" y="163"/>
                  <a:pt x="12064" y="105"/>
                  <a:pt x="12040" y="67"/>
                </a:cubicBezTo>
                <a:cubicBezTo>
                  <a:pt x="12011" y="20"/>
                  <a:pt x="11427" y="-1"/>
                  <a:pt x="10825" y="0"/>
                </a:cubicBezTo>
                <a:close/>
              </a:path>
            </a:pathLst>
          </a:custGeom>
          <a:ln w="12700">
            <a:miter lim="400000"/>
          </a:ln>
        </p:spPr>
      </p:pic>
      <p:pic>
        <p:nvPicPr>
          <p:cNvPr id="406" name="Captura de pantalla 2016-05-19 a las 1.43.54 a.m..png"/>
          <p:cNvPicPr>
            <a:picLocks noChangeAspect="1"/>
          </p:cNvPicPr>
          <p:nvPr/>
        </p:nvPicPr>
        <p:blipFill>
          <a:blip r:embed="rId11">
            <a:extLst/>
          </a:blip>
          <a:srcRect l="3040" t="7924" r="9031" b="4266"/>
          <a:stretch>
            <a:fillRect/>
          </a:stretch>
        </p:blipFill>
        <p:spPr>
          <a:xfrm>
            <a:off x="7187114" y="4010948"/>
            <a:ext cx="1403412" cy="1401504"/>
          </a:xfrm>
          <a:custGeom>
            <a:avLst/>
            <a:gdLst/>
            <a:ahLst/>
            <a:cxnLst>
              <a:cxn ang="0">
                <a:pos x="wd2" y="hd2"/>
              </a:cxn>
              <a:cxn ang="5400000">
                <a:pos x="wd2" y="hd2"/>
              </a:cxn>
              <a:cxn ang="10800000">
                <a:pos x="wd2" y="hd2"/>
              </a:cxn>
              <a:cxn ang="16200000">
                <a:pos x="wd2" y="hd2"/>
              </a:cxn>
            </a:cxnLst>
            <a:rect l="0" t="0" r="r" b="b"/>
            <a:pathLst>
              <a:path w="21517" h="21546" fill="norm" stroke="1" extrusionOk="0">
                <a:moveTo>
                  <a:pt x="10004" y="13"/>
                </a:moveTo>
                <a:cubicBezTo>
                  <a:pt x="9620" y="30"/>
                  <a:pt x="9266" y="63"/>
                  <a:pt x="8963" y="116"/>
                </a:cubicBezTo>
                <a:cubicBezTo>
                  <a:pt x="4637" y="874"/>
                  <a:pt x="1381" y="3917"/>
                  <a:pt x="262" y="8250"/>
                </a:cubicBezTo>
                <a:cubicBezTo>
                  <a:pt x="14" y="9210"/>
                  <a:pt x="-83" y="11409"/>
                  <a:pt x="80" y="12423"/>
                </a:cubicBezTo>
                <a:cubicBezTo>
                  <a:pt x="823" y="17059"/>
                  <a:pt x="4230" y="20570"/>
                  <a:pt x="8842" y="21447"/>
                </a:cubicBezTo>
                <a:cubicBezTo>
                  <a:pt x="9299" y="21534"/>
                  <a:pt x="9994" y="21562"/>
                  <a:pt x="11032" y="21539"/>
                </a:cubicBezTo>
                <a:cubicBezTo>
                  <a:pt x="12295" y="21510"/>
                  <a:pt x="12700" y="21468"/>
                  <a:pt x="13448" y="21270"/>
                </a:cubicBezTo>
                <a:cubicBezTo>
                  <a:pt x="17585" y="20177"/>
                  <a:pt x="20574" y="16947"/>
                  <a:pt x="21382" y="12698"/>
                </a:cubicBezTo>
                <a:cubicBezTo>
                  <a:pt x="21473" y="12218"/>
                  <a:pt x="21515" y="11534"/>
                  <a:pt x="21516" y="10843"/>
                </a:cubicBezTo>
                <a:cubicBezTo>
                  <a:pt x="21517" y="10151"/>
                  <a:pt x="21472" y="9455"/>
                  <a:pt x="21382" y="8939"/>
                </a:cubicBezTo>
                <a:cubicBezTo>
                  <a:pt x="20646" y="4719"/>
                  <a:pt x="17599" y="1405"/>
                  <a:pt x="13423" y="299"/>
                </a:cubicBezTo>
                <a:cubicBezTo>
                  <a:pt x="12543" y="66"/>
                  <a:pt x="11154" y="-38"/>
                  <a:pt x="10004" y="13"/>
                </a:cubicBezTo>
                <a:close/>
              </a:path>
            </a:pathLst>
          </a:custGeom>
          <a:ln w="12700">
            <a:miter lim="400000"/>
          </a:ln>
        </p:spPr>
      </p:pic>
      <p:sp>
        <p:nvSpPr>
          <p:cNvPr id="407" name="Shape 407"/>
          <p:cNvSpPr/>
          <p:nvPr/>
        </p:nvSpPr>
        <p:spPr>
          <a:xfrm>
            <a:off x="6391545" y="6013644"/>
            <a:ext cx="2994551"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Compraría al menos 1 vez cada 3 meses</a:t>
            </a:r>
          </a:p>
        </p:txBody>
      </p:sp>
      <p:sp>
        <p:nvSpPr>
          <p:cNvPr id="408" name="Shape 408"/>
          <p:cNvSpPr/>
          <p:nvPr/>
        </p:nvSpPr>
        <p:spPr>
          <a:xfrm>
            <a:off x="7147585" y="5416744"/>
            <a:ext cx="1482472"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30,7%</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6">
            <a:hueOff val="10811956"/>
            <a:satOff val="-58544"/>
            <a:lumOff val="-9736"/>
          </a:schemeClr>
        </a:solidFill>
      </p:bgPr>
    </p:bg>
    <p:spTree>
      <p:nvGrpSpPr>
        <p:cNvPr id="1" name=""/>
        <p:cNvGrpSpPr/>
        <p:nvPr/>
      </p:nvGrpSpPr>
      <p:grpSpPr>
        <a:xfrm>
          <a:off x="0" y="0"/>
          <a:ext cx="0" cy="0"/>
          <a:chOff x="0" y="0"/>
          <a:chExt cx="0" cy="0"/>
        </a:xfrm>
      </p:grpSpPr>
      <p:pic>
        <p:nvPicPr>
          <p:cNvPr id="410" name="Captura de pantalla 2016-05-17 a las 11.34.32 p.m..png"/>
          <p:cNvPicPr>
            <a:picLocks noChangeAspect="1"/>
          </p:cNvPicPr>
          <p:nvPr/>
        </p:nvPicPr>
        <p:blipFill>
          <a:blip r:embed="rId2">
            <a:extLst/>
          </a:blip>
          <a:srcRect l="0" t="2143" r="0" b="0"/>
          <a:stretch>
            <a:fillRect/>
          </a:stretch>
        </p:blipFill>
        <p:spPr>
          <a:xfrm>
            <a:off x="45016" y="8320792"/>
            <a:ext cx="1369935" cy="1376795"/>
          </a:xfrm>
          <a:custGeom>
            <a:avLst/>
            <a:gdLst/>
            <a:ahLst/>
            <a:cxnLst>
              <a:cxn ang="0">
                <a:pos x="wd2" y="hd2"/>
              </a:cxn>
              <a:cxn ang="5400000">
                <a:pos x="wd2" y="hd2"/>
              </a:cxn>
              <a:cxn ang="10800000">
                <a:pos x="wd2" y="hd2"/>
              </a:cxn>
              <a:cxn ang="16200000">
                <a:pos x="wd2" y="hd2"/>
              </a:cxn>
            </a:cxnLst>
            <a:rect l="0" t="0" r="r" b="b"/>
            <a:pathLst>
              <a:path w="21600" h="21588" fill="norm" stroke="1" extrusionOk="0">
                <a:moveTo>
                  <a:pt x="11495" y="27"/>
                </a:moveTo>
                <a:cubicBezTo>
                  <a:pt x="10805" y="-12"/>
                  <a:pt x="10076" y="-11"/>
                  <a:pt x="9549" y="45"/>
                </a:cubicBezTo>
                <a:cubicBezTo>
                  <a:pt x="8990" y="105"/>
                  <a:pt x="8256" y="235"/>
                  <a:pt x="8191" y="282"/>
                </a:cubicBezTo>
                <a:cubicBezTo>
                  <a:pt x="8165" y="301"/>
                  <a:pt x="8033" y="338"/>
                  <a:pt x="7903" y="369"/>
                </a:cubicBezTo>
                <a:cubicBezTo>
                  <a:pt x="7482" y="468"/>
                  <a:pt x="6917" y="657"/>
                  <a:pt x="6576" y="811"/>
                </a:cubicBezTo>
                <a:cubicBezTo>
                  <a:pt x="6030" y="1057"/>
                  <a:pt x="5158" y="1512"/>
                  <a:pt x="5056" y="1601"/>
                </a:cubicBezTo>
                <a:cubicBezTo>
                  <a:pt x="5004" y="1647"/>
                  <a:pt x="4830" y="1765"/>
                  <a:pt x="4674" y="1862"/>
                </a:cubicBezTo>
                <a:cubicBezTo>
                  <a:pt x="4357" y="2060"/>
                  <a:pt x="4133" y="2235"/>
                  <a:pt x="3792" y="2541"/>
                </a:cubicBezTo>
                <a:cubicBezTo>
                  <a:pt x="3665" y="2654"/>
                  <a:pt x="3560" y="2727"/>
                  <a:pt x="3560" y="2709"/>
                </a:cubicBezTo>
                <a:cubicBezTo>
                  <a:pt x="3560" y="2690"/>
                  <a:pt x="3508" y="2742"/>
                  <a:pt x="3441" y="2821"/>
                </a:cubicBezTo>
                <a:cubicBezTo>
                  <a:pt x="3375" y="2899"/>
                  <a:pt x="3274" y="2978"/>
                  <a:pt x="3222" y="2995"/>
                </a:cubicBezTo>
                <a:cubicBezTo>
                  <a:pt x="3171" y="3011"/>
                  <a:pt x="3135" y="3045"/>
                  <a:pt x="3141" y="3076"/>
                </a:cubicBezTo>
                <a:cubicBezTo>
                  <a:pt x="3147" y="3106"/>
                  <a:pt x="2991" y="3301"/>
                  <a:pt x="2797" y="3505"/>
                </a:cubicBezTo>
                <a:cubicBezTo>
                  <a:pt x="2603" y="3709"/>
                  <a:pt x="2427" y="3910"/>
                  <a:pt x="2403" y="3953"/>
                </a:cubicBezTo>
                <a:cubicBezTo>
                  <a:pt x="2378" y="3996"/>
                  <a:pt x="2256" y="4158"/>
                  <a:pt x="2134" y="4314"/>
                </a:cubicBezTo>
                <a:cubicBezTo>
                  <a:pt x="2011" y="4470"/>
                  <a:pt x="1880" y="4659"/>
                  <a:pt x="1840" y="4737"/>
                </a:cubicBezTo>
                <a:cubicBezTo>
                  <a:pt x="1799" y="4816"/>
                  <a:pt x="1690" y="4994"/>
                  <a:pt x="1596" y="5135"/>
                </a:cubicBezTo>
                <a:cubicBezTo>
                  <a:pt x="1502" y="5277"/>
                  <a:pt x="1412" y="5438"/>
                  <a:pt x="1395" y="5490"/>
                </a:cubicBezTo>
                <a:cubicBezTo>
                  <a:pt x="1379" y="5542"/>
                  <a:pt x="1323" y="5636"/>
                  <a:pt x="1276" y="5702"/>
                </a:cubicBezTo>
                <a:cubicBezTo>
                  <a:pt x="1230" y="5767"/>
                  <a:pt x="1121" y="6011"/>
                  <a:pt x="1026" y="6243"/>
                </a:cubicBezTo>
                <a:cubicBezTo>
                  <a:pt x="932" y="6475"/>
                  <a:pt x="829" y="6711"/>
                  <a:pt x="801" y="6759"/>
                </a:cubicBezTo>
                <a:cubicBezTo>
                  <a:pt x="724" y="6895"/>
                  <a:pt x="529" y="7559"/>
                  <a:pt x="419" y="8060"/>
                </a:cubicBezTo>
                <a:cubicBezTo>
                  <a:pt x="365" y="8306"/>
                  <a:pt x="288" y="8644"/>
                  <a:pt x="250" y="8813"/>
                </a:cubicBezTo>
                <a:cubicBezTo>
                  <a:pt x="97" y="9502"/>
                  <a:pt x="126" y="11698"/>
                  <a:pt x="294" y="12372"/>
                </a:cubicBezTo>
                <a:cubicBezTo>
                  <a:pt x="320" y="12476"/>
                  <a:pt x="339" y="12608"/>
                  <a:pt x="338" y="12665"/>
                </a:cubicBezTo>
                <a:cubicBezTo>
                  <a:pt x="336" y="12722"/>
                  <a:pt x="356" y="12780"/>
                  <a:pt x="382" y="12795"/>
                </a:cubicBezTo>
                <a:cubicBezTo>
                  <a:pt x="407" y="12811"/>
                  <a:pt x="425" y="12861"/>
                  <a:pt x="425" y="12907"/>
                </a:cubicBezTo>
                <a:cubicBezTo>
                  <a:pt x="425" y="13039"/>
                  <a:pt x="715" y="14015"/>
                  <a:pt x="776" y="14090"/>
                </a:cubicBezTo>
                <a:cubicBezTo>
                  <a:pt x="806" y="14126"/>
                  <a:pt x="829" y="14168"/>
                  <a:pt x="826" y="14183"/>
                </a:cubicBezTo>
                <a:cubicBezTo>
                  <a:pt x="820" y="14212"/>
                  <a:pt x="824" y="14233"/>
                  <a:pt x="989" y="14644"/>
                </a:cubicBezTo>
                <a:cubicBezTo>
                  <a:pt x="1126" y="14985"/>
                  <a:pt x="1405" y="15530"/>
                  <a:pt x="1596" y="15826"/>
                </a:cubicBezTo>
                <a:cubicBezTo>
                  <a:pt x="1683" y="15962"/>
                  <a:pt x="1758" y="16087"/>
                  <a:pt x="1758" y="16106"/>
                </a:cubicBezTo>
                <a:cubicBezTo>
                  <a:pt x="1758" y="16125"/>
                  <a:pt x="1841" y="16250"/>
                  <a:pt x="1940" y="16380"/>
                </a:cubicBezTo>
                <a:cubicBezTo>
                  <a:pt x="2243" y="16777"/>
                  <a:pt x="2372" y="16979"/>
                  <a:pt x="2346" y="17021"/>
                </a:cubicBezTo>
                <a:cubicBezTo>
                  <a:pt x="2333" y="17042"/>
                  <a:pt x="2371" y="17084"/>
                  <a:pt x="2434" y="17108"/>
                </a:cubicBezTo>
                <a:cubicBezTo>
                  <a:pt x="2575" y="17161"/>
                  <a:pt x="2764" y="17383"/>
                  <a:pt x="2722" y="17450"/>
                </a:cubicBezTo>
                <a:cubicBezTo>
                  <a:pt x="2705" y="17477"/>
                  <a:pt x="2713" y="17486"/>
                  <a:pt x="2741" y="17469"/>
                </a:cubicBezTo>
                <a:cubicBezTo>
                  <a:pt x="2808" y="17427"/>
                  <a:pt x="3092" y="17771"/>
                  <a:pt x="3060" y="17854"/>
                </a:cubicBezTo>
                <a:cubicBezTo>
                  <a:pt x="3044" y="17896"/>
                  <a:pt x="3058" y="17909"/>
                  <a:pt x="3104" y="17892"/>
                </a:cubicBezTo>
                <a:cubicBezTo>
                  <a:pt x="3191" y="17858"/>
                  <a:pt x="4010" y="18588"/>
                  <a:pt x="4011" y="18701"/>
                </a:cubicBezTo>
                <a:cubicBezTo>
                  <a:pt x="4011" y="18754"/>
                  <a:pt x="4051" y="18780"/>
                  <a:pt x="4136" y="18782"/>
                </a:cubicBezTo>
                <a:cubicBezTo>
                  <a:pt x="4205" y="18783"/>
                  <a:pt x="4295" y="18811"/>
                  <a:pt x="4330" y="18838"/>
                </a:cubicBezTo>
                <a:cubicBezTo>
                  <a:pt x="4365" y="18864"/>
                  <a:pt x="4547" y="18999"/>
                  <a:pt x="4737" y="19136"/>
                </a:cubicBezTo>
                <a:cubicBezTo>
                  <a:pt x="4926" y="19274"/>
                  <a:pt x="5081" y="19404"/>
                  <a:pt x="5081" y="19429"/>
                </a:cubicBezTo>
                <a:cubicBezTo>
                  <a:pt x="5081" y="19454"/>
                  <a:pt x="5110" y="19463"/>
                  <a:pt x="5150" y="19447"/>
                </a:cubicBezTo>
                <a:cubicBezTo>
                  <a:pt x="5190" y="19432"/>
                  <a:pt x="5236" y="19448"/>
                  <a:pt x="5250" y="19485"/>
                </a:cubicBezTo>
                <a:cubicBezTo>
                  <a:pt x="5264" y="19521"/>
                  <a:pt x="5324" y="19563"/>
                  <a:pt x="5381" y="19578"/>
                </a:cubicBezTo>
                <a:cubicBezTo>
                  <a:pt x="5438" y="19593"/>
                  <a:pt x="5559" y="19651"/>
                  <a:pt x="5650" y="19709"/>
                </a:cubicBezTo>
                <a:cubicBezTo>
                  <a:pt x="5742" y="19766"/>
                  <a:pt x="5830" y="19813"/>
                  <a:pt x="5851" y="19815"/>
                </a:cubicBezTo>
                <a:cubicBezTo>
                  <a:pt x="5871" y="19816"/>
                  <a:pt x="5905" y="19849"/>
                  <a:pt x="5926" y="19883"/>
                </a:cubicBezTo>
                <a:cubicBezTo>
                  <a:pt x="5947" y="19917"/>
                  <a:pt x="5983" y="19939"/>
                  <a:pt x="6007" y="19933"/>
                </a:cubicBezTo>
                <a:cubicBezTo>
                  <a:pt x="6031" y="19926"/>
                  <a:pt x="6151" y="19960"/>
                  <a:pt x="6270" y="20014"/>
                </a:cubicBezTo>
                <a:cubicBezTo>
                  <a:pt x="6389" y="20067"/>
                  <a:pt x="6567" y="20136"/>
                  <a:pt x="6670" y="20169"/>
                </a:cubicBezTo>
                <a:cubicBezTo>
                  <a:pt x="6773" y="20202"/>
                  <a:pt x="6949" y="20270"/>
                  <a:pt x="7058" y="20319"/>
                </a:cubicBezTo>
                <a:cubicBezTo>
                  <a:pt x="7167" y="20367"/>
                  <a:pt x="7453" y="20464"/>
                  <a:pt x="7696" y="20530"/>
                </a:cubicBezTo>
                <a:cubicBezTo>
                  <a:pt x="7940" y="20597"/>
                  <a:pt x="8182" y="20673"/>
                  <a:pt x="8228" y="20698"/>
                </a:cubicBezTo>
                <a:cubicBezTo>
                  <a:pt x="8275" y="20724"/>
                  <a:pt x="8327" y="20729"/>
                  <a:pt x="8347" y="20717"/>
                </a:cubicBezTo>
                <a:cubicBezTo>
                  <a:pt x="8367" y="20704"/>
                  <a:pt x="8577" y="20741"/>
                  <a:pt x="8810" y="20792"/>
                </a:cubicBezTo>
                <a:cubicBezTo>
                  <a:pt x="9044" y="20842"/>
                  <a:pt x="9402" y="20900"/>
                  <a:pt x="9611" y="20922"/>
                </a:cubicBezTo>
                <a:cubicBezTo>
                  <a:pt x="10387" y="21004"/>
                  <a:pt x="12133" y="20958"/>
                  <a:pt x="12439" y="20848"/>
                </a:cubicBezTo>
                <a:cubicBezTo>
                  <a:pt x="12479" y="20833"/>
                  <a:pt x="12574" y="20814"/>
                  <a:pt x="12652" y="20804"/>
                </a:cubicBezTo>
                <a:cubicBezTo>
                  <a:pt x="12807" y="20785"/>
                  <a:pt x="12898" y="20766"/>
                  <a:pt x="13009" y="20729"/>
                </a:cubicBezTo>
                <a:cubicBezTo>
                  <a:pt x="13048" y="20716"/>
                  <a:pt x="13280" y="20657"/>
                  <a:pt x="13528" y="20599"/>
                </a:cubicBezTo>
                <a:cubicBezTo>
                  <a:pt x="14041" y="20477"/>
                  <a:pt x="14369" y="20380"/>
                  <a:pt x="14492" y="20312"/>
                </a:cubicBezTo>
                <a:cubicBezTo>
                  <a:pt x="14538" y="20287"/>
                  <a:pt x="14695" y="20218"/>
                  <a:pt x="14842" y="20163"/>
                </a:cubicBezTo>
                <a:cubicBezTo>
                  <a:pt x="15217" y="20024"/>
                  <a:pt x="16128" y="19559"/>
                  <a:pt x="16469" y="19329"/>
                </a:cubicBezTo>
                <a:cubicBezTo>
                  <a:pt x="16626" y="19223"/>
                  <a:pt x="16765" y="19136"/>
                  <a:pt x="16782" y="19136"/>
                </a:cubicBezTo>
                <a:cubicBezTo>
                  <a:pt x="16799" y="19136"/>
                  <a:pt x="16900" y="19059"/>
                  <a:pt x="17007" y="18968"/>
                </a:cubicBezTo>
                <a:cubicBezTo>
                  <a:pt x="17114" y="18877"/>
                  <a:pt x="17236" y="18812"/>
                  <a:pt x="17276" y="18819"/>
                </a:cubicBezTo>
                <a:cubicBezTo>
                  <a:pt x="17317" y="18825"/>
                  <a:pt x="17350" y="18808"/>
                  <a:pt x="17351" y="18782"/>
                </a:cubicBezTo>
                <a:cubicBezTo>
                  <a:pt x="17355" y="18721"/>
                  <a:pt x="17634" y="18427"/>
                  <a:pt x="17689" y="18427"/>
                </a:cubicBezTo>
                <a:cubicBezTo>
                  <a:pt x="17743" y="18427"/>
                  <a:pt x="18674" y="17501"/>
                  <a:pt x="18778" y="17344"/>
                </a:cubicBezTo>
                <a:cubicBezTo>
                  <a:pt x="18821" y="17279"/>
                  <a:pt x="18880" y="17208"/>
                  <a:pt x="18909" y="17182"/>
                </a:cubicBezTo>
                <a:cubicBezTo>
                  <a:pt x="18938" y="17156"/>
                  <a:pt x="19048" y="17038"/>
                  <a:pt x="19147" y="16921"/>
                </a:cubicBezTo>
                <a:cubicBezTo>
                  <a:pt x="19246" y="16804"/>
                  <a:pt x="19354" y="16710"/>
                  <a:pt x="19385" y="16709"/>
                </a:cubicBezTo>
                <a:cubicBezTo>
                  <a:pt x="19416" y="16709"/>
                  <a:pt x="19430" y="16668"/>
                  <a:pt x="19422" y="16622"/>
                </a:cubicBezTo>
                <a:cubicBezTo>
                  <a:pt x="19415" y="16577"/>
                  <a:pt x="19510" y="16417"/>
                  <a:pt x="19629" y="16261"/>
                </a:cubicBezTo>
                <a:cubicBezTo>
                  <a:pt x="19748" y="16106"/>
                  <a:pt x="19842" y="15954"/>
                  <a:pt x="19842" y="15925"/>
                </a:cubicBezTo>
                <a:cubicBezTo>
                  <a:pt x="19842" y="15897"/>
                  <a:pt x="19881" y="15820"/>
                  <a:pt x="19929" y="15751"/>
                </a:cubicBezTo>
                <a:cubicBezTo>
                  <a:pt x="20032" y="15606"/>
                  <a:pt x="20570" y="14536"/>
                  <a:pt x="20624" y="14370"/>
                </a:cubicBezTo>
                <a:cubicBezTo>
                  <a:pt x="20675" y="14213"/>
                  <a:pt x="20682" y="14190"/>
                  <a:pt x="20693" y="14177"/>
                </a:cubicBezTo>
                <a:cubicBezTo>
                  <a:pt x="20698" y="14170"/>
                  <a:pt x="20712" y="14109"/>
                  <a:pt x="20724" y="14046"/>
                </a:cubicBezTo>
                <a:cubicBezTo>
                  <a:pt x="20736" y="13983"/>
                  <a:pt x="20764" y="13912"/>
                  <a:pt x="20787" y="13884"/>
                </a:cubicBezTo>
                <a:cubicBezTo>
                  <a:pt x="20865" y="13787"/>
                  <a:pt x="21192" y="12490"/>
                  <a:pt x="21250" y="12042"/>
                </a:cubicBezTo>
                <a:cubicBezTo>
                  <a:pt x="21260" y="11965"/>
                  <a:pt x="21291" y="11733"/>
                  <a:pt x="21318" y="11526"/>
                </a:cubicBezTo>
                <a:cubicBezTo>
                  <a:pt x="21378" y="11085"/>
                  <a:pt x="21348" y="9420"/>
                  <a:pt x="21275" y="9074"/>
                </a:cubicBezTo>
                <a:cubicBezTo>
                  <a:pt x="21247" y="8945"/>
                  <a:pt x="21198" y="8707"/>
                  <a:pt x="21168" y="8552"/>
                </a:cubicBezTo>
                <a:cubicBezTo>
                  <a:pt x="21073" y="8048"/>
                  <a:pt x="20876" y="7236"/>
                  <a:pt x="20824" y="7139"/>
                </a:cubicBezTo>
                <a:cubicBezTo>
                  <a:pt x="20796" y="7087"/>
                  <a:pt x="20718" y="6885"/>
                  <a:pt x="20649" y="6691"/>
                </a:cubicBezTo>
                <a:cubicBezTo>
                  <a:pt x="20445" y="6120"/>
                  <a:pt x="19779" y="4844"/>
                  <a:pt x="19548" y="4582"/>
                </a:cubicBezTo>
                <a:cubicBezTo>
                  <a:pt x="19509" y="4537"/>
                  <a:pt x="19392" y="4379"/>
                  <a:pt x="19291" y="4233"/>
                </a:cubicBezTo>
                <a:cubicBezTo>
                  <a:pt x="18991" y="3800"/>
                  <a:pt x="18355" y="3114"/>
                  <a:pt x="17777" y="2590"/>
                </a:cubicBezTo>
                <a:cubicBezTo>
                  <a:pt x="17568" y="2401"/>
                  <a:pt x="17407" y="2222"/>
                  <a:pt x="17414" y="2198"/>
                </a:cubicBezTo>
                <a:cubicBezTo>
                  <a:pt x="17421" y="2175"/>
                  <a:pt x="17397" y="2168"/>
                  <a:pt x="17364" y="2180"/>
                </a:cubicBezTo>
                <a:cubicBezTo>
                  <a:pt x="17330" y="2191"/>
                  <a:pt x="17230" y="2143"/>
                  <a:pt x="17139" y="2074"/>
                </a:cubicBezTo>
                <a:cubicBezTo>
                  <a:pt x="17047" y="2004"/>
                  <a:pt x="16893" y="1902"/>
                  <a:pt x="16794" y="1844"/>
                </a:cubicBezTo>
                <a:cubicBezTo>
                  <a:pt x="16695" y="1784"/>
                  <a:pt x="16627" y="1710"/>
                  <a:pt x="16644" y="1682"/>
                </a:cubicBezTo>
                <a:cubicBezTo>
                  <a:pt x="16662" y="1653"/>
                  <a:pt x="16655" y="1645"/>
                  <a:pt x="16625" y="1663"/>
                </a:cubicBezTo>
                <a:cubicBezTo>
                  <a:pt x="16597" y="1680"/>
                  <a:pt x="16482" y="1632"/>
                  <a:pt x="16369" y="1557"/>
                </a:cubicBezTo>
                <a:cubicBezTo>
                  <a:pt x="16145" y="1409"/>
                  <a:pt x="15309" y="980"/>
                  <a:pt x="14930" y="817"/>
                </a:cubicBezTo>
                <a:cubicBezTo>
                  <a:pt x="14450" y="610"/>
                  <a:pt x="14210" y="527"/>
                  <a:pt x="13222" y="251"/>
                </a:cubicBezTo>
                <a:cubicBezTo>
                  <a:pt x="12839" y="144"/>
                  <a:pt x="12184" y="65"/>
                  <a:pt x="11495" y="27"/>
                </a:cubicBezTo>
                <a:close/>
                <a:moveTo>
                  <a:pt x="13" y="21327"/>
                </a:moveTo>
                <a:cubicBezTo>
                  <a:pt x="4" y="21337"/>
                  <a:pt x="0" y="21374"/>
                  <a:pt x="0" y="21439"/>
                </a:cubicBezTo>
                <a:lnTo>
                  <a:pt x="0" y="21588"/>
                </a:lnTo>
                <a:lnTo>
                  <a:pt x="263" y="21588"/>
                </a:lnTo>
                <a:cubicBezTo>
                  <a:pt x="406" y="21588"/>
                  <a:pt x="519" y="21575"/>
                  <a:pt x="519" y="21563"/>
                </a:cubicBezTo>
                <a:cubicBezTo>
                  <a:pt x="519" y="21551"/>
                  <a:pt x="430" y="21517"/>
                  <a:pt x="319" y="21488"/>
                </a:cubicBezTo>
                <a:cubicBezTo>
                  <a:pt x="208" y="21460"/>
                  <a:pt x="89" y="21406"/>
                  <a:pt x="56" y="21364"/>
                </a:cubicBezTo>
                <a:cubicBezTo>
                  <a:pt x="31" y="21331"/>
                  <a:pt x="21" y="21316"/>
                  <a:pt x="13" y="21327"/>
                </a:cubicBezTo>
                <a:close/>
                <a:moveTo>
                  <a:pt x="21600" y="21358"/>
                </a:moveTo>
                <a:lnTo>
                  <a:pt x="21406" y="21451"/>
                </a:lnTo>
                <a:cubicBezTo>
                  <a:pt x="21302" y="21501"/>
                  <a:pt x="21218" y="21551"/>
                  <a:pt x="21218" y="21563"/>
                </a:cubicBezTo>
                <a:cubicBezTo>
                  <a:pt x="21218" y="21575"/>
                  <a:pt x="21302" y="21588"/>
                  <a:pt x="21406" y="21588"/>
                </a:cubicBezTo>
                <a:cubicBezTo>
                  <a:pt x="21575" y="21588"/>
                  <a:pt x="21600" y="21577"/>
                  <a:pt x="21600" y="21476"/>
                </a:cubicBezTo>
                <a:lnTo>
                  <a:pt x="21600" y="21358"/>
                </a:lnTo>
                <a:close/>
              </a:path>
            </a:pathLst>
          </a:custGeom>
          <a:ln w="12700">
            <a:miter lim="400000"/>
          </a:ln>
        </p:spPr>
      </p:pic>
      <p:sp>
        <p:nvSpPr>
          <p:cNvPr id="411" name="Shape 411"/>
          <p:cNvSpPr/>
          <p:nvPr/>
        </p:nvSpPr>
        <p:spPr>
          <a:xfrm>
            <a:off x="115841" y="97366"/>
            <a:ext cx="3358184"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MILLENNIALS</a:t>
            </a:r>
          </a:p>
        </p:txBody>
      </p:sp>
      <p:sp>
        <p:nvSpPr>
          <p:cNvPr id="412" name="Shape 412"/>
          <p:cNvSpPr/>
          <p:nvPr/>
        </p:nvSpPr>
        <p:spPr>
          <a:xfrm>
            <a:off x="470166" y="3632199"/>
            <a:ext cx="2994551"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Tiene miedo dar sus datos bancarios</a:t>
            </a:r>
          </a:p>
        </p:txBody>
      </p:sp>
      <p:sp>
        <p:nvSpPr>
          <p:cNvPr id="413" name="Shape 413"/>
          <p:cNvSpPr/>
          <p:nvPr/>
        </p:nvSpPr>
        <p:spPr>
          <a:xfrm>
            <a:off x="1092043" y="3035299"/>
            <a:ext cx="1750797"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45,71%</a:t>
            </a:r>
          </a:p>
        </p:txBody>
      </p:sp>
      <p:pic>
        <p:nvPicPr>
          <p:cNvPr id="414" name="Captura de pantalla 2016-05-19 a las 2.32.35 a.m..png"/>
          <p:cNvPicPr>
            <a:picLocks noChangeAspect="1"/>
          </p:cNvPicPr>
          <p:nvPr/>
        </p:nvPicPr>
        <p:blipFill>
          <a:blip r:embed="rId3">
            <a:extLst/>
          </a:blip>
          <a:srcRect l="844" t="1839" r="2858" b="2799"/>
          <a:stretch>
            <a:fillRect/>
          </a:stretch>
        </p:blipFill>
        <p:spPr>
          <a:xfrm>
            <a:off x="1264377" y="1233859"/>
            <a:ext cx="1406129" cy="1406599"/>
          </a:xfrm>
          <a:custGeom>
            <a:avLst/>
            <a:gdLst/>
            <a:ahLst/>
            <a:cxnLst>
              <a:cxn ang="0">
                <a:pos x="wd2" y="hd2"/>
              </a:cxn>
              <a:cxn ang="5400000">
                <a:pos x="wd2" y="hd2"/>
              </a:cxn>
              <a:cxn ang="10800000">
                <a:pos x="wd2" y="hd2"/>
              </a:cxn>
              <a:cxn ang="16200000">
                <a:pos x="wd2" y="hd2"/>
              </a:cxn>
            </a:cxnLst>
            <a:rect l="0" t="0" r="r" b="b"/>
            <a:pathLst>
              <a:path w="21600" h="21595" fill="norm" stroke="1" extrusionOk="0">
                <a:moveTo>
                  <a:pt x="10797" y="0"/>
                </a:moveTo>
                <a:cubicBezTo>
                  <a:pt x="3455" y="0"/>
                  <a:pt x="3086" y="4"/>
                  <a:pt x="2689" y="140"/>
                </a:cubicBezTo>
                <a:cubicBezTo>
                  <a:pt x="1347" y="600"/>
                  <a:pt x="601" y="1346"/>
                  <a:pt x="140" y="2687"/>
                </a:cubicBezTo>
                <a:cubicBezTo>
                  <a:pt x="4" y="3085"/>
                  <a:pt x="0" y="3453"/>
                  <a:pt x="0" y="10791"/>
                </a:cubicBezTo>
                <a:cubicBezTo>
                  <a:pt x="0" y="18129"/>
                  <a:pt x="4" y="18497"/>
                  <a:pt x="140" y="18894"/>
                </a:cubicBezTo>
                <a:cubicBezTo>
                  <a:pt x="653" y="20387"/>
                  <a:pt x="1672" y="21284"/>
                  <a:pt x="3146" y="21545"/>
                </a:cubicBezTo>
                <a:cubicBezTo>
                  <a:pt x="3333" y="21578"/>
                  <a:pt x="6882" y="21600"/>
                  <a:pt x="11029" y="21594"/>
                </a:cubicBezTo>
                <a:cubicBezTo>
                  <a:pt x="18515" y="21582"/>
                  <a:pt x="18567" y="21582"/>
                  <a:pt x="18985" y="21423"/>
                </a:cubicBezTo>
                <a:cubicBezTo>
                  <a:pt x="19722" y="21141"/>
                  <a:pt x="20061" y="20932"/>
                  <a:pt x="20503" y="20491"/>
                </a:cubicBezTo>
                <a:cubicBezTo>
                  <a:pt x="20947" y="20046"/>
                  <a:pt x="21207" y="19613"/>
                  <a:pt x="21454" y="18894"/>
                </a:cubicBezTo>
                <a:cubicBezTo>
                  <a:pt x="21590" y="18497"/>
                  <a:pt x="21600" y="18129"/>
                  <a:pt x="21600" y="10791"/>
                </a:cubicBezTo>
                <a:cubicBezTo>
                  <a:pt x="21600" y="3453"/>
                  <a:pt x="21590" y="3085"/>
                  <a:pt x="21454" y="2687"/>
                </a:cubicBezTo>
                <a:cubicBezTo>
                  <a:pt x="20993" y="1346"/>
                  <a:pt x="20247" y="600"/>
                  <a:pt x="18905" y="140"/>
                </a:cubicBezTo>
                <a:cubicBezTo>
                  <a:pt x="18507" y="4"/>
                  <a:pt x="18139" y="0"/>
                  <a:pt x="10797" y="0"/>
                </a:cubicBezTo>
                <a:close/>
              </a:path>
            </a:pathLst>
          </a:custGeom>
          <a:ln w="12700">
            <a:miter lim="400000"/>
          </a:ln>
        </p:spPr>
      </p:pic>
      <p:sp>
        <p:nvSpPr>
          <p:cNvPr id="415" name="Shape 415"/>
          <p:cNvSpPr/>
          <p:nvPr/>
        </p:nvSpPr>
        <p:spPr>
          <a:xfrm>
            <a:off x="4652700" y="3632199"/>
            <a:ext cx="2994551"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Encuentra más diversidad en el mismo producto</a:t>
            </a:r>
          </a:p>
        </p:txBody>
      </p:sp>
      <p:sp>
        <p:nvSpPr>
          <p:cNvPr id="416" name="Shape 416"/>
          <p:cNvSpPr/>
          <p:nvPr/>
        </p:nvSpPr>
        <p:spPr>
          <a:xfrm>
            <a:off x="5408739" y="3060699"/>
            <a:ext cx="1482472"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47,1%</a:t>
            </a:r>
          </a:p>
        </p:txBody>
      </p:sp>
      <p:pic>
        <p:nvPicPr>
          <p:cNvPr id="417" name="Captura de pantalla 2016-05-19 a las 2.34.37 a.m..png"/>
          <p:cNvPicPr>
            <a:picLocks noChangeAspect="1"/>
          </p:cNvPicPr>
          <p:nvPr/>
        </p:nvPicPr>
        <p:blipFill>
          <a:blip r:embed="rId4">
            <a:extLst/>
          </a:blip>
          <a:srcRect l="4663" t="8571" r="6189" b="1"/>
          <a:stretch>
            <a:fillRect/>
          </a:stretch>
        </p:blipFill>
        <p:spPr>
          <a:xfrm>
            <a:off x="5274657" y="1138050"/>
            <a:ext cx="1750635" cy="1852216"/>
          </a:xfrm>
          <a:custGeom>
            <a:avLst/>
            <a:gdLst/>
            <a:ahLst/>
            <a:cxnLst>
              <a:cxn ang="0">
                <a:pos x="wd2" y="hd2"/>
              </a:cxn>
              <a:cxn ang="5400000">
                <a:pos x="wd2" y="hd2"/>
              </a:cxn>
              <a:cxn ang="10800000">
                <a:pos x="wd2" y="hd2"/>
              </a:cxn>
              <a:cxn ang="16200000">
                <a:pos x="wd2" y="hd2"/>
              </a:cxn>
            </a:cxnLst>
            <a:rect l="0" t="0" r="r" b="b"/>
            <a:pathLst>
              <a:path w="21593" h="21513" fill="norm" stroke="1" extrusionOk="0">
                <a:moveTo>
                  <a:pt x="16448" y="0"/>
                </a:moveTo>
                <a:cubicBezTo>
                  <a:pt x="15032" y="0"/>
                  <a:pt x="13769" y="496"/>
                  <a:pt x="12810" y="1424"/>
                </a:cubicBezTo>
                <a:cubicBezTo>
                  <a:pt x="11673" y="2526"/>
                  <a:pt x="11153" y="4408"/>
                  <a:pt x="11577" y="5905"/>
                </a:cubicBezTo>
                <a:cubicBezTo>
                  <a:pt x="11778" y="6613"/>
                  <a:pt x="12405" y="7688"/>
                  <a:pt x="12845" y="8080"/>
                </a:cubicBezTo>
                <a:cubicBezTo>
                  <a:pt x="13622" y="8774"/>
                  <a:pt x="14576" y="9250"/>
                  <a:pt x="15527" y="9417"/>
                </a:cubicBezTo>
                <a:cubicBezTo>
                  <a:pt x="16139" y="9525"/>
                  <a:pt x="17399" y="9456"/>
                  <a:pt x="18019" y="9279"/>
                </a:cubicBezTo>
                <a:cubicBezTo>
                  <a:pt x="18294" y="9201"/>
                  <a:pt x="18790" y="8977"/>
                  <a:pt x="19120" y="8786"/>
                </a:cubicBezTo>
                <a:cubicBezTo>
                  <a:pt x="20390" y="8049"/>
                  <a:pt x="21156" y="6965"/>
                  <a:pt x="21421" y="5522"/>
                </a:cubicBezTo>
                <a:cubicBezTo>
                  <a:pt x="21557" y="4783"/>
                  <a:pt x="21552" y="4617"/>
                  <a:pt x="21401" y="3863"/>
                </a:cubicBezTo>
                <a:cubicBezTo>
                  <a:pt x="21193" y="2816"/>
                  <a:pt x="20770" y="2043"/>
                  <a:pt x="20026" y="1346"/>
                </a:cubicBezTo>
                <a:cubicBezTo>
                  <a:pt x="19053" y="434"/>
                  <a:pt x="17902" y="0"/>
                  <a:pt x="16448" y="0"/>
                </a:cubicBezTo>
                <a:close/>
                <a:moveTo>
                  <a:pt x="5194" y="9"/>
                </a:moveTo>
                <a:cubicBezTo>
                  <a:pt x="2939" y="-87"/>
                  <a:pt x="843" y="1187"/>
                  <a:pt x="156" y="3360"/>
                </a:cubicBezTo>
                <a:cubicBezTo>
                  <a:pt x="56" y="3677"/>
                  <a:pt x="4" y="4174"/>
                  <a:pt x="0" y="4674"/>
                </a:cubicBezTo>
                <a:cubicBezTo>
                  <a:pt x="-4" y="5174"/>
                  <a:pt x="42" y="5679"/>
                  <a:pt x="137" y="6015"/>
                </a:cubicBezTo>
                <a:cubicBezTo>
                  <a:pt x="629" y="7752"/>
                  <a:pt x="2224" y="9103"/>
                  <a:pt x="4136" y="9403"/>
                </a:cubicBezTo>
                <a:cubicBezTo>
                  <a:pt x="4857" y="9517"/>
                  <a:pt x="5071" y="9520"/>
                  <a:pt x="5820" y="9408"/>
                </a:cubicBezTo>
                <a:cubicBezTo>
                  <a:pt x="6630" y="9287"/>
                  <a:pt x="7758" y="8794"/>
                  <a:pt x="8366" y="8297"/>
                </a:cubicBezTo>
                <a:cubicBezTo>
                  <a:pt x="10073" y="6901"/>
                  <a:pt x="10524" y="4225"/>
                  <a:pt x="9369" y="2351"/>
                </a:cubicBezTo>
                <a:cubicBezTo>
                  <a:pt x="8948" y="1667"/>
                  <a:pt x="8110" y="895"/>
                  <a:pt x="7455" y="581"/>
                </a:cubicBezTo>
                <a:cubicBezTo>
                  <a:pt x="6715" y="226"/>
                  <a:pt x="5945" y="41"/>
                  <a:pt x="5194" y="9"/>
                </a:cubicBezTo>
                <a:close/>
                <a:moveTo>
                  <a:pt x="5380" y="10851"/>
                </a:moveTo>
                <a:cubicBezTo>
                  <a:pt x="3215" y="10736"/>
                  <a:pt x="1118" y="11933"/>
                  <a:pt x="342" y="13999"/>
                </a:cubicBezTo>
                <a:cubicBezTo>
                  <a:pt x="45" y="14791"/>
                  <a:pt x="9" y="16101"/>
                  <a:pt x="259" y="16908"/>
                </a:cubicBezTo>
                <a:cubicBezTo>
                  <a:pt x="791" y="18618"/>
                  <a:pt x="2179" y="19828"/>
                  <a:pt x="4043" y="20204"/>
                </a:cubicBezTo>
                <a:cubicBezTo>
                  <a:pt x="4930" y="20383"/>
                  <a:pt x="4962" y="20382"/>
                  <a:pt x="5849" y="20255"/>
                </a:cubicBezTo>
                <a:cubicBezTo>
                  <a:pt x="6713" y="20130"/>
                  <a:pt x="7848" y="19659"/>
                  <a:pt x="8424" y="19185"/>
                </a:cubicBezTo>
                <a:cubicBezTo>
                  <a:pt x="8971" y="18736"/>
                  <a:pt x="9557" y="17923"/>
                  <a:pt x="9829" y="17231"/>
                </a:cubicBezTo>
                <a:cubicBezTo>
                  <a:pt x="10133" y="16458"/>
                  <a:pt x="10154" y="14799"/>
                  <a:pt x="9868" y="14022"/>
                </a:cubicBezTo>
                <a:cubicBezTo>
                  <a:pt x="9462" y="12915"/>
                  <a:pt x="8601" y="11962"/>
                  <a:pt x="7519" y="11418"/>
                </a:cubicBezTo>
                <a:cubicBezTo>
                  <a:pt x="6828" y="11071"/>
                  <a:pt x="6101" y="10889"/>
                  <a:pt x="5380" y="10851"/>
                </a:cubicBezTo>
                <a:close/>
                <a:moveTo>
                  <a:pt x="16795" y="10865"/>
                </a:moveTo>
                <a:cubicBezTo>
                  <a:pt x="16204" y="10845"/>
                  <a:pt x="15609" y="10900"/>
                  <a:pt x="15150" y="11031"/>
                </a:cubicBezTo>
                <a:cubicBezTo>
                  <a:pt x="13788" y="11419"/>
                  <a:pt x="12645" y="12329"/>
                  <a:pt x="12052" y="13497"/>
                </a:cubicBezTo>
                <a:cubicBezTo>
                  <a:pt x="11641" y="14306"/>
                  <a:pt x="11508" y="14973"/>
                  <a:pt x="11572" y="15889"/>
                </a:cubicBezTo>
                <a:cubicBezTo>
                  <a:pt x="11728" y="18135"/>
                  <a:pt x="13387" y="19866"/>
                  <a:pt x="15767" y="20259"/>
                </a:cubicBezTo>
                <a:cubicBezTo>
                  <a:pt x="16885" y="20444"/>
                  <a:pt x="18484" y="20140"/>
                  <a:pt x="19321" y="19582"/>
                </a:cubicBezTo>
                <a:cubicBezTo>
                  <a:pt x="20873" y="18546"/>
                  <a:pt x="21596" y="17260"/>
                  <a:pt x="21592" y="15557"/>
                </a:cubicBezTo>
                <a:cubicBezTo>
                  <a:pt x="21588" y="13591"/>
                  <a:pt x="20319" y="11816"/>
                  <a:pt x="18425" y="11137"/>
                </a:cubicBezTo>
                <a:cubicBezTo>
                  <a:pt x="17975" y="10975"/>
                  <a:pt x="17386" y="10884"/>
                  <a:pt x="16795" y="10865"/>
                </a:cubicBezTo>
                <a:close/>
                <a:moveTo>
                  <a:pt x="10519" y="21333"/>
                </a:moveTo>
                <a:cubicBezTo>
                  <a:pt x="10482" y="21333"/>
                  <a:pt x="10445" y="21353"/>
                  <a:pt x="10397" y="21398"/>
                </a:cubicBezTo>
                <a:cubicBezTo>
                  <a:pt x="10302" y="21487"/>
                  <a:pt x="10329" y="21513"/>
                  <a:pt x="10519" y="21513"/>
                </a:cubicBezTo>
                <a:cubicBezTo>
                  <a:pt x="10710" y="21513"/>
                  <a:pt x="10737" y="21487"/>
                  <a:pt x="10642" y="21398"/>
                </a:cubicBezTo>
                <a:cubicBezTo>
                  <a:pt x="10594" y="21353"/>
                  <a:pt x="10557" y="21333"/>
                  <a:pt x="10519" y="21333"/>
                </a:cubicBezTo>
                <a:close/>
              </a:path>
            </a:pathLst>
          </a:custGeom>
          <a:ln w="12700">
            <a:miter lim="400000"/>
          </a:ln>
        </p:spPr>
      </p:pic>
      <p:sp>
        <p:nvSpPr>
          <p:cNvPr id="418" name="Shape 418"/>
          <p:cNvSpPr/>
          <p:nvPr/>
        </p:nvSpPr>
        <p:spPr>
          <a:xfrm>
            <a:off x="8822110" y="3479800"/>
            <a:ext cx="2994551" cy="132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Compraría en una plataforma exclusiva para PyMES del Cantón Rumiñahui</a:t>
            </a:r>
          </a:p>
        </p:txBody>
      </p:sp>
      <p:sp>
        <p:nvSpPr>
          <p:cNvPr id="419" name="Shape 419"/>
          <p:cNvSpPr/>
          <p:nvPr/>
        </p:nvSpPr>
        <p:spPr>
          <a:xfrm>
            <a:off x="9578149" y="2933699"/>
            <a:ext cx="1482472"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85,7%</a:t>
            </a:r>
          </a:p>
        </p:txBody>
      </p:sp>
      <p:pic>
        <p:nvPicPr>
          <p:cNvPr id="420" name="Logo.jpg"/>
          <p:cNvPicPr>
            <a:picLocks noChangeAspect="1"/>
          </p:cNvPicPr>
          <p:nvPr/>
        </p:nvPicPr>
        <p:blipFill>
          <a:blip r:embed="rId5">
            <a:extLst/>
          </a:blip>
          <a:srcRect l="0" t="0" r="0" b="0"/>
          <a:stretch>
            <a:fillRect/>
          </a:stretch>
        </p:blipFill>
        <p:spPr>
          <a:xfrm>
            <a:off x="9394269" y="1190239"/>
            <a:ext cx="1850154" cy="1494021"/>
          </a:xfrm>
          <a:prstGeom prst="rect">
            <a:avLst/>
          </a:prstGeom>
          <a:ln w="12700">
            <a:miter lim="400000"/>
          </a:ln>
        </p:spPr>
      </p:pic>
      <p:pic>
        <p:nvPicPr>
          <p:cNvPr id="421" name="Captura de pantalla 2016-05-19 a las 2.27.47 a.m..png"/>
          <p:cNvPicPr>
            <a:picLocks noChangeAspect="1"/>
          </p:cNvPicPr>
          <p:nvPr/>
        </p:nvPicPr>
        <p:blipFill>
          <a:blip r:embed="rId6">
            <a:extLst/>
          </a:blip>
          <a:srcRect l="3330" t="5617" r="3850" b="8898"/>
          <a:stretch>
            <a:fillRect/>
          </a:stretch>
        </p:blipFill>
        <p:spPr>
          <a:xfrm>
            <a:off x="2336908" y="5290137"/>
            <a:ext cx="2549632" cy="1285156"/>
          </a:xfrm>
          <a:custGeom>
            <a:avLst/>
            <a:gdLst/>
            <a:ahLst/>
            <a:cxnLst>
              <a:cxn ang="0">
                <a:pos x="wd2" y="hd2"/>
              </a:cxn>
              <a:cxn ang="5400000">
                <a:pos x="wd2" y="hd2"/>
              </a:cxn>
              <a:cxn ang="10800000">
                <a:pos x="wd2" y="hd2"/>
              </a:cxn>
              <a:cxn ang="16200000">
                <a:pos x="wd2" y="hd2"/>
              </a:cxn>
            </a:cxnLst>
            <a:rect l="0" t="0" r="r" b="b"/>
            <a:pathLst>
              <a:path w="21548" h="21194" fill="norm" stroke="1" extrusionOk="0">
                <a:moveTo>
                  <a:pt x="7057" y="1"/>
                </a:moveTo>
                <a:cubicBezTo>
                  <a:pt x="6698" y="9"/>
                  <a:pt x="6342" y="83"/>
                  <a:pt x="6085" y="224"/>
                </a:cubicBezTo>
                <a:cubicBezTo>
                  <a:pt x="5557" y="513"/>
                  <a:pt x="5017" y="1056"/>
                  <a:pt x="4589" y="1723"/>
                </a:cubicBezTo>
                <a:cubicBezTo>
                  <a:pt x="4220" y="2296"/>
                  <a:pt x="4183" y="2303"/>
                  <a:pt x="4069" y="1853"/>
                </a:cubicBezTo>
                <a:cubicBezTo>
                  <a:pt x="4035" y="1722"/>
                  <a:pt x="3975" y="1618"/>
                  <a:pt x="3934" y="1618"/>
                </a:cubicBezTo>
                <a:cubicBezTo>
                  <a:pt x="3799" y="1618"/>
                  <a:pt x="3610" y="2553"/>
                  <a:pt x="3569" y="3437"/>
                </a:cubicBezTo>
                <a:cubicBezTo>
                  <a:pt x="3547" y="3895"/>
                  <a:pt x="3504" y="4359"/>
                  <a:pt x="3472" y="4471"/>
                </a:cubicBezTo>
                <a:cubicBezTo>
                  <a:pt x="3396" y="4731"/>
                  <a:pt x="3223" y="5531"/>
                  <a:pt x="3176" y="5826"/>
                </a:cubicBezTo>
                <a:cubicBezTo>
                  <a:pt x="3157" y="5951"/>
                  <a:pt x="3133" y="6581"/>
                  <a:pt x="3123" y="7227"/>
                </a:cubicBezTo>
                <a:cubicBezTo>
                  <a:pt x="3106" y="8216"/>
                  <a:pt x="3124" y="8543"/>
                  <a:pt x="3227" y="9295"/>
                </a:cubicBezTo>
                <a:cubicBezTo>
                  <a:pt x="3294" y="9786"/>
                  <a:pt x="3336" y="10228"/>
                  <a:pt x="3321" y="10277"/>
                </a:cubicBezTo>
                <a:cubicBezTo>
                  <a:pt x="3305" y="10325"/>
                  <a:pt x="3199" y="10332"/>
                  <a:pt x="3086" y="10297"/>
                </a:cubicBezTo>
                <a:cubicBezTo>
                  <a:pt x="2973" y="10261"/>
                  <a:pt x="2681" y="10283"/>
                  <a:pt x="2435" y="10342"/>
                </a:cubicBezTo>
                <a:cubicBezTo>
                  <a:pt x="2105" y="10422"/>
                  <a:pt x="1968" y="10422"/>
                  <a:pt x="1915" y="10336"/>
                </a:cubicBezTo>
                <a:cubicBezTo>
                  <a:pt x="1859" y="10245"/>
                  <a:pt x="1808" y="10295"/>
                  <a:pt x="1674" y="10565"/>
                </a:cubicBezTo>
                <a:cubicBezTo>
                  <a:pt x="1580" y="10754"/>
                  <a:pt x="1430" y="10972"/>
                  <a:pt x="1345" y="11056"/>
                </a:cubicBezTo>
                <a:cubicBezTo>
                  <a:pt x="1260" y="11139"/>
                  <a:pt x="1034" y="11497"/>
                  <a:pt x="842" y="11848"/>
                </a:cubicBezTo>
                <a:cubicBezTo>
                  <a:pt x="294" y="12852"/>
                  <a:pt x="0" y="14140"/>
                  <a:pt x="0" y="15539"/>
                </a:cubicBezTo>
                <a:cubicBezTo>
                  <a:pt x="0" y="17823"/>
                  <a:pt x="482" y="19502"/>
                  <a:pt x="1426" y="20520"/>
                </a:cubicBezTo>
                <a:cubicBezTo>
                  <a:pt x="1772" y="20894"/>
                  <a:pt x="1981" y="21029"/>
                  <a:pt x="2392" y="21142"/>
                </a:cubicBezTo>
                <a:cubicBezTo>
                  <a:pt x="4031" y="21593"/>
                  <a:pt x="5548" y="19095"/>
                  <a:pt x="5551" y="15945"/>
                </a:cubicBezTo>
                <a:cubicBezTo>
                  <a:pt x="5552" y="15231"/>
                  <a:pt x="5619" y="14984"/>
                  <a:pt x="5763" y="15133"/>
                </a:cubicBezTo>
                <a:cubicBezTo>
                  <a:pt x="5913" y="15291"/>
                  <a:pt x="6767" y="15545"/>
                  <a:pt x="7151" y="15546"/>
                </a:cubicBezTo>
                <a:cubicBezTo>
                  <a:pt x="7590" y="15546"/>
                  <a:pt x="8442" y="15287"/>
                  <a:pt x="8674" y="15081"/>
                </a:cubicBezTo>
                <a:cubicBezTo>
                  <a:pt x="8981" y="14809"/>
                  <a:pt x="9077" y="14930"/>
                  <a:pt x="9241" y="15801"/>
                </a:cubicBezTo>
                <a:cubicBezTo>
                  <a:pt x="9444" y="16881"/>
                  <a:pt x="9780" y="17967"/>
                  <a:pt x="10083" y="18511"/>
                </a:cubicBezTo>
                <a:cubicBezTo>
                  <a:pt x="11082" y="20308"/>
                  <a:pt x="12049" y="20953"/>
                  <a:pt x="13370" y="20703"/>
                </a:cubicBezTo>
                <a:cubicBezTo>
                  <a:pt x="13571" y="20665"/>
                  <a:pt x="13782" y="20593"/>
                  <a:pt x="13839" y="20546"/>
                </a:cubicBezTo>
                <a:cubicBezTo>
                  <a:pt x="13897" y="20500"/>
                  <a:pt x="14065" y="20381"/>
                  <a:pt x="14208" y="20284"/>
                </a:cubicBezTo>
                <a:cubicBezTo>
                  <a:pt x="14513" y="20080"/>
                  <a:pt x="15121" y="19401"/>
                  <a:pt x="15255" y="19113"/>
                </a:cubicBezTo>
                <a:cubicBezTo>
                  <a:pt x="15306" y="19003"/>
                  <a:pt x="15368" y="18910"/>
                  <a:pt x="15392" y="18910"/>
                </a:cubicBezTo>
                <a:cubicBezTo>
                  <a:pt x="15445" y="18910"/>
                  <a:pt x="15746" y="18275"/>
                  <a:pt x="15979" y="17666"/>
                </a:cubicBezTo>
                <a:cubicBezTo>
                  <a:pt x="16283" y="16875"/>
                  <a:pt x="16603" y="15306"/>
                  <a:pt x="16667" y="14296"/>
                </a:cubicBezTo>
                <a:cubicBezTo>
                  <a:pt x="16687" y="13975"/>
                  <a:pt x="16728" y="13673"/>
                  <a:pt x="16761" y="13622"/>
                </a:cubicBezTo>
                <a:cubicBezTo>
                  <a:pt x="16794" y="13570"/>
                  <a:pt x="17074" y="13277"/>
                  <a:pt x="17381" y="12967"/>
                </a:cubicBezTo>
                <a:lnTo>
                  <a:pt x="17938" y="12398"/>
                </a:lnTo>
                <a:lnTo>
                  <a:pt x="18505" y="12398"/>
                </a:lnTo>
                <a:cubicBezTo>
                  <a:pt x="19416" y="12390"/>
                  <a:pt x="20106" y="11900"/>
                  <a:pt x="20632" y="10899"/>
                </a:cubicBezTo>
                <a:cubicBezTo>
                  <a:pt x="20910" y="10368"/>
                  <a:pt x="21208" y="9474"/>
                  <a:pt x="21269" y="8988"/>
                </a:cubicBezTo>
                <a:lnTo>
                  <a:pt x="21303" y="8706"/>
                </a:lnTo>
                <a:lnTo>
                  <a:pt x="20343" y="8706"/>
                </a:lnTo>
                <a:lnTo>
                  <a:pt x="19384" y="8706"/>
                </a:lnTo>
                <a:lnTo>
                  <a:pt x="19280" y="9086"/>
                </a:lnTo>
                <a:cubicBezTo>
                  <a:pt x="19111" y="9689"/>
                  <a:pt x="18930" y="9880"/>
                  <a:pt x="18549" y="9878"/>
                </a:cubicBezTo>
                <a:cubicBezTo>
                  <a:pt x="18274" y="9876"/>
                  <a:pt x="18188" y="9832"/>
                  <a:pt x="18009" y="9590"/>
                </a:cubicBezTo>
                <a:cubicBezTo>
                  <a:pt x="17779" y="9280"/>
                  <a:pt x="17608" y="8632"/>
                  <a:pt x="17640" y="8189"/>
                </a:cubicBezTo>
                <a:lnTo>
                  <a:pt x="17657" y="7940"/>
                </a:lnTo>
                <a:lnTo>
                  <a:pt x="19515" y="7895"/>
                </a:lnTo>
                <a:lnTo>
                  <a:pt x="21370" y="7842"/>
                </a:lnTo>
                <a:lnTo>
                  <a:pt x="21356" y="7129"/>
                </a:lnTo>
                <a:cubicBezTo>
                  <a:pt x="21311" y="5027"/>
                  <a:pt x="20816" y="3420"/>
                  <a:pt x="19968" y="2613"/>
                </a:cubicBezTo>
                <a:cubicBezTo>
                  <a:pt x="19777" y="2431"/>
                  <a:pt x="19598" y="2279"/>
                  <a:pt x="19572" y="2279"/>
                </a:cubicBezTo>
                <a:cubicBezTo>
                  <a:pt x="19546" y="2279"/>
                  <a:pt x="19499" y="2216"/>
                  <a:pt x="19464" y="2135"/>
                </a:cubicBezTo>
                <a:cubicBezTo>
                  <a:pt x="19413" y="2014"/>
                  <a:pt x="19450" y="1933"/>
                  <a:pt x="19679" y="1677"/>
                </a:cubicBezTo>
                <a:cubicBezTo>
                  <a:pt x="19832" y="1506"/>
                  <a:pt x="20122" y="1266"/>
                  <a:pt x="20323" y="1147"/>
                </a:cubicBezTo>
                <a:cubicBezTo>
                  <a:pt x="21131" y="668"/>
                  <a:pt x="21600" y="1323"/>
                  <a:pt x="21453" y="2724"/>
                </a:cubicBezTo>
                <a:cubicBezTo>
                  <a:pt x="21376" y="3468"/>
                  <a:pt x="21413" y="3599"/>
                  <a:pt x="21500" y="2888"/>
                </a:cubicBezTo>
                <a:cubicBezTo>
                  <a:pt x="21595" y="2122"/>
                  <a:pt x="21548" y="1409"/>
                  <a:pt x="21380" y="1081"/>
                </a:cubicBezTo>
                <a:cubicBezTo>
                  <a:pt x="21161" y="654"/>
                  <a:pt x="20717" y="645"/>
                  <a:pt x="20088" y="1055"/>
                </a:cubicBezTo>
                <a:cubicBezTo>
                  <a:pt x="19816" y="1232"/>
                  <a:pt x="19471" y="1512"/>
                  <a:pt x="19320" y="1677"/>
                </a:cubicBezTo>
                <a:cubicBezTo>
                  <a:pt x="19063" y="1959"/>
                  <a:pt x="19008" y="1974"/>
                  <a:pt x="18455" y="1978"/>
                </a:cubicBezTo>
                <a:cubicBezTo>
                  <a:pt x="18131" y="1980"/>
                  <a:pt x="17738" y="2041"/>
                  <a:pt x="17579" y="2115"/>
                </a:cubicBezTo>
                <a:cubicBezTo>
                  <a:pt x="16544" y="2599"/>
                  <a:pt x="15785" y="4202"/>
                  <a:pt x="15594" y="6311"/>
                </a:cubicBezTo>
                <a:cubicBezTo>
                  <a:pt x="15498" y="7362"/>
                  <a:pt x="15505" y="7330"/>
                  <a:pt x="15369" y="7142"/>
                </a:cubicBezTo>
                <a:cubicBezTo>
                  <a:pt x="14631" y="6122"/>
                  <a:pt x="14316" y="5844"/>
                  <a:pt x="13591" y="5584"/>
                </a:cubicBezTo>
                <a:cubicBezTo>
                  <a:pt x="13015" y="5377"/>
                  <a:pt x="12202" y="5453"/>
                  <a:pt x="11710" y="5754"/>
                </a:cubicBezTo>
                <a:cubicBezTo>
                  <a:pt x="11530" y="5864"/>
                  <a:pt x="11345" y="5950"/>
                  <a:pt x="11297" y="5951"/>
                </a:cubicBezTo>
                <a:cubicBezTo>
                  <a:pt x="11181" y="5952"/>
                  <a:pt x="11008" y="5246"/>
                  <a:pt x="10941" y="4491"/>
                </a:cubicBezTo>
                <a:cubicBezTo>
                  <a:pt x="10888" y="3893"/>
                  <a:pt x="10687" y="2995"/>
                  <a:pt x="10532" y="2658"/>
                </a:cubicBezTo>
                <a:cubicBezTo>
                  <a:pt x="10456" y="2494"/>
                  <a:pt x="10443" y="2493"/>
                  <a:pt x="10401" y="2639"/>
                </a:cubicBezTo>
                <a:cubicBezTo>
                  <a:pt x="10362" y="2776"/>
                  <a:pt x="10320" y="2740"/>
                  <a:pt x="10130" y="2397"/>
                </a:cubicBezTo>
                <a:cubicBezTo>
                  <a:pt x="10006" y="2174"/>
                  <a:pt x="9827" y="1911"/>
                  <a:pt x="9731" y="1814"/>
                </a:cubicBezTo>
                <a:cubicBezTo>
                  <a:pt x="9634" y="1717"/>
                  <a:pt x="9482" y="1531"/>
                  <a:pt x="9395" y="1402"/>
                </a:cubicBezTo>
                <a:cubicBezTo>
                  <a:pt x="9129" y="1008"/>
                  <a:pt x="8423" y="377"/>
                  <a:pt x="8037" y="184"/>
                </a:cubicBezTo>
                <a:cubicBezTo>
                  <a:pt x="7777" y="55"/>
                  <a:pt x="7416" y="-7"/>
                  <a:pt x="7057" y="1"/>
                </a:cubicBezTo>
                <a:close/>
                <a:moveTo>
                  <a:pt x="18596" y="4570"/>
                </a:moveTo>
                <a:cubicBezTo>
                  <a:pt x="18734" y="4591"/>
                  <a:pt x="18869" y="4687"/>
                  <a:pt x="19005" y="4864"/>
                </a:cubicBezTo>
                <a:cubicBezTo>
                  <a:pt x="19219" y="5142"/>
                  <a:pt x="19396" y="5808"/>
                  <a:pt x="19320" y="6042"/>
                </a:cubicBezTo>
                <a:cubicBezTo>
                  <a:pt x="19276" y="6178"/>
                  <a:pt x="19136" y="6215"/>
                  <a:pt x="18512" y="6239"/>
                </a:cubicBezTo>
                <a:cubicBezTo>
                  <a:pt x="17738" y="6268"/>
                  <a:pt x="17633" y="6223"/>
                  <a:pt x="17633" y="5859"/>
                </a:cubicBezTo>
                <a:cubicBezTo>
                  <a:pt x="17633" y="5512"/>
                  <a:pt x="17887" y="4966"/>
                  <a:pt x="18156" y="4740"/>
                </a:cubicBezTo>
                <a:cubicBezTo>
                  <a:pt x="18314" y="4608"/>
                  <a:pt x="18457" y="4549"/>
                  <a:pt x="18596" y="4570"/>
                </a:cubicBezTo>
                <a:close/>
              </a:path>
            </a:pathLst>
          </a:custGeom>
          <a:ln w="12700">
            <a:miter lim="400000"/>
          </a:ln>
        </p:spPr>
      </p:pic>
      <p:sp>
        <p:nvSpPr>
          <p:cNvPr id="422" name="Shape 422"/>
          <p:cNvSpPr/>
          <p:nvPr/>
        </p:nvSpPr>
        <p:spPr>
          <a:xfrm>
            <a:off x="2200545" y="7310673"/>
            <a:ext cx="2994551"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Usa internet y RS entre 1-5 horas diarias</a:t>
            </a:r>
          </a:p>
        </p:txBody>
      </p:sp>
      <p:sp>
        <p:nvSpPr>
          <p:cNvPr id="423" name="Shape 423"/>
          <p:cNvSpPr/>
          <p:nvPr/>
        </p:nvSpPr>
        <p:spPr>
          <a:xfrm>
            <a:off x="2956585" y="6713773"/>
            <a:ext cx="1482472"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62,1%</a:t>
            </a:r>
          </a:p>
        </p:txBody>
      </p:sp>
      <p:pic>
        <p:nvPicPr>
          <p:cNvPr id="424" name="Captura de pantalla 2016-05-19 a las 2.29.52 a.m..png"/>
          <p:cNvPicPr>
            <a:picLocks noChangeAspect="1"/>
          </p:cNvPicPr>
          <p:nvPr/>
        </p:nvPicPr>
        <p:blipFill>
          <a:blip r:embed="rId7">
            <a:extLst/>
          </a:blip>
          <a:srcRect l="0" t="12583" r="3247" b="11436"/>
          <a:stretch>
            <a:fillRect/>
          </a:stretch>
        </p:blipFill>
        <p:spPr>
          <a:xfrm>
            <a:off x="7129851" y="5370556"/>
            <a:ext cx="2152254" cy="1632457"/>
          </a:xfrm>
          <a:custGeom>
            <a:avLst/>
            <a:gdLst/>
            <a:ahLst/>
            <a:cxnLst>
              <a:cxn ang="0">
                <a:pos x="wd2" y="hd2"/>
              </a:cxn>
              <a:cxn ang="5400000">
                <a:pos x="wd2" y="hd2"/>
              </a:cxn>
              <a:cxn ang="10800000">
                <a:pos x="wd2" y="hd2"/>
              </a:cxn>
              <a:cxn ang="16200000">
                <a:pos x="wd2" y="hd2"/>
              </a:cxn>
            </a:cxnLst>
            <a:rect l="0" t="0" r="r" b="b"/>
            <a:pathLst>
              <a:path w="21600" h="21563" fill="norm" stroke="1" extrusionOk="0">
                <a:moveTo>
                  <a:pt x="10790" y="2"/>
                </a:moveTo>
                <a:cubicBezTo>
                  <a:pt x="3778" y="-6"/>
                  <a:pt x="2408" y="17"/>
                  <a:pt x="2310" y="128"/>
                </a:cubicBezTo>
                <a:cubicBezTo>
                  <a:pt x="2205" y="246"/>
                  <a:pt x="2187" y="999"/>
                  <a:pt x="2139" y="7399"/>
                </a:cubicBezTo>
                <a:cubicBezTo>
                  <a:pt x="2099" y="12747"/>
                  <a:pt x="2107" y="14642"/>
                  <a:pt x="2171" y="14953"/>
                </a:cubicBezTo>
                <a:cubicBezTo>
                  <a:pt x="2241" y="15295"/>
                  <a:pt x="2237" y="15395"/>
                  <a:pt x="2151" y="15524"/>
                </a:cubicBezTo>
                <a:cubicBezTo>
                  <a:pt x="2093" y="15611"/>
                  <a:pt x="1891" y="16068"/>
                  <a:pt x="1701" y="16541"/>
                </a:cubicBezTo>
                <a:cubicBezTo>
                  <a:pt x="1511" y="17014"/>
                  <a:pt x="1220" y="17746"/>
                  <a:pt x="1052" y="18167"/>
                </a:cubicBezTo>
                <a:cubicBezTo>
                  <a:pt x="212" y="20255"/>
                  <a:pt x="0" y="20855"/>
                  <a:pt x="0" y="21144"/>
                </a:cubicBezTo>
                <a:cubicBezTo>
                  <a:pt x="0" y="21358"/>
                  <a:pt x="40" y="21465"/>
                  <a:pt x="127" y="21496"/>
                </a:cubicBezTo>
                <a:cubicBezTo>
                  <a:pt x="413" y="21594"/>
                  <a:pt x="8962" y="21559"/>
                  <a:pt x="9038" y="21459"/>
                </a:cubicBezTo>
                <a:cubicBezTo>
                  <a:pt x="9087" y="21393"/>
                  <a:pt x="9711" y="21359"/>
                  <a:pt x="10802" y="21359"/>
                </a:cubicBezTo>
                <a:cubicBezTo>
                  <a:pt x="11893" y="21359"/>
                  <a:pt x="12513" y="21393"/>
                  <a:pt x="12562" y="21459"/>
                </a:cubicBezTo>
                <a:cubicBezTo>
                  <a:pt x="12613" y="21526"/>
                  <a:pt x="14761" y="21562"/>
                  <a:pt x="16928" y="21564"/>
                </a:cubicBezTo>
                <a:cubicBezTo>
                  <a:pt x="19094" y="21566"/>
                  <a:pt x="21280" y="21536"/>
                  <a:pt x="21413" y="21469"/>
                </a:cubicBezTo>
                <a:cubicBezTo>
                  <a:pt x="21523" y="21414"/>
                  <a:pt x="21600" y="21301"/>
                  <a:pt x="21600" y="21191"/>
                </a:cubicBezTo>
                <a:cubicBezTo>
                  <a:pt x="21600" y="21028"/>
                  <a:pt x="21244" y="20075"/>
                  <a:pt x="19760" y="16258"/>
                </a:cubicBezTo>
                <a:cubicBezTo>
                  <a:pt x="19535" y="15680"/>
                  <a:pt x="19368" y="15146"/>
                  <a:pt x="19389" y="15074"/>
                </a:cubicBezTo>
                <a:cubicBezTo>
                  <a:pt x="19422" y="14962"/>
                  <a:pt x="19433" y="1454"/>
                  <a:pt x="19401" y="725"/>
                </a:cubicBezTo>
                <a:cubicBezTo>
                  <a:pt x="19396" y="591"/>
                  <a:pt x="19335" y="376"/>
                  <a:pt x="19270" y="248"/>
                </a:cubicBezTo>
                <a:lnTo>
                  <a:pt x="19154" y="12"/>
                </a:lnTo>
                <a:lnTo>
                  <a:pt x="10790" y="2"/>
                </a:lnTo>
                <a:close/>
              </a:path>
            </a:pathLst>
          </a:custGeom>
          <a:ln w="12700">
            <a:miter lim="400000"/>
          </a:ln>
        </p:spPr>
      </p:pic>
      <p:sp>
        <p:nvSpPr>
          <p:cNvPr id="425" name="Shape 425"/>
          <p:cNvSpPr/>
          <p:nvPr/>
        </p:nvSpPr>
        <p:spPr>
          <a:xfrm>
            <a:off x="6769787" y="7573140"/>
            <a:ext cx="2994551"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Prefiere usar un ordenador para compras</a:t>
            </a:r>
          </a:p>
        </p:txBody>
      </p:sp>
      <p:sp>
        <p:nvSpPr>
          <p:cNvPr id="426" name="Shape 426"/>
          <p:cNvSpPr/>
          <p:nvPr/>
        </p:nvSpPr>
        <p:spPr>
          <a:xfrm>
            <a:off x="7391664" y="6976240"/>
            <a:ext cx="1750798"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59,29%</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32" presetID="4" grpId="1" fill="hold">
                                  <p:stCondLst>
                                    <p:cond delay="0"/>
                                  </p:stCondLst>
                                  <p:iterate type="el" backwards="0">
                                    <p:tmAbs val="0"/>
                                  </p:iterate>
                                  <p:childTnLst>
                                    <p:set>
                                      <p:cBhvr>
                                        <p:cTn id="6" fill="hold"/>
                                        <p:tgtEl>
                                          <p:spTgt spid="420"/>
                                        </p:tgtEl>
                                        <p:attrNameLst>
                                          <p:attrName>style.visibility</p:attrName>
                                        </p:attrNameLst>
                                      </p:cBhvr>
                                      <p:to>
                                        <p:strVal val="visible"/>
                                      </p:to>
                                    </p:set>
                                    <p:animEffect filter="box(out)" transition="in">
                                      <p:cBhvr>
                                        <p:cTn id="7" dur="1000"/>
                                        <p:tgtEl>
                                          <p:spTgt spid="4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0"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6">
            <a:hueOff val="10811956"/>
            <a:satOff val="-58544"/>
            <a:lumOff val="-9736"/>
          </a:schemeClr>
        </a:solidFill>
      </p:bgPr>
    </p:bg>
    <p:spTree>
      <p:nvGrpSpPr>
        <p:cNvPr id="1" name=""/>
        <p:cNvGrpSpPr/>
        <p:nvPr/>
      </p:nvGrpSpPr>
      <p:grpSpPr>
        <a:xfrm>
          <a:off x="0" y="0"/>
          <a:ext cx="0" cy="0"/>
          <a:chOff x="0" y="0"/>
          <a:chExt cx="0" cy="0"/>
        </a:xfrm>
      </p:grpSpPr>
      <p:pic>
        <p:nvPicPr>
          <p:cNvPr id="428" name="Captura de pantalla 2016-05-19 a las 2.38.56 a.m..png"/>
          <p:cNvPicPr>
            <a:picLocks noChangeAspect="1"/>
          </p:cNvPicPr>
          <p:nvPr/>
        </p:nvPicPr>
        <p:blipFill>
          <a:blip r:embed="rId3">
            <a:extLst/>
          </a:blip>
          <a:stretch>
            <a:fillRect/>
          </a:stretch>
        </p:blipFill>
        <p:spPr>
          <a:xfrm>
            <a:off x="-255983" y="-27200"/>
            <a:ext cx="13516766" cy="8230621"/>
          </a:xfrm>
          <a:prstGeom prst="rect">
            <a:avLst/>
          </a:prstGeom>
          <a:ln w="12700">
            <a:miter lim="400000"/>
          </a:ln>
        </p:spPr>
      </p:pic>
      <p:pic>
        <p:nvPicPr>
          <p:cNvPr id="429" name="Captura de pantalla 2016-05-17 a las 11.34.32 p.m..png"/>
          <p:cNvPicPr>
            <a:picLocks noChangeAspect="1"/>
          </p:cNvPicPr>
          <p:nvPr/>
        </p:nvPicPr>
        <p:blipFill>
          <a:blip r:embed="rId4">
            <a:extLst/>
          </a:blip>
          <a:srcRect l="0" t="2143" r="0" b="0"/>
          <a:stretch>
            <a:fillRect/>
          </a:stretch>
        </p:blipFill>
        <p:spPr>
          <a:xfrm>
            <a:off x="45016" y="8320792"/>
            <a:ext cx="1369935" cy="1376795"/>
          </a:xfrm>
          <a:custGeom>
            <a:avLst/>
            <a:gdLst/>
            <a:ahLst/>
            <a:cxnLst>
              <a:cxn ang="0">
                <a:pos x="wd2" y="hd2"/>
              </a:cxn>
              <a:cxn ang="5400000">
                <a:pos x="wd2" y="hd2"/>
              </a:cxn>
              <a:cxn ang="10800000">
                <a:pos x="wd2" y="hd2"/>
              </a:cxn>
              <a:cxn ang="16200000">
                <a:pos x="wd2" y="hd2"/>
              </a:cxn>
            </a:cxnLst>
            <a:rect l="0" t="0" r="r" b="b"/>
            <a:pathLst>
              <a:path w="21600" h="21588" fill="norm" stroke="1" extrusionOk="0">
                <a:moveTo>
                  <a:pt x="11495" y="27"/>
                </a:moveTo>
                <a:cubicBezTo>
                  <a:pt x="10805" y="-12"/>
                  <a:pt x="10076" y="-11"/>
                  <a:pt x="9549" y="45"/>
                </a:cubicBezTo>
                <a:cubicBezTo>
                  <a:pt x="8990" y="105"/>
                  <a:pt x="8256" y="235"/>
                  <a:pt x="8191" y="282"/>
                </a:cubicBezTo>
                <a:cubicBezTo>
                  <a:pt x="8165" y="301"/>
                  <a:pt x="8033" y="338"/>
                  <a:pt x="7903" y="369"/>
                </a:cubicBezTo>
                <a:cubicBezTo>
                  <a:pt x="7482" y="468"/>
                  <a:pt x="6917" y="657"/>
                  <a:pt x="6576" y="811"/>
                </a:cubicBezTo>
                <a:cubicBezTo>
                  <a:pt x="6030" y="1057"/>
                  <a:pt x="5158" y="1512"/>
                  <a:pt x="5056" y="1601"/>
                </a:cubicBezTo>
                <a:cubicBezTo>
                  <a:pt x="5004" y="1647"/>
                  <a:pt x="4830" y="1765"/>
                  <a:pt x="4674" y="1862"/>
                </a:cubicBezTo>
                <a:cubicBezTo>
                  <a:pt x="4357" y="2060"/>
                  <a:pt x="4133" y="2235"/>
                  <a:pt x="3792" y="2541"/>
                </a:cubicBezTo>
                <a:cubicBezTo>
                  <a:pt x="3665" y="2654"/>
                  <a:pt x="3560" y="2727"/>
                  <a:pt x="3560" y="2709"/>
                </a:cubicBezTo>
                <a:cubicBezTo>
                  <a:pt x="3560" y="2690"/>
                  <a:pt x="3508" y="2742"/>
                  <a:pt x="3441" y="2821"/>
                </a:cubicBezTo>
                <a:cubicBezTo>
                  <a:pt x="3375" y="2899"/>
                  <a:pt x="3274" y="2978"/>
                  <a:pt x="3222" y="2995"/>
                </a:cubicBezTo>
                <a:cubicBezTo>
                  <a:pt x="3171" y="3011"/>
                  <a:pt x="3135" y="3045"/>
                  <a:pt x="3141" y="3076"/>
                </a:cubicBezTo>
                <a:cubicBezTo>
                  <a:pt x="3147" y="3106"/>
                  <a:pt x="2991" y="3301"/>
                  <a:pt x="2797" y="3505"/>
                </a:cubicBezTo>
                <a:cubicBezTo>
                  <a:pt x="2603" y="3709"/>
                  <a:pt x="2427" y="3910"/>
                  <a:pt x="2403" y="3953"/>
                </a:cubicBezTo>
                <a:cubicBezTo>
                  <a:pt x="2378" y="3996"/>
                  <a:pt x="2256" y="4158"/>
                  <a:pt x="2134" y="4314"/>
                </a:cubicBezTo>
                <a:cubicBezTo>
                  <a:pt x="2011" y="4470"/>
                  <a:pt x="1880" y="4659"/>
                  <a:pt x="1840" y="4737"/>
                </a:cubicBezTo>
                <a:cubicBezTo>
                  <a:pt x="1799" y="4816"/>
                  <a:pt x="1690" y="4994"/>
                  <a:pt x="1596" y="5135"/>
                </a:cubicBezTo>
                <a:cubicBezTo>
                  <a:pt x="1502" y="5277"/>
                  <a:pt x="1412" y="5438"/>
                  <a:pt x="1395" y="5490"/>
                </a:cubicBezTo>
                <a:cubicBezTo>
                  <a:pt x="1379" y="5542"/>
                  <a:pt x="1323" y="5636"/>
                  <a:pt x="1276" y="5702"/>
                </a:cubicBezTo>
                <a:cubicBezTo>
                  <a:pt x="1230" y="5767"/>
                  <a:pt x="1121" y="6011"/>
                  <a:pt x="1026" y="6243"/>
                </a:cubicBezTo>
                <a:cubicBezTo>
                  <a:pt x="932" y="6475"/>
                  <a:pt x="829" y="6711"/>
                  <a:pt x="801" y="6759"/>
                </a:cubicBezTo>
                <a:cubicBezTo>
                  <a:pt x="724" y="6895"/>
                  <a:pt x="529" y="7559"/>
                  <a:pt x="419" y="8060"/>
                </a:cubicBezTo>
                <a:cubicBezTo>
                  <a:pt x="365" y="8306"/>
                  <a:pt x="288" y="8644"/>
                  <a:pt x="250" y="8813"/>
                </a:cubicBezTo>
                <a:cubicBezTo>
                  <a:pt x="97" y="9502"/>
                  <a:pt x="126" y="11698"/>
                  <a:pt x="294" y="12372"/>
                </a:cubicBezTo>
                <a:cubicBezTo>
                  <a:pt x="320" y="12476"/>
                  <a:pt x="339" y="12608"/>
                  <a:pt x="338" y="12665"/>
                </a:cubicBezTo>
                <a:cubicBezTo>
                  <a:pt x="336" y="12722"/>
                  <a:pt x="356" y="12780"/>
                  <a:pt x="382" y="12795"/>
                </a:cubicBezTo>
                <a:cubicBezTo>
                  <a:pt x="407" y="12811"/>
                  <a:pt x="425" y="12861"/>
                  <a:pt x="425" y="12907"/>
                </a:cubicBezTo>
                <a:cubicBezTo>
                  <a:pt x="425" y="13039"/>
                  <a:pt x="715" y="14015"/>
                  <a:pt x="776" y="14090"/>
                </a:cubicBezTo>
                <a:cubicBezTo>
                  <a:pt x="806" y="14126"/>
                  <a:pt x="829" y="14168"/>
                  <a:pt x="826" y="14183"/>
                </a:cubicBezTo>
                <a:cubicBezTo>
                  <a:pt x="820" y="14212"/>
                  <a:pt x="824" y="14233"/>
                  <a:pt x="989" y="14644"/>
                </a:cubicBezTo>
                <a:cubicBezTo>
                  <a:pt x="1126" y="14985"/>
                  <a:pt x="1405" y="15530"/>
                  <a:pt x="1596" y="15826"/>
                </a:cubicBezTo>
                <a:cubicBezTo>
                  <a:pt x="1683" y="15962"/>
                  <a:pt x="1758" y="16087"/>
                  <a:pt x="1758" y="16106"/>
                </a:cubicBezTo>
                <a:cubicBezTo>
                  <a:pt x="1758" y="16125"/>
                  <a:pt x="1841" y="16250"/>
                  <a:pt x="1940" y="16380"/>
                </a:cubicBezTo>
                <a:cubicBezTo>
                  <a:pt x="2243" y="16777"/>
                  <a:pt x="2372" y="16979"/>
                  <a:pt x="2346" y="17021"/>
                </a:cubicBezTo>
                <a:cubicBezTo>
                  <a:pt x="2333" y="17042"/>
                  <a:pt x="2371" y="17084"/>
                  <a:pt x="2434" y="17108"/>
                </a:cubicBezTo>
                <a:cubicBezTo>
                  <a:pt x="2575" y="17161"/>
                  <a:pt x="2764" y="17383"/>
                  <a:pt x="2722" y="17450"/>
                </a:cubicBezTo>
                <a:cubicBezTo>
                  <a:pt x="2705" y="17477"/>
                  <a:pt x="2713" y="17486"/>
                  <a:pt x="2741" y="17469"/>
                </a:cubicBezTo>
                <a:cubicBezTo>
                  <a:pt x="2808" y="17427"/>
                  <a:pt x="3092" y="17771"/>
                  <a:pt x="3060" y="17854"/>
                </a:cubicBezTo>
                <a:cubicBezTo>
                  <a:pt x="3044" y="17896"/>
                  <a:pt x="3058" y="17909"/>
                  <a:pt x="3104" y="17892"/>
                </a:cubicBezTo>
                <a:cubicBezTo>
                  <a:pt x="3191" y="17858"/>
                  <a:pt x="4010" y="18588"/>
                  <a:pt x="4011" y="18701"/>
                </a:cubicBezTo>
                <a:cubicBezTo>
                  <a:pt x="4011" y="18754"/>
                  <a:pt x="4051" y="18780"/>
                  <a:pt x="4136" y="18782"/>
                </a:cubicBezTo>
                <a:cubicBezTo>
                  <a:pt x="4205" y="18783"/>
                  <a:pt x="4295" y="18811"/>
                  <a:pt x="4330" y="18838"/>
                </a:cubicBezTo>
                <a:cubicBezTo>
                  <a:pt x="4365" y="18864"/>
                  <a:pt x="4547" y="18999"/>
                  <a:pt x="4737" y="19136"/>
                </a:cubicBezTo>
                <a:cubicBezTo>
                  <a:pt x="4926" y="19274"/>
                  <a:pt x="5081" y="19404"/>
                  <a:pt x="5081" y="19429"/>
                </a:cubicBezTo>
                <a:cubicBezTo>
                  <a:pt x="5081" y="19454"/>
                  <a:pt x="5110" y="19463"/>
                  <a:pt x="5150" y="19447"/>
                </a:cubicBezTo>
                <a:cubicBezTo>
                  <a:pt x="5190" y="19432"/>
                  <a:pt x="5236" y="19448"/>
                  <a:pt x="5250" y="19485"/>
                </a:cubicBezTo>
                <a:cubicBezTo>
                  <a:pt x="5264" y="19521"/>
                  <a:pt x="5324" y="19563"/>
                  <a:pt x="5381" y="19578"/>
                </a:cubicBezTo>
                <a:cubicBezTo>
                  <a:pt x="5438" y="19593"/>
                  <a:pt x="5559" y="19651"/>
                  <a:pt x="5650" y="19709"/>
                </a:cubicBezTo>
                <a:cubicBezTo>
                  <a:pt x="5742" y="19766"/>
                  <a:pt x="5830" y="19813"/>
                  <a:pt x="5851" y="19815"/>
                </a:cubicBezTo>
                <a:cubicBezTo>
                  <a:pt x="5871" y="19816"/>
                  <a:pt x="5905" y="19849"/>
                  <a:pt x="5926" y="19883"/>
                </a:cubicBezTo>
                <a:cubicBezTo>
                  <a:pt x="5947" y="19917"/>
                  <a:pt x="5983" y="19939"/>
                  <a:pt x="6007" y="19933"/>
                </a:cubicBezTo>
                <a:cubicBezTo>
                  <a:pt x="6031" y="19926"/>
                  <a:pt x="6151" y="19960"/>
                  <a:pt x="6270" y="20014"/>
                </a:cubicBezTo>
                <a:cubicBezTo>
                  <a:pt x="6389" y="20067"/>
                  <a:pt x="6567" y="20136"/>
                  <a:pt x="6670" y="20169"/>
                </a:cubicBezTo>
                <a:cubicBezTo>
                  <a:pt x="6773" y="20202"/>
                  <a:pt x="6949" y="20270"/>
                  <a:pt x="7058" y="20319"/>
                </a:cubicBezTo>
                <a:cubicBezTo>
                  <a:pt x="7167" y="20367"/>
                  <a:pt x="7453" y="20464"/>
                  <a:pt x="7696" y="20530"/>
                </a:cubicBezTo>
                <a:cubicBezTo>
                  <a:pt x="7940" y="20597"/>
                  <a:pt x="8182" y="20673"/>
                  <a:pt x="8228" y="20698"/>
                </a:cubicBezTo>
                <a:cubicBezTo>
                  <a:pt x="8275" y="20724"/>
                  <a:pt x="8327" y="20729"/>
                  <a:pt x="8347" y="20717"/>
                </a:cubicBezTo>
                <a:cubicBezTo>
                  <a:pt x="8367" y="20704"/>
                  <a:pt x="8577" y="20741"/>
                  <a:pt x="8810" y="20792"/>
                </a:cubicBezTo>
                <a:cubicBezTo>
                  <a:pt x="9044" y="20842"/>
                  <a:pt x="9402" y="20900"/>
                  <a:pt x="9611" y="20922"/>
                </a:cubicBezTo>
                <a:cubicBezTo>
                  <a:pt x="10387" y="21004"/>
                  <a:pt x="12133" y="20958"/>
                  <a:pt x="12439" y="20848"/>
                </a:cubicBezTo>
                <a:cubicBezTo>
                  <a:pt x="12479" y="20833"/>
                  <a:pt x="12574" y="20814"/>
                  <a:pt x="12652" y="20804"/>
                </a:cubicBezTo>
                <a:cubicBezTo>
                  <a:pt x="12807" y="20785"/>
                  <a:pt x="12898" y="20766"/>
                  <a:pt x="13009" y="20729"/>
                </a:cubicBezTo>
                <a:cubicBezTo>
                  <a:pt x="13048" y="20716"/>
                  <a:pt x="13280" y="20657"/>
                  <a:pt x="13528" y="20599"/>
                </a:cubicBezTo>
                <a:cubicBezTo>
                  <a:pt x="14041" y="20477"/>
                  <a:pt x="14369" y="20380"/>
                  <a:pt x="14492" y="20312"/>
                </a:cubicBezTo>
                <a:cubicBezTo>
                  <a:pt x="14538" y="20287"/>
                  <a:pt x="14695" y="20218"/>
                  <a:pt x="14842" y="20163"/>
                </a:cubicBezTo>
                <a:cubicBezTo>
                  <a:pt x="15217" y="20024"/>
                  <a:pt x="16128" y="19559"/>
                  <a:pt x="16469" y="19329"/>
                </a:cubicBezTo>
                <a:cubicBezTo>
                  <a:pt x="16626" y="19223"/>
                  <a:pt x="16765" y="19136"/>
                  <a:pt x="16782" y="19136"/>
                </a:cubicBezTo>
                <a:cubicBezTo>
                  <a:pt x="16799" y="19136"/>
                  <a:pt x="16900" y="19059"/>
                  <a:pt x="17007" y="18968"/>
                </a:cubicBezTo>
                <a:cubicBezTo>
                  <a:pt x="17114" y="18877"/>
                  <a:pt x="17236" y="18812"/>
                  <a:pt x="17276" y="18819"/>
                </a:cubicBezTo>
                <a:cubicBezTo>
                  <a:pt x="17317" y="18825"/>
                  <a:pt x="17350" y="18808"/>
                  <a:pt x="17351" y="18782"/>
                </a:cubicBezTo>
                <a:cubicBezTo>
                  <a:pt x="17355" y="18721"/>
                  <a:pt x="17634" y="18427"/>
                  <a:pt x="17689" y="18427"/>
                </a:cubicBezTo>
                <a:cubicBezTo>
                  <a:pt x="17743" y="18427"/>
                  <a:pt x="18674" y="17501"/>
                  <a:pt x="18778" y="17344"/>
                </a:cubicBezTo>
                <a:cubicBezTo>
                  <a:pt x="18821" y="17279"/>
                  <a:pt x="18880" y="17208"/>
                  <a:pt x="18909" y="17182"/>
                </a:cubicBezTo>
                <a:cubicBezTo>
                  <a:pt x="18938" y="17156"/>
                  <a:pt x="19048" y="17038"/>
                  <a:pt x="19147" y="16921"/>
                </a:cubicBezTo>
                <a:cubicBezTo>
                  <a:pt x="19246" y="16804"/>
                  <a:pt x="19354" y="16710"/>
                  <a:pt x="19385" y="16709"/>
                </a:cubicBezTo>
                <a:cubicBezTo>
                  <a:pt x="19416" y="16709"/>
                  <a:pt x="19430" y="16668"/>
                  <a:pt x="19422" y="16622"/>
                </a:cubicBezTo>
                <a:cubicBezTo>
                  <a:pt x="19415" y="16577"/>
                  <a:pt x="19510" y="16417"/>
                  <a:pt x="19629" y="16261"/>
                </a:cubicBezTo>
                <a:cubicBezTo>
                  <a:pt x="19748" y="16106"/>
                  <a:pt x="19842" y="15954"/>
                  <a:pt x="19842" y="15925"/>
                </a:cubicBezTo>
                <a:cubicBezTo>
                  <a:pt x="19842" y="15897"/>
                  <a:pt x="19881" y="15820"/>
                  <a:pt x="19929" y="15751"/>
                </a:cubicBezTo>
                <a:cubicBezTo>
                  <a:pt x="20032" y="15606"/>
                  <a:pt x="20570" y="14536"/>
                  <a:pt x="20624" y="14370"/>
                </a:cubicBezTo>
                <a:cubicBezTo>
                  <a:pt x="20675" y="14213"/>
                  <a:pt x="20682" y="14190"/>
                  <a:pt x="20693" y="14177"/>
                </a:cubicBezTo>
                <a:cubicBezTo>
                  <a:pt x="20698" y="14170"/>
                  <a:pt x="20712" y="14109"/>
                  <a:pt x="20724" y="14046"/>
                </a:cubicBezTo>
                <a:cubicBezTo>
                  <a:pt x="20736" y="13983"/>
                  <a:pt x="20764" y="13912"/>
                  <a:pt x="20787" y="13884"/>
                </a:cubicBezTo>
                <a:cubicBezTo>
                  <a:pt x="20865" y="13787"/>
                  <a:pt x="21192" y="12490"/>
                  <a:pt x="21250" y="12042"/>
                </a:cubicBezTo>
                <a:cubicBezTo>
                  <a:pt x="21260" y="11965"/>
                  <a:pt x="21291" y="11733"/>
                  <a:pt x="21318" y="11526"/>
                </a:cubicBezTo>
                <a:cubicBezTo>
                  <a:pt x="21378" y="11085"/>
                  <a:pt x="21348" y="9420"/>
                  <a:pt x="21275" y="9074"/>
                </a:cubicBezTo>
                <a:cubicBezTo>
                  <a:pt x="21247" y="8945"/>
                  <a:pt x="21198" y="8707"/>
                  <a:pt x="21168" y="8552"/>
                </a:cubicBezTo>
                <a:cubicBezTo>
                  <a:pt x="21073" y="8048"/>
                  <a:pt x="20876" y="7236"/>
                  <a:pt x="20824" y="7139"/>
                </a:cubicBezTo>
                <a:cubicBezTo>
                  <a:pt x="20796" y="7087"/>
                  <a:pt x="20718" y="6885"/>
                  <a:pt x="20649" y="6691"/>
                </a:cubicBezTo>
                <a:cubicBezTo>
                  <a:pt x="20445" y="6120"/>
                  <a:pt x="19779" y="4844"/>
                  <a:pt x="19548" y="4582"/>
                </a:cubicBezTo>
                <a:cubicBezTo>
                  <a:pt x="19509" y="4537"/>
                  <a:pt x="19392" y="4379"/>
                  <a:pt x="19291" y="4233"/>
                </a:cubicBezTo>
                <a:cubicBezTo>
                  <a:pt x="18991" y="3800"/>
                  <a:pt x="18355" y="3114"/>
                  <a:pt x="17777" y="2590"/>
                </a:cubicBezTo>
                <a:cubicBezTo>
                  <a:pt x="17568" y="2401"/>
                  <a:pt x="17407" y="2222"/>
                  <a:pt x="17414" y="2198"/>
                </a:cubicBezTo>
                <a:cubicBezTo>
                  <a:pt x="17421" y="2175"/>
                  <a:pt x="17397" y="2168"/>
                  <a:pt x="17364" y="2180"/>
                </a:cubicBezTo>
                <a:cubicBezTo>
                  <a:pt x="17330" y="2191"/>
                  <a:pt x="17230" y="2143"/>
                  <a:pt x="17139" y="2074"/>
                </a:cubicBezTo>
                <a:cubicBezTo>
                  <a:pt x="17047" y="2004"/>
                  <a:pt x="16893" y="1902"/>
                  <a:pt x="16794" y="1844"/>
                </a:cubicBezTo>
                <a:cubicBezTo>
                  <a:pt x="16695" y="1784"/>
                  <a:pt x="16627" y="1710"/>
                  <a:pt x="16644" y="1682"/>
                </a:cubicBezTo>
                <a:cubicBezTo>
                  <a:pt x="16662" y="1653"/>
                  <a:pt x="16655" y="1645"/>
                  <a:pt x="16625" y="1663"/>
                </a:cubicBezTo>
                <a:cubicBezTo>
                  <a:pt x="16597" y="1680"/>
                  <a:pt x="16482" y="1632"/>
                  <a:pt x="16369" y="1557"/>
                </a:cubicBezTo>
                <a:cubicBezTo>
                  <a:pt x="16145" y="1409"/>
                  <a:pt x="15309" y="980"/>
                  <a:pt x="14930" y="817"/>
                </a:cubicBezTo>
                <a:cubicBezTo>
                  <a:pt x="14450" y="610"/>
                  <a:pt x="14210" y="527"/>
                  <a:pt x="13222" y="251"/>
                </a:cubicBezTo>
                <a:cubicBezTo>
                  <a:pt x="12839" y="144"/>
                  <a:pt x="12184" y="65"/>
                  <a:pt x="11495" y="27"/>
                </a:cubicBezTo>
                <a:close/>
                <a:moveTo>
                  <a:pt x="13" y="21327"/>
                </a:moveTo>
                <a:cubicBezTo>
                  <a:pt x="4" y="21337"/>
                  <a:pt x="0" y="21374"/>
                  <a:pt x="0" y="21439"/>
                </a:cubicBezTo>
                <a:lnTo>
                  <a:pt x="0" y="21588"/>
                </a:lnTo>
                <a:lnTo>
                  <a:pt x="263" y="21588"/>
                </a:lnTo>
                <a:cubicBezTo>
                  <a:pt x="406" y="21588"/>
                  <a:pt x="519" y="21575"/>
                  <a:pt x="519" y="21563"/>
                </a:cubicBezTo>
                <a:cubicBezTo>
                  <a:pt x="519" y="21551"/>
                  <a:pt x="430" y="21517"/>
                  <a:pt x="319" y="21488"/>
                </a:cubicBezTo>
                <a:cubicBezTo>
                  <a:pt x="208" y="21460"/>
                  <a:pt x="89" y="21406"/>
                  <a:pt x="56" y="21364"/>
                </a:cubicBezTo>
                <a:cubicBezTo>
                  <a:pt x="31" y="21331"/>
                  <a:pt x="21" y="21316"/>
                  <a:pt x="13" y="21327"/>
                </a:cubicBezTo>
                <a:close/>
                <a:moveTo>
                  <a:pt x="21600" y="21358"/>
                </a:moveTo>
                <a:lnTo>
                  <a:pt x="21406" y="21451"/>
                </a:lnTo>
                <a:cubicBezTo>
                  <a:pt x="21302" y="21501"/>
                  <a:pt x="21218" y="21551"/>
                  <a:pt x="21218" y="21563"/>
                </a:cubicBezTo>
                <a:cubicBezTo>
                  <a:pt x="21218" y="21575"/>
                  <a:pt x="21302" y="21588"/>
                  <a:pt x="21406" y="21588"/>
                </a:cubicBezTo>
                <a:cubicBezTo>
                  <a:pt x="21575" y="21588"/>
                  <a:pt x="21600" y="21577"/>
                  <a:pt x="21600" y="21476"/>
                </a:cubicBezTo>
                <a:lnTo>
                  <a:pt x="21600" y="21358"/>
                </a:lnTo>
                <a:close/>
              </a:path>
            </a:pathLst>
          </a:custGeom>
          <a:ln w="12700">
            <a:miter lim="400000"/>
          </a:ln>
        </p:spPr>
      </p:pic>
      <p:sp>
        <p:nvSpPr>
          <p:cNvPr id="430" name="Shape 430"/>
          <p:cNvSpPr/>
          <p:nvPr/>
        </p:nvSpPr>
        <p:spPr>
          <a:xfrm>
            <a:off x="6126803" y="169333"/>
            <a:ext cx="6711728" cy="162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5000">
                <a:latin typeface="Helvetica"/>
                <a:ea typeface="Helvetica"/>
                <a:cs typeface="Helvetica"/>
                <a:sym typeface="Helvetica"/>
              </a:defRPr>
            </a:pPr>
            <a:r>
              <a:t>CONCLUSIONES y </a:t>
            </a:r>
          </a:p>
          <a:p>
            <a:pPr>
              <a:defRPr b="1" sz="5000">
                <a:latin typeface="Helvetica"/>
                <a:ea typeface="Helvetica"/>
                <a:cs typeface="Helvetica"/>
                <a:sym typeface="Helvetica"/>
              </a:defRPr>
            </a:pPr>
            <a:r>
              <a:t>RECOMENDACIONES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6">
            <a:hueOff val="10811956"/>
            <a:satOff val="-58544"/>
            <a:lumOff val="-9736"/>
          </a:schemeClr>
        </a:solidFill>
      </p:bgPr>
    </p:bg>
    <p:spTree>
      <p:nvGrpSpPr>
        <p:cNvPr id="1" name=""/>
        <p:cNvGrpSpPr/>
        <p:nvPr/>
      </p:nvGrpSpPr>
      <p:grpSpPr>
        <a:xfrm>
          <a:off x="0" y="0"/>
          <a:ext cx="0" cy="0"/>
          <a:chOff x="0" y="0"/>
          <a:chExt cx="0" cy="0"/>
        </a:xfrm>
      </p:grpSpPr>
      <p:pic>
        <p:nvPicPr>
          <p:cNvPr id="434" name="Captura de pantalla 2016-05-17 a las 11.34.32 p.m..png"/>
          <p:cNvPicPr>
            <a:picLocks noChangeAspect="1"/>
          </p:cNvPicPr>
          <p:nvPr/>
        </p:nvPicPr>
        <p:blipFill>
          <a:blip r:embed="rId3">
            <a:extLst/>
          </a:blip>
          <a:srcRect l="0" t="2143" r="0" b="0"/>
          <a:stretch>
            <a:fillRect/>
          </a:stretch>
        </p:blipFill>
        <p:spPr>
          <a:xfrm>
            <a:off x="45016" y="8320792"/>
            <a:ext cx="1369935" cy="1376795"/>
          </a:xfrm>
          <a:custGeom>
            <a:avLst/>
            <a:gdLst/>
            <a:ahLst/>
            <a:cxnLst>
              <a:cxn ang="0">
                <a:pos x="wd2" y="hd2"/>
              </a:cxn>
              <a:cxn ang="5400000">
                <a:pos x="wd2" y="hd2"/>
              </a:cxn>
              <a:cxn ang="10800000">
                <a:pos x="wd2" y="hd2"/>
              </a:cxn>
              <a:cxn ang="16200000">
                <a:pos x="wd2" y="hd2"/>
              </a:cxn>
            </a:cxnLst>
            <a:rect l="0" t="0" r="r" b="b"/>
            <a:pathLst>
              <a:path w="21600" h="21588" fill="norm" stroke="1" extrusionOk="0">
                <a:moveTo>
                  <a:pt x="11495" y="27"/>
                </a:moveTo>
                <a:cubicBezTo>
                  <a:pt x="10805" y="-12"/>
                  <a:pt x="10076" y="-11"/>
                  <a:pt x="9549" y="45"/>
                </a:cubicBezTo>
                <a:cubicBezTo>
                  <a:pt x="8990" y="105"/>
                  <a:pt x="8256" y="235"/>
                  <a:pt x="8191" y="282"/>
                </a:cubicBezTo>
                <a:cubicBezTo>
                  <a:pt x="8165" y="301"/>
                  <a:pt x="8033" y="338"/>
                  <a:pt x="7903" y="369"/>
                </a:cubicBezTo>
                <a:cubicBezTo>
                  <a:pt x="7482" y="468"/>
                  <a:pt x="6917" y="657"/>
                  <a:pt x="6576" y="811"/>
                </a:cubicBezTo>
                <a:cubicBezTo>
                  <a:pt x="6030" y="1057"/>
                  <a:pt x="5158" y="1512"/>
                  <a:pt x="5056" y="1601"/>
                </a:cubicBezTo>
                <a:cubicBezTo>
                  <a:pt x="5004" y="1647"/>
                  <a:pt x="4830" y="1765"/>
                  <a:pt x="4674" y="1862"/>
                </a:cubicBezTo>
                <a:cubicBezTo>
                  <a:pt x="4357" y="2060"/>
                  <a:pt x="4133" y="2235"/>
                  <a:pt x="3792" y="2541"/>
                </a:cubicBezTo>
                <a:cubicBezTo>
                  <a:pt x="3665" y="2654"/>
                  <a:pt x="3560" y="2727"/>
                  <a:pt x="3560" y="2709"/>
                </a:cubicBezTo>
                <a:cubicBezTo>
                  <a:pt x="3560" y="2690"/>
                  <a:pt x="3508" y="2742"/>
                  <a:pt x="3441" y="2821"/>
                </a:cubicBezTo>
                <a:cubicBezTo>
                  <a:pt x="3375" y="2899"/>
                  <a:pt x="3274" y="2978"/>
                  <a:pt x="3222" y="2995"/>
                </a:cubicBezTo>
                <a:cubicBezTo>
                  <a:pt x="3171" y="3011"/>
                  <a:pt x="3135" y="3045"/>
                  <a:pt x="3141" y="3076"/>
                </a:cubicBezTo>
                <a:cubicBezTo>
                  <a:pt x="3147" y="3106"/>
                  <a:pt x="2991" y="3301"/>
                  <a:pt x="2797" y="3505"/>
                </a:cubicBezTo>
                <a:cubicBezTo>
                  <a:pt x="2603" y="3709"/>
                  <a:pt x="2427" y="3910"/>
                  <a:pt x="2403" y="3953"/>
                </a:cubicBezTo>
                <a:cubicBezTo>
                  <a:pt x="2378" y="3996"/>
                  <a:pt x="2256" y="4158"/>
                  <a:pt x="2134" y="4314"/>
                </a:cubicBezTo>
                <a:cubicBezTo>
                  <a:pt x="2011" y="4470"/>
                  <a:pt x="1880" y="4659"/>
                  <a:pt x="1840" y="4737"/>
                </a:cubicBezTo>
                <a:cubicBezTo>
                  <a:pt x="1799" y="4816"/>
                  <a:pt x="1690" y="4994"/>
                  <a:pt x="1596" y="5135"/>
                </a:cubicBezTo>
                <a:cubicBezTo>
                  <a:pt x="1502" y="5277"/>
                  <a:pt x="1412" y="5438"/>
                  <a:pt x="1395" y="5490"/>
                </a:cubicBezTo>
                <a:cubicBezTo>
                  <a:pt x="1379" y="5542"/>
                  <a:pt x="1323" y="5636"/>
                  <a:pt x="1276" y="5702"/>
                </a:cubicBezTo>
                <a:cubicBezTo>
                  <a:pt x="1230" y="5767"/>
                  <a:pt x="1121" y="6011"/>
                  <a:pt x="1026" y="6243"/>
                </a:cubicBezTo>
                <a:cubicBezTo>
                  <a:pt x="932" y="6475"/>
                  <a:pt x="829" y="6711"/>
                  <a:pt x="801" y="6759"/>
                </a:cubicBezTo>
                <a:cubicBezTo>
                  <a:pt x="724" y="6895"/>
                  <a:pt x="529" y="7559"/>
                  <a:pt x="419" y="8060"/>
                </a:cubicBezTo>
                <a:cubicBezTo>
                  <a:pt x="365" y="8306"/>
                  <a:pt x="288" y="8644"/>
                  <a:pt x="250" y="8813"/>
                </a:cubicBezTo>
                <a:cubicBezTo>
                  <a:pt x="97" y="9502"/>
                  <a:pt x="126" y="11698"/>
                  <a:pt x="294" y="12372"/>
                </a:cubicBezTo>
                <a:cubicBezTo>
                  <a:pt x="320" y="12476"/>
                  <a:pt x="339" y="12608"/>
                  <a:pt x="338" y="12665"/>
                </a:cubicBezTo>
                <a:cubicBezTo>
                  <a:pt x="336" y="12722"/>
                  <a:pt x="356" y="12780"/>
                  <a:pt x="382" y="12795"/>
                </a:cubicBezTo>
                <a:cubicBezTo>
                  <a:pt x="407" y="12811"/>
                  <a:pt x="425" y="12861"/>
                  <a:pt x="425" y="12907"/>
                </a:cubicBezTo>
                <a:cubicBezTo>
                  <a:pt x="425" y="13039"/>
                  <a:pt x="715" y="14015"/>
                  <a:pt x="776" y="14090"/>
                </a:cubicBezTo>
                <a:cubicBezTo>
                  <a:pt x="806" y="14126"/>
                  <a:pt x="829" y="14168"/>
                  <a:pt x="826" y="14183"/>
                </a:cubicBezTo>
                <a:cubicBezTo>
                  <a:pt x="820" y="14212"/>
                  <a:pt x="824" y="14233"/>
                  <a:pt x="989" y="14644"/>
                </a:cubicBezTo>
                <a:cubicBezTo>
                  <a:pt x="1126" y="14985"/>
                  <a:pt x="1405" y="15530"/>
                  <a:pt x="1596" y="15826"/>
                </a:cubicBezTo>
                <a:cubicBezTo>
                  <a:pt x="1683" y="15962"/>
                  <a:pt x="1758" y="16087"/>
                  <a:pt x="1758" y="16106"/>
                </a:cubicBezTo>
                <a:cubicBezTo>
                  <a:pt x="1758" y="16125"/>
                  <a:pt x="1841" y="16250"/>
                  <a:pt x="1940" y="16380"/>
                </a:cubicBezTo>
                <a:cubicBezTo>
                  <a:pt x="2243" y="16777"/>
                  <a:pt x="2372" y="16979"/>
                  <a:pt x="2346" y="17021"/>
                </a:cubicBezTo>
                <a:cubicBezTo>
                  <a:pt x="2333" y="17042"/>
                  <a:pt x="2371" y="17084"/>
                  <a:pt x="2434" y="17108"/>
                </a:cubicBezTo>
                <a:cubicBezTo>
                  <a:pt x="2575" y="17161"/>
                  <a:pt x="2764" y="17383"/>
                  <a:pt x="2722" y="17450"/>
                </a:cubicBezTo>
                <a:cubicBezTo>
                  <a:pt x="2705" y="17477"/>
                  <a:pt x="2713" y="17486"/>
                  <a:pt x="2741" y="17469"/>
                </a:cubicBezTo>
                <a:cubicBezTo>
                  <a:pt x="2808" y="17427"/>
                  <a:pt x="3092" y="17771"/>
                  <a:pt x="3060" y="17854"/>
                </a:cubicBezTo>
                <a:cubicBezTo>
                  <a:pt x="3044" y="17896"/>
                  <a:pt x="3058" y="17909"/>
                  <a:pt x="3104" y="17892"/>
                </a:cubicBezTo>
                <a:cubicBezTo>
                  <a:pt x="3191" y="17858"/>
                  <a:pt x="4010" y="18588"/>
                  <a:pt x="4011" y="18701"/>
                </a:cubicBezTo>
                <a:cubicBezTo>
                  <a:pt x="4011" y="18754"/>
                  <a:pt x="4051" y="18780"/>
                  <a:pt x="4136" y="18782"/>
                </a:cubicBezTo>
                <a:cubicBezTo>
                  <a:pt x="4205" y="18783"/>
                  <a:pt x="4295" y="18811"/>
                  <a:pt x="4330" y="18838"/>
                </a:cubicBezTo>
                <a:cubicBezTo>
                  <a:pt x="4365" y="18864"/>
                  <a:pt x="4547" y="18999"/>
                  <a:pt x="4737" y="19136"/>
                </a:cubicBezTo>
                <a:cubicBezTo>
                  <a:pt x="4926" y="19274"/>
                  <a:pt x="5081" y="19404"/>
                  <a:pt x="5081" y="19429"/>
                </a:cubicBezTo>
                <a:cubicBezTo>
                  <a:pt x="5081" y="19454"/>
                  <a:pt x="5110" y="19463"/>
                  <a:pt x="5150" y="19447"/>
                </a:cubicBezTo>
                <a:cubicBezTo>
                  <a:pt x="5190" y="19432"/>
                  <a:pt x="5236" y="19448"/>
                  <a:pt x="5250" y="19485"/>
                </a:cubicBezTo>
                <a:cubicBezTo>
                  <a:pt x="5264" y="19521"/>
                  <a:pt x="5324" y="19563"/>
                  <a:pt x="5381" y="19578"/>
                </a:cubicBezTo>
                <a:cubicBezTo>
                  <a:pt x="5438" y="19593"/>
                  <a:pt x="5559" y="19651"/>
                  <a:pt x="5650" y="19709"/>
                </a:cubicBezTo>
                <a:cubicBezTo>
                  <a:pt x="5742" y="19766"/>
                  <a:pt x="5830" y="19813"/>
                  <a:pt x="5851" y="19815"/>
                </a:cubicBezTo>
                <a:cubicBezTo>
                  <a:pt x="5871" y="19816"/>
                  <a:pt x="5905" y="19849"/>
                  <a:pt x="5926" y="19883"/>
                </a:cubicBezTo>
                <a:cubicBezTo>
                  <a:pt x="5947" y="19917"/>
                  <a:pt x="5983" y="19939"/>
                  <a:pt x="6007" y="19933"/>
                </a:cubicBezTo>
                <a:cubicBezTo>
                  <a:pt x="6031" y="19926"/>
                  <a:pt x="6151" y="19960"/>
                  <a:pt x="6270" y="20014"/>
                </a:cubicBezTo>
                <a:cubicBezTo>
                  <a:pt x="6389" y="20067"/>
                  <a:pt x="6567" y="20136"/>
                  <a:pt x="6670" y="20169"/>
                </a:cubicBezTo>
                <a:cubicBezTo>
                  <a:pt x="6773" y="20202"/>
                  <a:pt x="6949" y="20270"/>
                  <a:pt x="7058" y="20319"/>
                </a:cubicBezTo>
                <a:cubicBezTo>
                  <a:pt x="7167" y="20367"/>
                  <a:pt x="7453" y="20464"/>
                  <a:pt x="7696" y="20530"/>
                </a:cubicBezTo>
                <a:cubicBezTo>
                  <a:pt x="7940" y="20597"/>
                  <a:pt x="8182" y="20673"/>
                  <a:pt x="8228" y="20698"/>
                </a:cubicBezTo>
                <a:cubicBezTo>
                  <a:pt x="8275" y="20724"/>
                  <a:pt x="8327" y="20729"/>
                  <a:pt x="8347" y="20717"/>
                </a:cubicBezTo>
                <a:cubicBezTo>
                  <a:pt x="8367" y="20704"/>
                  <a:pt x="8577" y="20741"/>
                  <a:pt x="8810" y="20792"/>
                </a:cubicBezTo>
                <a:cubicBezTo>
                  <a:pt x="9044" y="20842"/>
                  <a:pt x="9402" y="20900"/>
                  <a:pt x="9611" y="20922"/>
                </a:cubicBezTo>
                <a:cubicBezTo>
                  <a:pt x="10387" y="21004"/>
                  <a:pt x="12133" y="20958"/>
                  <a:pt x="12439" y="20848"/>
                </a:cubicBezTo>
                <a:cubicBezTo>
                  <a:pt x="12479" y="20833"/>
                  <a:pt x="12574" y="20814"/>
                  <a:pt x="12652" y="20804"/>
                </a:cubicBezTo>
                <a:cubicBezTo>
                  <a:pt x="12807" y="20785"/>
                  <a:pt x="12898" y="20766"/>
                  <a:pt x="13009" y="20729"/>
                </a:cubicBezTo>
                <a:cubicBezTo>
                  <a:pt x="13048" y="20716"/>
                  <a:pt x="13280" y="20657"/>
                  <a:pt x="13528" y="20599"/>
                </a:cubicBezTo>
                <a:cubicBezTo>
                  <a:pt x="14041" y="20477"/>
                  <a:pt x="14369" y="20380"/>
                  <a:pt x="14492" y="20312"/>
                </a:cubicBezTo>
                <a:cubicBezTo>
                  <a:pt x="14538" y="20287"/>
                  <a:pt x="14695" y="20218"/>
                  <a:pt x="14842" y="20163"/>
                </a:cubicBezTo>
                <a:cubicBezTo>
                  <a:pt x="15217" y="20024"/>
                  <a:pt x="16128" y="19559"/>
                  <a:pt x="16469" y="19329"/>
                </a:cubicBezTo>
                <a:cubicBezTo>
                  <a:pt x="16626" y="19223"/>
                  <a:pt x="16765" y="19136"/>
                  <a:pt x="16782" y="19136"/>
                </a:cubicBezTo>
                <a:cubicBezTo>
                  <a:pt x="16799" y="19136"/>
                  <a:pt x="16900" y="19059"/>
                  <a:pt x="17007" y="18968"/>
                </a:cubicBezTo>
                <a:cubicBezTo>
                  <a:pt x="17114" y="18877"/>
                  <a:pt x="17236" y="18812"/>
                  <a:pt x="17276" y="18819"/>
                </a:cubicBezTo>
                <a:cubicBezTo>
                  <a:pt x="17317" y="18825"/>
                  <a:pt x="17350" y="18808"/>
                  <a:pt x="17351" y="18782"/>
                </a:cubicBezTo>
                <a:cubicBezTo>
                  <a:pt x="17355" y="18721"/>
                  <a:pt x="17634" y="18427"/>
                  <a:pt x="17689" y="18427"/>
                </a:cubicBezTo>
                <a:cubicBezTo>
                  <a:pt x="17743" y="18427"/>
                  <a:pt x="18674" y="17501"/>
                  <a:pt x="18778" y="17344"/>
                </a:cubicBezTo>
                <a:cubicBezTo>
                  <a:pt x="18821" y="17279"/>
                  <a:pt x="18880" y="17208"/>
                  <a:pt x="18909" y="17182"/>
                </a:cubicBezTo>
                <a:cubicBezTo>
                  <a:pt x="18938" y="17156"/>
                  <a:pt x="19048" y="17038"/>
                  <a:pt x="19147" y="16921"/>
                </a:cubicBezTo>
                <a:cubicBezTo>
                  <a:pt x="19246" y="16804"/>
                  <a:pt x="19354" y="16710"/>
                  <a:pt x="19385" y="16709"/>
                </a:cubicBezTo>
                <a:cubicBezTo>
                  <a:pt x="19416" y="16709"/>
                  <a:pt x="19430" y="16668"/>
                  <a:pt x="19422" y="16622"/>
                </a:cubicBezTo>
                <a:cubicBezTo>
                  <a:pt x="19415" y="16577"/>
                  <a:pt x="19510" y="16417"/>
                  <a:pt x="19629" y="16261"/>
                </a:cubicBezTo>
                <a:cubicBezTo>
                  <a:pt x="19748" y="16106"/>
                  <a:pt x="19842" y="15954"/>
                  <a:pt x="19842" y="15925"/>
                </a:cubicBezTo>
                <a:cubicBezTo>
                  <a:pt x="19842" y="15897"/>
                  <a:pt x="19881" y="15820"/>
                  <a:pt x="19929" y="15751"/>
                </a:cubicBezTo>
                <a:cubicBezTo>
                  <a:pt x="20032" y="15606"/>
                  <a:pt x="20570" y="14536"/>
                  <a:pt x="20624" y="14370"/>
                </a:cubicBezTo>
                <a:cubicBezTo>
                  <a:pt x="20675" y="14213"/>
                  <a:pt x="20682" y="14190"/>
                  <a:pt x="20693" y="14177"/>
                </a:cubicBezTo>
                <a:cubicBezTo>
                  <a:pt x="20698" y="14170"/>
                  <a:pt x="20712" y="14109"/>
                  <a:pt x="20724" y="14046"/>
                </a:cubicBezTo>
                <a:cubicBezTo>
                  <a:pt x="20736" y="13983"/>
                  <a:pt x="20764" y="13912"/>
                  <a:pt x="20787" y="13884"/>
                </a:cubicBezTo>
                <a:cubicBezTo>
                  <a:pt x="20865" y="13787"/>
                  <a:pt x="21192" y="12490"/>
                  <a:pt x="21250" y="12042"/>
                </a:cubicBezTo>
                <a:cubicBezTo>
                  <a:pt x="21260" y="11965"/>
                  <a:pt x="21291" y="11733"/>
                  <a:pt x="21318" y="11526"/>
                </a:cubicBezTo>
                <a:cubicBezTo>
                  <a:pt x="21378" y="11085"/>
                  <a:pt x="21348" y="9420"/>
                  <a:pt x="21275" y="9074"/>
                </a:cubicBezTo>
                <a:cubicBezTo>
                  <a:pt x="21247" y="8945"/>
                  <a:pt x="21198" y="8707"/>
                  <a:pt x="21168" y="8552"/>
                </a:cubicBezTo>
                <a:cubicBezTo>
                  <a:pt x="21073" y="8048"/>
                  <a:pt x="20876" y="7236"/>
                  <a:pt x="20824" y="7139"/>
                </a:cubicBezTo>
                <a:cubicBezTo>
                  <a:pt x="20796" y="7087"/>
                  <a:pt x="20718" y="6885"/>
                  <a:pt x="20649" y="6691"/>
                </a:cubicBezTo>
                <a:cubicBezTo>
                  <a:pt x="20445" y="6120"/>
                  <a:pt x="19779" y="4844"/>
                  <a:pt x="19548" y="4582"/>
                </a:cubicBezTo>
                <a:cubicBezTo>
                  <a:pt x="19509" y="4537"/>
                  <a:pt x="19392" y="4379"/>
                  <a:pt x="19291" y="4233"/>
                </a:cubicBezTo>
                <a:cubicBezTo>
                  <a:pt x="18991" y="3800"/>
                  <a:pt x="18355" y="3114"/>
                  <a:pt x="17777" y="2590"/>
                </a:cubicBezTo>
                <a:cubicBezTo>
                  <a:pt x="17568" y="2401"/>
                  <a:pt x="17407" y="2222"/>
                  <a:pt x="17414" y="2198"/>
                </a:cubicBezTo>
                <a:cubicBezTo>
                  <a:pt x="17421" y="2175"/>
                  <a:pt x="17397" y="2168"/>
                  <a:pt x="17364" y="2180"/>
                </a:cubicBezTo>
                <a:cubicBezTo>
                  <a:pt x="17330" y="2191"/>
                  <a:pt x="17230" y="2143"/>
                  <a:pt x="17139" y="2074"/>
                </a:cubicBezTo>
                <a:cubicBezTo>
                  <a:pt x="17047" y="2004"/>
                  <a:pt x="16893" y="1902"/>
                  <a:pt x="16794" y="1844"/>
                </a:cubicBezTo>
                <a:cubicBezTo>
                  <a:pt x="16695" y="1784"/>
                  <a:pt x="16627" y="1710"/>
                  <a:pt x="16644" y="1682"/>
                </a:cubicBezTo>
                <a:cubicBezTo>
                  <a:pt x="16662" y="1653"/>
                  <a:pt x="16655" y="1645"/>
                  <a:pt x="16625" y="1663"/>
                </a:cubicBezTo>
                <a:cubicBezTo>
                  <a:pt x="16597" y="1680"/>
                  <a:pt x="16482" y="1632"/>
                  <a:pt x="16369" y="1557"/>
                </a:cubicBezTo>
                <a:cubicBezTo>
                  <a:pt x="16145" y="1409"/>
                  <a:pt x="15309" y="980"/>
                  <a:pt x="14930" y="817"/>
                </a:cubicBezTo>
                <a:cubicBezTo>
                  <a:pt x="14450" y="610"/>
                  <a:pt x="14210" y="527"/>
                  <a:pt x="13222" y="251"/>
                </a:cubicBezTo>
                <a:cubicBezTo>
                  <a:pt x="12839" y="144"/>
                  <a:pt x="12184" y="65"/>
                  <a:pt x="11495" y="27"/>
                </a:cubicBezTo>
                <a:close/>
                <a:moveTo>
                  <a:pt x="13" y="21327"/>
                </a:moveTo>
                <a:cubicBezTo>
                  <a:pt x="4" y="21337"/>
                  <a:pt x="0" y="21374"/>
                  <a:pt x="0" y="21439"/>
                </a:cubicBezTo>
                <a:lnTo>
                  <a:pt x="0" y="21588"/>
                </a:lnTo>
                <a:lnTo>
                  <a:pt x="263" y="21588"/>
                </a:lnTo>
                <a:cubicBezTo>
                  <a:pt x="406" y="21588"/>
                  <a:pt x="519" y="21575"/>
                  <a:pt x="519" y="21563"/>
                </a:cubicBezTo>
                <a:cubicBezTo>
                  <a:pt x="519" y="21551"/>
                  <a:pt x="430" y="21517"/>
                  <a:pt x="319" y="21488"/>
                </a:cubicBezTo>
                <a:cubicBezTo>
                  <a:pt x="208" y="21460"/>
                  <a:pt x="89" y="21406"/>
                  <a:pt x="56" y="21364"/>
                </a:cubicBezTo>
                <a:cubicBezTo>
                  <a:pt x="31" y="21331"/>
                  <a:pt x="21" y="21316"/>
                  <a:pt x="13" y="21327"/>
                </a:cubicBezTo>
                <a:close/>
                <a:moveTo>
                  <a:pt x="21600" y="21358"/>
                </a:moveTo>
                <a:lnTo>
                  <a:pt x="21406" y="21451"/>
                </a:lnTo>
                <a:cubicBezTo>
                  <a:pt x="21302" y="21501"/>
                  <a:pt x="21218" y="21551"/>
                  <a:pt x="21218" y="21563"/>
                </a:cubicBezTo>
                <a:cubicBezTo>
                  <a:pt x="21218" y="21575"/>
                  <a:pt x="21302" y="21588"/>
                  <a:pt x="21406" y="21588"/>
                </a:cubicBezTo>
                <a:cubicBezTo>
                  <a:pt x="21575" y="21588"/>
                  <a:pt x="21600" y="21577"/>
                  <a:pt x="21600" y="21476"/>
                </a:cubicBezTo>
                <a:lnTo>
                  <a:pt x="21600" y="21358"/>
                </a:lnTo>
                <a:close/>
              </a:path>
            </a:pathLst>
          </a:custGeom>
          <a:ln w="12700">
            <a:miter lim="400000"/>
          </a:ln>
        </p:spPr>
      </p:pic>
      <p:sp>
        <p:nvSpPr>
          <p:cNvPr id="435" name="Shape 435"/>
          <p:cNvSpPr/>
          <p:nvPr/>
        </p:nvSpPr>
        <p:spPr>
          <a:xfrm>
            <a:off x="5330104" y="88756"/>
            <a:ext cx="2822169"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TENDENCIA</a:t>
            </a:r>
          </a:p>
        </p:txBody>
      </p:sp>
      <p:sp>
        <p:nvSpPr>
          <p:cNvPr id="436" name="Shape 436"/>
          <p:cNvSpPr/>
          <p:nvPr/>
        </p:nvSpPr>
        <p:spPr>
          <a:xfrm>
            <a:off x="996727" y="906465"/>
            <a:ext cx="9128963" cy="11811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57200" marR="331470" indent="-228600" algn="l" defTabSz="457200">
              <a:defRPr b="1" sz="2500">
                <a:latin typeface="Times New Roman"/>
                <a:ea typeface="Times New Roman"/>
                <a:cs typeface="Times New Roman"/>
                <a:sym typeface="Times New Roman"/>
              </a:defRPr>
            </a:pPr>
            <a:r>
              <a:rPr b="0">
                <a:latin typeface="Symbol"/>
                <a:ea typeface="Symbol"/>
                <a:cs typeface="Symbol"/>
                <a:sym typeface="Symbol"/>
              </a:rPr>
              <a:t>•	</a:t>
            </a:r>
            <a:r>
              <a:t>¿Cuantas horas utiliza internet y redes sociales cada semana?  </a:t>
            </a:r>
          </a:p>
          <a:p>
            <a:pPr marL="457200" marR="331470" indent="-228600" algn="l" defTabSz="457200">
              <a:defRPr b="1" sz="2500">
                <a:latin typeface="Times New Roman"/>
                <a:ea typeface="Times New Roman"/>
                <a:cs typeface="Times New Roman"/>
                <a:sym typeface="Times New Roman"/>
              </a:defRPr>
            </a:pPr>
            <a:r>
              <a:t>* .- ¿Posee servicio de internet en la empresa?</a:t>
            </a:r>
          </a:p>
        </p:txBody>
      </p:sp>
      <p:graphicFrame>
        <p:nvGraphicFramePr>
          <p:cNvPr id="437" name="Chart 437"/>
          <p:cNvGraphicFramePr/>
          <p:nvPr/>
        </p:nvGraphicFramePr>
        <p:xfrm>
          <a:off x="1022963" y="2154462"/>
          <a:ext cx="5058269" cy="6099445"/>
        </p:xfrm>
        <a:graphic xmlns:a="http://schemas.openxmlformats.org/drawingml/2006/main">
          <a:graphicData uri="http://schemas.openxmlformats.org/drawingml/2006/chart">
            <c:chart xmlns:c="http://schemas.openxmlformats.org/drawingml/2006/chart" r:id="rId4"/>
          </a:graphicData>
        </a:graphic>
      </p:graphicFrame>
      <p:sp>
        <p:nvSpPr>
          <p:cNvPr id="438" name="Shape 438"/>
          <p:cNvSpPr/>
          <p:nvPr/>
        </p:nvSpPr>
        <p:spPr>
          <a:xfrm rot="16200000">
            <a:off x="-475791" y="4673600"/>
            <a:ext cx="2090421"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Horas semanales</a:t>
            </a:r>
          </a:p>
        </p:txBody>
      </p:sp>
      <p:graphicFrame>
        <p:nvGraphicFramePr>
          <p:cNvPr id="439" name="Table 439"/>
          <p:cNvGraphicFramePr/>
          <p:nvPr/>
        </p:nvGraphicFramePr>
        <p:xfrm>
          <a:off x="6514454" y="3442318"/>
          <a:ext cx="6044806" cy="3095734"/>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811292"/>
                <a:gridCol w="1182104"/>
                <a:gridCol w="1399751"/>
                <a:gridCol w="1270932"/>
              </a:tblGrid>
              <a:tr h="1167135">
                <a:tc>
                  <a:txBody>
                    <a:bodyPr/>
                    <a:lstStyle/>
                    <a:p>
                      <a:pPr marR="331470" algn="l" defTabSz="914400">
                        <a:defRPr>
                          <a:solidFill>
                            <a:srgbClr val="000000"/>
                          </a:solidFill>
                        </a:defRPr>
                      </a:pPr>
                      <a:r>
                        <a:rPr b="1" sz="2000">
                          <a:solidFill>
                            <a:srgbClr val="FFFFFF"/>
                          </a:solidFill>
                          <a:latin typeface="Times New Roman"/>
                          <a:ea typeface="Times New Roman"/>
                          <a:cs typeface="Times New Roman"/>
                          <a:sym typeface="Times New Roman"/>
                        </a:rPr>
                        <a:t>Pruebas estadísticas</a:t>
                      </a:r>
                    </a:p>
                  </a:txBody>
                  <a:tcPr marL="63500" marR="63500" marT="0" marB="0" anchor="ctr" anchorCtr="0" horzOverflow="overflow">
                    <a:lnL w="12700">
                      <a:solidFill>
                        <a:srgbClr val="CBCBCB"/>
                      </a:solidFill>
                      <a:miter lim="400000"/>
                    </a:lnL>
                    <a:lnR w="12700">
                      <a:solidFill>
                        <a:srgbClr val="CBCBCB"/>
                      </a:solidFill>
                      <a:miter lim="400000"/>
                    </a:lnR>
                    <a:lnT w="6350">
                      <a:solidFill>
                        <a:srgbClr val="CBCBCB"/>
                      </a:solidFill>
                      <a:miter lim="400000"/>
                    </a:lnT>
                    <a:lnB w="12700">
                      <a:solidFill>
                        <a:srgbClr val="CBCBCB"/>
                      </a:solidFill>
                      <a:miter lim="400000"/>
                    </a:lnB>
                  </a:tcPr>
                </a:tc>
                <a:tc>
                  <a:txBody>
                    <a:bodyPr/>
                    <a:lstStyle/>
                    <a:p>
                      <a:pPr marR="331470" algn="l" defTabSz="914400">
                        <a:defRPr>
                          <a:solidFill>
                            <a:srgbClr val="000000"/>
                          </a:solidFill>
                        </a:defRPr>
                      </a:pPr>
                      <a:r>
                        <a:rPr b="1" sz="2000">
                          <a:solidFill>
                            <a:srgbClr val="FFFFFF"/>
                          </a:solidFill>
                          <a:latin typeface="Times New Roman"/>
                          <a:ea typeface="Times New Roman"/>
                          <a:cs typeface="Times New Roman"/>
                          <a:sym typeface="Times New Roman"/>
                        </a:rPr>
                        <a:t>Datos SPSS</a:t>
                      </a:r>
                    </a:p>
                  </a:txBody>
                  <a:tcPr marL="63500" marR="63500" marT="0" marB="0" anchor="ctr" anchorCtr="0" horzOverflow="overflow">
                    <a:lnL w="12700">
                      <a:solidFill>
                        <a:srgbClr val="CBCBCB"/>
                      </a:solidFill>
                      <a:miter lim="400000"/>
                    </a:lnL>
                    <a:lnR w="12700">
                      <a:solidFill>
                        <a:srgbClr val="CBCBCB"/>
                      </a:solidFill>
                      <a:miter lim="400000"/>
                    </a:lnR>
                    <a:lnT w="6350">
                      <a:solidFill>
                        <a:srgbClr val="CBCBCB"/>
                      </a:solidFill>
                      <a:miter lim="400000"/>
                    </a:lnT>
                    <a:lnB w="12700">
                      <a:solidFill>
                        <a:srgbClr val="CBCBCB"/>
                      </a:solidFill>
                      <a:miter lim="400000"/>
                    </a:lnB>
                  </a:tcPr>
                </a:tc>
                <a:tc>
                  <a:txBody>
                    <a:bodyPr/>
                    <a:lstStyle/>
                    <a:p>
                      <a:pPr marR="331470" algn="l" defTabSz="914400">
                        <a:defRPr>
                          <a:solidFill>
                            <a:srgbClr val="000000"/>
                          </a:solidFill>
                        </a:defRPr>
                      </a:pPr>
                      <a:r>
                        <a:rPr sz="2000">
                          <a:solidFill>
                            <a:srgbClr val="FFFFFF"/>
                          </a:solidFill>
                          <a:latin typeface="Times New Roman"/>
                          <a:ea typeface="Times New Roman"/>
                          <a:cs typeface="Times New Roman"/>
                          <a:sym typeface="Times New Roman"/>
                        </a:rPr>
                        <a:t> </a:t>
                      </a:r>
                    </a:p>
                  </a:txBody>
                  <a:tcPr marL="63500" marR="63500" marT="0" marB="0" anchor="ctr" anchorCtr="0" horzOverflow="overflow">
                    <a:lnL w="12700">
                      <a:solidFill>
                        <a:srgbClr val="CBCBCB"/>
                      </a:solidFill>
                      <a:miter lim="400000"/>
                    </a:lnL>
                    <a:lnR w="12700">
                      <a:solidFill>
                        <a:srgbClr val="CBCBCB"/>
                      </a:solidFill>
                      <a:miter lim="400000"/>
                    </a:lnR>
                    <a:lnT w="6350">
                      <a:solidFill>
                        <a:srgbClr val="CBCBCB"/>
                      </a:solidFill>
                      <a:miter lim="400000"/>
                    </a:lnT>
                    <a:lnB w="12700">
                      <a:solidFill>
                        <a:srgbClr val="CBCBCB"/>
                      </a:solidFill>
                      <a:miter lim="400000"/>
                    </a:lnB>
                  </a:tcPr>
                </a:tc>
                <a:tc>
                  <a:txBody>
                    <a:bodyPr/>
                    <a:lstStyle/>
                    <a:p>
                      <a:pPr marR="331470" algn="l" defTabSz="914400">
                        <a:defRPr>
                          <a:solidFill>
                            <a:srgbClr val="000000"/>
                          </a:solidFill>
                        </a:defRPr>
                      </a:pPr>
                      <a:r>
                        <a:rPr sz="2000">
                          <a:solidFill>
                            <a:srgbClr val="FFFFFF"/>
                          </a:solidFill>
                          <a:latin typeface="Times New Roman"/>
                          <a:ea typeface="Times New Roman"/>
                          <a:cs typeface="Times New Roman"/>
                          <a:sym typeface="Times New Roman"/>
                        </a:rPr>
                        <a:t> </a:t>
                      </a:r>
                    </a:p>
                  </a:txBody>
                  <a:tcPr marL="63500" marR="63500" marT="0" marB="0" anchor="ctr" anchorCtr="0" horzOverflow="overflow">
                    <a:lnL w="12700">
                      <a:solidFill>
                        <a:srgbClr val="CBCBCB"/>
                      </a:solidFill>
                      <a:miter lim="400000"/>
                    </a:lnL>
                    <a:lnR w="12700">
                      <a:solidFill>
                        <a:srgbClr val="CBCBCB"/>
                      </a:solidFill>
                      <a:miter lim="400000"/>
                    </a:lnR>
                    <a:lnT w="6350">
                      <a:solidFill>
                        <a:srgbClr val="CBCBCB"/>
                      </a:solidFill>
                      <a:miter lim="400000"/>
                    </a:lnT>
                    <a:lnB w="12700">
                      <a:solidFill>
                        <a:srgbClr val="CBCBCB"/>
                      </a:solidFill>
                      <a:miter lim="400000"/>
                    </a:lnB>
                  </a:tcPr>
                </a:tc>
              </a:tr>
              <a:tr h="586109">
                <a:tc>
                  <a:txBody>
                    <a:bodyPr/>
                    <a:lstStyle/>
                    <a:p>
                      <a:pPr marR="331470" algn="l" defTabSz="914400">
                        <a:defRPr>
                          <a:solidFill>
                            <a:srgbClr val="000000"/>
                          </a:solidFill>
                        </a:defRPr>
                      </a:pPr>
                      <a:r>
                        <a:rPr sz="2000">
                          <a:solidFill>
                            <a:srgbClr val="FFFFFF"/>
                          </a:solidFill>
                          <a:latin typeface="Times New Roman"/>
                          <a:ea typeface="Times New Roman"/>
                          <a:cs typeface="Times New Roman"/>
                          <a:sym typeface="Times New Roman"/>
                        </a:rPr>
                        <a:t>Chi cuadrado</a:t>
                      </a:r>
                    </a:p>
                  </a:txBody>
                  <a:tcPr marL="63500" marR="63500" marT="0" marB="0" anchor="ctr" anchorCtr="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marR="331470" algn="r" defTabSz="914400">
                        <a:defRPr>
                          <a:solidFill>
                            <a:srgbClr val="000000"/>
                          </a:solidFill>
                        </a:defRPr>
                      </a:pPr>
                      <a:r>
                        <a:rPr sz="2000">
                          <a:solidFill>
                            <a:srgbClr val="FFFFFF"/>
                          </a:solidFill>
                          <a:latin typeface="Times New Roman"/>
                          <a:ea typeface="Times New Roman"/>
                          <a:cs typeface="Times New Roman"/>
                          <a:sym typeface="Times New Roman"/>
                        </a:rPr>
                        <a:t>18,671</a:t>
                      </a:r>
                    </a:p>
                  </a:txBody>
                  <a:tcPr marL="63500" marR="63500" marT="0" marB="0" anchor="ctr" anchorCtr="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rowSpan="4">
                  <a:txBody>
                    <a:bodyPr/>
                    <a:lstStyle/>
                    <a:p>
                      <a:pPr marR="331470" algn="l" defTabSz="914400">
                        <a:defRPr>
                          <a:solidFill>
                            <a:srgbClr val="000000"/>
                          </a:solidFill>
                        </a:defRPr>
                      </a:pPr>
                      <a:r>
                        <a:rPr sz="2000">
                          <a:solidFill>
                            <a:srgbClr val="FFFFFF"/>
                          </a:solidFill>
                          <a:latin typeface="Times New Roman"/>
                          <a:ea typeface="Times New Roman"/>
                          <a:cs typeface="Times New Roman"/>
                          <a:sym typeface="Times New Roman"/>
                        </a:rPr>
                        <a:t>COMPARACIÓN CHI CUADRADO -VALOR CRITICO</a:t>
                      </a:r>
                    </a:p>
                  </a:txBody>
                  <a:tcPr marL="63500" marR="63500" marT="0" marB="0" anchor="ctr" anchorCtr="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rowSpan="4">
                  <a:txBody>
                    <a:bodyPr/>
                    <a:lstStyle/>
                    <a:p>
                      <a:pPr marR="331470" algn="l" defTabSz="914400">
                        <a:defRPr>
                          <a:solidFill>
                            <a:srgbClr val="000000"/>
                          </a:solidFill>
                        </a:defRPr>
                      </a:pPr>
                      <a:r>
                        <a:rPr sz="2000">
                          <a:solidFill>
                            <a:srgbClr val="FFFFFF"/>
                          </a:solidFill>
                          <a:latin typeface="Times New Roman"/>
                          <a:ea typeface="Times New Roman"/>
                          <a:cs typeface="Times New Roman"/>
                          <a:sym typeface="Times New Roman"/>
                        </a:rPr>
                        <a:t>COMPARACIÓN VALOR P - NIVEL DE SIGNIFICANCIA</a:t>
                      </a:r>
                    </a:p>
                  </a:txBody>
                  <a:tcPr marL="63500" marR="63500" marT="0" marB="0" anchor="ctr" anchorCtr="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r>
              <a:tr h="294009">
                <a:tc>
                  <a:txBody>
                    <a:bodyPr/>
                    <a:lstStyle/>
                    <a:p>
                      <a:pPr marR="331470" algn="l" defTabSz="914400">
                        <a:defRPr>
                          <a:solidFill>
                            <a:srgbClr val="000000"/>
                          </a:solidFill>
                        </a:defRPr>
                      </a:pPr>
                      <a:r>
                        <a:rPr sz="2000">
                          <a:solidFill>
                            <a:srgbClr val="FFFFFF"/>
                          </a:solidFill>
                          <a:latin typeface="Times New Roman"/>
                          <a:ea typeface="Times New Roman"/>
                          <a:cs typeface="Times New Roman"/>
                          <a:sym typeface="Times New Roman"/>
                        </a:rPr>
                        <a:t>Valor p</a:t>
                      </a:r>
                    </a:p>
                  </a:txBody>
                  <a:tcPr marL="63500" marR="63500" marT="0" marB="0" anchor="ctr" anchorCtr="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marR="331470" algn="r" defTabSz="914400">
                        <a:defRPr>
                          <a:solidFill>
                            <a:srgbClr val="000000"/>
                          </a:solidFill>
                        </a:defRPr>
                      </a:pPr>
                      <a:r>
                        <a:rPr sz="2000">
                          <a:solidFill>
                            <a:srgbClr val="FFFFFF"/>
                          </a:solidFill>
                          <a:latin typeface="Times New Roman"/>
                          <a:ea typeface="Times New Roman"/>
                          <a:cs typeface="Times New Roman"/>
                          <a:sym typeface="Times New Roman"/>
                        </a:rPr>
                        <a:t>0,001</a:t>
                      </a:r>
                    </a:p>
                  </a:txBody>
                  <a:tcPr marL="63500" marR="63500" marT="0" marB="0" anchor="ctr" anchorCtr="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vMerge="1">
                  <a:tcPr/>
                </a:tc>
                <a:tc vMerge="1">
                  <a:tcPr/>
                </a:tc>
              </a:tr>
              <a:tr h="586109">
                <a:tc>
                  <a:txBody>
                    <a:bodyPr/>
                    <a:lstStyle/>
                    <a:p>
                      <a:pPr marR="331470" algn="l" defTabSz="914400">
                        <a:defRPr>
                          <a:solidFill>
                            <a:srgbClr val="000000"/>
                          </a:solidFill>
                        </a:defRPr>
                      </a:pPr>
                      <a:r>
                        <a:rPr sz="2000">
                          <a:solidFill>
                            <a:srgbClr val="FFFFFF"/>
                          </a:solidFill>
                          <a:latin typeface="Times New Roman"/>
                          <a:ea typeface="Times New Roman"/>
                          <a:cs typeface="Times New Roman"/>
                          <a:sym typeface="Times New Roman"/>
                        </a:rPr>
                        <a:t>Valor critico</a:t>
                      </a:r>
                    </a:p>
                  </a:txBody>
                  <a:tcPr marL="63500" marR="63500" marT="0" marB="0" anchor="ctr" anchorCtr="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marR="331470" algn="r" defTabSz="914400">
                        <a:defRPr>
                          <a:solidFill>
                            <a:srgbClr val="000000"/>
                          </a:solidFill>
                        </a:defRPr>
                      </a:pPr>
                      <a:r>
                        <a:rPr sz="2000">
                          <a:solidFill>
                            <a:srgbClr val="FFFFFF"/>
                          </a:solidFill>
                          <a:latin typeface="Times New Roman"/>
                          <a:ea typeface="Times New Roman"/>
                          <a:cs typeface="Times New Roman"/>
                          <a:sym typeface="Times New Roman"/>
                        </a:rPr>
                        <a:t>9,4877</a:t>
                      </a:r>
                    </a:p>
                  </a:txBody>
                  <a:tcPr marL="63500" marR="63500" marT="0" marB="0" anchor="ctr" anchorCtr="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vMerge="1">
                  <a:tcPr/>
                </a:tc>
                <a:tc vMerge="1">
                  <a:tcPr/>
                </a:tc>
              </a:tr>
              <a:tr h="586109">
                <a:tc>
                  <a:txBody>
                    <a:bodyPr/>
                    <a:lstStyle/>
                    <a:p>
                      <a:pPr marR="331470" algn="l" defTabSz="914400">
                        <a:defRPr>
                          <a:solidFill>
                            <a:srgbClr val="000000"/>
                          </a:solidFill>
                        </a:defRPr>
                      </a:pPr>
                      <a:r>
                        <a:rPr sz="2000">
                          <a:solidFill>
                            <a:srgbClr val="FFFFFF"/>
                          </a:solidFill>
                          <a:latin typeface="Times New Roman"/>
                          <a:ea typeface="Times New Roman"/>
                          <a:cs typeface="Times New Roman"/>
                          <a:sym typeface="Times New Roman"/>
                        </a:rPr>
                        <a:t>Nivel de sig.</a:t>
                      </a:r>
                    </a:p>
                  </a:txBody>
                  <a:tcPr marL="63500" marR="63500" marT="0" marB="0" anchor="ctr" anchorCtr="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marR="331470" algn="r" defTabSz="914400">
                        <a:defRPr>
                          <a:solidFill>
                            <a:srgbClr val="000000"/>
                          </a:solidFill>
                        </a:defRPr>
                      </a:pPr>
                      <a:r>
                        <a:rPr sz="2000">
                          <a:solidFill>
                            <a:srgbClr val="FFFFFF"/>
                          </a:solidFill>
                          <a:latin typeface="Times New Roman"/>
                          <a:ea typeface="Times New Roman"/>
                          <a:cs typeface="Times New Roman"/>
                          <a:sym typeface="Times New Roman"/>
                        </a:rPr>
                        <a:t>0,05</a:t>
                      </a:r>
                    </a:p>
                  </a:txBody>
                  <a:tcPr marL="63500" marR="63500" marT="0" marB="0" anchor="ctr" anchorCtr="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vMerge="1">
                  <a:tcPr/>
                </a:tc>
                <a:tc vMerge="1">
                  <a:tcPr/>
                </a:tc>
              </a:tr>
              <a:tr h="1167135">
                <a:tc>
                  <a:txBody>
                    <a:bodyPr/>
                    <a:lstStyle/>
                    <a:p>
                      <a:pPr marR="331470" algn="l" defTabSz="914400">
                        <a:defRPr>
                          <a:solidFill>
                            <a:srgbClr val="000000"/>
                          </a:solidFill>
                        </a:defRPr>
                      </a:pPr>
                      <a:r>
                        <a:rPr b="1" sz="2000">
                          <a:solidFill>
                            <a:srgbClr val="FFFFFF"/>
                          </a:solidFill>
                          <a:latin typeface="Times New Roman"/>
                          <a:ea typeface="Times New Roman"/>
                          <a:cs typeface="Times New Roman"/>
                          <a:sym typeface="Times New Roman"/>
                        </a:rPr>
                        <a:t>DECISIÓN</a:t>
                      </a:r>
                    </a:p>
                  </a:txBody>
                  <a:tcPr marL="63500" marR="63500" marT="0" marB="0" anchor="ctr" anchorCtr="0" horzOverflow="overflow">
                    <a:lnL w="12700">
                      <a:solidFill>
                        <a:srgbClr val="CBCBCB"/>
                      </a:solidFill>
                      <a:miter lim="400000"/>
                    </a:lnL>
                    <a:lnR w="12700">
                      <a:solidFill>
                        <a:srgbClr val="CBCBCB"/>
                      </a:solidFill>
                      <a:miter lim="400000"/>
                    </a:lnR>
                    <a:lnT w="12700">
                      <a:solidFill>
                        <a:srgbClr val="CBCBCB"/>
                      </a:solidFill>
                      <a:miter lim="400000"/>
                    </a:lnT>
                    <a:lnB w="6350">
                      <a:solidFill>
                        <a:srgbClr val="CBCBCB"/>
                      </a:solidFill>
                      <a:miter lim="400000"/>
                    </a:lnB>
                  </a:tcPr>
                </a:tc>
                <a:tc>
                  <a:txBody>
                    <a:bodyPr/>
                    <a:lstStyle/>
                    <a:p>
                      <a:pPr marR="331470" algn="l" defTabSz="914400">
                        <a:defRPr>
                          <a:solidFill>
                            <a:srgbClr val="000000"/>
                          </a:solidFill>
                        </a:defRPr>
                      </a:pPr>
                      <a:r>
                        <a:rPr b="1" sz="2000">
                          <a:solidFill>
                            <a:srgbClr val="FFFFFF"/>
                          </a:solidFill>
                          <a:latin typeface="Times New Roman"/>
                          <a:ea typeface="Times New Roman"/>
                          <a:cs typeface="Times New Roman"/>
                          <a:sym typeface="Times New Roman"/>
                        </a:rPr>
                        <a:t> </a:t>
                      </a:r>
                    </a:p>
                  </a:txBody>
                  <a:tcPr marL="63500" marR="63500" marT="0" marB="0" anchor="ctr" anchorCtr="0" horzOverflow="overflow">
                    <a:lnL w="12700">
                      <a:solidFill>
                        <a:srgbClr val="CBCBCB"/>
                      </a:solidFill>
                      <a:miter lim="400000"/>
                    </a:lnL>
                    <a:lnR w="12700">
                      <a:solidFill>
                        <a:srgbClr val="CBCBCB"/>
                      </a:solidFill>
                      <a:miter lim="400000"/>
                    </a:lnR>
                    <a:lnT w="12700">
                      <a:solidFill>
                        <a:srgbClr val="CBCBCB"/>
                      </a:solidFill>
                      <a:miter lim="400000"/>
                    </a:lnT>
                    <a:lnB w="6350">
                      <a:solidFill>
                        <a:srgbClr val="CBCBCB"/>
                      </a:solidFill>
                      <a:miter lim="400000"/>
                    </a:lnB>
                  </a:tcPr>
                </a:tc>
                <a:tc>
                  <a:txBody>
                    <a:bodyPr/>
                    <a:lstStyle/>
                    <a:p>
                      <a:pPr marR="331470" algn="l" defTabSz="914400">
                        <a:defRPr>
                          <a:solidFill>
                            <a:srgbClr val="000000"/>
                          </a:solidFill>
                        </a:defRPr>
                      </a:pPr>
                      <a:r>
                        <a:rPr b="1" sz="2000">
                          <a:solidFill>
                            <a:srgbClr val="FFFFFF"/>
                          </a:solidFill>
                          <a:latin typeface="Times New Roman"/>
                          <a:ea typeface="Times New Roman"/>
                          <a:cs typeface="Times New Roman"/>
                          <a:sym typeface="Times New Roman"/>
                        </a:rPr>
                        <a:t>SE RECHAZA H0</a:t>
                      </a:r>
                    </a:p>
                  </a:txBody>
                  <a:tcPr marL="63500" marR="63500" marT="0" marB="0" anchor="ctr" anchorCtr="0" horzOverflow="overflow">
                    <a:lnL w="12700">
                      <a:solidFill>
                        <a:srgbClr val="CBCBCB"/>
                      </a:solidFill>
                      <a:miter lim="400000"/>
                    </a:lnL>
                    <a:lnR w="12700">
                      <a:solidFill>
                        <a:srgbClr val="CBCBCB"/>
                      </a:solidFill>
                      <a:miter lim="400000"/>
                    </a:lnR>
                    <a:lnT w="12700">
                      <a:solidFill>
                        <a:srgbClr val="CBCBCB"/>
                      </a:solidFill>
                      <a:miter lim="400000"/>
                    </a:lnT>
                    <a:lnB w="6350">
                      <a:solidFill>
                        <a:srgbClr val="CBCBCB"/>
                      </a:solidFill>
                      <a:miter lim="400000"/>
                    </a:lnB>
                  </a:tcPr>
                </a:tc>
                <a:tc>
                  <a:txBody>
                    <a:bodyPr/>
                    <a:lstStyle/>
                    <a:p>
                      <a:pPr marR="331470" algn="l" defTabSz="914400">
                        <a:defRPr>
                          <a:solidFill>
                            <a:srgbClr val="000000"/>
                          </a:solidFill>
                        </a:defRPr>
                      </a:pPr>
                      <a:r>
                        <a:rPr b="1" sz="2000">
                          <a:solidFill>
                            <a:srgbClr val="FFFFFF"/>
                          </a:solidFill>
                          <a:latin typeface="Times New Roman"/>
                          <a:ea typeface="Times New Roman"/>
                          <a:cs typeface="Times New Roman"/>
                          <a:sym typeface="Times New Roman"/>
                        </a:rPr>
                        <a:t>SE RECHAZA H0</a:t>
                      </a:r>
                    </a:p>
                  </a:txBody>
                  <a:tcPr marL="63500" marR="63500" marT="0" marB="0" anchor="ctr" anchorCtr="0" horzOverflow="overflow">
                    <a:lnL w="12700">
                      <a:solidFill>
                        <a:srgbClr val="CBCBCB"/>
                      </a:solidFill>
                      <a:miter lim="400000"/>
                    </a:lnL>
                    <a:lnR w="12700">
                      <a:solidFill>
                        <a:srgbClr val="CBCBCB"/>
                      </a:solidFill>
                      <a:miter lim="400000"/>
                    </a:lnR>
                    <a:lnT w="12700">
                      <a:solidFill>
                        <a:srgbClr val="CBCBCB"/>
                      </a:solidFill>
                      <a:miter lim="400000"/>
                    </a:lnT>
                    <a:lnB w="6350">
                      <a:solidFill>
                        <a:srgbClr val="CBCBCB"/>
                      </a:solidFill>
                      <a:miter lim="400000"/>
                    </a:lnB>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6">
            <a:hueOff val="10811956"/>
            <a:satOff val="-58544"/>
            <a:lumOff val="-9736"/>
          </a:schemeClr>
        </a:solidFill>
      </p:bgPr>
    </p:bg>
    <p:spTree>
      <p:nvGrpSpPr>
        <p:cNvPr id="1" name=""/>
        <p:cNvGrpSpPr/>
        <p:nvPr/>
      </p:nvGrpSpPr>
      <p:grpSpPr>
        <a:xfrm>
          <a:off x="0" y="0"/>
          <a:ext cx="0" cy="0"/>
          <a:chOff x="0" y="0"/>
          <a:chExt cx="0" cy="0"/>
        </a:xfrm>
      </p:grpSpPr>
      <p:pic>
        <p:nvPicPr>
          <p:cNvPr id="443" name="Captura de pantalla 2016-05-17 a las 11.34.32 p.m..png"/>
          <p:cNvPicPr>
            <a:picLocks noChangeAspect="1"/>
          </p:cNvPicPr>
          <p:nvPr/>
        </p:nvPicPr>
        <p:blipFill>
          <a:blip r:embed="rId2">
            <a:extLst/>
          </a:blip>
          <a:srcRect l="0" t="2143" r="0" b="0"/>
          <a:stretch>
            <a:fillRect/>
          </a:stretch>
        </p:blipFill>
        <p:spPr>
          <a:xfrm>
            <a:off x="45016" y="8320792"/>
            <a:ext cx="1369935" cy="1376795"/>
          </a:xfrm>
          <a:custGeom>
            <a:avLst/>
            <a:gdLst/>
            <a:ahLst/>
            <a:cxnLst>
              <a:cxn ang="0">
                <a:pos x="wd2" y="hd2"/>
              </a:cxn>
              <a:cxn ang="5400000">
                <a:pos x="wd2" y="hd2"/>
              </a:cxn>
              <a:cxn ang="10800000">
                <a:pos x="wd2" y="hd2"/>
              </a:cxn>
              <a:cxn ang="16200000">
                <a:pos x="wd2" y="hd2"/>
              </a:cxn>
            </a:cxnLst>
            <a:rect l="0" t="0" r="r" b="b"/>
            <a:pathLst>
              <a:path w="21600" h="21588" fill="norm" stroke="1" extrusionOk="0">
                <a:moveTo>
                  <a:pt x="11495" y="27"/>
                </a:moveTo>
                <a:cubicBezTo>
                  <a:pt x="10805" y="-12"/>
                  <a:pt x="10076" y="-11"/>
                  <a:pt x="9549" y="45"/>
                </a:cubicBezTo>
                <a:cubicBezTo>
                  <a:pt x="8990" y="105"/>
                  <a:pt x="8256" y="235"/>
                  <a:pt x="8191" y="282"/>
                </a:cubicBezTo>
                <a:cubicBezTo>
                  <a:pt x="8165" y="301"/>
                  <a:pt x="8033" y="338"/>
                  <a:pt x="7903" y="369"/>
                </a:cubicBezTo>
                <a:cubicBezTo>
                  <a:pt x="7482" y="468"/>
                  <a:pt x="6917" y="657"/>
                  <a:pt x="6576" y="811"/>
                </a:cubicBezTo>
                <a:cubicBezTo>
                  <a:pt x="6030" y="1057"/>
                  <a:pt x="5158" y="1512"/>
                  <a:pt x="5056" y="1601"/>
                </a:cubicBezTo>
                <a:cubicBezTo>
                  <a:pt x="5004" y="1647"/>
                  <a:pt x="4830" y="1765"/>
                  <a:pt x="4674" y="1862"/>
                </a:cubicBezTo>
                <a:cubicBezTo>
                  <a:pt x="4357" y="2060"/>
                  <a:pt x="4133" y="2235"/>
                  <a:pt x="3792" y="2541"/>
                </a:cubicBezTo>
                <a:cubicBezTo>
                  <a:pt x="3665" y="2654"/>
                  <a:pt x="3560" y="2727"/>
                  <a:pt x="3560" y="2709"/>
                </a:cubicBezTo>
                <a:cubicBezTo>
                  <a:pt x="3560" y="2690"/>
                  <a:pt x="3508" y="2742"/>
                  <a:pt x="3441" y="2821"/>
                </a:cubicBezTo>
                <a:cubicBezTo>
                  <a:pt x="3375" y="2899"/>
                  <a:pt x="3274" y="2978"/>
                  <a:pt x="3222" y="2995"/>
                </a:cubicBezTo>
                <a:cubicBezTo>
                  <a:pt x="3171" y="3011"/>
                  <a:pt x="3135" y="3045"/>
                  <a:pt x="3141" y="3076"/>
                </a:cubicBezTo>
                <a:cubicBezTo>
                  <a:pt x="3147" y="3106"/>
                  <a:pt x="2991" y="3301"/>
                  <a:pt x="2797" y="3505"/>
                </a:cubicBezTo>
                <a:cubicBezTo>
                  <a:pt x="2603" y="3709"/>
                  <a:pt x="2427" y="3910"/>
                  <a:pt x="2403" y="3953"/>
                </a:cubicBezTo>
                <a:cubicBezTo>
                  <a:pt x="2378" y="3996"/>
                  <a:pt x="2256" y="4158"/>
                  <a:pt x="2134" y="4314"/>
                </a:cubicBezTo>
                <a:cubicBezTo>
                  <a:pt x="2011" y="4470"/>
                  <a:pt x="1880" y="4659"/>
                  <a:pt x="1840" y="4737"/>
                </a:cubicBezTo>
                <a:cubicBezTo>
                  <a:pt x="1799" y="4816"/>
                  <a:pt x="1690" y="4994"/>
                  <a:pt x="1596" y="5135"/>
                </a:cubicBezTo>
                <a:cubicBezTo>
                  <a:pt x="1502" y="5277"/>
                  <a:pt x="1412" y="5438"/>
                  <a:pt x="1395" y="5490"/>
                </a:cubicBezTo>
                <a:cubicBezTo>
                  <a:pt x="1379" y="5542"/>
                  <a:pt x="1323" y="5636"/>
                  <a:pt x="1276" y="5702"/>
                </a:cubicBezTo>
                <a:cubicBezTo>
                  <a:pt x="1230" y="5767"/>
                  <a:pt x="1121" y="6011"/>
                  <a:pt x="1026" y="6243"/>
                </a:cubicBezTo>
                <a:cubicBezTo>
                  <a:pt x="932" y="6475"/>
                  <a:pt x="829" y="6711"/>
                  <a:pt x="801" y="6759"/>
                </a:cubicBezTo>
                <a:cubicBezTo>
                  <a:pt x="724" y="6895"/>
                  <a:pt x="529" y="7559"/>
                  <a:pt x="419" y="8060"/>
                </a:cubicBezTo>
                <a:cubicBezTo>
                  <a:pt x="365" y="8306"/>
                  <a:pt x="288" y="8644"/>
                  <a:pt x="250" y="8813"/>
                </a:cubicBezTo>
                <a:cubicBezTo>
                  <a:pt x="97" y="9502"/>
                  <a:pt x="126" y="11698"/>
                  <a:pt x="294" y="12372"/>
                </a:cubicBezTo>
                <a:cubicBezTo>
                  <a:pt x="320" y="12476"/>
                  <a:pt x="339" y="12608"/>
                  <a:pt x="338" y="12665"/>
                </a:cubicBezTo>
                <a:cubicBezTo>
                  <a:pt x="336" y="12722"/>
                  <a:pt x="356" y="12780"/>
                  <a:pt x="382" y="12795"/>
                </a:cubicBezTo>
                <a:cubicBezTo>
                  <a:pt x="407" y="12811"/>
                  <a:pt x="425" y="12861"/>
                  <a:pt x="425" y="12907"/>
                </a:cubicBezTo>
                <a:cubicBezTo>
                  <a:pt x="425" y="13039"/>
                  <a:pt x="715" y="14015"/>
                  <a:pt x="776" y="14090"/>
                </a:cubicBezTo>
                <a:cubicBezTo>
                  <a:pt x="806" y="14126"/>
                  <a:pt x="829" y="14168"/>
                  <a:pt x="826" y="14183"/>
                </a:cubicBezTo>
                <a:cubicBezTo>
                  <a:pt x="820" y="14212"/>
                  <a:pt x="824" y="14233"/>
                  <a:pt x="989" y="14644"/>
                </a:cubicBezTo>
                <a:cubicBezTo>
                  <a:pt x="1126" y="14985"/>
                  <a:pt x="1405" y="15530"/>
                  <a:pt x="1596" y="15826"/>
                </a:cubicBezTo>
                <a:cubicBezTo>
                  <a:pt x="1683" y="15962"/>
                  <a:pt x="1758" y="16087"/>
                  <a:pt x="1758" y="16106"/>
                </a:cubicBezTo>
                <a:cubicBezTo>
                  <a:pt x="1758" y="16125"/>
                  <a:pt x="1841" y="16250"/>
                  <a:pt x="1940" y="16380"/>
                </a:cubicBezTo>
                <a:cubicBezTo>
                  <a:pt x="2243" y="16777"/>
                  <a:pt x="2372" y="16979"/>
                  <a:pt x="2346" y="17021"/>
                </a:cubicBezTo>
                <a:cubicBezTo>
                  <a:pt x="2333" y="17042"/>
                  <a:pt x="2371" y="17084"/>
                  <a:pt x="2434" y="17108"/>
                </a:cubicBezTo>
                <a:cubicBezTo>
                  <a:pt x="2575" y="17161"/>
                  <a:pt x="2764" y="17383"/>
                  <a:pt x="2722" y="17450"/>
                </a:cubicBezTo>
                <a:cubicBezTo>
                  <a:pt x="2705" y="17477"/>
                  <a:pt x="2713" y="17486"/>
                  <a:pt x="2741" y="17469"/>
                </a:cubicBezTo>
                <a:cubicBezTo>
                  <a:pt x="2808" y="17427"/>
                  <a:pt x="3092" y="17771"/>
                  <a:pt x="3060" y="17854"/>
                </a:cubicBezTo>
                <a:cubicBezTo>
                  <a:pt x="3044" y="17896"/>
                  <a:pt x="3058" y="17909"/>
                  <a:pt x="3104" y="17892"/>
                </a:cubicBezTo>
                <a:cubicBezTo>
                  <a:pt x="3191" y="17858"/>
                  <a:pt x="4010" y="18588"/>
                  <a:pt x="4011" y="18701"/>
                </a:cubicBezTo>
                <a:cubicBezTo>
                  <a:pt x="4011" y="18754"/>
                  <a:pt x="4051" y="18780"/>
                  <a:pt x="4136" y="18782"/>
                </a:cubicBezTo>
                <a:cubicBezTo>
                  <a:pt x="4205" y="18783"/>
                  <a:pt x="4295" y="18811"/>
                  <a:pt x="4330" y="18838"/>
                </a:cubicBezTo>
                <a:cubicBezTo>
                  <a:pt x="4365" y="18864"/>
                  <a:pt x="4547" y="18999"/>
                  <a:pt x="4737" y="19136"/>
                </a:cubicBezTo>
                <a:cubicBezTo>
                  <a:pt x="4926" y="19274"/>
                  <a:pt x="5081" y="19404"/>
                  <a:pt x="5081" y="19429"/>
                </a:cubicBezTo>
                <a:cubicBezTo>
                  <a:pt x="5081" y="19454"/>
                  <a:pt x="5110" y="19463"/>
                  <a:pt x="5150" y="19447"/>
                </a:cubicBezTo>
                <a:cubicBezTo>
                  <a:pt x="5190" y="19432"/>
                  <a:pt x="5236" y="19448"/>
                  <a:pt x="5250" y="19485"/>
                </a:cubicBezTo>
                <a:cubicBezTo>
                  <a:pt x="5264" y="19521"/>
                  <a:pt x="5324" y="19563"/>
                  <a:pt x="5381" y="19578"/>
                </a:cubicBezTo>
                <a:cubicBezTo>
                  <a:pt x="5438" y="19593"/>
                  <a:pt x="5559" y="19651"/>
                  <a:pt x="5650" y="19709"/>
                </a:cubicBezTo>
                <a:cubicBezTo>
                  <a:pt x="5742" y="19766"/>
                  <a:pt x="5830" y="19813"/>
                  <a:pt x="5851" y="19815"/>
                </a:cubicBezTo>
                <a:cubicBezTo>
                  <a:pt x="5871" y="19816"/>
                  <a:pt x="5905" y="19849"/>
                  <a:pt x="5926" y="19883"/>
                </a:cubicBezTo>
                <a:cubicBezTo>
                  <a:pt x="5947" y="19917"/>
                  <a:pt x="5983" y="19939"/>
                  <a:pt x="6007" y="19933"/>
                </a:cubicBezTo>
                <a:cubicBezTo>
                  <a:pt x="6031" y="19926"/>
                  <a:pt x="6151" y="19960"/>
                  <a:pt x="6270" y="20014"/>
                </a:cubicBezTo>
                <a:cubicBezTo>
                  <a:pt x="6389" y="20067"/>
                  <a:pt x="6567" y="20136"/>
                  <a:pt x="6670" y="20169"/>
                </a:cubicBezTo>
                <a:cubicBezTo>
                  <a:pt x="6773" y="20202"/>
                  <a:pt x="6949" y="20270"/>
                  <a:pt x="7058" y="20319"/>
                </a:cubicBezTo>
                <a:cubicBezTo>
                  <a:pt x="7167" y="20367"/>
                  <a:pt x="7453" y="20464"/>
                  <a:pt x="7696" y="20530"/>
                </a:cubicBezTo>
                <a:cubicBezTo>
                  <a:pt x="7940" y="20597"/>
                  <a:pt x="8182" y="20673"/>
                  <a:pt x="8228" y="20698"/>
                </a:cubicBezTo>
                <a:cubicBezTo>
                  <a:pt x="8275" y="20724"/>
                  <a:pt x="8327" y="20729"/>
                  <a:pt x="8347" y="20717"/>
                </a:cubicBezTo>
                <a:cubicBezTo>
                  <a:pt x="8367" y="20704"/>
                  <a:pt x="8577" y="20741"/>
                  <a:pt x="8810" y="20792"/>
                </a:cubicBezTo>
                <a:cubicBezTo>
                  <a:pt x="9044" y="20842"/>
                  <a:pt x="9402" y="20900"/>
                  <a:pt x="9611" y="20922"/>
                </a:cubicBezTo>
                <a:cubicBezTo>
                  <a:pt x="10387" y="21004"/>
                  <a:pt x="12133" y="20958"/>
                  <a:pt x="12439" y="20848"/>
                </a:cubicBezTo>
                <a:cubicBezTo>
                  <a:pt x="12479" y="20833"/>
                  <a:pt x="12574" y="20814"/>
                  <a:pt x="12652" y="20804"/>
                </a:cubicBezTo>
                <a:cubicBezTo>
                  <a:pt x="12807" y="20785"/>
                  <a:pt x="12898" y="20766"/>
                  <a:pt x="13009" y="20729"/>
                </a:cubicBezTo>
                <a:cubicBezTo>
                  <a:pt x="13048" y="20716"/>
                  <a:pt x="13280" y="20657"/>
                  <a:pt x="13528" y="20599"/>
                </a:cubicBezTo>
                <a:cubicBezTo>
                  <a:pt x="14041" y="20477"/>
                  <a:pt x="14369" y="20380"/>
                  <a:pt x="14492" y="20312"/>
                </a:cubicBezTo>
                <a:cubicBezTo>
                  <a:pt x="14538" y="20287"/>
                  <a:pt x="14695" y="20218"/>
                  <a:pt x="14842" y="20163"/>
                </a:cubicBezTo>
                <a:cubicBezTo>
                  <a:pt x="15217" y="20024"/>
                  <a:pt x="16128" y="19559"/>
                  <a:pt x="16469" y="19329"/>
                </a:cubicBezTo>
                <a:cubicBezTo>
                  <a:pt x="16626" y="19223"/>
                  <a:pt x="16765" y="19136"/>
                  <a:pt x="16782" y="19136"/>
                </a:cubicBezTo>
                <a:cubicBezTo>
                  <a:pt x="16799" y="19136"/>
                  <a:pt x="16900" y="19059"/>
                  <a:pt x="17007" y="18968"/>
                </a:cubicBezTo>
                <a:cubicBezTo>
                  <a:pt x="17114" y="18877"/>
                  <a:pt x="17236" y="18812"/>
                  <a:pt x="17276" y="18819"/>
                </a:cubicBezTo>
                <a:cubicBezTo>
                  <a:pt x="17317" y="18825"/>
                  <a:pt x="17350" y="18808"/>
                  <a:pt x="17351" y="18782"/>
                </a:cubicBezTo>
                <a:cubicBezTo>
                  <a:pt x="17355" y="18721"/>
                  <a:pt x="17634" y="18427"/>
                  <a:pt x="17689" y="18427"/>
                </a:cubicBezTo>
                <a:cubicBezTo>
                  <a:pt x="17743" y="18427"/>
                  <a:pt x="18674" y="17501"/>
                  <a:pt x="18778" y="17344"/>
                </a:cubicBezTo>
                <a:cubicBezTo>
                  <a:pt x="18821" y="17279"/>
                  <a:pt x="18880" y="17208"/>
                  <a:pt x="18909" y="17182"/>
                </a:cubicBezTo>
                <a:cubicBezTo>
                  <a:pt x="18938" y="17156"/>
                  <a:pt x="19048" y="17038"/>
                  <a:pt x="19147" y="16921"/>
                </a:cubicBezTo>
                <a:cubicBezTo>
                  <a:pt x="19246" y="16804"/>
                  <a:pt x="19354" y="16710"/>
                  <a:pt x="19385" y="16709"/>
                </a:cubicBezTo>
                <a:cubicBezTo>
                  <a:pt x="19416" y="16709"/>
                  <a:pt x="19430" y="16668"/>
                  <a:pt x="19422" y="16622"/>
                </a:cubicBezTo>
                <a:cubicBezTo>
                  <a:pt x="19415" y="16577"/>
                  <a:pt x="19510" y="16417"/>
                  <a:pt x="19629" y="16261"/>
                </a:cubicBezTo>
                <a:cubicBezTo>
                  <a:pt x="19748" y="16106"/>
                  <a:pt x="19842" y="15954"/>
                  <a:pt x="19842" y="15925"/>
                </a:cubicBezTo>
                <a:cubicBezTo>
                  <a:pt x="19842" y="15897"/>
                  <a:pt x="19881" y="15820"/>
                  <a:pt x="19929" y="15751"/>
                </a:cubicBezTo>
                <a:cubicBezTo>
                  <a:pt x="20032" y="15606"/>
                  <a:pt x="20570" y="14536"/>
                  <a:pt x="20624" y="14370"/>
                </a:cubicBezTo>
                <a:cubicBezTo>
                  <a:pt x="20675" y="14213"/>
                  <a:pt x="20682" y="14190"/>
                  <a:pt x="20693" y="14177"/>
                </a:cubicBezTo>
                <a:cubicBezTo>
                  <a:pt x="20698" y="14170"/>
                  <a:pt x="20712" y="14109"/>
                  <a:pt x="20724" y="14046"/>
                </a:cubicBezTo>
                <a:cubicBezTo>
                  <a:pt x="20736" y="13983"/>
                  <a:pt x="20764" y="13912"/>
                  <a:pt x="20787" y="13884"/>
                </a:cubicBezTo>
                <a:cubicBezTo>
                  <a:pt x="20865" y="13787"/>
                  <a:pt x="21192" y="12490"/>
                  <a:pt x="21250" y="12042"/>
                </a:cubicBezTo>
                <a:cubicBezTo>
                  <a:pt x="21260" y="11965"/>
                  <a:pt x="21291" y="11733"/>
                  <a:pt x="21318" y="11526"/>
                </a:cubicBezTo>
                <a:cubicBezTo>
                  <a:pt x="21378" y="11085"/>
                  <a:pt x="21348" y="9420"/>
                  <a:pt x="21275" y="9074"/>
                </a:cubicBezTo>
                <a:cubicBezTo>
                  <a:pt x="21247" y="8945"/>
                  <a:pt x="21198" y="8707"/>
                  <a:pt x="21168" y="8552"/>
                </a:cubicBezTo>
                <a:cubicBezTo>
                  <a:pt x="21073" y="8048"/>
                  <a:pt x="20876" y="7236"/>
                  <a:pt x="20824" y="7139"/>
                </a:cubicBezTo>
                <a:cubicBezTo>
                  <a:pt x="20796" y="7087"/>
                  <a:pt x="20718" y="6885"/>
                  <a:pt x="20649" y="6691"/>
                </a:cubicBezTo>
                <a:cubicBezTo>
                  <a:pt x="20445" y="6120"/>
                  <a:pt x="19779" y="4844"/>
                  <a:pt x="19548" y="4582"/>
                </a:cubicBezTo>
                <a:cubicBezTo>
                  <a:pt x="19509" y="4537"/>
                  <a:pt x="19392" y="4379"/>
                  <a:pt x="19291" y="4233"/>
                </a:cubicBezTo>
                <a:cubicBezTo>
                  <a:pt x="18991" y="3800"/>
                  <a:pt x="18355" y="3114"/>
                  <a:pt x="17777" y="2590"/>
                </a:cubicBezTo>
                <a:cubicBezTo>
                  <a:pt x="17568" y="2401"/>
                  <a:pt x="17407" y="2222"/>
                  <a:pt x="17414" y="2198"/>
                </a:cubicBezTo>
                <a:cubicBezTo>
                  <a:pt x="17421" y="2175"/>
                  <a:pt x="17397" y="2168"/>
                  <a:pt x="17364" y="2180"/>
                </a:cubicBezTo>
                <a:cubicBezTo>
                  <a:pt x="17330" y="2191"/>
                  <a:pt x="17230" y="2143"/>
                  <a:pt x="17139" y="2074"/>
                </a:cubicBezTo>
                <a:cubicBezTo>
                  <a:pt x="17047" y="2004"/>
                  <a:pt x="16893" y="1902"/>
                  <a:pt x="16794" y="1844"/>
                </a:cubicBezTo>
                <a:cubicBezTo>
                  <a:pt x="16695" y="1784"/>
                  <a:pt x="16627" y="1710"/>
                  <a:pt x="16644" y="1682"/>
                </a:cubicBezTo>
                <a:cubicBezTo>
                  <a:pt x="16662" y="1653"/>
                  <a:pt x="16655" y="1645"/>
                  <a:pt x="16625" y="1663"/>
                </a:cubicBezTo>
                <a:cubicBezTo>
                  <a:pt x="16597" y="1680"/>
                  <a:pt x="16482" y="1632"/>
                  <a:pt x="16369" y="1557"/>
                </a:cubicBezTo>
                <a:cubicBezTo>
                  <a:pt x="16145" y="1409"/>
                  <a:pt x="15309" y="980"/>
                  <a:pt x="14930" y="817"/>
                </a:cubicBezTo>
                <a:cubicBezTo>
                  <a:pt x="14450" y="610"/>
                  <a:pt x="14210" y="527"/>
                  <a:pt x="13222" y="251"/>
                </a:cubicBezTo>
                <a:cubicBezTo>
                  <a:pt x="12839" y="144"/>
                  <a:pt x="12184" y="65"/>
                  <a:pt x="11495" y="27"/>
                </a:cubicBezTo>
                <a:close/>
                <a:moveTo>
                  <a:pt x="13" y="21327"/>
                </a:moveTo>
                <a:cubicBezTo>
                  <a:pt x="4" y="21337"/>
                  <a:pt x="0" y="21374"/>
                  <a:pt x="0" y="21439"/>
                </a:cubicBezTo>
                <a:lnTo>
                  <a:pt x="0" y="21588"/>
                </a:lnTo>
                <a:lnTo>
                  <a:pt x="263" y="21588"/>
                </a:lnTo>
                <a:cubicBezTo>
                  <a:pt x="406" y="21588"/>
                  <a:pt x="519" y="21575"/>
                  <a:pt x="519" y="21563"/>
                </a:cubicBezTo>
                <a:cubicBezTo>
                  <a:pt x="519" y="21551"/>
                  <a:pt x="430" y="21517"/>
                  <a:pt x="319" y="21488"/>
                </a:cubicBezTo>
                <a:cubicBezTo>
                  <a:pt x="208" y="21460"/>
                  <a:pt x="89" y="21406"/>
                  <a:pt x="56" y="21364"/>
                </a:cubicBezTo>
                <a:cubicBezTo>
                  <a:pt x="31" y="21331"/>
                  <a:pt x="21" y="21316"/>
                  <a:pt x="13" y="21327"/>
                </a:cubicBezTo>
                <a:close/>
                <a:moveTo>
                  <a:pt x="21600" y="21358"/>
                </a:moveTo>
                <a:lnTo>
                  <a:pt x="21406" y="21451"/>
                </a:lnTo>
                <a:cubicBezTo>
                  <a:pt x="21302" y="21501"/>
                  <a:pt x="21218" y="21551"/>
                  <a:pt x="21218" y="21563"/>
                </a:cubicBezTo>
                <a:cubicBezTo>
                  <a:pt x="21218" y="21575"/>
                  <a:pt x="21302" y="21588"/>
                  <a:pt x="21406" y="21588"/>
                </a:cubicBezTo>
                <a:cubicBezTo>
                  <a:pt x="21575" y="21588"/>
                  <a:pt x="21600" y="21577"/>
                  <a:pt x="21600" y="21476"/>
                </a:cubicBezTo>
                <a:lnTo>
                  <a:pt x="21600" y="21358"/>
                </a:lnTo>
                <a:close/>
              </a:path>
            </a:pathLst>
          </a:custGeom>
          <a:ln w="12700">
            <a:miter lim="400000"/>
          </a:ln>
        </p:spPr>
      </p:pic>
      <p:sp>
        <p:nvSpPr>
          <p:cNvPr id="444" name="Shape 444"/>
          <p:cNvSpPr/>
          <p:nvPr/>
        </p:nvSpPr>
        <p:spPr>
          <a:xfrm>
            <a:off x="5330104" y="88756"/>
            <a:ext cx="2822169"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TENDENCIA</a:t>
            </a:r>
          </a:p>
        </p:txBody>
      </p:sp>
      <p:sp>
        <p:nvSpPr>
          <p:cNvPr id="445" name="Shape 445"/>
          <p:cNvSpPr/>
          <p:nvPr/>
        </p:nvSpPr>
        <p:spPr>
          <a:xfrm>
            <a:off x="996727" y="906465"/>
            <a:ext cx="5809786" cy="11811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57200" marR="331470" indent="-228600" algn="l" defTabSz="457200">
              <a:defRPr b="1" sz="2500">
                <a:latin typeface="Times New Roman"/>
                <a:ea typeface="Times New Roman"/>
                <a:cs typeface="Times New Roman"/>
                <a:sym typeface="Times New Roman"/>
              </a:defRPr>
            </a:pPr>
            <a:r>
              <a:rPr b="0">
                <a:latin typeface="Symbol"/>
                <a:ea typeface="Symbol"/>
                <a:cs typeface="Symbol"/>
                <a:sym typeface="Symbol"/>
              </a:rPr>
              <a:t>•	</a:t>
            </a:r>
            <a:r>
              <a:t>¿Cuál fue su experiencia de compra?  </a:t>
            </a:r>
          </a:p>
          <a:p>
            <a:pPr marL="457200" marR="331470" indent="-228600" algn="l" defTabSz="457200">
              <a:defRPr b="1" sz="2500">
                <a:latin typeface="Times New Roman"/>
                <a:ea typeface="Times New Roman"/>
                <a:cs typeface="Times New Roman"/>
                <a:sym typeface="Times New Roman"/>
              </a:defRPr>
            </a:pPr>
            <a:r>
              <a:t>* .- ¿Genero?</a:t>
            </a:r>
          </a:p>
        </p:txBody>
      </p:sp>
      <p:graphicFrame>
        <p:nvGraphicFramePr>
          <p:cNvPr id="446" name="Chart 446"/>
          <p:cNvGraphicFramePr/>
          <p:nvPr/>
        </p:nvGraphicFramePr>
        <p:xfrm>
          <a:off x="1274153" y="2219486"/>
          <a:ext cx="4954301" cy="6099445"/>
        </p:xfrm>
        <a:graphic xmlns:a="http://schemas.openxmlformats.org/drawingml/2006/main">
          <a:graphicData uri="http://schemas.openxmlformats.org/drawingml/2006/chart">
            <c:chart xmlns:c="http://schemas.openxmlformats.org/drawingml/2006/chart" r:id="rId3"/>
          </a:graphicData>
        </a:graphic>
      </p:graphicFrame>
      <p:sp>
        <p:nvSpPr>
          <p:cNvPr id="447" name="Shape 447"/>
          <p:cNvSpPr/>
          <p:nvPr/>
        </p:nvSpPr>
        <p:spPr>
          <a:xfrm rot="16200000">
            <a:off x="-814500" y="4673599"/>
            <a:ext cx="2767839"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Experiencia de compra</a:t>
            </a:r>
          </a:p>
        </p:txBody>
      </p:sp>
      <p:graphicFrame>
        <p:nvGraphicFramePr>
          <p:cNvPr id="448" name="Table 448"/>
          <p:cNvGraphicFramePr/>
          <p:nvPr/>
        </p:nvGraphicFramePr>
        <p:xfrm>
          <a:off x="6514454" y="3442318"/>
          <a:ext cx="6044806" cy="3095734"/>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811292"/>
                <a:gridCol w="1182104"/>
                <a:gridCol w="1399751"/>
                <a:gridCol w="1270932"/>
              </a:tblGrid>
              <a:tr h="1167135">
                <a:tc>
                  <a:txBody>
                    <a:bodyPr/>
                    <a:lstStyle/>
                    <a:p>
                      <a:pPr marR="331470" algn="l" defTabSz="914400">
                        <a:defRPr>
                          <a:solidFill>
                            <a:srgbClr val="000000"/>
                          </a:solidFill>
                        </a:defRPr>
                      </a:pPr>
                      <a:r>
                        <a:rPr b="1" sz="2000">
                          <a:solidFill>
                            <a:srgbClr val="FFFFFF"/>
                          </a:solidFill>
                          <a:latin typeface="Times New Roman"/>
                          <a:ea typeface="Times New Roman"/>
                          <a:cs typeface="Times New Roman"/>
                          <a:sym typeface="Times New Roman"/>
                        </a:rPr>
                        <a:t>Pruebas estadísticas</a:t>
                      </a:r>
                    </a:p>
                  </a:txBody>
                  <a:tcPr marL="63500" marR="63500" marT="0" marB="0" anchor="ctr" anchorCtr="0" horzOverflow="overflow">
                    <a:lnL w="12700">
                      <a:solidFill>
                        <a:srgbClr val="CBCBCB"/>
                      </a:solidFill>
                      <a:miter lim="400000"/>
                    </a:lnL>
                    <a:lnR w="12700">
                      <a:solidFill>
                        <a:srgbClr val="CBCBCB"/>
                      </a:solidFill>
                      <a:miter lim="400000"/>
                    </a:lnR>
                    <a:lnT w="6350">
                      <a:solidFill>
                        <a:srgbClr val="CBCBCB"/>
                      </a:solidFill>
                      <a:miter lim="400000"/>
                    </a:lnT>
                    <a:lnB w="12700">
                      <a:solidFill>
                        <a:srgbClr val="CBCBCB"/>
                      </a:solidFill>
                      <a:miter lim="400000"/>
                    </a:lnB>
                  </a:tcPr>
                </a:tc>
                <a:tc>
                  <a:txBody>
                    <a:bodyPr/>
                    <a:lstStyle/>
                    <a:p>
                      <a:pPr marR="331470" algn="l" defTabSz="914400">
                        <a:defRPr>
                          <a:solidFill>
                            <a:srgbClr val="000000"/>
                          </a:solidFill>
                        </a:defRPr>
                      </a:pPr>
                      <a:r>
                        <a:rPr b="1" sz="2000">
                          <a:solidFill>
                            <a:srgbClr val="FFFFFF"/>
                          </a:solidFill>
                          <a:latin typeface="Times New Roman"/>
                          <a:ea typeface="Times New Roman"/>
                          <a:cs typeface="Times New Roman"/>
                          <a:sym typeface="Times New Roman"/>
                        </a:rPr>
                        <a:t>Datos SPSS</a:t>
                      </a:r>
                    </a:p>
                  </a:txBody>
                  <a:tcPr marL="63500" marR="63500" marT="0" marB="0" anchor="ctr" anchorCtr="0" horzOverflow="overflow">
                    <a:lnL w="12700">
                      <a:solidFill>
                        <a:srgbClr val="CBCBCB"/>
                      </a:solidFill>
                      <a:miter lim="400000"/>
                    </a:lnL>
                    <a:lnR w="12700">
                      <a:solidFill>
                        <a:srgbClr val="CBCBCB"/>
                      </a:solidFill>
                      <a:miter lim="400000"/>
                    </a:lnR>
                    <a:lnT w="6350">
                      <a:solidFill>
                        <a:srgbClr val="CBCBCB"/>
                      </a:solidFill>
                      <a:miter lim="400000"/>
                    </a:lnT>
                    <a:lnB w="12700">
                      <a:solidFill>
                        <a:srgbClr val="CBCBCB"/>
                      </a:solidFill>
                      <a:miter lim="400000"/>
                    </a:lnB>
                  </a:tcPr>
                </a:tc>
                <a:tc>
                  <a:txBody>
                    <a:bodyPr/>
                    <a:lstStyle/>
                    <a:p>
                      <a:pPr marR="331470" algn="l" defTabSz="914400">
                        <a:defRPr>
                          <a:solidFill>
                            <a:srgbClr val="000000"/>
                          </a:solidFill>
                        </a:defRPr>
                      </a:pPr>
                      <a:r>
                        <a:rPr sz="2000">
                          <a:solidFill>
                            <a:srgbClr val="FFFFFF"/>
                          </a:solidFill>
                          <a:latin typeface="Times New Roman"/>
                          <a:ea typeface="Times New Roman"/>
                          <a:cs typeface="Times New Roman"/>
                          <a:sym typeface="Times New Roman"/>
                        </a:rPr>
                        <a:t> </a:t>
                      </a:r>
                    </a:p>
                  </a:txBody>
                  <a:tcPr marL="63500" marR="63500" marT="0" marB="0" anchor="ctr" anchorCtr="0" horzOverflow="overflow">
                    <a:lnL w="12700">
                      <a:solidFill>
                        <a:srgbClr val="CBCBCB"/>
                      </a:solidFill>
                      <a:miter lim="400000"/>
                    </a:lnL>
                    <a:lnR w="12700">
                      <a:solidFill>
                        <a:srgbClr val="CBCBCB"/>
                      </a:solidFill>
                      <a:miter lim="400000"/>
                    </a:lnR>
                    <a:lnT w="6350">
                      <a:solidFill>
                        <a:srgbClr val="CBCBCB"/>
                      </a:solidFill>
                      <a:miter lim="400000"/>
                    </a:lnT>
                    <a:lnB w="12700">
                      <a:solidFill>
                        <a:srgbClr val="CBCBCB"/>
                      </a:solidFill>
                      <a:miter lim="400000"/>
                    </a:lnB>
                  </a:tcPr>
                </a:tc>
                <a:tc>
                  <a:txBody>
                    <a:bodyPr/>
                    <a:lstStyle/>
                    <a:p>
                      <a:pPr marR="331470" algn="l" defTabSz="914400">
                        <a:defRPr>
                          <a:solidFill>
                            <a:srgbClr val="000000"/>
                          </a:solidFill>
                        </a:defRPr>
                      </a:pPr>
                      <a:r>
                        <a:rPr sz="2000">
                          <a:solidFill>
                            <a:srgbClr val="FFFFFF"/>
                          </a:solidFill>
                          <a:latin typeface="Times New Roman"/>
                          <a:ea typeface="Times New Roman"/>
                          <a:cs typeface="Times New Roman"/>
                          <a:sym typeface="Times New Roman"/>
                        </a:rPr>
                        <a:t> </a:t>
                      </a:r>
                    </a:p>
                  </a:txBody>
                  <a:tcPr marL="63500" marR="63500" marT="0" marB="0" anchor="ctr" anchorCtr="0" horzOverflow="overflow">
                    <a:lnL w="12700">
                      <a:solidFill>
                        <a:srgbClr val="CBCBCB"/>
                      </a:solidFill>
                      <a:miter lim="400000"/>
                    </a:lnL>
                    <a:lnR w="12700">
                      <a:solidFill>
                        <a:srgbClr val="CBCBCB"/>
                      </a:solidFill>
                      <a:miter lim="400000"/>
                    </a:lnR>
                    <a:lnT w="6350">
                      <a:solidFill>
                        <a:srgbClr val="CBCBCB"/>
                      </a:solidFill>
                      <a:miter lim="400000"/>
                    </a:lnT>
                    <a:lnB w="12700">
                      <a:solidFill>
                        <a:srgbClr val="CBCBCB"/>
                      </a:solidFill>
                      <a:miter lim="400000"/>
                    </a:lnB>
                  </a:tcPr>
                </a:tc>
              </a:tr>
              <a:tr h="586109">
                <a:tc>
                  <a:txBody>
                    <a:bodyPr/>
                    <a:lstStyle/>
                    <a:p>
                      <a:pPr marR="331470" algn="l" defTabSz="914400">
                        <a:defRPr>
                          <a:solidFill>
                            <a:srgbClr val="000000"/>
                          </a:solidFill>
                        </a:defRPr>
                      </a:pPr>
                      <a:r>
                        <a:rPr sz="2000">
                          <a:solidFill>
                            <a:srgbClr val="FFFFFF"/>
                          </a:solidFill>
                          <a:latin typeface="Times New Roman"/>
                          <a:ea typeface="Times New Roman"/>
                          <a:cs typeface="Times New Roman"/>
                          <a:sym typeface="Times New Roman"/>
                        </a:rPr>
                        <a:t>Chi cuadrado</a:t>
                      </a:r>
                    </a:p>
                  </a:txBody>
                  <a:tcPr marL="63500" marR="63500" marT="0" marB="0" anchor="ctr" anchorCtr="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marR="331470" algn="r" defTabSz="914400">
                        <a:defRPr>
                          <a:solidFill>
                            <a:srgbClr val="000000"/>
                          </a:solidFill>
                        </a:defRPr>
                      </a:pPr>
                      <a:r>
                        <a:rPr sz="2000">
                          <a:solidFill>
                            <a:srgbClr val="FFFFFF"/>
                          </a:solidFill>
                          <a:latin typeface="Times New Roman"/>
                          <a:ea typeface="Times New Roman"/>
                          <a:cs typeface="Times New Roman"/>
                          <a:sym typeface="Times New Roman"/>
                        </a:rPr>
                        <a:t>10,866</a:t>
                      </a:r>
                    </a:p>
                  </a:txBody>
                  <a:tcPr marL="63500" marR="63500" marT="0" marB="0" anchor="ctr" anchorCtr="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rowSpan="4">
                  <a:txBody>
                    <a:bodyPr/>
                    <a:lstStyle/>
                    <a:p>
                      <a:pPr marR="331470" algn="l" defTabSz="914400">
                        <a:defRPr>
                          <a:solidFill>
                            <a:srgbClr val="000000"/>
                          </a:solidFill>
                        </a:defRPr>
                      </a:pPr>
                      <a:r>
                        <a:rPr sz="2000">
                          <a:solidFill>
                            <a:srgbClr val="FFFFFF"/>
                          </a:solidFill>
                          <a:latin typeface="Times New Roman"/>
                          <a:ea typeface="Times New Roman"/>
                          <a:cs typeface="Times New Roman"/>
                          <a:sym typeface="Times New Roman"/>
                        </a:rPr>
                        <a:t>COMPARACIÓN CHI CUADRADO -VALOR CRITICO</a:t>
                      </a:r>
                    </a:p>
                  </a:txBody>
                  <a:tcPr marL="63500" marR="63500" marT="0" marB="0" anchor="ctr" anchorCtr="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rowSpan="4">
                  <a:txBody>
                    <a:bodyPr/>
                    <a:lstStyle/>
                    <a:p>
                      <a:pPr marR="331470" algn="l" defTabSz="914400">
                        <a:defRPr>
                          <a:solidFill>
                            <a:srgbClr val="000000"/>
                          </a:solidFill>
                        </a:defRPr>
                      </a:pPr>
                      <a:r>
                        <a:rPr sz="2000">
                          <a:solidFill>
                            <a:srgbClr val="FFFFFF"/>
                          </a:solidFill>
                          <a:latin typeface="Times New Roman"/>
                          <a:ea typeface="Times New Roman"/>
                          <a:cs typeface="Times New Roman"/>
                          <a:sym typeface="Times New Roman"/>
                        </a:rPr>
                        <a:t>COMPARACIÓN VALOR P - NIVEL DE SIGNIFICANCIA</a:t>
                      </a:r>
                    </a:p>
                  </a:txBody>
                  <a:tcPr marL="63500" marR="63500" marT="0" marB="0" anchor="ctr" anchorCtr="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r>
              <a:tr h="294009">
                <a:tc>
                  <a:txBody>
                    <a:bodyPr/>
                    <a:lstStyle/>
                    <a:p>
                      <a:pPr marR="331470" algn="l" defTabSz="914400">
                        <a:defRPr>
                          <a:solidFill>
                            <a:srgbClr val="000000"/>
                          </a:solidFill>
                        </a:defRPr>
                      </a:pPr>
                      <a:r>
                        <a:rPr sz="2000">
                          <a:solidFill>
                            <a:srgbClr val="FFFFFF"/>
                          </a:solidFill>
                          <a:latin typeface="Times New Roman"/>
                          <a:ea typeface="Times New Roman"/>
                          <a:cs typeface="Times New Roman"/>
                          <a:sym typeface="Times New Roman"/>
                        </a:rPr>
                        <a:t>Valor p</a:t>
                      </a:r>
                    </a:p>
                  </a:txBody>
                  <a:tcPr marL="63500" marR="63500" marT="0" marB="0" anchor="ctr" anchorCtr="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marR="331470" algn="r" defTabSz="914400">
                        <a:defRPr>
                          <a:solidFill>
                            <a:srgbClr val="000000"/>
                          </a:solidFill>
                        </a:defRPr>
                      </a:pPr>
                      <a:r>
                        <a:rPr sz="2000">
                          <a:solidFill>
                            <a:srgbClr val="FFFFFF"/>
                          </a:solidFill>
                          <a:latin typeface="Times New Roman"/>
                          <a:ea typeface="Times New Roman"/>
                          <a:cs typeface="Times New Roman"/>
                          <a:sym typeface="Times New Roman"/>
                        </a:rPr>
                        <a:t>0,28</a:t>
                      </a:r>
                    </a:p>
                  </a:txBody>
                  <a:tcPr marL="63500" marR="63500" marT="0" marB="0" anchor="ctr" anchorCtr="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vMerge="1">
                  <a:tcPr/>
                </a:tc>
                <a:tc vMerge="1">
                  <a:tcPr/>
                </a:tc>
              </a:tr>
              <a:tr h="586109">
                <a:tc>
                  <a:txBody>
                    <a:bodyPr/>
                    <a:lstStyle/>
                    <a:p>
                      <a:pPr marR="331470" algn="l" defTabSz="914400">
                        <a:defRPr>
                          <a:solidFill>
                            <a:srgbClr val="000000"/>
                          </a:solidFill>
                        </a:defRPr>
                      </a:pPr>
                      <a:r>
                        <a:rPr sz="2000">
                          <a:solidFill>
                            <a:srgbClr val="FFFFFF"/>
                          </a:solidFill>
                          <a:latin typeface="Times New Roman"/>
                          <a:ea typeface="Times New Roman"/>
                          <a:cs typeface="Times New Roman"/>
                          <a:sym typeface="Times New Roman"/>
                        </a:rPr>
                        <a:t>Valor critico</a:t>
                      </a:r>
                    </a:p>
                  </a:txBody>
                  <a:tcPr marL="63500" marR="63500" marT="0" marB="0" anchor="ctr" anchorCtr="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marR="331470" algn="r" defTabSz="914400">
                        <a:defRPr>
                          <a:solidFill>
                            <a:srgbClr val="000000"/>
                          </a:solidFill>
                        </a:defRPr>
                      </a:pPr>
                      <a:r>
                        <a:rPr sz="2000">
                          <a:solidFill>
                            <a:srgbClr val="FFFFFF"/>
                          </a:solidFill>
                          <a:latin typeface="Times New Roman"/>
                          <a:ea typeface="Times New Roman"/>
                          <a:cs typeface="Times New Roman"/>
                          <a:sym typeface="Times New Roman"/>
                        </a:rPr>
                        <a:t>9,4877</a:t>
                      </a:r>
                    </a:p>
                  </a:txBody>
                  <a:tcPr marL="63500" marR="63500" marT="0" marB="0" anchor="ctr" anchorCtr="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vMerge="1">
                  <a:tcPr/>
                </a:tc>
                <a:tc vMerge="1">
                  <a:tcPr/>
                </a:tc>
              </a:tr>
              <a:tr h="586109">
                <a:tc>
                  <a:txBody>
                    <a:bodyPr/>
                    <a:lstStyle/>
                    <a:p>
                      <a:pPr marR="331470" algn="l" defTabSz="914400">
                        <a:defRPr>
                          <a:solidFill>
                            <a:srgbClr val="000000"/>
                          </a:solidFill>
                        </a:defRPr>
                      </a:pPr>
                      <a:r>
                        <a:rPr sz="2000">
                          <a:solidFill>
                            <a:srgbClr val="FFFFFF"/>
                          </a:solidFill>
                          <a:latin typeface="Times New Roman"/>
                          <a:ea typeface="Times New Roman"/>
                          <a:cs typeface="Times New Roman"/>
                          <a:sym typeface="Times New Roman"/>
                        </a:rPr>
                        <a:t>Nivel de sig.</a:t>
                      </a:r>
                    </a:p>
                  </a:txBody>
                  <a:tcPr marL="63500" marR="63500" marT="0" marB="0" anchor="ctr" anchorCtr="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marR="331470" algn="r" defTabSz="914400">
                        <a:defRPr>
                          <a:solidFill>
                            <a:srgbClr val="000000"/>
                          </a:solidFill>
                        </a:defRPr>
                      </a:pPr>
                      <a:r>
                        <a:rPr sz="2000">
                          <a:solidFill>
                            <a:srgbClr val="FFFFFF"/>
                          </a:solidFill>
                          <a:latin typeface="Times New Roman"/>
                          <a:ea typeface="Times New Roman"/>
                          <a:cs typeface="Times New Roman"/>
                          <a:sym typeface="Times New Roman"/>
                        </a:rPr>
                        <a:t>0,05</a:t>
                      </a:r>
                    </a:p>
                  </a:txBody>
                  <a:tcPr marL="63500" marR="63500" marT="0" marB="0" anchor="ctr" anchorCtr="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vMerge="1">
                  <a:tcPr/>
                </a:tc>
                <a:tc vMerge="1">
                  <a:tcPr/>
                </a:tc>
              </a:tr>
              <a:tr h="1167135">
                <a:tc>
                  <a:txBody>
                    <a:bodyPr/>
                    <a:lstStyle/>
                    <a:p>
                      <a:pPr marR="331470" algn="l" defTabSz="914400">
                        <a:defRPr>
                          <a:solidFill>
                            <a:srgbClr val="000000"/>
                          </a:solidFill>
                        </a:defRPr>
                      </a:pPr>
                      <a:r>
                        <a:rPr b="1" sz="2000">
                          <a:solidFill>
                            <a:srgbClr val="FFFFFF"/>
                          </a:solidFill>
                          <a:latin typeface="Times New Roman"/>
                          <a:ea typeface="Times New Roman"/>
                          <a:cs typeface="Times New Roman"/>
                          <a:sym typeface="Times New Roman"/>
                        </a:rPr>
                        <a:t>DECISIÓN</a:t>
                      </a:r>
                    </a:p>
                  </a:txBody>
                  <a:tcPr marL="63500" marR="63500" marT="0" marB="0" anchor="ctr" anchorCtr="0" horzOverflow="overflow">
                    <a:lnL w="12700">
                      <a:solidFill>
                        <a:srgbClr val="CBCBCB"/>
                      </a:solidFill>
                      <a:miter lim="400000"/>
                    </a:lnL>
                    <a:lnR w="12700">
                      <a:solidFill>
                        <a:srgbClr val="CBCBCB"/>
                      </a:solidFill>
                      <a:miter lim="400000"/>
                    </a:lnR>
                    <a:lnT w="12700">
                      <a:solidFill>
                        <a:srgbClr val="CBCBCB"/>
                      </a:solidFill>
                      <a:miter lim="400000"/>
                    </a:lnT>
                    <a:lnB w="6350">
                      <a:solidFill>
                        <a:srgbClr val="CBCBCB"/>
                      </a:solidFill>
                      <a:miter lim="400000"/>
                    </a:lnB>
                  </a:tcPr>
                </a:tc>
                <a:tc>
                  <a:txBody>
                    <a:bodyPr/>
                    <a:lstStyle/>
                    <a:p>
                      <a:pPr marR="331470" algn="l" defTabSz="914400">
                        <a:defRPr>
                          <a:solidFill>
                            <a:srgbClr val="000000"/>
                          </a:solidFill>
                        </a:defRPr>
                      </a:pPr>
                      <a:r>
                        <a:rPr b="1" sz="2000">
                          <a:solidFill>
                            <a:srgbClr val="FFFFFF"/>
                          </a:solidFill>
                          <a:latin typeface="Times New Roman"/>
                          <a:ea typeface="Times New Roman"/>
                          <a:cs typeface="Times New Roman"/>
                          <a:sym typeface="Times New Roman"/>
                        </a:rPr>
                        <a:t> </a:t>
                      </a:r>
                    </a:p>
                  </a:txBody>
                  <a:tcPr marL="63500" marR="63500" marT="0" marB="0" anchor="ctr" anchorCtr="0" horzOverflow="overflow">
                    <a:lnL w="12700">
                      <a:solidFill>
                        <a:srgbClr val="CBCBCB"/>
                      </a:solidFill>
                      <a:miter lim="400000"/>
                    </a:lnL>
                    <a:lnR w="12700">
                      <a:solidFill>
                        <a:srgbClr val="CBCBCB"/>
                      </a:solidFill>
                      <a:miter lim="400000"/>
                    </a:lnR>
                    <a:lnT w="12700">
                      <a:solidFill>
                        <a:srgbClr val="CBCBCB"/>
                      </a:solidFill>
                      <a:miter lim="400000"/>
                    </a:lnT>
                    <a:lnB w="6350">
                      <a:solidFill>
                        <a:srgbClr val="CBCBCB"/>
                      </a:solidFill>
                      <a:miter lim="400000"/>
                    </a:lnB>
                  </a:tcPr>
                </a:tc>
                <a:tc>
                  <a:txBody>
                    <a:bodyPr/>
                    <a:lstStyle/>
                    <a:p>
                      <a:pPr marR="331470" algn="l" defTabSz="914400">
                        <a:defRPr>
                          <a:solidFill>
                            <a:srgbClr val="000000"/>
                          </a:solidFill>
                        </a:defRPr>
                      </a:pPr>
                      <a:r>
                        <a:rPr b="1" sz="2000">
                          <a:solidFill>
                            <a:srgbClr val="FFFFFF"/>
                          </a:solidFill>
                          <a:latin typeface="Times New Roman"/>
                          <a:ea typeface="Times New Roman"/>
                          <a:cs typeface="Times New Roman"/>
                          <a:sym typeface="Times New Roman"/>
                        </a:rPr>
                        <a:t>SE RECHAZA H0</a:t>
                      </a:r>
                    </a:p>
                  </a:txBody>
                  <a:tcPr marL="63500" marR="63500" marT="0" marB="0" anchor="ctr" anchorCtr="0" horzOverflow="overflow">
                    <a:lnL w="12700">
                      <a:solidFill>
                        <a:srgbClr val="CBCBCB"/>
                      </a:solidFill>
                      <a:miter lim="400000"/>
                    </a:lnL>
                    <a:lnR w="12700">
                      <a:solidFill>
                        <a:srgbClr val="CBCBCB"/>
                      </a:solidFill>
                      <a:miter lim="400000"/>
                    </a:lnR>
                    <a:lnT w="12700">
                      <a:solidFill>
                        <a:srgbClr val="CBCBCB"/>
                      </a:solidFill>
                      <a:miter lim="400000"/>
                    </a:lnT>
                    <a:lnB w="6350">
                      <a:solidFill>
                        <a:srgbClr val="CBCBCB"/>
                      </a:solidFill>
                      <a:miter lim="400000"/>
                    </a:lnB>
                  </a:tcPr>
                </a:tc>
                <a:tc>
                  <a:txBody>
                    <a:bodyPr/>
                    <a:lstStyle/>
                    <a:p>
                      <a:pPr marR="331470" algn="l" defTabSz="914400">
                        <a:defRPr>
                          <a:solidFill>
                            <a:srgbClr val="000000"/>
                          </a:solidFill>
                        </a:defRPr>
                      </a:pPr>
                      <a:r>
                        <a:rPr b="1" sz="2000">
                          <a:solidFill>
                            <a:srgbClr val="FFFFFF"/>
                          </a:solidFill>
                          <a:latin typeface="Times New Roman"/>
                          <a:ea typeface="Times New Roman"/>
                          <a:cs typeface="Times New Roman"/>
                          <a:sym typeface="Times New Roman"/>
                        </a:rPr>
                        <a:t>SE RECHAZA H0</a:t>
                      </a:r>
                    </a:p>
                  </a:txBody>
                  <a:tcPr marL="63500" marR="63500" marT="0" marB="0" anchor="ctr" anchorCtr="0" horzOverflow="overflow">
                    <a:lnL w="12700">
                      <a:solidFill>
                        <a:srgbClr val="CBCBCB"/>
                      </a:solidFill>
                      <a:miter lim="400000"/>
                    </a:lnL>
                    <a:lnR w="12700">
                      <a:solidFill>
                        <a:srgbClr val="CBCBCB"/>
                      </a:solidFill>
                      <a:miter lim="400000"/>
                    </a:lnR>
                    <a:lnT w="12700">
                      <a:solidFill>
                        <a:srgbClr val="CBCBCB"/>
                      </a:solidFill>
                      <a:miter lim="400000"/>
                    </a:lnT>
                    <a:lnB w="6350">
                      <a:solidFill>
                        <a:srgbClr val="CBCBCB"/>
                      </a:solidFill>
                      <a:miter lim="400000"/>
                    </a:lnB>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6">
            <a:hueOff val="10811956"/>
            <a:satOff val="-58544"/>
            <a:lumOff val="-9736"/>
          </a:schemeClr>
        </a:solidFill>
      </p:bgPr>
    </p:bg>
    <p:spTree>
      <p:nvGrpSpPr>
        <p:cNvPr id="1" name=""/>
        <p:cNvGrpSpPr/>
        <p:nvPr/>
      </p:nvGrpSpPr>
      <p:grpSpPr>
        <a:xfrm>
          <a:off x="0" y="0"/>
          <a:ext cx="0" cy="0"/>
          <a:chOff x="0" y="0"/>
          <a:chExt cx="0" cy="0"/>
        </a:xfrm>
      </p:grpSpPr>
      <p:pic>
        <p:nvPicPr>
          <p:cNvPr id="123" name="Captura de pantalla 2016-05-17 a las 11.34.32 p.m..png"/>
          <p:cNvPicPr>
            <a:picLocks noChangeAspect="1"/>
          </p:cNvPicPr>
          <p:nvPr/>
        </p:nvPicPr>
        <p:blipFill>
          <a:blip r:embed="rId2">
            <a:extLst/>
          </a:blip>
          <a:srcRect l="0" t="2143" r="0" b="0"/>
          <a:stretch>
            <a:fillRect/>
          </a:stretch>
        </p:blipFill>
        <p:spPr>
          <a:xfrm>
            <a:off x="45016" y="8320792"/>
            <a:ext cx="1369935" cy="1376795"/>
          </a:xfrm>
          <a:custGeom>
            <a:avLst/>
            <a:gdLst/>
            <a:ahLst/>
            <a:cxnLst>
              <a:cxn ang="0">
                <a:pos x="wd2" y="hd2"/>
              </a:cxn>
              <a:cxn ang="5400000">
                <a:pos x="wd2" y="hd2"/>
              </a:cxn>
              <a:cxn ang="10800000">
                <a:pos x="wd2" y="hd2"/>
              </a:cxn>
              <a:cxn ang="16200000">
                <a:pos x="wd2" y="hd2"/>
              </a:cxn>
            </a:cxnLst>
            <a:rect l="0" t="0" r="r" b="b"/>
            <a:pathLst>
              <a:path w="21600" h="21588" fill="norm" stroke="1" extrusionOk="0">
                <a:moveTo>
                  <a:pt x="11495" y="27"/>
                </a:moveTo>
                <a:cubicBezTo>
                  <a:pt x="10805" y="-12"/>
                  <a:pt x="10076" y="-11"/>
                  <a:pt x="9549" y="45"/>
                </a:cubicBezTo>
                <a:cubicBezTo>
                  <a:pt x="8990" y="105"/>
                  <a:pt x="8256" y="235"/>
                  <a:pt x="8191" y="282"/>
                </a:cubicBezTo>
                <a:cubicBezTo>
                  <a:pt x="8165" y="301"/>
                  <a:pt x="8033" y="338"/>
                  <a:pt x="7903" y="369"/>
                </a:cubicBezTo>
                <a:cubicBezTo>
                  <a:pt x="7482" y="468"/>
                  <a:pt x="6917" y="657"/>
                  <a:pt x="6576" y="811"/>
                </a:cubicBezTo>
                <a:cubicBezTo>
                  <a:pt x="6030" y="1057"/>
                  <a:pt x="5158" y="1512"/>
                  <a:pt x="5056" y="1601"/>
                </a:cubicBezTo>
                <a:cubicBezTo>
                  <a:pt x="5004" y="1647"/>
                  <a:pt x="4830" y="1765"/>
                  <a:pt x="4674" y="1862"/>
                </a:cubicBezTo>
                <a:cubicBezTo>
                  <a:pt x="4357" y="2060"/>
                  <a:pt x="4133" y="2235"/>
                  <a:pt x="3792" y="2541"/>
                </a:cubicBezTo>
                <a:cubicBezTo>
                  <a:pt x="3665" y="2654"/>
                  <a:pt x="3560" y="2727"/>
                  <a:pt x="3560" y="2709"/>
                </a:cubicBezTo>
                <a:cubicBezTo>
                  <a:pt x="3560" y="2690"/>
                  <a:pt x="3508" y="2742"/>
                  <a:pt x="3441" y="2821"/>
                </a:cubicBezTo>
                <a:cubicBezTo>
                  <a:pt x="3375" y="2899"/>
                  <a:pt x="3274" y="2978"/>
                  <a:pt x="3222" y="2995"/>
                </a:cubicBezTo>
                <a:cubicBezTo>
                  <a:pt x="3171" y="3011"/>
                  <a:pt x="3135" y="3045"/>
                  <a:pt x="3141" y="3076"/>
                </a:cubicBezTo>
                <a:cubicBezTo>
                  <a:pt x="3147" y="3106"/>
                  <a:pt x="2991" y="3301"/>
                  <a:pt x="2797" y="3505"/>
                </a:cubicBezTo>
                <a:cubicBezTo>
                  <a:pt x="2603" y="3709"/>
                  <a:pt x="2427" y="3910"/>
                  <a:pt x="2403" y="3953"/>
                </a:cubicBezTo>
                <a:cubicBezTo>
                  <a:pt x="2378" y="3996"/>
                  <a:pt x="2256" y="4158"/>
                  <a:pt x="2134" y="4314"/>
                </a:cubicBezTo>
                <a:cubicBezTo>
                  <a:pt x="2011" y="4470"/>
                  <a:pt x="1880" y="4659"/>
                  <a:pt x="1840" y="4737"/>
                </a:cubicBezTo>
                <a:cubicBezTo>
                  <a:pt x="1799" y="4816"/>
                  <a:pt x="1690" y="4994"/>
                  <a:pt x="1596" y="5135"/>
                </a:cubicBezTo>
                <a:cubicBezTo>
                  <a:pt x="1502" y="5277"/>
                  <a:pt x="1412" y="5438"/>
                  <a:pt x="1395" y="5490"/>
                </a:cubicBezTo>
                <a:cubicBezTo>
                  <a:pt x="1379" y="5542"/>
                  <a:pt x="1323" y="5636"/>
                  <a:pt x="1276" y="5702"/>
                </a:cubicBezTo>
                <a:cubicBezTo>
                  <a:pt x="1230" y="5767"/>
                  <a:pt x="1121" y="6011"/>
                  <a:pt x="1026" y="6243"/>
                </a:cubicBezTo>
                <a:cubicBezTo>
                  <a:pt x="932" y="6475"/>
                  <a:pt x="829" y="6711"/>
                  <a:pt x="801" y="6759"/>
                </a:cubicBezTo>
                <a:cubicBezTo>
                  <a:pt x="724" y="6895"/>
                  <a:pt x="529" y="7559"/>
                  <a:pt x="419" y="8060"/>
                </a:cubicBezTo>
                <a:cubicBezTo>
                  <a:pt x="365" y="8306"/>
                  <a:pt x="288" y="8644"/>
                  <a:pt x="250" y="8813"/>
                </a:cubicBezTo>
                <a:cubicBezTo>
                  <a:pt x="97" y="9502"/>
                  <a:pt x="126" y="11698"/>
                  <a:pt x="294" y="12372"/>
                </a:cubicBezTo>
                <a:cubicBezTo>
                  <a:pt x="320" y="12476"/>
                  <a:pt x="339" y="12608"/>
                  <a:pt x="338" y="12665"/>
                </a:cubicBezTo>
                <a:cubicBezTo>
                  <a:pt x="336" y="12722"/>
                  <a:pt x="356" y="12780"/>
                  <a:pt x="382" y="12795"/>
                </a:cubicBezTo>
                <a:cubicBezTo>
                  <a:pt x="407" y="12811"/>
                  <a:pt x="425" y="12861"/>
                  <a:pt x="425" y="12907"/>
                </a:cubicBezTo>
                <a:cubicBezTo>
                  <a:pt x="425" y="13039"/>
                  <a:pt x="715" y="14015"/>
                  <a:pt x="776" y="14090"/>
                </a:cubicBezTo>
                <a:cubicBezTo>
                  <a:pt x="806" y="14126"/>
                  <a:pt x="829" y="14168"/>
                  <a:pt x="826" y="14183"/>
                </a:cubicBezTo>
                <a:cubicBezTo>
                  <a:pt x="820" y="14212"/>
                  <a:pt x="824" y="14233"/>
                  <a:pt x="989" y="14644"/>
                </a:cubicBezTo>
                <a:cubicBezTo>
                  <a:pt x="1126" y="14985"/>
                  <a:pt x="1405" y="15530"/>
                  <a:pt x="1596" y="15826"/>
                </a:cubicBezTo>
                <a:cubicBezTo>
                  <a:pt x="1683" y="15962"/>
                  <a:pt x="1758" y="16087"/>
                  <a:pt x="1758" y="16106"/>
                </a:cubicBezTo>
                <a:cubicBezTo>
                  <a:pt x="1758" y="16125"/>
                  <a:pt x="1841" y="16250"/>
                  <a:pt x="1940" y="16380"/>
                </a:cubicBezTo>
                <a:cubicBezTo>
                  <a:pt x="2243" y="16777"/>
                  <a:pt x="2372" y="16979"/>
                  <a:pt x="2346" y="17021"/>
                </a:cubicBezTo>
                <a:cubicBezTo>
                  <a:pt x="2333" y="17042"/>
                  <a:pt x="2371" y="17084"/>
                  <a:pt x="2434" y="17108"/>
                </a:cubicBezTo>
                <a:cubicBezTo>
                  <a:pt x="2575" y="17161"/>
                  <a:pt x="2764" y="17383"/>
                  <a:pt x="2722" y="17450"/>
                </a:cubicBezTo>
                <a:cubicBezTo>
                  <a:pt x="2705" y="17477"/>
                  <a:pt x="2713" y="17486"/>
                  <a:pt x="2741" y="17469"/>
                </a:cubicBezTo>
                <a:cubicBezTo>
                  <a:pt x="2808" y="17427"/>
                  <a:pt x="3092" y="17771"/>
                  <a:pt x="3060" y="17854"/>
                </a:cubicBezTo>
                <a:cubicBezTo>
                  <a:pt x="3044" y="17896"/>
                  <a:pt x="3058" y="17909"/>
                  <a:pt x="3104" y="17892"/>
                </a:cubicBezTo>
                <a:cubicBezTo>
                  <a:pt x="3191" y="17858"/>
                  <a:pt x="4010" y="18588"/>
                  <a:pt x="4011" y="18701"/>
                </a:cubicBezTo>
                <a:cubicBezTo>
                  <a:pt x="4011" y="18754"/>
                  <a:pt x="4051" y="18780"/>
                  <a:pt x="4136" y="18782"/>
                </a:cubicBezTo>
                <a:cubicBezTo>
                  <a:pt x="4205" y="18783"/>
                  <a:pt x="4295" y="18811"/>
                  <a:pt x="4330" y="18838"/>
                </a:cubicBezTo>
                <a:cubicBezTo>
                  <a:pt x="4365" y="18864"/>
                  <a:pt x="4547" y="18999"/>
                  <a:pt x="4737" y="19136"/>
                </a:cubicBezTo>
                <a:cubicBezTo>
                  <a:pt x="4926" y="19274"/>
                  <a:pt x="5081" y="19404"/>
                  <a:pt x="5081" y="19429"/>
                </a:cubicBezTo>
                <a:cubicBezTo>
                  <a:pt x="5081" y="19454"/>
                  <a:pt x="5110" y="19463"/>
                  <a:pt x="5150" y="19447"/>
                </a:cubicBezTo>
                <a:cubicBezTo>
                  <a:pt x="5190" y="19432"/>
                  <a:pt x="5236" y="19448"/>
                  <a:pt x="5250" y="19485"/>
                </a:cubicBezTo>
                <a:cubicBezTo>
                  <a:pt x="5264" y="19521"/>
                  <a:pt x="5324" y="19563"/>
                  <a:pt x="5381" y="19578"/>
                </a:cubicBezTo>
                <a:cubicBezTo>
                  <a:pt x="5438" y="19593"/>
                  <a:pt x="5559" y="19651"/>
                  <a:pt x="5650" y="19709"/>
                </a:cubicBezTo>
                <a:cubicBezTo>
                  <a:pt x="5742" y="19766"/>
                  <a:pt x="5830" y="19813"/>
                  <a:pt x="5851" y="19815"/>
                </a:cubicBezTo>
                <a:cubicBezTo>
                  <a:pt x="5871" y="19816"/>
                  <a:pt x="5905" y="19849"/>
                  <a:pt x="5926" y="19883"/>
                </a:cubicBezTo>
                <a:cubicBezTo>
                  <a:pt x="5947" y="19917"/>
                  <a:pt x="5983" y="19939"/>
                  <a:pt x="6007" y="19933"/>
                </a:cubicBezTo>
                <a:cubicBezTo>
                  <a:pt x="6031" y="19926"/>
                  <a:pt x="6151" y="19960"/>
                  <a:pt x="6270" y="20014"/>
                </a:cubicBezTo>
                <a:cubicBezTo>
                  <a:pt x="6389" y="20067"/>
                  <a:pt x="6567" y="20136"/>
                  <a:pt x="6670" y="20169"/>
                </a:cubicBezTo>
                <a:cubicBezTo>
                  <a:pt x="6773" y="20202"/>
                  <a:pt x="6949" y="20270"/>
                  <a:pt x="7058" y="20319"/>
                </a:cubicBezTo>
                <a:cubicBezTo>
                  <a:pt x="7167" y="20367"/>
                  <a:pt x="7453" y="20464"/>
                  <a:pt x="7696" y="20530"/>
                </a:cubicBezTo>
                <a:cubicBezTo>
                  <a:pt x="7940" y="20597"/>
                  <a:pt x="8182" y="20673"/>
                  <a:pt x="8228" y="20698"/>
                </a:cubicBezTo>
                <a:cubicBezTo>
                  <a:pt x="8275" y="20724"/>
                  <a:pt x="8327" y="20729"/>
                  <a:pt x="8347" y="20717"/>
                </a:cubicBezTo>
                <a:cubicBezTo>
                  <a:pt x="8367" y="20704"/>
                  <a:pt x="8577" y="20741"/>
                  <a:pt x="8810" y="20792"/>
                </a:cubicBezTo>
                <a:cubicBezTo>
                  <a:pt x="9044" y="20842"/>
                  <a:pt x="9402" y="20900"/>
                  <a:pt x="9611" y="20922"/>
                </a:cubicBezTo>
                <a:cubicBezTo>
                  <a:pt x="10387" y="21004"/>
                  <a:pt x="12133" y="20958"/>
                  <a:pt x="12439" y="20848"/>
                </a:cubicBezTo>
                <a:cubicBezTo>
                  <a:pt x="12479" y="20833"/>
                  <a:pt x="12574" y="20814"/>
                  <a:pt x="12652" y="20804"/>
                </a:cubicBezTo>
                <a:cubicBezTo>
                  <a:pt x="12807" y="20785"/>
                  <a:pt x="12898" y="20766"/>
                  <a:pt x="13009" y="20729"/>
                </a:cubicBezTo>
                <a:cubicBezTo>
                  <a:pt x="13048" y="20716"/>
                  <a:pt x="13280" y="20657"/>
                  <a:pt x="13528" y="20599"/>
                </a:cubicBezTo>
                <a:cubicBezTo>
                  <a:pt x="14041" y="20477"/>
                  <a:pt x="14369" y="20380"/>
                  <a:pt x="14492" y="20312"/>
                </a:cubicBezTo>
                <a:cubicBezTo>
                  <a:pt x="14538" y="20287"/>
                  <a:pt x="14695" y="20218"/>
                  <a:pt x="14842" y="20163"/>
                </a:cubicBezTo>
                <a:cubicBezTo>
                  <a:pt x="15217" y="20024"/>
                  <a:pt x="16128" y="19559"/>
                  <a:pt x="16469" y="19329"/>
                </a:cubicBezTo>
                <a:cubicBezTo>
                  <a:pt x="16626" y="19223"/>
                  <a:pt x="16765" y="19136"/>
                  <a:pt x="16782" y="19136"/>
                </a:cubicBezTo>
                <a:cubicBezTo>
                  <a:pt x="16799" y="19136"/>
                  <a:pt x="16900" y="19059"/>
                  <a:pt x="17007" y="18968"/>
                </a:cubicBezTo>
                <a:cubicBezTo>
                  <a:pt x="17114" y="18877"/>
                  <a:pt x="17236" y="18812"/>
                  <a:pt x="17276" y="18819"/>
                </a:cubicBezTo>
                <a:cubicBezTo>
                  <a:pt x="17317" y="18825"/>
                  <a:pt x="17350" y="18808"/>
                  <a:pt x="17351" y="18782"/>
                </a:cubicBezTo>
                <a:cubicBezTo>
                  <a:pt x="17355" y="18721"/>
                  <a:pt x="17634" y="18427"/>
                  <a:pt x="17689" y="18427"/>
                </a:cubicBezTo>
                <a:cubicBezTo>
                  <a:pt x="17743" y="18427"/>
                  <a:pt x="18674" y="17501"/>
                  <a:pt x="18778" y="17344"/>
                </a:cubicBezTo>
                <a:cubicBezTo>
                  <a:pt x="18821" y="17279"/>
                  <a:pt x="18880" y="17208"/>
                  <a:pt x="18909" y="17182"/>
                </a:cubicBezTo>
                <a:cubicBezTo>
                  <a:pt x="18938" y="17156"/>
                  <a:pt x="19048" y="17038"/>
                  <a:pt x="19147" y="16921"/>
                </a:cubicBezTo>
                <a:cubicBezTo>
                  <a:pt x="19246" y="16804"/>
                  <a:pt x="19354" y="16710"/>
                  <a:pt x="19385" y="16709"/>
                </a:cubicBezTo>
                <a:cubicBezTo>
                  <a:pt x="19416" y="16709"/>
                  <a:pt x="19430" y="16668"/>
                  <a:pt x="19422" y="16622"/>
                </a:cubicBezTo>
                <a:cubicBezTo>
                  <a:pt x="19415" y="16577"/>
                  <a:pt x="19510" y="16417"/>
                  <a:pt x="19629" y="16261"/>
                </a:cubicBezTo>
                <a:cubicBezTo>
                  <a:pt x="19748" y="16106"/>
                  <a:pt x="19842" y="15954"/>
                  <a:pt x="19842" y="15925"/>
                </a:cubicBezTo>
                <a:cubicBezTo>
                  <a:pt x="19842" y="15897"/>
                  <a:pt x="19881" y="15820"/>
                  <a:pt x="19929" y="15751"/>
                </a:cubicBezTo>
                <a:cubicBezTo>
                  <a:pt x="20032" y="15606"/>
                  <a:pt x="20570" y="14536"/>
                  <a:pt x="20624" y="14370"/>
                </a:cubicBezTo>
                <a:cubicBezTo>
                  <a:pt x="20675" y="14213"/>
                  <a:pt x="20682" y="14190"/>
                  <a:pt x="20693" y="14177"/>
                </a:cubicBezTo>
                <a:cubicBezTo>
                  <a:pt x="20698" y="14170"/>
                  <a:pt x="20712" y="14109"/>
                  <a:pt x="20724" y="14046"/>
                </a:cubicBezTo>
                <a:cubicBezTo>
                  <a:pt x="20736" y="13983"/>
                  <a:pt x="20764" y="13912"/>
                  <a:pt x="20787" y="13884"/>
                </a:cubicBezTo>
                <a:cubicBezTo>
                  <a:pt x="20865" y="13787"/>
                  <a:pt x="21192" y="12490"/>
                  <a:pt x="21250" y="12042"/>
                </a:cubicBezTo>
                <a:cubicBezTo>
                  <a:pt x="21260" y="11965"/>
                  <a:pt x="21291" y="11733"/>
                  <a:pt x="21318" y="11526"/>
                </a:cubicBezTo>
                <a:cubicBezTo>
                  <a:pt x="21378" y="11085"/>
                  <a:pt x="21348" y="9420"/>
                  <a:pt x="21275" y="9074"/>
                </a:cubicBezTo>
                <a:cubicBezTo>
                  <a:pt x="21247" y="8945"/>
                  <a:pt x="21198" y="8707"/>
                  <a:pt x="21168" y="8552"/>
                </a:cubicBezTo>
                <a:cubicBezTo>
                  <a:pt x="21073" y="8048"/>
                  <a:pt x="20876" y="7236"/>
                  <a:pt x="20824" y="7139"/>
                </a:cubicBezTo>
                <a:cubicBezTo>
                  <a:pt x="20796" y="7087"/>
                  <a:pt x="20718" y="6885"/>
                  <a:pt x="20649" y="6691"/>
                </a:cubicBezTo>
                <a:cubicBezTo>
                  <a:pt x="20445" y="6120"/>
                  <a:pt x="19779" y="4844"/>
                  <a:pt x="19548" y="4582"/>
                </a:cubicBezTo>
                <a:cubicBezTo>
                  <a:pt x="19509" y="4537"/>
                  <a:pt x="19392" y="4379"/>
                  <a:pt x="19291" y="4233"/>
                </a:cubicBezTo>
                <a:cubicBezTo>
                  <a:pt x="18991" y="3800"/>
                  <a:pt x="18355" y="3114"/>
                  <a:pt x="17777" y="2590"/>
                </a:cubicBezTo>
                <a:cubicBezTo>
                  <a:pt x="17568" y="2401"/>
                  <a:pt x="17407" y="2222"/>
                  <a:pt x="17414" y="2198"/>
                </a:cubicBezTo>
                <a:cubicBezTo>
                  <a:pt x="17421" y="2175"/>
                  <a:pt x="17397" y="2168"/>
                  <a:pt x="17364" y="2180"/>
                </a:cubicBezTo>
                <a:cubicBezTo>
                  <a:pt x="17330" y="2191"/>
                  <a:pt x="17230" y="2143"/>
                  <a:pt x="17139" y="2074"/>
                </a:cubicBezTo>
                <a:cubicBezTo>
                  <a:pt x="17047" y="2004"/>
                  <a:pt x="16893" y="1902"/>
                  <a:pt x="16794" y="1844"/>
                </a:cubicBezTo>
                <a:cubicBezTo>
                  <a:pt x="16695" y="1784"/>
                  <a:pt x="16627" y="1710"/>
                  <a:pt x="16644" y="1682"/>
                </a:cubicBezTo>
                <a:cubicBezTo>
                  <a:pt x="16662" y="1653"/>
                  <a:pt x="16655" y="1645"/>
                  <a:pt x="16625" y="1663"/>
                </a:cubicBezTo>
                <a:cubicBezTo>
                  <a:pt x="16597" y="1680"/>
                  <a:pt x="16482" y="1632"/>
                  <a:pt x="16369" y="1557"/>
                </a:cubicBezTo>
                <a:cubicBezTo>
                  <a:pt x="16145" y="1409"/>
                  <a:pt x="15309" y="980"/>
                  <a:pt x="14930" y="817"/>
                </a:cubicBezTo>
                <a:cubicBezTo>
                  <a:pt x="14450" y="610"/>
                  <a:pt x="14210" y="527"/>
                  <a:pt x="13222" y="251"/>
                </a:cubicBezTo>
                <a:cubicBezTo>
                  <a:pt x="12839" y="144"/>
                  <a:pt x="12184" y="65"/>
                  <a:pt x="11495" y="27"/>
                </a:cubicBezTo>
                <a:close/>
                <a:moveTo>
                  <a:pt x="13" y="21327"/>
                </a:moveTo>
                <a:cubicBezTo>
                  <a:pt x="4" y="21337"/>
                  <a:pt x="0" y="21374"/>
                  <a:pt x="0" y="21439"/>
                </a:cubicBezTo>
                <a:lnTo>
                  <a:pt x="0" y="21588"/>
                </a:lnTo>
                <a:lnTo>
                  <a:pt x="263" y="21588"/>
                </a:lnTo>
                <a:cubicBezTo>
                  <a:pt x="406" y="21588"/>
                  <a:pt x="519" y="21575"/>
                  <a:pt x="519" y="21563"/>
                </a:cubicBezTo>
                <a:cubicBezTo>
                  <a:pt x="519" y="21551"/>
                  <a:pt x="430" y="21517"/>
                  <a:pt x="319" y="21488"/>
                </a:cubicBezTo>
                <a:cubicBezTo>
                  <a:pt x="208" y="21460"/>
                  <a:pt x="89" y="21406"/>
                  <a:pt x="56" y="21364"/>
                </a:cubicBezTo>
                <a:cubicBezTo>
                  <a:pt x="31" y="21331"/>
                  <a:pt x="21" y="21316"/>
                  <a:pt x="13" y="21327"/>
                </a:cubicBezTo>
                <a:close/>
                <a:moveTo>
                  <a:pt x="21600" y="21358"/>
                </a:moveTo>
                <a:lnTo>
                  <a:pt x="21406" y="21451"/>
                </a:lnTo>
                <a:cubicBezTo>
                  <a:pt x="21302" y="21501"/>
                  <a:pt x="21218" y="21551"/>
                  <a:pt x="21218" y="21563"/>
                </a:cubicBezTo>
                <a:cubicBezTo>
                  <a:pt x="21218" y="21575"/>
                  <a:pt x="21302" y="21588"/>
                  <a:pt x="21406" y="21588"/>
                </a:cubicBezTo>
                <a:cubicBezTo>
                  <a:pt x="21575" y="21588"/>
                  <a:pt x="21600" y="21577"/>
                  <a:pt x="21600" y="21476"/>
                </a:cubicBezTo>
                <a:lnTo>
                  <a:pt x="21600" y="21358"/>
                </a:lnTo>
                <a:close/>
              </a:path>
            </a:pathLst>
          </a:custGeom>
          <a:ln w="12700">
            <a:miter lim="400000"/>
          </a:ln>
        </p:spPr>
      </p:pic>
      <p:sp>
        <p:nvSpPr>
          <p:cNvPr id="124" name="Shape 124"/>
          <p:cNvSpPr/>
          <p:nvPr/>
        </p:nvSpPr>
        <p:spPr>
          <a:xfrm>
            <a:off x="486751" y="48432"/>
            <a:ext cx="12031298" cy="1092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2200">
                <a:latin typeface="Helvetica"/>
                <a:ea typeface="Helvetica"/>
                <a:cs typeface="Helvetica"/>
                <a:sym typeface="Helvetica"/>
              </a:defRPr>
            </a:pPr>
            <a:r>
              <a:rPr sz="1700"/>
              <a:t>“</a:t>
            </a:r>
            <a:r>
              <a:t>INCIDENCIA DEL </a:t>
            </a:r>
            <a:r>
              <a:rPr>
                <a:solidFill>
                  <a:srgbClr val="FF2600"/>
                </a:solidFill>
              </a:rPr>
              <a:t>E-COMMERCE</a:t>
            </a:r>
            <a:r>
              <a:t> EN LA DEMANDA DE </a:t>
            </a:r>
            <a:r>
              <a:rPr>
                <a:solidFill>
                  <a:srgbClr val="FF2600"/>
                </a:solidFill>
              </a:rPr>
              <a:t>PRODUCTOS NO PERECIBLES</a:t>
            </a:r>
            <a:r>
              <a:t> DE LAS </a:t>
            </a:r>
            <a:r>
              <a:rPr>
                <a:solidFill>
                  <a:srgbClr val="FF2600"/>
                </a:solidFill>
              </a:rPr>
              <a:t>PYMES</a:t>
            </a:r>
            <a:r>
              <a:t> EN EL SEGMENTO </a:t>
            </a:r>
            <a:r>
              <a:rPr>
                <a:solidFill>
                  <a:srgbClr val="FF2600"/>
                </a:solidFill>
              </a:rPr>
              <a:t>MILLENNIAL</a:t>
            </a:r>
            <a:r>
              <a:t> DEL CANTÒN RUMIÑAHUI</a:t>
            </a:r>
            <a:r>
              <a:rPr sz="1700"/>
              <a:t>”</a:t>
            </a:r>
          </a:p>
        </p:txBody>
      </p:sp>
      <p:sp>
        <p:nvSpPr>
          <p:cNvPr id="125" name="Shape 125"/>
          <p:cNvSpPr/>
          <p:nvPr/>
        </p:nvSpPr>
        <p:spPr>
          <a:xfrm>
            <a:off x="7806928" y="43756"/>
            <a:ext cx="4254278"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200">
                <a:latin typeface="Helvetica"/>
                <a:ea typeface="Helvetica"/>
                <a:cs typeface="Helvetica"/>
                <a:sym typeface="Helvetica"/>
              </a:defRPr>
            </a:lvl1pPr>
          </a:lstStyle>
          <a:p>
            <a:pPr/>
            <a:r>
              <a:t>PRODUCTOS NO PERECIBLES</a:t>
            </a:r>
          </a:p>
        </p:txBody>
      </p:sp>
      <p:sp>
        <p:nvSpPr>
          <p:cNvPr id="126" name="Shape 126"/>
          <p:cNvSpPr/>
          <p:nvPr/>
        </p:nvSpPr>
        <p:spPr>
          <a:xfrm>
            <a:off x="2923422" y="56456"/>
            <a:ext cx="2054548"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200">
                <a:latin typeface="Helvetica"/>
                <a:ea typeface="Helvetica"/>
                <a:cs typeface="Helvetica"/>
                <a:sym typeface="Helvetica"/>
              </a:defRPr>
            </a:lvl1pPr>
          </a:lstStyle>
          <a:p>
            <a:pPr/>
            <a:r>
              <a:t>E-COMMERCE</a:t>
            </a:r>
          </a:p>
        </p:txBody>
      </p:sp>
      <p:sp>
        <p:nvSpPr>
          <p:cNvPr id="127" name="Shape 127"/>
          <p:cNvSpPr/>
          <p:nvPr/>
        </p:nvSpPr>
        <p:spPr>
          <a:xfrm>
            <a:off x="2250783" y="378632"/>
            <a:ext cx="1092474"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200">
                <a:latin typeface="Helvetica"/>
                <a:ea typeface="Helvetica"/>
                <a:cs typeface="Helvetica"/>
                <a:sym typeface="Helvetica"/>
              </a:defRPr>
            </a:lvl1pPr>
          </a:lstStyle>
          <a:p>
            <a:pPr/>
            <a:r>
              <a:t>PYMES</a:t>
            </a:r>
          </a:p>
        </p:txBody>
      </p:sp>
      <p:sp>
        <p:nvSpPr>
          <p:cNvPr id="128" name="Shape 128"/>
          <p:cNvSpPr/>
          <p:nvPr/>
        </p:nvSpPr>
        <p:spPr>
          <a:xfrm>
            <a:off x="5878710" y="378632"/>
            <a:ext cx="1805980"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200">
                <a:latin typeface="Helvetica"/>
                <a:ea typeface="Helvetica"/>
                <a:cs typeface="Helvetica"/>
                <a:sym typeface="Helvetica"/>
              </a:defRPr>
            </a:lvl1pPr>
          </a:lstStyle>
          <a:p>
            <a:pPr/>
            <a:r>
              <a:t>MILLENNIAL</a:t>
            </a:r>
          </a:p>
        </p:txBody>
      </p:sp>
      <p:grpSp>
        <p:nvGrpSpPr>
          <p:cNvPr id="131" name="Group 131"/>
          <p:cNvGrpSpPr/>
          <p:nvPr/>
        </p:nvGrpSpPr>
        <p:grpSpPr>
          <a:xfrm>
            <a:off x="1408151" y="2985500"/>
            <a:ext cx="2777737" cy="2723025"/>
            <a:chOff x="0" y="0"/>
            <a:chExt cx="2777735" cy="2723023"/>
          </a:xfrm>
        </p:grpSpPr>
        <p:sp>
          <p:nvSpPr>
            <p:cNvPr id="129" name="Shape 129"/>
            <p:cNvSpPr/>
            <p:nvPr/>
          </p:nvSpPr>
          <p:spPr>
            <a:xfrm>
              <a:off x="0" y="0"/>
              <a:ext cx="2777736" cy="2723024"/>
            </a:xfrm>
            <a:prstGeom prst="ellipse">
              <a:avLst/>
            </a:prstGeom>
            <a:gradFill flip="none" rotWithShape="1">
              <a:gsLst>
                <a:gs pos="0">
                  <a:srgbClr val="42D3BC">
                    <a:alpha val="68414"/>
                  </a:srgbClr>
                </a:gs>
                <a:gs pos="100000">
                  <a:srgbClr val="245E5F">
                    <a:alpha val="21893"/>
                  </a:srgb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defRPr sz="2400">
                  <a:effectLst>
                    <a:outerShdw sx="100000" sy="100000" kx="0" ky="0" algn="b" rotWithShape="0" blurRad="25400" dist="23998" dir="2700000">
                      <a:srgbClr val="000000">
                        <a:alpha val="31034"/>
                      </a:srgbClr>
                    </a:outerShdw>
                  </a:effectLst>
                </a:defRPr>
              </a:pPr>
            </a:p>
          </p:txBody>
        </p:sp>
        <p:pic>
          <p:nvPicPr>
            <p:cNvPr id="130" name="Captura de pantalla 2016-05-18 a las 12.05.05 a.m..png"/>
            <p:cNvPicPr>
              <a:picLocks noChangeAspect="1"/>
            </p:cNvPicPr>
            <p:nvPr/>
          </p:nvPicPr>
          <p:blipFill>
            <a:blip r:embed="rId3">
              <a:extLst/>
            </a:blip>
            <a:srcRect l="439" t="961" r="888" b="4047"/>
            <a:stretch>
              <a:fillRect/>
            </a:stretch>
          </p:blipFill>
          <p:spPr>
            <a:xfrm>
              <a:off x="0" y="186360"/>
              <a:ext cx="2777736" cy="1597301"/>
            </a:xfrm>
            <a:custGeom>
              <a:avLst/>
              <a:gdLst/>
              <a:ahLst/>
              <a:cxnLst>
                <a:cxn ang="0">
                  <a:pos x="wd2" y="hd2"/>
                </a:cxn>
                <a:cxn ang="5400000">
                  <a:pos x="wd2" y="hd2"/>
                </a:cxn>
                <a:cxn ang="10800000">
                  <a:pos x="wd2" y="hd2"/>
                </a:cxn>
                <a:cxn ang="16200000">
                  <a:pos x="wd2" y="hd2"/>
                </a:cxn>
              </a:cxnLst>
              <a:rect l="0" t="0" r="r" b="b"/>
              <a:pathLst>
                <a:path w="21599" h="21541" fill="norm" stroke="1" extrusionOk="0">
                  <a:moveTo>
                    <a:pt x="10897" y="4"/>
                  </a:moveTo>
                  <a:cubicBezTo>
                    <a:pt x="10565" y="-25"/>
                    <a:pt x="10226" y="120"/>
                    <a:pt x="9918" y="448"/>
                  </a:cubicBezTo>
                  <a:cubicBezTo>
                    <a:pt x="9491" y="903"/>
                    <a:pt x="9190" y="1885"/>
                    <a:pt x="9190" y="2819"/>
                  </a:cubicBezTo>
                  <a:cubicBezTo>
                    <a:pt x="9190" y="4017"/>
                    <a:pt x="9620" y="5069"/>
                    <a:pt x="10289" y="5495"/>
                  </a:cubicBezTo>
                  <a:cubicBezTo>
                    <a:pt x="10532" y="5650"/>
                    <a:pt x="11050" y="5642"/>
                    <a:pt x="11332" y="5479"/>
                  </a:cubicBezTo>
                  <a:cubicBezTo>
                    <a:pt x="12108" y="5030"/>
                    <a:pt x="12592" y="3545"/>
                    <a:pt x="12396" y="2209"/>
                  </a:cubicBezTo>
                  <a:cubicBezTo>
                    <a:pt x="12293" y="1502"/>
                    <a:pt x="12118" y="1011"/>
                    <a:pt x="11829" y="614"/>
                  </a:cubicBezTo>
                  <a:cubicBezTo>
                    <a:pt x="11552" y="235"/>
                    <a:pt x="11228" y="33"/>
                    <a:pt x="10897" y="4"/>
                  </a:cubicBezTo>
                  <a:close/>
                  <a:moveTo>
                    <a:pt x="14270" y="1208"/>
                  </a:moveTo>
                  <a:cubicBezTo>
                    <a:pt x="14143" y="1217"/>
                    <a:pt x="14016" y="1257"/>
                    <a:pt x="13896" y="1320"/>
                  </a:cubicBezTo>
                  <a:cubicBezTo>
                    <a:pt x="13611" y="1471"/>
                    <a:pt x="13489" y="1592"/>
                    <a:pt x="13260" y="1952"/>
                  </a:cubicBezTo>
                  <a:cubicBezTo>
                    <a:pt x="12715" y="2810"/>
                    <a:pt x="12572" y="4002"/>
                    <a:pt x="12872" y="5179"/>
                  </a:cubicBezTo>
                  <a:cubicBezTo>
                    <a:pt x="13066" y="5944"/>
                    <a:pt x="13407" y="6465"/>
                    <a:pt x="13856" y="6694"/>
                  </a:cubicBezTo>
                  <a:cubicBezTo>
                    <a:pt x="13975" y="6755"/>
                    <a:pt x="14095" y="6816"/>
                    <a:pt x="14121" y="6833"/>
                  </a:cubicBezTo>
                  <a:cubicBezTo>
                    <a:pt x="14263" y="6922"/>
                    <a:pt x="14794" y="6773"/>
                    <a:pt x="15041" y="6571"/>
                  </a:cubicBezTo>
                  <a:cubicBezTo>
                    <a:pt x="16123" y="5684"/>
                    <a:pt x="16298" y="3054"/>
                    <a:pt x="15359" y="1813"/>
                  </a:cubicBezTo>
                  <a:cubicBezTo>
                    <a:pt x="15042" y="1394"/>
                    <a:pt x="14649" y="1181"/>
                    <a:pt x="14270" y="1208"/>
                  </a:cubicBezTo>
                  <a:close/>
                  <a:moveTo>
                    <a:pt x="7144" y="1219"/>
                  </a:moveTo>
                  <a:cubicBezTo>
                    <a:pt x="6914" y="1251"/>
                    <a:pt x="6679" y="1364"/>
                    <a:pt x="6453" y="1567"/>
                  </a:cubicBezTo>
                  <a:cubicBezTo>
                    <a:pt x="6094" y="1888"/>
                    <a:pt x="5765" y="2721"/>
                    <a:pt x="5672" y="3542"/>
                  </a:cubicBezTo>
                  <a:cubicBezTo>
                    <a:pt x="5512" y="4953"/>
                    <a:pt x="6058" y="6400"/>
                    <a:pt x="6903" y="6796"/>
                  </a:cubicBezTo>
                  <a:cubicBezTo>
                    <a:pt x="7128" y="6901"/>
                    <a:pt x="7652" y="6816"/>
                    <a:pt x="7891" y="6635"/>
                  </a:cubicBezTo>
                  <a:cubicBezTo>
                    <a:pt x="8269" y="6349"/>
                    <a:pt x="8498" y="5995"/>
                    <a:pt x="8693" y="5393"/>
                  </a:cubicBezTo>
                  <a:cubicBezTo>
                    <a:pt x="8868" y="4853"/>
                    <a:pt x="8875" y="4789"/>
                    <a:pt x="8875" y="4071"/>
                  </a:cubicBezTo>
                  <a:cubicBezTo>
                    <a:pt x="8875" y="3507"/>
                    <a:pt x="8853" y="3227"/>
                    <a:pt x="8783" y="2947"/>
                  </a:cubicBezTo>
                  <a:cubicBezTo>
                    <a:pt x="8483" y="1758"/>
                    <a:pt x="7833" y="1121"/>
                    <a:pt x="7144" y="1219"/>
                  </a:cubicBezTo>
                  <a:close/>
                  <a:moveTo>
                    <a:pt x="17217" y="4666"/>
                  </a:moveTo>
                  <a:cubicBezTo>
                    <a:pt x="16833" y="4705"/>
                    <a:pt x="16451" y="4987"/>
                    <a:pt x="16137" y="5527"/>
                  </a:cubicBezTo>
                  <a:cubicBezTo>
                    <a:pt x="15640" y="6381"/>
                    <a:pt x="15553" y="7933"/>
                    <a:pt x="15945" y="8995"/>
                  </a:cubicBezTo>
                  <a:cubicBezTo>
                    <a:pt x="16183" y="9639"/>
                    <a:pt x="16466" y="9994"/>
                    <a:pt x="16911" y="10210"/>
                  </a:cubicBezTo>
                  <a:cubicBezTo>
                    <a:pt x="16990" y="10249"/>
                    <a:pt x="17222" y="10265"/>
                    <a:pt x="17426" y="10248"/>
                  </a:cubicBezTo>
                  <a:cubicBezTo>
                    <a:pt x="17746" y="10222"/>
                    <a:pt x="17843" y="10179"/>
                    <a:pt x="18108" y="9921"/>
                  </a:cubicBezTo>
                  <a:cubicBezTo>
                    <a:pt x="18467" y="9574"/>
                    <a:pt x="18636" y="9259"/>
                    <a:pt x="18803" y="8621"/>
                  </a:cubicBezTo>
                  <a:cubicBezTo>
                    <a:pt x="18976" y="7959"/>
                    <a:pt x="18976" y="7011"/>
                    <a:pt x="18803" y="6357"/>
                  </a:cubicBezTo>
                  <a:cubicBezTo>
                    <a:pt x="18496" y="5198"/>
                    <a:pt x="17856" y="4599"/>
                    <a:pt x="17217" y="4666"/>
                  </a:cubicBezTo>
                  <a:close/>
                  <a:moveTo>
                    <a:pt x="4530" y="4676"/>
                  </a:moveTo>
                  <a:cubicBezTo>
                    <a:pt x="4362" y="4636"/>
                    <a:pt x="4192" y="4646"/>
                    <a:pt x="4024" y="4703"/>
                  </a:cubicBezTo>
                  <a:cubicBezTo>
                    <a:pt x="3863" y="4758"/>
                    <a:pt x="3666" y="4858"/>
                    <a:pt x="3586" y="4928"/>
                  </a:cubicBezTo>
                  <a:cubicBezTo>
                    <a:pt x="2649" y="5751"/>
                    <a:pt x="2395" y="8033"/>
                    <a:pt x="3095" y="9349"/>
                  </a:cubicBezTo>
                  <a:cubicBezTo>
                    <a:pt x="3323" y="9777"/>
                    <a:pt x="3646" y="10127"/>
                    <a:pt x="3891" y="10210"/>
                  </a:cubicBezTo>
                  <a:cubicBezTo>
                    <a:pt x="4142" y="10295"/>
                    <a:pt x="4517" y="10295"/>
                    <a:pt x="4728" y="10210"/>
                  </a:cubicBezTo>
                  <a:cubicBezTo>
                    <a:pt x="5196" y="10022"/>
                    <a:pt x="5657" y="9288"/>
                    <a:pt x="5836" y="8449"/>
                  </a:cubicBezTo>
                  <a:cubicBezTo>
                    <a:pt x="5922" y="8045"/>
                    <a:pt x="5948" y="6894"/>
                    <a:pt x="5876" y="6640"/>
                  </a:cubicBezTo>
                  <a:cubicBezTo>
                    <a:pt x="5853" y="6561"/>
                    <a:pt x="5785" y="6311"/>
                    <a:pt x="5721" y="6089"/>
                  </a:cubicBezTo>
                  <a:cubicBezTo>
                    <a:pt x="5503" y="5325"/>
                    <a:pt x="5034" y="4796"/>
                    <a:pt x="4530" y="4676"/>
                  </a:cubicBezTo>
                  <a:close/>
                  <a:moveTo>
                    <a:pt x="10897" y="8037"/>
                  </a:moveTo>
                  <a:cubicBezTo>
                    <a:pt x="8013" y="8037"/>
                    <a:pt x="7119" y="8060"/>
                    <a:pt x="7030" y="8139"/>
                  </a:cubicBezTo>
                  <a:cubicBezTo>
                    <a:pt x="6966" y="8196"/>
                    <a:pt x="6866" y="8352"/>
                    <a:pt x="6811" y="8482"/>
                  </a:cubicBezTo>
                  <a:cubicBezTo>
                    <a:pt x="6712" y="8712"/>
                    <a:pt x="6710" y="8800"/>
                    <a:pt x="6697" y="13031"/>
                  </a:cubicBezTo>
                  <a:cubicBezTo>
                    <a:pt x="6681" y="17811"/>
                    <a:pt x="6685" y="17851"/>
                    <a:pt x="6971" y="18185"/>
                  </a:cubicBezTo>
                  <a:lnTo>
                    <a:pt x="7135" y="18372"/>
                  </a:lnTo>
                  <a:lnTo>
                    <a:pt x="10890" y="18372"/>
                  </a:lnTo>
                  <a:cubicBezTo>
                    <a:pt x="13777" y="18371"/>
                    <a:pt x="14674" y="18350"/>
                    <a:pt x="14763" y="18271"/>
                  </a:cubicBezTo>
                  <a:cubicBezTo>
                    <a:pt x="14827" y="18214"/>
                    <a:pt x="14927" y="18058"/>
                    <a:pt x="14982" y="17928"/>
                  </a:cubicBezTo>
                  <a:cubicBezTo>
                    <a:pt x="15082" y="17696"/>
                    <a:pt x="15081" y="17630"/>
                    <a:pt x="15081" y="13202"/>
                  </a:cubicBezTo>
                  <a:cubicBezTo>
                    <a:pt x="15081" y="8774"/>
                    <a:pt x="15082" y="8714"/>
                    <a:pt x="14982" y="8482"/>
                  </a:cubicBezTo>
                  <a:cubicBezTo>
                    <a:pt x="14927" y="8352"/>
                    <a:pt x="14827" y="8196"/>
                    <a:pt x="14763" y="8139"/>
                  </a:cubicBezTo>
                  <a:cubicBezTo>
                    <a:pt x="14674" y="8060"/>
                    <a:pt x="13780" y="8037"/>
                    <a:pt x="10897" y="8037"/>
                  </a:cubicBezTo>
                  <a:close/>
                  <a:moveTo>
                    <a:pt x="19330" y="9830"/>
                  </a:moveTo>
                  <a:cubicBezTo>
                    <a:pt x="18710" y="9805"/>
                    <a:pt x="18092" y="10383"/>
                    <a:pt x="17809" y="11447"/>
                  </a:cubicBezTo>
                  <a:cubicBezTo>
                    <a:pt x="17705" y="11838"/>
                    <a:pt x="17683" y="12031"/>
                    <a:pt x="17683" y="12662"/>
                  </a:cubicBezTo>
                  <a:cubicBezTo>
                    <a:pt x="17682" y="13290"/>
                    <a:pt x="17702" y="13476"/>
                    <a:pt x="17800" y="13812"/>
                  </a:cubicBezTo>
                  <a:cubicBezTo>
                    <a:pt x="18022" y="14577"/>
                    <a:pt x="18292" y="14997"/>
                    <a:pt x="18787" y="15343"/>
                  </a:cubicBezTo>
                  <a:cubicBezTo>
                    <a:pt x="18867" y="15399"/>
                    <a:pt x="19106" y="15437"/>
                    <a:pt x="19318" y="15429"/>
                  </a:cubicBezTo>
                  <a:cubicBezTo>
                    <a:pt x="19647" y="15416"/>
                    <a:pt x="19750" y="15372"/>
                    <a:pt x="20022" y="15140"/>
                  </a:cubicBezTo>
                  <a:cubicBezTo>
                    <a:pt x="20605" y="14641"/>
                    <a:pt x="20889" y="13836"/>
                    <a:pt x="20889" y="12667"/>
                  </a:cubicBezTo>
                  <a:cubicBezTo>
                    <a:pt x="20889" y="11756"/>
                    <a:pt x="20736" y="11121"/>
                    <a:pt x="20377" y="10553"/>
                  </a:cubicBezTo>
                  <a:cubicBezTo>
                    <a:pt x="20076" y="10078"/>
                    <a:pt x="19703" y="9846"/>
                    <a:pt x="19330" y="9830"/>
                  </a:cubicBezTo>
                  <a:close/>
                  <a:moveTo>
                    <a:pt x="2169" y="9846"/>
                  </a:moveTo>
                  <a:cubicBezTo>
                    <a:pt x="2036" y="9867"/>
                    <a:pt x="1900" y="9912"/>
                    <a:pt x="1765" y="9991"/>
                  </a:cubicBezTo>
                  <a:cubicBezTo>
                    <a:pt x="1447" y="10179"/>
                    <a:pt x="1029" y="10777"/>
                    <a:pt x="907" y="11217"/>
                  </a:cubicBezTo>
                  <a:cubicBezTo>
                    <a:pt x="865" y="11371"/>
                    <a:pt x="801" y="11605"/>
                    <a:pt x="765" y="11736"/>
                  </a:cubicBezTo>
                  <a:cubicBezTo>
                    <a:pt x="668" y="12090"/>
                    <a:pt x="678" y="13167"/>
                    <a:pt x="784" y="13614"/>
                  </a:cubicBezTo>
                  <a:cubicBezTo>
                    <a:pt x="978" y="14434"/>
                    <a:pt x="1291" y="14971"/>
                    <a:pt x="1762" y="15289"/>
                  </a:cubicBezTo>
                  <a:cubicBezTo>
                    <a:pt x="2170" y="15565"/>
                    <a:pt x="2791" y="15467"/>
                    <a:pt x="3160" y="15070"/>
                  </a:cubicBezTo>
                  <a:cubicBezTo>
                    <a:pt x="3657" y="14535"/>
                    <a:pt x="3943" y="13641"/>
                    <a:pt x="3944" y="12619"/>
                  </a:cubicBezTo>
                  <a:cubicBezTo>
                    <a:pt x="3946" y="10930"/>
                    <a:pt x="3102" y="9702"/>
                    <a:pt x="2169" y="9846"/>
                  </a:cubicBezTo>
                  <a:close/>
                  <a:moveTo>
                    <a:pt x="20065" y="15905"/>
                  </a:moveTo>
                  <a:cubicBezTo>
                    <a:pt x="19327" y="15842"/>
                    <a:pt x="18580" y="16787"/>
                    <a:pt x="18423" y="18099"/>
                  </a:cubicBezTo>
                  <a:cubicBezTo>
                    <a:pt x="18248" y="19562"/>
                    <a:pt x="18677" y="20911"/>
                    <a:pt x="19476" y="21412"/>
                  </a:cubicBezTo>
                  <a:cubicBezTo>
                    <a:pt x="19735" y="21575"/>
                    <a:pt x="20280" y="21568"/>
                    <a:pt x="20540" y="21402"/>
                  </a:cubicBezTo>
                  <a:cubicBezTo>
                    <a:pt x="20998" y="21109"/>
                    <a:pt x="21380" y="20464"/>
                    <a:pt x="21531" y="19732"/>
                  </a:cubicBezTo>
                  <a:cubicBezTo>
                    <a:pt x="21567" y="19557"/>
                    <a:pt x="21598" y="19099"/>
                    <a:pt x="21599" y="18709"/>
                  </a:cubicBezTo>
                  <a:cubicBezTo>
                    <a:pt x="21600" y="18136"/>
                    <a:pt x="21579" y="17917"/>
                    <a:pt x="21488" y="17575"/>
                  </a:cubicBezTo>
                  <a:cubicBezTo>
                    <a:pt x="21268" y="16757"/>
                    <a:pt x="20927" y="16272"/>
                    <a:pt x="20380" y="15996"/>
                  </a:cubicBezTo>
                  <a:cubicBezTo>
                    <a:pt x="20276" y="15944"/>
                    <a:pt x="20170" y="15914"/>
                    <a:pt x="20065" y="15905"/>
                  </a:cubicBezTo>
                  <a:close/>
                  <a:moveTo>
                    <a:pt x="1636" y="15932"/>
                  </a:moveTo>
                  <a:cubicBezTo>
                    <a:pt x="707" y="15927"/>
                    <a:pt x="0" y="17143"/>
                    <a:pt x="0" y="18747"/>
                  </a:cubicBezTo>
                  <a:cubicBezTo>
                    <a:pt x="0" y="19951"/>
                    <a:pt x="427" y="20992"/>
                    <a:pt x="1096" y="21412"/>
                  </a:cubicBezTo>
                  <a:cubicBezTo>
                    <a:pt x="1348" y="21571"/>
                    <a:pt x="1864" y="21568"/>
                    <a:pt x="2145" y="21407"/>
                  </a:cubicBezTo>
                  <a:cubicBezTo>
                    <a:pt x="2677" y="21101"/>
                    <a:pt x="3048" y="20383"/>
                    <a:pt x="3200" y="19368"/>
                  </a:cubicBezTo>
                  <a:cubicBezTo>
                    <a:pt x="3457" y="17650"/>
                    <a:pt x="2677" y="15937"/>
                    <a:pt x="1636" y="15932"/>
                  </a:cubicBezTo>
                  <a:close/>
                  <a:moveTo>
                    <a:pt x="8301" y="19459"/>
                  </a:moveTo>
                  <a:cubicBezTo>
                    <a:pt x="6598" y="19459"/>
                    <a:pt x="6306" y="19475"/>
                    <a:pt x="6255" y="19582"/>
                  </a:cubicBezTo>
                  <a:cubicBezTo>
                    <a:pt x="6207" y="19684"/>
                    <a:pt x="6232" y="19845"/>
                    <a:pt x="6403" y="20470"/>
                  </a:cubicBezTo>
                  <a:cubicBezTo>
                    <a:pt x="6589" y="21147"/>
                    <a:pt x="6637" y="21251"/>
                    <a:pt x="6808" y="21386"/>
                  </a:cubicBezTo>
                  <a:cubicBezTo>
                    <a:pt x="6989" y="21528"/>
                    <a:pt x="7232" y="21539"/>
                    <a:pt x="10921" y="21541"/>
                  </a:cubicBezTo>
                  <a:cubicBezTo>
                    <a:pt x="14560" y="21542"/>
                    <a:pt x="14852" y="21532"/>
                    <a:pt x="15007" y="21396"/>
                  </a:cubicBezTo>
                  <a:cubicBezTo>
                    <a:pt x="15138" y="21282"/>
                    <a:pt x="15218" y="21097"/>
                    <a:pt x="15380" y="20540"/>
                  </a:cubicBezTo>
                  <a:cubicBezTo>
                    <a:pt x="15715" y="19394"/>
                    <a:pt x="15897" y="19502"/>
                    <a:pt x="13541" y="19502"/>
                  </a:cubicBezTo>
                  <a:lnTo>
                    <a:pt x="11523" y="19502"/>
                  </a:lnTo>
                  <a:lnTo>
                    <a:pt x="11498" y="19957"/>
                  </a:lnTo>
                  <a:lnTo>
                    <a:pt x="11474" y="20417"/>
                  </a:lnTo>
                  <a:lnTo>
                    <a:pt x="10897" y="20417"/>
                  </a:lnTo>
                  <a:lnTo>
                    <a:pt x="10319" y="20417"/>
                  </a:lnTo>
                  <a:lnTo>
                    <a:pt x="10304" y="19935"/>
                  </a:lnTo>
                  <a:lnTo>
                    <a:pt x="10292" y="19459"/>
                  </a:lnTo>
                  <a:lnTo>
                    <a:pt x="8301" y="19459"/>
                  </a:lnTo>
                  <a:close/>
                </a:path>
              </a:pathLst>
            </a:custGeom>
            <a:ln w="25400" cap="flat">
              <a:noFill/>
              <a:miter lim="400000"/>
            </a:ln>
            <a:effectLst>
              <a:outerShdw sx="100000" sy="100000" kx="0" ky="0" algn="b" rotWithShape="0" blurRad="254000" dist="127000" dir="5400000">
                <a:srgbClr val="000000">
                  <a:alpha val="70000"/>
                </a:srgbClr>
              </a:outerShdw>
            </a:effectLst>
          </p:spPr>
        </p:pic>
      </p:grpSp>
      <p:grpSp>
        <p:nvGrpSpPr>
          <p:cNvPr id="134" name="Group 134"/>
          <p:cNvGrpSpPr/>
          <p:nvPr/>
        </p:nvGrpSpPr>
        <p:grpSpPr>
          <a:xfrm>
            <a:off x="8113681" y="2835537"/>
            <a:ext cx="2777737" cy="2723025"/>
            <a:chOff x="0" y="0"/>
            <a:chExt cx="2777735" cy="2723023"/>
          </a:xfrm>
        </p:grpSpPr>
        <p:sp>
          <p:nvSpPr>
            <p:cNvPr id="132" name="Shape 132"/>
            <p:cNvSpPr/>
            <p:nvPr/>
          </p:nvSpPr>
          <p:spPr>
            <a:xfrm>
              <a:off x="0" y="0"/>
              <a:ext cx="2777736" cy="2723024"/>
            </a:xfrm>
            <a:prstGeom prst="ellipse">
              <a:avLst/>
            </a:prstGeom>
            <a:gradFill flip="none" rotWithShape="1">
              <a:gsLst>
                <a:gs pos="0">
                  <a:srgbClr val="42D3BC">
                    <a:alpha val="68414"/>
                  </a:srgbClr>
                </a:gs>
                <a:gs pos="100000">
                  <a:srgbClr val="245E5F">
                    <a:alpha val="21893"/>
                  </a:srgb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defRPr sz="2400">
                  <a:effectLst>
                    <a:outerShdw sx="100000" sy="100000" kx="0" ky="0" algn="b" rotWithShape="0" blurRad="25400" dist="23998" dir="2700000">
                      <a:srgbClr val="000000">
                        <a:alpha val="31034"/>
                      </a:srgbClr>
                    </a:outerShdw>
                  </a:effectLst>
                </a:defRPr>
              </a:pPr>
            </a:p>
          </p:txBody>
        </p:sp>
        <p:pic>
          <p:nvPicPr>
            <p:cNvPr id="133" name="iphone6-gray-select-2014.png"/>
            <p:cNvPicPr>
              <a:picLocks noChangeAspect="1"/>
            </p:cNvPicPr>
            <p:nvPr/>
          </p:nvPicPr>
          <p:blipFill>
            <a:blip r:embed="rId4">
              <a:extLst/>
            </a:blip>
            <a:srcRect l="0" t="0" r="0" b="0"/>
            <a:stretch>
              <a:fillRect/>
            </a:stretch>
          </p:blipFill>
          <p:spPr>
            <a:xfrm>
              <a:off x="485778" y="0"/>
              <a:ext cx="1805981" cy="2136437"/>
            </a:xfrm>
            <a:prstGeom prst="rect">
              <a:avLst/>
            </a:prstGeom>
            <a:ln w="12700" cap="flat">
              <a:noFill/>
              <a:miter lim="400000"/>
            </a:ln>
            <a:effectLst/>
          </p:spPr>
        </p:pic>
      </p:grpSp>
      <p:grpSp>
        <p:nvGrpSpPr>
          <p:cNvPr id="137" name="Group 137"/>
          <p:cNvGrpSpPr/>
          <p:nvPr/>
        </p:nvGrpSpPr>
        <p:grpSpPr>
          <a:xfrm>
            <a:off x="8113681" y="6308078"/>
            <a:ext cx="2777737" cy="2723025"/>
            <a:chOff x="530022" y="0"/>
            <a:chExt cx="2777735" cy="2723023"/>
          </a:xfrm>
        </p:grpSpPr>
        <p:sp>
          <p:nvSpPr>
            <p:cNvPr id="135" name="Shape 135"/>
            <p:cNvSpPr/>
            <p:nvPr/>
          </p:nvSpPr>
          <p:spPr>
            <a:xfrm>
              <a:off x="530022" y="0"/>
              <a:ext cx="2777737" cy="2723024"/>
            </a:xfrm>
            <a:prstGeom prst="ellipse">
              <a:avLst/>
            </a:prstGeom>
            <a:gradFill flip="none" rotWithShape="1">
              <a:gsLst>
                <a:gs pos="0">
                  <a:srgbClr val="42D3BC">
                    <a:alpha val="68414"/>
                  </a:srgbClr>
                </a:gs>
                <a:gs pos="100000">
                  <a:srgbClr val="245E5F">
                    <a:alpha val="21893"/>
                  </a:srgb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defRPr sz="2400">
                  <a:effectLst>
                    <a:outerShdw sx="100000" sy="100000" kx="0" ky="0" algn="b" rotWithShape="0" blurRad="25400" dist="23998" dir="2700000">
                      <a:srgbClr val="000000">
                        <a:alpha val="31034"/>
                      </a:srgbClr>
                    </a:outerShdw>
                  </a:effectLst>
                </a:defRPr>
              </a:pPr>
            </a:p>
          </p:txBody>
        </p:sp>
        <p:pic>
          <p:nvPicPr>
            <p:cNvPr id="136" name="Captura de pantalla 2016-05-18 a las 12.20.28 a.m..png"/>
            <p:cNvPicPr>
              <a:picLocks noChangeAspect="1"/>
            </p:cNvPicPr>
            <p:nvPr/>
          </p:nvPicPr>
          <p:blipFill>
            <a:blip r:embed="rId5">
              <a:extLst/>
            </a:blip>
            <a:srcRect l="0" t="2539" r="0" b="0"/>
            <a:stretch>
              <a:fillRect/>
            </a:stretch>
          </p:blipFill>
          <p:spPr>
            <a:xfrm>
              <a:off x="804879" y="519282"/>
              <a:ext cx="2228004" cy="1434172"/>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14674" y="0"/>
                  </a:moveTo>
                  <a:cubicBezTo>
                    <a:pt x="14623" y="-2"/>
                    <a:pt x="14586" y="20"/>
                    <a:pt x="14547" y="71"/>
                  </a:cubicBezTo>
                  <a:cubicBezTo>
                    <a:pt x="14495" y="141"/>
                    <a:pt x="14424" y="183"/>
                    <a:pt x="14386" y="161"/>
                  </a:cubicBezTo>
                  <a:cubicBezTo>
                    <a:pt x="14368" y="151"/>
                    <a:pt x="14345" y="153"/>
                    <a:pt x="14317" y="161"/>
                  </a:cubicBezTo>
                  <a:cubicBezTo>
                    <a:pt x="14316" y="161"/>
                    <a:pt x="14313" y="161"/>
                    <a:pt x="14313" y="161"/>
                  </a:cubicBezTo>
                  <a:cubicBezTo>
                    <a:pt x="14173" y="267"/>
                    <a:pt x="14040" y="370"/>
                    <a:pt x="13936" y="466"/>
                  </a:cubicBezTo>
                  <a:cubicBezTo>
                    <a:pt x="13798" y="622"/>
                    <a:pt x="13673" y="803"/>
                    <a:pt x="13639" y="938"/>
                  </a:cubicBezTo>
                  <a:cubicBezTo>
                    <a:pt x="13616" y="1033"/>
                    <a:pt x="13561" y="1113"/>
                    <a:pt x="13516" y="1117"/>
                  </a:cubicBezTo>
                  <a:cubicBezTo>
                    <a:pt x="13472" y="1121"/>
                    <a:pt x="13353" y="1280"/>
                    <a:pt x="13251" y="1470"/>
                  </a:cubicBezTo>
                  <a:cubicBezTo>
                    <a:pt x="13081" y="1787"/>
                    <a:pt x="13071" y="1841"/>
                    <a:pt x="13139" y="2133"/>
                  </a:cubicBezTo>
                  <a:cubicBezTo>
                    <a:pt x="13174" y="2283"/>
                    <a:pt x="13201" y="2452"/>
                    <a:pt x="13209" y="2558"/>
                  </a:cubicBezTo>
                  <a:cubicBezTo>
                    <a:pt x="13210" y="2567"/>
                    <a:pt x="13212" y="2586"/>
                    <a:pt x="13212" y="2593"/>
                  </a:cubicBezTo>
                  <a:cubicBezTo>
                    <a:pt x="13212" y="2637"/>
                    <a:pt x="13253" y="2743"/>
                    <a:pt x="13305" y="2856"/>
                  </a:cubicBezTo>
                  <a:cubicBezTo>
                    <a:pt x="13325" y="2887"/>
                    <a:pt x="13350" y="2916"/>
                    <a:pt x="13374" y="2940"/>
                  </a:cubicBezTo>
                  <a:cubicBezTo>
                    <a:pt x="13502" y="3070"/>
                    <a:pt x="13532" y="3187"/>
                    <a:pt x="13532" y="3526"/>
                  </a:cubicBezTo>
                  <a:cubicBezTo>
                    <a:pt x="13532" y="3779"/>
                    <a:pt x="13570" y="3990"/>
                    <a:pt x="13628" y="4064"/>
                  </a:cubicBezTo>
                  <a:cubicBezTo>
                    <a:pt x="13689" y="4142"/>
                    <a:pt x="13720" y="4359"/>
                    <a:pt x="13720" y="4661"/>
                  </a:cubicBezTo>
                  <a:cubicBezTo>
                    <a:pt x="13720" y="4759"/>
                    <a:pt x="13725" y="4842"/>
                    <a:pt x="13732" y="4918"/>
                  </a:cubicBezTo>
                  <a:cubicBezTo>
                    <a:pt x="13735" y="4943"/>
                    <a:pt x="13736" y="4972"/>
                    <a:pt x="13740" y="4996"/>
                  </a:cubicBezTo>
                  <a:cubicBezTo>
                    <a:pt x="13769" y="5208"/>
                    <a:pt x="13845" y="5391"/>
                    <a:pt x="14028" y="5767"/>
                  </a:cubicBezTo>
                  <a:cubicBezTo>
                    <a:pt x="14398" y="6525"/>
                    <a:pt x="14439" y="6678"/>
                    <a:pt x="14320" y="6831"/>
                  </a:cubicBezTo>
                  <a:cubicBezTo>
                    <a:pt x="14314" y="6838"/>
                    <a:pt x="14311" y="6846"/>
                    <a:pt x="14305" y="6855"/>
                  </a:cubicBezTo>
                  <a:cubicBezTo>
                    <a:pt x="14289" y="6893"/>
                    <a:pt x="14271" y="6935"/>
                    <a:pt x="14247" y="6980"/>
                  </a:cubicBezTo>
                  <a:cubicBezTo>
                    <a:pt x="14238" y="7012"/>
                    <a:pt x="14232" y="7045"/>
                    <a:pt x="14232" y="7070"/>
                  </a:cubicBezTo>
                  <a:cubicBezTo>
                    <a:pt x="14232" y="7138"/>
                    <a:pt x="14166" y="7260"/>
                    <a:pt x="14090" y="7339"/>
                  </a:cubicBezTo>
                  <a:cubicBezTo>
                    <a:pt x="14064" y="7365"/>
                    <a:pt x="14045" y="7378"/>
                    <a:pt x="14024" y="7392"/>
                  </a:cubicBezTo>
                  <a:lnTo>
                    <a:pt x="13986" y="7464"/>
                  </a:lnTo>
                  <a:lnTo>
                    <a:pt x="13936" y="7416"/>
                  </a:lnTo>
                  <a:cubicBezTo>
                    <a:pt x="13879" y="7400"/>
                    <a:pt x="13810" y="7329"/>
                    <a:pt x="13682" y="7195"/>
                  </a:cubicBezTo>
                  <a:cubicBezTo>
                    <a:pt x="13596" y="7106"/>
                    <a:pt x="13491" y="7012"/>
                    <a:pt x="13382" y="6920"/>
                  </a:cubicBezTo>
                  <a:cubicBezTo>
                    <a:pt x="13127" y="6721"/>
                    <a:pt x="12850" y="6524"/>
                    <a:pt x="12628" y="6394"/>
                  </a:cubicBezTo>
                  <a:cubicBezTo>
                    <a:pt x="12523" y="6338"/>
                    <a:pt x="12428" y="6295"/>
                    <a:pt x="12354" y="6275"/>
                  </a:cubicBezTo>
                  <a:cubicBezTo>
                    <a:pt x="12291" y="6257"/>
                    <a:pt x="12246" y="6240"/>
                    <a:pt x="12200" y="6221"/>
                  </a:cubicBezTo>
                  <a:cubicBezTo>
                    <a:pt x="12170" y="6214"/>
                    <a:pt x="12135" y="6203"/>
                    <a:pt x="12116" y="6185"/>
                  </a:cubicBezTo>
                  <a:cubicBezTo>
                    <a:pt x="11981" y="6101"/>
                    <a:pt x="11962" y="5978"/>
                    <a:pt x="12008" y="5731"/>
                  </a:cubicBezTo>
                  <a:cubicBezTo>
                    <a:pt x="12098" y="5244"/>
                    <a:pt x="12098" y="3891"/>
                    <a:pt x="12008" y="3723"/>
                  </a:cubicBezTo>
                  <a:cubicBezTo>
                    <a:pt x="11892" y="3506"/>
                    <a:pt x="11971" y="3295"/>
                    <a:pt x="12147" y="3346"/>
                  </a:cubicBezTo>
                  <a:cubicBezTo>
                    <a:pt x="12264" y="3381"/>
                    <a:pt x="12309" y="3327"/>
                    <a:pt x="12377" y="3083"/>
                  </a:cubicBezTo>
                  <a:cubicBezTo>
                    <a:pt x="12425" y="2915"/>
                    <a:pt x="12448" y="2750"/>
                    <a:pt x="12428" y="2719"/>
                  </a:cubicBezTo>
                  <a:cubicBezTo>
                    <a:pt x="12407" y="2688"/>
                    <a:pt x="12418" y="2586"/>
                    <a:pt x="12451" y="2492"/>
                  </a:cubicBezTo>
                  <a:cubicBezTo>
                    <a:pt x="12495" y="2364"/>
                    <a:pt x="12471" y="2261"/>
                    <a:pt x="12354" y="2091"/>
                  </a:cubicBezTo>
                  <a:lnTo>
                    <a:pt x="12200" y="1870"/>
                  </a:lnTo>
                  <a:lnTo>
                    <a:pt x="12358" y="1643"/>
                  </a:lnTo>
                  <a:cubicBezTo>
                    <a:pt x="12376" y="1618"/>
                    <a:pt x="12390" y="1595"/>
                    <a:pt x="12404" y="1571"/>
                  </a:cubicBezTo>
                  <a:cubicBezTo>
                    <a:pt x="12444" y="1480"/>
                    <a:pt x="12482" y="1388"/>
                    <a:pt x="12504" y="1314"/>
                  </a:cubicBezTo>
                  <a:cubicBezTo>
                    <a:pt x="12521" y="1195"/>
                    <a:pt x="12486" y="1082"/>
                    <a:pt x="12404" y="956"/>
                  </a:cubicBezTo>
                  <a:cubicBezTo>
                    <a:pt x="12344" y="863"/>
                    <a:pt x="12294" y="693"/>
                    <a:pt x="12293" y="579"/>
                  </a:cubicBezTo>
                  <a:cubicBezTo>
                    <a:pt x="12292" y="516"/>
                    <a:pt x="12290" y="472"/>
                    <a:pt x="12274" y="442"/>
                  </a:cubicBezTo>
                  <a:cubicBezTo>
                    <a:pt x="12270" y="436"/>
                    <a:pt x="12263" y="430"/>
                    <a:pt x="12258" y="424"/>
                  </a:cubicBezTo>
                  <a:cubicBezTo>
                    <a:pt x="12253" y="419"/>
                    <a:pt x="12249" y="416"/>
                    <a:pt x="12243" y="412"/>
                  </a:cubicBezTo>
                  <a:cubicBezTo>
                    <a:pt x="12203" y="386"/>
                    <a:pt x="12134" y="386"/>
                    <a:pt x="12008" y="394"/>
                  </a:cubicBezTo>
                  <a:cubicBezTo>
                    <a:pt x="11881" y="403"/>
                    <a:pt x="11778" y="411"/>
                    <a:pt x="11689" y="424"/>
                  </a:cubicBezTo>
                  <a:cubicBezTo>
                    <a:pt x="11687" y="425"/>
                    <a:pt x="11686" y="423"/>
                    <a:pt x="11685" y="424"/>
                  </a:cubicBezTo>
                  <a:cubicBezTo>
                    <a:pt x="11610" y="486"/>
                    <a:pt x="11553" y="498"/>
                    <a:pt x="11504" y="460"/>
                  </a:cubicBezTo>
                  <a:cubicBezTo>
                    <a:pt x="11427" y="480"/>
                    <a:pt x="11369" y="502"/>
                    <a:pt x="11339" y="532"/>
                  </a:cubicBezTo>
                  <a:cubicBezTo>
                    <a:pt x="11245" y="621"/>
                    <a:pt x="11078" y="575"/>
                    <a:pt x="10888" y="424"/>
                  </a:cubicBezTo>
                  <a:cubicBezTo>
                    <a:pt x="10877" y="415"/>
                    <a:pt x="10863" y="406"/>
                    <a:pt x="10850" y="394"/>
                  </a:cubicBezTo>
                  <a:cubicBezTo>
                    <a:pt x="10832" y="378"/>
                    <a:pt x="10815" y="370"/>
                    <a:pt x="10796" y="352"/>
                  </a:cubicBezTo>
                  <a:cubicBezTo>
                    <a:pt x="10533" y="101"/>
                    <a:pt x="10372" y="103"/>
                    <a:pt x="10200" y="376"/>
                  </a:cubicBezTo>
                  <a:cubicBezTo>
                    <a:pt x="10129" y="488"/>
                    <a:pt x="9898" y="668"/>
                    <a:pt x="9688" y="771"/>
                  </a:cubicBezTo>
                  <a:cubicBezTo>
                    <a:pt x="9384" y="919"/>
                    <a:pt x="9235" y="1070"/>
                    <a:pt x="8949" y="1524"/>
                  </a:cubicBezTo>
                  <a:cubicBezTo>
                    <a:pt x="8810" y="1746"/>
                    <a:pt x="8664" y="2020"/>
                    <a:pt x="8568" y="2235"/>
                  </a:cubicBezTo>
                  <a:cubicBezTo>
                    <a:pt x="8563" y="2253"/>
                    <a:pt x="8555" y="2272"/>
                    <a:pt x="8545" y="2289"/>
                  </a:cubicBezTo>
                  <a:cubicBezTo>
                    <a:pt x="8517" y="2355"/>
                    <a:pt x="8494" y="2415"/>
                    <a:pt x="8480" y="2462"/>
                  </a:cubicBezTo>
                  <a:cubicBezTo>
                    <a:pt x="8419" y="2666"/>
                    <a:pt x="8338" y="2889"/>
                    <a:pt x="8303" y="2958"/>
                  </a:cubicBezTo>
                  <a:cubicBezTo>
                    <a:pt x="8268" y="3027"/>
                    <a:pt x="8228" y="3285"/>
                    <a:pt x="8214" y="3526"/>
                  </a:cubicBezTo>
                  <a:cubicBezTo>
                    <a:pt x="8199" y="3797"/>
                    <a:pt x="8210" y="3917"/>
                    <a:pt x="8272" y="4046"/>
                  </a:cubicBezTo>
                  <a:cubicBezTo>
                    <a:pt x="8289" y="4073"/>
                    <a:pt x="8301" y="4099"/>
                    <a:pt x="8322" y="4129"/>
                  </a:cubicBezTo>
                  <a:cubicBezTo>
                    <a:pt x="8335" y="4148"/>
                    <a:pt x="8345" y="4165"/>
                    <a:pt x="8357" y="4183"/>
                  </a:cubicBezTo>
                  <a:cubicBezTo>
                    <a:pt x="8366" y="4196"/>
                    <a:pt x="8370" y="4205"/>
                    <a:pt x="8380" y="4219"/>
                  </a:cubicBezTo>
                  <a:cubicBezTo>
                    <a:pt x="8483" y="4362"/>
                    <a:pt x="8554" y="4535"/>
                    <a:pt x="8538" y="4601"/>
                  </a:cubicBezTo>
                  <a:cubicBezTo>
                    <a:pt x="8521" y="4668"/>
                    <a:pt x="8603" y="4863"/>
                    <a:pt x="8718" y="5038"/>
                  </a:cubicBezTo>
                  <a:cubicBezTo>
                    <a:pt x="8745" y="5077"/>
                    <a:pt x="8761" y="5117"/>
                    <a:pt x="8784" y="5157"/>
                  </a:cubicBezTo>
                  <a:cubicBezTo>
                    <a:pt x="8869" y="5253"/>
                    <a:pt x="8916" y="5350"/>
                    <a:pt x="8919" y="5438"/>
                  </a:cubicBezTo>
                  <a:cubicBezTo>
                    <a:pt x="8922" y="5452"/>
                    <a:pt x="8930" y="5465"/>
                    <a:pt x="8930" y="5474"/>
                  </a:cubicBezTo>
                  <a:cubicBezTo>
                    <a:pt x="8932" y="5539"/>
                    <a:pt x="8968" y="5578"/>
                    <a:pt x="9011" y="5564"/>
                  </a:cubicBezTo>
                  <a:cubicBezTo>
                    <a:pt x="9116" y="5529"/>
                    <a:pt x="9465" y="5820"/>
                    <a:pt x="9465" y="5940"/>
                  </a:cubicBezTo>
                  <a:cubicBezTo>
                    <a:pt x="9507" y="5983"/>
                    <a:pt x="9541" y="6011"/>
                    <a:pt x="9573" y="6036"/>
                  </a:cubicBezTo>
                  <a:cubicBezTo>
                    <a:pt x="9578" y="6036"/>
                    <a:pt x="9582" y="6036"/>
                    <a:pt x="9588" y="6036"/>
                  </a:cubicBezTo>
                  <a:cubicBezTo>
                    <a:pt x="9656" y="6036"/>
                    <a:pt x="9727" y="6077"/>
                    <a:pt x="9746" y="6125"/>
                  </a:cubicBezTo>
                  <a:cubicBezTo>
                    <a:pt x="9793" y="6244"/>
                    <a:pt x="9671" y="6379"/>
                    <a:pt x="9400" y="6514"/>
                  </a:cubicBezTo>
                  <a:cubicBezTo>
                    <a:pt x="9371" y="6528"/>
                    <a:pt x="9350" y="6534"/>
                    <a:pt x="9326" y="6544"/>
                  </a:cubicBezTo>
                  <a:cubicBezTo>
                    <a:pt x="9313" y="6550"/>
                    <a:pt x="9297" y="6558"/>
                    <a:pt x="9284" y="6562"/>
                  </a:cubicBezTo>
                  <a:cubicBezTo>
                    <a:pt x="9160" y="6595"/>
                    <a:pt x="9068" y="6539"/>
                    <a:pt x="8811" y="6323"/>
                  </a:cubicBezTo>
                  <a:cubicBezTo>
                    <a:pt x="8444" y="6015"/>
                    <a:pt x="8195" y="5510"/>
                    <a:pt x="8195" y="5068"/>
                  </a:cubicBezTo>
                  <a:cubicBezTo>
                    <a:pt x="8195" y="5030"/>
                    <a:pt x="8187" y="4966"/>
                    <a:pt x="8176" y="4900"/>
                  </a:cubicBezTo>
                  <a:cubicBezTo>
                    <a:pt x="8175" y="4893"/>
                    <a:pt x="8173" y="4890"/>
                    <a:pt x="8172" y="4882"/>
                  </a:cubicBezTo>
                  <a:cubicBezTo>
                    <a:pt x="8171" y="4873"/>
                    <a:pt x="8166" y="4857"/>
                    <a:pt x="8164" y="4846"/>
                  </a:cubicBezTo>
                  <a:cubicBezTo>
                    <a:pt x="8114" y="4583"/>
                    <a:pt x="7996" y="4141"/>
                    <a:pt x="7803" y="3502"/>
                  </a:cubicBezTo>
                  <a:cubicBezTo>
                    <a:pt x="7703" y="3172"/>
                    <a:pt x="7609" y="3035"/>
                    <a:pt x="7333" y="2826"/>
                  </a:cubicBezTo>
                  <a:cubicBezTo>
                    <a:pt x="7143" y="2682"/>
                    <a:pt x="6879" y="2562"/>
                    <a:pt x="6749" y="2558"/>
                  </a:cubicBezTo>
                  <a:cubicBezTo>
                    <a:pt x="6596" y="2553"/>
                    <a:pt x="6416" y="2651"/>
                    <a:pt x="6248" y="2815"/>
                  </a:cubicBezTo>
                  <a:cubicBezTo>
                    <a:pt x="6136" y="2934"/>
                    <a:pt x="6031" y="3074"/>
                    <a:pt x="5941" y="3221"/>
                  </a:cubicBezTo>
                  <a:cubicBezTo>
                    <a:pt x="5894" y="3302"/>
                    <a:pt x="5850" y="3389"/>
                    <a:pt x="5814" y="3478"/>
                  </a:cubicBezTo>
                  <a:cubicBezTo>
                    <a:pt x="5766" y="3596"/>
                    <a:pt x="5720" y="3682"/>
                    <a:pt x="5675" y="3747"/>
                  </a:cubicBezTo>
                  <a:cubicBezTo>
                    <a:pt x="5640" y="3821"/>
                    <a:pt x="5607" y="3866"/>
                    <a:pt x="5590" y="3866"/>
                  </a:cubicBezTo>
                  <a:cubicBezTo>
                    <a:pt x="5585" y="3866"/>
                    <a:pt x="5579" y="3859"/>
                    <a:pt x="5571" y="3848"/>
                  </a:cubicBezTo>
                  <a:cubicBezTo>
                    <a:pt x="5562" y="3853"/>
                    <a:pt x="5553" y="3853"/>
                    <a:pt x="5544" y="3854"/>
                  </a:cubicBezTo>
                  <a:cubicBezTo>
                    <a:pt x="5507" y="3862"/>
                    <a:pt x="5472" y="3842"/>
                    <a:pt x="5448" y="3783"/>
                  </a:cubicBezTo>
                  <a:cubicBezTo>
                    <a:pt x="5438" y="3759"/>
                    <a:pt x="5432" y="3733"/>
                    <a:pt x="5425" y="3699"/>
                  </a:cubicBezTo>
                  <a:cubicBezTo>
                    <a:pt x="5406" y="3605"/>
                    <a:pt x="5337" y="3349"/>
                    <a:pt x="5271" y="3131"/>
                  </a:cubicBezTo>
                  <a:cubicBezTo>
                    <a:pt x="5271" y="3130"/>
                    <a:pt x="5271" y="3126"/>
                    <a:pt x="5271" y="3125"/>
                  </a:cubicBezTo>
                  <a:cubicBezTo>
                    <a:pt x="5205" y="2906"/>
                    <a:pt x="5118" y="2498"/>
                    <a:pt x="5079" y="2217"/>
                  </a:cubicBezTo>
                  <a:cubicBezTo>
                    <a:pt x="4993" y="1598"/>
                    <a:pt x="4880" y="1384"/>
                    <a:pt x="4529" y="1177"/>
                  </a:cubicBezTo>
                  <a:cubicBezTo>
                    <a:pt x="4505" y="1163"/>
                    <a:pt x="4482" y="1152"/>
                    <a:pt x="4459" y="1141"/>
                  </a:cubicBezTo>
                  <a:cubicBezTo>
                    <a:pt x="4374" y="1105"/>
                    <a:pt x="4291" y="1079"/>
                    <a:pt x="4209" y="1069"/>
                  </a:cubicBezTo>
                  <a:cubicBezTo>
                    <a:pt x="4187" y="1068"/>
                    <a:pt x="4163" y="1068"/>
                    <a:pt x="4140" y="1069"/>
                  </a:cubicBezTo>
                  <a:cubicBezTo>
                    <a:pt x="4135" y="1069"/>
                    <a:pt x="4130" y="1069"/>
                    <a:pt x="4125" y="1069"/>
                  </a:cubicBezTo>
                  <a:cubicBezTo>
                    <a:pt x="4080" y="1074"/>
                    <a:pt x="4035" y="1085"/>
                    <a:pt x="3986" y="1099"/>
                  </a:cubicBezTo>
                  <a:cubicBezTo>
                    <a:pt x="3662" y="1193"/>
                    <a:pt x="3597" y="1245"/>
                    <a:pt x="3251" y="1709"/>
                  </a:cubicBezTo>
                  <a:cubicBezTo>
                    <a:pt x="3174" y="1813"/>
                    <a:pt x="3119" y="1893"/>
                    <a:pt x="3078" y="1972"/>
                  </a:cubicBezTo>
                  <a:cubicBezTo>
                    <a:pt x="3041" y="2056"/>
                    <a:pt x="3013" y="2152"/>
                    <a:pt x="2990" y="2259"/>
                  </a:cubicBezTo>
                  <a:cubicBezTo>
                    <a:pt x="2976" y="2341"/>
                    <a:pt x="2967" y="2436"/>
                    <a:pt x="2959" y="2558"/>
                  </a:cubicBezTo>
                  <a:cubicBezTo>
                    <a:pt x="2941" y="2829"/>
                    <a:pt x="2908" y="3125"/>
                    <a:pt x="2886" y="3215"/>
                  </a:cubicBezTo>
                  <a:cubicBezTo>
                    <a:pt x="2858" y="3325"/>
                    <a:pt x="2876" y="3376"/>
                    <a:pt x="2943" y="3376"/>
                  </a:cubicBezTo>
                  <a:cubicBezTo>
                    <a:pt x="2968" y="3376"/>
                    <a:pt x="3009" y="3425"/>
                    <a:pt x="3051" y="3490"/>
                  </a:cubicBezTo>
                  <a:cubicBezTo>
                    <a:pt x="3059" y="3501"/>
                    <a:pt x="3069" y="3512"/>
                    <a:pt x="3078" y="3526"/>
                  </a:cubicBezTo>
                  <a:cubicBezTo>
                    <a:pt x="3097" y="3557"/>
                    <a:pt x="3116" y="3594"/>
                    <a:pt x="3136" y="3633"/>
                  </a:cubicBezTo>
                  <a:cubicBezTo>
                    <a:pt x="3138" y="3637"/>
                    <a:pt x="3138" y="3641"/>
                    <a:pt x="3140" y="3645"/>
                  </a:cubicBezTo>
                  <a:cubicBezTo>
                    <a:pt x="3312" y="3980"/>
                    <a:pt x="3517" y="4538"/>
                    <a:pt x="3520" y="4757"/>
                  </a:cubicBezTo>
                  <a:cubicBezTo>
                    <a:pt x="3524" y="4951"/>
                    <a:pt x="3498" y="4994"/>
                    <a:pt x="3394" y="4972"/>
                  </a:cubicBezTo>
                  <a:cubicBezTo>
                    <a:pt x="3321" y="4957"/>
                    <a:pt x="3135" y="5058"/>
                    <a:pt x="2982" y="5193"/>
                  </a:cubicBezTo>
                  <a:cubicBezTo>
                    <a:pt x="2805" y="5349"/>
                    <a:pt x="2650" y="5414"/>
                    <a:pt x="2559" y="5378"/>
                  </a:cubicBezTo>
                  <a:cubicBezTo>
                    <a:pt x="2538" y="5370"/>
                    <a:pt x="2521" y="5369"/>
                    <a:pt x="2505" y="5366"/>
                  </a:cubicBezTo>
                  <a:cubicBezTo>
                    <a:pt x="2444" y="5379"/>
                    <a:pt x="2416" y="5419"/>
                    <a:pt x="2416" y="5492"/>
                  </a:cubicBezTo>
                  <a:cubicBezTo>
                    <a:pt x="2416" y="5575"/>
                    <a:pt x="2302" y="5735"/>
                    <a:pt x="2128" y="5928"/>
                  </a:cubicBezTo>
                  <a:cubicBezTo>
                    <a:pt x="1938" y="6177"/>
                    <a:pt x="1718" y="6430"/>
                    <a:pt x="1658" y="6430"/>
                  </a:cubicBezTo>
                  <a:cubicBezTo>
                    <a:pt x="1630" y="6430"/>
                    <a:pt x="1556" y="6519"/>
                    <a:pt x="1493" y="6627"/>
                  </a:cubicBezTo>
                  <a:cubicBezTo>
                    <a:pt x="1478" y="6652"/>
                    <a:pt x="1463" y="6677"/>
                    <a:pt x="1447" y="6699"/>
                  </a:cubicBezTo>
                  <a:cubicBezTo>
                    <a:pt x="1445" y="6701"/>
                    <a:pt x="1444" y="6703"/>
                    <a:pt x="1443" y="6705"/>
                  </a:cubicBezTo>
                  <a:cubicBezTo>
                    <a:pt x="1415" y="6746"/>
                    <a:pt x="1380" y="6773"/>
                    <a:pt x="1347" y="6795"/>
                  </a:cubicBezTo>
                  <a:cubicBezTo>
                    <a:pt x="1341" y="6799"/>
                    <a:pt x="1337" y="6810"/>
                    <a:pt x="1331" y="6813"/>
                  </a:cubicBezTo>
                  <a:cubicBezTo>
                    <a:pt x="1330" y="6813"/>
                    <a:pt x="1328" y="6812"/>
                    <a:pt x="1327" y="6813"/>
                  </a:cubicBezTo>
                  <a:cubicBezTo>
                    <a:pt x="1314" y="6820"/>
                    <a:pt x="1303" y="6825"/>
                    <a:pt x="1293" y="6825"/>
                  </a:cubicBezTo>
                  <a:cubicBezTo>
                    <a:pt x="1245" y="6825"/>
                    <a:pt x="965" y="7002"/>
                    <a:pt x="673" y="7219"/>
                  </a:cubicBezTo>
                  <a:cubicBezTo>
                    <a:pt x="382" y="7436"/>
                    <a:pt x="113" y="7613"/>
                    <a:pt x="73" y="7613"/>
                  </a:cubicBezTo>
                  <a:cubicBezTo>
                    <a:pt x="70" y="7613"/>
                    <a:pt x="65" y="7617"/>
                    <a:pt x="62" y="7631"/>
                  </a:cubicBezTo>
                  <a:cubicBezTo>
                    <a:pt x="53" y="7677"/>
                    <a:pt x="45" y="7788"/>
                    <a:pt x="38" y="7972"/>
                  </a:cubicBezTo>
                  <a:cubicBezTo>
                    <a:pt x="38" y="7975"/>
                    <a:pt x="39" y="7975"/>
                    <a:pt x="38" y="7978"/>
                  </a:cubicBezTo>
                  <a:cubicBezTo>
                    <a:pt x="35" y="8074"/>
                    <a:pt x="34" y="8295"/>
                    <a:pt x="31" y="8432"/>
                  </a:cubicBezTo>
                  <a:cubicBezTo>
                    <a:pt x="18" y="9061"/>
                    <a:pt x="8" y="10008"/>
                    <a:pt x="4" y="11492"/>
                  </a:cubicBezTo>
                  <a:cubicBezTo>
                    <a:pt x="1" y="12363"/>
                    <a:pt x="0" y="13378"/>
                    <a:pt x="0" y="14606"/>
                  </a:cubicBezTo>
                  <a:lnTo>
                    <a:pt x="0" y="21598"/>
                  </a:lnTo>
                  <a:lnTo>
                    <a:pt x="10800" y="21598"/>
                  </a:lnTo>
                  <a:lnTo>
                    <a:pt x="21600" y="21598"/>
                  </a:lnTo>
                  <a:lnTo>
                    <a:pt x="21585" y="10494"/>
                  </a:lnTo>
                  <a:cubicBezTo>
                    <a:pt x="21580" y="7441"/>
                    <a:pt x="21575" y="5025"/>
                    <a:pt x="21569" y="3591"/>
                  </a:cubicBezTo>
                  <a:cubicBezTo>
                    <a:pt x="21569" y="3584"/>
                    <a:pt x="21569" y="3580"/>
                    <a:pt x="21569" y="3574"/>
                  </a:cubicBezTo>
                  <a:cubicBezTo>
                    <a:pt x="21566" y="2702"/>
                    <a:pt x="21561" y="2199"/>
                    <a:pt x="21558" y="2145"/>
                  </a:cubicBezTo>
                  <a:cubicBezTo>
                    <a:pt x="21556" y="2139"/>
                    <a:pt x="21552" y="2276"/>
                    <a:pt x="21550" y="2587"/>
                  </a:cubicBezTo>
                  <a:cubicBezTo>
                    <a:pt x="21545" y="3415"/>
                    <a:pt x="21536" y="4161"/>
                    <a:pt x="21523" y="4745"/>
                  </a:cubicBezTo>
                  <a:cubicBezTo>
                    <a:pt x="21510" y="5395"/>
                    <a:pt x="21496" y="5844"/>
                    <a:pt x="21481" y="5868"/>
                  </a:cubicBezTo>
                  <a:cubicBezTo>
                    <a:pt x="21480" y="5869"/>
                    <a:pt x="21478" y="5868"/>
                    <a:pt x="21477" y="5868"/>
                  </a:cubicBezTo>
                  <a:cubicBezTo>
                    <a:pt x="21446" y="5917"/>
                    <a:pt x="21386" y="5835"/>
                    <a:pt x="21327" y="5671"/>
                  </a:cubicBezTo>
                  <a:cubicBezTo>
                    <a:pt x="21304" y="5623"/>
                    <a:pt x="21281" y="5571"/>
                    <a:pt x="21258" y="5510"/>
                  </a:cubicBezTo>
                  <a:cubicBezTo>
                    <a:pt x="20987" y="4795"/>
                    <a:pt x="20826" y="4668"/>
                    <a:pt x="20088" y="4613"/>
                  </a:cubicBezTo>
                  <a:cubicBezTo>
                    <a:pt x="19737" y="4587"/>
                    <a:pt x="19354" y="4503"/>
                    <a:pt x="19238" y="4428"/>
                  </a:cubicBezTo>
                  <a:cubicBezTo>
                    <a:pt x="18983" y="4263"/>
                    <a:pt x="18598" y="3561"/>
                    <a:pt x="18495" y="3072"/>
                  </a:cubicBezTo>
                  <a:cubicBezTo>
                    <a:pt x="18487" y="3031"/>
                    <a:pt x="18466" y="2970"/>
                    <a:pt x="18445" y="2910"/>
                  </a:cubicBezTo>
                  <a:cubicBezTo>
                    <a:pt x="18440" y="2895"/>
                    <a:pt x="18439" y="2884"/>
                    <a:pt x="18433" y="2868"/>
                  </a:cubicBezTo>
                  <a:cubicBezTo>
                    <a:pt x="18349" y="2637"/>
                    <a:pt x="18197" y="2312"/>
                    <a:pt x="18045" y="2032"/>
                  </a:cubicBezTo>
                  <a:cubicBezTo>
                    <a:pt x="17739" y="1468"/>
                    <a:pt x="17422" y="1111"/>
                    <a:pt x="17121" y="980"/>
                  </a:cubicBezTo>
                  <a:cubicBezTo>
                    <a:pt x="16935" y="922"/>
                    <a:pt x="16740" y="937"/>
                    <a:pt x="16541" y="1028"/>
                  </a:cubicBezTo>
                  <a:cubicBezTo>
                    <a:pt x="16525" y="1039"/>
                    <a:pt x="16510" y="1051"/>
                    <a:pt x="16494" y="1063"/>
                  </a:cubicBezTo>
                  <a:cubicBezTo>
                    <a:pt x="16388" y="1150"/>
                    <a:pt x="16308" y="1196"/>
                    <a:pt x="16233" y="1195"/>
                  </a:cubicBezTo>
                  <a:lnTo>
                    <a:pt x="16140" y="1249"/>
                  </a:lnTo>
                  <a:lnTo>
                    <a:pt x="15971" y="1010"/>
                  </a:lnTo>
                  <a:cubicBezTo>
                    <a:pt x="15913" y="925"/>
                    <a:pt x="15854" y="804"/>
                    <a:pt x="15798" y="693"/>
                  </a:cubicBezTo>
                  <a:cubicBezTo>
                    <a:pt x="15631" y="402"/>
                    <a:pt x="15517" y="289"/>
                    <a:pt x="15367" y="263"/>
                  </a:cubicBezTo>
                  <a:cubicBezTo>
                    <a:pt x="15249" y="242"/>
                    <a:pt x="15037" y="159"/>
                    <a:pt x="14898" y="83"/>
                  </a:cubicBezTo>
                  <a:cubicBezTo>
                    <a:pt x="14794" y="27"/>
                    <a:pt x="14726" y="1"/>
                    <a:pt x="14674" y="0"/>
                  </a:cubicBezTo>
                  <a:close/>
                  <a:moveTo>
                    <a:pt x="1824" y="8904"/>
                  </a:moveTo>
                  <a:cubicBezTo>
                    <a:pt x="1915" y="8898"/>
                    <a:pt x="1987" y="8967"/>
                    <a:pt x="2132" y="9137"/>
                  </a:cubicBezTo>
                  <a:cubicBezTo>
                    <a:pt x="2272" y="9303"/>
                    <a:pt x="2402" y="9616"/>
                    <a:pt x="2539" y="10130"/>
                  </a:cubicBezTo>
                  <a:cubicBezTo>
                    <a:pt x="2661" y="10583"/>
                    <a:pt x="2720" y="10918"/>
                    <a:pt x="2686" y="10972"/>
                  </a:cubicBezTo>
                  <a:cubicBezTo>
                    <a:pt x="2651" y="11026"/>
                    <a:pt x="2393" y="10670"/>
                    <a:pt x="2039" y="10076"/>
                  </a:cubicBezTo>
                  <a:lnTo>
                    <a:pt x="1831" y="9729"/>
                  </a:lnTo>
                  <a:cubicBezTo>
                    <a:pt x="1801" y="9745"/>
                    <a:pt x="1768" y="9731"/>
                    <a:pt x="1751" y="9687"/>
                  </a:cubicBezTo>
                  <a:cubicBezTo>
                    <a:pt x="1738" y="9656"/>
                    <a:pt x="1738" y="9617"/>
                    <a:pt x="1747" y="9586"/>
                  </a:cubicBezTo>
                  <a:lnTo>
                    <a:pt x="1451" y="9090"/>
                  </a:lnTo>
                  <a:lnTo>
                    <a:pt x="1620" y="8988"/>
                  </a:lnTo>
                  <a:cubicBezTo>
                    <a:pt x="1709" y="8935"/>
                    <a:pt x="1769" y="8908"/>
                    <a:pt x="1824" y="8904"/>
                  </a:cubicBezTo>
                  <a:close/>
                </a:path>
              </a:pathLst>
            </a:custGeom>
            <a:ln w="12700" cap="flat">
              <a:noFill/>
              <a:miter lim="400000"/>
            </a:ln>
            <a:effectLst/>
          </p:spPr>
        </p:pic>
      </p:grpSp>
      <p:grpSp>
        <p:nvGrpSpPr>
          <p:cNvPr id="140" name="Group 140"/>
          <p:cNvGrpSpPr/>
          <p:nvPr/>
        </p:nvGrpSpPr>
        <p:grpSpPr>
          <a:xfrm>
            <a:off x="1408151" y="6308078"/>
            <a:ext cx="2777737" cy="2723025"/>
            <a:chOff x="0" y="0"/>
            <a:chExt cx="2777735" cy="2723023"/>
          </a:xfrm>
        </p:grpSpPr>
        <p:sp>
          <p:nvSpPr>
            <p:cNvPr id="138" name="Shape 138"/>
            <p:cNvSpPr/>
            <p:nvPr/>
          </p:nvSpPr>
          <p:spPr>
            <a:xfrm>
              <a:off x="0" y="0"/>
              <a:ext cx="2777736" cy="2723024"/>
            </a:xfrm>
            <a:prstGeom prst="ellipse">
              <a:avLst/>
            </a:prstGeom>
            <a:gradFill flip="none" rotWithShape="1">
              <a:gsLst>
                <a:gs pos="0">
                  <a:srgbClr val="42D3BC">
                    <a:alpha val="68414"/>
                  </a:srgbClr>
                </a:gs>
                <a:gs pos="100000">
                  <a:srgbClr val="245E5F">
                    <a:alpha val="21893"/>
                  </a:srgb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defRPr sz="2400">
                  <a:effectLst>
                    <a:outerShdw sx="100000" sy="100000" kx="0" ky="0" algn="b" rotWithShape="0" blurRad="25400" dist="23998" dir="2700000">
                      <a:srgbClr val="000000">
                        <a:alpha val="31034"/>
                      </a:srgbClr>
                    </a:outerShdw>
                  </a:effectLst>
                </a:defRPr>
              </a:pPr>
            </a:p>
          </p:txBody>
        </p:sp>
        <p:pic>
          <p:nvPicPr>
            <p:cNvPr id="139" name="Captura de pantalla 2016-05-18 a las 12.15.14 a.m..png"/>
            <p:cNvPicPr>
              <a:picLocks noChangeAspect="1"/>
            </p:cNvPicPr>
            <p:nvPr/>
          </p:nvPicPr>
          <p:blipFill>
            <a:blip r:embed="rId6">
              <a:extLst/>
            </a:blip>
            <a:srcRect l="654" t="54" r="2038" b="1058"/>
            <a:stretch>
              <a:fillRect/>
            </a:stretch>
          </p:blipFill>
          <p:spPr>
            <a:xfrm>
              <a:off x="703861" y="260126"/>
              <a:ext cx="1370014" cy="1952626"/>
            </a:xfrm>
            <a:custGeom>
              <a:avLst/>
              <a:gdLst/>
              <a:ahLst/>
              <a:cxnLst>
                <a:cxn ang="0">
                  <a:pos x="wd2" y="hd2"/>
                </a:cxn>
                <a:cxn ang="5400000">
                  <a:pos x="wd2" y="hd2"/>
                </a:cxn>
                <a:cxn ang="10800000">
                  <a:pos x="wd2" y="hd2"/>
                </a:cxn>
                <a:cxn ang="16200000">
                  <a:pos x="wd2" y="hd2"/>
                </a:cxn>
              </a:cxnLst>
              <a:rect l="0" t="0" r="r" b="b"/>
              <a:pathLst>
                <a:path w="21468" h="21600" fill="norm" stroke="1" extrusionOk="0">
                  <a:moveTo>
                    <a:pt x="5355" y="0"/>
                  </a:moveTo>
                  <a:cubicBezTo>
                    <a:pt x="4640" y="2"/>
                    <a:pt x="4284" y="3"/>
                    <a:pt x="4154" y="4"/>
                  </a:cubicBezTo>
                  <a:cubicBezTo>
                    <a:pt x="4124" y="6"/>
                    <a:pt x="5230" y="8"/>
                    <a:pt x="6356" y="9"/>
                  </a:cubicBezTo>
                  <a:lnTo>
                    <a:pt x="6356" y="0"/>
                  </a:lnTo>
                  <a:lnTo>
                    <a:pt x="5355" y="0"/>
                  </a:lnTo>
                  <a:close/>
                  <a:moveTo>
                    <a:pt x="4154" y="233"/>
                  </a:moveTo>
                  <a:lnTo>
                    <a:pt x="4136" y="5431"/>
                  </a:lnTo>
                  <a:cubicBezTo>
                    <a:pt x="4127" y="8424"/>
                    <a:pt x="4071" y="10935"/>
                    <a:pt x="4005" y="11011"/>
                  </a:cubicBezTo>
                  <a:cubicBezTo>
                    <a:pt x="3939" y="11087"/>
                    <a:pt x="3279" y="11147"/>
                    <a:pt x="2544" y="11147"/>
                  </a:cubicBezTo>
                  <a:lnTo>
                    <a:pt x="1207" y="11147"/>
                  </a:lnTo>
                  <a:lnTo>
                    <a:pt x="1207" y="11867"/>
                  </a:lnTo>
                  <a:lnTo>
                    <a:pt x="1207" y="12582"/>
                  </a:lnTo>
                  <a:lnTo>
                    <a:pt x="2413" y="12582"/>
                  </a:lnTo>
                  <a:cubicBezTo>
                    <a:pt x="2905" y="12582"/>
                    <a:pt x="3246" y="12615"/>
                    <a:pt x="3508" y="12675"/>
                  </a:cubicBezTo>
                  <a:lnTo>
                    <a:pt x="3595" y="12675"/>
                  </a:lnTo>
                  <a:lnTo>
                    <a:pt x="3632" y="12705"/>
                  </a:lnTo>
                  <a:cubicBezTo>
                    <a:pt x="3765" y="12747"/>
                    <a:pt x="3884" y="12797"/>
                    <a:pt x="3968" y="12863"/>
                  </a:cubicBezTo>
                  <a:cubicBezTo>
                    <a:pt x="4469" y="13259"/>
                    <a:pt x="4703" y="14282"/>
                    <a:pt x="4360" y="14576"/>
                  </a:cubicBezTo>
                  <a:cubicBezTo>
                    <a:pt x="4162" y="14744"/>
                    <a:pt x="3990" y="14776"/>
                    <a:pt x="3868" y="14694"/>
                  </a:cubicBezTo>
                  <a:cubicBezTo>
                    <a:pt x="3857" y="14691"/>
                    <a:pt x="3849" y="14689"/>
                    <a:pt x="3837" y="14685"/>
                  </a:cubicBezTo>
                  <a:cubicBezTo>
                    <a:pt x="3678" y="14634"/>
                    <a:pt x="3662" y="14609"/>
                    <a:pt x="3707" y="14470"/>
                  </a:cubicBezTo>
                  <a:cubicBezTo>
                    <a:pt x="3709" y="14462"/>
                    <a:pt x="3710" y="14445"/>
                    <a:pt x="3713" y="14435"/>
                  </a:cubicBezTo>
                  <a:cubicBezTo>
                    <a:pt x="3694" y="14359"/>
                    <a:pt x="3682" y="14271"/>
                    <a:pt x="3682" y="14167"/>
                  </a:cubicBezTo>
                  <a:cubicBezTo>
                    <a:pt x="3682" y="13840"/>
                    <a:pt x="3571" y="13698"/>
                    <a:pt x="3315" y="13698"/>
                  </a:cubicBezTo>
                  <a:cubicBezTo>
                    <a:pt x="3022" y="13698"/>
                    <a:pt x="2972" y="13809"/>
                    <a:pt x="3072" y="14246"/>
                  </a:cubicBezTo>
                  <a:cubicBezTo>
                    <a:pt x="3153" y="14600"/>
                    <a:pt x="3088" y="14842"/>
                    <a:pt x="2879" y="14971"/>
                  </a:cubicBezTo>
                  <a:lnTo>
                    <a:pt x="2873" y="14988"/>
                  </a:lnTo>
                  <a:lnTo>
                    <a:pt x="2842" y="14988"/>
                  </a:lnTo>
                  <a:cubicBezTo>
                    <a:pt x="2651" y="15087"/>
                    <a:pt x="2359" y="15108"/>
                    <a:pt x="1959" y="15041"/>
                  </a:cubicBezTo>
                  <a:cubicBezTo>
                    <a:pt x="1854" y="15023"/>
                    <a:pt x="1748" y="14993"/>
                    <a:pt x="1642" y="14958"/>
                  </a:cubicBezTo>
                  <a:cubicBezTo>
                    <a:pt x="1477" y="14946"/>
                    <a:pt x="1354" y="14931"/>
                    <a:pt x="1325" y="14914"/>
                  </a:cubicBezTo>
                  <a:cubicBezTo>
                    <a:pt x="1293" y="14895"/>
                    <a:pt x="1116" y="14732"/>
                    <a:pt x="976" y="14611"/>
                  </a:cubicBezTo>
                  <a:cubicBezTo>
                    <a:pt x="822" y="14502"/>
                    <a:pt x="687" y="14388"/>
                    <a:pt x="578" y="14264"/>
                  </a:cubicBezTo>
                  <a:lnTo>
                    <a:pt x="255" y="13970"/>
                  </a:lnTo>
                  <a:lnTo>
                    <a:pt x="292" y="13662"/>
                  </a:lnTo>
                  <a:cubicBezTo>
                    <a:pt x="295" y="13637"/>
                    <a:pt x="291" y="13627"/>
                    <a:pt x="292" y="13605"/>
                  </a:cubicBezTo>
                  <a:cubicBezTo>
                    <a:pt x="257" y="13482"/>
                    <a:pt x="177" y="13419"/>
                    <a:pt x="81" y="13460"/>
                  </a:cubicBezTo>
                  <a:cubicBezTo>
                    <a:pt x="51" y="13474"/>
                    <a:pt x="24" y="13570"/>
                    <a:pt x="0" y="13715"/>
                  </a:cubicBezTo>
                  <a:cubicBezTo>
                    <a:pt x="182" y="15061"/>
                    <a:pt x="595" y="15120"/>
                    <a:pt x="1542" y="15344"/>
                  </a:cubicBezTo>
                  <a:cubicBezTo>
                    <a:pt x="1992" y="15450"/>
                    <a:pt x="2215" y="15516"/>
                    <a:pt x="2338" y="15651"/>
                  </a:cubicBezTo>
                  <a:lnTo>
                    <a:pt x="2363" y="15656"/>
                  </a:lnTo>
                  <a:lnTo>
                    <a:pt x="2363" y="15678"/>
                  </a:lnTo>
                  <a:cubicBezTo>
                    <a:pt x="2458" y="15801"/>
                    <a:pt x="2484" y="15981"/>
                    <a:pt x="2513" y="16292"/>
                  </a:cubicBezTo>
                  <a:cubicBezTo>
                    <a:pt x="2563" y="16832"/>
                    <a:pt x="2425" y="17238"/>
                    <a:pt x="2003" y="17829"/>
                  </a:cubicBezTo>
                  <a:cubicBezTo>
                    <a:pt x="1327" y="18773"/>
                    <a:pt x="1313" y="18973"/>
                    <a:pt x="1804" y="19993"/>
                  </a:cubicBezTo>
                  <a:cubicBezTo>
                    <a:pt x="2092" y="20593"/>
                    <a:pt x="2118" y="20826"/>
                    <a:pt x="1915" y="21056"/>
                  </a:cubicBezTo>
                  <a:cubicBezTo>
                    <a:pt x="1689" y="21313"/>
                    <a:pt x="1727" y="21354"/>
                    <a:pt x="2220" y="21354"/>
                  </a:cubicBezTo>
                  <a:cubicBezTo>
                    <a:pt x="2889" y="21354"/>
                    <a:pt x="2925" y="21137"/>
                    <a:pt x="2444" y="20015"/>
                  </a:cubicBezTo>
                  <a:cubicBezTo>
                    <a:pt x="2362" y="19824"/>
                    <a:pt x="2310" y="19678"/>
                    <a:pt x="2276" y="19550"/>
                  </a:cubicBezTo>
                  <a:cubicBezTo>
                    <a:pt x="2217" y="19363"/>
                    <a:pt x="2202" y="19252"/>
                    <a:pt x="2233" y="19212"/>
                  </a:cubicBezTo>
                  <a:cubicBezTo>
                    <a:pt x="2240" y="19202"/>
                    <a:pt x="2250" y="19195"/>
                    <a:pt x="2258" y="19185"/>
                  </a:cubicBezTo>
                  <a:cubicBezTo>
                    <a:pt x="2277" y="19120"/>
                    <a:pt x="2309" y="19060"/>
                    <a:pt x="2363" y="19014"/>
                  </a:cubicBezTo>
                  <a:cubicBezTo>
                    <a:pt x="2387" y="18994"/>
                    <a:pt x="2414" y="18985"/>
                    <a:pt x="2438" y="18970"/>
                  </a:cubicBezTo>
                  <a:cubicBezTo>
                    <a:pt x="2619" y="18771"/>
                    <a:pt x="2801" y="18605"/>
                    <a:pt x="2842" y="18623"/>
                  </a:cubicBezTo>
                  <a:cubicBezTo>
                    <a:pt x="2878" y="18639"/>
                    <a:pt x="2911" y="18716"/>
                    <a:pt x="2911" y="18795"/>
                  </a:cubicBezTo>
                  <a:cubicBezTo>
                    <a:pt x="2911" y="18844"/>
                    <a:pt x="2927" y="18928"/>
                    <a:pt x="2954" y="19010"/>
                  </a:cubicBezTo>
                  <a:cubicBezTo>
                    <a:pt x="3127" y="19145"/>
                    <a:pt x="3276" y="19393"/>
                    <a:pt x="3358" y="19734"/>
                  </a:cubicBezTo>
                  <a:cubicBezTo>
                    <a:pt x="3562" y="20582"/>
                    <a:pt x="3965" y="21354"/>
                    <a:pt x="4204" y="21354"/>
                  </a:cubicBezTo>
                  <a:cubicBezTo>
                    <a:pt x="4319" y="21354"/>
                    <a:pt x="4349" y="21123"/>
                    <a:pt x="4266" y="20836"/>
                  </a:cubicBezTo>
                  <a:cubicBezTo>
                    <a:pt x="4118" y="20324"/>
                    <a:pt x="4028" y="19921"/>
                    <a:pt x="3993" y="19545"/>
                  </a:cubicBezTo>
                  <a:cubicBezTo>
                    <a:pt x="3980" y="19481"/>
                    <a:pt x="3966" y="19414"/>
                    <a:pt x="3955" y="19352"/>
                  </a:cubicBezTo>
                  <a:cubicBezTo>
                    <a:pt x="3888" y="18959"/>
                    <a:pt x="3893" y="18881"/>
                    <a:pt x="4030" y="18540"/>
                  </a:cubicBezTo>
                  <a:cubicBezTo>
                    <a:pt x="4069" y="18302"/>
                    <a:pt x="4131" y="18047"/>
                    <a:pt x="4210" y="17759"/>
                  </a:cubicBezTo>
                  <a:cubicBezTo>
                    <a:pt x="4402" y="17061"/>
                    <a:pt x="4626" y="15971"/>
                    <a:pt x="4708" y="15335"/>
                  </a:cubicBezTo>
                  <a:cubicBezTo>
                    <a:pt x="4758" y="14945"/>
                    <a:pt x="4833" y="14599"/>
                    <a:pt x="4907" y="14369"/>
                  </a:cubicBezTo>
                  <a:cubicBezTo>
                    <a:pt x="4952" y="13918"/>
                    <a:pt x="5016" y="13809"/>
                    <a:pt x="5131" y="14027"/>
                  </a:cubicBezTo>
                  <a:cubicBezTo>
                    <a:pt x="5150" y="14064"/>
                    <a:pt x="5187" y="14119"/>
                    <a:pt x="5218" y="14167"/>
                  </a:cubicBezTo>
                  <a:cubicBezTo>
                    <a:pt x="5373" y="14268"/>
                    <a:pt x="5591" y="14469"/>
                    <a:pt x="5802" y="14725"/>
                  </a:cubicBezTo>
                  <a:cubicBezTo>
                    <a:pt x="5976" y="14935"/>
                    <a:pt x="6103" y="15130"/>
                    <a:pt x="6194" y="15331"/>
                  </a:cubicBezTo>
                  <a:cubicBezTo>
                    <a:pt x="6260" y="15436"/>
                    <a:pt x="6300" y="15555"/>
                    <a:pt x="6312" y="15708"/>
                  </a:cubicBezTo>
                  <a:cubicBezTo>
                    <a:pt x="6412" y="16225"/>
                    <a:pt x="6292" y="16861"/>
                    <a:pt x="5958" y="17925"/>
                  </a:cubicBezTo>
                  <a:cubicBezTo>
                    <a:pt x="5597" y="19077"/>
                    <a:pt x="5591" y="19299"/>
                    <a:pt x="5883" y="20213"/>
                  </a:cubicBezTo>
                  <a:cubicBezTo>
                    <a:pt x="6119" y="20951"/>
                    <a:pt x="6139" y="21270"/>
                    <a:pt x="5958" y="21398"/>
                  </a:cubicBezTo>
                  <a:cubicBezTo>
                    <a:pt x="5873" y="21458"/>
                    <a:pt x="5804" y="21534"/>
                    <a:pt x="5759" y="21600"/>
                  </a:cubicBezTo>
                  <a:cubicBezTo>
                    <a:pt x="5855" y="21568"/>
                    <a:pt x="5945" y="21532"/>
                    <a:pt x="6045" y="21490"/>
                  </a:cubicBezTo>
                  <a:cubicBezTo>
                    <a:pt x="6649" y="21238"/>
                    <a:pt x="6818" y="21085"/>
                    <a:pt x="6692" y="20893"/>
                  </a:cubicBezTo>
                  <a:cubicBezTo>
                    <a:pt x="6663" y="20850"/>
                    <a:pt x="6635" y="20772"/>
                    <a:pt x="6611" y="20678"/>
                  </a:cubicBezTo>
                  <a:cubicBezTo>
                    <a:pt x="6610" y="20677"/>
                    <a:pt x="6611" y="20674"/>
                    <a:pt x="6611" y="20674"/>
                  </a:cubicBezTo>
                  <a:cubicBezTo>
                    <a:pt x="6500" y="20497"/>
                    <a:pt x="6462" y="20349"/>
                    <a:pt x="6412" y="19993"/>
                  </a:cubicBezTo>
                  <a:lnTo>
                    <a:pt x="6337" y="19458"/>
                  </a:lnTo>
                  <a:lnTo>
                    <a:pt x="6611" y="19124"/>
                  </a:lnTo>
                  <a:cubicBezTo>
                    <a:pt x="6760" y="18940"/>
                    <a:pt x="6905" y="18808"/>
                    <a:pt x="6934" y="18830"/>
                  </a:cubicBezTo>
                  <a:cubicBezTo>
                    <a:pt x="6949" y="18841"/>
                    <a:pt x="6978" y="18949"/>
                    <a:pt x="7015" y="19115"/>
                  </a:cubicBezTo>
                  <a:cubicBezTo>
                    <a:pt x="7218" y="19292"/>
                    <a:pt x="7357" y="19839"/>
                    <a:pt x="7556" y="21152"/>
                  </a:cubicBezTo>
                  <a:cubicBezTo>
                    <a:pt x="7586" y="21350"/>
                    <a:pt x="7743" y="21512"/>
                    <a:pt x="7911" y="21512"/>
                  </a:cubicBezTo>
                  <a:cubicBezTo>
                    <a:pt x="8157" y="21512"/>
                    <a:pt x="8208" y="21049"/>
                    <a:pt x="8159" y="19124"/>
                  </a:cubicBezTo>
                  <a:cubicBezTo>
                    <a:pt x="8144" y="18496"/>
                    <a:pt x="8141" y="17921"/>
                    <a:pt x="8153" y="17478"/>
                  </a:cubicBezTo>
                  <a:cubicBezTo>
                    <a:pt x="8111" y="17375"/>
                    <a:pt x="8118" y="17312"/>
                    <a:pt x="8166" y="17214"/>
                  </a:cubicBezTo>
                  <a:cubicBezTo>
                    <a:pt x="8170" y="17113"/>
                    <a:pt x="8178" y="17009"/>
                    <a:pt x="8184" y="16933"/>
                  </a:cubicBezTo>
                  <a:cubicBezTo>
                    <a:pt x="8159" y="16891"/>
                    <a:pt x="8167" y="16838"/>
                    <a:pt x="8197" y="16780"/>
                  </a:cubicBezTo>
                  <a:cubicBezTo>
                    <a:pt x="8208" y="16704"/>
                    <a:pt x="8220" y="16649"/>
                    <a:pt x="8234" y="16639"/>
                  </a:cubicBezTo>
                  <a:cubicBezTo>
                    <a:pt x="8258" y="16622"/>
                    <a:pt x="8286" y="16613"/>
                    <a:pt x="8315" y="16604"/>
                  </a:cubicBezTo>
                  <a:lnTo>
                    <a:pt x="8334" y="16582"/>
                  </a:lnTo>
                  <a:lnTo>
                    <a:pt x="8352" y="16595"/>
                  </a:lnTo>
                  <a:cubicBezTo>
                    <a:pt x="8704" y="16530"/>
                    <a:pt x="9309" y="16959"/>
                    <a:pt x="9310" y="17333"/>
                  </a:cubicBezTo>
                  <a:cubicBezTo>
                    <a:pt x="9311" y="17571"/>
                    <a:pt x="9418" y="18036"/>
                    <a:pt x="9546" y="18364"/>
                  </a:cubicBezTo>
                  <a:cubicBezTo>
                    <a:pt x="9602" y="18508"/>
                    <a:pt x="9630" y="18711"/>
                    <a:pt x="9633" y="18948"/>
                  </a:cubicBezTo>
                  <a:lnTo>
                    <a:pt x="9633" y="18953"/>
                  </a:lnTo>
                  <a:lnTo>
                    <a:pt x="9633" y="18957"/>
                  </a:lnTo>
                  <a:cubicBezTo>
                    <a:pt x="9642" y="19638"/>
                    <a:pt x="9454" y="20581"/>
                    <a:pt x="9161" y="21121"/>
                  </a:cubicBezTo>
                  <a:cubicBezTo>
                    <a:pt x="9083" y="21264"/>
                    <a:pt x="9176" y="21354"/>
                    <a:pt x="9409" y="21354"/>
                  </a:cubicBezTo>
                  <a:cubicBezTo>
                    <a:pt x="9616" y="21354"/>
                    <a:pt x="9719" y="21279"/>
                    <a:pt x="9640" y="21187"/>
                  </a:cubicBezTo>
                  <a:cubicBezTo>
                    <a:pt x="9560" y="21096"/>
                    <a:pt x="9594" y="20933"/>
                    <a:pt x="9708" y="20827"/>
                  </a:cubicBezTo>
                  <a:cubicBezTo>
                    <a:pt x="9822" y="20722"/>
                    <a:pt x="10040" y="20224"/>
                    <a:pt x="10193" y="19721"/>
                  </a:cubicBezTo>
                  <a:cubicBezTo>
                    <a:pt x="10321" y="19301"/>
                    <a:pt x="10427" y="19033"/>
                    <a:pt x="10541" y="18878"/>
                  </a:cubicBezTo>
                  <a:cubicBezTo>
                    <a:pt x="10543" y="18726"/>
                    <a:pt x="10573" y="18591"/>
                    <a:pt x="10610" y="18575"/>
                  </a:cubicBezTo>
                  <a:cubicBezTo>
                    <a:pt x="10635" y="18564"/>
                    <a:pt x="10722" y="18632"/>
                    <a:pt x="10821" y="18724"/>
                  </a:cubicBezTo>
                  <a:cubicBezTo>
                    <a:pt x="10910" y="18737"/>
                    <a:pt x="11004" y="18792"/>
                    <a:pt x="11120" y="18891"/>
                  </a:cubicBezTo>
                  <a:cubicBezTo>
                    <a:pt x="11213" y="18971"/>
                    <a:pt x="11266" y="19076"/>
                    <a:pt x="11275" y="19229"/>
                  </a:cubicBezTo>
                  <a:cubicBezTo>
                    <a:pt x="11315" y="19287"/>
                    <a:pt x="11339" y="19336"/>
                    <a:pt x="11331" y="19352"/>
                  </a:cubicBezTo>
                  <a:cubicBezTo>
                    <a:pt x="11315" y="19383"/>
                    <a:pt x="11264" y="19517"/>
                    <a:pt x="11238" y="19576"/>
                  </a:cubicBezTo>
                  <a:cubicBezTo>
                    <a:pt x="11172" y="19892"/>
                    <a:pt x="11018" y="20335"/>
                    <a:pt x="10753" y="20994"/>
                  </a:cubicBezTo>
                  <a:cubicBezTo>
                    <a:pt x="10632" y="21294"/>
                    <a:pt x="10693" y="21354"/>
                    <a:pt x="11138" y="21354"/>
                  </a:cubicBezTo>
                  <a:cubicBezTo>
                    <a:pt x="11460" y="21354"/>
                    <a:pt x="11595" y="21311"/>
                    <a:pt x="11655" y="21100"/>
                  </a:cubicBezTo>
                  <a:cubicBezTo>
                    <a:pt x="11575" y="20996"/>
                    <a:pt x="11614" y="20719"/>
                    <a:pt x="11735" y="20366"/>
                  </a:cubicBezTo>
                  <a:cubicBezTo>
                    <a:pt x="11770" y="20006"/>
                    <a:pt x="11827" y="19580"/>
                    <a:pt x="11897" y="19269"/>
                  </a:cubicBezTo>
                  <a:cubicBezTo>
                    <a:pt x="12034" y="18664"/>
                    <a:pt x="11967" y="18407"/>
                    <a:pt x="11505" y="17754"/>
                  </a:cubicBezTo>
                  <a:cubicBezTo>
                    <a:pt x="11302" y="17467"/>
                    <a:pt x="11172" y="17208"/>
                    <a:pt x="11095" y="16964"/>
                  </a:cubicBezTo>
                  <a:cubicBezTo>
                    <a:pt x="11041" y="16854"/>
                    <a:pt x="11029" y="16796"/>
                    <a:pt x="11045" y="16758"/>
                  </a:cubicBezTo>
                  <a:cubicBezTo>
                    <a:pt x="11020" y="16617"/>
                    <a:pt x="11010" y="16480"/>
                    <a:pt x="11026" y="16345"/>
                  </a:cubicBezTo>
                  <a:cubicBezTo>
                    <a:pt x="11057" y="16086"/>
                    <a:pt x="11093" y="15902"/>
                    <a:pt x="11163" y="15770"/>
                  </a:cubicBezTo>
                  <a:cubicBezTo>
                    <a:pt x="11180" y="15705"/>
                    <a:pt x="11206" y="15661"/>
                    <a:pt x="11238" y="15638"/>
                  </a:cubicBezTo>
                  <a:cubicBezTo>
                    <a:pt x="11242" y="15635"/>
                    <a:pt x="11268" y="15628"/>
                    <a:pt x="11275" y="15625"/>
                  </a:cubicBezTo>
                  <a:cubicBezTo>
                    <a:pt x="11418" y="15496"/>
                    <a:pt x="11640" y="15448"/>
                    <a:pt x="12015" y="15419"/>
                  </a:cubicBezTo>
                  <a:cubicBezTo>
                    <a:pt x="12149" y="15408"/>
                    <a:pt x="12250" y="15401"/>
                    <a:pt x="12326" y="15410"/>
                  </a:cubicBezTo>
                  <a:cubicBezTo>
                    <a:pt x="12450" y="15396"/>
                    <a:pt x="12541" y="15392"/>
                    <a:pt x="12556" y="15405"/>
                  </a:cubicBezTo>
                  <a:cubicBezTo>
                    <a:pt x="12577" y="15423"/>
                    <a:pt x="12568" y="15641"/>
                    <a:pt x="12538" y="15888"/>
                  </a:cubicBezTo>
                  <a:cubicBezTo>
                    <a:pt x="12536" y="15946"/>
                    <a:pt x="12536" y="15983"/>
                    <a:pt x="12531" y="16055"/>
                  </a:cubicBezTo>
                  <a:cubicBezTo>
                    <a:pt x="12490" y="16704"/>
                    <a:pt x="12520" y="16734"/>
                    <a:pt x="13085" y="16692"/>
                  </a:cubicBezTo>
                  <a:lnTo>
                    <a:pt x="13290" y="16679"/>
                  </a:lnTo>
                  <a:lnTo>
                    <a:pt x="13446" y="16586"/>
                  </a:lnTo>
                  <a:lnTo>
                    <a:pt x="13514" y="16661"/>
                  </a:lnTo>
                  <a:lnTo>
                    <a:pt x="13676" y="16648"/>
                  </a:lnTo>
                  <a:lnTo>
                    <a:pt x="13620" y="19080"/>
                  </a:lnTo>
                  <a:cubicBezTo>
                    <a:pt x="13575" y="21061"/>
                    <a:pt x="13622" y="21512"/>
                    <a:pt x="13875" y="21512"/>
                  </a:cubicBezTo>
                  <a:cubicBezTo>
                    <a:pt x="14046" y="21512"/>
                    <a:pt x="14196" y="21424"/>
                    <a:pt x="14204" y="21315"/>
                  </a:cubicBezTo>
                  <a:cubicBezTo>
                    <a:pt x="14239" y="20833"/>
                    <a:pt x="14533" y="19181"/>
                    <a:pt x="14621" y="18983"/>
                  </a:cubicBezTo>
                  <a:cubicBezTo>
                    <a:pt x="14668" y="18879"/>
                    <a:pt x="14719" y="18840"/>
                    <a:pt x="14808" y="18856"/>
                  </a:cubicBezTo>
                  <a:cubicBezTo>
                    <a:pt x="14855" y="18734"/>
                    <a:pt x="14905" y="18724"/>
                    <a:pt x="14957" y="18821"/>
                  </a:cubicBezTo>
                  <a:cubicBezTo>
                    <a:pt x="14969" y="18843"/>
                    <a:pt x="15031" y="18919"/>
                    <a:pt x="15069" y="18970"/>
                  </a:cubicBezTo>
                  <a:cubicBezTo>
                    <a:pt x="15071" y="18972"/>
                    <a:pt x="15073" y="18973"/>
                    <a:pt x="15075" y="18975"/>
                  </a:cubicBezTo>
                  <a:cubicBezTo>
                    <a:pt x="15145" y="19016"/>
                    <a:pt x="15194" y="19099"/>
                    <a:pt x="15237" y="19199"/>
                  </a:cubicBezTo>
                  <a:cubicBezTo>
                    <a:pt x="15398" y="19395"/>
                    <a:pt x="15416" y="19460"/>
                    <a:pt x="15405" y="19870"/>
                  </a:cubicBezTo>
                  <a:cubicBezTo>
                    <a:pt x="15395" y="20226"/>
                    <a:pt x="15376" y="20339"/>
                    <a:pt x="15218" y="20590"/>
                  </a:cubicBezTo>
                  <a:cubicBezTo>
                    <a:pt x="15179" y="20704"/>
                    <a:pt x="15133" y="20811"/>
                    <a:pt x="15075" y="20902"/>
                  </a:cubicBezTo>
                  <a:cubicBezTo>
                    <a:pt x="14957" y="21088"/>
                    <a:pt x="15045" y="21223"/>
                    <a:pt x="15367" y="21345"/>
                  </a:cubicBezTo>
                  <a:cubicBezTo>
                    <a:pt x="15737" y="21486"/>
                    <a:pt x="15805" y="21473"/>
                    <a:pt x="15709" y="21297"/>
                  </a:cubicBezTo>
                  <a:cubicBezTo>
                    <a:pt x="15644" y="21176"/>
                    <a:pt x="15735" y="20647"/>
                    <a:pt x="15908" y="20116"/>
                  </a:cubicBezTo>
                  <a:cubicBezTo>
                    <a:pt x="16193" y="19243"/>
                    <a:pt x="16183" y="19037"/>
                    <a:pt x="15803" y="17978"/>
                  </a:cubicBezTo>
                  <a:cubicBezTo>
                    <a:pt x="15202" y="16305"/>
                    <a:pt x="15213" y="15447"/>
                    <a:pt x="15852" y="14835"/>
                  </a:cubicBezTo>
                  <a:cubicBezTo>
                    <a:pt x="16097" y="14600"/>
                    <a:pt x="16269" y="14459"/>
                    <a:pt x="16412" y="14400"/>
                  </a:cubicBezTo>
                  <a:cubicBezTo>
                    <a:pt x="16496" y="14318"/>
                    <a:pt x="16570" y="14258"/>
                    <a:pt x="16593" y="14268"/>
                  </a:cubicBezTo>
                  <a:cubicBezTo>
                    <a:pt x="16614" y="14278"/>
                    <a:pt x="16666" y="14347"/>
                    <a:pt x="16736" y="14440"/>
                  </a:cubicBezTo>
                  <a:cubicBezTo>
                    <a:pt x="16834" y="14508"/>
                    <a:pt x="16936" y="14627"/>
                    <a:pt x="17065" y="14804"/>
                  </a:cubicBezTo>
                  <a:cubicBezTo>
                    <a:pt x="17280" y="15098"/>
                    <a:pt x="17653" y="15305"/>
                    <a:pt x="18073" y="15370"/>
                  </a:cubicBezTo>
                  <a:cubicBezTo>
                    <a:pt x="18356" y="15414"/>
                    <a:pt x="18657" y="15502"/>
                    <a:pt x="18838" y="15590"/>
                  </a:cubicBezTo>
                  <a:cubicBezTo>
                    <a:pt x="18879" y="15601"/>
                    <a:pt x="18941" y="15617"/>
                    <a:pt x="18956" y="15625"/>
                  </a:cubicBezTo>
                  <a:cubicBezTo>
                    <a:pt x="18987" y="15642"/>
                    <a:pt x="19015" y="15693"/>
                    <a:pt x="19037" y="15761"/>
                  </a:cubicBezTo>
                  <a:cubicBezTo>
                    <a:pt x="19177" y="15962"/>
                    <a:pt x="19194" y="16295"/>
                    <a:pt x="19099" y="16692"/>
                  </a:cubicBezTo>
                  <a:cubicBezTo>
                    <a:pt x="19102" y="16697"/>
                    <a:pt x="19102" y="16700"/>
                    <a:pt x="19105" y="16705"/>
                  </a:cubicBezTo>
                  <a:lnTo>
                    <a:pt x="19217" y="16867"/>
                  </a:lnTo>
                  <a:lnTo>
                    <a:pt x="18707" y="17640"/>
                  </a:lnTo>
                  <a:cubicBezTo>
                    <a:pt x="18669" y="17707"/>
                    <a:pt x="18637" y="17774"/>
                    <a:pt x="18595" y="17842"/>
                  </a:cubicBezTo>
                  <a:cubicBezTo>
                    <a:pt x="18160" y="18538"/>
                    <a:pt x="18078" y="18856"/>
                    <a:pt x="18209" y="19361"/>
                  </a:cubicBezTo>
                  <a:cubicBezTo>
                    <a:pt x="18256" y="19542"/>
                    <a:pt x="18305" y="19783"/>
                    <a:pt x="18340" y="20028"/>
                  </a:cubicBezTo>
                  <a:cubicBezTo>
                    <a:pt x="18535" y="20440"/>
                    <a:pt x="18592" y="20621"/>
                    <a:pt x="18576" y="20836"/>
                  </a:cubicBezTo>
                  <a:cubicBezTo>
                    <a:pt x="18563" y="21015"/>
                    <a:pt x="18544" y="21084"/>
                    <a:pt x="18464" y="21143"/>
                  </a:cubicBezTo>
                  <a:cubicBezTo>
                    <a:pt x="18528" y="21317"/>
                    <a:pt x="18659" y="21354"/>
                    <a:pt x="18937" y="21354"/>
                  </a:cubicBezTo>
                  <a:cubicBezTo>
                    <a:pt x="19539" y="21354"/>
                    <a:pt x="19550" y="21261"/>
                    <a:pt x="19093" y="20147"/>
                  </a:cubicBezTo>
                  <a:cubicBezTo>
                    <a:pt x="18814" y="19468"/>
                    <a:pt x="18793" y="19221"/>
                    <a:pt x="19006" y="18940"/>
                  </a:cubicBezTo>
                  <a:cubicBezTo>
                    <a:pt x="19196" y="18688"/>
                    <a:pt x="19265" y="18622"/>
                    <a:pt x="19404" y="18720"/>
                  </a:cubicBezTo>
                  <a:cubicBezTo>
                    <a:pt x="19480" y="18655"/>
                    <a:pt x="19539" y="18615"/>
                    <a:pt x="19559" y="18623"/>
                  </a:cubicBezTo>
                  <a:cubicBezTo>
                    <a:pt x="19596" y="18640"/>
                    <a:pt x="19627" y="18740"/>
                    <a:pt x="19627" y="18847"/>
                  </a:cubicBezTo>
                  <a:cubicBezTo>
                    <a:pt x="19627" y="18884"/>
                    <a:pt x="19637" y="18928"/>
                    <a:pt x="19646" y="18970"/>
                  </a:cubicBezTo>
                  <a:cubicBezTo>
                    <a:pt x="19787" y="19166"/>
                    <a:pt x="19939" y="19507"/>
                    <a:pt x="20007" y="19813"/>
                  </a:cubicBezTo>
                  <a:cubicBezTo>
                    <a:pt x="20177" y="20578"/>
                    <a:pt x="20599" y="21354"/>
                    <a:pt x="20846" y="21354"/>
                  </a:cubicBezTo>
                  <a:cubicBezTo>
                    <a:pt x="21057" y="21354"/>
                    <a:pt x="21072" y="21483"/>
                    <a:pt x="20703" y="20112"/>
                  </a:cubicBezTo>
                  <a:cubicBezTo>
                    <a:pt x="20509" y="19390"/>
                    <a:pt x="20460" y="18752"/>
                    <a:pt x="20573" y="18435"/>
                  </a:cubicBezTo>
                  <a:cubicBezTo>
                    <a:pt x="21323" y="16329"/>
                    <a:pt x="21600" y="14228"/>
                    <a:pt x="21232" y="13439"/>
                  </a:cubicBezTo>
                  <a:cubicBezTo>
                    <a:pt x="21079" y="13111"/>
                    <a:pt x="21050" y="12919"/>
                    <a:pt x="21132" y="12789"/>
                  </a:cubicBezTo>
                  <a:cubicBezTo>
                    <a:pt x="21133" y="12739"/>
                    <a:pt x="21158" y="12718"/>
                    <a:pt x="21213" y="12705"/>
                  </a:cubicBezTo>
                  <a:cubicBezTo>
                    <a:pt x="21216" y="12703"/>
                    <a:pt x="21217" y="12699"/>
                    <a:pt x="21220" y="12697"/>
                  </a:cubicBezTo>
                  <a:cubicBezTo>
                    <a:pt x="21591" y="12433"/>
                    <a:pt x="21530" y="11222"/>
                    <a:pt x="21132" y="10989"/>
                  </a:cubicBezTo>
                  <a:cubicBezTo>
                    <a:pt x="21130" y="10988"/>
                    <a:pt x="21128" y="10986"/>
                    <a:pt x="21126" y="10984"/>
                  </a:cubicBezTo>
                  <a:lnTo>
                    <a:pt x="21120" y="10984"/>
                  </a:lnTo>
                  <a:lnTo>
                    <a:pt x="21120" y="10980"/>
                  </a:lnTo>
                  <a:cubicBezTo>
                    <a:pt x="20631" y="10616"/>
                    <a:pt x="20631" y="4886"/>
                    <a:pt x="21120" y="4676"/>
                  </a:cubicBezTo>
                  <a:lnTo>
                    <a:pt x="21120" y="4614"/>
                  </a:lnTo>
                  <a:lnTo>
                    <a:pt x="21282" y="4605"/>
                  </a:lnTo>
                  <a:cubicBezTo>
                    <a:pt x="21392" y="4542"/>
                    <a:pt x="21468" y="4452"/>
                    <a:pt x="21468" y="4373"/>
                  </a:cubicBezTo>
                  <a:cubicBezTo>
                    <a:pt x="21468" y="4260"/>
                    <a:pt x="21318" y="4125"/>
                    <a:pt x="21132" y="4074"/>
                  </a:cubicBezTo>
                  <a:cubicBezTo>
                    <a:pt x="20947" y="4024"/>
                    <a:pt x="20790" y="3848"/>
                    <a:pt x="20790" y="3683"/>
                  </a:cubicBezTo>
                  <a:cubicBezTo>
                    <a:pt x="20790" y="3314"/>
                    <a:pt x="20220" y="2950"/>
                    <a:pt x="19329" y="2748"/>
                  </a:cubicBezTo>
                  <a:cubicBezTo>
                    <a:pt x="19106" y="2698"/>
                    <a:pt x="18955" y="2642"/>
                    <a:pt x="18844" y="2568"/>
                  </a:cubicBezTo>
                  <a:lnTo>
                    <a:pt x="18763" y="2555"/>
                  </a:lnTo>
                  <a:lnTo>
                    <a:pt x="18757" y="2502"/>
                  </a:lnTo>
                  <a:cubicBezTo>
                    <a:pt x="18657" y="2405"/>
                    <a:pt x="18609" y="2280"/>
                    <a:pt x="18583" y="2090"/>
                  </a:cubicBezTo>
                  <a:lnTo>
                    <a:pt x="18514" y="1580"/>
                  </a:lnTo>
                  <a:lnTo>
                    <a:pt x="14814" y="1580"/>
                  </a:lnTo>
                  <a:lnTo>
                    <a:pt x="11113" y="1580"/>
                  </a:lnTo>
                  <a:lnTo>
                    <a:pt x="11113" y="2788"/>
                  </a:lnTo>
                  <a:lnTo>
                    <a:pt x="11113" y="3991"/>
                  </a:lnTo>
                  <a:lnTo>
                    <a:pt x="10268" y="4237"/>
                  </a:lnTo>
                  <a:cubicBezTo>
                    <a:pt x="9803" y="4372"/>
                    <a:pt x="9139" y="4701"/>
                    <a:pt x="8788" y="4970"/>
                  </a:cubicBezTo>
                  <a:cubicBezTo>
                    <a:pt x="8292" y="5348"/>
                    <a:pt x="8212" y="5489"/>
                    <a:pt x="8365" y="5729"/>
                  </a:cubicBezTo>
                  <a:lnTo>
                    <a:pt x="8495" y="5742"/>
                  </a:lnTo>
                  <a:lnTo>
                    <a:pt x="8495" y="5988"/>
                  </a:lnTo>
                  <a:cubicBezTo>
                    <a:pt x="8580" y="6243"/>
                    <a:pt x="8624" y="6645"/>
                    <a:pt x="8595" y="7011"/>
                  </a:cubicBezTo>
                  <a:lnTo>
                    <a:pt x="8520" y="7880"/>
                  </a:lnTo>
                  <a:lnTo>
                    <a:pt x="8495" y="7880"/>
                  </a:lnTo>
                  <a:lnTo>
                    <a:pt x="8495" y="7898"/>
                  </a:lnTo>
                  <a:lnTo>
                    <a:pt x="8228" y="7898"/>
                  </a:lnTo>
                  <a:lnTo>
                    <a:pt x="7649" y="7929"/>
                  </a:lnTo>
                  <a:cubicBezTo>
                    <a:pt x="7297" y="7949"/>
                    <a:pt x="6944" y="7936"/>
                    <a:pt x="6741" y="7898"/>
                  </a:cubicBezTo>
                  <a:lnTo>
                    <a:pt x="6412" y="7898"/>
                  </a:lnTo>
                  <a:lnTo>
                    <a:pt x="6399" y="5378"/>
                  </a:lnTo>
                  <a:cubicBezTo>
                    <a:pt x="6399" y="5372"/>
                    <a:pt x="6400" y="5367"/>
                    <a:pt x="6399" y="5360"/>
                  </a:cubicBezTo>
                  <a:cubicBezTo>
                    <a:pt x="6387" y="4892"/>
                    <a:pt x="6378" y="4381"/>
                    <a:pt x="6375" y="3850"/>
                  </a:cubicBezTo>
                  <a:lnTo>
                    <a:pt x="6356" y="233"/>
                  </a:lnTo>
                  <a:lnTo>
                    <a:pt x="5199" y="233"/>
                  </a:lnTo>
                  <a:lnTo>
                    <a:pt x="4154" y="233"/>
                  </a:lnTo>
                  <a:close/>
                  <a:moveTo>
                    <a:pt x="11897" y="2142"/>
                  </a:moveTo>
                  <a:lnTo>
                    <a:pt x="14826" y="2142"/>
                  </a:lnTo>
                  <a:cubicBezTo>
                    <a:pt x="17195" y="2142"/>
                    <a:pt x="17755" y="2184"/>
                    <a:pt x="17755" y="2366"/>
                  </a:cubicBezTo>
                  <a:cubicBezTo>
                    <a:pt x="17755" y="2490"/>
                    <a:pt x="17399" y="2676"/>
                    <a:pt x="16966" y="2779"/>
                  </a:cubicBezTo>
                  <a:cubicBezTo>
                    <a:pt x="15906" y="3030"/>
                    <a:pt x="14749" y="4198"/>
                    <a:pt x="15131" y="4632"/>
                  </a:cubicBezTo>
                  <a:cubicBezTo>
                    <a:pt x="15301" y="4825"/>
                    <a:pt x="15392" y="5861"/>
                    <a:pt x="15392" y="7630"/>
                  </a:cubicBezTo>
                  <a:cubicBezTo>
                    <a:pt x="15392" y="9117"/>
                    <a:pt x="15299" y="10374"/>
                    <a:pt x="15187" y="10422"/>
                  </a:cubicBezTo>
                  <a:cubicBezTo>
                    <a:pt x="15075" y="10471"/>
                    <a:pt x="14769" y="10256"/>
                    <a:pt x="14509" y="9944"/>
                  </a:cubicBezTo>
                  <a:cubicBezTo>
                    <a:pt x="14107" y="9461"/>
                    <a:pt x="14036" y="9116"/>
                    <a:pt x="14036" y="7626"/>
                  </a:cubicBezTo>
                  <a:cubicBezTo>
                    <a:pt x="14036" y="6218"/>
                    <a:pt x="14107" y="5860"/>
                    <a:pt x="14379" y="5786"/>
                  </a:cubicBezTo>
                  <a:cubicBezTo>
                    <a:pt x="14564" y="5736"/>
                    <a:pt x="14714" y="5636"/>
                    <a:pt x="14714" y="5567"/>
                  </a:cubicBezTo>
                  <a:cubicBezTo>
                    <a:pt x="14714" y="5298"/>
                    <a:pt x="13404" y="4468"/>
                    <a:pt x="12606" y="4232"/>
                  </a:cubicBezTo>
                  <a:lnTo>
                    <a:pt x="11766" y="3982"/>
                  </a:lnTo>
                  <a:lnTo>
                    <a:pt x="11835" y="3060"/>
                  </a:lnTo>
                  <a:lnTo>
                    <a:pt x="11897" y="2142"/>
                  </a:lnTo>
                  <a:close/>
                  <a:moveTo>
                    <a:pt x="6499" y="8996"/>
                  </a:moveTo>
                  <a:lnTo>
                    <a:pt x="7513" y="8996"/>
                  </a:lnTo>
                  <a:lnTo>
                    <a:pt x="8520" y="8996"/>
                  </a:lnTo>
                  <a:lnTo>
                    <a:pt x="8520" y="9953"/>
                  </a:lnTo>
                  <a:lnTo>
                    <a:pt x="8520" y="10910"/>
                  </a:lnTo>
                  <a:lnTo>
                    <a:pt x="7562" y="10958"/>
                  </a:lnTo>
                  <a:cubicBezTo>
                    <a:pt x="6439" y="11016"/>
                    <a:pt x="6323" y="10897"/>
                    <a:pt x="6424" y="9773"/>
                  </a:cubicBezTo>
                  <a:lnTo>
                    <a:pt x="6499" y="8996"/>
                  </a:lnTo>
                  <a:close/>
                  <a:moveTo>
                    <a:pt x="9820" y="12574"/>
                  </a:moveTo>
                  <a:lnTo>
                    <a:pt x="13110" y="12618"/>
                  </a:lnTo>
                  <a:lnTo>
                    <a:pt x="16400" y="12661"/>
                  </a:lnTo>
                  <a:lnTo>
                    <a:pt x="16425" y="12789"/>
                  </a:lnTo>
                  <a:cubicBezTo>
                    <a:pt x="16436" y="12829"/>
                    <a:pt x="16443" y="12878"/>
                    <a:pt x="16449" y="12947"/>
                  </a:cubicBezTo>
                  <a:lnTo>
                    <a:pt x="16468" y="13061"/>
                  </a:lnTo>
                  <a:cubicBezTo>
                    <a:pt x="16506" y="13293"/>
                    <a:pt x="16260" y="13767"/>
                    <a:pt x="15877" y="14194"/>
                  </a:cubicBezTo>
                  <a:cubicBezTo>
                    <a:pt x="15729" y="14359"/>
                    <a:pt x="15550" y="14512"/>
                    <a:pt x="15380" y="14646"/>
                  </a:cubicBezTo>
                  <a:lnTo>
                    <a:pt x="15181" y="14865"/>
                  </a:lnTo>
                  <a:lnTo>
                    <a:pt x="15032" y="14892"/>
                  </a:lnTo>
                  <a:cubicBezTo>
                    <a:pt x="14921" y="14955"/>
                    <a:pt x="14817" y="15000"/>
                    <a:pt x="14739" y="15015"/>
                  </a:cubicBezTo>
                  <a:cubicBezTo>
                    <a:pt x="14205" y="15114"/>
                    <a:pt x="13976" y="14956"/>
                    <a:pt x="14161" y="14615"/>
                  </a:cubicBezTo>
                  <a:cubicBezTo>
                    <a:pt x="14229" y="14490"/>
                    <a:pt x="14128" y="14297"/>
                    <a:pt x="13937" y="14185"/>
                  </a:cubicBezTo>
                  <a:cubicBezTo>
                    <a:pt x="13746" y="14072"/>
                    <a:pt x="13589" y="13862"/>
                    <a:pt x="13589" y="13720"/>
                  </a:cubicBezTo>
                  <a:cubicBezTo>
                    <a:pt x="13588" y="13572"/>
                    <a:pt x="13434" y="13667"/>
                    <a:pt x="13234" y="13939"/>
                  </a:cubicBezTo>
                  <a:cubicBezTo>
                    <a:pt x="12892" y="14404"/>
                    <a:pt x="12612" y="14674"/>
                    <a:pt x="12289" y="14817"/>
                  </a:cubicBezTo>
                  <a:lnTo>
                    <a:pt x="12109" y="14980"/>
                  </a:lnTo>
                  <a:lnTo>
                    <a:pt x="11760" y="14971"/>
                  </a:lnTo>
                  <a:cubicBezTo>
                    <a:pt x="11660" y="14974"/>
                    <a:pt x="11533" y="14975"/>
                    <a:pt x="11356" y="14975"/>
                  </a:cubicBezTo>
                  <a:cubicBezTo>
                    <a:pt x="10802" y="14975"/>
                    <a:pt x="10701" y="14969"/>
                    <a:pt x="10641" y="14896"/>
                  </a:cubicBezTo>
                  <a:cubicBezTo>
                    <a:pt x="10615" y="14876"/>
                    <a:pt x="10598" y="14851"/>
                    <a:pt x="10579" y="14813"/>
                  </a:cubicBezTo>
                  <a:cubicBezTo>
                    <a:pt x="10533" y="14722"/>
                    <a:pt x="10541" y="14645"/>
                    <a:pt x="10597" y="14545"/>
                  </a:cubicBezTo>
                  <a:cubicBezTo>
                    <a:pt x="10599" y="14473"/>
                    <a:pt x="10604" y="14405"/>
                    <a:pt x="10616" y="14299"/>
                  </a:cubicBezTo>
                  <a:cubicBezTo>
                    <a:pt x="10673" y="13782"/>
                    <a:pt x="10615" y="13698"/>
                    <a:pt x="10206" y="13698"/>
                  </a:cubicBezTo>
                  <a:cubicBezTo>
                    <a:pt x="9806" y="13698"/>
                    <a:pt x="9742" y="13779"/>
                    <a:pt x="9801" y="14216"/>
                  </a:cubicBezTo>
                  <a:cubicBezTo>
                    <a:pt x="9853" y="14592"/>
                    <a:pt x="9779" y="14738"/>
                    <a:pt x="9534" y="14738"/>
                  </a:cubicBezTo>
                  <a:cubicBezTo>
                    <a:pt x="9444" y="14738"/>
                    <a:pt x="9378" y="14691"/>
                    <a:pt x="9316" y="14624"/>
                  </a:cubicBezTo>
                  <a:cubicBezTo>
                    <a:pt x="9260" y="14592"/>
                    <a:pt x="9211" y="14544"/>
                    <a:pt x="9179" y="14483"/>
                  </a:cubicBezTo>
                  <a:cubicBezTo>
                    <a:pt x="9150" y="14446"/>
                    <a:pt x="9123" y="14409"/>
                    <a:pt x="9111" y="14365"/>
                  </a:cubicBezTo>
                  <a:cubicBezTo>
                    <a:pt x="9098" y="14318"/>
                    <a:pt x="9107" y="14216"/>
                    <a:pt x="9123" y="14097"/>
                  </a:cubicBezTo>
                  <a:cubicBezTo>
                    <a:pt x="9092" y="13715"/>
                    <a:pt x="9191" y="13256"/>
                    <a:pt x="9441" y="12986"/>
                  </a:cubicBezTo>
                  <a:lnTo>
                    <a:pt x="9820" y="12574"/>
                  </a:lnTo>
                  <a:close/>
                  <a:moveTo>
                    <a:pt x="19509" y="12600"/>
                  </a:moveTo>
                  <a:cubicBezTo>
                    <a:pt x="20234" y="12605"/>
                    <a:pt x="20386" y="12686"/>
                    <a:pt x="20616" y="12938"/>
                  </a:cubicBezTo>
                  <a:cubicBezTo>
                    <a:pt x="21073" y="13436"/>
                    <a:pt x="21244" y="14195"/>
                    <a:pt x="20983" y="14540"/>
                  </a:cubicBezTo>
                  <a:cubicBezTo>
                    <a:pt x="20683" y="14937"/>
                    <a:pt x="20343" y="14734"/>
                    <a:pt x="20343" y="14159"/>
                  </a:cubicBezTo>
                  <a:cubicBezTo>
                    <a:pt x="20343" y="13786"/>
                    <a:pt x="20256" y="13690"/>
                    <a:pt x="19951" y="13733"/>
                  </a:cubicBezTo>
                  <a:cubicBezTo>
                    <a:pt x="19666" y="13772"/>
                    <a:pt x="19553" y="13942"/>
                    <a:pt x="19553" y="14343"/>
                  </a:cubicBezTo>
                  <a:cubicBezTo>
                    <a:pt x="19553" y="14862"/>
                    <a:pt x="19500" y="14900"/>
                    <a:pt x="18757" y="14944"/>
                  </a:cubicBezTo>
                  <a:cubicBezTo>
                    <a:pt x="18102" y="14983"/>
                    <a:pt x="17885" y="14912"/>
                    <a:pt x="17488" y="14532"/>
                  </a:cubicBezTo>
                  <a:cubicBezTo>
                    <a:pt x="17217" y="14272"/>
                    <a:pt x="16971" y="13759"/>
                    <a:pt x="16928" y="13364"/>
                  </a:cubicBezTo>
                  <a:lnTo>
                    <a:pt x="16854" y="12661"/>
                  </a:lnTo>
                  <a:lnTo>
                    <a:pt x="18564" y="12618"/>
                  </a:lnTo>
                  <a:cubicBezTo>
                    <a:pt x="18958" y="12607"/>
                    <a:pt x="19268" y="12598"/>
                    <a:pt x="19509" y="12600"/>
                  </a:cubicBezTo>
                  <a:close/>
                  <a:moveTo>
                    <a:pt x="8302" y="12604"/>
                  </a:moveTo>
                  <a:cubicBezTo>
                    <a:pt x="8658" y="12610"/>
                    <a:pt x="8918" y="12626"/>
                    <a:pt x="8999" y="12648"/>
                  </a:cubicBezTo>
                  <a:cubicBezTo>
                    <a:pt x="9375" y="12750"/>
                    <a:pt x="9067" y="13403"/>
                    <a:pt x="8582" y="13737"/>
                  </a:cubicBezTo>
                  <a:cubicBezTo>
                    <a:pt x="8493" y="13824"/>
                    <a:pt x="8420" y="13867"/>
                    <a:pt x="8346" y="13864"/>
                  </a:cubicBezTo>
                  <a:cubicBezTo>
                    <a:pt x="8323" y="13874"/>
                    <a:pt x="8301" y="13888"/>
                    <a:pt x="8278" y="13895"/>
                  </a:cubicBezTo>
                  <a:cubicBezTo>
                    <a:pt x="7990" y="13988"/>
                    <a:pt x="7655" y="14268"/>
                    <a:pt x="7531" y="14519"/>
                  </a:cubicBezTo>
                  <a:cubicBezTo>
                    <a:pt x="7506" y="14569"/>
                    <a:pt x="7471" y="14618"/>
                    <a:pt x="7438" y="14663"/>
                  </a:cubicBezTo>
                  <a:cubicBezTo>
                    <a:pt x="7449" y="14682"/>
                    <a:pt x="7467" y="14698"/>
                    <a:pt x="7488" y="14707"/>
                  </a:cubicBezTo>
                  <a:cubicBezTo>
                    <a:pt x="7526" y="14724"/>
                    <a:pt x="7556" y="14777"/>
                    <a:pt x="7556" y="14826"/>
                  </a:cubicBezTo>
                  <a:cubicBezTo>
                    <a:pt x="7556" y="14945"/>
                    <a:pt x="7405" y="15024"/>
                    <a:pt x="7276" y="14975"/>
                  </a:cubicBezTo>
                  <a:cubicBezTo>
                    <a:pt x="7249" y="14964"/>
                    <a:pt x="7194" y="14953"/>
                    <a:pt x="7127" y="14940"/>
                  </a:cubicBezTo>
                  <a:cubicBezTo>
                    <a:pt x="7079" y="14962"/>
                    <a:pt x="7033" y="14975"/>
                    <a:pt x="6990" y="14975"/>
                  </a:cubicBezTo>
                  <a:cubicBezTo>
                    <a:pt x="6903" y="14975"/>
                    <a:pt x="6786" y="14922"/>
                    <a:pt x="6667" y="14848"/>
                  </a:cubicBezTo>
                  <a:cubicBezTo>
                    <a:pt x="6629" y="14831"/>
                    <a:pt x="6591" y="14807"/>
                    <a:pt x="6549" y="14773"/>
                  </a:cubicBezTo>
                  <a:cubicBezTo>
                    <a:pt x="6275" y="14568"/>
                    <a:pt x="5974" y="14240"/>
                    <a:pt x="5746" y="13913"/>
                  </a:cubicBezTo>
                  <a:cubicBezTo>
                    <a:pt x="5393" y="13493"/>
                    <a:pt x="5315" y="13305"/>
                    <a:pt x="5324" y="13052"/>
                  </a:cubicBezTo>
                  <a:cubicBezTo>
                    <a:pt x="5329" y="12897"/>
                    <a:pt x="5350" y="12749"/>
                    <a:pt x="5373" y="12723"/>
                  </a:cubicBezTo>
                  <a:lnTo>
                    <a:pt x="5373" y="12661"/>
                  </a:lnTo>
                  <a:lnTo>
                    <a:pt x="7040" y="12618"/>
                  </a:lnTo>
                  <a:cubicBezTo>
                    <a:pt x="7499" y="12605"/>
                    <a:pt x="7947" y="12598"/>
                    <a:pt x="8302" y="12604"/>
                  </a:cubicBezTo>
                  <a:close/>
                  <a:moveTo>
                    <a:pt x="4664" y="12626"/>
                  </a:moveTo>
                  <a:cubicBezTo>
                    <a:pt x="5037" y="12626"/>
                    <a:pt x="5081" y="12651"/>
                    <a:pt x="4944" y="12798"/>
                  </a:cubicBezTo>
                  <a:cubicBezTo>
                    <a:pt x="4861" y="12888"/>
                    <a:pt x="4851" y="12948"/>
                    <a:pt x="4907" y="13074"/>
                  </a:cubicBezTo>
                  <a:cubicBezTo>
                    <a:pt x="4946" y="13163"/>
                    <a:pt x="5000" y="13348"/>
                    <a:pt x="5025" y="13487"/>
                  </a:cubicBezTo>
                  <a:cubicBezTo>
                    <a:pt x="5115" y="13993"/>
                    <a:pt x="4760" y="13799"/>
                    <a:pt x="4465" y="13180"/>
                  </a:cubicBezTo>
                  <a:cubicBezTo>
                    <a:pt x="4361" y="12959"/>
                    <a:pt x="4293" y="12744"/>
                    <a:pt x="4316" y="12701"/>
                  </a:cubicBezTo>
                  <a:cubicBezTo>
                    <a:pt x="4346" y="12647"/>
                    <a:pt x="4452" y="12626"/>
                    <a:pt x="4664" y="12626"/>
                  </a:cubicBezTo>
                  <a:close/>
                  <a:moveTo>
                    <a:pt x="13290" y="14742"/>
                  </a:moveTo>
                  <a:cubicBezTo>
                    <a:pt x="13342" y="14729"/>
                    <a:pt x="13396" y="14758"/>
                    <a:pt x="13477" y="14821"/>
                  </a:cubicBezTo>
                  <a:cubicBezTo>
                    <a:pt x="13656" y="14961"/>
                    <a:pt x="13621" y="15012"/>
                    <a:pt x="13216" y="15195"/>
                  </a:cubicBezTo>
                  <a:cubicBezTo>
                    <a:pt x="13008" y="15289"/>
                    <a:pt x="12824" y="15366"/>
                    <a:pt x="12805" y="15366"/>
                  </a:cubicBezTo>
                  <a:cubicBezTo>
                    <a:pt x="12697" y="15366"/>
                    <a:pt x="12712" y="15270"/>
                    <a:pt x="12836" y="15190"/>
                  </a:cubicBezTo>
                  <a:cubicBezTo>
                    <a:pt x="12916" y="15140"/>
                    <a:pt x="13043" y="15015"/>
                    <a:pt x="13116" y="14914"/>
                  </a:cubicBezTo>
                  <a:cubicBezTo>
                    <a:pt x="13191" y="14810"/>
                    <a:pt x="13239" y="14756"/>
                    <a:pt x="13290" y="14742"/>
                  </a:cubicBezTo>
                  <a:close/>
                  <a:moveTo>
                    <a:pt x="8470" y="14786"/>
                  </a:moveTo>
                  <a:cubicBezTo>
                    <a:pt x="8501" y="14791"/>
                    <a:pt x="8528" y="14812"/>
                    <a:pt x="8570" y="14852"/>
                  </a:cubicBezTo>
                  <a:cubicBezTo>
                    <a:pt x="8624" y="14905"/>
                    <a:pt x="8661" y="14980"/>
                    <a:pt x="8651" y="15019"/>
                  </a:cubicBezTo>
                  <a:cubicBezTo>
                    <a:pt x="8625" y="15112"/>
                    <a:pt x="8521" y="15129"/>
                    <a:pt x="8371" y="15067"/>
                  </a:cubicBezTo>
                  <a:cubicBezTo>
                    <a:pt x="8219" y="15005"/>
                    <a:pt x="8219" y="14907"/>
                    <a:pt x="8365" y="14821"/>
                  </a:cubicBezTo>
                  <a:cubicBezTo>
                    <a:pt x="8412" y="14794"/>
                    <a:pt x="8440" y="14782"/>
                    <a:pt x="8470" y="14786"/>
                  </a:cubicBezTo>
                  <a:close/>
                </a:path>
              </a:pathLst>
            </a:cu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L -0.088712 0.223960" origin="layout" pathEditMode="relative">
                                      <p:cBhvr>
                                        <p:cTn id="6" dur="1000" fill="hold"/>
                                        <p:tgtEl>
                                          <p:spTgt spid="126"/>
                                        </p:tgtEl>
                                        <p:attrNameLst>
                                          <p:attrName>ppt_x</p:attrName>
                                          <p:attrName>ppt_y</p:attrName>
                                        </p:attrNameLst>
                                      </p:cBhvr>
                                    </p:animMotion>
                                  </p:childTnLst>
                                </p:cTn>
                              </p:par>
                            </p:childTnLst>
                          </p:cTn>
                        </p:par>
                        <p:par>
                          <p:cTn id="7" fill="hold">
                            <p:stCondLst>
                              <p:cond delay="0"/>
                            </p:stCondLst>
                            <p:childTnLst>
                              <p:par>
                                <p:cTn id="8" presetClass="emph" nodeType="withEffect" presetSubtype="0" presetID="6" grpId="2" accel="50000" decel="50000" fill="hold">
                                  <p:stCondLst>
                                    <p:cond delay="0"/>
                                  </p:stCondLst>
                                  <p:childTnLst>
                                    <p:animScale>
                                      <p:cBhvr>
                                        <p:cTn id="9" dur="1000" fill="hold"/>
                                        <p:tgtEl>
                                          <p:spTgt spid="126"/>
                                        </p:tgtEl>
                                      </p:cBhvr>
                                      <p:by x="182564" y="182564"/>
                                    </p:animScale>
                                  </p:childTnLst>
                                </p:cTn>
                              </p:par>
                            </p:childTnLst>
                          </p:cTn>
                        </p:par>
                        <p:par>
                          <p:cTn id="10" fill="hold">
                            <p:stCondLst>
                              <p:cond delay="1000"/>
                            </p:stCondLst>
                            <p:childTnLst>
                              <p:par>
                                <p:cTn id="11" presetClass="entr" nodeType="afterEffect" presetID="9" grpId="3" fill="hold">
                                  <p:stCondLst>
                                    <p:cond delay="0"/>
                                  </p:stCondLst>
                                  <p:iterate type="el" backwards="0">
                                    <p:tmAbs val="0"/>
                                  </p:iterate>
                                  <p:childTnLst>
                                    <p:set>
                                      <p:cBhvr>
                                        <p:cTn id="12" fill="hold"/>
                                        <p:tgtEl>
                                          <p:spTgt spid="131"/>
                                        </p:tgtEl>
                                        <p:attrNameLst>
                                          <p:attrName>style.visibility</p:attrName>
                                        </p:attrNameLst>
                                      </p:cBhvr>
                                      <p:to>
                                        <p:strVal val="visible"/>
                                      </p:to>
                                    </p:set>
                                    <p:animEffect filter="dissolve" transition="in">
                                      <p:cBhvr>
                                        <p:cTn id="13" dur="1500"/>
                                        <p:tgtEl>
                                          <p:spTgt spid="131"/>
                                        </p:tgtEl>
                                      </p:cBhvr>
                                    </p:animEffect>
                                  </p:childTnLst>
                                </p:cTn>
                              </p:par>
                            </p:childTnLst>
                          </p:cTn>
                        </p:par>
                      </p:childTnLst>
                    </p:cTn>
                  </p:par>
                  <p:par>
                    <p:cTn id="14" fill="hold">
                      <p:stCondLst>
                        <p:cond delay="indefinite"/>
                      </p:stCondLst>
                      <p:childTnLst>
                        <p:par>
                          <p:cTn id="15" fill="hold">
                            <p:stCondLst>
                              <p:cond delay="0"/>
                            </p:stCondLst>
                            <p:childTnLst>
                              <p:par>
                                <p:cTn id="16" presetClass="path" nodeType="clickEffect" presetSubtype="0" presetID="-1" grpId="4" accel="50000" decel="50000" fill="hold">
                                  <p:stCondLst>
                                    <p:cond delay="0"/>
                                  </p:stCondLst>
                                  <p:childTnLst>
                                    <p:animMotion path="M 0.000000 0.000000 L -0.045985 0.221814" origin="layout" pathEditMode="relative">
                                      <p:cBhvr>
                                        <p:cTn id="17" dur="1000" fill="hold"/>
                                        <p:tgtEl>
                                          <p:spTgt spid="125"/>
                                        </p:tgtEl>
                                        <p:attrNameLst>
                                          <p:attrName>ppt_x</p:attrName>
                                          <p:attrName>ppt_y</p:attrName>
                                        </p:attrNameLst>
                                      </p:cBhvr>
                                    </p:animMotion>
                                  </p:childTnLst>
                                </p:cTn>
                              </p:par>
                            </p:childTnLst>
                          </p:cTn>
                        </p:par>
                        <p:par>
                          <p:cTn id="18" fill="hold">
                            <p:stCondLst>
                              <p:cond delay="0"/>
                            </p:stCondLst>
                            <p:childTnLst>
                              <p:par>
                                <p:cTn id="19" presetClass="emph" nodeType="withEffect" presetSubtype="0" presetID="6" grpId="5" accel="50000" decel="50000" fill="hold">
                                  <p:stCondLst>
                                    <p:cond delay="0"/>
                                  </p:stCondLst>
                                  <p:childTnLst>
                                    <p:animScale>
                                      <p:cBhvr>
                                        <p:cTn id="20" dur="1000" fill="hold"/>
                                        <p:tgtEl>
                                          <p:spTgt spid="125"/>
                                        </p:tgtEl>
                                      </p:cBhvr>
                                      <p:by x="136541" y="136541"/>
                                    </p:animScale>
                                  </p:childTnLst>
                                </p:cTn>
                              </p:par>
                            </p:childTnLst>
                          </p:cTn>
                        </p:par>
                        <p:par>
                          <p:cTn id="21" fill="hold">
                            <p:stCondLst>
                              <p:cond delay="1000"/>
                            </p:stCondLst>
                            <p:childTnLst>
                              <p:par>
                                <p:cTn id="22" presetClass="entr" nodeType="afterEffect" presetID="9" grpId="6" fill="hold">
                                  <p:stCondLst>
                                    <p:cond delay="0"/>
                                  </p:stCondLst>
                                  <p:iterate type="el" backwards="0">
                                    <p:tmAbs val="0"/>
                                  </p:iterate>
                                  <p:childTnLst>
                                    <p:set>
                                      <p:cBhvr>
                                        <p:cTn id="23" fill="hold"/>
                                        <p:tgtEl>
                                          <p:spTgt spid="134"/>
                                        </p:tgtEl>
                                        <p:attrNameLst>
                                          <p:attrName>style.visibility</p:attrName>
                                        </p:attrNameLst>
                                      </p:cBhvr>
                                      <p:to>
                                        <p:strVal val="visible"/>
                                      </p:to>
                                    </p:set>
                                    <p:animEffect filter="dissolve" transition="in">
                                      <p:cBhvr>
                                        <p:cTn id="24" dur="500"/>
                                        <p:tgtEl>
                                          <p:spTgt spid="134"/>
                                        </p:tgtEl>
                                      </p:cBhvr>
                                    </p:animEffect>
                                  </p:childTnLst>
                                </p:cTn>
                              </p:par>
                            </p:childTnLst>
                          </p:cTn>
                        </p:par>
                      </p:childTnLst>
                    </p:cTn>
                  </p:par>
                  <p:par>
                    <p:cTn id="25" fill="hold">
                      <p:stCondLst>
                        <p:cond delay="indefinite"/>
                      </p:stCondLst>
                      <p:childTnLst>
                        <p:par>
                          <p:cTn id="26" fill="hold">
                            <p:stCondLst>
                              <p:cond delay="0"/>
                            </p:stCondLst>
                            <p:childTnLst>
                              <p:par>
                                <p:cTn id="27" presetClass="path" nodeType="clickEffect" presetSubtype="0" presetID="-1" grpId="7" accel="50000" decel="50000" fill="hold">
                                  <p:stCondLst>
                                    <p:cond delay="0"/>
                                  </p:stCondLst>
                                  <p:childTnLst>
                                    <p:animMotion path="M 0.000000 0.000000 L -0.000727 0.553376" origin="layout" pathEditMode="relative">
                                      <p:cBhvr>
                                        <p:cTn id="28" dur="1000" fill="hold"/>
                                        <p:tgtEl>
                                          <p:spTgt spid="127"/>
                                        </p:tgtEl>
                                        <p:attrNameLst>
                                          <p:attrName>ppt_x</p:attrName>
                                          <p:attrName>ppt_y</p:attrName>
                                        </p:attrNameLst>
                                      </p:cBhvr>
                                    </p:animMotion>
                                  </p:childTnLst>
                                </p:cTn>
                              </p:par>
                            </p:childTnLst>
                          </p:cTn>
                        </p:par>
                        <p:par>
                          <p:cTn id="29" fill="hold">
                            <p:stCondLst>
                              <p:cond delay="0"/>
                            </p:stCondLst>
                            <p:childTnLst>
                              <p:par>
                                <p:cTn id="30" presetClass="emph" nodeType="withEffect" presetSubtype="0" presetID="6" grpId="8" accel="50000" decel="50000" fill="hold">
                                  <p:stCondLst>
                                    <p:cond delay="0"/>
                                  </p:stCondLst>
                                  <p:childTnLst>
                                    <p:animScale>
                                      <p:cBhvr>
                                        <p:cTn id="31" dur="1000" fill="hold"/>
                                        <p:tgtEl>
                                          <p:spTgt spid="127"/>
                                        </p:tgtEl>
                                      </p:cBhvr>
                                      <p:by x="173810" y="173810"/>
                                    </p:animScale>
                                  </p:childTnLst>
                                </p:cTn>
                              </p:par>
                            </p:childTnLst>
                          </p:cTn>
                        </p:par>
                        <p:par>
                          <p:cTn id="32" fill="hold">
                            <p:stCondLst>
                              <p:cond delay="1000"/>
                            </p:stCondLst>
                            <p:childTnLst>
                              <p:par>
                                <p:cTn id="33" presetClass="entr" nodeType="afterEffect" presetID="9" grpId="9" fill="hold">
                                  <p:stCondLst>
                                    <p:cond delay="0"/>
                                  </p:stCondLst>
                                  <p:iterate type="el" backwards="0">
                                    <p:tmAbs val="0"/>
                                  </p:iterate>
                                  <p:childTnLst>
                                    <p:set>
                                      <p:cBhvr>
                                        <p:cTn id="34" fill="hold"/>
                                        <p:tgtEl>
                                          <p:spTgt spid="140"/>
                                        </p:tgtEl>
                                        <p:attrNameLst>
                                          <p:attrName>style.visibility</p:attrName>
                                        </p:attrNameLst>
                                      </p:cBhvr>
                                      <p:to>
                                        <p:strVal val="visible"/>
                                      </p:to>
                                    </p:set>
                                    <p:animEffect filter="dissolve" transition="in">
                                      <p:cBhvr>
                                        <p:cTn id="35" dur="500"/>
                                        <p:tgtEl>
                                          <p:spTgt spid="140"/>
                                        </p:tgtEl>
                                      </p:cBhvr>
                                    </p:animEffect>
                                  </p:childTnLst>
                                </p:cTn>
                              </p:par>
                            </p:childTnLst>
                          </p:cTn>
                        </p:par>
                      </p:childTnLst>
                    </p:cTn>
                  </p:par>
                  <p:par>
                    <p:cTn id="36" fill="hold">
                      <p:stCondLst>
                        <p:cond delay="indefinite"/>
                      </p:stCondLst>
                      <p:childTnLst>
                        <p:par>
                          <p:cTn id="37" fill="hold">
                            <p:stCondLst>
                              <p:cond delay="0"/>
                            </p:stCondLst>
                            <p:childTnLst>
                              <p:par>
                                <p:cTn id="38" presetClass="path" nodeType="clickEffect" presetSubtype="0" presetID="-1" grpId="10" accel="50000" decel="50000" fill="hold">
                                  <p:stCondLst>
                                    <p:cond delay="0"/>
                                  </p:stCondLst>
                                  <p:childTnLst>
                                    <p:animMotion path="M 0.000000 0.000000 L 0.209845 0.550494" origin="layout" pathEditMode="relative">
                                      <p:cBhvr>
                                        <p:cTn id="39" dur="1000" fill="hold"/>
                                        <p:tgtEl>
                                          <p:spTgt spid="128"/>
                                        </p:tgtEl>
                                        <p:attrNameLst>
                                          <p:attrName>ppt_x</p:attrName>
                                          <p:attrName>ppt_y</p:attrName>
                                        </p:attrNameLst>
                                      </p:cBhvr>
                                    </p:animMotion>
                                  </p:childTnLst>
                                </p:cTn>
                              </p:par>
                            </p:childTnLst>
                          </p:cTn>
                        </p:par>
                        <p:par>
                          <p:cTn id="40" fill="hold">
                            <p:stCondLst>
                              <p:cond delay="0"/>
                            </p:stCondLst>
                            <p:childTnLst>
                              <p:par>
                                <p:cTn id="41" presetClass="emph" nodeType="withEffect" presetSubtype="0" presetID="6" grpId="11" accel="50000" decel="50000" fill="hold">
                                  <p:stCondLst>
                                    <p:cond delay="0"/>
                                  </p:stCondLst>
                                  <p:childTnLst>
                                    <p:animScale>
                                      <p:cBhvr>
                                        <p:cTn id="42" dur="1000" fill="hold"/>
                                        <p:tgtEl>
                                          <p:spTgt spid="128"/>
                                        </p:tgtEl>
                                      </p:cBhvr>
                                      <p:by x="183807" y="183807"/>
                                    </p:animScale>
                                  </p:childTnLst>
                                </p:cTn>
                              </p:par>
                            </p:childTnLst>
                          </p:cTn>
                        </p:par>
                        <p:par>
                          <p:cTn id="43" fill="hold">
                            <p:stCondLst>
                              <p:cond delay="1000"/>
                            </p:stCondLst>
                            <p:childTnLst>
                              <p:par>
                                <p:cTn id="44" presetClass="entr" nodeType="afterEffect" presetID="9" grpId="12" fill="hold">
                                  <p:stCondLst>
                                    <p:cond delay="0"/>
                                  </p:stCondLst>
                                  <p:iterate type="el" backwards="0">
                                    <p:tmAbs val="0"/>
                                  </p:iterate>
                                  <p:childTnLst>
                                    <p:set>
                                      <p:cBhvr>
                                        <p:cTn id="45" fill="hold"/>
                                        <p:tgtEl>
                                          <p:spTgt spid="137"/>
                                        </p:tgtEl>
                                        <p:attrNameLst>
                                          <p:attrName>style.visibility</p:attrName>
                                        </p:attrNameLst>
                                      </p:cBhvr>
                                      <p:to>
                                        <p:strVal val="visible"/>
                                      </p:to>
                                    </p:set>
                                    <p:animEffect filter="dissolve" transition="in">
                                      <p:cBhvr>
                                        <p:cTn id="46" dur="500"/>
                                        <p:tgtEl>
                                          <p:spTgt spid="1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1" grpId="3"/>
      <p:bldP build="whole" bldLvl="1" animBg="1" rev="0" advAuto="0" spid="126" grpId="2"/>
      <p:bldP build="whole" bldLvl="1" animBg="1" rev="0" advAuto="0" spid="128" grpId="11"/>
      <p:bldP build="whole" bldLvl="1" animBg="1" rev="0" advAuto="0" spid="137" grpId="12"/>
      <p:bldP build="whole" bldLvl="1" animBg="1" rev="0" advAuto="0" spid="125" grpId="5"/>
      <p:bldP build="whole" bldLvl="1" animBg="1" rev="0" advAuto="0" spid="140" grpId="9"/>
      <p:bldP build="whole" bldLvl="1" animBg="1" rev="0" advAuto="0" spid="127" grpId="8"/>
      <p:bldP build="whole" bldLvl="1" animBg="1" rev="0" advAuto="0" spid="134" grpId="6"/>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6">
            <a:hueOff val="10811956"/>
            <a:satOff val="-58544"/>
            <a:lumOff val="-9736"/>
          </a:schemeClr>
        </a:solidFill>
      </p:bgPr>
    </p:bg>
    <p:spTree>
      <p:nvGrpSpPr>
        <p:cNvPr id="1" name=""/>
        <p:cNvGrpSpPr/>
        <p:nvPr/>
      </p:nvGrpSpPr>
      <p:grpSpPr>
        <a:xfrm>
          <a:off x="0" y="0"/>
          <a:ext cx="0" cy="0"/>
          <a:chOff x="0" y="0"/>
          <a:chExt cx="0" cy="0"/>
        </a:xfrm>
      </p:grpSpPr>
      <p:pic>
        <p:nvPicPr>
          <p:cNvPr id="142" name="Captura de pantalla 2016-05-17 a las 11.34.32 p.m..png"/>
          <p:cNvPicPr>
            <a:picLocks noChangeAspect="1"/>
          </p:cNvPicPr>
          <p:nvPr/>
        </p:nvPicPr>
        <p:blipFill>
          <a:blip r:embed="rId2">
            <a:extLst/>
          </a:blip>
          <a:srcRect l="0" t="2143" r="0" b="0"/>
          <a:stretch>
            <a:fillRect/>
          </a:stretch>
        </p:blipFill>
        <p:spPr>
          <a:xfrm>
            <a:off x="45016" y="8320792"/>
            <a:ext cx="1369935" cy="1376795"/>
          </a:xfrm>
          <a:custGeom>
            <a:avLst/>
            <a:gdLst/>
            <a:ahLst/>
            <a:cxnLst>
              <a:cxn ang="0">
                <a:pos x="wd2" y="hd2"/>
              </a:cxn>
              <a:cxn ang="5400000">
                <a:pos x="wd2" y="hd2"/>
              </a:cxn>
              <a:cxn ang="10800000">
                <a:pos x="wd2" y="hd2"/>
              </a:cxn>
              <a:cxn ang="16200000">
                <a:pos x="wd2" y="hd2"/>
              </a:cxn>
            </a:cxnLst>
            <a:rect l="0" t="0" r="r" b="b"/>
            <a:pathLst>
              <a:path w="21600" h="21588" fill="norm" stroke="1" extrusionOk="0">
                <a:moveTo>
                  <a:pt x="11495" y="27"/>
                </a:moveTo>
                <a:cubicBezTo>
                  <a:pt x="10805" y="-12"/>
                  <a:pt x="10076" y="-11"/>
                  <a:pt x="9549" y="45"/>
                </a:cubicBezTo>
                <a:cubicBezTo>
                  <a:pt x="8990" y="105"/>
                  <a:pt x="8256" y="235"/>
                  <a:pt x="8191" y="282"/>
                </a:cubicBezTo>
                <a:cubicBezTo>
                  <a:pt x="8165" y="301"/>
                  <a:pt x="8033" y="338"/>
                  <a:pt x="7903" y="369"/>
                </a:cubicBezTo>
                <a:cubicBezTo>
                  <a:pt x="7482" y="468"/>
                  <a:pt x="6917" y="657"/>
                  <a:pt x="6576" y="811"/>
                </a:cubicBezTo>
                <a:cubicBezTo>
                  <a:pt x="6030" y="1057"/>
                  <a:pt x="5158" y="1512"/>
                  <a:pt x="5056" y="1601"/>
                </a:cubicBezTo>
                <a:cubicBezTo>
                  <a:pt x="5004" y="1647"/>
                  <a:pt x="4830" y="1765"/>
                  <a:pt x="4674" y="1862"/>
                </a:cubicBezTo>
                <a:cubicBezTo>
                  <a:pt x="4357" y="2060"/>
                  <a:pt x="4133" y="2235"/>
                  <a:pt x="3792" y="2541"/>
                </a:cubicBezTo>
                <a:cubicBezTo>
                  <a:pt x="3665" y="2654"/>
                  <a:pt x="3560" y="2727"/>
                  <a:pt x="3560" y="2709"/>
                </a:cubicBezTo>
                <a:cubicBezTo>
                  <a:pt x="3560" y="2690"/>
                  <a:pt x="3508" y="2742"/>
                  <a:pt x="3441" y="2821"/>
                </a:cubicBezTo>
                <a:cubicBezTo>
                  <a:pt x="3375" y="2899"/>
                  <a:pt x="3274" y="2978"/>
                  <a:pt x="3222" y="2995"/>
                </a:cubicBezTo>
                <a:cubicBezTo>
                  <a:pt x="3171" y="3011"/>
                  <a:pt x="3135" y="3045"/>
                  <a:pt x="3141" y="3076"/>
                </a:cubicBezTo>
                <a:cubicBezTo>
                  <a:pt x="3147" y="3106"/>
                  <a:pt x="2991" y="3301"/>
                  <a:pt x="2797" y="3505"/>
                </a:cubicBezTo>
                <a:cubicBezTo>
                  <a:pt x="2603" y="3709"/>
                  <a:pt x="2427" y="3910"/>
                  <a:pt x="2403" y="3953"/>
                </a:cubicBezTo>
                <a:cubicBezTo>
                  <a:pt x="2378" y="3996"/>
                  <a:pt x="2256" y="4158"/>
                  <a:pt x="2134" y="4314"/>
                </a:cubicBezTo>
                <a:cubicBezTo>
                  <a:pt x="2011" y="4470"/>
                  <a:pt x="1880" y="4659"/>
                  <a:pt x="1840" y="4737"/>
                </a:cubicBezTo>
                <a:cubicBezTo>
                  <a:pt x="1799" y="4816"/>
                  <a:pt x="1690" y="4994"/>
                  <a:pt x="1596" y="5135"/>
                </a:cubicBezTo>
                <a:cubicBezTo>
                  <a:pt x="1502" y="5277"/>
                  <a:pt x="1412" y="5438"/>
                  <a:pt x="1395" y="5490"/>
                </a:cubicBezTo>
                <a:cubicBezTo>
                  <a:pt x="1379" y="5542"/>
                  <a:pt x="1323" y="5636"/>
                  <a:pt x="1276" y="5702"/>
                </a:cubicBezTo>
                <a:cubicBezTo>
                  <a:pt x="1230" y="5767"/>
                  <a:pt x="1121" y="6011"/>
                  <a:pt x="1026" y="6243"/>
                </a:cubicBezTo>
                <a:cubicBezTo>
                  <a:pt x="932" y="6475"/>
                  <a:pt x="829" y="6711"/>
                  <a:pt x="801" y="6759"/>
                </a:cubicBezTo>
                <a:cubicBezTo>
                  <a:pt x="724" y="6895"/>
                  <a:pt x="529" y="7559"/>
                  <a:pt x="419" y="8060"/>
                </a:cubicBezTo>
                <a:cubicBezTo>
                  <a:pt x="365" y="8306"/>
                  <a:pt x="288" y="8644"/>
                  <a:pt x="250" y="8813"/>
                </a:cubicBezTo>
                <a:cubicBezTo>
                  <a:pt x="97" y="9502"/>
                  <a:pt x="126" y="11698"/>
                  <a:pt x="294" y="12372"/>
                </a:cubicBezTo>
                <a:cubicBezTo>
                  <a:pt x="320" y="12476"/>
                  <a:pt x="339" y="12608"/>
                  <a:pt x="338" y="12665"/>
                </a:cubicBezTo>
                <a:cubicBezTo>
                  <a:pt x="336" y="12722"/>
                  <a:pt x="356" y="12780"/>
                  <a:pt x="382" y="12795"/>
                </a:cubicBezTo>
                <a:cubicBezTo>
                  <a:pt x="407" y="12811"/>
                  <a:pt x="425" y="12861"/>
                  <a:pt x="425" y="12907"/>
                </a:cubicBezTo>
                <a:cubicBezTo>
                  <a:pt x="425" y="13039"/>
                  <a:pt x="715" y="14015"/>
                  <a:pt x="776" y="14090"/>
                </a:cubicBezTo>
                <a:cubicBezTo>
                  <a:pt x="806" y="14126"/>
                  <a:pt x="829" y="14168"/>
                  <a:pt x="826" y="14183"/>
                </a:cubicBezTo>
                <a:cubicBezTo>
                  <a:pt x="820" y="14212"/>
                  <a:pt x="824" y="14233"/>
                  <a:pt x="989" y="14644"/>
                </a:cubicBezTo>
                <a:cubicBezTo>
                  <a:pt x="1126" y="14985"/>
                  <a:pt x="1405" y="15530"/>
                  <a:pt x="1596" y="15826"/>
                </a:cubicBezTo>
                <a:cubicBezTo>
                  <a:pt x="1683" y="15962"/>
                  <a:pt x="1758" y="16087"/>
                  <a:pt x="1758" y="16106"/>
                </a:cubicBezTo>
                <a:cubicBezTo>
                  <a:pt x="1758" y="16125"/>
                  <a:pt x="1841" y="16250"/>
                  <a:pt x="1940" y="16380"/>
                </a:cubicBezTo>
                <a:cubicBezTo>
                  <a:pt x="2243" y="16777"/>
                  <a:pt x="2372" y="16979"/>
                  <a:pt x="2346" y="17021"/>
                </a:cubicBezTo>
                <a:cubicBezTo>
                  <a:pt x="2333" y="17042"/>
                  <a:pt x="2371" y="17084"/>
                  <a:pt x="2434" y="17108"/>
                </a:cubicBezTo>
                <a:cubicBezTo>
                  <a:pt x="2575" y="17161"/>
                  <a:pt x="2764" y="17383"/>
                  <a:pt x="2722" y="17450"/>
                </a:cubicBezTo>
                <a:cubicBezTo>
                  <a:pt x="2705" y="17477"/>
                  <a:pt x="2713" y="17486"/>
                  <a:pt x="2741" y="17469"/>
                </a:cubicBezTo>
                <a:cubicBezTo>
                  <a:pt x="2808" y="17427"/>
                  <a:pt x="3092" y="17771"/>
                  <a:pt x="3060" y="17854"/>
                </a:cubicBezTo>
                <a:cubicBezTo>
                  <a:pt x="3044" y="17896"/>
                  <a:pt x="3058" y="17909"/>
                  <a:pt x="3104" y="17892"/>
                </a:cubicBezTo>
                <a:cubicBezTo>
                  <a:pt x="3191" y="17858"/>
                  <a:pt x="4010" y="18588"/>
                  <a:pt x="4011" y="18701"/>
                </a:cubicBezTo>
                <a:cubicBezTo>
                  <a:pt x="4011" y="18754"/>
                  <a:pt x="4051" y="18780"/>
                  <a:pt x="4136" y="18782"/>
                </a:cubicBezTo>
                <a:cubicBezTo>
                  <a:pt x="4205" y="18783"/>
                  <a:pt x="4295" y="18811"/>
                  <a:pt x="4330" y="18838"/>
                </a:cubicBezTo>
                <a:cubicBezTo>
                  <a:pt x="4365" y="18864"/>
                  <a:pt x="4547" y="18999"/>
                  <a:pt x="4737" y="19136"/>
                </a:cubicBezTo>
                <a:cubicBezTo>
                  <a:pt x="4926" y="19274"/>
                  <a:pt x="5081" y="19404"/>
                  <a:pt x="5081" y="19429"/>
                </a:cubicBezTo>
                <a:cubicBezTo>
                  <a:pt x="5081" y="19454"/>
                  <a:pt x="5110" y="19463"/>
                  <a:pt x="5150" y="19447"/>
                </a:cubicBezTo>
                <a:cubicBezTo>
                  <a:pt x="5190" y="19432"/>
                  <a:pt x="5236" y="19448"/>
                  <a:pt x="5250" y="19485"/>
                </a:cubicBezTo>
                <a:cubicBezTo>
                  <a:pt x="5264" y="19521"/>
                  <a:pt x="5324" y="19563"/>
                  <a:pt x="5381" y="19578"/>
                </a:cubicBezTo>
                <a:cubicBezTo>
                  <a:pt x="5438" y="19593"/>
                  <a:pt x="5559" y="19651"/>
                  <a:pt x="5650" y="19709"/>
                </a:cubicBezTo>
                <a:cubicBezTo>
                  <a:pt x="5742" y="19766"/>
                  <a:pt x="5830" y="19813"/>
                  <a:pt x="5851" y="19815"/>
                </a:cubicBezTo>
                <a:cubicBezTo>
                  <a:pt x="5871" y="19816"/>
                  <a:pt x="5905" y="19849"/>
                  <a:pt x="5926" y="19883"/>
                </a:cubicBezTo>
                <a:cubicBezTo>
                  <a:pt x="5947" y="19917"/>
                  <a:pt x="5983" y="19939"/>
                  <a:pt x="6007" y="19933"/>
                </a:cubicBezTo>
                <a:cubicBezTo>
                  <a:pt x="6031" y="19926"/>
                  <a:pt x="6151" y="19960"/>
                  <a:pt x="6270" y="20014"/>
                </a:cubicBezTo>
                <a:cubicBezTo>
                  <a:pt x="6389" y="20067"/>
                  <a:pt x="6567" y="20136"/>
                  <a:pt x="6670" y="20169"/>
                </a:cubicBezTo>
                <a:cubicBezTo>
                  <a:pt x="6773" y="20202"/>
                  <a:pt x="6949" y="20270"/>
                  <a:pt x="7058" y="20319"/>
                </a:cubicBezTo>
                <a:cubicBezTo>
                  <a:pt x="7167" y="20367"/>
                  <a:pt x="7453" y="20464"/>
                  <a:pt x="7696" y="20530"/>
                </a:cubicBezTo>
                <a:cubicBezTo>
                  <a:pt x="7940" y="20597"/>
                  <a:pt x="8182" y="20673"/>
                  <a:pt x="8228" y="20698"/>
                </a:cubicBezTo>
                <a:cubicBezTo>
                  <a:pt x="8275" y="20724"/>
                  <a:pt x="8327" y="20729"/>
                  <a:pt x="8347" y="20717"/>
                </a:cubicBezTo>
                <a:cubicBezTo>
                  <a:pt x="8367" y="20704"/>
                  <a:pt x="8577" y="20741"/>
                  <a:pt x="8810" y="20792"/>
                </a:cubicBezTo>
                <a:cubicBezTo>
                  <a:pt x="9044" y="20842"/>
                  <a:pt x="9402" y="20900"/>
                  <a:pt x="9611" y="20922"/>
                </a:cubicBezTo>
                <a:cubicBezTo>
                  <a:pt x="10387" y="21004"/>
                  <a:pt x="12133" y="20958"/>
                  <a:pt x="12439" y="20848"/>
                </a:cubicBezTo>
                <a:cubicBezTo>
                  <a:pt x="12479" y="20833"/>
                  <a:pt x="12574" y="20814"/>
                  <a:pt x="12652" y="20804"/>
                </a:cubicBezTo>
                <a:cubicBezTo>
                  <a:pt x="12807" y="20785"/>
                  <a:pt x="12898" y="20766"/>
                  <a:pt x="13009" y="20729"/>
                </a:cubicBezTo>
                <a:cubicBezTo>
                  <a:pt x="13048" y="20716"/>
                  <a:pt x="13280" y="20657"/>
                  <a:pt x="13528" y="20599"/>
                </a:cubicBezTo>
                <a:cubicBezTo>
                  <a:pt x="14041" y="20477"/>
                  <a:pt x="14369" y="20380"/>
                  <a:pt x="14492" y="20312"/>
                </a:cubicBezTo>
                <a:cubicBezTo>
                  <a:pt x="14538" y="20287"/>
                  <a:pt x="14695" y="20218"/>
                  <a:pt x="14842" y="20163"/>
                </a:cubicBezTo>
                <a:cubicBezTo>
                  <a:pt x="15217" y="20024"/>
                  <a:pt x="16128" y="19559"/>
                  <a:pt x="16469" y="19329"/>
                </a:cubicBezTo>
                <a:cubicBezTo>
                  <a:pt x="16626" y="19223"/>
                  <a:pt x="16765" y="19136"/>
                  <a:pt x="16782" y="19136"/>
                </a:cubicBezTo>
                <a:cubicBezTo>
                  <a:pt x="16799" y="19136"/>
                  <a:pt x="16900" y="19059"/>
                  <a:pt x="17007" y="18968"/>
                </a:cubicBezTo>
                <a:cubicBezTo>
                  <a:pt x="17114" y="18877"/>
                  <a:pt x="17236" y="18812"/>
                  <a:pt x="17276" y="18819"/>
                </a:cubicBezTo>
                <a:cubicBezTo>
                  <a:pt x="17317" y="18825"/>
                  <a:pt x="17350" y="18808"/>
                  <a:pt x="17351" y="18782"/>
                </a:cubicBezTo>
                <a:cubicBezTo>
                  <a:pt x="17355" y="18721"/>
                  <a:pt x="17634" y="18427"/>
                  <a:pt x="17689" y="18427"/>
                </a:cubicBezTo>
                <a:cubicBezTo>
                  <a:pt x="17743" y="18427"/>
                  <a:pt x="18674" y="17501"/>
                  <a:pt x="18778" y="17344"/>
                </a:cubicBezTo>
                <a:cubicBezTo>
                  <a:pt x="18821" y="17279"/>
                  <a:pt x="18880" y="17208"/>
                  <a:pt x="18909" y="17182"/>
                </a:cubicBezTo>
                <a:cubicBezTo>
                  <a:pt x="18938" y="17156"/>
                  <a:pt x="19048" y="17038"/>
                  <a:pt x="19147" y="16921"/>
                </a:cubicBezTo>
                <a:cubicBezTo>
                  <a:pt x="19246" y="16804"/>
                  <a:pt x="19354" y="16710"/>
                  <a:pt x="19385" y="16709"/>
                </a:cubicBezTo>
                <a:cubicBezTo>
                  <a:pt x="19416" y="16709"/>
                  <a:pt x="19430" y="16668"/>
                  <a:pt x="19422" y="16622"/>
                </a:cubicBezTo>
                <a:cubicBezTo>
                  <a:pt x="19415" y="16577"/>
                  <a:pt x="19510" y="16417"/>
                  <a:pt x="19629" y="16261"/>
                </a:cubicBezTo>
                <a:cubicBezTo>
                  <a:pt x="19748" y="16106"/>
                  <a:pt x="19842" y="15954"/>
                  <a:pt x="19842" y="15925"/>
                </a:cubicBezTo>
                <a:cubicBezTo>
                  <a:pt x="19842" y="15897"/>
                  <a:pt x="19881" y="15820"/>
                  <a:pt x="19929" y="15751"/>
                </a:cubicBezTo>
                <a:cubicBezTo>
                  <a:pt x="20032" y="15606"/>
                  <a:pt x="20570" y="14536"/>
                  <a:pt x="20624" y="14370"/>
                </a:cubicBezTo>
                <a:cubicBezTo>
                  <a:pt x="20675" y="14213"/>
                  <a:pt x="20682" y="14190"/>
                  <a:pt x="20693" y="14177"/>
                </a:cubicBezTo>
                <a:cubicBezTo>
                  <a:pt x="20698" y="14170"/>
                  <a:pt x="20712" y="14109"/>
                  <a:pt x="20724" y="14046"/>
                </a:cubicBezTo>
                <a:cubicBezTo>
                  <a:pt x="20736" y="13983"/>
                  <a:pt x="20764" y="13912"/>
                  <a:pt x="20787" y="13884"/>
                </a:cubicBezTo>
                <a:cubicBezTo>
                  <a:pt x="20865" y="13787"/>
                  <a:pt x="21192" y="12490"/>
                  <a:pt x="21250" y="12042"/>
                </a:cubicBezTo>
                <a:cubicBezTo>
                  <a:pt x="21260" y="11965"/>
                  <a:pt x="21291" y="11733"/>
                  <a:pt x="21318" y="11526"/>
                </a:cubicBezTo>
                <a:cubicBezTo>
                  <a:pt x="21378" y="11085"/>
                  <a:pt x="21348" y="9420"/>
                  <a:pt x="21275" y="9074"/>
                </a:cubicBezTo>
                <a:cubicBezTo>
                  <a:pt x="21247" y="8945"/>
                  <a:pt x="21198" y="8707"/>
                  <a:pt x="21168" y="8552"/>
                </a:cubicBezTo>
                <a:cubicBezTo>
                  <a:pt x="21073" y="8048"/>
                  <a:pt x="20876" y="7236"/>
                  <a:pt x="20824" y="7139"/>
                </a:cubicBezTo>
                <a:cubicBezTo>
                  <a:pt x="20796" y="7087"/>
                  <a:pt x="20718" y="6885"/>
                  <a:pt x="20649" y="6691"/>
                </a:cubicBezTo>
                <a:cubicBezTo>
                  <a:pt x="20445" y="6120"/>
                  <a:pt x="19779" y="4844"/>
                  <a:pt x="19548" y="4582"/>
                </a:cubicBezTo>
                <a:cubicBezTo>
                  <a:pt x="19509" y="4537"/>
                  <a:pt x="19392" y="4379"/>
                  <a:pt x="19291" y="4233"/>
                </a:cubicBezTo>
                <a:cubicBezTo>
                  <a:pt x="18991" y="3800"/>
                  <a:pt x="18355" y="3114"/>
                  <a:pt x="17777" y="2590"/>
                </a:cubicBezTo>
                <a:cubicBezTo>
                  <a:pt x="17568" y="2401"/>
                  <a:pt x="17407" y="2222"/>
                  <a:pt x="17414" y="2198"/>
                </a:cubicBezTo>
                <a:cubicBezTo>
                  <a:pt x="17421" y="2175"/>
                  <a:pt x="17397" y="2168"/>
                  <a:pt x="17364" y="2180"/>
                </a:cubicBezTo>
                <a:cubicBezTo>
                  <a:pt x="17330" y="2191"/>
                  <a:pt x="17230" y="2143"/>
                  <a:pt x="17139" y="2074"/>
                </a:cubicBezTo>
                <a:cubicBezTo>
                  <a:pt x="17047" y="2004"/>
                  <a:pt x="16893" y="1902"/>
                  <a:pt x="16794" y="1844"/>
                </a:cubicBezTo>
                <a:cubicBezTo>
                  <a:pt x="16695" y="1784"/>
                  <a:pt x="16627" y="1710"/>
                  <a:pt x="16644" y="1682"/>
                </a:cubicBezTo>
                <a:cubicBezTo>
                  <a:pt x="16662" y="1653"/>
                  <a:pt x="16655" y="1645"/>
                  <a:pt x="16625" y="1663"/>
                </a:cubicBezTo>
                <a:cubicBezTo>
                  <a:pt x="16597" y="1680"/>
                  <a:pt x="16482" y="1632"/>
                  <a:pt x="16369" y="1557"/>
                </a:cubicBezTo>
                <a:cubicBezTo>
                  <a:pt x="16145" y="1409"/>
                  <a:pt x="15309" y="980"/>
                  <a:pt x="14930" y="817"/>
                </a:cubicBezTo>
                <a:cubicBezTo>
                  <a:pt x="14450" y="610"/>
                  <a:pt x="14210" y="527"/>
                  <a:pt x="13222" y="251"/>
                </a:cubicBezTo>
                <a:cubicBezTo>
                  <a:pt x="12839" y="144"/>
                  <a:pt x="12184" y="65"/>
                  <a:pt x="11495" y="27"/>
                </a:cubicBezTo>
                <a:close/>
                <a:moveTo>
                  <a:pt x="13" y="21327"/>
                </a:moveTo>
                <a:cubicBezTo>
                  <a:pt x="4" y="21337"/>
                  <a:pt x="0" y="21374"/>
                  <a:pt x="0" y="21439"/>
                </a:cubicBezTo>
                <a:lnTo>
                  <a:pt x="0" y="21588"/>
                </a:lnTo>
                <a:lnTo>
                  <a:pt x="263" y="21588"/>
                </a:lnTo>
                <a:cubicBezTo>
                  <a:pt x="406" y="21588"/>
                  <a:pt x="519" y="21575"/>
                  <a:pt x="519" y="21563"/>
                </a:cubicBezTo>
                <a:cubicBezTo>
                  <a:pt x="519" y="21551"/>
                  <a:pt x="430" y="21517"/>
                  <a:pt x="319" y="21488"/>
                </a:cubicBezTo>
                <a:cubicBezTo>
                  <a:pt x="208" y="21460"/>
                  <a:pt x="89" y="21406"/>
                  <a:pt x="56" y="21364"/>
                </a:cubicBezTo>
                <a:cubicBezTo>
                  <a:pt x="31" y="21331"/>
                  <a:pt x="21" y="21316"/>
                  <a:pt x="13" y="21327"/>
                </a:cubicBezTo>
                <a:close/>
                <a:moveTo>
                  <a:pt x="21600" y="21358"/>
                </a:moveTo>
                <a:lnTo>
                  <a:pt x="21406" y="21451"/>
                </a:lnTo>
                <a:cubicBezTo>
                  <a:pt x="21302" y="21501"/>
                  <a:pt x="21218" y="21551"/>
                  <a:pt x="21218" y="21563"/>
                </a:cubicBezTo>
                <a:cubicBezTo>
                  <a:pt x="21218" y="21575"/>
                  <a:pt x="21302" y="21588"/>
                  <a:pt x="21406" y="21588"/>
                </a:cubicBezTo>
                <a:cubicBezTo>
                  <a:pt x="21575" y="21588"/>
                  <a:pt x="21600" y="21577"/>
                  <a:pt x="21600" y="21476"/>
                </a:cubicBezTo>
                <a:lnTo>
                  <a:pt x="21600" y="21358"/>
                </a:lnTo>
                <a:close/>
              </a:path>
            </a:pathLst>
          </a:custGeom>
          <a:ln w="12700">
            <a:miter lim="400000"/>
          </a:ln>
        </p:spPr>
      </p:pic>
      <p:sp>
        <p:nvSpPr>
          <p:cNvPr id="143" name="Shape 143"/>
          <p:cNvSpPr/>
          <p:nvPr/>
        </p:nvSpPr>
        <p:spPr>
          <a:xfrm>
            <a:off x="530361" y="775995"/>
            <a:ext cx="4634920" cy="3224593"/>
          </a:xfrm>
          <a:prstGeom prst="rect">
            <a:avLst/>
          </a:prstGeom>
          <a:gradFill>
            <a:gsLst>
              <a:gs pos="0">
                <a:schemeClr val="accent1">
                  <a:alpha val="46391"/>
                </a:schemeClr>
              </a:gs>
              <a:gs pos="100000">
                <a:schemeClr val="accent1">
                  <a:hueOff val="321133"/>
                  <a:satOff val="-12043"/>
                  <a:lumOff val="-7113"/>
                  <a:alpha val="24416"/>
                </a:schemeClr>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defRPr sz="2400">
                <a:effectLst>
                  <a:outerShdw sx="100000" sy="100000" kx="0" ky="0" algn="b" rotWithShape="0" blurRad="25400" dist="23998" dir="2700000">
                    <a:srgbClr val="000000">
                      <a:alpha val="31034"/>
                    </a:srgbClr>
                  </a:outerShdw>
                </a:effectLst>
              </a:defRPr>
            </a:pPr>
          </a:p>
        </p:txBody>
      </p:sp>
      <p:sp>
        <p:nvSpPr>
          <p:cNvPr id="144" name="Shape 144"/>
          <p:cNvSpPr/>
          <p:nvPr/>
        </p:nvSpPr>
        <p:spPr>
          <a:xfrm>
            <a:off x="1895084" y="5616963"/>
            <a:ext cx="1803872"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PYMES</a:t>
            </a:r>
          </a:p>
        </p:txBody>
      </p:sp>
      <p:pic>
        <p:nvPicPr>
          <p:cNvPr id="145" name="Captura de pantalla 2016-05-18 a las 12.15.14 a.m..png"/>
          <p:cNvPicPr>
            <a:picLocks noChangeAspect="1"/>
          </p:cNvPicPr>
          <p:nvPr/>
        </p:nvPicPr>
        <p:blipFill>
          <a:blip r:embed="rId3">
            <a:extLst/>
          </a:blip>
          <a:srcRect l="654" t="54" r="2053" b="1044"/>
          <a:stretch>
            <a:fillRect/>
          </a:stretch>
        </p:blipFill>
        <p:spPr>
          <a:xfrm>
            <a:off x="2419544" y="2670525"/>
            <a:ext cx="754952" cy="1076326"/>
          </a:xfrm>
          <a:custGeom>
            <a:avLst/>
            <a:gdLst/>
            <a:ahLst/>
            <a:cxnLst>
              <a:cxn ang="0">
                <a:pos x="wd2" y="hd2"/>
              </a:cxn>
              <a:cxn ang="5400000">
                <a:pos x="wd2" y="hd2"/>
              </a:cxn>
              <a:cxn ang="10800000">
                <a:pos x="wd2" y="hd2"/>
              </a:cxn>
              <a:cxn ang="16200000">
                <a:pos x="wd2" y="hd2"/>
              </a:cxn>
            </a:cxnLst>
            <a:rect l="0" t="0" r="r" b="b"/>
            <a:pathLst>
              <a:path w="21460" h="21600" fill="norm" stroke="1" extrusionOk="0">
                <a:moveTo>
                  <a:pt x="5347" y="0"/>
                </a:moveTo>
                <a:cubicBezTo>
                  <a:pt x="4633" y="2"/>
                  <a:pt x="4281" y="7"/>
                  <a:pt x="4152" y="8"/>
                </a:cubicBezTo>
                <a:cubicBezTo>
                  <a:pt x="4122" y="10"/>
                  <a:pt x="5226" y="7"/>
                  <a:pt x="6352" y="8"/>
                </a:cubicBezTo>
                <a:lnTo>
                  <a:pt x="6352" y="0"/>
                </a:lnTo>
                <a:lnTo>
                  <a:pt x="5347" y="0"/>
                </a:lnTo>
                <a:close/>
                <a:moveTo>
                  <a:pt x="4152" y="231"/>
                </a:moveTo>
                <a:lnTo>
                  <a:pt x="4140" y="5432"/>
                </a:lnTo>
                <a:cubicBezTo>
                  <a:pt x="4131" y="8425"/>
                  <a:pt x="4071" y="10931"/>
                  <a:pt x="4005" y="11007"/>
                </a:cubicBezTo>
                <a:cubicBezTo>
                  <a:pt x="3939" y="11083"/>
                  <a:pt x="3274" y="11150"/>
                  <a:pt x="2538" y="11150"/>
                </a:cubicBezTo>
                <a:lnTo>
                  <a:pt x="1207" y="11150"/>
                </a:lnTo>
                <a:lnTo>
                  <a:pt x="1207" y="11867"/>
                </a:lnTo>
                <a:lnTo>
                  <a:pt x="1207" y="12584"/>
                </a:lnTo>
                <a:lnTo>
                  <a:pt x="2414" y="12584"/>
                </a:lnTo>
                <a:cubicBezTo>
                  <a:pt x="2906" y="12584"/>
                  <a:pt x="3247" y="12612"/>
                  <a:pt x="3509" y="12672"/>
                </a:cubicBezTo>
                <a:lnTo>
                  <a:pt x="3599" y="12672"/>
                </a:lnTo>
                <a:lnTo>
                  <a:pt x="3633" y="12704"/>
                </a:lnTo>
                <a:cubicBezTo>
                  <a:pt x="3766" y="12745"/>
                  <a:pt x="3887" y="12797"/>
                  <a:pt x="3971" y="12863"/>
                </a:cubicBezTo>
                <a:cubicBezTo>
                  <a:pt x="4472" y="13258"/>
                  <a:pt x="4698" y="14282"/>
                  <a:pt x="4355" y="14575"/>
                </a:cubicBezTo>
                <a:cubicBezTo>
                  <a:pt x="4158" y="14743"/>
                  <a:pt x="3991" y="14777"/>
                  <a:pt x="3870" y="14695"/>
                </a:cubicBezTo>
                <a:cubicBezTo>
                  <a:pt x="3859" y="14691"/>
                  <a:pt x="3848" y="14691"/>
                  <a:pt x="3836" y="14687"/>
                </a:cubicBezTo>
                <a:cubicBezTo>
                  <a:pt x="3676" y="14635"/>
                  <a:pt x="3667" y="14611"/>
                  <a:pt x="3712" y="14472"/>
                </a:cubicBezTo>
                <a:cubicBezTo>
                  <a:pt x="3714" y="14463"/>
                  <a:pt x="3709" y="14442"/>
                  <a:pt x="3712" y="14432"/>
                </a:cubicBezTo>
                <a:cubicBezTo>
                  <a:pt x="3693" y="14355"/>
                  <a:pt x="3678" y="14272"/>
                  <a:pt x="3678" y="14169"/>
                </a:cubicBezTo>
                <a:cubicBezTo>
                  <a:pt x="3678" y="13842"/>
                  <a:pt x="3573" y="13699"/>
                  <a:pt x="3317" y="13699"/>
                </a:cubicBezTo>
                <a:cubicBezTo>
                  <a:pt x="3024" y="13699"/>
                  <a:pt x="2969" y="13812"/>
                  <a:pt x="3069" y="14249"/>
                </a:cubicBezTo>
                <a:cubicBezTo>
                  <a:pt x="3150" y="14603"/>
                  <a:pt x="3085" y="14837"/>
                  <a:pt x="2877" y="14965"/>
                </a:cubicBezTo>
                <a:lnTo>
                  <a:pt x="2877" y="14989"/>
                </a:lnTo>
                <a:lnTo>
                  <a:pt x="2843" y="14989"/>
                </a:lnTo>
                <a:cubicBezTo>
                  <a:pt x="2652" y="15088"/>
                  <a:pt x="2362" y="15105"/>
                  <a:pt x="1963" y="15037"/>
                </a:cubicBezTo>
                <a:cubicBezTo>
                  <a:pt x="1858" y="15019"/>
                  <a:pt x="1753" y="14993"/>
                  <a:pt x="1647" y="14958"/>
                </a:cubicBezTo>
                <a:cubicBezTo>
                  <a:pt x="1482" y="14946"/>
                  <a:pt x="1361" y="14927"/>
                  <a:pt x="1331" y="14910"/>
                </a:cubicBezTo>
                <a:cubicBezTo>
                  <a:pt x="1300" y="14891"/>
                  <a:pt x="1110" y="14728"/>
                  <a:pt x="970" y="14607"/>
                </a:cubicBezTo>
                <a:cubicBezTo>
                  <a:pt x="816" y="14499"/>
                  <a:pt x="684" y="14381"/>
                  <a:pt x="575" y="14257"/>
                </a:cubicBezTo>
                <a:lnTo>
                  <a:pt x="259" y="13970"/>
                </a:lnTo>
                <a:lnTo>
                  <a:pt x="293" y="13659"/>
                </a:lnTo>
                <a:cubicBezTo>
                  <a:pt x="296" y="13634"/>
                  <a:pt x="292" y="13625"/>
                  <a:pt x="293" y="13604"/>
                </a:cubicBezTo>
                <a:cubicBezTo>
                  <a:pt x="258" y="13480"/>
                  <a:pt x="175" y="13418"/>
                  <a:pt x="79" y="13460"/>
                </a:cubicBezTo>
                <a:cubicBezTo>
                  <a:pt x="49" y="13473"/>
                  <a:pt x="24" y="13570"/>
                  <a:pt x="0" y="13715"/>
                </a:cubicBezTo>
                <a:cubicBezTo>
                  <a:pt x="182" y="15061"/>
                  <a:pt x="598" y="15116"/>
                  <a:pt x="1546" y="15340"/>
                </a:cubicBezTo>
                <a:cubicBezTo>
                  <a:pt x="1995" y="15446"/>
                  <a:pt x="2212" y="15515"/>
                  <a:pt x="2335" y="15650"/>
                </a:cubicBezTo>
                <a:lnTo>
                  <a:pt x="2358" y="15658"/>
                </a:lnTo>
                <a:lnTo>
                  <a:pt x="2358" y="15674"/>
                </a:lnTo>
                <a:cubicBezTo>
                  <a:pt x="2452" y="15798"/>
                  <a:pt x="2487" y="15976"/>
                  <a:pt x="2516" y="16288"/>
                </a:cubicBezTo>
                <a:cubicBezTo>
                  <a:pt x="2566" y="16828"/>
                  <a:pt x="2431" y="17234"/>
                  <a:pt x="2008" y="17825"/>
                </a:cubicBezTo>
                <a:cubicBezTo>
                  <a:pt x="1332" y="18769"/>
                  <a:pt x="1314" y="18971"/>
                  <a:pt x="1805" y="19991"/>
                </a:cubicBezTo>
                <a:cubicBezTo>
                  <a:pt x="2093" y="20591"/>
                  <a:pt x="2109" y="20829"/>
                  <a:pt x="1907" y="21058"/>
                </a:cubicBezTo>
                <a:cubicBezTo>
                  <a:pt x="1680" y="21316"/>
                  <a:pt x="1718" y="21353"/>
                  <a:pt x="2211" y="21353"/>
                </a:cubicBezTo>
                <a:cubicBezTo>
                  <a:pt x="2880" y="21353"/>
                  <a:pt x="2928" y="21128"/>
                  <a:pt x="2448" y="20007"/>
                </a:cubicBezTo>
                <a:cubicBezTo>
                  <a:pt x="2366" y="19816"/>
                  <a:pt x="2312" y="19673"/>
                  <a:pt x="2279" y="19545"/>
                </a:cubicBezTo>
                <a:cubicBezTo>
                  <a:pt x="2220" y="19359"/>
                  <a:pt x="2203" y="19251"/>
                  <a:pt x="2234" y="19211"/>
                </a:cubicBezTo>
                <a:cubicBezTo>
                  <a:pt x="2241" y="19201"/>
                  <a:pt x="2249" y="19189"/>
                  <a:pt x="2256" y="19179"/>
                </a:cubicBezTo>
                <a:cubicBezTo>
                  <a:pt x="2276" y="19113"/>
                  <a:pt x="2304" y="19058"/>
                  <a:pt x="2358" y="19012"/>
                </a:cubicBezTo>
                <a:cubicBezTo>
                  <a:pt x="2382" y="18991"/>
                  <a:pt x="2413" y="18979"/>
                  <a:pt x="2437" y="18964"/>
                </a:cubicBezTo>
                <a:cubicBezTo>
                  <a:pt x="2618" y="18764"/>
                  <a:pt x="2802" y="18603"/>
                  <a:pt x="2843" y="18621"/>
                </a:cubicBezTo>
                <a:cubicBezTo>
                  <a:pt x="2879" y="18637"/>
                  <a:pt x="2911" y="18718"/>
                  <a:pt x="2911" y="18796"/>
                </a:cubicBezTo>
                <a:cubicBezTo>
                  <a:pt x="2911" y="18846"/>
                  <a:pt x="2929" y="18921"/>
                  <a:pt x="2956" y="19004"/>
                </a:cubicBezTo>
                <a:cubicBezTo>
                  <a:pt x="3128" y="19139"/>
                  <a:pt x="3280" y="19387"/>
                  <a:pt x="3362" y="19728"/>
                </a:cubicBezTo>
                <a:cubicBezTo>
                  <a:pt x="3566" y="20576"/>
                  <a:pt x="3969" y="21353"/>
                  <a:pt x="4208" y="21353"/>
                </a:cubicBezTo>
                <a:cubicBezTo>
                  <a:pt x="4323" y="21353"/>
                  <a:pt x="4347" y="21123"/>
                  <a:pt x="4264" y="20835"/>
                </a:cubicBezTo>
                <a:cubicBezTo>
                  <a:pt x="4117" y="20323"/>
                  <a:pt x="4029" y="19921"/>
                  <a:pt x="3994" y="19545"/>
                </a:cubicBezTo>
                <a:cubicBezTo>
                  <a:pt x="3981" y="19481"/>
                  <a:pt x="3959" y="19408"/>
                  <a:pt x="3949" y="19346"/>
                </a:cubicBezTo>
                <a:cubicBezTo>
                  <a:pt x="3881" y="18953"/>
                  <a:pt x="3890" y="18874"/>
                  <a:pt x="4028" y="18534"/>
                </a:cubicBezTo>
                <a:cubicBezTo>
                  <a:pt x="4067" y="18296"/>
                  <a:pt x="4129" y="18041"/>
                  <a:pt x="4208" y="17753"/>
                </a:cubicBezTo>
                <a:cubicBezTo>
                  <a:pt x="4400" y="17056"/>
                  <a:pt x="4623" y="15968"/>
                  <a:pt x="4704" y="15332"/>
                </a:cubicBezTo>
                <a:cubicBezTo>
                  <a:pt x="4754" y="14942"/>
                  <a:pt x="4834" y="14598"/>
                  <a:pt x="4908" y="14368"/>
                </a:cubicBezTo>
                <a:cubicBezTo>
                  <a:pt x="4952" y="13917"/>
                  <a:pt x="5019" y="13807"/>
                  <a:pt x="5133" y="14026"/>
                </a:cubicBezTo>
                <a:cubicBezTo>
                  <a:pt x="5153" y="14063"/>
                  <a:pt x="5181" y="14120"/>
                  <a:pt x="5212" y="14169"/>
                </a:cubicBezTo>
                <a:cubicBezTo>
                  <a:pt x="5367" y="14270"/>
                  <a:pt x="5587" y="14463"/>
                  <a:pt x="5799" y="14719"/>
                </a:cubicBezTo>
                <a:cubicBezTo>
                  <a:pt x="5972" y="14928"/>
                  <a:pt x="6103" y="15123"/>
                  <a:pt x="6194" y="15324"/>
                </a:cubicBezTo>
                <a:cubicBezTo>
                  <a:pt x="6260" y="15430"/>
                  <a:pt x="6294" y="15553"/>
                  <a:pt x="6306" y="15706"/>
                </a:cubicBezTo>
                <a:cubicBezTo>
                  <a:pt x="6406" y="16223"/>
                  <a:pt x="6290" y="16856"/>
                  <a:pt x="5957" y="17920"/>
                </a:cubicBezTo>
                <a:cubicBezTo>
                  <a:pt x="5596" y="19072"/>
                  <a:pt x="5586" y="19292"/>
                  <a:pt x="5878" y="20206"/>
                </a:cubicBezTo>
                <a:cubicBezTo>
                  <a:pt x="6114" y="20944"/>
                  <a:pt x="6138" y="21273"/>
                  <a:pt x="5957" y="21401"/>
                </a:cubicBezTo>
                <a:cubicBezTo>
                  <a:pt x="5871" y="21461"/>
                  <a:pt x="5798" y="21534"/>
                  <a:pt x="5754" y="21600"/>
                </a:cubicBezTo>
                <a:cubicBezTo>
                  <a:pt x="5849" y="21568"/>
                  <a:pt x="5947" y="21530"/>
                  <a:pt x="6047" y="21488"/>
                </a:cubicBezTo>
                <a:cubicBezTo>
                  <a:pt x="6651" y="21236"/>
                  <a:pt x="6817" y="21083"/>
                  <a:pt x="6690" y="20891"/>
                </a:cubicBezTo>
                <a:cubicBezTo>
                  <a:pt x="6662" y="20848"/>
                  <a:pt x="6636" y="20770"/>
                  <a:pt x="6611" y="20676"/>
                </a:cubicBezTo>
                <a:cubicBezTo>
                  <a:pt x="6499" y="20497"/>
                  <a:pt x="6458" y="20347"/>
                  <a:pt x="6408" y="19991"/>
                </a:cubicBezTo>
                <a:lnTo>
                  <a:pt x="6340" y="19450"/>
                </a:lnTo>
                <a:lnTo>
                  <a:pt x="6611" y="19123"/>
                </a:lnTo>
                <a:cubicBezTo>
                  <a:pt x="6760" y="18939"/>
                  <a:pt x="6898" y="18806"/>
                  <a:pt x="6927" y="18828"/>
                </a:cubicBezTo>
                <a:cubicBezTo>
                  <a:pt x="6942" y="18840"/>
                  <a:pt x="6980" y="18949"/>
                  <a:pt x="7017" y="19115"/>
                </a:cubicBezTo>
                <a:cubicBezTo>
                  <a:pt x="7220" y="19292"/>
                  <a:pt x="7349" y="19841"/>
                  <a:pt x="7547" y="21154"/>
                </a:cubicBezTo>
                <a:cubicBezTo>
                  <a:pt x="7577" y="21351"/>
                  <a:pt x="7740" y="21512"/>
                  <a:pt x="7908" y="21512"/>
                </a:cubicBezTo>
                <a:cubicBezTo>
                  <a:pt x="8155" y="21512"/>
                  <a:pt x="8205" y="21048"/>
                  <a:pt x="8157" y="19123"/>
                </a:cubicBezTo>
                <a:cubicBezTo>
                  <a:pt x="8141" y="18495"/>
                  <a:pt x="8145" y="17918"/>
                  <a:pt x="8157" y="17474"/>
                </a:cubicBezTo>
                <a:cubicBezTo>
                  <a:pt x="8114" y="17372"/>
                  <a:pt x="8120" y="17309"/>
                  <a:pt x="8168" y="17212"/>
                </a:cubicBezTo>
                <a:cubicBezTo>
                  <a:pt x="8173" y="17111"/>
                  <a:pt x="8173" y="17008"/>
                  <a:pt x="8179" y="16933"/>
                </a:cubicBezTo>
                <a:cubicBezTo>
                  <a:pt x="8154" y="16891"/>
                  <a:pt x="8172" y="16840"/>
                  <a:pt x="8202" y="16781"/>
                </a:cubicBezTo>
                <a:cubicBezTo>
                  <a:pt x="8213" y="16706"/>
                  <a:pt x="8222" y="16648"/>
                  <a:pt x="8236" y="16638"/>
                </a:cubicBezTo>
                <a:cubicBezTo>
                  <a:pt x="8260" y="16621"/>
                  <a:pt x="8286" y="16607"/>
                  <a:pt x="8315" y="16598"/>
                </a:cubicBezTo>
                <a:lnTo>
                  <a:pt x="8326" y="16574"/>
                </a:lnTo>
                <a:lnTo>
                  <a:pt x="8348" y="16590"/>
                </a:lnTo>
                <a:cubicBezTo>
                  <a:pt x="8700" y="16525"/>
                  <a:pt x="9306" y="16957"/>
                  <a:pt x="9307" y="17331"/>
                </a:cubicBezTo>
                <a:cubicBezTo>
                  <a:pt x="9308" y="17569"/>
                  <a:pt x="9416" y="18030"/>
                  <a:pt x="9544" y="18358"/>
                </a:cubicBezTo>
                <a:cubicBezTo>
                  <a:pt x="9600" y="18502"/>
                  <a:pt x="9631" y="18710"/>
                  <a:pt x="9635" y="18948"/>
                </a:cubicBezTo>
                <a:lnTo>
                  <a:pt x="9635" y="18956"/>
                </a:lnTo>
                <a:cubicBezTo>
                  <a:pt x="9643" y="19637"/>
                  <a:pt x="9454" y="20581"/>
                  <a:pt x="9161" y="21122"/>
                </a:cubicBezTo>
                <a:cubicBezTo>
                  <a:pt x="9083" y="21265"/>
                  <a:pt x="9175" y="21353"/>
                  <a:pt x="9409" y="21353"/>
                </a:cubicBezTo>
                <a:cubicBezTo>
                  <a:pt x="9615" y="21353"/>
                  <a:pt x="9726" y="21277"/>
                  <a:pt x="9646" y="21186"/>
                </a:cubicBezTo>
                <a:cubicBezTo>
                  <a:pt x="9566" y="21094"/>
                  <a:pt x="9588" y="20933"/>
                  <a:pt x="9702" y="20827"/>
                </a:cubicBezTo>
                <a:cubicBezTo>
                  <a:pt x="9816" y="20722"/>
                  <a:pt x="10035" y="20223"/>
                  <a:pt x="10187" y="19720"/>
                </a:cubicBezTo>
                <a:cubicBezTo>
                  <a:pt x="10315" y="19301"/>
                  <a:pt x="10423" y="19031"/>
                  <a:pt x="10537" y="18876"/>
                </a:cubicBezTo>
                <a:cubicBezTo>
                  <a:pt x="10539" y="18725"/>
                  <a:pt x="10568" y="18589"/>
                  <a:pt x="10605" y="18573"/>
                </a:cubicBezTo>
                <a:cubicBezTo>
                  <a:pt x="10630" y="18563"/>
                  <a:pt x="10720" y="18633"/>
                  <a:pt x="10819" y="18725"/>
                </a:cubicBezTo>
                <a:cubicBezTo>
                  <a:pt x="10908" y="18737"/>
                  <a:pt x="11008" y="18785"/>
                  <a:pt x="11124" y="18884"/>
                </a:cubicBezTo>
                <a:cubicBezTo>
                  <a:pt x="11217" y="18963"/>
                  <a:pt x="11261" y="19073"/>
                  <a:pt x="11270" y="19227"/>
                </a:cubicBezTo>
                <a:cubicBezTo>
                  <a:pt x="11311" y="19285"/>
                  <a:pt x="11335" y="19330"/>
                  <a:pt x="11327" y="19346"/>
                </a:cubicBezTo>
                <a:cubicBezTo>
                  <a:pt x="11311" y="19377"/>
                  <a:pt x="11262" y="19518"/>
                  <a:pt x="11236" y="19577"/>
                </a:cubicBezTo>
                <a:cubicBezTo>
                  <a:pt x="11170" y="19893"/>
                  <a:pt x="11016" y="20336"/>
                  <a:pt x="10751" y="20995"/>
                </a:cubicBezTo>
                <a:cubicBezTo>
                  <a:pt x="10631" y="21294"/>
                  <a:pt x="10690" y="21353"/>
                  <a:pt x="11135" y="21353"/>
                </a:cubicBezTo>
                <a:cubicBezTo>
                  <a:pt x="11456" y="21353"/>
                  <a:pt x="11594" y="21310"/>
                  <a:pt x="11654" y="21098"/>
                </a:cubicBezTo>
                <a:cubicBezTo>
                  <a:pt x="11575" y="20995"/>
                  <a:pt x="11611" y="20718"/>
                  <a:pt x="11733" y="20365"/>
                </a:cubicBezTo>
                <a:cubicBezTo>
                  <a:pt x="11767" y="20005"/>
                  <a:pt x="11821" y="19578"/>
                  <a:pt x="11891" y="19266"/>
                </a:cubicBezTo>
                <a:cubicBezTo>
                  <a:pt x="12027" y="18662"/>
                  <a:pt x="11969" y="18406"/>
                  <a:pt x="11507" y="17753"/>
                </a:cubicBezTo>
                <a:cubicBezTo>
                  <a:pt x="11304" y="17466"/>
                  <a:pt x="11167" y="17209"/>
                  <a:pt x="11090" y="16965"/>
                </a:cubicBezTo>
                <a:cubicBezTo>
                  <a:pt x="11036" y="16854"/>
                  <a:pt x="11028" y="16795"/>
                  <a:pt x="11045" y="16758"/>
                </a:cubicBezTo>
                <a:cubicBezTo>
                  <a:pt x="11020" y="16617"/>
                  <a:pt x="11006" y="16479"/>
                  <a:pt x="11022" y="16343"/>
                </a:cubicBezTo>
                <a:cubicBezTo>
                  <a:pt x="11053" y="16085"/>
                  <a:pt x="11098" y="15902"/>
                  <a:pt x="11169" y="15770"/>
                </a:cubicBezTo>
                <a:cubicBezTo>
                  <a:pt x="11185" y="15705"/>
                  <a:pt x="11204" y="15657"/>
                  <a:pt x="11236" y="15635"/>
                </a:cubicBezTo>
                <a:cubicBezTo>
                  <a:pt x="11241" y="15631"/>
                  <a:pt x="11263" y="15630"/>
                  <a:pt x="11270" y="15627"/>
                </a:cubicBezTo>
                <a:cubicBezTo>
                  <a:pt x="11413" y="15497"/>
                  <a:pt x="11640" y="15449"/>
                  <a:pt x="12015" y="15419"/>
                </a:cubicBezTo>
                <a:cubicBezTo>
                  <a:pt x="12148" y="15409"/>
                  <a:pt x="12243" y="15403"/>
                  <a:pt x="12320" y="15412"/>
                </a:cubicBezTo>
                <a:cubicBezTo>
                  <a:pt x="12443" y="15397"/>
                  <a:pt x="12541" y="15390"/>
                  <a:pt x="12556" y="15404"/>
                </a:cubicBezTo>
                <a:cubicBezTo>
                  <a:pt x="12577" y="15422"/>
                  <a:pt x="12564" y="15634"/>
                  <a:pt x="12534" y="15881"/>
                </a:cubicBezTo>
                <a:cubicBezTo>
                  <a:pt x="12532" y="15939"/>
                  <a:pt x="12538" y="15984"/>
                  <a:pt x="12534" y="16057"/>
                </a:cubicBezTo>
                <a:cubicBezTo>
                  <a:pt x="12493" y="16705"/>
                  <a:pt x="12511" y="16736"/>
                  <a:pt x="13075" y="16694"/>
                </a:cubicBezTo>
                <a:lnTo>
                  <a:pt x="13290" y="16678"/>
                </a:lnTo>
                <a:lnTo>
                  <a:pt x="13448" y="16582"/>
                </a:lnTo>
                <a:lnTo>
                  <a:pt x="13515" y="16662"/>
                </a:lnTo>
                <a:lnTo>
                  <a:pt x="13673" y="16646"/>
                </a:lnTo>
                <a:lnTo>
                  <a:pt x="13617" y="19075"/>
                </a:lnTo>
                <a:cubicBezTo>
                  <a:pt x="13572" y="21055"/>
                  <a:pt x="13623" y="21512"/>
                  <a:pt x="13876" y="21512"/>
                </a:cubicBezTo>
                <a:cubicBezTo>
                  <a:pt x="14047" y="21512"/>
                  <a:pt x="14196" y="21423"/>
                  <a:pt x="14204" y="21313"/>
                </a:cubicBezTo>
                <a:cubicBezTo>
                  <a:pt x="14238" y="20832"/>
                  <a:pt x="14533" y="19177"/>
                  <a:pt x="14621" y="18980"/>
                </a:cubicBezTo>
                <a:cubicBezTo>
                  <a:pt x="14668" y="18875"/>
                  <a:pt x="14713" y="18837"/>
                  <a:pt x="14801" y="18852"/>
                </a:cubicBezTo>
                <a:cubicBezTo>
                  <a:pt x="14849" y="18730"/>
                  <a:pt x="14896" y="18723"/>
                  <a:pt x="14948" y="18820"/>
                </a:cubicBezTo>
                <a:cubicBezTo>
                  <a:pt x="14960" y="18843"/>
                  <a:pt x="15023" y="18921"/>
                  <a:pt x="15061" y="18972"/>
                </a:cubicBezTo>
                <a:cubicBezTo>
                  <a:pt x="15063" y="18973"/>
                  <a:pt x="15070" y="18970"/>
                  <a:pt x="15072" y="18972"/>
                </a:cubicBezTo>
                <a:cubicBezTo>
                  <a:pt x="15143" y="19013"/>
                  <a:pt x="15198" y="19095"/>
                  <a:pt x="15241" y="19195"/>
                </a:cubicBezTo>
                <a:cubicBezTo>
                  <a:pt x="15403" y="19391"/>
                  <a:pt x="15411" y="19462"/>
                  <a:pt x="15399" y="19872"/>
                </a:cubicBezTo>
                <a:cubicBezTo>
                  <a:pt x="15389" y="20228"/>
                  <a:pt x="15377" y="20337"/>
                  <a:pt x="15219" y="20588"/>
                </a:cubicBezTo>
                <a:cubicBezTo>
                  <a:pt x="15179" y="20702"/>
                  <a:pt x="15130" y="20808"/>
                  <a:pt x="15072" y="20899"/>
                </a:cubicBezTo>
                <a:cubicBezTo>
                  <a:pt x="14954" y="21085"/>
                  <a:pt x="15043" y="21223"/>
                  <a:pt x="15366" y="21345"/>
                </a:cubicBezTo>
                <a:cubicBezTo>
                  <a:pt x="15735" y="21485"/>
                  <a:pt x="15799" y="21473"/>
                  <a:pt x="15704" y="21297"/>
                </a:cubicBezTo>
                <a:cubicBezTo>
                  <a:pt x="15638" y="21176"/>
                  <a:pt x="15734" y="20641"/>
                  <a:pt x="15907" y="20111"/>
                </a:cubicBezTo>
                <a:cubicBezTo>
                  <a:pt x="16192" y="19238"/>
                  <a:pt x="16174" y="19035"/>
                  <a:pt x="15794" y="17976"/>
                </a:cubicBezTo>
                <a:cubicBezTo>
                  <a:pt x="15193" y="16303"/>
                  <a:pt x="15211" y="15451"/>
                  <a:pt x="15851" y="14838"/>
                </a:cubicBezTo>
                <a:cubicBezTo>
                  <a:pt x="16095" y="14604"/>
                  <a:pt x="16260" y="14459"/>
                  <a:pt x="16403" y="14400"/>
                </a:cubicBezTo>
                <a:cubicBezTo>
                  <a:pt x="16487" y="14318"/>
                  <a:pt x="16561" y="14255"/>
                  <a:pt x="16584" y="14265"/>
                </a:cubicBezTo>
                <a:cubicBezTo>
                  <a:pt x="16605" y="14274"/>
                  <a:pt x="16661" y="14347"/>
                  <a:pt x="16731" y="14440"/>
                </a:cubicBezTo>
                <a:cubicBezTo>
                  <a:pt x="16829" y="14509"/>
                  <a:pt x="16940" y="14621"/>
                  <a:pt x="17069" y="14798"/>
                </a:cubicBezTo>
                <a:cubicBezTo>
                  <a:pt x="17284" y="15092"/>
                  <a:pt x="17654" y="15306"/>
                  <a:pt x="18073" y="15372"/>
                </a:cubicBezTo>
                <a:cubicBezTo>
                  <a:pt x="18356" y="15416"/>
                  <a:pt x="18648" y="15499"/>
                  <a:pt x="18829" y="15587"/>
                </a:cubicBezTo>
                <a:cubicBezTo>
                  <a:pt x="18870" y="15598"/>
                  <a:pt x="18939" y="15619"/>
                  <a:pt x="18953" y="15627"/>
                </a:cubicBezTo>
                <a:cubicBezTo>
                  <a:pt x="18984" y="15643"/>
                  <a:pt x="19011" y="15694"/>
                  <a:pt x="19032" y="15762"/>
                </a:cubicBezTo>
                <a:cubicBezTo>
                  <a:pt x="19173" y="15963"/>
                  <a:pt x="19195" y="16289"/>
                  <a:pt x="19100" y="16686"/>
                </a:cubicBezTo>
                <a:cubicBezTo>
                  <a:pt x="19103" y="16691"/>
                  <a:pt x="19097" y="16697"/>
                  <a:pt x="19100" y="16702"/>
                </a:cubicBezTo>
                <a:lnTo>
                  <a:pt x="19213" y="16869"/>
                </a:lnTo>
                <a:lnTo>
                  <a:pt x="18705" y="17642"/>
                </a:lnTo>
                <a:cubicBezTo>
                  <a:pt x="18667" y="17709"/>
                  <a:pt x="18634" y="17773"/>
                  <a:pt x="18592" y="17841"/>
                </a:cubicBezTo>
                <a:cubicBezTo>
                  <a:pt x="18157" y="18537"/>
                  <a:pt x="18077" y="18849"/>
                  <a:pt x="18209" y="19354"/>
                </a:cubicBezTo>
                <a:cubicBezTo>
                  <a:pt x="18255" y="19535"/>
                  <a:pt x="18297" y="19777"/>
                  <a:pt x="18333" y="20023"/>
                </a:cubicBezTo>
                <a:cubicBezTo>
                  <a:pt x="18528" y="20435"/>
                  <a:pt x="18585" y="20621"/>
                  <a:pt x="18570" y="20835"/>
                </a:cubicBezTo>
                <a:cubicBezTo>
                  <a:pt x="18556" y="21014"/>
                  <a:pt x="18537" y="21078"/>
                  <a:pt x="18457" y="21138"/>
                </a:cubicBezTo>
                <a:cubicBezTo>
                  <a:pt x="18520" y="21311"/>
                  <a:pt x="18652" y="21353"/>
                  <a:pt x="18931" y="21353"/>
                </a:cubicBezTo>
                <a:cubicBezTo>
                  <a:pt x="19532" y="21353"/>
                  <a:pt x="19546" y="21257"/>
                  <a:pt x="19089" y="20142"/>
                </a:cubicBezTo>
                <a:cubicBezTo>
                  <a:pt x="18810" y="19463"/>
                  <a:pt x="18785" y="19222"/>
                  <a:pt x="18998" y="18940"/>
                </a:cubicBezTo>
                <a:cubicBezTo>
                  <a:pt x="19188" y="18688"/>
                  <a:pt x="19266" y="18619"/>
                  <a:pt x="19404" y="18717"/>
                </a:cubicBezTo>
                <a:cubicBezTo>
                  <a:pt x="19481" y="18651"/>
                  <a:pt x="19531" y="18612"/>
                  <a:pt x="19551" y="18621"/>
                </a:cubicBezTo>
                <a:cubicBezTo>
                  <a:pt x="19588" y="18638"/>
                  <a:pt x="19619" y="18737"/>
                  <a:pt x="19619" y="18844"/>
                </a:cubicBezTo>
                <a:cubicBezTo>
                  <a:pt x="19619" y="18881"/>
                  <a:pt x="19632" y="18930"/>
                  <a:pt x="19641" y="18972"/>
                </a:cubicBezTo>
                <a:cubicBezTo>
                  <a:pt x="19783" y="19168"/>
                  <a:pt x="19934" y="19502"/>
                  <a:pt x="20002" y="19808"/>
                </a:cubicBezTo>
                <a:cubicBezTo>
                  <a:pt x="20172" y="20573"/>
                  <a:pt x="20590" y="21353"/>
                  <a:pt x="20837" y="21353"/>
                </a:cubicBezTo>
                <a:cubicBezTo>
                  <a:pt x="21048" y="21353"/>
                  <a:pt x="21071" y="21481"/>
                  <a:pt x="20702" y="20111"/>
                </a:cubicBezTo>
                <a:cubicBezTo>
                  <a:pt x="20508" y="19389"/>
                  <a:pt x="20453" y="18747"/>
                  <a:pt x="20566" y="18430"/>
                </a:cubicBezTo>
                <a:cubicBezTo>
                  <a:pt x="21317" y="16325"/>
                  <a:pt x="21600" y="14226"/>
                  <a:pt x="21232" y="13436"/>
                </a:cubicBezTo>
                <a:cubicBezTo>
                  <a:pt x="21079" y="13109"/>
                  <a:pt x="21048" y="12922"/>
                  <a:pt x="21130" y="12791"/>
                </a:cubicBezTo>
                <a:cubicBezTo>
                  <a:pt x="21131" y="12742"/>
                  <a:pt x="21154" y="12716"/>
                  <a:pt x="21209" y="12704"/>
                </a:cubicBezTo>
                <a:cubicBezTo>
                  <a:pt x="21212" y="12702"/>
                  <a:pt x="21207" y="12698"/>
                  <a:pt x="21209" y="12696"/>
                </a:cubicBezTo>
                <a:cubicBezTo>
                  <a:pt x="21395" y="12564"/>
                  <a:pt x="21477" y="12192"/>
                  <a:pt x="21458" y="11827"/>
                </a:cubicBezTo>
                <a:cubicBezTo>
                  <a:pt x="21439" y="11463"/>
                  <a:pt x="21329" y="11108"/>
                  <a:pt x="21130" y="10991"/>
                </a:cubicBezTo>
                <a:cubicBezTo>
                  <a:pt x="21128" y="10990"/>
                  <a:pt x="21121" y="10985"/>
                  <a:pt x="21119" y="10983"/>
                </a:cubicBezTo>
                <a:lnTo>
                  <a:pt x="21119" y="10975"/>
                </a:lnTo>
                <a:cubicBezTo>
                  <a:pt x="20630" y="10611"/>
                  <a:pt x="20630" y="4885"/>
                  <a:pt x="21119" y="4675"/>
                </a:cubicBezTo>
                <a:lnTo>
                  <a:pt x="21119" y="4612"/>
                </a:lnTo>
                <a:lnTo>
                  <a:pt x="21277" y="4604"/>
                </a:lnTo>
                <a:cubicBezTo>
                  <a:pt x="21387" y="4540"/>
                  <a:pt x="21458" y="4452"/>
                  <a:pt x="21458" y="4373"/>
                </a:cubicBezTo>
                <a:cubicBezTo>
                  <a:pt x="21458" y="4260"/>
                  <a:pt x="21316" y="4128"/>
                  <a:pt x="21130" y="4078"/>
                </a:cubicBezTo>
                <a:cubicBezTo>
                  <a:pt x="20945" y="4027"/>
                  <a:pt x="20792" y="3852"/>
                  <a:pt x="20792" y="3688"/>
                </a:cubicBezTo>
                <a:cubicBezTo>
                  <a:pt x="20792" y="3318"/>
                  <a:pt x="20216" y="2949"/>
                  <a:pt x="19325" y="2748"/>
                </a:cubicBezTo>
                <a:cubicBezTo>
                  <a:pt x="19102" y="2697"/>
                  <a:pt x="18951" y="2646"/>
                  <a:pt x="18840" y="2573"/>
                </a:cubicBezTo>
                <a:lnTo>
                  <a:pt x="18761" y="2557"/>
                </a:lnTo>
                <a:lnTo>
                  <a:pt x="18750" y="2501"/>
                </a:lnTo>
                <a:cubicBezTo>
                  <a:pt x="18650" y="2403"/>
                  <a:pt x="18607" y="2277"/>
                  <a:pt x="18581" y="2087"/>
                </a:cubicBezTo>
                <a:lnTo>
                  <a:pt x="18513" y="1585"/>
                </a:lnTo>
                <a:lnTo>
                  <a:pt x="14813" y="1585"/>
                </a:lnTo>
                <a:lnTo>
                  <a:pt x="11112" y="1585"/>
                </a:lnTo>
                <a:lnTo>
                  <a:pt x="11112" y="2788"/>
                </a:lnTo>
                <a:lnTo>
                  <a:pt x="11112" y="3990"/>
                </a:lnTo>
                <a:lnTo>
                  <a:pt x="10266" y="4237"/>
                </a:lnTo>
                <a:cubicBezTo>
                  <a:pt x="9802" y="4373"/>
                  <a:pt x="9139" y="4702"/>
                  <a:pt x="8788" y="4970"/>
                </a:cubicBezTo>
                <a:cubicBezTo>
                  <a:pt x="8293" y="5348"/>
                  <a:pt x="8207" y="5487"/>
                  <a:pt x="8360" y="5727"/>
                </a:cubicBezTo>
                <a:lnTo>
                  <a:pt x="8495" y="5742"/>
                </a:lnTo>
                <a:lnTo>
                  <a:pt x="8495" y="5989"/>
                </a:lnTo>
                <a:cubicBezTo>
                  <a:pt x="8580" y="6244"/>
                  <a:pt x="8615" y="6643"/>
                  <a:pt x="8585" y="7009"/>
                </a:cubicBezTo>
                <a:lnTo>
                  <a:pt x="8518" y="7877"/>
                </a:lnTo>
                <a:lnTo>
                  <a:pt x="8495" y="7885"/>
                </a:lnTo>
                <a:lnTo>
                  <a:pt x="8495" y="7893"/>
                </a:lnTo>
                <a:lnTo>
                  <a:pt x="8224" y="7893"/>
                </a:lnTo>
                <a:lnTo>
                  <a:pt x="7649" y="7933"/>
                </a:lnTo>
                <a:cubicBezTo>
                  <a:pt x="7296" y="7953"/>
                  <a:pt x="6949" y="7931"/>
                  <a:pt x="6746" y="7893"/>
                </a:cubicBezTo>
                <a:lnTo>
                  <a:pt x="6408" y="7893"/>
                </a:lnTo>
                <a:lnTo>
                  <a:pt x="6397" y="5376"/>
                </a:lnTo>
                <a:cubicBezTo>
                  <a:pt x="6397" y="5370"/>
                  <a:pt x="6397" y="5367"/>
                  <a:pt x="6397" y="5360"/>
                </a:cubicBezTo>
                <a:cubicBezTo>
                  <a:pt x="6385" y="4892"/>
                  <a:pt x="6377" y="4378"/>
                  <a:pt x="6374" y="3847"/>
                </a:cubicBezTo>
                <a:lnTo>
                  <a:pt x="6352" y="231"/>
                </a:lnTo>
                <a:lnTo>
                  <a:pt x="5201" y="231"/>
                </a:lnTo>
                <a:lnTo>
                  <a:pt x="4152" y="231"/>
                </a:lnTo>
                <a:close/>
                <a:moveTo>
                  <a:pt x="11902" y="2142"/>
                </a:moveTo>
                <a:lnTo>
                  <a:pt x="14824" y="2142"/>
                </a:lnTo>
                <a:cubicBezTo>
                  <a:pt x="17193" y="2142"/>
                  <a:pt x="17746" y="2183"/>
                  <a:pt x="17746" y="2365"/>
                </a:cubicBezTo>
                <a:cubicBezTo>
                  <a:pt x="17746" y="2489"/>
                  <a:pt x="17390" y="2677"/>
                  <a:pt x="16956" y="2780"/>
                </a:cubicBezTo>
                <a:cubicBezTo>
                  <a:pt x="15897" y="3031"/>
                  <a:pt x="14747" y="4194"/>
                  <a:pt x="15129" y="4627"/>
                </a:cubicBezTo>
                <a:cubicBezTo>
                  <a:pt x="15299" y="4821"/>
                  <a:pt x="15388" y="5861"/>
                  <a:pt x="15388" y="7630"/>
                </a:cubicBezTo>
                <a:cubicBezTo>
                  <a:pt x="15388" y="9117"/>
                  <a:pt x="15297" y="10369"/>
                  <a:pt x="15185" y="10418"/>
                </a:cubicBezTo>
                <a:cubicBezTo>
                  <a:pt x="15073" y="10467"/>
                  <a:pt x="14768" y="10252"/>
                  <a:pt x="14508" y="9940"/>
                </a:cubicBezTo>
                <a:cubicBezTo>
                  <a:pt x="14106" y="9457"/>
                  <a:pt x="14034" y="9112"/>
                  <a:pt x="14034" y="7622"/>
                </a:cubicBezTo>
                <a:cubicBezTo>
                  <a:pt x="14034" y="6214"/>
                  <a:pt x="14101" y="5856"/>
                  <a:pt x="14373" y="5782"/>
                </a:cubicBezTo>
                <a:cubicBezTo>
                  <a:pt x="14558" y="5732"/>
                  <a:pt x="14711" y="5636"/>
                  <a:pt x="14711" y="5567"/>
                </a:cubicBezTo>
                <a:cubicBezTo>
                  <a:pt x="14711" y="5298"/>
                  <a:pt x="13399" y="4465"/>
                  <a:pt x="12602" y="4229"/>
                </a:cubicBezTo>
                <a:lnTo>
                  <a:pt x="11767" y="3982"/>
                </a:lnTo>
                <a:lnTo>
                  <a:pt x="11834" y="3058"/>
                </a:lnTo>
                <a:lnTo>
                  <a:pt x="11902" y="2142"/>
                </a:lnTo>
                <a:close/>
                <a:moveTo>
                  <a:pt x="6498" y="8992"/>
                </a:moveTo>
                <a:lnTo>
                  <a:pt x="7514" y="8992"/>
                </a:lnTo>
                <a:lnTo>
                  <a:pt x="8518" y="8992"/>
                </a:lnTo>
                <a:lnTo>
                  <a:pt x="8518" y="9956"/>
                </a:lnTo>
                <a:lnTo>
                  <a:pt x="8518" y="10912"/>
                </a:lnTo>
                <a:lnTo>
                  <a:pt x="7559" y="10959"/>
                </a:lnTo>
                <a:cubicBezTo>
                  <a:pt x="6435" y="11017"/>
                  <a:pt x="6330" y="10896"/>
                  <a:pt x="6431" y="9773"/>
                </a:cubicBezTo>
                <a:lnTo>
                  <a:pt x="6498" y="8992"/>
                </a:lnTo>
                <a:close/>
                <a:moveTo>
                  <a:pt x="9815" y="12576"/>
                </a:moveTo>
                <a:lnTo>
                  <a:pt x="13109" y="12616"/>
                </a:lnTo>
                <a:lnTo>
                  <a:pt x="16403" y="12664"/>
                </a:lnTo>
                <a:lnTo>
                  <a:pt x="16415" y="12783"/>
                </a:lnTo>
                <a:cubicBezTo>
                  <a:pt x="16426" y="12824"/>
                  <a:pt x="16442" y="12873"/>
                  <a:pt x="16449" y="12942"/>
                </a:cubicBezTo>
                <a:lnTo>
                  <a:pt x="16460" y="13062"/>
                </a:lnTo>
                <a:cubicBezTo>
                  <a:pt x="16498" y="13294"/>
                  <a:pt x="16256" y="13766"/>
                  <a:pt x="15873" y="14193"/>
                </a:cubicBezTo>
                <a:cubicBezTo>
                  <a:pt x="15725" y="14358"/>
                  <a:pt x="15547" y="14513"/>
                  <a:pt x="15377" y="14647"/>
                </a:cubicBezTo>
                <a:lnTo>
                  <a:pt x="15174" y="14862"/>
                </a:lnTo>
                <a:lnTo>
                  <a:pt x="15027" y="14886"/>
                </a:lnTo>
                <a:cubicBezTo>
                  <a:pt x="14916" y="14949"/>
                  <a:pt x="14811" y="14999"/>
                  <a:pt x="14734" y="15013"/>
                </a:cubicBezTo>
                <a:cubicBezTo>
                  <a:pt x="14199" y="15112"/>
                  <a:pt x="13974" y="14956"/>
                  <a:pt x="14158" y="14615"/>
                </a:cubicBezTo>
                <a:cubicBezTo>
                  <a:pt x="14226" y="14490"/>
                  <a:pt x="14124" y="14297"/>
                  <a:pt x="13933" y="14185"/>
                </a:cubicBezTo>
                <a:cubicBezTo>
                  <a:pt x="13741" y="14072"/>
                  <a:pt x="13584" y="13858"/>
                  <a:pt x="13583" y="13715"/>
                </a:cubicBezTo>
                <a:cubicBezTo>
                  <a:pt x="13582" y="13568"/>
                  <a:pt x="13433" y="13666"/>
                  <a:pt x="13233" y="13938"/>
                </a:cubicBezTo>
                <a:cubicBezTo>
                  <a:pt x="12891" y="14403"/>
                  <a:pt x="12609" y="14671"/>
                  <a:pt x="12286" y="14814"/>
                </a:cubicBezTo>
                <a:lnTo>
                  <a:pt x="12105" y="14973"/>
                </a:lnTo>
                <a:lnTo>
                  <a:pt x="11755" y="14965"/>
                </a:lnTo>
                <a:cubicBezTo>
                  <a:pt x="11655" y="14968"/>
                  <a:pt x="11526" y="14973"/>
                  <a:pt x="11349" y="14973"/>
                </a:cubicBezTo>
                <a:cubicBezTo>
                  <a:pt x="10796" y="14973"/>
                  <a:pt x="10698" y="14967"/>
                  <a:pt x="10639" y="14894"/>
                </a:cubicBezTo>
                <a:cubicBezTo>
                  <a:pt x="10613" y="14874"/>
                  <a:pt x="10601" y="14852"/>
                  <a:pt x="10582" y="14814"/>
                </a:cubicBezTo>
                <a:cubicBezTo>
                  <a:pt x="10537" y="14723"/>
                  <a:pt x="10537" y="14644"/>
                  <a:pt x="10593" y="14543"/>
                </a:cubicBezTo>
                <a:cubicBezTo>
                  <a:pt x="10595" y="14471"/>
                  <a:pt x="10604" y="14402"/>
                  <a:pt x="10616" y="14296"/>
                </a:cubicBezTo>
                <a:cubicBezTo>
                  <a:pt x="10673" y="13780"/>
                  <a:pt x="10620" y="13699"/>
                  <a:pt x="10210" y="13699"/>
                </a:cubicBezTo>
                <a:cubicBezTo>
                  <a:pt x="9810" y="13699"/>
                  <a:pt x="9744" y="13780"/>
                  <a:pt x="9804" y="14217"/>
                </a:cubicBezTo>
                <a:cubicBezTo>
                  <a:pt x="9855" y="14593"/>
                  <a:pt x="9778" y="14735"/>
                  <a:pt x="9533" y="14735"/>
                </a:cubicBezTo>
                <a:cubicBezTo>
                  <a:pt x="9443" y="14735"/>
                  <a:pt x="9369" y="14690"/>
                  <a:pt x="9307" y="14623"/>
                </a:cubicBezTo>
                <a:cubicBezTo>
                  <a:pt x="9251" y="14591"/>
                  <a:pt x="9204" y="14540"/>
                  <a:pt x="9172" y="14480"/>
                </a:cubicBezTo>
                <a:cubicBezTo>
                  <a:pt x="9142" y="14442"/>
                  <a:pt x="9127" y="14404"/>
                  <a:pt x="9116" y="14360"/>
                </a:cubicBezTo>
                <a:cubicBezTo>
                  <a:pt x="9103" y="14313"/>
                  <a:pt x="9110" y="14216"/>
                  <a:pt x="9127" y="14097"/>
                </a:cubicBezTo>
                <a:cubicBezTo>
                  <a:pt x="9095" y="13715"/>
                  <a:pt x="9194" y="13252"/>
                  <a:pt x="9443" y="12982"/>
                </a:cubicBezTo>
                <a:lnTo>
                  <a:pt x="9815" y="12576"/>
                </a:lnTo>
                <a:close/>
                <a:moveTo>
                  <a:pt x="19506" y="12600"/>
                </a:moveTo>
                <a:cubicBezTo>
                  <a:pt x="20231" y="12605"/>
                  <a:pt x="20381" y="12683"/>
                  <a:pt x="20612" y="12935"/>
                </a:cubicBezTo>
                <a:cubicBezTo>
                  <a:pt x="21068" y="13432"/>
                  <a:pt x="21245" y="14190"/>
                  <a:pt x="20984" y="14535"/>
                </a:cubicBezTo>
                <a:cubicBezTo>
                  <a:pt x="20684" y="14932"/>
                  <a:pt x="20341" y="14728"/>
                  <a:pt x="20341" y="14153"/>
                </a:cubicBezTo>
                <a:cubicBezTo>
                  <a:pt x="20341" y="13781"/>
                  <a:pt x="20251" y="13688"/>
                  <a:pt x="19946" y="13731"/>
                </a:cubicBezTo>
                <a:cubicBezTo>
                  <a:pt x="19661" y="13771"/>
                  <a:pt x="19551" y="13936"/>
                  <a:pt x="19551" y="14336"/>
                </a:cubicBezTo>
                <a:cubicBezTo>
                  <a:pt x="19551" y="14856"/>
                  <a:pt x="19494" y="14897"/>
                  <a:pt x="18750" y="14942"/>
                </a:cubicBezTo>
                <a:cubicBezTo>
                  <a:pt x="18095" y="14981"/>
                  <a:pt x="17884" y="14908"/>
                  <a:pt x="17487" y="14527"/>
                </a:cubicBezTo>
                <a:cubicBezTo>
                  <a:pt x="17216" y="14268"/>
                  <a:pt x="16965" y="13760"/>
                  <a:pt x="16922" y="13365"/>
                </a:cubicBezTo>
                <a:lnTo>
                  <a:pt x="16855" y="12664"/>
                </a:lnTo>
                <a:lnTo>
                  <a:pt x="18558" y="12616"/>
                </a:lnTo>
                <a:cubicBezTo>
                  <a:pt x="18952" y="12605"/>
                  <a:pt x="19264" y="12598"/>
                  <a:pt x="19506" y="12600"/>
                </a:cubicBezTo>
                <a:close/>
                <a:moveTo>
                  <a:pt x="8303" y="12608"/>
                </a:moveTo>
                <a:cubicBezTo>
                  <a:pt x="8659" y="12614"/>
                  <a:pt x="8922" y="12626"/>
                  <a:pt x="9003" y="12648"/>
                </a:cubicBezTo>
                <a:cubicBezTo>
                  <a:pt x="9379" y="12750"/>
                  <a:pt x="9069" y="13397"/>
                  <a:pt x="8585" y="13731"/>
                </a:cubicBezTo>
                <a:cubicBezTo>
                  <a:pt x="8496" y="13818"/>
                  <a:pt x="8422" y="13861"/>
                  <a:pt x="8348" y="13858"/>
                </a:cubicBezTo>
                <a:cubicBezTo>
                  <a:pt x="8326" y="13868"/>
                  <a:pt x="8304" y="13883"/>
                  <a:pt x="8281" y="13890"/>
                </a:cubicBezTo>
                <a:cubicBezTo>
                  <a:pt x="7993" y="13983"/>
                  <a:pt x="7660" y="14269"/>
                  <a:pt x="7536" y="14519"/>
                </a:cubicBezTo>
                <a:cubicBezTo>
                  <a:pt x="7511" y="14570"/>
                  <a:pt x="7468" y="14617"/>
                  <a:pt x="7435" y="14663"/>
                </a:cubicBezTo>
                <a:cubicBezTo>
                  <a:pt x="7445" y="14681"/>
                  <a:pt x="7459" y="14693"/>
                  <a:pt x="7480" y="14703"/>
                </a:cubicBezTo>
                <a:cubicBezTo>
                  <a:pt x="7518" y="14719"/>
                  <a:pt x="7559" y="14773"/>
                  <a:pt x="7559" y="14822"/>
                </a:cubicBezTo>
                <a:cubicBezTo>
                  <a:pt x="7559" y="14942"/>
                  <a:pt x="7405" y="15023"/>
                  <a:pt x="7277" y="14973"/>
                </a:cubicBezTo>
                <a:cubicBezTo>
                  <a:pt x="7249" y="14963"/>
                  <a:pt x="7197" y="14946"/>
                  <a:pt x="7130" y="14934"/>
                </a:cubicBezTo>
                <a:cubicBezTo>
                  <a:pt x="7082" y="14956"/>
                  <a:pt x="7026" y="14973"/>
                  <a:pt x="6983" y="14973"/>
                </a:cubicBezTo>
                <a:cubicBezTo>
                  <a:pt x="6896" y="14973"/>
                  <a:pt x="6787" y="14920"/>
                  <a:pt x="6667" y="14846"/>
                </a:cubicBezTo>
                <a:cubicBezTo>
                  <a:pt x="6630" y="14829"/>
                  <a:pt x="6585" y="14800"/>
                  <a:pt x="6543" y="14766"/>
                </a:cubicBezTo>
                <a:cubicBezTo>
                  <a:pt x="6270" y="14562"/>
                  <a:pt x="5970" y="14233"/>
                  <a:pt x="5742" y="13906"/>
                </a:cubicBezTo>
                <a:cubicBezTo>
                  <a:pt x="5389" y="13487"/>
                  <a:pt x="5317" y="13299"/>
                  <a:pt x="5325" y="13046"/>
                </a:cubicBezTo>
                <a:cubicBezTo>
                  <a:pt x="5330" y="12891"/>
                  <a:pt x="5347" y="12746"/>
                  <a:pt x="5370" y="12719"/>
                </a:cubicBezTo>
                <a:lnTo>
                  <a:pt x="5370" y="12664"/>
                </a:lnTo>
                <a:lnTo>
                  <a:pt x="7040" y="12616"/>
                </a:lnTo>
                <a:cubicBezTo>
                  <a:pt x="7498" y="12603"/>
                  <a:pt x="7948" y="12602"/>
                  <a:pt x="8303" y="12608"/>
                </a:cubicBezTo>
                <a:close/>
                <a:moveTo>
                  <a:pt x="4659" y="12624"/>
                </a:moveTo>
                <a:cubicBezTo>
                  <a:pt x="5032" y="12624"/>
                  <a:pt x="5078" y="12652"/>
                  <a:pt x="4941" y="12799"/>
                </a:cubicBezTo>
                <a:cubicBezTo>
                  <a:pt x="4858" y="12889"/>
                  <a:pt x="4852" y="12944"/>
                  <a:pt x="4908" y="13070"/>
                </a:cubicBezTo>
                <a:cubicBezTo>
                  <a:pt x="4946" y="13158"/>
                  <a:pt x="4996" y="13346"/>
                  <a:pt x="5020" y="13484"/>
                </a:cubicBezTo>
                <a:cubicBezTo>
                  <a:pt x="5111" y="13991"/>
                  <a:pt x="4762" y="13793"/>
                  <a:pt x="4468" y="13173"/>
                </a:cubicBezTo>
                <a:cubicBezTo>
                  <a:pt x="4363" y="12953"/>
                  <a:pt x="4298" y="12738"/>
                  <a:pt x="4321" y="12696"/>
                </a:cubicBezTo>
                <a:cubicBezTo>
                  <a:pt x="4350" y="12641"/>
                  <a:pt x="4447" y="12624"/>
                  <a:pt x="4659" y="12624"/>
                </a:cubicBezTo>
                <a:close/>
                <a:moveTo>
                  <a:pt x="13290" y="14742"/>
                </a:moveTo>
                <a:cubicBezTo>
                  <a:pt x="13341" y="14729"/>
                  <a:pt x="13389" y="14751"/>
                  <a:pt x="13470" y="14814"/>
                </a:cubicBezTo>
                <a:cubicBezTo>
                  <a:pt x="13650" y="14954"/>
                  <a:pt x="13616" y="15013"/>
                  <a:pt x="13211" y="15196"/>
                </a:cubicBezTo>
                <a:cubicBezTo>
                  <a:pt x="13003" y="15290"/>
                  <a:pt x="12823" y="15364"/>
                  <a:pt x="12805" y="15364"/>
                </a:cubicBezTo>
                <a:cubicBezTo>
                  <a:pt x="12697" y="15364"/>
                  <a:pt x="12714" y="15268"/>
                  <a:pt x="12838" y="15188"/>
                </a:cubicBezTo>
                <a:cubicBezTo>
                  <a:pt x="12918" y="15138"/>
                  <a:pt x="13036" y="15011"/>
                  <a:pt x="13109" y="14910"/>
                </a:cubicBezTo>
                <a:cubicBezTo>
                  <a:pt x="13184" y="14806"/>
                  <a:pt x="13238" y="14756"/>
                  <a:pt x="13290" y="14742"/>
                </a:cubicBezTo>
                <a:close/>
                <a:moveTo>
                  <a:pt x="8473" y="14782"/>
                </a:moveTo>
                <a:cubicBezTo>
                  <a:pt x="8503" y="14787"/>
                  <a:pt x="8532" y="14814"/>
                  <a:pt x="8574" y="14854"/>
                </a:cubicBezTo>
                <a:cubicBezTo>
                  <a:pt x="8628" y="14906"/>
                  <a:pt x="8664" y="14975"/>
                  <a:pt x="8653" y="15013"/>
                </a:cubicBezTo>
                <a:cubicBezTo>
                  <a:pt x="8627" y="15106"/>
                  <a:pt x="8521" y="15130"/>
                  <a:pt x="8371" y="15069"/>
                </a:cubicBezTo>
                <a:cubicBezTo>
                  <a:pt x="8219" y="15007"/>
                  <a:pt x="8214" y="14907"/>
                  <a:pt x="8360" y="14822"/>
                </a:cubicBezTo>
                <a:cubicBezTo>
                  <a:pt x="8407" y="14794"/>
                  <a:pt x="8442" y="14778"/>
                  <a:pt x="8473" y="14782"/>
                </a:cubicBezTo>
                <a:close/>
              </a:path>
            </a:pathLst>
          </a:custGeom>
          <a:ln w="12700">
            <a:miter lim="400000"/>
          </a:ln>
        </p:spPr>
      </p:pic>
      <p:sp>
        <p:nvSpPr>
          <p:cNvPr id="146" name="Shape 146"/>
          <p:cNvSpPr/>
          <p:nvPr/>
        </p:nvSpPr>
        <p:spPr>
          <a:xfrm>
            <a:off x="3336953" y="4194053"/>
            <a:ext cx="6000750" cy="4373136"/>
          </a:xfrm>
          <a:prstGeom prst="rect">
            <a:avLst/>
          </a:prstGeom>
          <a:gradFill>
            <a:gsLst>
              <a:gs pos="0">
                <a:schemeClr val="accent5">
                  <a:alpha val="60916"/>
                </a:schemeClr>
              </a:gs>
              <a:gs pos="100000">
                <a:schemeClr val="accent5">
                  <a:hueOff val="243286"/>
                  <a:satOff val="19694"/>
                  <a:lumOff val="-10952"/>
                  <a:alpha val="21898"/>
                </a:schemeClr>
              </a:gs>
            </a:gsLst>
            <a:lin ang="5400000"/>
          </a:gradFill>
          <a:ln w="12700">
            <a:miter lim="400000"/>
          </a:ln>
          <a:effectLst>
            <a:outerShdw sx="100000" sy="100000" kx="0" ky="0" algn="b" rotWithShape="0" blurRad="76200" dist="0" dir="18900000">
              <a:srgbClr val="000000">
                <a:alpha val="80000"/>
              </a:srgbClr>
            </a:outerShdw>
            <a:reflection blurRad="0" stA="50000" stPos="0" endA="0" endPos="40000" dist="0" dir="5400000" fadeDir="5400000" sx="100000" sy="-100000" kx="0" ky="0" algn="bl" rotWithShape="0"/>
          </a:effectLst>
        </p:spPr>
        <p:txBody>
          <a:bodyPr lIns="50800" tIns="50800" rIns="50800" bIns="50800" anchor="ctr"/>
          <a:lstStyle/>
          <a:p>
            <a:pPr>
              <a:defRPr sz="2400">
                <a:effectLst>
                  <a:outerShdw sx="100000" sy="100000" kx="0" ky="0" algn="b" rotWithShape="0" blurRad="25400" dist="23998" dir="2700000">
                    <a:srgbClr val="000000">
                      <a:alpha val="31034"/>
                    </a:srgbClr>
                  </a:outerShdw>
                </a:effectLst>
              </a:defRPr>
            </a:pPr>
          </a:p>
        </p:txBody>
      </p:sp>
      <p:sp>
        <p:nvSpPr>
          <p:cNvPr id="147" name="Shape 147"/>
          <p:cNvSpPr/>
          <p:nvPr/>
        </p:nvSpPr>
        <p:spPr>
          <a:xfrm>
            <a:off x="6091888" y="802128"/>
            <a:ext cx="6665404" cy="3172327"/>
          </a:xfrm>
          <a:prstGeom prst="rect">
            <a:avLst/>
          </a:prstGeom>
          <a:gradFill>
            <a:gsLst>
              <a:gs pos="0">
                <a:schemeClr val="accent1">
                  <a:alpha val="53507"/>
                </a:schemeClr>
              </a:gs>
              <a:gs pos="100000">
                <a:schemeClr val="accent1">
                  <a:hueOff val="321133"/>
                  <a:satOff val="-12043"/>
                  <a:lumOff val="-7113"/>
                  <a:alpha val="28357"/>
                </a:schemeClr>
              </a:gs>
            </a:gsLst>
            <a:lin ang="5400000"/>
          </a:gradFill>
          <a:ln w="12700">
            <a:miter lim="400000"/>
          </a:ln>
          <a:effectLst>
            <a:outerShdw sx="100000" sy="100000" kx="0" ky="0" algn="b" rotWithShape="0" blurRad="76200" dist="0" dir="18900000">
              <a:srgbClr val="000000">
                <a:alpha val="80000"/>
              </a:srgbClr>
            </a:outerShdw>
            <a:reflection blurRad="0" stA="17742" stPos="0" endA="0" endPos="40000" dist="0" dir="5400000" fadeDir="5400000" sx="100000" sy="-100000" kx="0" ky="0" algn="bl" rotWithShape="0"/>
          </a:effectLst>
        </p:spPr>
        <p:txBody>
          <a:bodyPr lIns="50800" tIns="50800" rIns="50800" bIns="50800" anchor="ctr"/>
          <a:lstStyle/>
          <a:p>
            <a:pPr>
              <a:defRPr sz="2400">
                <a:effectLst>
                  <a:outerShdw sx="100000" sy="100000" kx="0" ky="0" algn="b" rotWithShape="0" blurRad="25400" dist="23998" dir="2700000">
                    <a:srgbClr val="000000">
                      <a:alpha val="31034"/>
                    </a:srgbClr>
                  </a:outerShdw>
                </a:effectLst>
              </a:defRPr>
            </a:pPr>
          </a:p>
        </p:txBody>
      </p:sp>
      <p:pic>
        <p:nvPicPr>
          <p:cNvPr id="148" name="iphone6-gray-select-2014.png"/>
          <p:cNvPicPr>
            <a:picLocks noChangeAspect="1"/>
          </p:cNvPicPr>
          <p:nvPr/>
        </p:nvPicPr>
        <p:blipFill>
          <a:blip r:embed="rId4">
            <a:extLst/>
          </a:blip>
          <a:stretch>
            <a:fillRect/>
          </a:stretch>
        </p:blipFill>
        <p:spPr>
          <a:xfrm>
            <a:off x="5766621" y="4778040"/>
            <a:ext cx="1065392" cy="1260336"/>
          </a:xfrm>
          <a:prstGeom prst="rect">
            <a:avLst/>
          </a:prstGeom>
          <a:ln w="12700">
            <a:miter lim="400000"/>
          </a:ln>
        </p:spPr>
      </p:pic>
      <p:pic>
        <p:nvPicPr>
          <p:cNvPr id="149" name="Captura de pantalla 2016-05-18 a las 12.20.28 a.m..png"/>
          <p:cNvPicPr>
            <a:picLocks noChangeAspect="1"/>
          </p:cNvPicPr>
          <p:nvPr/>
        </p:nvPicPr>
        <p:blipFill>
          <a:blip r:embed="rId5">
            <a:extLst/>
          </a:blip>
          <a:srcRect l="0" t="2528" r="0" b="13"/>
          <a:stretch>
            <a:fillRect/>
          </a:stretch>
        </p:blipFill>
        <p:spPr>
          <a:xfrm>
            <a:off x="8583948" y="2788665"/>
            <a:ext cx="1370014" cy="881861"/>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14673" y="0"/>
                </a:moveTo>
                <a:cubicBezTo>
                  <a:pt x="14622" y="-2"/>
                  <a:pt x="14587" y="26"/>
                  <a:pt x="14548" y="77"/>
                </a:cubicBezTo>
                <a:cubicBezTo>
                  <a:pt x="14496" y="147"/>
                  <a:pt x="14423" y="186"/>
                  <a:pt x="14385" y="165"/>
                </a:cubicBezTo>
                <a:cubicBezTo>
                  <a:pt x="14368" y="155"/>
                  <a:pt x="14345" y="157"/>
                  <a:pt x="14317" y="165"/>
                </a:cubicBezTo>
                <a:cubicBezTo>
                  <a:pt x="14175" y="272"/>
                  <a:pt x="14039" y="370"/>
                  <a:pt x="13935" y="466"/>
                </a:cubicBezTo>
                <a:cubicBezTo>
                  <a:pt x="13797" y="622"/>
                  <a:pt x="13674" y="808"/>
                  <a:pt x="13641" y="943"/>
                </a:cubicBezTo>
                <a:cubicBezTo>
                  <a:pt x="13618" y="1037"/>
                  <a:pt x="13560" y="1114"/>
                  <a:pt x="13516" y="1118"/>
                </a:cubicBezTo>
                <a:cubicBezTo>
                  <a:pt x="13471" y="1121"/>
                  <a:pt x="13355" y="1287"/>
                  <a:pt x="13253" y="1477"/>
                </a:cubicBezTo>
                <a:cubicBezTo>
                  <a:pt x="13083" y="1794"/>
                  <a:pt x="13072" y="1846"/>
                  <a:pt x="13140" y="2138"/>
                </a:cubicBezTo>
                <a:cubicBezTo>
                  <a:pt x="13175" y="2288"/>
                  <a:pt x="13201" y="2451"/>
                  <a:pt x="13209" y="2556"/>
                </a:cubicBezTo>
                <a:cubicBezTo>
                  <a:pt x="13210" y="2566"/>
                  <a:pt x="13215" y="2588"/>
                  <a:pt x="13215" y="2595"/>
                </a:cubicBezTo>
                <a:cubicBezTo>
                  <a:pt x="13215" y="2639"/>
                  <a:pt x="13258" y="2744"/>
                  <a:pt x="13309" y="2857"/>
                </a:cubicBezTo>
                <a:cubicBezTo>
                  <a:pt x="13330" y="2888"/>
                  <a:pt x="13348" y="2920"/>
                  <a:pt x="13372" y="2945"/>
                </a:cubicBezTo>
                <a:cubicBezTo>
                  <a:pt x="13500" y="3075"/>
                  <a:pt x="13534" y="3189"/>
                  <a:pt x="13534" y="3528"/>
                </a:cubicBezTo>
                <a:cubicBezTo>
                  <a:pt x="13534" y="3781"/>
                  <a:pt x="13571" y="3999"/>
                  <a:pt x="13628" y="4072"/>
                </a:cubicBezTo>
                <a:cubicBezTo>
                  <a:pt x="13689" y="4150"/>
                  <a:pt x="13722" y="4363"/>
                  <a:pt x="13722" y="4665"/>
                </a:cubicBezTo>
                <a:cubicBezTo>
                  <a:pt x="13722" y="4763"/>
                  <a:pt x="13728" y="4842"/>
                  <a:pt x="13735" y="4918"/>
                </a:cubicBezTo>
                <a:cubicBezTo>
                  <a:pt x="13738" y="4943"/>
                  <a:pt x="13738" y="4972"/>
                  <a:pt x="13741" y="4996"/>
                </a:cubicBezTo>
                <a:cubicBezTo>
                  <a:pt x="13771" y="5208"/>
                  <a:pt x="13845" y="5398"/>
                  <a:pt x="14029" y="5774"/>
                </a:cubicBezTo>
                <a:cubicBezTo>
                  <a:pt x="14399" y="6532"/>
                  <a:pt x="14442" y="6680"/>
                  <a:pt x="14323" y="6833"/>
                </a:cubicBezTo>
                <a:cubicBezTo>
                  <a:pt x="14317" y="6841"/>
                  <a:pt x="14310" y="6853"/>
                  <a:pt x="14304" y="6862"/>
                </a:cubicBezTo>
                <a:cubicBezTo>
                  <a:pt x="14288" y="6900"/>
                  <a:pt x="14271" y="6944"/>
                  <a:pt x="14248" y="6989"/>
                </a:cubicBezTo>
                <a:cubicBezTo>
                  <a:pt x="14238" y="7020"/>
                  <a:pt x="14229" y="7051"/>
                  <a:pt x="14229" y="7076"/>
                </a:cubicBezTo>
                <a:cubicBezTo>
                  <a:pt x="14229" y="7144"/>
                  <a:pt x="14168" y="7260"/>
                  <a:pt x="14091" y="7338"/>
                </a:cubicBezTo>
                <a:cubicBezTo>
                  <a:pt x="14066" y="7365"/>
                  <a:pt x="14043" y="7383"/>
                  <a:pt x="14022" y="7397"/>
                </a:cubicBezTo>
                <a:lnTo>
                  <a:pt x="13985" y="7465"/>
                </a:lnTo>
                <a:lnTo>
                  <a:pt x="13935" y="7416"/>
                </a:lnTo>
                <a:cubicBezTo>
                  <a:pt x="13878" y="7400"/>
                  <a:pt x="13806" y="7336"/>
                  <a:pt x="13678" y="7202"/>
                </a:cubicBezTo>
                <a:cubicBezTo>
                  <a:pt x="13593" y="7113"/>
                  <a:pt x="13494" y="7022"/>
                  <a:pt x="13384" y="6930"/>
                </a:cubicBezTo>
                <a:cubicBezTo>
                  <a:pt x="13130" y="6731"/>
                  <a:pt x="12850" y="6525"/>
                  <a:pt x="12627" y="6396"/>
                </a:cubicBezTo>
                <a:cubicBezTo>
                  <a:pt x="12523" y="6339"/>
                  <a:pt x="12426" y="6300"/>
                  <a:pt x="12352" y="6279"/>
                </a:cubicBezTo>
                <a:cubicBezTo>
                  <a:pt x="12288" y="6261"/>
                  <a:pt x="12247" y="6240"/>
                  <a:pt x="12202" y="6221"/>
                </a:cubicBezTo>
                <a:cubicBezTo>
                  <a:pt x="12171" y="6213"/>
                  <a:pt x="12133" y="6200"/>
                  <a:pt x="12114" y="6182"/>
                </a:cubicBezTo>
                <a:cubicBezTo>
                  <a:pt x="11979" y="6098"/>
                  <a:pt x="11962" y="5982"/>
                  <a:pt x="12008" y="5735"/>
                </a:cubicBezTo>
                <a:cubicBezTo>
                  <a:pt x="12098" y="5248"/>
                  <a:pt x="12097" y="3900"/>
                  <a:pt x="12008" y="3732"/>
                </a:cubicBezTo>
                <a:cubicBezTo>
                  <a:pt x="11891" y="3515"/>
                  <a:pt x="11970" y="3302"/>
                  <a:pt x="12145" y="3353"/>
                </a:cubicBezTo>
                <a:cubicBezTo>
                  <a:pt x="12263" y="3387"/>
                  <a:pt x="12308" y="3325"/>
                  <a:pt x="12377" y="3081"/>
                </a:cubicBezTo>
                <a:cubicBezTo>
                  <a:pt x="12424" y="2912"/>
                  <a:pt x="12447" y="2752"/>
                  <a:pt x="12427" y="2721"/>
                </a:cubicBezTo>
                <a:cubicBezTo>
                  <a:pt x="12407" y="2690"/>
                  <a:pt x="12420" y="2582"/>
                  <a:pt x="12452" y="2488"/>
                </a:cubicBezTo>
                <a:cubicBezTo>
                  <a:pt x="12496" y="2360"/>
                  <a:pt x="12475" y="2269"/>
                  <a:pt x="12358" y="2099"/>
                </a:cubicBezTo>
                <a:lnTo>
                  <a:pt x="12202" y="1876"/>
                </a:lnTo>
                <a:lnTo>
                  <a:pt x="12358" y="1642"/>
                </a:lnTo>
                <a:cubicBezTo>
                  <a:pt x="12376" y="1617"/>
                  <a:pt x="12387" y="1598"/>
                  <a:pt x="12402" y="1574"/>
                </a:cubicBezTo>
                <a:cubicBezTo>
                  <a:pt x="12442" y="1482"/>
                  <a:pt x="12479" y="1396"/>
                  <a:pt x="12502" y="1322"/>
                </a:cubicBezTo>
                <a:cubicBezTo>
                  <a:pt x="12518" y="1202"/>
                  <a:pt x="12490" y="1088"/>
                  <a:pt x="12408" y="962"/>
                </a:cubicBezTo>
                <a:cubicBezTo>
                  <a:pt x="12348" y="869"/>
                  <a:pt x="12297" y="697"/>
                  <a:pt x="12295" y="583"/>
                </a:cubicBezTo>
                <a:cubicBezTo>
                  <a:pt x="12295" y="520"/>
                  <a:pt x="12287" y="477"/>
                  <a:pt x="12270" y="447"/>
                </a:cubicBezTo>
                <a:cubicBezTo>
                  <a:pt x="12267" y="441"/>
                  <a:pt x="12262" y="433"/>
                  <a:pt x="12258" y="427"/>
                </a:cubicBezTo>
                <a:cubicBezTo>
                  <a:pt x="12253" y="422"/>
                  <a:pt x="12252" y="422"/>
                  <a:pt x="12245" y="418"/>
                </a:cubicBezTo>
                <a:cubicBezTo>
                  <a:pt x="12205" y="391"/>
                  <a:pt x="12133" y="390"/>
                  <a:pt x="12008" y="398"/>
                </a:cubicBezTo>
                <a:cubicBezTo>
                  <a:pt x="11880" y="407"/>
                  <a:pt x="11778" y="415"/>
                  <a:pt x="11689" y="427"/>
                </a:cubicBezTo>
                <a:cubicBezTo>
                  <a:pt x="11687" y="428"/>
                  <a:pt x="11684" y="426"/>
                  <a:pt x="11682" y="427"/>
                </a:cubicBezTo>
                <a:cubicBezTo>
                  <a:pt x="11608" y="489"/>
                  <a:pt x="11556" y="504"/>
                  <a:pt x="11507" y="466"/>
                </a:cubicBezTo>
                <a:cubicBezTo>
                  <a:pt x="11430" y="487"/>
                  <a:pt x="11369" y="505"/>
                  <a:pt x="11338" y="534"/>
                </a:cubicBezTo>
                <a:cubicBezTo>
                  <a:pt x="11244" y="624"/>
                  <a:pt x="11077" y="578"/>
                  <a:pt x="10888" y="427"/>
                </a:cubicBezTo>
                <a:cubicBezTo>
                  <a:pt x="10876" y="418"/>
                  <a:pt x="10863" y="410"/>
                  <a:pt x="10850" y="398"/>
                </a:cubicBezTo>
                <a:cubicBezTo>
                  <a:pt x="10832" y="383"/>
                  <a:pt x="10812" y="367"/>
                  <a:pt x="10794" y="350"/>
                </a:cubicBezTo>
                <a:cubicBezTo>
                  <a:pt x="10531" y="98"/>
                  <a:pt x="10372" y="105"/>
                  <a:pt x="10199" y="379"/>
                </a:cubicBezTo>
                <a:cubicBezTo>
                  <a:pt x="10128" y="491"/>
                  <a:pt x="9896" y="665"/>
                  <a:pt x="9686" y="768"/>
                </a:cubicBezTo>
                <a:cubicBezTo>
                  <a:pt x="9382" y="916"/>
                  <a:pt x="9233" y="1072"/>
                  <a:pt x="8948" y="1526"/>
                </a:cubicBezTo>
                <a:cubicBezTo>
                  <a:pt x="8808" y="1748"/>
                  <a:pt x="8668" y="2020"/>
                  <a:pt x="8572" y="2235"/>
                </a:cubicBezTo>
                <a:cubicBezTo>
                  <a:pt x="8567" y="2253"/>
                  <a:pt x="8558" y="2277"/>
                  <a:pt x="8547" y="2294"/>
                </a:cubicBezTo>
                <a:cubicBezTo>
                  <a:pt x="8519" y="2361"/>
                  <a:pt x="8493" y="2421"/>
                  <a:pt x="8479" y="2469"/>
                </a:cubicBezTo>
                <a:cubicBezTo>
                  <a:pt x="8417" y="2672"/>
                  <a:pt x="8339" y="2895"/>
                  <a:pt x="8303" y="2964"/>
                </a:cubicBezTo>
                <a:cubicBezTo>
                  <a:pt x="8268" y="3034"/>
                  <a:pt x="8229" y="3288"/>
                  <a:pt x="8216" y="3528"/>
                </a:cubicBezTo>
                <a:cubicBezTo>
                  <a:pt x="8201" y="3799"/>
                  <a:pt x="8210" y="3915"/>
                  <a:pt x="8272" y="4043"/>
                </a:cubicBezTo>
                <a:cubicBezTo>
                  <a:pt x="8289" y="4070"/>
                  <a:pt x="8301" y="4100"/>
                  <a:pt x="8322" y="4131"/>
                </a:cubicBezTo>
                <a:cubicBezTo>
                  <a:pt x="8335" y="4150"/>
                  <a:pt x="8342" y="4171"/>
                  <a:pt x="8353" y="4189"/>
                </a:cubicBezTo>
                <a:cubicBezTo>
                  <a:pt x="8363" y="4202"/>
                  <a:pt x="8368" y="4214"/>
                  <a:pt x="8378" y="4228"/>
                </a:cubicBezTo>
                <a:cubicBezTo>
                  <a:pt x="8482" y="4371"/>
                  <a:pt x="8551" y="4540"/>
                  <a:pt x="8535" y="4607"/>
                </a:cubicBezTo>
                <a:cubicBezTo>
                  <a:pt x="8518" y="4674"/>
                  <a:pt x="8601" y="4870"/>
                  <a:pt x="8716" y="5044"/>
                </a:cubicBezTo>
                <a:cubicBezTo>
                  <a:pt x="8743" y="5084"/>
                  <a:pt x="8762" y="5121"/>
                  <a:pt x="8785" y="5161"/>
                </a:cubicBezTo>
                <a:cubicBezTo>
                  <a:pt x="8870" y="5257"/>
                  <a:pt x="8914" y="5355"/>
                  <a:pt x="8917" y="5443"/>
                </a:cubicBezTo>
                <a:cubicBezTo>
                  <a:pt x="8920" y="5457"/>
                  <a:pt x="8929" y="5473"/>
                  <a:pt x="8929" y="5482"/>
                </a:cubicBezTo>
                <a:cubicBezTo>
                  <a:pt x="8931" y="5546"/>
                  <a:pt x="8967" y="5583"/>
                  <a:pt x="9010" y="5569"/>
                </a:cubicBezTo>
                <a:cubicBezTo>
                  <a:pt x="9116" y="5535"/>
                  <a:pt x="9467" y="5818"/>
                  <a:pt x="9467" y="5939"/>
                </a:cubicBezTo>
                <a:cubicBezTo>
                  <a:pt x="9510" y="5982"/>
                  <a:pt x="9542" y="6012"/>
                  <a:pt x="9574" y="6036"/>
                </a:cubicBezTo>
                <a:cubicBezTo>
                  <a:pt x="9579" y="6037"/>
                  <a:pt x="9580" y="6036"/>
                  <a:pt x="9586" y="6036"/>
                </a:cubicBezTo>
                <a:cubicBezTo>
                  <a:pt x="9654" y="6036"/>
                  <a:pt x="9730" y="6075"/>
                  <a:pt x="9749" y="6123"/>
                </a:cubicBezTo>
                <a:cubicBezTo>
                  <a:pt x="9796" y="6242"/>
                  <a:pt x="9670" y="6387"/>
                  <a:pt x="9398" y="6522"/>
                </a:cubicBezTo>
                <a:cubicBezTo>
                  <a:pt x="9370" y="6536"/>
                  <a:pt x="9347" y="6542"/>
                  <a:pt x="9323" y="6551"/>
                </a:cubicBezTo>
                <a:cubicBezTo>
                  <a:pt x="9310" y="6557"/>
                  <a:pt x="9298" y="6558"/>
                  <a:pt x="9286" y="6561"/>
                </a:cubicBezTo>
                <a:cubicBezTo>
                  <a:pt x="9161" y="6594"/>
                  <a:pt x="9067" y="6544"/>
                  <a:pt x="8810" y="6328"/>
                </a:cubicBezTo>
                <a:cubicBezTo>
                  <a:pt x="8443" y="6019"/>
                  <a:pt x="8197" y="5516"/>
                  <a:pt x="8197" y="5074"/>
                </a:cubicBezTo>
                <a:cubicBezTo>
                  <a:pt x="8197" y="5036"/>
                  <a:pt x="8189" y="4974"/>
                  <a:pt x="8178" y="4908"/>
                </a:cubicBezTo>
                <a:cubicBezTo>
                  <a:pt x="8177" y="4901"/>
                  <a:pt x="8173" y="4896"/>
                  <a:pt x="8172" y="4889"/>
                </a:cubicBezTo>
                <a:cubicBezTo>
                  <a:pt x="8171" y="4880"/>
                  <a:pt x="8167" y="4861"/>
                  <a:pt x="8166" y="4850"/>
                </a:cubicBezTo>
                <a:cubicBezTo>
                  <a:pt x="8115" y="4587"/>
                  <a:pt x="7996" y="4148"/>
                  <a:pt x="7803" y="3509"/>
                </a:cubicBezTo>
                <a:cubicBezTo>
                  <a:pt x="7703" y="3179"/>
                  <a:pt x="7609" y="3037"/>
                  <a:pt x="7333" y="2828"/>
                </a:cubicBezTo>
                <a:cubicBezTo>
                  <a:pt x="7143" y="2684"/>
                  <a:pt x="6876" y="2560"/>
                  <a:pt x="6745" y="2556"/>
                </a:cubicBezTo>
                <a:cubicBezTo>
                  <a:pt x="6593" y="2551"/>
                  <a:pt x="6419" y="2655"/>
                  <a:pt x="6251" y="2819"/>
                </a:cubicBezTo>
                <a:cubicBezTo>
                  <a:pt x="6139" y="2938"/>
                  <a:pt x="6028" y="3080"/>
                  <a:pt x="5938" y="3227"/>
                </a:cubicBezTo>
                <a:cubicBezTo>
                  <a:pt x="5891" y="3308"/>
                  <a:pt x="5849" y="3391"/>
                  <a:pt x="5813" y="3480"/>
                </a:cubicBezTo>
                <a:cubicBezTo>
                  <a:pt x="5765" y="3597"/>
                  <a:pt x="5720" y="3687"/>
                  <a:pt x="5675" y="3752"/>
                </a:cubicBezTo>
                <a:cubicBezTo>
                  <a:pt x="5640" y="3826"/>
                  <a:pt x="5605" y="3868"/>
                  <a:pt x="5588" y="3868"/>
                </a:cubicBezTo>
                <a:cubicBezTo>
                  <a:pt x="5582" y="3868"/>
                  <a:pt x="5577" y="3869"/>
                  <a:pt x="5569" y="3859"/>
                </a:cubicBezTo>
                <a:cubicBezTo>
                  <a:pt x="5560" y="3863"/>
                  <a:pt x="5553" y="3857"/>
                  <a:pt x="5544" y="3859"/>
                </a:cubicBezTo>
                <a:cubicBezTo>
                  <a:pt x="5506" y="3867"/>
                  <a:pt x="5474" y="3850"/>
                  <a:pt x="5450" y="3791"/>
                </a:cubicBezTo>
                <a:cubicBezTo>
                  <a:pt x="5440" y="3767"/>
                  <a:pt x="5432" y="3738"/>
                  <a:pt x="5425" y="3703"/>
                </a:cubicBezTo>
                <a:cubicBezTo>
                  <a:pt x="5406" y="3609"/>
                  <a:pt x="5334" y="3348"/>
                  <a:pt x="5269" y="3130"/>
                </a:cubicBezTo>
                <a:cubicBezTo>
                  <a:pt x="5203" y="2911"/>
                  <a:pt x="5120" y="2497"/>
                  <a:pt x="5081" y="2216"/>
                </a:cubicBezTo>
                <a:cubicBezTo>
                  <a:pt x="4995" y="1597"/>
                  <a:pt x="4882" y="1383"/>
                  <a:pt x="4530" y="1176"/>
                </a:cubicBezTo>
                <a:cubicBezTo>
                  <a:pt x="4506" y="1162"/>
                  <a:pt x="4484" y="1158"/>
                  <a:pt x="4461" y="1147"/>
                </a:cubicBezTo>
                <a:cubicBezTo>
                  <a:pt x="4376" y="1110"/>
                  <a:pt x="4293" y="1078"/>
                  <a:pt x="4211" y="1069"/>
                </a:cubicBezTo>
                <a:cubicBezTo>
                  <a:pt x="4189" y="1068"/>
                  <a:pt x="4165" y="1067"/>
                  <a:pt x="4142" y="1069"/>
                </a:cubicBezTo>
                <a:cubicBezTo>
                  <a:pt x="4137" y="1069"/>
                  <a:pt x="4129" y="1069"/>
                  <a:pt x="4124" y="1069"/>
                </a:cubicBezTo>
                <a:cubicBezTo>
                  <a:pt x="4079" y="1073"/>
                  <a:pt x="4035" y="1084"/>
                  <a:pt x="3986" y="1098"/>
                </a:cubicBezTo>
                <a:cubicBezTo>
                  <a:pt x="3662" y="1192"/>
                  <a:pt x="3600" y="1246"/>
                  <a:pt x="3254" y="1710"/>
                </a:cubicBezTo>
                <a:cubicBezTo>
                  <a:pt x="3176" y="1814"/>
                  <a:pt x="3119" y="1894"/>
                  <a:pt x="3079" y="1973"/>
                </a:cubicBezTo>
                <a:cubicBezTo>
                  <a:pt x="3041" y="2057"/>
                  <a:pt x="3014" y="2148"/>
                  <a:pt x="2991" y="2255"/>
                </a:cubicBezTo>
                <a:cubicBezTo>
                  <a:pt x="2977" y="2337"/>
                  <a:pt x="2967" y="2435"/>
                  <a:pt x="2960" y="2556"/>
                </a:cubicBezTo>
                <a:cubicBezTo>
                  <a:pt x="2942" y="2828"/>
                  <a:pt x="2907" y="3127"/>
                  <a:pt x="2885" y="3217"/>
                </a:cubicBezTo>
                <a:cubicBezTo>
                  <a:pt x="2857" y="3327"/>
                  <a:pt x="2880" y="3382"/>
                  <a:pt x="2947" y="3382"/>
                </a:cubicBezTo>
                <a:cubicBezTo>
                  <a:pt x="2972" y="3382"/>
                  <a:pt x="3011" y="3424"/>
                  <a:pt x="3054" y="3489"/>
                </a:cubicBezTo>
                <a:cubicBezTo>
                  <a:pt x="3062" y="3500"/>
                  <a:pt x="3070" y="3514"/>
                  <a:pt x="3079" y="3528"/>
                </a:cubicBezTo>
                <a:cubicBezTo>
                  <a:pt x="3097" y="3560"/>
                  <a:pt x="3115" y="3596"/>
                  <a:pt x="3135" y="3635"/>
                </a:cubicBezTo>
                <a:cubicBezTo>
                  <a:pt x="3137" y="3639"/>
                  <a:pt x="3139" y="3641"/>
                  <a:pt x="3141" y="3645"/>
                </a:cubicBezTo>
                <a:cubicBezTo>
                  <a:pt x="3314" y="3983"/>
                  <a:pt x="3519" y="4544"/>
                  <a:pt x="3523" y="4763"/>
                </a:cubicBezTo>
                <a:cubicBezTo>
                  <a:pt x="3526" y="4957"/>
                  <a:pt x="3496" y="4999"/>
                  <a:pt x="3391" y="4976"/>
                </a:cubicBezTo>
                <a:cubicBezTo>
                  <a:pt x="3319" y="4961"/>
                  <a:pt x="3138" y="5055"/>
                  <a:pt x="2985" y="5190"/>
                </a:cubicBezTo>
                <a:cubicBezTo>
                  <a:pt x="2808" y="5346"/>
                  <a:pt x="2650" y="5420"/>
                  <a:pt x="2559" y="5385"/>
                </a:cubicBezTo>
                <a:cubicBezTo>
                  <a:pt x="2539" y="5377"/>
                  <a:pt x="2519" y="5368"/>
                  <a:pt x="2503" y="5365"/>
                </a:cubicBezTo>
                <a:cubicBezTo>
                  <a:pt x="2442" y="5378"/>
                  <a:pt x="2415" y="5419"/>
                  <a:pt x="2415" y="5492"/>
                </a:cubicBezTo>
                <a:cubicBezTo>
                  <a:pt x="2415" y="5575"/>
                  <a:pt x="2302" y="5735"/>
                  <a:pt x="2127" y="5929"/>
                </a:cubicBezTo>
                <a:cubicBezTo>
                  <a:pt x="1938" y="6178"/>
                  <a:pt x="1718" y="6434"/>
                  <a:pt x="1658" y="6434"/>
                </a:cubicBezTo>
                <a:cubicBezTo>
                  <a:pt x="1630" y="6434"/>
                  <a:pt x="1559" y="6521"/>
                  <a:pt x="1495" y="6629"/>
                </a:cubicBezTo>
                <a:cubicBezTo>
                  <a:pt x="1481" y="6654"/>
                  <a:pt x="1462" y="6675"/>
                  <a:pt x="1445" y="6697"/>
                </a:cubicBezTo>
                <a:cubicBezTo>
                  <a:pt x="1444" y="6699"/>
                  <a:pt x="1441" y="6705"/>
                  <a:pt x="1439" y="6707"/>
                </a:cubicBezTo>
                <a:cubicBezTo>
                  <a:pt x="1411" y="6747"/>
                  <a:pt x="1379" y="6783"/>
                  <a:pt x="1345" y="6804"/>
                </a:cubicBezTo>
                <a:cubicBezTo>
                  <a:pt x="1339" y="6808"/>
                  <a:pt x="1338" y="6810"/>
                  <a:pt x="1333" y="6814"/>
                </a:cubicBezTo>
                <a:cubicBezTo>
                  <a:pt x="1332" y="6814"/>
                  <a:pt x="1327" y="6813"/>
                  <a:pt x="1327" y="6814"/>
                </a:cubicBezTo>
                <a:cubicBezTo>
                  <a:pt x="1313" y="6821"/>
                  <a:pt x="1299" y="6823"/>
                  <a:pt x="1289" y="6823"/>
                </a:cubicBezTo>
                <a:cubicBezTo>
                  <a:pt x="1241" y="6823"/>
                  <a:pt x="967" y="7005"/>
                  <a:pt x="676" y="7222"/>
                </a:cubicBezTo>
                <a:cubicBezTo>
                  <a:pt x="384" y="7439"/>
                  <a:pt x="115" y="7611"/>
                  <a:pt x="75" y="7611"/>
                </a:cubicBezTo>
                <a:cubicBezTo>
                  <a:pt x="72" y="7611"/>
                  <a:pt x="66" y="7625"/>
                  <a:pt x="63" y="7640"/>
                </a:cubicBezTo>
                <a:cubicBezTo>
                  <a:pt x="54" y="7686"/>
                  <a:pt x="44" y="7796"/>
                  <a:pt x="38" y="7980"/>
                </a:cubicBezTo>
                <a:cubicBezTo>
                  <a:pt x="34" y="8076"/>
                  <a:pt x="34" y="8300"/>
                  <a:pt x="31" y="8437"/>
                </a:cubicBezTo>
                <a:cubicBezTo>
                  <a:pt x="19" y="9066"/>
                  <a:pt x="11" y="10015"/>
                  <a:pt x="6" y="11499"/>
                </a:cubicBezTo>
                <a:cubicBezTo>
                  <a:pt x="4" y="12370"/>
                  <a:pt x="0" y="13382"/>
                  <a:pt x="0" y="14609"/>
                </a:cubicBezTo>
                <a:lnTo>
                  <a:pt x="0" y="21598"/>
                </a:lnTo>
                <a:lnTo>
                  <a:pt x="10800" y="21598"/>
                </a:lnTo>
                <a:lnTo>
                  <a:pt x="21600" y="21598"/>
                </a:lnTo>
                <a:lnTo>
                  <a:pt x="21587" y="10498"/>
                </a:lnTo>
                <a:cubicBezTo>
                  <a:pt x="21583" y="7444"/>
                  <a:pt x="21575" y="5030"/>
                  <a:pt x="21569" y="3596"/>
                </a:cubicBezTo>
                <a:cubicBezTo>
                  <a:pt x="21569" y="3588"/>
                  <a:pt x="21569" y="3584"/>
                  <a:pt x="21569" y="3577"/>
                </a:cubicBezTo>
                <a:cubicBezTo>
                  <a:pt x="21565" y="2705"/>
                  <a:pt x="21560" y="2202"/>
                  <a:pt x="21556" y="2148"/>
                </a:cubicBezTo>
                <a:cubicBezTo>
                  <a:pt x="21554" y="2142"/>
                  <a:pt x="21552" y="2274"/>
                  <a:pt x="21550" y="2585"/>
                </a:cubicBezTo>
                <a:cubicBezTo>
                  <a:pt x="21545" y="3413"/>
                  <a:pt x="21537" y="4169"/>
                  <a:pt x="21525" y="4753"/>
                </a:cubicBezTo>
                <a:cubicBezTo>
                  <a:pt x="21511" y="5403"/>
                  <a:pt x="21497" y="5846"/>
                  <a:pt x="21481" y="5871"/>
                </a:cubicBezTo>
                <a:cubicBezTo>
                  <a:pt x="21481" y="5871"/>
                  <a:pt x="21475" y="5870"/>
                  <a:pt x="21475" y="5871"/>
                </a:cubicBezTo>
                <a:cubicBezTo>
                  <a:pt x="21444" y="5919"/>
                  <a:pt x="21390" y="5840"/>
                  <a:pt x="21331" y="5676"/>
                </a:cubicBezTo>
                <a:cubicBezTo>
                  <a:pt x="21308" y="5628"/>
                  <a:pt x="21285" y="5572"/>
                  <a:pt x="21262" y="5511"/>
                </a:cubicBezTo>
                <a:cubicBezTo>
                  <a:pt x="20992" y="4796"/>
                  <a:pt x="20824" y="4671"/>
                  <a:pt x="20086" y="4617"/>
                </a:cubicBezTo>
                <a:cubicBezTo>
                  <a:pt x="19734" y="4591"/>
                  <a:pt x="19357" y="4507"/>
                  <a:pt x="19241" y="4432"/>
                </a:cubicBezTo>
                <a:cubicBezTo>
                  <a:pt x="18987" y="4267"/>
                  <a:pt x="18600" y="3561"/>
                  <a:pt x="18496" y="3071"/>
                </a:cubicBezTo>
                <a:cubicBezTo>
                  <a:pt x="18488" y="3031"/>
                  <a:pt x="18467" y="2976"/>
                  <a:pt x="18446" y="2916"/>
                </a:cubicBezTo>
                <a:cubicBezTo>
                  <a:pt x="18441" y="2900"/>
                  <a:pt x="18439" y="2883"/>
                  <a:pt x="18434" y="2867"/>
                </a:cubicBezTo>
                <a:cubicBezTo>
                  <a:pt x="18349" y="2636"/>
                  <a:pt x="18198" y="2311"/>
                  <a:pt x="18046" y="2031"/>
                </a:cubicBezTo>
                <a:cubicBezTo>
                  <a:pt x="17740" y="1467"/>
                  <a:pt x="17426" y="1113"/>
                  <a:pt x="17126" y="981"/>
                </a:cubicBezTo>
                <a:cubicBezTo>
                  <a:pt x="16940" y="924"/>
                  <a:pt x="16743" y="939"/>
                  <a:pt x="16544" y="1030"/>
                </a:cubicBezTo>
                <a:cubicBezTo>
                  <a:pt x="16528" y="1041"/>
                  <a:pt x="16510" y="1056"/>
                  <a:pt x="16494" y="1069"/>
                </a:cubicBezTo>
                <a:cubicBezTo>
                  <a:pt x="16387" y="1155"/>
                  <a:pt x="16306" y="1196"/>
                  <a:pt x="16231" y="1195"/>
                </a:cubicBezTo>
                <a:lnTo>
                  <a:pt x="16137" y="1254"/>
                </a:lnTo>
                <a:lnTo>
                  <a:pt x="15975" y="1011"/>
                </a:lnTo>
                <a:cubicBezTo>
                  <a:pt x="15916" y="926"/>
                  <a:pt x="15855" y="811"/>
                  <a:pt x="15800" y="700"/>
                </a:cubicBezTo>
                <a:cubicBezTo>
                  <a:pt x="15633" y="409"/>
                  <a:pt x="15517" y="289"/>
                  <a:pt x="15368" y="262"/>
                </a:cubicBezTo>
                <a:cubicBezTo>
                  <a:pt x="15250" y="241"/>
                  <a:pt x="15038" y="163"/>
                  <a:pt x="14898" y="87"/>
                </a:cubicBezTo>
                <a:cubicBezTo>
                  <a:pt x="14795" y="31"/>
                  <a:pt x="14725" y="1"/>
                  <a:pt x="14673" y="0"/>
                </a:cubicBezTo>
                <a:close/>
                <a:moveTo>
                  <a:pt x="1827" y="8903"/>
                </a:moveTo>
                <a:cubicBezTo>
                  <a:pt x="1918" y="8897"/>
                  <a:pt x="1990" y="8966"/>
                  <a:pt x="2134" y="9137"/>
                </a:cubicBezTo>
                <a:cubicBezTo>
                  <a:pt x="2274" y="9302"/>
                  <a:pt x="2403" y="9625"/>
                  <a:pt x="2540" y="10138"/>
                </a:cubicBezTo>
                <a:cubicBezTo>
                  <a:pt x="2662" y="10591"/>
                  <a:pt x="2719" y="10920"/>
                  <a:pt x="2684" y="10974"/>
                </a:cubicBezTo>
                <a:cubicBezTo>
                  <a:pt x="2650" y="11028"/>
                  <a:pt x="2394" y="10674"/>
                  <a:pt x="2040" y="10080"/>
                </a:cubicBezTo>
                <a:lnTo>
                  <a:pt x="1833" y="9739"/>
                </a:lnTo>
                <a:cubicBezTo>
                  <a:pt x="1803" y="9755"/>
                  <a:pt x="1770" y="9735"/>
                  <a:pt x="1752" y="9691"/>
                </a:cubicBezTo>
                <a:cubicBezTo>
                  <a:pt x="1739" y="9659"/>
                  <a:pt x="1737" y="9625"/>
                  <a:pt x="1746" y="9594"/>
                </a:cubicBezTo>
                <a:lnTo>
                  <a:pt x="1452" y="9098"/>
                </a:lnTo>
                <a:lnTo>
                  <a:pt x="1621" y="8991"/>
                </a:lnTo>
                <a:cubicBezTo>
                  <a:pt x="1710" y="8938"/>
                  <a:pt x="1772" y="8908"/>
                  <a:pt x="1827" y="8903"/>
                </a:cubicBezTo>
                <a:close/>
              </a:path>
            </a:pathLst>
          </a:custGeom>
          <a:ln w="12700">
            <a:miter lim="400000"/>
          </a:ln>
        </p:spPr>
      </p:pic>
      <p:sp>
        <p:nvSpPr>
          <p:cNvPr id="150" name="Shape 150"/>
          <p:cNvSpPr/>
          <p:nvPr/>
        </p:nvSpPr>
        <p:spPr>
          <a:xfrm>
            <a:off x="6438504" y="2164671"/>
            <a:ext cx="5759724"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000">
                <a:latin typeface="Helvetica"/>
                <a:ea typeface="Helvetica"/>
                <a:cs typeface="Helvetica"/>
                <a:sym typeface="Helvetica"/>
              </a:defRPr>
            </a:lvl1pPr>
          </a:lstStyle>
          <a:p>
            <a:pPr/>
            <a:r>
              <a:t>PRODUCTOS NO PERECIBLES</a:t>
            </a:r>
          </a:p>
        </p:txBody>
      </p:sp>
      <p:sp>
        <p:nvSpPr>
          <p:cNvPr id="151" name="Shape 151"/>
          <p:cNvSpPr/>
          <p:nvPr/>
        </p:nvSpPr>
        <p:spPr>
          <a:xfrm>
            <a:off x="7907409" y="5587601"/>
            <a:ext cx="3190082"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000">
                <a:latin typeface="Helvetica"/>
                <a:ea typeface="Helvetica"/>
                <a:cs typeface="Helvetica"/>
                <a:sym typeface="Helvetica"/>
              </a:defRPr>
            </a:lvl1pPr>
          </a:lstStyle>
          <a:p>
            <a:pPr/>
            <a:r>
              <a:t>MILLENNIAL</a:t>
            </a:r>
          </a:p>
        </p:txBody>
      </p:sp>
      <p:pic>
        <p:nvPicPr>
          <p:cNvPr id="152" name="Captura de pantalla 2016-05-18 a las 12.05.05 a.m..png"/>
          <p:cNvPicPr>
            <a:picLocks noChangeAspect="1"/>
          </p:cNvPicPr>
          <p:nvPr/>
        </p:nvPicPr>
        <p:blipFill>
          <a:blip r:embed="rId6">
            <a:extLst/>
          </a:blip>
          <a:srcRect l="439" t="938" r="893" b="4026"/>
          <a:stretch>
            <a:fillRect/>
          </a:stretch>
        </p:blipFill>
        <p:spPr>
          <a:xfrm>
            <a:off x="5741219" y="7105803"/>
            <a:ext cx="1192218" cy="685916"/>
          </a:xfrm>
          <a:custGeom>
            <a:avLst/>
            <a:gdLst/>
            <a:ahLst/>
            <a:cxnLst>
              <a:cxn ang="0">
                <a:pos x="wd2" y="hd2"/>
              </a:cxn>
              <a:cxn ang="5400000">
                <a:pos x="wd2" y="hd2"/>
              </a:cxn>
              <a:cxn ang="10800000">
                <a:pos x="wd2" y="hd2"/>
              </a:cxn>
              <a:cxn ang="16200000">
                <a:pos x="wd2" y="hd2"/>
              </a:cxn>
            </a:cxnLst>
            <a:rect l="0" t="0" r="r" b="b"/>
            <a:pathLst>
              <a:path w="21599" h="21549" fill="norm" stroke="1" extrusionOk="0">
                <a:moveTo>
                  <a:pt x="10900" y="4"/>
                </a:moveTo>
                <a:cubicBezTo>
                  <a:pt x="10568" y="-25"/>
                  <a:pt x="10223" y="124"/>
                  <a:pt x="9915" y="453"/>
                </a:cubicBezTo>
                <a:cubicBezTo>
                  <a:pt x="9488" y="908"/>
                  <a:pt x="9189" y="1888"/>
                  <a:pt x="9189" y="2822"/>
                </a:cubicBezTo>
                <a:cubicBezTo>
                  <a:pt x="9189" y="4020"/>
                  <a:pt x="9620" y="5076"/>
                  <a:pt x="10289" y="5502"/>
                </a:cubicBezTo>
                <a:cubicBezTo>
                  <a:pt x="10532" y="5658"/>
                  <a:pt x="11050" y="5653"/>
                  <a:pt x="11331" y="5490"/>
                </a:cubicBezTo>
                <a:cubicBezTo>
                  <a:pt x="12108" y="5041"/>
                  <a:pt x="12591" y="3547"/>
                  <a:pt x="12396" y="2211"/>
                </a:cubicBezTo>
                <a:cubicBezTo>
                  <a:pt x="12292" y="1504"/>
                  <a:pt x="12117" y="1024"/>
                  <a:pt x="11828" y="627"/>
                </a:cubicBezTo>
                <a:cubicBezTo>
                  <a:pt x="11551" y="248"/>
                  <a:pt x="11232" y="33"/>
                  <a:pt x="10900" y="4"/>
                </a:cubicBezTo>
                <a:close/>
                <a:moveTo>
                  <a:pt x="7147" y="1226"/>
                </a:moveTo>
                <a:cubicBezTo>
                  <a:pt x="6917" y="1258"/>
                  <a:pt x="6683" y="1372"/>
                  <a:pt x="6457" y="1575"/>
                </a:cubicBezTo>
                <a:cubicBezTo>
                  <a:pt x="6098" y="1896"/>
                  <a:pt x="5766" y="2725"/>
                  <a:pt x="5673" y="3545"/>
                </a:cubicBezTo>
                <a:cubicBezTo>
                  <a:pt x="5513" y="4957"/>
                  <a:pt x="6057" y="6403"/>
                  <a:pt x="6902" y="6799"/>
                </a:cubicBezTo>
                <a:cubicBezTo>
                  <a:pt x="7127" y="6904"/>
                  <a:pt x="7648" y="6818"/>
                  <a:pt x="7887" y="6637"/>
                </a:cubicBezTo>
                <a:cubicBezTo>
                  <a:pt x="8266" y="6351"/>
                  <a:pt x="8498" y="6004"/>
                  <a:pt x="8693" y="5403"/>
                </a:cubicBezTo>
                <a:cubicBezTo>
                  <a:pt x="8868" y="4862"/>
                  <a:pt x="8879" y="4798"/>
                  <a:pt x="8880" y="4081"/>
                </a:cubicBezTo>
                <a:cubicBezTo>
                  <a:pt x="8880" y="3517"/>
                  <a:pt x="8856" y="3238"/>
                  <a:pt x="8786" y="2959"/>
                </a:cubicBezTo>
                <a:cubicBezTo>
                  <a:pt x="8487" y="1770"/>
                  <a:pt x="7836" y="1128"/>
                  <a:pt x="7147" y="1226"/>
                </a:cubicBezTo>
                <a:close/>
                <a:moveTo>
                  <a:pt x="14653" y="1263"/>
                </a:moveTo>
                <a:cubicBezTo>
                  <a:pt x="14401" y="1178"/>
                  <a:pt x="14139" y="1199"/>
                  <a:pt x="13898" y="1325"/>
                </a:cubicBezTo>
                <a:cubicBezTo>
                  <a:pt x="13613" y="1476"/>
                  <a:pt x="13487" y="1589"/>
                  <a:pt x="13258" y="1949"/>
                </a:cubicBezTo>
                <a:cubicBezTo>
                  <a:pt x="12713" y="2807"/>
                  <a:pt x="12570" y="4001"/>
                  <a:pt x="12870" y="5178"/>
                </a:cubicBezTo>
                <a:cubicBezTo>
                  <a:pt x="13065" y="5943"/>
                  <a:pt x="13406" y="6471"/>
                  <a:pt x="13855" y="6699"/>
                </a:cubicBezTo>
                <a:cubicBezTo>
                  <a:pt x="13974" y="6760"/>
                  <a:pt x="14095" y="6820"/>
                  <a:pt x="14121" y="6837"/>
                </a:cubicBezTo>
                <a:cubicBezTo>
                  <a:pt x="14263" y="6926"/>
                  <a:pt x="14795" y="6777"/>
                  <a:pt x="15041" y="6575"/>
                </a:cubicBezTo>
                <a:cubicBezTo>
                  <a:pt x="16123" y="5688"/>
                  <a:pt x="16297" y="3065"/>
                  <a:pt x="15358" y="1824"/>
                </a:cubicBezTo>
                <a:cubicBezTo>
                  <a:pt x="15146" y="1545"/>
                  <a:pt x="14906" y="1349"/>
                  <a:pt x="14653" y="1263"/>
                </a:cubicBezTo>
                <a:close/>
                <a:moveTo>
                  <a:pt x="4530" y="4680"/>
                </a:moveTo>
                <a:cubicBezTo>
                  <a:pt x="4362" y="4640"/>
                  <a:pt x="4195" y="4647"/>
                  <a:pt x="4026" y="4704"/>
                </a:cubicBezTo>
                <a:cubicBezTo>
                  <a:pt x="3865" y="4759"/>
                  <a:pt x="3668" y="4859"/>
                  <a:pt x="3588" y="4929"/>
                </a:cubicBezTo>
                <a:cubicBezTo>
                  <a:pt x="2651" y="5752"/>
                  <a:pt x="2392" y="8039"/>
                  <a:pt x="3092" y="9355"/>
                </a:cubicBezTo>
                <a:cubicBezTo>
                  <a:pt x="3319" y="9783"/>
                  <a:pt x="3644" y="10132"/>
                  <a:pt x="3890" y="10216"/>
                </a:cubicBezTo>
                <a:cubicBezTo>
                  <a:pt x="4141" y="10300"/>
                  <a:pt x="4521" y="10300"/>
                  <a:pt x="4731" y="10216"/>
                </a:cubicBezTo>
                <a:cubicBezTo>
                  <a:pt x="5199" y="10027"/>
                  <a:pt x="5659" y="9296"/>
                  <a:pt x="5838" y="8458"/>
                </a:cubicBezTo>
                <a:cubicBezTo>
                  <a:pt x="5924" y="8053"/>
                  <a:pt x="5946" y="6891"/>
                  <a:pt x="5874" y="6637"/>
                </a:cubicBezTo>
                <a:cubicBezTo>
                  <a:pt x="5852" y="6557"/>
                  <a:pt x="5787" y="6323"/>
                  <a:pt x="5723" y="6101"/>
                </a:cubicBezTo>
                <a:cubicBezTo>
                  <a:pt x="5505" y="5337"/>
                  <a:pt x="5033" y="4799"/>
                  <a:pt x="4530" y="4680"/>
                </a:cubicBezTo>
                <a:close/>
                <a:moveTo>
                  <a:pt x="17601" y="4717"/>
                </a:moveTo>
                <a:cubicBezTo>
                  <a:pt x="17101" y="4561"/>
                  <a:pt x="16553" y="4807"/>
                  <a:pt x="16134" y="5527"/>
                </a:cubicBezTo>
                <a:cubicBezTo>
                  <a:pt x="15638" y="6381"/>
                  <a:pt x="15555" y="7944"/>
                  <a:pt x="15947" y="9006"/>
                </a:cubicBezTo>
                <a:cubicBezTo>
                  <a:pt x="16185" y="9649"/>
                  <a:pt x="16466" y="9999"/>
                  <a:pt x="16911" y="10216"/>
                </a:cubicBezTo>
                <a:cubicBezTo>
                  <a:pt x="16990" y="10254"/>
                  <a:pt x="17224" y="10270"/>
                  <a:pt x="17428" y="10253"/>
                </a:cubicBezTo>
                <a:cubicBezTo>
                  <a:pt x="17748" y="10227"/>
                  <a:pt x="17846" y="10186"/>
                  <a:pt x="18112" y="9929"/>
                </a:cubicBezTo>
                <a:cubicBezTo>
                  <a:pt x="18470" y="9581"/>
                  <a:pt x="18635" y="9258"/>
                  <a:pt x="18802" y="8620"/>
                </a:cubicBezTo>
                <a:cubicBezTo>
                  <a:pt x="18975" y="7958"/>
                  <a:pt x="18975" y="7017"/>
                  <a:pt x="18802" y="6363"/>
                </a:cubicBezTo>
                <a:cubicBezTo>
                  <a:pt x="18556" y="5435"/>
                  <a:pt x="18101" y="4873"/>
                  <a:pt x="17601" y="4717"/>
                </a:cubicBezTo>
                <a:close/>
                <a:moveTo>
                  <a:pt x="10900" y="8046"/>
                </a:moveTo>
                <a:cubicBezTo>
                  <a:pt x="8016" y="8046"/>
                  <a:pt x="7121" y="8067"/>
                  <a:pt x="7032" y="8146"/>
                </a:cubicBezTo>
                <a:cubicBezTo>
                  <a:pt x="6968" y="8202"/>
                  <a:pt x="6864" y="8353"/>
                  <a:pt x="6809" y="8482"/>
                </a:cubicBezTo>
                <a:cubicBezTo>
                  <a:pt x="6710" y="8713"/>
                  <a:pt x="6714" y="8803"/>
                  <a:pt x="6701" y="13033"/>
                </a:cubicBezTo>
                <a:cubicBezTo>
                  <a:pt x="6686" y="17813"/>
                  <a:pt x="6688" y="17849"/>
                  <a:pt x="6974" y="18183"/>
                </a:cubicBezTo>
                <a:lnTo>
                  <a:pt x="7132" y="18382"/>
                </a:lnTo>
                <a:lnTo>
                  <a:pt x="10893" y="18382"/>
                </a:lnTo>
                <a:cubicBezTo>
                  <a:pt x="13779" y="18382"/>
                  <a:pt x="14679" y="18349"/>
                  <a:pt x="14768" y="18270"/>
                </a:cubicBezTo>
                <a:cubicBezTo>
                  <a:pt x="14832" y="18214"/>
                  <a:pt x="14928" y="18063"/>
                  <a:pt x="14984" y="17934"/>
                </a:cubicBezTo>
                <a:cubicBezTo>
                  <a:pt x="15083" y="17701"/>
                  <a:pt x="15085" y="17636"/>
                  <a:pt x="15085" y="13208"/>
                </a:cubicBezTo>
                <a:cubicBezTo>
                  <a:pt x="15085" y="8780"/>
                  <a:pt x="15083" y="8715"/>
                  <a:pt x="14984" y="8482"/>
                </a:cubicBezTo>
                <a:cubicBezTo>
                  <a:pt x="14928" y="8353"/>
                  <a:pt x="14832" y="8202"/>
                  <a:pt x="14768" y="8146"/>
                </a:cubicBezTo>
                <a:cubicBezTo>
                  <a:pt x="14679" y="8067"/>
                  <a:pt x="13784" y="8046"/>
                  <a:pt x="10900" y="8046"/>
                </a:cubicBezTo>
                <a:close/>
                <a:moveTo>
                  <a:pt x="2560" y="9866"/>
                </a:moveTo>
                <a:cubicBezTo>
                  <a:pt x="2305" y="9801"/>
                  <a:pt x="2038" y="9845"/>
                  <a:pt x="1769" y="10004"/>
                </a:cubicBezTo>
                <a:cubicBezTo>
                  <a:pt x="1450" y="10191"/>
                  <a:pt x="1027" y="10786"/>
                  <a:pt x="906" y="11226"/>
                </a:cubicBezTo>
                <a:cubicBezTo>
                  <a:pt x="863" y="11380"/>
                  <a:pt x="805" y="11606"/>
                  <a:pt x="769" y="11737"/>
                </a:cubicBezTo>
                <a:cubicBezTo>
                  <a:pt x="672" y="12091"/>
                  <a:pt x="678" y="13172"/>
                  <a:pt x="784" y="13619"/>
                </a:cubicBezTo>
                <a:cubicBezTo>
                  <a:pt x="977" y="14439"/>
                  <a:pt x="1291" y="14972"/>
                  <a:pt x="1762" y="15290"/>
                </a:cubicBezTo>
                <a:cubicBezTo>
                  <a:pt x="2169" y="15566"/>
                  <a:pt x="2787" y="15475"/>
                  <a:pt x="3156" y="15078"/>
                </a:cubicBezTo>
                <a:cubicBezTo>
                  <a:pt x="3654" y="14543"/>
                  <a:pt x="3946" y="13644"/>
                  <a:pt x="3947" y="12622"/>
                </a:cubicBezTo>
                <a:cubicBezTo>
                  <a:pt x="3949" y="11174"/>
                  <a:pt x="3324" y="10064"/>
                  <a:pt x="2560" y="9866"/>
                </a:cubicBezTo>
                <a:close/>
                <a:moveTo>
                  <a:pt x="18960" y="9891"/>
                </a:moveTo>
                <a:cubicBezTo>
                  <a:pt x="18475" y="10060"/>
                  <a:pt x="18036" y="10599"/>
                  <a:pt x="17810" y="11450"/>
                </a:cubicBezTo>
                <a:cubicBezTo>
                  <a:pt x="17705" y="11841"/>
                  <a:pt x="17687" y="12042"/>
                  <a:pt x="17687" y="12672"/>
                </a:cubicBezTo>
                <a:cubicBezTo>
                  <a:pt x="17687" y="13300"/>
                  <a:pt x="17705" y="13483"/>
                  <a:pt x="17802" y="13819"/>
                </a:cubicBezTo>
                <a:cubicBezTo>
                  <a:pt x="18024" y="14584"/>
                  <a:pt x="18292" y="15007"/>
                  <a:pt x="18787" y="15353"/>
                </a:cubicBezTo>
                <a:cubicBezTo>
                  <a:pt x="18867" y="15408"/>
                  <a:pt x="19107" y="15436"/>
                  <a:pt x="19319" y="15427"/>
                </a:cubicBezTo>
                <a:cubicBezTo>
                  <a:pt x="19648" y="15415"/>
                  <a:pt x="19752" y="15373"/>
                  <a:pt x="20024" y="15141"/>
                </a:cubicBezTo>
                <a:cubicBezTo>
                  <a:pt x="20608" y="14642"/>
                  <a:pt x="20887" y="13841"/>
                  <a:pt x="20887" y="12672"/>
                </a:cubicBezTo>
                <a:cubicBezTo>
                  <a:pt x="20887" y="11761"/>
                  <a:pt x="20736" y="11133"/>
                  <a:pt x="20376" y="10565"/>
                </a:cubicBezTo>
                <a:cubicBezTo>
                  <a:pt x="19976" y="9932"/>
                  <a:pt x="19445" y="9723"/>
                  <a:pt x="18960" y="9891"/>
                </a:cubicBezTo>
                <a:close/>
                <a:moveTo>
                  <a:pt x="1639" y="15939"/>
                </a:moveTo>
                <a:cubicBezTo>
                  <a:pt x="711" y="15934"/>
                  <a:pt x="0" y="17153"/>
                  <a:pt x="0" y="18757"/>
                </a:cubicBezTo>
                <a:cubicBezTo>
                  <a:pt x="0" y="19960"/>
                  <a:pt x="432" y="20992"/>
                  <a:pt x="1100" y="21412"/>
                </a:cubicBezTo>
                <a:cubicBezTo>
                  <a:pt x="1353" y="21571"/>
                  <a:pt x="1862" y="21574"/>
                  <a:pt x="2143" y="21412"/>
                </a:cubicBezTo>
                <a:cubicBezTo>
                  <a:pt x="2675" y="21106"/>
                  <a:pt x="3048" y="20383"/>
                  <a:pt x="3200" y="19367"/>
                </a:cubicBezTo>
                <a:cubicBezTo>
                  <a:pt x="3456" y="17650"/>
                  <a:pt x="2681" y="15944"/>
                  <a:pt x="1639" y="15939"/>
                </a:cubicBezTo>
                <a:close/>
                <a:moveTo>
                  <a:pt x="19751" y="15939"/>
                </a:moveTo>
                <a:cubicBezTo>
                  <a:pt x="19127" y="16121"/>
                  <a:pt x="18563" y="16984"/>
                  <a:pt x="18428" y="18108"/>
                </a:cubicBezTo>
                <a:cubicBezTo>
                  <a:pt x="18253" y="19571"/>
                  <a:pt x="18679" y="20911"/>
                  <a:pt x="19478" y="21412"/>
                </a:cubicBezTo>
                <a:cubicBezTo>
                  <a:pt x="19737" y="21575"/>
                  <a:pt x="20281" y="21567"/>
                  <a:pt x="20542" y="21400"/>
                </a:cubicBezTo>
                <a:cubicBezTo>
                  <a:pt x="20999" y="21107"/>
                  <a:pt x="21383" y="20473"/>
                  <a:pt x="21534" y="19742"/>
                </a:cubicBezTo>
                <a:cubicBezTo>
                  <a:pt x="21570" y="19567"/>
                  <a:pt x="21598" y="19096"/>
                  <a:pt x="21599" y="18707"/>
                </a:cubicBezTo>
                <a:cubicBezTo>
                  <a:pt x="21600" y="18133"/>
                  <a:pt x="21583" y="17926"/>
                  <a:pt x="21491" y="17584"/>
                </a:cubicBezTo>
                <a:cubicBezTo>
                  <a:pt x="21271" y="16766"/>
                  <a:pt x="20924" y="16277"/>
                  <a:pt x="20376" y="16001"/>
                </a:cubicBezTo>
                <a:cubicBezTo>
                  <a:pt x="20170" y="15897"/>
                  <a:pt x="19959" y="15878"/>
                  <a:pt x="19751" y="15939"/>
                </a:cubicBezTo>
                <a:close/>
                <a:moveTo>
                  <a:pt x="8304" y="19467"/>
                </a:moveTo>
                <a:cubicBezTo>
                  <a:pt x="6601" y="19467"/>
                  <a:pt x="6306" y="19485"/>
                  <a:pt x="6255" y="19592"/>
                </a:cubicBezTo>
                <a:cubicBezTo>
                  <a:pt x="6207" y="19694"/>
                  <a:pt x="6235" y="19852"/>
                  <a:pt x="6406" y="20477"/>
                </a:cubicBezTo>
                <a:cubicBezTo>
                  <a:pt x="6592" y="21154"/>
                  <a:pt x="6638" y="21253"/>
                  <a:pt x="6809" y="21387"/>
                </a:cubicBezTo>
                <a:cubicBezTo>
                  <a:pt x="6990" y="21530"/>
                  <a:pt x="7232" y="21548"/>
                  <a:pt x="10922" y="21549"/>
                </a:cubicBezTo>
                <a:cubicBezTo>
                  <a:pt x="14560" y="21551"/>
                  <a:pt x="14851" y="21535"/>
                  <a:pt x="15005" y="21400"/>
                </a:cubicBezTo>
                <a:cubicBezTo>
                  <a:pt x="15136" y="21285"/>
                  <a:pt x="15217" y="21096"/>
                  <a:pt x="15379" y="20540"/>
                </a:cubicBezTo>
                <a:cubicBezTo>
                  <a:pt x="15714" y="19394"/>
                  <a:pt x="15902" y="19505"/>
                  <a:pt x="13546" y="19505"/>
                </a:cubicBezTo>
                <a:lnTo>
                  <a:pt x="11526" y="19505"/>
                </a:lnTo>
                <a:lnTo>
                  <a:pt x="11497" y="19966"/>
                </a:lnTo>
                <a:lnTo>
                  <a:pt x="11475" y="20415"/>
                </a:lnTo>
                <a:lnTo>
                  <a:pt x="10900" y="20415"/>
                </a:lnTo>
                <a:lnTo>
                  <a:pt x="10318" y="20415"/>
                </a:lnTo>
                <a:lnTo>
                  <a:pt x="10303" y="19941"/>
                </a:lnTo>
                <a:lnTo>
                  <a:pt x="10289" y="19467"/>
                </a:lnTo>
                <a:lnTo>
                  <a:pt x="8304" y="19467"/>
                </a:lnTo>
                <a:close/>
              </a:path>
            </a:pathLst>
          </a:custGeom>
          <a:ln w="25400">
            <a:miter lim="400000"/>
          </a:ln>
          <a:effectLst>
            <a:outerShdw sx="100000" sy="100000" kx="0" ky="0" algn="b" rotWithShape="0" blurRad="254000" dist="127000" dir="5400000">
              <a:srgbClr val="000000">
                <a:alpha val="70000"/>
              </a:srgbClr>
            </a:outerShdw>
          </a:effectLst>
        </p:spPr>
      </p:pic>
      <p:sp>
        <p:nvSpPr>
          <p:cNvPr id="153" name="Shape 153"/>
          <p:cNvSpPr/>
          <p:nvPr/>
        </p:nvSpPr>
        <p:spPr>
          <a:xfrm>
            <a:off x="976008" y="2088471"/>
            <a:ext cx="3642024"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000">
                <a:latin typeface="Helvetica"/>
                <a:ea typeface="Helvetica"/>
                <a:cs typeface="Helvetica"/>
                <a:sym typeface="Helvetica"/>
              </a:defRPr>
            </a:lvl1pPr>
          </a:lstStyle>
          <a:p>
            <a:pPr/>
            <a:r>
              <a:t>E-COMMERCE</a:t>
            </a:r>
          </a:p>
        </p:txBody>
      </p:sp>
      <p:sp>
        <p:nvSpPr>
          <p:cNvPr id="154" name="Shape 154"/>
          <p:cNvSpPr/>
          <p:nvPr/>
        </p:nvSpPr>
        <p:spPr>
          <a:xfrm>
            <a:off x="5316296" y="2109648"/>
            <a:ext cx="616648" cy="668848"/>
          </a:xfrm>
          <a:prstGeom prst="rightArrow">
            <a:avLst>
              <a:gd name="adj1" fmla="val 32000"/>
              <a:gd name="adj2" fmla="val 69418"/>
            </a:avLst>
          </a:prstGeom>
          <a:ln w="25400">
            <a:solidFill>
              <a:srgbClr val="FFFFFF"/>
            </a:solidFill>
            <a:miter lim="400000"/>
          </a:ln>
        </p:spPr>
        <p:txBody>
          <a:bodyPr lIns="50800" tIns="50800" rIns="50800" bIns="50800" anchor="ctr"/>
          <a:lstStyle/>
          <a:p>
            <a:pPr>
              <a:defRPr sz="2400">
                <a:effectLst>
                  <a:outerShdw sx="100000" sy="100000" kx="0" ky="0" algn="b" rotWithShape="0" blurRad="25400" dist="23998" dir="2700000">
                    <a:srgbClr val="000000">
                      <a:alpha val="31034"/>
                    </a:srgbClr>
                  </a:outerShdw>
                </a:effectLst>
              </a:defRPr>
            </a:pPr>
          </a:p>
        </p:txBody>
      </p:sp>
      <p:pic>
        <p:nvPicPr>
          <p:cNvPr id="155" name=""/>
          <p:cNvPicPr>
            <a:picLocks noChangeAspect="0"/>
          </p:cNvPicPr>
          <p:nvPr/>
        </p:nvPicPr>
        <p:blipFill>
          <a:blip r:embed="rId7">
            <a:extLst/>
          </a:blip>
          <a:stretch>
            <a:fillRect/>
          </a:stretch>
        </p:blipFill>
        <p:spPr>
          <a:xfrm rot="2166575">
            <a:off x="1708061" y="4439892"/>
            <a:ext cx="1159677" cy="299400"/>
          </a:xfrm>
          <a:prstGeom prst="rect">
            <a:avLst/>
          </a:prstGeom>
        </p:spPr>
      </p:pic>
      <p:pic>
        <p:nvPicPr>
          <p:cNvPr id="157" name=""/>
          <p:cNvPicPr>
            <a:picLocks noChangeAspect="0"/>
          </p:cNvPicPr>
          <p:nvPr/>
        </p:nvPicPr>
        <p:blipFill>
          <a:blip r:embed="rId7">
            <a:extLst/>
          </a:blip>
          <a:stretch>
            <a:fillRect/>
          </a:stretch>
        </p:blipFill>
        <p:spPr>
          <a:xfrm rot="8549843">
            <a:off x="10066351" y="4440233"/>
            <a:ext cx="1159676" cy="299399"/>
          </a:xfrm>
          <a:prstGeom prst="rect">
            <a:avLst/>
          </a:prstGeom>
        </p:spPr>
      </p:pic>
      <p:sp>
        <p:nvSpPr>
          <p:cNvPr id="159" name="Shape 159"/>
          <p:cNvSpPr/>
          <p:nvPr/>
        </p:nvSpPr>
        <p:spPr>
          <a:xfrm>
            <a:off x="7487801" y="701520"/>
            <a:ext cx="4029299"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2600"/>
                </a:solidFill>
                <a:latin typeface="Helvetica"/>
                <a:ea typeface="Helvetica"/>
                <a:cs typeface="Helvetica"/>
                <a:sym typeface="Helvetica"/>
              </a:defRPr>
            </a:lvl1pPr>
          </a:lstStyle>
          <a:p>
            <a:pPr/>
            <a:r>
              <a:t>INDEPENDIENTE</a:t>
            </a:r>
          </a:p>
        </p:txBody>
      </p:sp>
      <p:sp>
        <p:nvSpPr>
          <p:cNvPr id="160" name="Shape 160"/>
          <p:cNvSpPr/>
          <p:nvPr/>
        </p:nvSpPr>
        <p:spPr>
          <a:xfrm>
            <a:off x="1074471" y="701520"/>
            <a:ext cx="3546700"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2600"/>
                </a:solidFill>
                <a:latin typeface="Helvetica"/>
                <a:ea typeface="Helvetica"/>
                <a:cs typeface="Helvetica"/>
                <a:sym typeface="Helvetica"/>
              </a:defRPr>
            </a:lvl1pPr>
          </a:lstStyle>
          <a:p>
            <a:pPr/>
            <a:r>
              <a:t>DEPENDIENTE</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L 0.273205 0.408701" origin="layout" pathEditMode="relative">
                                      <p:cBhvr>
                                        <p:cTn id="6" dur="1000" fill="hold"/>
                                        <p:tgtEl>
                                          <p:spTgt spid="153"/>
                                        </p:tgtEl>
                                        <p:attrNameLst>
                                          <p:attrName>ppt_x</p:attrName>
                                          <p:attrName>ppt_y</p:attrName>
                                        </p:attrNameLst>
                                      </p:cBhvr>
                                    </p:animMotion>
                                  </p:childTnLst>
                                </p:cTn>
                              </p:par>
                            </p:childTnLst>
                          </p:cTn>
                        </p:par>
                        <p:par>
                          <p:cTn id="7" fill="hold">
                            <p:stCondLst>
                              <p:cond delay="0"/>
                            </p:stCondLst>
                            <p:childTnLst>
                              <p:par>
                                <p:cTn id="8" presetClass="emph" nodeType="withEffect" presetSubtype="0" presetID="6" grpId="2" accel="50000" decel="50000" fill="hold">
                                  <p:stCondLst>
                                    <p:cond delay="0"/>
                                  </p:stCondLst>
                                  <p:childTnLst>
                                    <p:animScale>
                                      <p:cBhvr>
                                        <p:cTn id="9" dur="1000" fill="hold"/>
                                        <p:tgtEl>
                                          <p:spTgt spid="153"/>
                                        </p:tgtEl>
                                      </p:cBhvr>
                                      <p:by x="167525" y="167525"/>
                                    </p:animScale>
                                  </p:childTnLst>
                                </p:cTn>
                              </p:par>
                            </p:childTnLst>
                          </p:cTn>
                        </p:par>
                        <p:par>
                          <p:cTn id="10" fill="hold">
                            <p:stCondLst>
                              <p:cond delay="1000"/>
                            </p:stCondLst>
                            <p:childTnLst>
                              <p:par>
                                <p:cTn id="11" presetClass="entr" nodeType="afterEffect" presetID="9" grpId="3" fill="hold">
                                  <p:stCondLst>
                                    <p:cond delay="0"/>
                                  </p:stCondLst>
                                  <p:iterate type="el" backwards="0">
                                    <p:tmAbs val="0"/>
                                  </p:iterate>
                                  <p:childTnLst>
                                    <p:set>
                                      <p:cBhvr>
                                        <p:cTn id="12" fill="hold"/>
                                        <p:tgtEl>
                                          <p:spTgt spid="152"/>
                                        </p:tgtEl>
                                        <p:attrNameLst>
                                          <p:attrName>style.visibility</p:attrName>
                                        </p:attrNameLst>
                                      </p:cBhvr>
                                      <p:to>
                                        <p:strVal val="visible"/>
                                      </p:to>
                                    </p:set>
                                    <p:animEffect filter="dissolve" transition="in">
                                      <p:cBhvr>
                                        <p:cTn id="13" dur="1000"/>
                                        <p:tgtEl>
                                          <p:spTgt spid="152"/>
                                        </p:tgtEl>
                                      </p:cBhvr>
                                    </p:animEffect>
                                  </p:childTnLst>
                                </p:cTn>
                              </p:par>
                            </p:childTnLst>
                          </p:cTn>
                        </p:par>
                        <p:par>
                          <p:cTn id="14" fill="hold">
                            <p:stCondLst>
                              <p:cond delay="0"/>
                            </p:stCondLst>
                            <p:childTnLst>
                              <p:par>
                                <p:cTn id="15" presetClass="path" nodeType="withEffect" presetSubtype="0" presetID="-1" grpId="4" accel="50000" decel="50000" fill="hold">
                                  <p:stCondLst>
                                    <p:cond delay="0"/>
                                  </p:stCondLst>
                                  <p:childTnLst>
                                    <p:animMotion path="M 0.000000 0.000000 L -0.216533 0.206710" origin="layout" pathEditMode="relative">
                                      <p:cBhvr>
                                        <p:cTn id="16" dur="1000" fill="hold"/>
                                        <p:tgtEl>
                                          <p:spTgt spid="150"/>
                                        </p:tgtEl>
                                        <p:attrNameLst>
                                          <p:attrName>ppt_x</p:attrName>
                                          <p:attrName>ppt_y</p:attrName>
                                        </p:attrNameLst>
                                      </p:cBhvr>
                                    </p:animMotion>
                                  </p:childTnLst>
                                </p:cTn>
                              </p:par>
                            </p:childTnLst>
                          </p:cTn>
                        </p:par>
                        <p:par>
                          <p:cTn id="17" fill="hold">
                            <p:stCondLst>
                              <p:cond delay="0"/>
                            </p:stCondLst>
                            <p:childTnLst>
                              <p:par>
                                <p:cTn id="18" presetClass="emph" nodeType="withEffect" presetSubtype="0" presetID="6" grpId="5" accel="50000" decel="50000" fill="hold">
                                  <p:stCondLst>
                                    <p:cond delay="0"/>
                                  </p:stCondLst>
                                  <p:childTnLst>
                                    <p:animScale>
                                      <p:cBhvr>
                                        <p:cTn id="19" dur="1000" fill="hold"/>
                                        <p:tgtEl>
                                          <p:spTgt spid="150"/>
                                        </p:tgtEl>
                                      </p:cBhvr>
                                      <p:by x="81699" y="81699"/>
                                    </p:animScale>
                                  </p:childTnLst>
                                </p:cTn>
                              </p:par>
                            </p:childTnLst>
                          </p:cTn>
                        </p:par>
                        <p:par>
                          <p:cTn id="20" fill="hold">
                            <p:stCondLst>
                              <p:cond delay="1000"/>
                            </p:stCondLst>
                            <p:childTnLst>
                              <p:par>
                                <p:cTn id="21" presetClass="entr" nodeType="afterEffect" presetID="9" grpId="6" fill="hold">
                                  <p:stCondLst>
                                    <p:cond delay="0"/>
                                  </p:stCondLst>
                                  <p:iterate type="el" backwards="0">
                                    <p:tmAbs val="0"/>
                                  </p:iterate>
                                  <p:childTnLst>
                                    <p:set>
                                      <p:cBhvr>
                                        <p:cTn id="22" fill="hold"/>
                                        <p:tgtEl>
                                          <p:spTgt spid="148"/>
                                        </p:tgtEl>
                                        <p:attrNameLst>
                                          <p:attrName>style.visibility</p:attrName>
                                        </p:attrNameLst>
                                      </p:cBhvr>
                                      <p:to>
                                        <p:strVal val="visible"/>
                                      </p:to>
                                    </p:set>
                                    <p:animEffect filter="dissolve" transition="in">
                                      <p:cBhvr>
                                        <p:cTn id="23" dur="500"/>
                                        <p:tgtEl>
                                          <p:spTgt spid="148"/>
                                        </p:tgtEl>
                                      </p:cBhvr>
                                    </p:animEffect>
                                  </p:childTnLst>
                                </p:cTn>
                              </p:par>
                            </p:childTnLst>
                          </p:cTn>
                        </p:par>
                        <p:par>
                          <p:cTn id="24" fill="hold">
                            <p:stCondLst>
                              <p:cond delay="0"/>
                            </p:stCondLst>
                            <p:childTnLst>
                              <p:par>
                                <p:cTn id="25" presetClass="path" nodeType="withEffect" presetSubtype="0" presetID="-1" grpId="7" accel="50000" decel="50000" fill="hold">
                                  <p:stCondLst>
                                    <p:cond delay="0"/>
                                  </p:stCondLst>
                                  <p:childTnLst>
                                    <p:animMotion path="M 0.000000 0.000000 L -0.000000 -0.380857" origin="layout" pathEditMode="relative">
                                      <p:cBhvr>
                                        <p:cTn id="26" dur="1000" fill="hold"/>
                                        <p:tgtEl>
                                          <p:spTgt spid="144"/>
                                        </p:tgtEl>
                                        <p:attrNameLst>
                                          <p:attrName>ppt_x</p:attrName>
                                          <p:attrName>ppt_y</p:attrName>
                                        </p:attrNameLst>
                                      </p:cBhvr>
                                    </p:animMotion>
                                  </p:childTnLst>
                                </p:cTn>
                              </p:par>
                            </p:childTnLst>
                          </p:cTn>
                        </p:par>
                        <p:par>
                          <p:cTn id="27" fill="hold">
                            <p:stCondLst>
                              <p:cond delay="0"/>
                            </p:stCondLst>
                            <p:childTnLst>
                              <p:par>
                                <p:cTn id="28" presetClass="emph" nodeType="withEffect" presetSubtype="0" presetID="6" grpId="8" accel="50000" decel="50000" fill="hold">
                                  <p:stCondLst>
                                    <p:cond delay="0"/>
                                  </p:stCondLst>
                                  <p:childTnLst>
                                    <p:animScale>
                                      <p:cBhvr>
                                        <p:cTn id="29" dur="1000" fill="hold"/>
                                        <p:tgtEl>
                                          <p:spTgt spid="144"/>
                                        </p:tgtEl>
                                      </p:cBhvr>
                                      <p:by x="229958" y="229958"/>
                                    </p:animScale>
                                  </p:childTnLst>
                                </p:cTn>
                              </p:par>
                            </p:childTnLst>
                          </p:cTn>
                        </p:par>
                        <p:par>
                          <p:cTn id="30" fill="hold">
                            <p:stCondLst>
                              <p:cond delay="1000"/>
                            </p:stCondLst>
                            <p:childTnLst>
                              <p:par>
                                <p:cTn id="31" presetClass="entr" nodeType="afterEffect" presetID="9" grpId="9" fill="hold">
                                  <p:stCondLst>
                                    <p:cond delay="0"/>
                                  </p:stCondLst>
                                  <p:iterate type="el" backwards="0">
                                    <p:tmAbs val="0"/>
                                  </p:iterate>
                                  <p:childTnLst>
                                    <p:set>
                                      <p:cBhvr>
                                        <p:cTn id="32" fill="hold"/>
                                        <p:tgtEl>
                                          <p:spTgt spid="145"/>
                                        </p:tgtEl>
                                        <p:attrNameLst>
                                          <p:attrName>style.visibility</p:attrName>
                                        </p:attrNameLst>
                                      </p:cBhvr>
                                      <p:to>
                                        <p:strVal val="visible"/>
                                      </p:to>
                                    </p:set>
                                    <p:animEffect filter="dissolve" transition="in">
                                      <p:cBhvr>
                                        <p:cTn id="33" dur="500"/>
                                        <p:tgtEl>
                                          <p:spTgt spid="145"/>
                                        </p:tgtEl>
                                      </p:cBhvr>
                                    </p:animEffect>
                                  </p:childTnLst>
                                </p:cTn>
                              </p:par>
                            </p:childTnLst>
                          </p:cTn>
                        </p:par>
                        <p:par>
                          <p:cTn id="34" fill="hold">
                            <p:stCondLst>
                              <p:cond delay="0"/>
                            </p:stCondLst>
                            <p:childTnLst>
                              <p:par>
                                <p:cTn id="35" presetClass="path" nodeType="withEffect" presetSubtype="0" presetID="-1" grpId="10" accel="50000" decel="50000" fill="hold">
                                  <p:stCondLst>
                                    <p:cond delay="0"/>
                                  </p:stCondLst>
                                  <p:childTnLst>
                                    <p:animMotion path="M 0.000000 0.000000 L 0.001171 -0.368170" origin="layout" pathEditMode="relative">
                                      <p:cBhvr>
                                        <p:cTn id="36" dur="1000" fill="hold"/>
                                        <p:tgtEl>
                                          <p:spTgt spid="151"/>
                                        </p:tgtEl>
                                        <p:attrNameLst>
                                          <p:attrName>ppt_x</p:attrName>
                                          <p:attrName>ppt_y</p:attrName>
                                        </p:attrNameLst>
                                      </p:cBhvr>
                                    </p:animMotion>
                                  </p:childTnLst>
                                </p:cTn>
                              </p:par>
                            </p:childTnLst>
                          </p:cTn>
                        </p:par>
                        <p:par>
                          <p:cTn id="37" fill="hold">
                            <p:stCondLst>
                              <p:cond delay="0"/>
                            </p:stCondLst>
                            <p:childTnLst>
                              <p:par>
                                <p:cTn id="38" presetClass="emph" nodeType="withEffect" presetSubtype="0" presetID="6" grpId="11" accel="50000" decel="50000" fill="hold">
                                  <p:stCondLst>
                                    <p:cond delay="0"/>
                                  </p:stCondLst>
                                  <p:childTnLst>
                                    <p:animScale>
                                      <p:cBhvr>
                                        <p:cTn id="39" dur="1000" fill="hold"/>
                                        <p:tgtEl>
                                          <p:spTgt spid="151"/>
                                        </p:tgtEl>
                                      </p:cBhvr>
                                      <p:by x="205319" y="205319"/>
                                    </p:animScale>
                                  </p:childTnLst>
                                </p:cTn>
                              </p:par>
                            </p:childTnLst>
                          </p:cTn>
                        </p:par>
                        <p:par>
                          <p:cTn id="40" fill="hold">
                            <p:stCondLst>
                              <p:cond delay="1000"/>
                            </p:stCondLst>
                            <p:childTnLst>
                              <p:par>
                                <p:cTn id="41" presetClass="entr" nodeType="afterEffect" presetID="9" grpId="12" fill="hold">
                                  <p:stCondLst>
                                    <p:cond delay="0"/>
                                  </p:stCondLst>
                                  <p:iterate type="el" backwards="0">
                                    <p:tmAbs val="0"/>
                                  </p:iterate>
                                  <p:childTnLst>
                                    <p:set>
                                      <p:cBhvr>
                                        <p:cTn id="42" fill="hold"/>
                                        <p:tgtEl>
                                          <p:spTgt spid="149"/>
                                        </p:tgtEl>
                                        <p:attrNameLst>
                                          <p:attrName>style.visibility</p:attrName>
                                        </p:attrNameLst>
                                      </p:cBhvr>
                                      <p:to>
                                        <p:strVal val="visible"/>
                                      </p:to>
                                    </p:set>
                                    <p:animEffect filter="dissolve" transition="in">
                                      <p:cBhvr>
                                        <p:cTn id="43" dur="500"/>
                                        <p:tgtEl>
                                          <p:spTgt spid="149"/>
                                        </p:tgtEl>
                                      </p:cBhvr>
                                    </p:animEffect>
                                  </p:childTnLst>
                                </p:cTn>
                              </p:par>
                            </p:childTnLst>
                          </p:cTn>
                        </p:par>
                        <p:par>
                          <p:cTn id="44" fill="hold">
                            <p:stCondLst>
                              <p:cond delay="1500"/>
                            </p:stCondLst>
                            <p:childTnLst>
                              <p:par>
                                <p:cTn id="45" presetClass="entr" nodeType="afterEffect" presetID="9" grpId="13" fill="hold">
                                  <p:stCondLst>
                                    <p:cond delay="0"/>
                                  </p:stCondLst>
                                  <p:iterate type="el" backwards="0">
                                    <p:tmAbs val="0"/>
                                  </p:iterate>
                                  <p:childTnLst>
                                    <p:set>
                                      <p:cBhvr>
                                        <p:cTn id="46" fill="hold"/>
                                        <p:tgtEl>
                                          <p:spTgt spid="143"/>
                                        </p:tgtEl>
                                        <p:attrNameLst>
                                          <p:attrName>style.visibility</p:attrName>
                                        </p:attrNameLst>
                                      </p:cBhvr>
                                      <p:to>
                                        <p:strVal val="visible"/>
                                      </p:to>
                                    </p:set>
                                    <p:animEffect filter="dissolve" transition="in">
                                      <p:cBhvr>
                                        <p:cTn id="47" dur="1500"/>
                                        <p:tgtEl>
                                          <p:spTgt spid="143"/>
                                        </p:tgtEl>
                                      </p:cBhvr>
                                    </p:animEffect>
                                  </p:childTnLst>
                                </p:cTn>
                              </p:par>
                            </p:childTnLst>
                          </p:cTn>
                        </p:par>
                        <p:par>
                          <p:cTn id="48" fill="hold">
                            <p:stCondLst>
                              <p:cond delay="3000"/>
                            </p:stCondLst>
                            <p:childTnLst>
                              <p:par>
                                <p:cTn id="49" presetClass="entr" nodeType="afterEffect" presetID="9" grpId="14" fill="hold">
                                  <p:stCondLst>
                                    <p:cond delay="0"/>
                                  </p:stCondLst>
                                  <p:iterate type="el" backwards="0">
                                    <p:tmAbs val="0"/>
                                  </p:iterate>
                                  <p:childTnLst>
                                    <p:set>
                                      <p:cBhvr>
                                        <p:cTn id="50" fill="hold"/>
                                        <p:tgtEl>
                                          <p:spTgt spid="147"/>
                                        </p:tgtEl>
                                        <p:attrNameLst>
                                          <p:attrName>style.visibility</p:attrName>
                                        </p:attrNameLst>
                                      </p:cBhvr>
                                      <p:to>
                                        <p:strVal val="visible"/>
                                      </p:to>
                                    </p:set>
                                    <p:animEffect filter="dissolve" transition="in">
                                      <p:cBhvr>
                                        <p:cTn id="51" dur="1500"/>
                                        <p:tgtEl>
                                          <p:spTgt spid="147"/>
                                        </p:tgtEl>
                                      </p:cBhvr>
                                    </p:animEffect>
                                  </p:childTnLst>
                                </p:cTn>
                              </p:par>
                            </p:childTnLst>
                          </p:cTn>
                        </p:par>
                        <p:par>
                          <p:cTn id="52" fill="hold">
                            <p:stCondLst>
                              <p:cond delay="4500"/>
                            </p:stCondLst>
                            <p:childTnLst>
                              <p:par>
                                <p:cTn id="53" presetClass="entr" nodeType="afterEffect" presetID="9" grpId="15" fill="hold">
                                  <p:stCondLst>
                                    <p:cond delay="0"/>
                                  </p:stCondLst>
                                  <p:iterate type="el" backwards="0">
                                    <p:tmAbs val="0"/>
                                  </p:iterate>
                                  <p:childTnLst>
                                    <p:set>
                                      <p:cBhvr>
                                        <p:cTn id="54" fill="hold"/>
                                        <p:tgtEl>
                                          <p:spTgt spid="146"/>
                                        </p:tgtEl>
                                        <p:attrNameLst>
                                          <p:attrName>style.visibility</p:attrName>
                                        </p:attrNameLst>
                                      </p:cBhvr>
                                      <p:to>
                                        <p:strVal val="visible"/>
                                      </p:to>
                                    </p:set>
                                    <p:animEffect filter="dissolve" transition="in">
                                      <p:cBhvr>
                                        <p:cTn id="55" dur="1500"/>
                                        <p:tgtEl>
                                          <p:spTgt spid="146"/>
                                        </p:tgtEl>
                                      </p:cBhvr>
                                    </p:animEffect>
                                  </p:childTnLst>
                                </p:cTn>
                              </p:par>
                            </p:childTnLst>
                          </p:cTn>
                        </p:par>
                        <p:par>
                          <p:cTn id="56" fill="hold">
                            <p:stCondLst>
                              <p:cond delay="6000"/>
                            </p:stCondLst>
                            <p:childTnLst>
                              <p:par>
                                <p:cTn id="57" presetClass="entr" nodeType="afterEffect" presetSubtype="0" presetID="1" grpId="16" fill="hold">
                                  <p:stCondLst>
                                    <p:cond delay="0"/>
                                  </p:stCondLst>
                                  <p:iterate type="el" backwards="0">
                                    <p:tmAbs val="0"/>
                                  </p:iterate>
                                  <p:childTnLst>
                                    <p:set>
                                      <p:cBhvr>
                                        <p:cTn id="58" fill="hold"/>
                                        <p:tgtEl>
                                          <p:spTgt spid="154"/>
                                        </p:tgtEl>
                                        <p:attrNameLst>
                                          <p:attrName>style.visibility</p:attrName>
                                        </p:attrNameLst>
                                      </p:cBhvr>
                                      <p:to>
                                        <p:strVal val="visible"/>
                                      </p:to>
                                    </p:set>
                                  </p:childTnLst>
                                </p:cTn>
                              </p:par>
                            </p:childTnLst>
                          </p:cTn>
                        </p:par>
                        <p:par>
                          <p:cTn id="59" fill="hold">
                            <p:stCondLst>
                              <p:cond delay="6000"/>
                            </p:stCondLst>
                            <p:childTnLst>
                              <p:par>
                                <p:cTn id="60" presetClass="entr" nodeType="afterEffect" presetSubtype="0" presetID="1" grpId="17" fill="hold">
                                  <p:stCondLst>
                                    <p:cond delay="0"/>
                                  </p:stCondLst>
                                  <p:iterate type="el" backwards="0">
                                    <p:tmAbs val="0"/>
                                  </p:iterate>
                                  <p:childTnLst>
                                    <p:set>
                                      <p:cBhvr>
                                        <p:cTn id="61" fill="hold"/>
                                        <p:tgtEl>
                                          <p:spTgt spid="157"/>
                                        </p:tgtEl>
                                        <p:attrNameLst>
                                          <p:attrName>style.visibility</p:attrName>
                                        </p:attrNameLst>
                                      </p:cBhvr>
                                      <p:to>
                                        <p:strVal val="visible"/>
                                      </p:to>
                                    </p:set>
                                  </p:childTnLst>
                                </p:cTn>
                              </p:par>
                            </p:childTnLst>
                          </p:cTn>
                        </p:par>
                        <p:par>
                          <p:cTn id="62" fill="hold">
                            <p:stCondLst>
                              <p:cond delay="6000"/>
                            </p:stCondLst>
                            <p:childTnLst>
                              <p:par>
                                <p:cTn id="63" presetClass="entr" nodeType="afterEffect" presetSubtype="0" presetID="1" grpId="18" fill="hold">
                                  <p:stCondLst>
                                    <p:cond delay="0"/>
                                  </p:stCondLst>
                                  <p:iterate type="el" backwards="0">
                                    <p:tmAbs val="0"/>
                                  </p:iterate>
                                  <p:childTnLst>
                                    <p:set>
                                      <p:cBhvr>
                                        <p:cTn id="64" fill="hold"/>
                                        <p:tgtEl>
                                          <p:spTgt spid="155"/>
                                        </p:tgtEl>
                                        <p:attrNameLst>
                                          <p:attrName>style.visibility</p:attrName>
                                        </p:attrNameLst>
                                      </p:cBhvr>
                                      <p:to>
                                        <p:strVal val="visible"/>
                                      </p:to>
                                    </p:set>
                                  </p:childTnLst>
                                </p:cTn>
                              </p:par>
                            </p:childTnLst>
                          </p:cTn>
                        </p:par>
                        <p:par>
                          <p:cTn id="65" fill="hold">
                            <p:stCondLst>
                              <p:cond delay="6000"/>
                            </p:stCondLst>
                            <p:childTnLst>
                              <p:par>
                                <p:cTn id="66" presetClass="entr" nodeType="afterEffect" presetSubtype="8" presetID="2" grpId="19" fill="hold">
                                  <p:stCondLst>
                                    <p:cond delay="0"/>
                                  </p:stCondLst>
                                  <p:iterate type="lt" backwards="0">
                                    <p:tmAbs val="0"/>
                                  </p:iterate>
                                  <p:childTnLst>
                                    <p:set>
                                      <p:cBhvr>
                                        <p:cTn id="67" fill="hold"/>
                                        <p:tgtEl>
                                          <p:spTgt spid="159"/>
                                        </p:tgtEl>
                                        <p:attrNameLst>
                                          <p:attrName>style.visibility</p:attrName>
                                        </p:attrNameLst>
                                      </p:cBhvr>
                                      <p:to>
                                        <p:strVal val="visible"/>
                                      </p:to>
                                    </p:set>
                                    <p:anim calcmode="lin" valueType="num">
                                      <p:cBhvr>
                                        <p:cTn id="68" dur="1000" fill="hold"/>
                                        <p:tgtEl>
                                          <p:spTgt spid="159"/>
                                        </p:tgtEl>
                                        <p:attrNameLst>
                                          <p:attrName>ppt_x</p:attrName>
                                        </p:attrNameLst>
                                      </p:cBhvr>
                                      <p:tavLst>
                                        <p:tav tm="0">
                                          <p:val>
                                            <p:strVal val="0-#ppt_w/2"/>
                                          </p:val>
                                        </p:tav>
                                        <p:tav tm="100000">
                                          <p:val>
                                            <p:strVal val="#ppt_x"/>
                                          </p:val>
                                        </p:tav>
                                      </p:tavLst>
                                    </p:anim>
                                    <p:anim calcmode="lin" valueType="num">
                                      <p:cBhvr>
                                        <p:cTn id="69" dur="1000" fill="hold"/>
                                        <p:tgtEl>
                                          <p:spTgt spid="159"/>
                                        </p:tgtEl>
                                        <p:attrNameLst>
                                          <p:attrName>ppt_y</p:attrName>
                                        </p:attrNameLst>
                                      </p:cBhvr>
                                      <p:tavLst>
                                        <p:tav tm="0">
                                          <p:val>
                                            <p:strVal val="#ppt_y"/>
                                          </p:val>
                                        </p:tav>
                                        <p:tav tm="100000">
                                          <p:val>
                                            <p:strVal val="#ppt_y"/>
                                          </p:val>
                                        </p:tav>
                                      </p:tavLst>
                                    </p:anim>
                                  </p:childTnLst>
                                </p:cTn>
                              </p:par>
                            </p:childTnLst>
                          </p:cTn>
                        </p:par>
                        <p:par>
                          <p:cTn id="70" fill="hold">
                            <p:stCondLst>
                              <p:cond delay="7000"/>
                            </p:stCondLst>
                            <p:childTnLst>
                              <p:par>
                                <p:cTn id="71" presetClass="entr" nodeType="afterEffect" presetSubtype="8" presetID="2" grpId="20" fill="hold">
                                  <p:stCondLst>
                                    <p:cond delay="0"/>
                                  </p:stCondLst>
                                  <p:iterate type="lt" backwards="0">
                                    <p:tmAbs val="0"/>
                                  </p:iterate>
                                  <p:childTnLst>
                                    <p:set>
                                      <p:cBhvr>
                                        <p:cTn id="72" fill="hold"/>
                                        <p:tgtEl>
                                          <p:spTgt spid="160"/>
                                        </p:tgtEl>
                                        <p:attrNameLst>
                                          <p:attrName>style.visibility</p:attrName>
                                        </p:attrNameLst>
                                      </p:cBhvr>
                                      <p:to>
                                        <p:strVal val="visible"/>
                                      </p:to>
                                    </p:set>
                                    <p:anim calcmode="lin" valueType="num">
                                      <p:cBhvr>
                                        <p:cTn id="73" dur="1000" fill="hold"/>
                                        <p:tgtEl>
                                          <p:spTgt spid="160"/>
                                        </p:tgtEl>
                                        <p:attrNameLst>
                                          <p:attrName>ppt_x</p:attrName>
                                        </p:attrNameLst>
                                      </p:cBhvr>
                                      <p:tavLst>
                                        <p:tav tm="0">
                                          <p:val>
                                            <p:strVal val="0-#ppt_w/2"/>
                                          </p:val>
                                        </p:tav>
                                        <p:tav tm="100000">
                                          <p:val>
                                            <p:strVal val="#ppt_x"/>
                                          </p:val>
                                        </p:tav>
                                      </p:tavLst>
                                    </p:anim>
                                    <p:anim calcmode="lin" valueType="num">
                                      <p:cBhvr>
                                        <p:cTn id="74" dur="1000" fill="hold"/>
                                        <p:tgtEl>
                                          <p:spTgt spid="160"/>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Class="exit" nodeType="clickEffect" presetSubtype="8" presetID="22" grpId="21" fill="hold">
                                  <p:stCondLst>
                                    <p:cond delay="0"/>
                                  </p:stCondLst>
                                  <p:iterate type="el" backwards="0">
                                    <p:tmAbs val="0"/>
                                  </p:iterate>
                                  <p:childTnLst>
                                    <p:animEffect filter="wipe(left)" transition="out">
                                      <p:cBhvr>
                                        <p:cTn id="78" dur="1000" fill="hold"/>
                                        <p:tgtEl>
                                          <p:spTgt spid="143"/>
                                        </p:tgtEl>
                                      </p:cBhvr>
                                    </p:animEffect>
                                    <p:set>
                                      <p:cBhvr>
                                        <p:cTn id="79" fill="hold">
                                          <p:stCondLst>
                                            <p:cond delay="999"/>
                                          </p:stCondLst>
                                        </p:cTn>
                                        <p:tgtEl>
                                          <p:spTgt spid="143"/>
                                        </p:tgtEl>
                                        <p:attrNameLst>
                                          <p:attrName>style.visibility</p:attrName>
                                        </p:attrNameLst>
                                      </p:cBhvr>
                                      <p:to>
                                        <p:strVal val="hidden"/>
                                      </p:to>
                                    </p:set>
                                  </p:childTnLst>
                                </p:cTn>
                              </p:par>
                            </p:childTnLst>
                          </p:cTn>
                        </p:par>
                        <p:par>
                          <p:cTn id="80" fill="hold">
                            <p:stCondLst>
                              <p:cond delay="1000"/>
                            </p:stCondLst>
                            <p:childTnLst>
                              <p:par>
                                <p:cTn id="81" presetClass="exit" nodeType="afterEffect" presetSubtype="8" presetID="22" grpId="22" fill="hold">
                                  <p:stCondLst>
                                    <p:cond delay="0"/>
                                  </p:stCondLst>
                                  <p:iterate type="el" backwards="0">
                                    <p:tmAbs val="0"/>
                                  </p:iterate>
                                  <p:childTnLst>
                                    <p:animEffect filter="wipe(left)" transition="out">
                                      <p:cBhvr>
                                        <p:cTn id="82" dur="1000" fill="hold"/>
                                        <p:tgtEl>
                                          <p:spTgt spid="147"/>
                                        </p:tgtEl>
                                      </p:cBhvr>
                                    </p:animEffect>
                                    <p:set>
                                      <p:cBhvr>
                                        <p:cTn id="83" fill="hold">
                                          <p:stCondLst>
                                            <p:cond delay="999"/>
                                          </p:stCondLst>
                                        </p:cTn>
                                        <p:tgtEl>
                                          <p:spTgt spid="147"/>
                                        </p:tgtEl>
                                        <p:attrNameLst>
                                          <p:attrName>style.visibility</p:attrName>
                                        </p:attrNameLst>
                                      </p:cBhvr>
                                      <p:to>
                                        <p:strVal val="hidden"/>
                                      </p:to>
                                    </p:set>
                                  </p:childTnLst>
                                </p:cTn>
                              </p:par>
                            </p:childTnLst>
                          </p:cTn>
                        </p:par>
                        <p:par>
                          <p:cTn id="84" fill="hold">
                            <p:stCondLst>
                              <p:cond delay="2000"/>
                            </p:stCondLst>
                            <p:childTnLst>
                              <p:par>
                                <p:cTn id="85" presetClass="exit" nodeType="afterEffect" presetSubtype="8" presetID="22" grpId="23" fill="hold">
                                  <p:stCondLst>
                                    <p:cond delay="0"/>
                                  </p:stCondLst>
                                  <p:iterate type="el" backwards="0">
                                    <p:tmAbs val="0"/>
                                  </p:iterate>
                                  <p:childTnLst>
                                    <p:animEffect filter="wipe(left)" transition="out">
                                      <p:cBhvr>
                                        <p:cTn id="86" dur="1000" fill="hold"/>
                                        <p:tgtEl>
                                          <p:spTgt spid="159"/>
                                        </p:tgtEl>
                                      </p:cBhvr>
                                    </p:animEffect>
                                    <p:set>
                                      <p:cBhvr>
                                        <p:cTn id="87" fill="hold">
                                          <p:stCondLst>
                                            <p:cond delay="999"/>
                                          </p:stCondLst>
                                        </p:cTn>
                                        <p:tgtEl>
                                          <p:spTgt spid="159"/>
                                        </p:tgtEl>
                                        <p:attrNameLst>
                                          <p:attrName>style.visibility</p:attrName>
                                        </p:attrNameLst>
                                      </p:cBhvr>
                                      <p:to>
                                        <p:strVal val="hidden"/>
                                      </p:to>
                                    </p:set>
                                  </p:childTnLst>
                                </p:cTn>
                              </p:par>
                            </p:childTnLst>
                          </p:cTn>
                        </p:par>
                        <p:par>
                          <p:cTn id="88" fill="hold">
                            <p:stCondLst>
                              <p:cond delay="3000"/>
                            </p:stCondLst>
                            <p:childTnLst>
                              <p:par>
                                <p:cTn id="89" presetClass="exit" nodeType="afterEffect" presetSubtype="8" presetID="22" grpId="24" fill="hold">
                                  <p:stCondLst>
                                    <p:cond delay="0"/>
                                  </p:stCondLst>
                                  <p:iterate type="el" backwards="0">
                                    <p:tmAbs val="0"/>
                                  </p:iterate>
                                  <p:childTnLst>
                                    <p:animEffect filter="wipe(left)" transition="out">
                                      <p:cBhvr>
                                        <p:cTn id="90" dur="1000" fill="hold"/>
                                        <p:tgtEl>
                                          <p:spTgt spid="160"/>
                                        </p:tgtEl>
                                      </p:cBhvr>
                                    </p:animEffect>
                                    <p:set>
                                      <p:cBhvr>
                                        <p:cTn id="91" fill="hold">
                                          <p:stCondLst>
                                            <p:cond delay="999"/>
                                          </p:stCondLst>
                                        </p:cTn>
                                        <p:tgtEl>
                                          <p:spTgt spid="160"/>
                                        </p:tgtEl>
                                        <p:attrNameLst>
                                          <p:attrName>style.visibility</p:attrName>
                                        </p:attrNameLst>
                                      </p:cBhvr>
                                      <p:to>
                                        <p:strVal val="hidden"/>
                                      </p:to>
                                    </p:set>
                                  </p:childTnLst>
                                </p:cTn>
                              </p:par>
                            </p:childTnLst>
                          </p:cTn>
                        </p:par>
                        <p:par>
                          <p:cTn id="92" fill="hold">
                            <p:stCondLst>
                              <p:cond delay="4000"/>
                            </p:stCondLst>
                            <p:childTnLst>
                              <p:par>
                                <p:cTn id="93" presetClass="exit" nodeType="afterEffect" presetSubtype="8" presetID="22" grpId="25" fill="hold">
                                  <p:stCondLst>
                                    <p:cond delay="0"/>
                                  </p:stCondLst>
                                  <p:iterate type="el" backwards="0">
                                    <p:tmAbs val="0"/>
                                  </p:iterate>
                                  <p:childTnLst>
                                    <p:animEffect filter="wipe(left)" transition="out">
                                      <p:cBhvr>
                                        <p:cTn id="94" dur="1000" fill="hold"/>
                                        <p:tgtEl>
                                          <p:spTgt spid="154"/>
                                        </p:tgtEl>
                                      </p:cBhvr>
                                    </p:animEffect>
                                    <p:set>
                                      <p:cBhvr>
                                        <p:cTn id="95" fill="hold">
                                          <p:stCondLst>
                                            <p:cond delay="999"/>
                                          </p:stCondLst>
                                        </p:cTn>
                                        <p:tgtEl>
                                          <p:spTgt spid="154"/>
                                        </p:tgtEl>
                                        <p:attrNameLst>
                                          <p:attrName>style.visibility</p:attrName>
                                        </p:attrNameLst>
                                      </p:cBhvr>
                                      <p:to>
                                        <p:strVal val="hidden"/>
                                      </p:to>
                                    </p:set>
                                  </p:childTnLst>
                                </p:cTn>
                              </p:par>
                            </p:childTnLst>
                          </p:cTn>
                        </p:par>
                        <p:par>
                          <p:cTn id="96" fill="hold">
                            <p:stCondLst>
                              <p:cond delay="5000"/>
                            </p:stCondLst>
                            <p:childTnLst>
                              <p:par>
                                <p:cTn id="97" presetClass="exit" nodeType="afterEffect" presetSubtype="8" presetID="22" grpId="26" fill="hold">
                                  <p:stCondLst>
                                    <p:cond delay="0"/>
                                  </p:stCondLst>
                                  <p:iterate type="el" backwards="0">
                                    <p:tmAbs val="0"/>
                                  </p:iterate>
                                  <p:childTnLst>
                                    <p:animEffect filter="wipe(left)" transition="out">
                                      <p:cBhvr>
                                        <p:cTn id="98" dur="1000" fill="hold"/>
                                        <p:tgtEl>
                                          <p:spTgt spid="150"/>
                                        </p:tgtEl>
                                      </p:cBhvr>
                                    </p:animEffect>
                                    <p:set>
                                      <p:cBhvr>
                                        <p:cTn id="99" fill="hold">
                                          <p:stCondLst>
                                            <p:cond delay="999"/>
                                          </p:stCondLst>
                                        </p:cTn>
                                        <p:tgtEl>
                                          <p:spTgt spid="150"/>
                                        </p:tgtEl>
                                        <p:attrNameLst>
                                          <p:attrName>style.visibility</p:attrName>
                                        </p:attrNameLst>
                                      </p:cBhvr>
                                      <p:to>
                                        <p:strVal val="hidden"/>
                                      </p:to>
                                    </p:set>
                                  </p:childTnLst>
                                </p:cTn>
                              </p:par>
                            </p:childTnLst>
                          </p:cTn>
                        </p:par>
                        <p:par>
                          <p:cTn id="100" fill="hold">
                            <p:stCondLst>
                              <p:cond delay="6000"/>
                            </p:stCondLst>
                            <p:childTnLst>
                              <p:par>
                                <p:cTn id="101" presetClass="exit" nodeType="afterEffect" presetSubtype="8" presetID="22" grpId="27" fill="hold">
                                  <p:stCondLst>
                                    <p:cond delay="0"/>
                                  </p:stCondLst>
                                  <p:iterate type="el" backwards="0">
                                    <p:tmAbs val="0"/>
                                  </p:iterate>
                                  <p:childTnLst>
                                    <p:animEffect filter="wipe(left)" transition="out">
                                      <p:cBhvr>
                                        <p:cTn id="102" dur="1000" fill="hold"/>
                                        <p:tgtEl>
                                          <p:spTgt spid="153"/>
                                        </p:tgtEl>
                                      </p:cBhvr>
                                    </p:animEffect>
                                    <p:set>
                                      <p:cBhvr>
                                        <p:cTn id="103" fill="hold">
                                          <p:stCondLst>
                                            <p:cond delay="999"/>
                                          </p:stCondLst>
                                        </p:cTn>
                                        <p:tgtEl>
                                          <p:spTgt spid="153"/>
                                        </p:tgtEl>
                                        <p:attrNameLst>
                                          <p:attrName>style.visibility</p:attrName>
                                        </p:attrNameLst>
                                      </p:cBhvr>
                                      <p:to>
                                        <p:strVal val="hidden"/>
                                      </p:to>
                                    </p:set>
                                  </p:childTnLst>
                                </p:cTn>
                              </p:par>
                            </p:childTnLst>
                          </p:cTn>
                        </p:par>
                        <p:par>
                          <p:cTn id="104" fill="hold">
                            <p:stCondLst>
                              <p:cond delay="7000"/>
                            </p:stCondLst>
                            <p:childTnLst>
                              <p:par>
                                <p:cTn id="105" presetClass="exit" nodeType="afterEffect" presetSubtype="8" presetID="22" grpId="28" fill="hold">
                                  <p:stCondLst>
                                    <p:cond delay="0"/>
                                  </p:stCondLst>
                                  <p:iterate type="el" backwards="0">
                                    <p:tmAbs val="0"/>
                                  </p:iterate>
                                  <p:childTnLst>
                                    <p:animEffect filter="wipe(left)" transition="out">
                                      <p:cBhvr>
                                        <p:cTn id="106" dur="1000" fill="hold"/>
                                        <p:tgtEl>
                                          <p:spTgt spid="145"/>
                                        </p:tgtEl>
                                      </p:cBhvr>
                                    </p:animEffect>
                                    <p:set>
                                      <p:cBhvr>
                                        <p:cTn id="107" fill="hold">
                                          <p:stCondLst>
                                            <p:cond delay="999"/>
                                          </p:stCondLst>
                                        </p:cTn>
                                        <p:tgtEl>
                                          <p:spTgt spid="145"/>
                                        </p:tgtEl>
                                        <p:attrNameLst>
                                          <p:attrName>style.visibility</p:attrName>
                                        </p:attrNameLst>
                                      </p:cBhvr>
                                      <p:to>
                                        <p:strVal val="hidden"/>
                                      </p:to>
                                    </p:set>
                                  </p:childTnLst>
                                </p:cTn>
                              </p:par>
                            </p:childTnLst>
                          </p:cTn>
                        </p:par>
                        <p:par>
                          <p:cTn id="108" fill="hold">
                            <p:stCondLst>
                              <p:cond delay="8000"/>
                            </p:stCondLst>
                            <p:childTnLst>
                              <p:par>
                                <p:cTn id="109" presetClass="exit" nodeType="afterEffect" presetSubtype="8" presetID="22" grpId="29" fill="hold">
                                  <p:stCondLst>
                                    <p:cond delay="0"/>
                                  </p:stCondLst>
                                  <p:iterate type="el" backwards="0">
                                    <p:tmAbs val="0"/>
                                  </p:iterate>
                                  <p:childTnLst>
                                    <p:animEffect filter="wipe(left)" transition="out">
                                      <p:cBhvr>
                                        <p:cTn id="110" dur="1000" fill="hold"/>
                                        <p:tgtEl>
                                          <p:spTgt spid="149"/>
                                        </p:tgtEl>
                                      </p:cBhvr>
                                    </p:animEffect>
                                    <p:set>
                                      <p:cBhvr>
                                        <p:cTn id="111" fill="hold">
                                          <p:stCondLst>
                                            <p:cond delay="999"/>
                                          </p:stCondLst>
                                        </p:cTn>
                                        <p:tgtEl>
                                          <p:spTgt spid="149"/>
                                        </p:tgtEl>
                                        <p:attrNameLst>
                                          <p:attrName>style.visibility</p:attrName>
                                        </p:attrNameLst>
                                      </p:cBhvr>
                                      <p:to>
                                        <p:strVal val="hidden"/>
                                      </p:to>
                                    </p:set>
                                  </p:childTnLst>
                                </p:cTn>
                              </p:par>
                            </p:childTnLst>
                          </p:cTn>
                        </p:par>
                        <p:par>
                          <p:cTn id="112" fill="hold">
                            <p:stCondLst>
                              <p:cond delay="9000"/>
                            </p:stCondLst>
                            <p:childTnLst>
                              <p:par>
                                <p:cTn id="113" presetClass="exit" nodeType="afterEffect" presetSubtype="8" presetID="22" grpId="30" fill="hold">
                                  <p:stCondLst>
                                    <p:cond delay="0"/>
                                  </p:stCondLst>
                                  <p:iterate type="el" backwards="0">
                                    <p:tmAbs val="0"/>
                                  </p:iterate>
                                  <p:childTnLst>
                                    <p:animEffect filter="wipe(left)" transition="out">
                                      <p:cBhvr>
                                        <p:cTn id="114" dur="1000" fill="hold"/>
                                        <p:tgtEl>
                                          <p:spTgt spid="146"/>
                                        </p:tgtEl>
                                      </p:cBhvr>
                                    </p:animEffect>
                                    <p:set>
                                      <p:cBhvr>
                                        <p:cTn id="115" fill="hold">
                                          <p:stCondLst>
                                            <p:cond delay="999"/>
                                          </p:stCondLst>
                                        </p:cTn>
                                        <p:tgtEl>
                                          <p:spTgt spid="146"/>
                                        </p:tgtEl>
                                        <p:attrNameLst>
                                          <p:attrName>style.visibility</p:attrName>
                                        </p:attrNameLst>
                                      </p:cBhvr>
                                      <p:to>
                                        <p:strVal val="hidden"/>
                                      </p:to>
                                    </p:set>
                                  </p:childTnLst>
                                </p:cTn>
                              </p:par>
                            </p:childTnLst>
                          </p:cTn>
                        </p:par>
                        <p:par>
                          <p:cTn id="116" fill="hold">
                            <p:stCondLst>
                              <p:cond delay="10000"/>
                            </p:stCondLst>
                            <p:childTnLst>
                              <p:par>
                                <p:cTn id="117" presetClass="exit" nodeType="afterEffect" presetSubtype="8" presetID="22" grpId="31" fill="hold">
                                  <p:stCondLst>
                                    <p:cond delay="0"/>
                                  </p:stCondLst>
                                  <p:iterate type="el" backwards="0">
                                    <p:tmAbs val="0"/>
                                  </p:iterate>
                                  <p:childTnLst>
                                    <p:animEffect filter="wipe(left)" transition="out">
                                      <p:cBhvr>
                                        <p:cTn id="118" dur="1000" fill="hold"/>
                                        <p:tgtEl>
                                          <p:spTgt spid="157"/>
                                        </p:tgtEl>
                                      </p:cBhvr>
                                    </p:animEffect>
                                    <p:set>
                                      <p:cBhvr>
                                        <p:cTn id="119" fill="hold">
                                          <p:stCondLst>
                                            <p:cond delay="999"/>
                                          </p:stCondLst>
                                        </p:cTn>
                                        <p:tgtEl>
                                          <p:spTgt spid="157"/>
                                        </p:tgtEl>
                                        <p:attrNameLst>
                                          <p:attrName>style.visibility</p:attrName>
                                        </p:attrNameLst>
                                      </p:cBhvr>
                                      <p:to>
                                        <p:strVal val="hidden"/>
                                      </p:to>
                                    </p:set>
                                  </p:childTnLst>
                                </p:cTn>
                              </p:par>
                            </p:childTnLst>
                          </p:cTn>
                        </p:par>
                        <p:par>
                          <p:cTn id="120" fill="hold">
                            <p:stCondLst>
                              <p:cond delay="11000"/>
                            </p:stCondLst>
                            <p:childTnLst>
                              <p:par>
                                <p:cTn id="121" presetClass="exit" nodeType="afterEffect" presetSubtype="8" presetID="22" grpId="32" fill="hold">
                                  <p:stCondLst>
                                    <p:cond delay="0"/>
                                  </p:stCondLst>
                                  <p:iterate type="el" backwards="0">
                                    <p:tmAbs val="0"/>
                                  </p:iterate>
                                  <p:childTnLst>
                                    <p:animEffect filter="wipe(left)" transition="out">
                                      <p:cBhvr>
                                        <p:cTn id="122" dur="1000" fill="hold"/>
                                        <p:tgtEl>
                                          <p:spTgt spid="155"/>
                                        </p:tgtEl>
                                      </p:cBhvr>
                                    </p:animEffect>
                                    <p:set>
                                      <p:cBhvr>
                                        <p:cTn id="123" fill="hold">
                                          <p:stCondLst>
                                            <p:cond delay="999"/>
                                          </p:stCondLst>
                                        </p:cTn>
                                        <p:tgtEl>
                                          <p:spTgt spid="155"/>
                                        </p:tgtEl>
                                        <p:attrNameLst>
                                          <p:attrName>style.visibility</p:attrName>
                                        </p:attrNameLst>
                                      </p:cBhvr>
                                      <p:to>
                                        <p:strVal val="hidden"/>
                                      </p:to>
                                    </p:set>
                                  </p:childTnLst>
                                </p:cTn>
                              </p:par>
                            </p:childTnLst>
                          </p:cTn>
                        </p:par>
                        <p:par>
                          <p:cTn id="124" fill="hold">
                            <p:stCondLst>
                              <p:cond delay="12000"/>
                            </p:stCondLst>
                            <p:childTnLst>
                              <p:par>
                                <p:cTn id="125" presetClass="exit" nodeType="afterEffect" presetSubtype="8" presetID="22" grpId="33" fill="hold">
                                  <p:stCondLst>
                                    <p:cond delay="0"/>
                                  </p:stCondLst>
                                  <p:iterate type="el" backwards="0">
                                    <p:tmAbs val="0"/>
                                  </p:iterate>
                                  <p:childTnLst>
                                    <p:animEffect filter="wipe(left)" transition="out">
                                      <p:cBhvr>
                                        <p:cTn id="126" dur="1000" fill="hold"/>
                                        <p:tgtEl>
                                          <p:spTgt spid="148"/>
                                        </p:tgtEl>
                                      </p:cBhvr>
                                    </p:animEffect>
                                    <p:set>
                                      <p:cBhvr>
                                        <p:cTn id="127" fill="hold">
                                          <p:stCondLst>
                                            <p:cond delay="999"/>
                                          </p:stCondLst>
                                        </p:cTn>
                                        <p:tgtEl>
                                          <p:spTgt spid="148"/>
                                        </p:tgtEl>
                                        <p:attrNameLst>
                                          <p:attrName>style.visibility</p:attrName>
                                        </p:attrNameLst>
                                      </p:cBhvr>
                                      <p:to>
                                        <p:strVal val="hidden"/>
                                      </p:to>
                                    </p:set>
                                  </p:childTnLst>
                                </p:cTn>
                              </p:par>
                            </p:childTnLst>
                          </p:cTn>
                        </p:par>
                        <p:par>
                          <p:cTn id="128" fill="hold">
                            <p:stCondLst>
                              <p:cond delay="13000"/>
                            </p:stCondLst>
                            <p:childTnLst>
                              <p:par>
                                <p:cTn id="129" presetClass="exit" nodeType="afterEffect" presetSubtype="8" presetID="22" grpId="34" fill="hold">
                                  <p:stCondLst>
                                    <p:cond delay="0"/>
                                  </p:stCondLst>
                                  <p:iterate type="el" backwards="0">
                                    <p:tmAbs val="0"/>
                                  </p:iterate>
                                  <p:childTnLst>
                                    <p:animEffect filter="wipe(left)" transition="out">
                                      <p:cBhvr>
                                        <p:cTn id="130" dur="1000" fill="hold"/>
                                        <p:tgtEl>
                                          <p:spTgt spid="151"/>
                                        </p:tgtEl>
                                      </p:cBhvr>
                                    </p:animEffect>
                                    <p:set>
                                      <p:cBhvr>
                                        <p:cTn id="131" fill="hold">
                                          <p:stCondLst>
                                            <p:cond delay="999"/>
                                          </p:stCondLst>
                                        </p:cTn>
                                        <p:tgtEl>
                                          <p:spTgt spid="151"/>
                                        </p:tgtEl>
                                        <p:attrNameLst>
                                          <p:attrName>style.visibility</p:attrName>
                                        </p:attrNameLst>
                                      </p:cBhvr>
                                      <p:to>
                                        <p:strVal val="hidden"/>
                                      </p:to>
                                    </p:set>
                                  </p:childTnLst>
                                </p:cTn>
                              </p:par>
                            </p:childTnLst>
                          </p:cTn>
                        </p:par>
                        <p:par>
                          <p:cTn id="132" fill="hold">
                            <p:stCondLst>
                              <p:cond delay="14000"/>
                            </p:stCondLst>
                            <p:childTnLst>
                              <p:par>
                                <p:cTn id="133" presetClass="exit" nodeType="afterEffect" presetSubtype="8" presetID="22" grpId="35" fill="hold">
                                  <p:stCondLst>
                                    <p:cond delay="0"/>
                                  </p:stCondLst>
                                  <p:iterate type="el" backwards="0">
                                    <p:tmAbs val="0"/>
                                  </p:iterate>
                                  <p:childTnLst>
                                    <p:animEffect filter="wipe(left)" transition="out">
                                      <p:cBhvr>
                                        <p:cTn id="134" dur="1000" fill="hold"/>
                                        <p:tgtEl>
                                          <p:spTgt spid="144"/>
                                        </p:tgtEl>
                                      </p:cBhvr>
                                    </p:animEffect>
                                    <p:set>
                                      <p:cBhvr>
                                        <p:cTn id="135" fill="hold">
                                          <p:stCondLst>
                                            <p:cond delay="999"/>
                                          </p:stCondLst>
                                        </p:cTn>
                                        <p:tgtEl>
                                          <p:spTgt spid="144"/>
                                        </p:tgtEl>
                                        <p:attrNameLst>
                                          <p:attrName>style.visibility</p:attrName>
                                        </p:attrNameLst>
                                      </p:cBhvr>
                                      <p:to>
                                        <p:strVal val="hidden"/>
                                      </p:to>
                                    </p:set>
                                  </p:childTnLst>
                                </p:cTn>
                              </p:par>
                            </p:childTnLst>
                          </p:cTn>
                        </p:par>
                        <p:par>
                          <p:cTn id="136" fill="hold">
                            <p:stCondLst>
                              <p:cond delay="15000"/>
                            </p:stCondLst>
                            <p:childTnLst>
                              <p:par>
                                <p:cTn id="137" presetClass="exit" nodeType="afterEffect" presetSubtype="8" presetID="22" grpId="36" fill="hold">
                                  <p:stCondLst>
                                    <p:cond delay="0"/>
                                  </p:stCondLst>
                                  <p:iterate type="el" backwards="0">
                                    <p:tmAbs val="0"/>
                                  </p:iterate>
                                  <p:childTnLst>
                                    <p:animEffect filter="wipe(left)" transition="out">
                                      <p:cBhvr>
                                        <p:cTn id="138" dur="1000" fill="hold"/>
                                        <p:tgtEl>
                                          <p:spTgt spid="152"/>
                                        </p:tgtEl>
                                      </p:cBhvr>
                                    </p:animEffect>
                                    <p:set>
                                      <p:cBhvr>
                                        <p:cTn id="139" fill="hold">
                                          <p:stCondLst>
                                            <p:cond delay="999"/>
                                          </p:stCondLst>
                                        </p:cTn>
                                        <p:tgtEl>
                                          <p:spTgt spid="15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5" grpId="28"/>
      <p:bldP build="whole" bldLvl="1" animBg="1" rev="0" advAuto="0" spid="148" grpId="33"/>
      <p:bldP build="whole" bldLvl="1" animBg="1" rev="0" advAuto="0" spid="157" grpId="17"/>
      <p:bldP build="whole" bldLvl="1" animBg="1" rev="0" advAuto="0" spid="147" grpId="22"/>
      <p:bldP build="whole" bldLvl="1" animBg="1" rev="0" advAuto="0" spid="143" grpId="13"/>
      <p:bldP build="whole" bldLvl="1" animBg="1" rev="0" advAuto="0" spid="159" grpId="19"/>
      <p:bldP build="whole" bldLvl="1" animBg="1" rev="0" advAuto="0" spid="159" grpId="23"/>
      <p:bldP build="whole" bldLvl="1" animBg="1" rev="0" advAuto="0" spid="146" grpId="15"/>
      <p:bldP build="whole" bldLvl="1" animBg="1" rev="0" advAuto="0" spid="154" grpId="16"/>
      <p:bldP build="whole" bldLvl="1" animBg="1" rev="0" advAuto="0" spid="143" grpId="21"/>
      <p:bldP build="whole" bldLvl="1" animBg="1" rev="0" advAuto="0" spid="148" grpId="6"/>
      <p:bldP build="whole" bldLvl="1" animBg="1" rev="0" advAuto="0" spid="153" grpId="2"/>
      <p:bldP build="whole" bldLvl="1" animBg="1" rev="0" advAuto="0" spid="150" grpId="5"/>
      <p:bldP build="whole" bldLvl="1" animBg="1" rev="0" advAuto="0" spid="149" grpId="29"/>
      <p:bldP build="whole" bldLvl="1" animBg="1" rev="0" advAuto="0" spid="155" grpId="18"/>
      <p:bldP build="whole" bldLvl="1" animBg="1" rev="0" advAuto="0" spid="157" grpId="31"/>
      <p:bldP build="whole" bldLvl="1" animBg="1" rev="0" advAuto="0" spid="154" grpId="25"/>
      <p:bldP build="whole" bldLvl="1" animBg="1" rev="0" advAuto="0" spid="152" grpId="3"/>
      <p:bldP build="whole" bldLvl="1" animBg="1" rev="0" advAuto="0" spid="145" grpId="9"/>
      <p:bldP build="whole" bldLvl="1" animBg="1" rev="0" advAuto="0" spid="151" grpId="34"/>
      <p:bldP build="whole" bldLvl="1" animBg="1" rev="0" advAuto="0" spid="144" grpId="35"/>
      <p:bldP build="whole" bldLvl="1" animBg="1" rev="0" advAuto="0" spid="144" grpId="8"/>
      <p:bldP build="whole" bldLvl="1" animBg="1" rev="0" advAuto="0" spid="146" grpId="30"/>
      <p:bldP build="whole" bldLvl="1" animBg="1" rev="0" advAuto="0" spid="152" grpId="36"/>
      <p:bldP build="whole" bldLvl="1" animBg="1" rev="0" advAuto="0" spid="151" grpId="11"/>
      <p:bldP build="whole" bldLvl="1" animBg="1" rev="0" advAuto="0" spid="160" grpId="20"/>
      <p:bldP build="whole" bldLvl="1" animBg="1" rev="0" advAuto="0" spid="155" grpId="32"/>
      <p:bldP build="whole" bldLvl="1" animBg="1" rev="0" advAuto="0" spid="160" grpId="24"/>
      <p:bldP build="whole" bldLvl="1" animBg="1" rev="0" advAuto="0" spid="149" grpId="12"/>
      <p:bldP build="whole" bldLvl="1" animBg="1" rev="0" advAuto="0" spid="150" grpId="26"/>
      <p:bldP build="whole" bldLvl="1" animBg="1" rev="0" advAuto="0" spid="147" grpId="14"/>
      <p:bldP build="whole" bldLvl="1" animBg="1" rev="0" advAuto="0" spid="153" grpId="27"/>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6">
            <a:hueOff val="10811956"/>
            <a:satOff val="-58544"/>
            <a:lumOff val="-9736"/>
          </a:schemeClr>
        </a:solidFill>
      </p:bgPr>
    </p:bg>
    <p:spTree>
      <p:nvGrpSpPr>
        <p:cNvPr id="1" name=""/>
        <p:cNvGrpSpPr/>
        <p:nvPr/>
      </p:nvGrpSpPr>
      <p:grpSpPr>
        <a:xfrm>
          <a:off x="0" y="0"/>
          <a:ext cx="0" cy="0"/>
          <a:chOff x="0" y="0"/>
          <a:chExt cx="0" cy="0"/>
        </a:xfrm>
      </p:grpSpPr>
      <p:pic>
        <p:nvPicPr>
          <p:cNvPr id="162" name="Captura de pantalla 2016-05-17 a las 11.34.32 p.m..png"/>
          <p:cNvPicPr>
            <a:picLocks noChangeAspect="1"/>
          </p:cNvPicPr>
          <p:nvPr/>
        </p:nvPicPr>
        <p:blipFill>
          <a:blip r:embed="rId2">
            <a:extLst/>
          </a:blip>
          <a:srcRect l="0" t="2143" r="0" b="0"/>
          <a:stretch>
            <a:fillRect/>
          </a:stretch>
        </p:blipFill>
        <p:spPr>
          <a:xfrm>
            <a:off x="45016" y="8320792"/>
            <a:ext cx="1369935" cy="1376795"/>
          </a:xfrm>
          <a:custGeom>
            <a:avLst/>
            <a:gdLst/>
            <a:ahLst/>
            <a:cxnLst>
              <a:cxn ang="0">
                <a:pos x="wd2" y="hd2"/>
              </a:cxn>
              <a:cxn ang="5400000">
                <a:pos x="wd2" y="hd2"/>
              </a:cxn>
              <a:cxn ang="10800000">
                <a:pos x="wd2" y="hd2"/>
              </a:cxn>
              <a:cxn ang="16200000">
                <a:pos x="wd2" y="hd2"/>
              </a:cxn>
            </a:cxnLst>
            <a:rect l="0" t="0" r="r" b="b"/>
            <a:pathLst>
              <a:path w="21600" h="21588" fill="norm" stroke="1" extrusionOk="0">
                <a:moveTo>
                  <a:pt x="11495" y="27"/>
                </a:moveTo>
                <a:cubicBezTo>
                  <a:pt x="10805" y="-12"/>
                  <a:pt x="10076" y="-11"/>
                  <a:pt x="9549" y="45"/>
                </a:cubicBezTo>
                <a:cubicBezTo>
                  <a:pt x="8990" y="105"/>
                  <a:pt x="8256" y="235"/>
                  <a:pt x="8191" y="282"/>
                </a:cubicBezTo>
                <a:cubicBezTo>
                  <a:pt x="8165" y="301"/>
                  <a:pt x="8033" y="338"/>
                  <a:pt x="7903" y="369"/>
                </a:cubicBezTo>
                <a:cubicBezTo>
                  <a:pt x="7482" y="468"/>
                  <a:pt x="6917" y="657"/>
                  <a:pt x="6576" y="811"/>
                </a:cubicBezTo>
                <a:cubicBezTo>
                  <a:pt x="6030" y="1057"/>
                  <a:pt x="5158" y="1512"/>
                  <a:pt x="5056" y="1601"/>
                </a:cubicBezTo>
                <a:cubicBezTo>
                  <a:pt x="5004" y="1647"/>
                  <a:pt x="4830" y="1765"/>
                  <a:pt x="4674" y="1862"/>
                </a:cubicBezTo>
                <a:cubicBezTo>
                  <a:pt x="4357" y="2060"/>
                  <a:pt x="4133" y="2235"/>
                  <a:pt x="3792" y="2541"/>
                </a:cubicBezTo>
                <a:cubicBezTo>
                  <a:pt x="3665" y="2654"/>
                  <a:pt x="3560" y="2727"/>
                  <a:pt x="3560" y="2709"/>
                </a:cubicBezTo>
                <a:cubicBezTo>
                  <a:pt x="3560" y="2690"/>
                  <a:pt x="3508" y="2742"/>
                  <a:pt x="3441" y="2821"/>
                </a:cubicBezTo>
                <a:cubicBezTo>
                  <a:pt x="3375" y="2899"/>
                  <a:pt x="3274" y="2978"/>
                  <a:pt x="3222" y="2995"/>
                </a:cubicBezTo>
                <a:cubicBezTo>
                  <a:pt x="3171" y="3011"/>
                  <a:pt x="3135" y="3045"/>
                  <a:pt x="3141" y="3076"/>
                </a:cubicBezTo>
                <a:cubicBezTo>
                  <a:pt x="3147" y="3106"/>
                  <a:pt x="2991" y="3301"/>
                  <a:pt x="2797" y="3505"/>
                </a:cubicBezTo>
                <a:cubicBezTo>
                  <a:pt x="2603" y="3709"/>
                  <a:pt x="2427" y="3910"/>
                  <a:pt x="2403" y="3953"/>
                </a:cubicBezTo>
                <a:cubicBezTo>
                  <a:pt x="2378" y="3996"/>
                  <a:pt x="2256" y="4158"/>
                  <a:pt x="2134" y="4314"/>
                </a:cubicBezTo>
                <a:cubicBezTo>
                  <a:pt x="2011" y="4470"/>
                  <a:pt x="1880" y="4659"/>
                  <a:pt x="1840" y="4737"/>
                </a:cubicBezTo>
                <a:cubicBezTo>
                  <a:pt x="1799" y="4816"/>
                  <a:pt x="1690" y="4994"/>
                  <a:pt x="1596" y="5135"/>
                </a:cubicBezTo>
                <a:cubicBezTo>
                  <a:pt x="1502" y="5277"/>
                  <a:pt x="1412" y="5438"/>
                  <a:pt x="1395" y="5490"/>
                </a:cubicBezTo>
                <a:cubicBezTo>
                  <a:pt x="1379" y="5542"/>
                  <a:pt x="1323" y="5636"/>
                  <a:pt x="1276" y="5702"/>
                </a:cubicBezTo>
                <a:cubicBezTo>
                  <a:pt x="1230" y="5767"/>
                  <a:pt x="1121" y="6011"/>
                  <a:pt x="1026" y="6243"/>
                </a:cubicBezTo>
                <a:cubicBezTo>
                  <a:pt x="932" y="6475"/>
                  <a:pt x="829" y="6711"/>
                  <a:pt x="801" y="6759"/>
                </a:cubicBezTo>
                <a:cubicBezTo>
                  <a:pt x="724" y="6895"/>
                  <a:pt x="529" y="7559"/>
                  <a:pt x="419" y="8060"/>
                </a:cubicBezTo>
                <a:cubicBezTo>
                  <a:pt x="365" y="8306"/>
                  <a:pt x="288" y="8644"/>
                  <a:pt x="250" y="8813"/>
                </a:cubicBezTo>
                <a:cubicBezTo>
                  <a:pt x="97" y="9502"/>
                  <a:pt x="126" y="11698"/>
                  <a:pt x="294" y="12372"/>
                </a:cubicBezTo>
                <a:cubicBezTo>
                  <a:pt x="320" y="12476"/>
                  <a:pt x="339" y="12608"/>
                  <a:pt x="338" y="12665"/>
                </a:cubicBezTo>
                <a:cubicBezTo>
                  <a:pt x="336" y="12722"/>
                  <a:pt x="356" y="12780"/>
                  <a:pt x="382" y="12795"/>
                </a:cubicBezTo>
                <a:cubicBezTo>
                  <a:pt x="407" y="12811"/>
                  <a:pt x="425" y="12861"/>
                  <a:pt x="425" y="12907"/>
                </a:cubicBezTo>
                <a:cubicBezTo>
                  <a:pt x="425" y="13039"/>
                  <a:pt x="715" y="14015"/>
                  <a:pt x="776" y="14090"/>
                </a:cubicBezTo>
                <a:cubicBezTo>
                  <a:pt x="806" y="14126"/>
                  <a:pt x="829" y="14168"/>
                  <a:pt x="826" y="14183"/>
                </a:cubicBezTo>
                <a:cubicBezTo>
                  <a:pt x="820" y="14212"/>
                  <a:pt x="824" y="14233"/>
                  <a:pt x="989" y="14644"/>
                </a:cubicBezTo>
                <a:cubicBezTo>
                  <a:pt x="1126" y="14985"/>
                  <a:pt x="1405" y="15530"/>
                  <a:pt x="1596" y="15826"/>
                </a:cubicBezTo>
                <a:cubicBezTo>
                  <a:pt x="1683" y="15962"/>
                  <a:pt x="1758" y="16087"/>
                  <a:pt x="1758" y="16106"/>
                </a:cubicBezTo>
                <a:cubicBezTo>
                  <a:pt x="1758" y="16125"/>
                  <a:pt x="1841" y="16250"/>
                  <a:pt x="1940" y="16380"/>
                </a:cubicBezTo>
                <a:cubicBezTo>
                  <a:pt x="2243" y="16777"/>
                  <a:pt x="2372" y="16979"/>
                  <a:pt x="2346" y="17021"/>
                </a:cubicBezTo>
                <a:cubicBezTo>
                  <a:pt x="2333" y="17042"/>
                  <a:pt x="2371" y="17084"/>
                  <a:pt x="2434" y="17108"/>
                </a:cubicBezTo>
                <a:cubicBezTo>
                  <a:pt x="2575" y="17161"/>
                  <a:pt x="2764" y="17383"/>
                  <a:pt x="2722" y="17450"/>
                </a:cubicBezTo>
                <a:cubicBezTo>
                  <a:pt x="2705" y="17477"/>
                  <a:pt x="2713" y="17486"/>
                  <a:pt x="2741" y="17469"/>
                </a:cubicBezTo>
                <a:cubicBezTo>
                  <a:pt x="2808" y="17427"/>
                  <a:pt x="3092" y="17771"/>
                  <a:pt x="3060" y="17854"/>
                </a:cubicBezTo>
                <a:cubicBezTo>
                  <a:pt x="3044" y="17896"/>
                  <a:pt x="3058" y="17909"/>
                  <a:pt x="3104" y="17892"/>
                </a:cubicBezTo>
                <a:cubicBezTo>
                  <a:pt x="3191" y="17858"/>
                  <a:pt x="4010" y="18588"/>
                  <a:pt x="4011" y="18701"/>
                </a:cubicBezTo>
                <a:cubicBezTo>
                  <a:pt x="4011" y="18754"/>
                  <a:pt x="4051" y="18780"/>
                  <a:pt x="4136" y="18782"/>
                </a:cubicBezTo>
                <a:cubicBezTo>
                  <a:pt x="4205" y="18783"/>
                  <a:pt x="4295" y="18811"/>
                  <a:pt x="4330" y="18838"/>
                </a:cubicBezTo>
                <a:cubicBezTo>
                  <a:pt x="4365" y="18864"/>
                  <a:pt x="4547" y="18999"/>
                  <a:pt x="4737" y="19136"/>
                </a:cubicBezTo>
                <a:cubicBezTo>
                  <a:pt x="4926" y="19274"/>
                  <a:pt x="5081" y="19404"/>
                  <a:pt x="5081" y="19429"/>
                </a:cubicBezTo>
                <a:cubicBezTo>
                  <a:pt x="5081" y="19454"/>
                  <a:pt x="5110" y="19463"/>
                  <a:pt x="5150" y="19447"/>
                </a:cubicBezTo>
                <a:cubicBezTo>
                  <a:pt x="5190" y="19432"/>
                  <a:pt x="5236" y="19448"/>
                  <a:pt x="5250" y="19485"/>
                </a:cubicBezTo>
                <a:cubicBezTo>
                  <a:pt x="5264" y="19521"/>
                  <a:pt x="5324" y="19563"/>
                  <a:pt x="5381" y="19578"/>
                </a:cubicBezTo>
                <a:cubicBezTo>
                  <a:pt x="5438" y="19593"/>
                  <a:pt x="5559" y="19651"/>
                  <a:pt x="5650" y="19709"/>
                </a:cubicBezTo>
                <a:cubicBezTo>
                  <a:pt x="5742" y="19766"/>
                  <a:pt x="5830" y="19813"/>
                  <a:pt x="5851" y="19815"/>
                </a:cubicBezTo>
                <a:cubicBezTo>
                  <a:pt x="5871" y="19816"/>
                  <a:pt x="5905" y="19849"/>
                  <a:pt x="5926" y="19883"/>
                </a:cubicBezTo>
                <a:cubicBezTo>
                  <a:pt x="5947" y="19917"/>
                  <a:pt x="5983" y="19939"/>
                  <a:pt x="6007" y="19933"/>
                </a:cubicBezTo>
                <a:cubicBezTo>
                  <a:pt x="6031" y="19926"/>
                  <a:pt x="6151" y="19960"/>
                  <a:pt x="6270" y="20014"/>
                </a:cubicBezTo>
                <a:cubicBezTo>
                  <a:pt x="6389" y="20067"/>
                  <a:pt x="6567" y="20136"/>
                  <a:pt x="6670" y="20169"/>
                </a:cubicBezTo>
                <a:cubicBezTo>
                  <a:pt x="6773" y="20202"/>
                  <a:pt x="6949" y="20270"/>
                  <a:pt x="7058" y="20319"/>
                </a:cubicBezTo>
                <a:cubicBezTo>
                  <a:pt x="7167" y="20367"/>
                  <a:pt x="7453" y="20464"/>
                  <a:pt x="7696" y="20530"/>
                </a:cubicBezTo>
                <a:cubicBezTo>
                  <a:pt x="7940" y="20597"/>
                  <a:pt x="8182" y="20673"/>
                  <a:pt x="8228" y="20698"/>
                </a:cubicBezTo>
                <a:cubicBezTo>
                  <a:pt x="8275" y="20724"/>
                  <a:pt x="8327" y="20729"/>
                  <a:pt x="8347" y="20717"/>
                </a:cubicBezTo>
                <a:cubicBezTo>
                  <a:pt x="8367" y="20704"/>
                  <a:pt x="8577" y="20741"/>
                  <a:pt x="8810" y="20792"/>
                </a:cubicBezTo>
                <a:cubicBezTo>
                  <a:pt x="9044" y="20842"/>
                  <a:pt x="9402" y="20900"/>
                  <a:pt x="9611" y="20922"/>
                </a:cubicBezTo>
                <a:cubicBezTo>
                  <a:pt x="10387" y="21004"/>
                  <a:pt x="12133" y="20958"/>
                  <a:pt x="12439" y="20848"/>
                </a:cubicBezTo>
                <a:cubicBezTo>
                  <a:pt x="12479" y="20833"/>
                  <a:pt x="12574" y="20814"/>
                  <a:pt x="12652" y="20804"/>
                </a:cubicBezTo>
                <a:cubicBezTo>
                  <a:pt x="12807" y="20785"/>
                  <a:pt x="12898" y="20766"/>
                  <a:pt x="13009" y="20729"/>
                </a:cubicBezTo>
                <a:cubicBezTo>
                  <a:pt x="13048" y="20716"/>
                  <a:pt x="13280" y="20657"/>
                  <a:pt x="13528" y="20599"/>
                </a:cubicBezTo>
                <a:cubicBezTo>
                  <a:pt x="14041" y="20477"/>
                  <a:pt x="14369" y="20380"/>
                  <a:pt x="14492" y="20312"/>
                </a:cubicBezTo>
                <a:cubicBezTo>
                  <a:pt x="14538" y="20287"/>
                  <a:pt x="14695" y="20218"/>
                  <a:pt x="14842" y="20163"/>
                </a:cubicBezTo>
                <a:cubicBezTo>
                  <a:pt x="15217" y="20024"/>
                  <a:pt x="16128" y="19559"/>
                  <a:pt x="16469" y="19329"/>
                </a:cubicBezTo>
                <a:cubicBezTo>
                  <a:pt x="16626" y="19223"/>
                  <a:pt x="16765" y="19136"/>
                  <a:pt x="16782" y="19136"/>
                </a:cubicBezTo>
                <a:cubicBezTo>
                  <a:pt x="16799" y="19136"/>
                  <a:pt x="16900" y="19059"/>
                  <a:pt x="17007" y="18968"/>
                </a:cubicBezTo>
                <a:cubicBezTo>
                  <a:pt x="17114" y="18877"/>
                  <a:pt x="17236" y="18812"/>
                  <a:pt x="17276" y="18819"/>
                </a:cubicBezTo>
                <a:cubicBezTo>
                  <a:pt x="17317" y="18825"/>
                  <a:pt x="17350" y="18808"/>
                  <a:pt x="17351" y="18782"/>
                </a:cubicBezTo>
                <a:cubicBezTo>
                  <a:pt x="17355" y="18721"/>
                  <a:pt x="17634" y="18427"/>
                  <a:pt x="17689" y="18427"/>
                </a:cubicBezTo>
                <a:cubicBezTo>
                  <a:pt x="17743" y="18427"/>
                  <a:pt x="18674" y="17501"/>
                  <a:pt x="18778" y="17344"/>
                </a:cubicBezTo>
                <a:cubicBezTo>
                  <a:pt x="18821" y="17279"/>
                  <a:pt x="18880" y="17208"/>
                  <a:pt x="18909" y="17182"/>
                </a:cubicBezTo>
                <a:cubicBezTo>
                  <a:pt x="18938" y="17156"/>
                  <a:pt x="19048" y="17038"/>
                  <a:pt x="19147" y="16921"/>
                </a:cubicBezTo>
                <a:cubicBezTo>
                  <a:pt x="19246" y="16804"/>
                  <a:pt x="19354" y="16710"/>
                  <a:pt x="19385" y="16709"/>
                </a:cubicBezTo>
                <a:cubicBezTo>
                  <a:pt x="19416" y="16709"/>
                  <a:pt x="19430" y="16668"/>
                  <a:pt x="19422" y="16622"/>
                </a:cubicBezTo>
                <a:cubicBezTo>
                  <a:pt x="19415" y="16577"/>
                  <a:pt x="19510" y="16417"/>
                  <a:pt x="19629" y="16261"/>
                </a:cubicBezTo>
                <a:cubicBezTo>
                  <a:pt x="19748" y="16106"/>
                  <a:pt x="19842" y="15954"/>
                  <a:pt x="19842" y="15925"/>
                </a:cubicBezTo>
                <a:cubicBezTo>
                  <a:pt x="19842" y="15897"/>
                  <a:pt x="19881" y="15820"/>
                  <a:pt x="19929" y="15751"/>
                </a:cubicBezTo>
                <a:cubicBezTo>
                  <a:pt x="20032" y="15606"/>
                  <a:pt x="20570" y="14536"/>
                  <a:pt x="20624" y="14370"/>
                </a:cubicBezTo>
                <a:cubicBezTo>
                  <a:pt x="20675" y="14213"/>
                  <a:pt x="20682" y="14190"/>
                  <a:pt x="20693" y="14177"/>
                </a:cubicBezTo>
                <a:cubicBezTo>
                  <a:pt x="20698" y="14170"/>
                  <a:pt x="20712" y="14109"/>
                  <a:pt x="20724" y="14046"/>
                </a:cubicBezTo>
                <a:cubicBezTo>
                  <a:pt x="20736" y="13983"/>
                  <a:pt x="20764" y="13912"/>
                  <a:pt x="20787" y="13884"/>
                </a:cubicBezTo>
                <a:cubicBezTo>
                  <a:pt x="20865" y="13787"/>
                  <a:pt x="21192" y="12490"/>
                  <a:pt x="21250" y="12042"/>
                </a:cubicBezTo>
                <a:cubicBezTo>
                  <a:pt x="21260" y="11965"/>
                  <a:pt x="21291" y="11733"/>
                  <a:pt x="21318" y="11526"/>
                </a:cubicBezTo>
                <a:cubicBezTo>
                  <a:pt x="21378" y="11085"/>
                  <a:pt x="21348" y="9420"/>
                  <a:pt x="21275" y="9074"/>
                </a:cubicBezTo>
                <a:cubicBezTo>
                  <a:pt x="21247" y="8945"/>
                  <a:pt x="21198" y="8707"/>
                  <a:pt x="21168" y="8552"/>
                </a:cubicBezTo>
                <a:cubicBezTo>
                  <a:pt x="21073" y="8048"/>
                  <a:pt x="20876" y="7236"/>
                  <a:pt x="20824" y="7139"/>
                </a:cubicBezTo>
                <a:cubicBezTo>
                  <a:pt x="20796" y="7087"/>
                  <a:pt x="20718" y="6885"/>
                  <a:pt x="20649" y="6691"/>
                </a:cubicBezTo>
                <a:cubicBezTo>
                  <a:pt x="20445" y="6120"/>
                  <a:pt x="19779" y="4844"/>
                  <a:pt x="19548" y="4582"/>
                </a:cubicBezTo>
                <a:cubicBezTo>
                  <a:pt x="19509" y="4537"/>
                  <a:pt x="19392" y="4379"/>
                  <a:pt x="19291" y="4233"/>
                </a:cubicBezTo>
                <a:cubicBezTo>
                  <a:pt x="18991" y="3800"/>
                  <a:pt x="18355" y="3114"/>
                  <a:pt x="17777" y="2590"/>
                </a:cubicBezTo>
                <a:cubicBezTo>
                  <a:pt x="17568" y="2401"/>
                  <a:pt x="17407" y="2222"/>
                  <a:pt x="17414" y="2198"/>
                </a:cubicBezTo>
                <a:cubicBezTo>
                  <a:pt x="17421" y="2175"/>
                  <a:pt x="17397" y="2168"/>
                  <a:pt x="17364" y="2180"/>
                </a:cubicBezTo>
                <a:cubicBezTo>
                  <a:pt x="17330" y="2191"/>
                  <a:pt x="17230" y="2143"/>
                  <a:pt x="17139" y="2074"/>
                </a:cubicBezTo>
                <a:cubicBezTo>
                  <a:pt x="17047" y="2004"/>
                  <a:pt x="16893" y="1902"/>
                  <a:pt x="16794" y="1844"/>
                </a:cubicBezTo>
                <a:cubicBezTo>
                  <a:pt x="16695" y="1784"/>
                  <a:pt x="16627" y="1710"/>
                  <a:pt x="16644" y="1682"/>
                </a:cubicBezTo>
                <a:cubicBezTo>
                  <a:pt x="16662" y="1653"/>
                  <a:pt x="16655" y="1645"/>
                  <a:pt x="16625" y="1663"/>
                </a:cubicBezTo>
                <a:cubicBezTo>
                  <a:pt x="16597" y="1680"/>
                  <a:pt x="16482" y="1632"/>
                  <a:pt x="16369" y="1557"/>
                </a:cubicBezTo>
                <a:cubicBezTo>
                  <a:pt x="16145" y="1409"/>
                  <a:pt x="15309" y="980"/>
                  <a:pt x="14930" y="817"/>
                </a:cubicBezTo>
                <a:cubicBezTo>
                  <a:pt x="14450" y="610"/>
                  <a:pt x="14210" y="527"/>
                  <a:pt x="13222" y="251"/>
                </a:cubicBezTo>
                <a:cubicBezTo>
                  <a:pt x="12839" y="144"/>
                  <a:pt x="12184" y="65"/>
                  <a:pt x="11495" y="27"/>
                </a:cubicBezTo>
                <a:close/>
                <a:moveTo>
                  <a:pt x="13" y="21327"/>
                </a:moveTo>
                <a:cubicBezTo>
                  <a:pt x="4" y="21337"/>
                  <a:pt x="0" y="21374"/>
                  <a:pt x="0" y="21439"/>
                </a:cubicBezTo>
                <a:lnTo>
                  <a:pt x="0" y="21588"/>
                </a:lnTo>
                <a:lnTo>
                  <a:pt x="263" y="21588"/>
                </a:lnTo>
                <a:cubicBezTo>
                  <a:pt x="406" y="21588"/>
                  <a:pt x="519" y="21575"/>
                  <a:pt x="519" y="21563"/>
                </a:cubicBezTo>
                <a:cubicBezTo>
                  <a:pt x="519" y="21551"/>
                  <a:pt x="430" y="21517"/>
                  <a:pt x="319" y="21488"/>
                </a:cubicBezTo>
                <a:cubicBezTo>
                  <a:pt x="208" y="21460"/>
                  <a:pt x="89" y="21406"/>
                  <a:pt x="56" y="21364"/>
                </a:cubicBezTo>
                <a:cubicBezTo>
                  <a:pt x="31" y="21331"/>
                  <a:pt x="21" y="21316"/>
                  <a:pt x="13" y="21327"/>
                </a:cubicBezTo>
                <a:close/>
                <a:moveTo>
                  <a:pt x="21600" y="21358"/>
                </a:moveTo>
                <a:lnTo>
                  <a:pt x="21406" y="21451"/>
                </a:lnTo>
                <a:cubicBezTo>
                  <a:pt x="21302" y="21501"/>
                  <a:pt x="21218" y="21551"/>
                  <a:pt x="21218" y="21563"/>
                </a:cubicBezTo>
                <a:cubicBezTo>
                  <a:pt x="21218" y="21575"/>
                  <a:pt x="21302" y="21588"/>
                  <a:pt x="21406" y="21588"/>
                </a:cubicBezTo>
                <a:cubicBezTo>
                  <a:pt x="21575" y="21588"/>
                  <a:pt x="21600" y="21577"/>
                  <a:pt x="21600" y="21476"/>
                </a:cubicBezTo>
                <a:lnTo>
                  <a:pt x="21600" y="21358"/>
                </a:lnTo>
                <a:close/>
              </a:path>
            </a:pathLst>
          </a:custGeom>
          <a:ln w="12700">
            <a:miter lim="400000"/>
          </a:ln>
        </p:spPr>
      </p:pic>
      <p:sp>
        <p:nvSpPr>
          <p:cNvPr id="163" name="Shape 163"/>
          <p:cNvSpPr/>
          <p:nvPr/>
        </p:nvSpPr>
        <p:spPr>
          <a:xfrm>
            <a:off x="798141" y="2917131"/>
            <a:ext cx="3010608"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OBJETIVOS </a:t>
            </a:r>
          </a:p>
        </p:txBody>
      </p:sp>
      <p:sp>
        <p:nvSpPr>
          <p:cNvPr id="164" name="Shape 164"/>
          <p:cNvSpPr/>
          <p:nvPr/>
        </p:nvSpPr>
        <p:spPr>
          <a:xfrm>
            <a:off x="621847" y="655594"/>
            <a:ext cx="4529572" cy="1270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a:latin typeface="Helvetica"/>
                <a:ea typeface="Helvetica"/>
                <a:cs typeface="Helvetica"/>
                <a:sym typeface="Helvetica"/>
              </a:defRPr>
            </a:pPr>
            <a:r>
              <a:t>PLANTEAMIENTO </a:t>
            </a:r>
          </a:p>
          <a:p>
            <a:pPr>
              <a:defRPr b="1">
                <a:latin typeface="Helvetica"/>
                <a:ea typeface="Helvetica"/>
                <a:cs typeface="Helvetica"/>
                <a:sym typeface="Helvetica"/>
              </a:defRPr>
            </a:pPr>
            <a:r>
              <a:t>DEL PROBLEMA</a:t>
            </a:r>
          </a:p>
        </p:txBody>
      </p:sp>
      <p:sp>
        <p:nvSpPr>
          <p:cNvPr id="165" name="Shape 165"/>
          <p:cNvSpPr/>
          <p:nvPr/>
        </p:nvSpPr>
        <p:spPr>
          <a:xfrm>
            <a:off x="351786" y="4594468"/>
            <a:ext cx="4269892"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MARCO TEÓRICO</a:t>
            </a:r>
          </a:p>
        </p:txBody>
      </p:sp>
    </p:spTree>
  </p:cSld>
  <p:clrMapOvr>
    <a:masterClrMapping/>
  </p:clrMapOvr>
  <p:transition xmlns:p14="http://schemas.microsoft.com/office/powerpoint/2010/main" spd="slow" advClick="1" p14:dur="2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164"/>
                                        </p:tgtEl>
                                        <p:attrNameLst>
                                          <p:attrName>style.visibility</p:attrName>
                                        </p:attrNameLst>
                                      </p:cBhvr>
                                      <p:to>
                                        <p:strVal val="visible"/>
                                      </p:to>
                                    </p:set>
                                    <p:animEffect filter="wipe(left)" transition="in">
                                      <p:cBhvr>
                                        <p:cTn id="7" dur="1000"/>
                                        <p:tgtEl>
                                          <p:spTgt spid="164"/>
                                        </p:tgtEl>
                                      </p:cBhvr>
                                    </p:animEffect>
                                  </p:childTnLst>
                                </p:cTn>
                              </p:par>
                            </p:childTnLst>
                          </p:cTn>
                        </p:par>
                        <p:par>
                          <p:cTn id="8" fill="hold">
                            <p:stCondLst>
                              <p:cond delay="1000"/>
                            </p:stCondLst>
                            <p:childTnLst>
                              <p:par>
                                <p:cTn id="9" presetClass="entr" nodeType="afterEffect" presetSubtype="8" presetID="22" grpId="2" fill="hold">
                                  <p:stCondLst>
                                    <p:cond delay="0"/>
                                  </p:stCondLst>
                                  <p:iterate type="el" backwards="0">
                                    <p:tmAbs val="0"/>
                                  </p:iterate>
                                  <p:childTnLst>
                                    <p:set>
                                      <p:cBhvr>
                                        <p:cTn id="10" fill="hold"/>
                                        <p:tgtEl>
                                          <p:spTgt spid="163"/>
                                        </p:tgtEl>
                                        <p:attrNameLst>
                                          <p:attrName>style.visibility</p:attrName>
                                        </p:attrNameLst>
                                      </p:cBhvr>
                                      <p:to>
                                        <p:strVal val="visible"/>
                                      </p:to>
                                    </p:set>
                                    <p:animEffect filter="wipe(left)" transition="in">
                                      <p:cBhvr>
                                        <p:cTn id="11" dur="1000"/>
                                        <p:tgtEl>
                                          <p:spTgt spid="163"/>
                                        </p:tgtEl>
                                      </p:cBhvr>
                                    </p:animEffect>
                                  </p:childTnLst>
                                </p:cTn>
                              </p:par>
                            </p:childTnLst>
                          </p:cTn>
                        </p:par>
                        <p:par>
                          <p:cTn id="12" fill="hold">
                            <p:stCondLst>
                              <p:cond delay="2000"/>
                            </p:stCondLst>
                            <p:childTnLst>
                              <p:par>
                                <p:cTn id="13" presetClass="entr" nodeType="afterEffect" presetSubtype="8" presetID="22" grpId="3" fill="hold">
                                  <p:stCondLst>
                                    <p:cond delay="0"/>
                                  </p:stCondLst>
                                  <p:iterate type="el" backwards="0">
                                    <p:tmAbs val="0"/>
                                  </p:iterate>
                                  <p:childTnLst>
                                    <p:set>
                                      <p:cBhvr>
                                        <p:cTn id="14" fill="hold"/>
                                        <p:tgtEl>
                                          <p:spTgt spid="165"/>
                                        </p:tgtEl>
                                        <p:attrNameLst>
                                          <p:attrName>style.visibility</p:attrName>
                                        </p:attrNameLst>
                                      </p:cBhvr>
                                      <p:to>
                                        <p:strVal val="visible"/>
                                      </p:to>
                                    </p:set>
                                    <p:animEffect filter="wipe(left)" transition="in">
                                      <p:cBhvr>
                                        <p:cTn id="15" dur="1000"/>
                                        <p:tgtEl>
                                          <p:spTgt spid="1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4" grpId="1"/>
      <p:bldP build="whole" bldLvl="1" animBg="1" rev="0" advAuto="0" spid="165" grpId="3"/>
      <p:bldP build="whole" bldLvl="1" animBg="1" rev="0" advAuto="0" spid="163" grpId="2"/>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6">
            <a:hueOff val="10811956"/>
            <a:satOff val="-58544"/>
            <a:lumOff val="-9736"/>
          </a:schemeClr>
        </a:solidFill>
      </p:bgPr>
    </p:bg>
    <p:spTree>
      <p:nvGrpSpPr>
        <p:cNvPr id="1" name=""/>
        <p:cNvGrpSpPr/>
        <p:nvPr/>
      </p:nvGrpSpPr>
      <p:grpSpPr>
        <a:xfrm>
          <a:off x="0" y="0"/>
          <a:ext cx="0" cy="0"/>
          <a:chOff x="0" y="0"/>
          <a:chExt cx="0" cy="0"/>
        </a:xfrm>
      </p:grpSpPr>
      <p:pic>
        <p:nvPicPr>
          <p:cNvPr id="167" name="Captura de pantalla 2016-05-17 a las 11.34.32 p.m..png"/>
          <p:cNvPicPr>
            <a:picLocks noChangeAspect="1"/>
          </p:cNvPicPr>
          <p:nvPr/>
        </p:nvPicPr>
        <p:blipFill>
          <a:blip r:embed="rId2">
            <a:extLst/>
          </a:blip>
          <a:srcRect l="0" t="2143" r="0" b="0"/>
          <a:stretch>
            <a:fillRect/>
          </a:stretch>
        </p:blipFill>
        <p:spPr>
          <a:xfrm>
            <a:off x="45016" y="8320792"/>
            <a:ext cx="1369935" cy="1376795"/>
          </a:xfrm>
          <a:custGeom>
            <a:avLst/>
            <a:gdLst/>
            <a:ahLst/>
            <a:cxnLst>
              <a:cxn ang="0">
                <a:pos x="wd2" y="hd2"/>
              </a:cxn>
              <a:cxn ang="5400000">
                <a:pos x="wd2" y="hd2"/>
              </a:cxn>
              <a:cxn ang="10800000">
                <a:pos x="wd2" y="hd2"/>
              </a:cxn>
              <a:cxn ang="16200000">
                <a:pos x="wd2" y="hd2"/>
              </a:cxn>
            </a:cxnLst>
            <a:rect l="0" t="0" r="r" b="b"/>
            <a:pathLst>
              <a:path w="21600" h="21588" fill="norm" stroke="1" extrusionOk="0">
                <a:moveTo>
                  <a:pt x="11495" y="27"/>
                </a:moveTo>
                <a:cubicBezTo>
                  <a:pt x="10805" y="-12"/>
                  <a:pt x="10076" y="-11"/>
                  <a:pt x="9549" y="45"/>
                </a:cubicBezTo>
                <a:cubicBezTo>
                  <a:pt x="8990" y="105"/>
                  <a:pt x="8256" y="235"/>
                  <a:pt x="8191" y="282"/>
                </a:cubicBezTo>
                <a:cubicBezTo>
                  <a:pt x="8165" y="301"/>
                  <a:pt x="8033" y="338"/>
                  <a:pt x="7903" y="369"/>
                </a:cubicBezTo>
                <a:cubicBezTo>
                  <a:pt x="7482" y="468"/>
                  <a:pt x="6917" y="657"/>
                  <a:pt x="6576" y="811"/>
                </a:cubicBezTo>
                <a:cubicBezTo>
                  <a:pt x="6030" y="1057"/>
                  <a:pt x="5158" y="1512"/>
                  <a:pt x="5056" y="1601"/>
                </a:cubicBezTo>
                <a:cubicBezTo>
                  <a:pt x="5004" y="1647"/>
                  <a:pt x="4830" y="1765"/>
                  <a:pt x="4674" y="1862"/>
                </a:cubicBezTo>
                <a:cubicBezTo>
                  <a:pt x="4357" y="2060"/>
                  <a:pt x="4133" y="2235"/>
                  <a:pt x="3792" y="2541"/>
                </a:cubicBezTo>
                <a:cubicBezTo>
                  <a:pt x="3665" y="2654"/>
                  <a:pt x="3560" y="2727"/>
                  <a:pt x="3560" y="2709"/>
                </a:cubicBezTo>
                <a:cubicBezTo>
                  <a:pt x="3560" y="2690"/>
                  <a:pt x="3508" y="2742"/>
                  <a:pt x="3441" y="2821"/>
                </a:cubicBezTo>
                <a:cubicBezTo>
                  <a:pt x="3375" y="2899"/>
                  <a:pt x="3274" y="2978"/>
                  <a:pt x="3222" y="2995"/>
                </a:cubicBezTo>
                <a:cubicBezTo>
                  <a:pt x="3171" y="3011"/>
                  <a:pt x="3135" y="3045"/>
                  <a:pt x="3141" y="3076"/>
                </a:cubicBezTo>
                <a:cubicBezTo>
                  <a:pt x="3147" y="3106"/>
                  <a:pt x="2991" y="3301"/>
                  <a:pt x="2797" y="3505"/>
                </a:cubicBezTo>
                <a:cubicBezTo>
                  <a:pt x="2603" y="3709"/>
                  <a:pt x="2427" y="3910"/>
                  <a:pt x="2403" y="3953"/>
                </a:cubicBezTo>
                <a:cubicBezTo>
                  <a:pt x="2378" y="3996"/>
                  <a:pt x="2256" y="4158"/>
                  <a:pt x="2134" y="4314"/>
                </a:cubicBezTo>
                <a:cubicBezTo>
                  <a:pt x="2011" y="4470"/>
                  <a:pt x="1880" y="4659"/>
                  <a:pt x="1840" y="4737"/>
                </a:cubicBezTo>
                <a:cubicBezTo>
                  <a:pt x="1799" y="4816"/>
                  <a:pt x="1690" y="4994"/>
                  <a:pt x="1596" y="5135"/>
                </a:cubicBezTo>
                <a:cubicBezTo>
                  <a:pt x="1502" y="5277"/>
                  <a:pt x="1412" y="5438"/>
                  <a:pt x="1395" y="5490"/>
                </a:cubicBezTo>
                <a:cubicBezTo>
                  <a:pt x="1379" y="5542"/>
                  <a:pt x="1323" y="5636"/>
                  <a:pt x="1276" y="5702"/>
                </a:cubicBezTo>
                <a:cubicBezTo>
                  <a:pt x="1230" y="5767"/>
                  <a:pt x="1121" y="6011"/>
                  <a:pt x="1026" y="6243"/>
                </a:cubicBezTo>
                <a:cubicBezTo>
                  <a:pt x="932" y="6475"/>
                  <a:pt x="829" y="6711"/>
                  <a:pt x="801" y="6759"/>
                </a:cubicBezTo>
                <a:cubicBezTo>
                  <a:pt x="724" y="6895"/>
                  <a:pt x="529" y="7559"/>
                  <a:pt x="419" y="8060"/>
                </a:cubicBezTo>
                <a:cubicBezTo>
                  <a:pt x="365" y="8306"/>
                  <a:pt x="288" y="8644"/>
                  <a:pt x="250" y="8813"/>
                </a:cubicBezTo>
                <a:cubicBezTo>
                  <a:pt x="97" y="9502"/>
                  <a:pt x="126" y="11698"/>
                  <a:pt x="294" y="12372"/>
                </a:cubicBezTo>
                <a:cubicBezTo>
                  <a:pt x="320" y="12476"/>
                  <a:pt x="339" y="12608"/>
                  <a:pt x="338" y="12665"/>
                </a:cubicBezTo>
                <a:cubicBezTo>
                  <a:pt x="336" y="12722"/>
                  <a:pt x="356" y="12780"/>
                  <a:pt x="382" y="12795"/>
                </a:cubicBezTo>
                <a:cubicBezTo>
                  <a:pt x="407" y="12811"/>
                  <a:pt x="425" y="12861"/>
                  <a:pt x="425" y="12907"/>
                </a:cubicBezTo>
                <a:cubicBezTo>
                  <a:pt x="425" y="13039"/>
                  <a:pt x="715" y="14015"/>
                  <a:pt x="776" y="14090"/>
                </a:cubicBezTo>
                <a:cubicBezTo>
                  <a:pt x="806" y="14126"/>
                  <a:pt x="829" y="14168"/>
                  <a:pt x="826" y="14183"/>
                </a:cubicBezTo>
                <a:cubicBezTo>
                  <a:pt x="820" y="14212"/>
                  <a:pt x="824" y="14233"/>
                  <a:pt x="989" y="14644"/>
                </a:cubicBezTo>
                <a:cubicBezTo>
                  <a:pt x="1126" y="14985"/>
                  <a:pt x="1405" y="15530"/>
                  <a:pt x="1596" y="15826"/>
                </a:cubicBezTo>
                <a:cubicBezTo>
                  <a:pt x="1683" y="15962"/>
                  <a:pt x="1758" y="16087"/>
                  <a:pt x="1758" y="16106"/>
                </a:cubicBezTo>
                <a:cubicBezTo>
                  <a:pt x="1758" y="16125"/>
                  <a:pt x="1841" y="16250"/>
                  <a:pt x="1940" y="16380"/>
                </a:cubicBezTo>
                <a:cubicBezTo>
                  <a:pt x="2243" y="16777"/>
                  <a:pt x="2372" y="16979"/>
                  <a:pt x="2346" y="17021"/>
                </a:cubicBezTo>
                <a:cubicBezTo>
                  <a:pt x="2333" y="17042"/>
                  <a:pt x="2371" y="17084"/>
                  <a:pt x="2434" y="17108"/>
                </a:cubicBezTo>
                <a:cubicBezTo>
                  <a:pt x="2575" y="17161"/>
                  <a:pt x="2764" y="17383"/>
                  <a:pt x="2722" y="17450"/>
                </a:cubicBezTo>
                <a:cubicBezTo>
                  <a:pt x="2705" y="17477"/>
                  <a:pt x="2713" y="17486"/>
                  <a:pt x="2741" y="17469"/>
                </a:cubicBezTo>
                <a:cubicBezTo>
                  <a:pt x="2808" y="17427"/>
                  <a:pt x="3092" y="17771"/>
                  <a:pt x="3060" y="17854"/>
                </a:cubicBezTo>
                <a:cubicBezTo>
                  <a:pt x="3044" y="17896"/>
                  <a:pt x="3058" y="17909"/>
                  <a:pt x="3104" y="17892"/>
                </a:cubicBezTo>
                <a:cubicBezTo>
                  <a:pt x="3191" y="17858"/>
                  <a:pt x="4010" y="18588"/>
                  <a:pt x="4011" y="18701"/>
                </a:cubicBezTo>
                <a:cubicBezTo>
                  <a:pt x="4011" y="18754"/>
                  <a:pt x="4051" y="18780"/>
                  <a:pt x="4136" y="18782"/>
                </a:cubicBezTo>
                <a:cubicBezTo>
                  <a:pt x="4205" y="18783"/>
                  <a:pt x="4295" y="18811"/>
                  <a:pt x="4330" y="18838"/>
                </a:cubicBezTo>
                <a:cubicBezTo>
                  <a:pt x="4365" y="18864"/>
                  <a:pt x="4547" y="18999"/>
                  <a:pt x="4737" y="19136"/>
                </a:cubicBezTo>
                <a:cubicBezTo>
                  <a:pt x="4926" y="19274"/>
                  <a:pt x="5081" y="19404"/>
                  <a:pt x="5081" y="19429"/>
                </a:cubicBezTo>
                <a:cubicBezTo>
                  <a:pt x="5081" y="19454"/>
                  <a:pt x="5110" y="19463"/>
                  <a:pt x="5150" y="19447"/>
                </a:cubicBezTo>
                <a:cubicBezTo>
                  <a:pt x="5190" y="19432"/>
                  <a:pt x="5236" y="19448"/>
                  <a:pt x="5250" y="19485"/>
                </a:cubicBezTo>
                <a:cubicBezTo>
                  <a:pt x="5264" y="19521"/>
                  <a:pt x="5324" y="19563"/>
                  <a:pt x="5381" y="19578"/>
                </a:cubicBezTo>
                <a:cubicBezTo>
                  <a:pt x="5438" y="19593"/>
                  <a:pt x="5559" y="19651"/>
                  <a:pt x="5650" y="19709"/>
                </a:cubicBezTo>
                <a:cubicBezTo>
                  <a:pt x="5742" y="19766"/>
                  <a:pt x="5830" y="19813"/>
                  <a:pt x="5851" y="19815"/>
                </a:cubicBezTo>
                <a:cubicBezTo>
                  <a:pt x="5871" y="19816"/>
                  <a:pt x="5905" y="19849"/>
                  <a:pt x="5926" y="19883"/>
                </a:cubicBezTo>
                <a:cubicBezTo>
                  <a:pt x="5947" y="19917"/>
                  <a:pt x="5983" y="19939"/>
                  <a:pt x="6007" y="19933"/>
                </a:cubicBezTo>
                <a:cubicBezTo>
                  <a:pt x="6031" y="19926"/>
                  <a:pt x="6151" y="19960"/>
                  <a:pt x="6270" y="20014"/>
                </a:cubicBezTo>
                <a:cubicBezTo>
                  <a:pt x="6389" y="20067"/>
                  <a:pt x="6567" y="20136"/>
                  <a:pt x="6670" y="20169"/>
                </a:cubicBezTo>
                <a:cubicBezTo>
                  <a:pt x="6773" y="20202"/>
                  <a:pt x="6949" y="20270"/>
                  <a:pt x="7058" y="20319"/>
                </a:cubicBezTo>
                <a:cubicBezTo>
                  <a:pt x="7167" y="20367"/>
                  <a:pt x="7453" y="20464"/>
                  <a:pt x="7696" y="20530"/>
                </a:cubicBezTo>
                <a:cubicBezTo>
                  <a:pt x="7940" y="20597"/>
                  <a:pt x="8182" y="20673"/>
                  <a:pt x="8228" y="20698"/>
                </a:cubicBezTo>
                <a:cubicBezTo>
                  <a:pt x="8275" y="20724"/>
                  <a:pt x="8327" y="20729"/>
                  <a:pt x="8347" y="20717"/>
                </a:cubicBezTo>
                <a:cubicBezTo>
                  <a:pt x="8367" y="20704"/>
                  <a:pt x="8577" y="20741"/>
                  <a:pt x="8810" y="20792"/>
                </a:cubicBezTo>
                <a:cubicBezTo>
                  <a:pt x="9044" y="20842"/>
                  <a:pt x="9402" y="20900"/>
                  <a:pt x="9611" y="20922"/>
                </a:cubicBezTo>
                <a:cubicBezTo>
                  <a:pt x="10387" y="21004"/>
                  <a:pt x="12133" y="20958"/>
                  <a:pt x="12439" y="20848"/>
                </a:cubicBezTo>
                <a:cubicBezTo>
                  <a:pt x="12479" y="20833"/>
                  <a:pt x="12574" y="20814"/>
                  <a:pt x="12652" y="20804"/>
                </a:cubicBezTo>
                <a:cubicBezTo>
                  <a:pt x="12807" y="20785"/>
                  <a:pt x="12898" y="20766"/>
                  <a:pt x="13009" y="20729"/>
                </a:cubicBezTo>
                <a:cubicBezTo>
                  <a:pt x="13048" y="20716"/>
                  <a:pt x="13280" y="20657"/>
                  <a:pt x="13528" y="20599"/>
                </a:cubicBezTo>
                <a:cubicBezTo>
                  <a:pt x="14041" y="20477"/>
                  <a:pt x="14369" y="20380"/>
                  <a:pt x="14492" y="20312"/>
                </a:cubicBezTo>
                <a:cubicBezTo>
                  <a:pt x="14538" y="20287"/>
                  <a:pt x="14695" y="20218"/>
                  <a:pt x="14842" y="20163"/>
                </a:cubicBezTo>
                <a:cubicBezTo>
                  <a:pt x="15217" y="20024"/>
                  <a:pt x="16128" y="19559"/>
                  <a:pt x="16469" y="19329"/>
                </a:cubicBezTo>
                <a:cubicBezTo>
                  <a:pt x="16626" y="19223"/>
                  <a:pt x="16765" y="19136"/>
                  <a:pt x="16782" y="19136"/>
                </a:cubicBezTo>
                <a:cubicBezTo>
                  <a:pt x="16799" y="19136"/>
                  <a:pt x="16900" y="19059"/>
                  <a:pt x="17007" y="18968"/>
                </a:cubicBezTo>
                <a:cubicBezTo>
                  <a:pt x="17114" y="18877"/>
                  <a:pt x="17236" y="18812"/>
                  <a:pt x="17276" y="18819"/>
                </a:cubicBezTo>
                <a:cubicBezTo>
                  <a:pt x="17317" y="18825"/>
                  <a:pt x="17350" y="18808"/>
                  <a:pt x="17351" y="18782"/>
                </a:cubicBezTo>
                <a:cubicBezTo>
                  <a:pt x="17355" y="18721"/>
                  <a:pt x="17634" y="18427"/>
                  <a:pt x="17689" y="18427"/>
                </a:cubicBezTo>
                <a:cubicBezTo>
                  <a:pt x="17743" y="18427"/>
                  <a:pt x="18674" y="17501"/>
                  <a:pt x="18778" y="17344"/>
                </a:cubicBezTo>
                <a:cubicBezTo>
                  <a:pt x="18821" y="17279"/>
                  <a:pt x="18880" y="17208"/>
                  <a:pt x="18909" y="17182"/>
                </a:cubicBezTo>
                <a:cubicBezTo>
                  <a:pt x="18938" y="17156"/>
                  <a:pt x="19048" y="17038"/>
                  <a:pt x="19147" y="16921"/>
                </a:cubicBezTo>
                <a:cubicBezTo>
                  <a:pt x="19246" y="16804"/>
                  <a:pt x="19354" y="16710"/>
                  <a:pt x="19385" y="16709"/>
                </a:cubicBezTo>
                <a:cubicBezTo>
                  <a:pt x="19416" y="16709"/>
                  <a:pt x="19430" y="16668"/>
                  <a:pt x="19422" y="16622"/>
                </a:cubicBezTo>
                <a:cubicBezTo>
                  <a:pt x="19415" y="16577"/>
                  <a:pt x="19510" y="16417"/>
                  <a:pt x="19629" y="16261"/>
                </a:cubicBezTo>
                <a:cubicBezTo>
                  <a:pt x="19748" y="16106"/>
                  <a:pt x="19842" y="15954"/>
                  <a:pt x="19842" y="15925"/>
                </a:cubicBezTo>
                <a:cubicBezTo>
                  <a:pt x="19842" y="15897"/>
                  <a:pt x="19881" y="15820"/>
                  <a:pt x="19929" y="15751"/>
                </a:cubicBezTo>
                <a:cubicBezTo>
                  <a:pt x="20032" y="15606"/>
                  <a:pt x="20570" y="14536"/>
                  <a:pt x="20624" y="14370"/>
                </a:cubicBezTo>
                <a:cubicBezTo>
                  <a:pt x="20675" y="14213"/>
                  <a:pt x="20682" y="14190"/>
                  <a:pt x="20693" y="14177"/>
                </a:cubicBezTo>
                <a:cubicBezTo>
                  <a:pt x="20698" y="14170"/>
                  <a:pt x="20712" y="14109"/>
                  <a:pt x="20724" y="14046"/>
                </a:cubicBezTo>
                <a:cubicBezTo>
                  <a:pt x="20736" y="13983"/>
                  <a:pt x="20764" y="13912"/>
                  <a:pt x="20787" y="13884"/>
                </a:cubicBezTo>
                <a:cubicBezTo>
                  <a:pt x="20865" y="13787"/>
                  <a:pt x="21192" y="12490"/>
                  <a:pt x="21250" y="12042"/>
                </a:cubicBezTo>
                <a:cubicBezTo>
                  <a:pt x="21260" y="11965"/>
                  <a:pt x="21291" y="11733"/>
                  <a:pt x="21318" y="11526"/>
                </a:cubicBezTo>
                <a:cubicBezTo>
                  <a:pt x="21378" y="11085"/>
                  <a:pt x="21348" y="9420"/>
                  <a:pt x="21275" y="9074"/>
                </a:cubicBezTo>
                <a:cubicBezTo>
                  <a:pt x="21247" y="8945"/>
                  <a:pt x="21198" y="8707"/>
                  <a:pt x="21168" y="8552"/>
                </a:cubicBezTo>
                <a:cubicBezTo>
                  <a:pt x="21073" y="8048"/>
                  <a:pt x="20876" y="7236"/>
                  <a:pt x="20824" y="7139"/>
                </a:cubicBezTo>
                <a:cubicBezTo>
                  <a:pt x="20796" y="7087"/>
                  <a:pt x="20718" y="6885"/>
                  <a:pt x="20649" y="6691"/>
                </a:cubicBezTo>
                <a:cubicBezTo>
                  <a:pt x="20445" y="6120"/>
                  <a:pt x="19779" y="4844"/>
                  <a:pt x="19548" y="4582"/>
                </a:cubicBezTo>
                <a:cubicBezTo>
                  <a:pt x="19509" y="4537"/>
                  <a:pt x="19392" y="4379"/>
                  <a:pt x="19291" y="4233"/>
                </a:cubicBezTo>
                <a:cubicBezTo>
                  <a:pt x="18991" y="3800"/>
                  <a:pt x="18355" y="3114"/>
                  <a:pt x="17777" y="2590"/>
                </a:cubicBezTo>
                <a:cubicBezTo>
                  <a:pt x="17568" y="2401"/>
                  <a:pt x="17407" y="2222"/>
                  <a:pt x="17414" y="2198"/>
                </a:cubicBezTo>
                <a:cubicBezTo>
                  <a:pt x="17421" y="2175"/>
                  <a:pt x="17397" y="2168"/>
                  <a:pt x="17364" y="2180"/>
                </a:cubicBezTo>
                <a:cubicBezTo>
                  <a:pt x="17330" y="2191"/>
                  <a:pt x="17230" y="2143"/>
                  <a:pt x="17139" y="2074"/>
                </a:cubicBezTo>
                <a:cubicBezTo>
                  <a:pt x="17047" y="2004"/>
                  <a:pt x="16893" y="1902"/>
                  <a:pt x="16794" y="1844"/>
                </a:cubicBezTo>
                <a:cubicBezTo>
                  <a:pt x="16695" y="1784"/>
                  <a:pt x="16627" y="1710"/>
                  <a:pt x="16644" y="1682"/>
                </a:cubicBezTo>
                <a:cubicBezTo>
                  <a:pt x="16662" y="1653"/>
                  <a:pt x="16655" y="1645"/>
                  <a:pt x="16625" y="1663"/>
                </a:cubicBezTo>
                <a:cubicBezTo>
                  <a:pt x="16597" y="1680"/>
                  <a:pt x="16482" y="1632"/>
                  <a:pt x="16369" y="1557"/>
                </a:cubicBezTo>
                <a:cubicBezTo>
                  <a:pt x="16145" y="1409"/>
                  <a:pt x="15309" y="980"/>
                  <a:pt x="14930" y="817"/>
                </a:cubicBezTo>
                <a:cubicBezTo>
                  <a:pt x="14450" y="610"/>
                  <a:pt x="14210" y="527"/>
                  <a:pt x="13222" y="251"/>
                </a:cubicBezTo>
                <a:cubicBezTo>
                  <a:pt x="12839" y="144"/>
                  <a:pt x="12184" y="65"/>
                  <a:pt x="11495" y="27"/>
                </a:cubicBezTo>
                <a:close/>
                <a:moveTo>
                  <a:pt x="13" y="21327"/>
                </a:moveTo>
                <a:cubicBezTo>
                  <a:pt x="4" y="21337"/>
                  <a:pt x="0" y="21374"/>
                  <a:pt x="0" y="21439"/>
                </a:cubicBezTo>
                <a:lnTo>
                  <a:pt x="0" y="21588"/>
                </a:lnTo>
                <a:lnTo>
                  <a:pt x="263" y="21588"/>
                </a:lnTo>
                <a:cubicBezTo>
                  <a:pt x="406" y="21588"/>
                  <a:pt x="519" y="21575"/>
                  <a:pt x="519" y="21563"/>
                </a:cubicBezTo>
                <a:cubicBezTo>
                  <a:pt x="519" y="21551"/>
                  <a:pt x="430" y="21517"/>
                  <a:pt x="319" y="21488"/>
                </a:cubicBezTo>
                <a:cubicBezTo>
                  <a:pt x="208" y="21460"/>
                  <a:pt x="89" y="21406"/>
                  <a:pt x="56" y="21364"/>
                </a:cubicBezTo>
                <a:cubicBezTo>
                  <a:pt x="31" y="21331"/>
                  <a:pt x="21" y="21316"/>
                  <a:pt x="13" y="21327"/>
                </a:cubicBezTo>
                <a:close/>
                <a:moveTo>
                  <a:pt x="21600" y="21358"/>
                </a:moveTo>
                <a:lnTo>
                  <a:pt x="21406" y="21451"/>
                </a:lnTo>
                <a:cubicBezTo>
                  <a:pt x="21302" y="21501"/>
                  <a:pt x="21218" y="21551"/>
                  <a:pt x="21218" y="21563"/>
                </a:cubicBezTo>
                <a:cubicBezTo>
                  <a:pt x="21218" y="21575"/>
                  <a:pt x="21302" y="21588"/>
                  <a:pt x="21406" y="21588"/>
                </a:cubicBezTo>
                <a:cubicBezTo>
                  <a:pt x="21575" y="21588"/>
                  <a:pt x="21600" y="21577"/>
                  <a:pt x="21600" y="21476"/>
                </a:cubicBezTo>
                <a:lnTo>
                  <a:pt x="21600" y="21358"/>
                </a:lnTo>
                <a:close/>
              </a:path>
            </a:pathLst>
          </a:custGeom>
          <a:ln w="12700">
            <a:miter lim="400000"/>
          </a:ln>
        </p:spPr>
      </p:pic>
      <p:sp>
        <p:nvSpPr>
          <p:cNvPr id="168" name="Shape 168"/>
          <p:cNvSpPr/>
          <p:nvPr/>
        </p:nvSpPr>
        <p:spPr>
          <a:xfrm>
            <a:off x="798141" y="2917131"/>
            <a:ext cx="3010608"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FFFF">
                    <a:alpha val="6722"/>
                  </a:srgbClr>
                </a:solidFill>
                <a:latin typeface="Helvetica"/>
                <a:ea typeface="Helvetica"/>
                <a:cs typeface="Helvetica"/>
                <a:sym typeface="Helvetica"/>
              </a:defRPr>
            </a:lvl1pPr>
          </a:lstStyle>
          <a:p>
            <a:pPr/>
            <a:r>
              <a:t>OBJETIVOS </a:t>
            </a:r>
          </a:p>
        </p:txBody>
      </p:sp>
      <p:grpSp>
        <p:nvGrpSpPr>
          <p:cNvPr id="171" name="Group 171"/>
          <p:cNvGrpSpPr/>
          <p:nvPr/>
        </p:nvGrpSpPr>
        <p:grpSpPr>
          <a:xfrm>
            <a:off x="674272" y="539217"/>
            <a:ext cx="4453978" cy="1468471"/>
            <a:chOff x="0" y="0"/>
            <a:chExt cx="4453977" cy="1468470"/>
          </a:xfrm>
        </p:grpSpPr>
        <p:sp>
          <p:nvSpPr>
            <p:cNvPr id="169" name="Shape 169"/>
            <p:cNvSpPr/>
            <p:nvPr/>
          </p:nvSpPr>
          <p:spPr>
            <a:xfrm>
              <a:off x="34352" y="0"/>
              <a:ext cx="4385274" cy="1468471"/>
            </a:xfrm>
            <a:prstGeom prst="rect">
              <a:avLst/>
            </a:prstGeom>
            <a:gradFill flip="none" rotWithShape="1">
              <a:gsLst>
                <a:gs pos="0">
                  <a:srgbClr val="73FDFF">
                    <a:alpha val="26741"/>
                  </a:srgbClr>
                </a:gs>
                <a:gs pos="100000">
                  <a:srgbClr val="40D9BC">
                    <a:alpha val="79972"/>
                  </a:srgb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defRPr sz="2400">
                  <a:effectLst>
                    <a:outerShdw sx="100000" sy="100000" kx="0" ky="0" algn="b" rotWithShape="0" blurRad="25400" dist="23998" dir="2700000">
                      <a:srgbClr val="000000">
                        <a:alpha val="31034"/>
                      </a:srgbClr>
                    </a:outerShdw>
                  </a:effectLst>
                </a:defRPr>
              </a:pPr>
            </a:p>
          </p:txBody>
        </p:sp>
        <p:sp>
          <p:nvSpPr>
            <p:cNvPr id="170" name="Shape 170"/>
            <p:cNvSpPr/>
            <p:nvPr/>
          </p:nvSpPr>
          <p:spPr>
            <a:xfrm>
              <a:off x="0" y="109832"/>
              <a:ext cx="4453978" cy="12488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b="1">
                  <a:latin typeface="Helvetica"/>
                  <a:ea typeface="Helvetica"/>
                  <a:cs typeface="Helvetica"/>
                  <a:sym typeface="Helvetica"/>
                </a:defRPr>
              </a:pPr>
              <a:r>
                <a:t>PLANTEAMIENTO </a:t>
              </a:r>
            </a:p>
            <a:p>
              <a:pPr>
                <a:defRPr b="1">
                  <a:latin typeface="Helvetica"/>
                  <a:ea typeface="Helvetica"/>
                  <a:cs typeface="Helvetica"/>
                  <a:sym typeface="Helvetica"/>
                </a:defRPr>
              </a:pPr>
              <a:r>
                <a:t>DEL PROBLEMA</a:t>
              </a:r>
            </a:p>
          </p:txBody>
        </p:sp>
      </p:grpSp>
      <p:sp>
        <p:nvSpPr>
          <p:cNvPr id="172" name="Shape 172"/>
          <p:cNvSpPr/>
          <p:nvPr/>
        </p:nvSpPr>
        <p:spPr>
          <a:xfrm>
            <a:off x="351786" y="4594468"/>
            <a:ext cx="4269892"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FFFF">
                    <a:alpha val="6722"/>
                  </a:srgbClr>
                </a:solidFill>
                <a:latin typeface="Helvetica"/>
                <a:ea typeface="Helvetica"/>
                <a:cs typeface="Helvetica"/>
                <a:sym typeface="Helvetica"/>
              </a:defRPr>
            </a:lvl1pPr>
          </a:lstStyle>
          <a:p>
            <a:pPr/>
            <a:r>
              <a:t>MARCO TEÓRICO</a:t>
            </a:r>
          </a:p>
        </p:txBody>
      </p:sp>
      <p:pic>
        <p:nvPicPr>
          <p:cNvPr id="173" name="gif-animado-mecanismos.gif"/>
          <p:cNvPicPr>
            <a:picLocks noChangeAspect="0"/>
          </p:cNvPicPr>
          <p:nvPr/>
        </p:nvPicPr>
        <p:blipFill>
          <a:blip r:embed="rId3">
            <a:extLst/>
          </a:blip>
          <a:stretch>
            <a:fillRect/>
          </a:stretch>
        </p:blipFill>
        <p:spPr>
          <a:xfrm>
            <a:off x="6182968" y="705873"/>
            <a:ext cx="1710655" cy="1710655"/>
          </a:xfrm>
          <a:prstGeom prst="rect">
            <a:avLst/>
          </a:prstGeom>
          <a:ln w="12700">
            <a:miter lim="400000"/>
          </a:ln>
        </p:spPr>
      </p:pic>
      <p:sp>
        <p:nvSpPr>
          <p:cNvPr id="174" name="Shape 174"/>
          <p:cNvSpPr/>
          <p:nvPr/>
        </p:nvSpPr>
        <p:spPr>
          <a:xfrm>
            <a:off x="197268" y="5808076"/>
            <a:ext cx="12610263" cy="1270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¿EN QUE CONDICIONES SE ENCUENTRA LA OFERTA Y DEMANDA DE……</a:t>
            </a:r>
          </a:p>
        </p:txBody>
      </p:sp>
      <p:pic>
        <p:nvPicPr>
          <p:cNvPr id="175" name="Captura de pantalla 2016-05-18 a las 1.04.36 p.m..png"/>
          <p:cNvPicPr>
            <a:picLocks noChangeAspect="1"/>
          </p:cNvPicPr>
          <p:nvPr/>
        </p:nvPicPr>
        <p:blipFill>
          <a:blip r:embed="rId4">
            <a:extLst/>
          </a:blip>
          <a:srcRect l="2130" t="7751" r="5857" b="5920"/>
          <a:stretch>
            <a:fillRect/>
          </a:stretch>
        </p:blipFill>
        <p:spPr>
          <a:xfrm>
            <a:off x="1544697" y="7225426"/>
            <a:ext cx="2042695" cy="1890131"/>
          </a:xfrm>
          <a:custGeom>
            <a:avLst/>
            <a:gdLst/>
            <a:ahLst/>
            <a:cxnLst>
              <a:cxn ang="0">
                <a:pos x="wd2" y="hd2"/>
              </a:cxn>
              <a:cxn ang="5400000">
                <a:pos x="wd2" y="hd2"/>
              </a:cxn>
              <a:cxn ang="10800000">
                <a:pos x="wd2" y="hd2"/>
              </a:cxn>
              <a:cxn ang="16200000">
                <a:pos x="wd2" y="hd2"/>
              </a:cxn>
            </a:cxnLst>
            <a:rect l="0" t="0" r="r" b="b"/>
            <a:pathLst>
              <a:path w="21509" h="21565" fill="norm" stroke="1" extrusionOk="0">
                <a:moveTo>
                  <a:pt x="16281" y="1"/>
                </a:moveTo>
                <a:cubicBezTo>
                  <a:pt x="15082" y="33"/>
                  <a:pt x="13984" y="756"/>
                  <a:pt x="13385" y="1993"/>
                </a:cubicBezTo>
                <a:cubicBezTo>
                  <a:pt x="12908" y="2978"/>
                  <a:pt x="12784" y="4017"/>
                  <a:pt x="13021" y="5063"/>
                </a:cubicBezTo>
                <a:cubicBezTo>
                  <a:pt x="13330" y="6425"/>
                  <a:pt x="14136" y="7423"/>
                  <a:pt x="15307" y="7893"/>
                </a:cubicBezTo>
                <a:cubicBezTo>
                  <a:pt x="15614" y="8016"/>
                  <a:pt x="15826" y="8038"/>
                  <a:pt x="16457" y="8020"/>
                </a:cubicBezTo>
                <a:cubicBezTo>
                  <a:pt x="17190" y="7999"/>
                  <a:pt x="17256" y="7983"/>
                  <a:pt x="17790" y="7703"/>
                </a:cubicBezTo>
                <a:cubicBezTo>
                  <a:pt x="18906" y="7116"/>
                  <a:pt x="19678" y="5983"/>
                  <a:pt x="19900" y="4610"/>
                </a:cubicBezTo>
                <a:cubicBezTo>
                  <a:pt x="20210" y="2693"/>
                  <a:pt x="19193" y="822"/>
                  <a:pt x="17501" y="205"/>
                </a:cubicBezTo>
                <a:cubicBezTo>
                  <a:pt x="17094" y="56"/>
                  <a:pt x="16681" y="-10"/>
                  <a:pt x="16281" y="1"/>
                </a:cubicBezTo>
                <a:close/>
                <a:moveTo>
                  <a:pt x="5892" y="594"/>
                </a:moveTo>
                <a:cubicBezTo>
                  <a:pt x="5806" y="604"/>
                  <a:pt x="5726" y="625"/>
                  <a:pt x="5662" y="662"/>
                </a:cubicBezTo>
                <a:cubicBezTo>
                  <a:pt x="5385" y="823"/>
                  <a:pt x="1141" y="4556"/>
                  <a:pt x="1040" y="4728"/>
                </a:cubicBezTo>
                <a:cubicBezTo>
                  <a:pt x="991" y="4812"/>
                  <a:pt x="939" y="5119"/>
                  <a:pt x="923" y="5412"/>
                </a:cubicBezTo>
                <a:lnTo>
                  <a:pt x="894" y="5946"/>
                </a:lnTo>
                <a:lnTo>
                  <a:pt x="1717" y="7051"/>
                </a:lnTo>
                <a:cubicBezTo>
                  <a:pt x="2169" y="7658"/>
                  <a:pt x="2623" y="8214"/>
                  <a:pt x="2724" y="8287"/>
                </a:cubicBezTo>
                <a:cubicBezTo>
                  <a:pt x="2839" y="8370"/>
                  <a:pt x="3042" y="8418"/>
                  <a:pt x="3268" y="8418"/>
                </a:cubicBezTo>
                <a:cubicBezTo>
                  <a:pt x="3678" y="8419"/>
                  <a:pt x="3742" y="8377"/>
                  <a:pt x="5061" y="7241"/>
                </a:cubicBezTo>
                <a:cubicBezTo>
                  <a:pt x="8448" y="4322"/>
                  <a:pt x="8187" y="4577"/>
                  <a:pt x="8308" y="4126"/>
                </a:cubicBezTo>
                <a:cubicBezTo>
                  <a:pt x="8449" y="3599"/>
                  <a:pt x="8448" y="3413"/>
                  <a:pt x="8295" y="3089"/>
                </a:cubicBezTo>
                <a:cubicBezTo>
                  <a:pt x="8158" y="2798"/>
                  <a:pt x="6923" y="1101"/>
                  <a:pt x="6640" y="816"/>
                </a:cubicBezTo>
                <a:cubicBezTo>
                  <a:pt x="6475" y="649"/>
                  <a:pt x="6151" y="564"/>
                  <a:pt x="5892" y="594"/>
                </a:cubicBezTo>
                <a:close/>
                <a:moveTo>
                  <a:pt x="2520" y="9134"/>
                </a:moveTo>
                <a:cubicBezTo>
                  <a:pt x="1642" y="9151"/>
                  <a:pt x="941" y="9198"/>
                  <a:pt x="451" y="9274"/>
                </a:cubicBezTo>
                <a:cubicBezTo>
                  <a:pt x="-62" y="9353"/>
                  <a:pt x="-91" y="9365"/>
                  <a:pt x="134" y="9419"/>
                </a:cubicBezTo>
                <a:cubicBezTo>
                  <a:pt x="269" y="9452"/>
                  <a:pt x="789" y="9504"/>
                  <a:pt x="1291" y="9532"/>
                </a:cubicBezTo>
                <a:cubicBezTo>
                  <a:pt x="1793" y="9560"/>
                  <a:pt x="2215" y="9593"/>
                  <a:pt x="2227" y="9605"/>
                </a:cubicBezTo>
                <a:cubicBezTo>
                  <a:pt x="2239" y="9616"/>
                  <a:pt x="2365" y="9611"/>
                  <a:pt x="2507" y="9596"/>
                </a:cubicBezTo>
                <a:cubicBezTo>
                  <a:pt x="2650" y="9581"/>
                  <a:pt x="3905" y="9546"/>
                  <a:pt x="5295" y="9519"/>
                </a:cubicBezTo>
                <a:cubicBezTo>
                  <a:pt x="6684" y="9492"/>
                  <a:pt x="8056" y="9446"/>
                  <a:pt x="8345" y="9419"/>
                </a:cubicBezTo>
                <a:lnTo>
                  <a:pt x="8872" y="9369"/>
                </a:lnTo>
                <a:lnTo>
                  <a:pt x="8416" y="9315"/>
                </a:lnTo>
                <a:cubicBezTo>
                  <a:pt x="8165" y="9284"/>
                  <a:pt x="6920" y="9220"/>
                  <a:pt x="5646" y="9175"/>
                </a:cubicBezTo>
                <a:cubicBezTo>
                  <a:pt x="4452" y="9132"/>
                  <a:pt x="3397" y="9117"/>
                  <a:pt x="2520" y="9134"/>
                </a:cubicBezTo>
                <a:close/>
                <a:moveTo>
                  <a:pt x="14635" y="9156"/>
                </a:moveTo>
                <a:cubicBezTo>
                  <a:pt x="13679" y="9182"/>
                  <a:pt x="12957" y="9240"/>
                  <a:pt x="12629" y="9324"/>
                </a:cubicBezTo>
                <a:lnTo>
                  <a:pt x="12382" y="9387"/>
                </a:lnTo>
                <a:lnTo>
                  <a:pt x="12700" y="9437"/>
                </a:lnTo>
                <a:cubicBezTo>
                  <a:pt x="12873" y="9464"/>
                  <a:pt x="13125" y="9501"/>
                  <a:pt x="13260" y="9519"/>
                </a:cubicBezTo>
                <a:cubicBezTo>
                  <a:pt x="13612" y="9564"/>
                  <a:pt x="20199" y="9483"/>
                  <a:pt x="20911" y="9424"/>
                </a:cubicBezTo>
                <a:lnTo>
                  <a:pt x="21509" y="9374"/>
                </a:lnTo>
                <a:lnTo>
                  <a:pt x="21053" y="9315"/>
                </a:lnTo>
                <a:cubicBezTo>
                  <a:pt x="20803" y="9284"/>
                  <a:pt x="19446" y="9225"/>
                  <a:pt x="18036" y="9179"/>
                </a:cubicBezTo>
                <a:cubicBezTo>
                  <a:pt x="16780" y="9138"/>
                  <a:pt x="15590" y="9130"/>
                  <a:pt x="14635" y="9156"/>
                </a:cubicBezTo>
                <a:close/>
                <a:moveTo>
                  <a:pt x="3418" y="12005"/>
                </a:moveTo>
                <a:cubicBezTo>
                  <a:pt x="3296" y="12008"/>
                  <a:pt x="3158" y="12033"/>
                  <a:pt x="3063" y="12086"/>
                </a:cubicBezTo>
                <a:cubicBezTo>
                  <a:pt x="2977" y="12134"/>
                  <a:pt x="2863" y="12199"/>
                  <a:pt x="2808" y="12226"/>
                </a:cubicBezTo>
                <a:cubicBezTo>
                  <a:pt x="2702" y="12279"/>
                  <a:pt x="2627" y="12398"/>
                  <a:pt x="2557" y="12638"/>
                </a:cubicBezTo>
                <a:cubicBezTo>
                  <a:pt x="2517" y="12776"/>
                  <a:pt x="2508" y="12778"/>
                  <a:pt x="2344" y="12611"/>
                </a:cubicBezTo>
                <a:cubicBezTo>
                  <a:pt x="2183" y="12447"/>
                  <a:pt x="2133" y="12439"/>
                  <a:pt x="1546" y="12480"/>
                </a:cubicBezTo>
                <a:cubicBezTo>
                  <a:pt x="998" y="12519"/>
                  <a:pt x="485" y="12676"/>
                  <a:pt x="485" y="12806"/>
                </a:cubicBezTo>
                <a:cubicBezTo>
                  <a:pt x="485" y="12828"/>
                  <a:pt x="617" y="12824"/>
                  <a:pt x="781" y="12797"/>
                </a:cubicBezTo>
                <a:cubicBezTo>
                  <a:pt x="1319" y="12709"/>
                  <a:pt x="1780" y="12702"/>
                  <a:pt x="1914" y="12779"/>
                </a:cubicBezTo>
                <a:cubicBezTo>
                  <a:pt x="2035" y="12849"/>
                  <a:pt x="2037" y="12863"/>
                  <a:pt x="1930" y="12978"/>
                </a:cubicBezTo>
                <a:cubicBezTo>
                  <a:pt x="1838" y="13078"/>
                  <a:pt x="1791" y="13083"/>
                  <a:pt x="1684" y="13010"/>
                </a:cubicBezTo>
                <a:cubicBezTo>
                  <a:pt x="1578" y="12938"/>
                  <a:pt x="1534" y="12944"/>
                  <a:pt x="1467" y="13032"/>
                </a:cubicBezTo>
                <a:cubicBezTo>
                  <a:pt x="1420" y="13093"/>
                  <a:pt x="1294" y="13141"/>
                  <a:pt x="1187" y="13141"/>
                </a:cubicBezTo>
                <a:cubicBezTo>
                  <a:pt x="976" y="13141"/>
                  <a:pt x="515" y="13543"/>
                  <a:pt x="585" y="13666"/>
                </a:cubicBezTo>
                <a:cubicBezTo>
                  <a:pt x="642" y="13767"/>
                  <a:pt x="804" y="13730"/>
                  <a:pt x="957" y="13580"/>
                </a:cubicBezTo>
                <a:cubicBezTo>
                  <a:pt x="1166" y="13375"/>
                  <a:pt x="1633" y="13224"/>
                  <a:pt x="1780" y="13313"/>
                </a:cubicBezTo>
                <a:cubicBezTo>
                  <a:pt x="1897" y="13384"/>
                  <a:pt x="1894" y="13403"/>
                  <a:pt x="1722" y="13553"/>
                </a:cubicBezTo>
                <a:cubicBezTo>
                  <a:pt x="1605" y="13655"/>
                  <a:pt x="1518" y="13821"/>
                  <a:pt x="1492" y="13997"/>
                </a:cubicBezTo>
                <a:cubicBezTo>
                  <a:pt x="1444" y="14321"/>
                  <a:pt x="1506" y="14667"/>
                  <a:pt x="1613" y="14667"/>
                </a:cubicBezTo>
                <a:cubicBezTo>
                  <a:pt x="1653" y="14667"/>
                  <a:pt x="1670" y="14638"/>
                  <a:pt x="1650" y="14604"/>
                </a:cubicBezTo>
                <a:cubicBezTo>
                  <a:pt x="1631" y="14570"/>
                  <a:pt x="1651" y="14397"/>
                  <a:pt x="1692" y="14219"/>
                </a:cubicBezTo>
                <a:cubicBezTo>
                  <a:pt x="1753" y="13958"/>
                  <a:pt x="1843" y="13830"/>
                  <a:pt x="2148" y="13580"/>
                </a:cubicBezTo>
                <a:cubicBezTo>
                  <a:pt x="2357" y="13409"/>
                  <a:pt x="2549" y="13302"/>
                  <a:pt x="2578" y="13340"/>
                </a:cubicBezTo>
                <a:cubicBezTo>
                  <a:pt x="2789" y="13614"/>
                  <a:pt x="3084" y="14819"/>
                  <a:pt x="3084" y="15414"/>
                </a:cubicBezTo>
                <a:cubicBezTo>
                  <a:pt x="3084" y="15729"/>
                  <a:pt x="3052" y="15797"/>
                  <a:pt x="2846" y="15976"/>
                </a:cubicBezTo>
                <a:cubicBezTo>
                  <a:pt x="2456" y="16313"/>
                  <a:pt x="1744" y="18022"/>
                  <a:pt x="1567" y="19046"/>
                </a:cubicBezTo>
                <a:cubicBezTo>
                  <a:pt x="1525" y="19290"/>
                  <a:pt x="1538" y="19311"/>
                  <a:pt x="1864" y="19489"/>
                </a:cubicBezTo>
                <a:cubicBezTo>
                  <a:pt x="2164" y="19654"/>
                  <a:pt x="2853" y="19863"/>
                  <a:pt x="3364" y="19947"/>
                </a:cubicBezTo>
                <a:cubicBezTo>
                  <a:pt x="3773" y="20014"/>
                  <a:pt x="4785" y="19986"/>
                  <a:pt x="5470" y="19888"/>
                </a:cubicBezTo>
                <a:cubicBezTo>
                  <a:pt x="5875" y="19830"/>
                  <a:pt x="6225" y="19798"/>
                  <a:pt x="6252" y="19815"/>
                </a:cubicBezTo>
                <a:cubicBezTo>
                  <a:pt x="6278" y="19833"/>
                  <a:pt x="6323" y="19813"/>
                  <a:pt x="6348" y="19770"/>
                </a:cubicBezTo>
                <a:cubicBezTo>
                  <a:pt x="6372" y="19728"/>
                  <a:pt x="6441" y="19693"/>
                  <a:pt x="6506" y="19693"/>
                </a:cubicBezTo>
                <a:cubicBezTo>
                  <a:pt x="6572" y="19693"/>
                  <a:pt x="6748" y="19656"/>
                  <a:pt x="6895" y="19612"/>
                </a:cubicBezTo>
                <a:lnTo>
                  <a:pt x="7163" y="19530"/>
                </a:lnTo>
                <a:lnTo>
                  <a:pt x="7133" y="19136"/>
                </a:lnTo>
                <a:cubicBezTo>
                  <a:pt x="7116" y="18919"/>
                  <a:pt x="7086" y="18687"/>
                  <a:pt x="7066" y="18625"/>
                </a:cubicBezTo>
                <a:cubicBezTo>
                  <a:pt x="7047" y="18562"/>
                  <a:pt x="6909" y="18099"/>
                  <a:pt x="6766" y="17597"/>
                </a:cubicBezTo>
                <a:lnTo>
                  <a:pt x="6506" y="16682"/>
                </a:lnTo>
                <a:lnTo>
                  <a:pt x="5976" y="16125"/>
                </a:lnTo>
                <a:lnTo>
                  <a:pt x="5449" y="15568"/>
                </a:lnTo>
                <a:lnTo>
                  <a:pt x="5537" y="15138"/>
                </a:lnTo>
                <a:cubicBezTo>
                  <a:pt x="5585" y="14900"/>
                  <a:pt x="5665" y="14595"/>
                  <a:pt x="5717" y="14459"/>
                </a:cubicBezTo>
                <a:cubicBezTo>
                  <a:pt x="5804" y="14228"/>
                  <a:pt x="5826" y="14216"/>
                  <a:pt x="6009" y="14291"/>
                </a:cubicBezTo>
                <a:cubicBezTo>
                  <a:pt x="6289" y="14406"/>
                  <a:pt x="6438" y="14571"/>
                  <a:pt x="6490" y="14826"/>
                </a:cubicBezTo>
                <a:cubicBezTo>
                  <a:pt x="6551" y="15126"/>
                  <a:pt x="6661" y="15107"/>
                  <a:pt x="6661" y="14794"/>
                </a:cubicBezTo>
                <a:cubicBezTo>
                  <a:pt x="6661" y="14637"/>
                  <a:pt x="6609" y="14484"/>
                  <a:pt x="6523" y="14400"/>
                </a:cubicBezTo>
                <a:cubicBezTo>
                  <a:pt x="6218" y="14100"/>
                  <a:pt x="6616" y="14083"/>
                  <a:pt x="7066" y="14377"/>
                </a:cubicBezTo>
                <a:cubicBezTo>
                  <a:pt x="7261" y="14504"/>
                  <a:pt x="7292" y="14510"/>
                  <a:pt x="7292" y="14409"/>
                </a:cubicBezTo>
                <a:cubicBezTo>
                  <a:pt x="7292" y="14229"/>
                  <a:pt x="7017" y="14068"/>
                  <a:pt x="6590" y="14001"/>
                </a:cubicBezTo>
                <a:cubicBezTo>
                  <a:pt x="6379" y="13969"/>
                  <a:pt x="6216" y="13907"/>
                  <a:pt x="6226" y="13866"/>
                </a:cubicBezTo>
                <a:cubicBezTo>
                  <a:pt x="6259" y="13737"/>
                  <a:pt x="6555" y="13694"/>
                  <a:pt x="6945" y="13761"/>
                </a:cubicBezTo>
                <a:cubicBezTo>
                  <a:pt x="7152" y="13797"/>
                  <a:pt x="7336" y="13809"/>
                  <a:pt x="7351" y="13793"/>
                </a:cubicBezTo>
                <a:cubicBezTo>
                  <a:pt x="7416" y="13722"/>
                  <a:pt x="7057" y="13593"/>
                  <a:pt x="6669" y="13549"/>
                </a:cubicBezTo>
                <a:cubicBezTo>
                  <a:pt x="6342" y="13512"/>
                  <a:pt x="6207" y="13529"/>
                  <a:pt x="6072" y="13626"/>
                </a:cubicBezTo>
                <a:cubicBezTo>
                  <a:pt x="5903" y="13746"/>
                  <a:pt x="5893" y="13743"/>
                  <a:pt x="5775" y="13526"/>
                </a:cubicBezTo>
                <a:cubicBezTo>
                  <a:pt x="5708" y="13403"/>
                  <a:pt x="5628" y="13321"/>
                  <a:pt x="5600" y="13340"/>
                </a:cubicBezTo>
                <a:cubicBezTo>
                  <a:pt x="5571" y="13360"/>
                  <a:pt x="5528" y="13338"/>
                  <a:pt x="5504" y="13295"/>
                </a:cubicBezTo>
                <a:cubicBezTo>
                  <a:pt x="5479" y="13252"/>
                  <a:pt x="5364" y="13218"/>
                  <a:pt x="5249" y="13218"/>
                </a:cubicBezTo>
                <a:cubicBezTo>
                  <a:pt x="5007" y="13218"/>
                  <a:pt x="5036" y="13343"/>
                  <a:pt x="5303" y="13454"/>
                </a:cubicBezTo>
                <a:cubicBezTo>
                  <a:pt x="5486" y="13529"/>
                  <a:pt x="5470" y="13675"/>
                  <a:pt x="5278" y="13675"/>
                </a:cubicBezTo>
                <a:cubicBezTo>
                  <a:pt x="5153" y="13675"/>
                  <a:pt x="4906" y="13889"/>
                  <a:pt x="4906" y="13997"/>
                </a:cubicBezTo>
                <a:cubicBezTo>
                  <a:pt x="4906" y="14035"/>
                  <a:pt x="4941" y="14042"/>
                  <a:pt x="4981" y="14015"/>
                </a:cubicBezTo>
                <a:cubicBezTo>
                  <a:pt x="5022" y="13988"/>
                  <a:pt x="5104" y="13989"/>
                  <a:pt x="5165" y="14015"/>
                </a:cubicBezTo>
                <a:cubicBezTo>
                  <a:pt x="5266" y="14057"/>
                  <a:pt x="5269" y="14072"/>
                  <a:pt x="5165" y="14196"/>
                </a:cubicBezTo>
                <a:cubicBezTo>
                  <a:pt x="5102" y="14271"/>
                  <a:pt x="5028" y="14448"/>
                  <a:pt x="5002" y="14590"/>
                </a:cubicBezTo>
                <a:lnTo>
                  <a:pt x="4956" y="14848"/>
                </a:lnTo>
                <a:lnTo>
                  <a:pt x="5224" y="14567"/>
                </a:lnTo>
                <a:cubicBezTo>
                  <a:pt x="5565" y="14208"/>
                  <a:pt x="5655" y="14288"/>
                  <a:pt x="5504" y="14826"/>
                </a:cubicBezTo>
                <a:cubicBezTo>
                  <a:pt x="5306" y="15528"/>
                  <a:pt x="5270" y="15601"/>
                  <a:pt x="5136" y="15536"/>
                </a:cubicBezTo>
                <a:cubicBezTo>
                  <a:pt x="4933" y="15439"/>
                  <a:pt x="3966" y="15410"/>
                  <a:pt x="3694" y="15491"/>
                </a:cubicBezTo>
                <a:cubicBezTo>
                  <a:pt x="3365" y="15590"/>
                  <a:pt x="3322" y="15530"/>
                  <a:pt x="3188" y="14812"/>
                </a:cubicBezTo>
                <a:cubicBezTo>
                  <a:pt x="3130" y="14501"/>
                  <a:pt x="3047" y="14102"/>
                  <a:pt x="3000" y="13924"/>
                </a:cubicBezTo>
                <a:cubicBezTo>
                  <a:pt x="2864" y="13410"/>
                  <a:pt x="3004" y="13355"/>
                  <a:pt x="3372" y="13780"/>
                </a:cubicBezTo>
                <a:cubicBezTo>
                  <a:pt x="3713" y="14173"/>
                  <a:pt x="3810" y="14128"/>
                  <a:pt x="3665" y="13648"/>
                </a:cubicBezTo>
                <a:cubicBezTo>
                  <a:pt x="3586" y="13388"/>
                  <a:pt x="3513" y="13301"/>
                  <a:pt x="3289" y="13195"/>
                </a:cubicBezTo>
                <a:cubicBezTo>
                  <a:pt x="3136" y="13124"/>
                  <a:pt x="3013" y="13036"/>
                  <a:pt x="3013" y="12996"/>
                </a:cubicBezTo>
                <a:cubicBezTo>
                  <a:pt x="3013" y="12854"/>
                  <a:pt x="3156" y="12834"/>
                  <a:pt x="3381" y="12942"/>
                </a:cubicBezTo>
                <a:cubicBezTo>
                  <a:pt x="3906" y="13195"/>
                  <a:pt x="3974" y="13167"/>
                  <a:pt x="3677" y="12820"/>
                </a:cubicBezTo>
                <a:cubicBezTo>
                  <a:pt x="3562" y="12685"/>
                  <a:pt x="3425" y="12611"/>
                  <a:pt x="3293" y="12611"/>
                </a:cubicBezTo>
                <a:cubicBezTo>
                  <a:pt x="3054" y="12611"/>
                  <a:pt x="2946" y="12478"/>
                  <a:pt x="3130" y="12412"/>
                </a:cubicBezTo>
                <a:cubicBezTo>
                  <a:pt x="3466" y="12292"/>
                  <a:pt x="3714" y="12137"/>
                  <a:pt x="3677" y="12072"/>
                </a:cubicBezTo>
                <a:cubicBezTo>
                  <a:pt x="3649" y="12023"/>
                  <a:pt x="3541" y="12001"/>
                  <a:pt x="3418" y="12005"/>
                </a:cubicBezTo>
                <a:close/>
                <a:moveTo>
                  <a:pt x="16306" y="13200"/>
                </a:moveTo>
                <a:cubicBezTo>
                  <a:pt x="16096" y="13196"/>
                  <a:pt x="15873" y="13210"/>
                  <a:pt x="15638" y="13245"/>
                </a:cubicBezTo>
                <a:cubicBezTo>
                  <a:pt x="14977" y="13343"/>
                  <a:pt x="14979" y="13330"/>
                  <a:pt x="15337" y="14509"/>
                </a:cubicBezTo>
                <a:cubicBezTo>
                  <a:pt x="15640" y="15507"/>
                  <a:pt x="15648" y="15539"/>
                  <a:pt x="15521" y="15677"/>
                </a:cubicBezTo>
                <a:cubicBezTo>
                  <a:pt x="15394" y="15815"/>
                  <a:pt x="15370" y="15807"/>
                  <a:pt x="14710" y="15437"/>
                </a:cubicBezTo>
                <a:cubicBezTo>
                  <a:pt x="14334" y="15226"/>
                  <a:pt x="14034" y="15097"/>
                  <a:pt x="14033" y="15147"/>
                </a:cubicBezTo>
                <a:cubicBezTo>
                  <a:pt x="14031" y="15196"/>
                  <a:pt x="13969" y="15373"/>
                  <a:pt x="13895" y="15541"/>
                </a:cubicBezTo>
                <a:cubicBezTo>
                  <a:pt x="13820" y="15709"/>
                  <a:pt x="13754" y="15890"/>
                  <a:pt x="13753" y="15944"/>
                </a:cubicBezTo>
                <a:cubicBezTo>
                  <a:pt x="13752" y="15998"/>
                  <a:pt x="13706" y="16060"/>
                  <a:pt x="13648" y="16084"/>
                </a:cubicBezTo>
                <a:cubicBezTo>
                  <a:pt x="13589" y="16109"/>
                  <a:pt x="13544" y="16225"/>
                  <a:pt x="13544" y="16347"/>
                </a:cubicBezTo>
                <a:cubicBezTo>
                  <a:pt x="13544" y="16466"/>
                  <a:pt x="13496" y="16590"/>
                  <a:pt x="13444" y="16623"/>
                </a:cubicBezTo>
                <a:cubicBezTo>
                  <a:pt x="13391" y="16657"/>
                  <a:pt x="13351" y="16772"/>
                  <a:pt x="13356" y="16877"/>
                </a:cubicBezTo>
                <a:cubicBezTo>
                  <a:pt x="13361" y="17001"/>
                  <a:pt x="13335" y="17059"/>
                  <a:pt x="13272" y="17044"/>
                </a:cubicBezTo>
                <a:cubicBezTo>
                  <a:pt x="13046" y="16992"/>
                  <a:pt x="13388" y="18053"/>
                  <a:pt x="13770" y="18579"/>
                </a:cubicBezTo>
                <a:cubicBezTo>
                  <a:pt x="14184" y="19151"/>
                  <a:pt x="14714" y="19537"/>
                  <a:pt x="15358" y="19738"/>
                </a:cubicBezTo>
                <a:cubicBezTo>
                  <a:pt x="15574" y="19806"/>
                  <a:pt x="15901" y="19828"/>
                  <a:pt x="16348" y="19802"/>
                </a:cubicBezTo>
                <a:cubicBezTo>
                  <a:pt x="16715" y="19780"/>
                  <a:pt x="17149" y="19763"/>
                  <a:pt x="17309" y="19766"/>
                </a:cubicBezTo>
                <a:cubicBezTo>
                  <a:pt x="17634" y="19770"/>
                  <a:pt x="17927" y="19568"/>
                  <a:pt x="17928" y="19340"/>
                </a:cubicBezTo>
                <a:cubicBezTo>
                  <a:pt x="17928" y="19263"/>
                  <a:pt x="17969" y="19200"/>
                  <a:pt x="18015" y="19200"/>
                </a:cubicBezTo>
                <a:cubicBezTo>
                  <a:pt x="18062" y="19199"/>
                  <a:pt x="18138" y="19152"/>
                  <a:pt x="18187" y="19100"/>
                </a:cubicBezTo>
                <a:cubicBezTo>
                  <a:pt x="18316" y="18960"/>
                  <a:pt x="18380" y="18985"/>
                  <a:pt x="18454" y="19195"/>
                </a:cubicBezTo>
                <a:cubicBezTo>
                  <a:pt x="18567" y="19518"/>
                  <a:pt x="19142" y="19553"/>
                  <a:pt x="19294" y="19245"/>
                </a:cubicBezTo>
                <a:cubicBezTo>
                  <a:pt x="19445" y="18940"/>
                  <a:pt x="19321" y="16119"/>
                  <a:pt x="19127" y="15446"/>
                </a:cubicBezTo>
                <a:cubicBezTo>
                  <a:pt x="18953" y="14840"/>
                  <a:pt x="18479" y="14148"/>
                  <a:pt x="17994" y="13789"/>
                </a:cubicBezTo>
                <a:cubicBezTo>
                  <a:pt x="17470" y="13400"/>
                  <a:pt x="16938" y="13212"/>
                  <a:pt x="16306" y="13200"/>
                </a:cubicBezTo>
                <a:close/>
                <a:moveTo>
                  <a:pt x="15420" y="21156"/>
                </a:moveTo>
                <a:cubicBezTo>
                  <a:pt x="14646" y="21159"/>
                  <a:pt x="13987" y="21179"/>
                  <a:pt x="13611" y="21210"/>
                </a:cubicBezTo>
                <a:cubicBezTo>
                  <a:pt x="12128" y="21334"/>
                  <a:pt x="12094" y="21421"/>
                  <a:pt x="13473" y="21550"/>
                </a:cubicBezTo>
                <a:cubicBezTo>
                  <a:pt x="13904" y="21590"/>
                  <a:pt x="18449" y="21542"/>
                  <a:pt x="19791" y="21482"/>
                </a:cubicBezTo>
                <a:cubicBezTo>
                  <a:pt x="21143" y="21421"/>
                  <a:pt x="21125" y="21422"/>
                  <a:pt x="21125" y="21364"/>
                </a:cubicBezTo>
                <a:cubicBezTo>
                  <a:pt x="21125" y="21246"/>
                  <a:pt x="17744" y="21145"/>
                  <a:pt x="15420" y="21156"/>
                </a:cubicBezTo>
                <a:close/>
                <a:moveTo>
                  <a:pt x="5190" y="21169"/>
                </a:moveTo>
                <a:cubicBezTo>
                  <a:pt x="2616" y="21119"/>
                  <a:pt x="741" y="21200"/>
                  <a:pt x="493" y="21373"/>
                </a:cubicBezTo>
                <a:cubicBezTo>
                  <a:pt x="405" y="21434"/>
                  <a:pt x="429" y="21444"/>
                  <a:pt x="597" y="21414"/>
                </a:cubicBezTo>
                <a:cubicBezTo>
                  <a:pt x="717" y="21392"/>
                  <a:pt x="843" y="21408"/>
                  <a:pt x="877" y="21446"/>
                </a:cubicBezTo>
                <a:cubicBezTo>
                  <a:pt x="912" y="21483"/>
                  <a:pt x="1163" y="21527"/>
                  <a:pt x="1433" y="21545"/>
                </a:cubicBezTo>
                <a:cubicBezTo>
                  <a:pt x="1923" y="21578"/>
                  <a:pt x="7598" y="21520"/>
                  <a:pt x="8065" y="21477"/>
                </a:cubicBezTo>
                <a:cubicBezTo>
                  <a:pt x="8200" y="21465"/>
                  <a:pt x="8549" y="21450"/>
                  <a:pt x="8838" y="21446"/>
                </a:cubicBezTo>
                <a:cubicBezTo>
                  <a:pt x="9161" y="21440"/>
                  <a:pt x="9325" y="21417"/>
                  <a:pt x="9260" y="21378"/>
                </a:cubicBezTo>
                <a:cubicBezTo>
                  <a:pt x="9101" y="21281"/>
                  <a:pt x="8012" y="21224"/>
                  <a:pt x="5190" y="21169"/>
                </a:cubicBezTo>
                <a:close/>
              </a:path>
            </a:pathLst>
          </a:custGeom>
          <a:ln w="12700">
            <a:miter lim="400000"/>
          </a:ln>
        </p:spPr>
      </p:pic>
      <p:pic>
        <p:nvPicPr>
          <p:cNvPr id="176" name="Captura de pantalla 2016-05-18 a las 1.00.49 p.m..png"/>
          <p:cNvPicPr>
            <a:picLocks noChangeAspect="1"/>
          </p:cNvPicPr>
          <p:nvPr/>
        </p:nvPicPr>
        <p:blipFill>
          <a:blip r:embed="rId5">
            <a:extLst/>
          </a:blip>
          <a:srcRect l="24881" t="6513" r="22073" b="10014"/>
          <a:stretch>
            <a:fillRect/>
          </a:stretch>
        </p:blipFill>
        <p:spPr>
          <a:xfrm>
            <a:off x="5278099" y="7366113"/>
            <a:ext cx="644854" cy="1608756"/>
          </a:xfrm>
          <a:custGeom>
            <a:avLst/>
            <a:gdLst/>
            <a:ahLst/>
            <a:cxnLst>
              <a:cxn ang="0">
                <a:pos x="wd2" y="hd2"/>
              </a:cxn>
              <a:cxn ang="5400000">
                <a:pos x="wd2" y="hd2"/>
              </a:cxn>
              <a:cxn ang="10800000">
                <a:pos x="wd2" y="hd2"/>
              </a:cxn>
              <a:cxn ang="16200000">
                <a:pos x="wd2" y="hd2"/>
              </a:cxn>
            </a:cxnLst>
            <a:rect l="0" t="0" r="r" b="b"/>
            <a:pathLst>
              <a:path w="21519" h="21306" fill="norm" stroke="1" extrusionOk="0">
                <a:moveTo>
                  <a:pt x="10060" y="18"/>
                </a:moveTo>
                <a:cubicBezTo>
                  <a:pt x="9394" y="53"/>
                  <a:pt x="8724" y="129"/>
                  <a:pt x="8074" y="260"/>
                </a:cubicBezTo>
                <a:cubicBezTo>
                  <a:pt x="5809" y="717"/>
                  <a:pt x="4742" y="2146"/>
                  <a:pt x="5968" y="3083"/>
                </a:cubicBezTo>
                <a:cubicBezTo>
                  <a:pt x="6518" y="3503"/>
                  <a:pt x="6461" y="3528"/>
                  <a:pt x="4670" y="3656"/>
                </a:cubicBezTo>
                <a:cubicBezTo>
                  <a:pt x="2820" y="3788"/>
                  <a:pt x="1768" y="4074"/>
                  <a:pt x="896" y="4675"/>
                </a:cubicBezTo>
                <a:cubicBezTo>
                  <a:pt x="158" y="5184"/>
                  <a:pt x="132" y="5304"/>
                  <a:pt x="35" y="8628"/>
                </a:cubicBezTo>
                <a:cubicBezTo>
                  <a:pt x="-52" y="11586"/>
                  <a:pt x="2" y="12116"/>
                  <a:pt x="458" y="12496"/>
                </a:cubicBezTo>
                <a:cubicBezTo>
                  <a:pt x="958" y="12912"/>
                  <a:pt x="1882" y="13149"/>
                  <a:pt x="3372" y="13243"/>
                </a:cubicBezTo>
                <a:cubicBezTo>
                  <a:pt x="3999" y="13282"/>
                  <a:pt x="4023" y="13408"/>
                  <a:pt x="4180" y="16917"/>
                </a:cubicBezTo>
                <a:lnTo>
                  <a:pt x="4352" y="20549"/>
                </a:lnTo>
                <a:lnTo>
                  <a:pt x="5412" y="20922"/>
                </a:lnTo>
                <a:cubicBezTo>
                  <a:pt x="6608" y="21344"/>
                  <a:pt x="8572" y="21428"/>
                  <a:pt x="10060" y="21121"/>
                </a:cubicBezTo>
                <a:cubicBezTo>
                  <a:pt x="10766" y="20976"/>
                  <a:pt x="10985" y="20975"/>
                  <a:pt x="11491" y="21121"/>
                </a:cubicBezTo>
                <a:cubicBezTo>
                  <a:pt x="12856" y="21516"/>
                  <a:pt x="16052" y="21223"/>
                  <a:pt x="16921" y="20622"/>
                </a:cubicBezTo>
                <a:cubicBezTo>
                  <a:pt x="17230" y="20408"/>
                  <a:pt x="17369" y="19065"/>
                  <a:pt x="17490" y="15345"/>
                </a:cubicBezTo>
                <a:lnTo>
                  <a:pt x="17649" y="10352"/>
                </a:lnTo>
                <a:lnTo>
                  <a:pt x="19053" y="10168"/>
                </a:lnTo>
                <a:cubicBezTo>
                  <a:pt x="21364" y="9864"/>
                  <a:pt x="21548" y="9633"/>
                  <a:pt x="21517" y="7256"/>
                </a:cubicBezTo>
                <a:cubicBezTo>
                  <a:pt x="21495" y="5602"/>
                  <a:pt x="21395" y="5121"/>
                  <a:pt x="20960" y="4791"/>
                </a:cubicBezTo>
                <a:cubicBezTo>
                  <a:pt x="20234" y="4239"/>
                  <a:pt x="18582" y="3767"/>
                  <a:pt x="17000" y="3656"/>
                </a:cubicBezTo>
                <a:cubicBezTo>
                  <a:pt x="15199" y="3528"/>
                  <a:pt x="15154" y="3506"/>
                  <a:pt x="15742" y="3056"/>
                </a:cubicBezTo>
                <a:cubicBezTo>
                  <a:pt x="16433" y="2529"/>
                  <a:pt x="16219" y="1401"/>
                  <a:pt x="15332" y="928"/>
                </a:cubicBezTo>
                <a:cubicBezTo>
                  <a:pt x="14035" y="236"/>
                  <a:pt x="12061" y="-84"/>
                  <a:pt x="10060" y="18"/>
                </a:cubicBezTo>
                <a:close/>
              </a:path>
            </a:pathLst>
          </a:custGeom>
          <a:ln w="12700">
            <a:miter lim="400000"/>
          </a:ln>
        </p:spPr>
      </p:pic>
      <p:pic>
        <p:nvPicPr>
          <p:cNvPr id="177" name="Captura de pantalla 2016-05-18 a las 1.00.49 p.m..png"/>
          <p:cNvPicPr>
            <a:picLocks noChangeAspect="1"/>
          </p:cNvPicPr>
          <p:nvPr/>
        </p:nvPicPr>
        <p:blipFill>
          <a:blip r:embed="rId5">
            <a:extLst/>
          </a:blip>
          <a:srcRect l="24881" t="6513" r="22073" b="10014"/>
          <a:stretch>
            <a:fillRect/>
          </a:stretch>
        </p:blipFill>
        <p:spPr>
          <a:xfrm>
            <a:off x="4494960" y="7366113"/>
            <a:ext cx="644854" cy="1608756"/>
          </a:xfrm>
          <a:custGeom>
            <a:avLst/>
            <a:gdLst/>
            <a:ahLst/>
            <a:cxnLst>
              <a:cxn ang="0">
                <a:pos x="wd2" y="hd2"/>
              </a:cxn>
              <a:cxn ang="5400000">
                <a:pos x="wd2" y="hd2"/>
              </a:cxn>
              <a:cxn ang="10800000">
                <a:pos x="wd2" y="hd2"/>
              </a:cxn>
              <a:cxn ang="16200000">
                <a:pos x="wd2" y="hd2"/>
              </a:cxn>
            </a:cxnLst>
            <a:rect l="0" t="0" r="r" b="b"/>
            <a:pathLst>
              <a:path w="21519" h="21306" fill="norm" stroke="1" extrusionOk="0">
                <a:moveTo>
                  <a:pt x="10060" y="18"/>
                </a:moveTo>
                <a:cubicBezTo>
                  <a:pt x="9394" y="53"/>
                  <a:pt x="8724" y="129"/>
                  <a:pt x="8074" y="260"/>
                </a:cubicBezTo>
                <a:cubicBezTo>
                  <a:pt x="5809" y="717"/>
                  <a:pt x="4742" y="2146"/>
                  <a:pt x="5968" y="3083"/>
                </a:cubicBezTo>
                <a:cubicBezTo>
                  <a:pt x="6518" y="3503"/>
                  <a:pt x="6461" y="3528"/>
                  <a:pt x="4670" y="3656"/>
                </a:cubicBezTo>
                <a:cubicBezTo>
                  <a:pt x="2820" y="3788"/>
                  <a:pt x="1768" y="4074"/>
                  <a:pt x="896" y="4675"/>
                </a:cubicBezTo>
                <a:cubicBezTo>
                  <a:pt x="158" y="5184"/>
                  <a:pt x="132" y="5304"/>
                  <a:pt x="35" y="8628"/>
                </a:cubicBezTo>
                <a:cubicBezTo>
                  <a:pt x="-52" y="11586"/>
                  <a:pt x="2" y="12116"/>
                  <a:pt x="458" y="12496"/>
                </a:cubicBezTo>
                <a:cubicBezTo>
                  <a:pt x="958" y="12912"/>
                  <a:pt x="1882" y="13149"/>
                  <a:pt x="3372" y="13243"/>
                </a:cubicBezTo>
                <a:cubicBezTo>
                  <a:pt x="3999" y="13282"/>
                  <a:pt x="4023" y="13408"/>
                  <a:pt x="4180" y="16917"/>
                </a:cubicBezTo>
                <a:lnTo>
                  <a:pt x="4352" y="20549"/>
                </a:lnTo>
                <a:lnTo>
                  <a:pt x="5412" y="20922"/>
                </a:lnTo>
                <a:cubicBezTo>
                  <a:pt x="6608" y="21344"/>
                  <a:pt x="8572" y="21428"/>
                  <a:pt x="10060" y="21121"/>
                </a:cubicBezTo>
                <a:cubicBezTo>
                  <a:pt x="10766" y="20976"/>
                  <a:pt x="10985" y="20975"/>
                  <a:pt x="11491" y="21121"/>
                </a:cubicBezTo>
                <a:cubicBezTo>
                  <a:pt x="12856" y="21516"/>
                  <a:pt x="16052" y="21223"/>
                  <a:pt x="16921" y="20622"/>
                </a:cubicBezTo>
                <a:cubicBezTo>
                  <a:pt x="17230" y="20408"/>
                  <a:pt x="17369" y="19065"/>
                  <a:pt x="17490" y="15345"/>
                </a:cubicBezTo>
                <a:lnTo>
                  <a:pt x="17649" y="10352"/>
                </a:lnTo>
                <a:lnTo>
                  <a:pt x="19053" y="10168"/>
                </a:lnTo>
                <a:cubicBezTo>
                  <a:pt x="21364" y="9864"/>
                  <a:pt x="21548" y="9633"/>
                  <a:pt x="21517" y="7256"/>
                </a:cubicBezTo>
                <a:cubicBezTo>
                  <a:pt x="21495" y="5602"/>
                  <a:pt x="21395" y="5121"/>
                  <a:pt x="20960" y="4791"/>
                </a:cubicBezTo>
                <a:cubicBezTo>
                  <a:pt x="20234" y="4239"/>
                  <a:pt x="18582" y="3767"/>
                  <a:pt x="17000" y="3656"/>
                </a:cubicBezTo>
                <a:cubicBezTo>
                  <a:pt x="15199" y="3528"/>
                  <a:pt x="15154" y="3506"/>
                  <a:pt x="15742" y="3056"/>
                </a:cubicBezTo>
                <a:cubicBezTo>
                  <a:pt x="16433" y="2529"/>
                  <a:pt x="16219" y="1401"/>
                  <a:pt x="15332" y="928"/>
                </a:cubicBezTo>
                <a:cubicBezTo>
                  <a:pt x="14035" y="236"/>
                  <a:pt x="12061" y="-84"/>
                  <a:pt x="10060" y="18"/>
                </a:cubicBezTo>
                <a:close/>
              </a:path>
            </a:pathLst>
          </a:custGeom>
          <a:ln w="12700">
            <a:miter lim="400000"/>
          </a:ln>
        </p:spPr>
      </p:pic>
      <p:pic>
        <p:nvPicPr>
          <p:cNvPr id="178" name="Captura de pantalla 2016-05-18 a las 1.00.49 p.m..png"/>
          <p:cNvPicPr>
            <a:picLocks noChangeAspect="1"/>
          </p:cNvPicPr>
          <p:nvPr/>
        </p:nvPicPr>
        <p:blipFill>
          <a:blip r:embed="rId5">
            <a:extLst/>
          </a:blip>
          <a:srcRect l="24881" t="6513" r="22073" b="10014"/>
          <a:stretch>
            <a:fillRect/>
          </a:stretch>
        </p:blipFill>
        <p:spPr>
          <a:xfrm>
            <a:off x="4834511" y="7366113"/>
            <a:ext cx="644853" cy="1608756"/>
          </a:xfrm>
          <a:custGeom>
            <a:avLst/>
            <a:gdLst/>
            <a:ahLst/>
            <a:cxnLst>
              <a:cxn ang="0">
                <a:pos x="wd2" y="hd2"/>
              </a:cxn>
              <a:cxn ang="5400000">
                <a:pos x="wd2" y="hd2"/>
              </a:cxn>
              <a:cxn ang="10800000">
                <a:pos x="wd2" y="hd2"/>
              </a:cxn>
              <a:cxn ang="16200000">
                <a:pos x="wd2" y="hd2"/>
              </a:cxn>
            </a:cxnLst>
            <a:rect l="0" t="0" r="r" b="b"/>
            <a:pathLst>
              <a:path w="21519" h="21306" fill="norm" stroke="1" extrusionOk="0">
                <a:moveTo>
                  <a:pt x="10060" y="18"/>
                </a:moveTo>
                <a:cubicBezTo>
                  <a:pt x="9394" y="53"/>
                  <a:pt x="8724" y="129"/>
                  <a:pt x="8074" y="260"/>
                </a:cubicBezTo>
                <a:cubicBezTo>
                  <a:pt x="5809" y="717"/>
                  <a:pt x="4742" y="2146"/>
                  <a:pt x="5968" y="3083"/>
                </a:cubicBezTo>
                <a:cubicBezTo>
                  <a:pt x="6518" y="3503"/>
                  <a:pt x="6461" y="3528"/>
                  <a:pt x="4670" y="3656"/>
                </a:cubicBezTo>
                <a:cubicBezTo>
                  <a:pt x="2820" y="3788"/>
                  <a:pt x="1768" y="4074"/>
                  <a:pt x="896" y="4675"/>
                </a:cubicBezTo>
                <a:cubicBezTo>
                  <a:pt x="158" y="5184"/>
                  <a:pt x="132" y="5304"/>
                  <a:pt x="35" y="8628"/>
                </a:cubicBezTo>
                <a:cubicBezTo>
                  <a:pt x="-52" y="11586"/>
                  <a:pt x="2" y="12116"/>
                  <a:pt x="458" y="12496"/>
                </a:cubicBezTo>
                <a:cubicBezTo>
                  <a:pt x="958" y="12912"/>
                  <a:pt x="1882" y="13149"/>
                  <a:pt x="3372" y="13243"/>
                </a:cubicBezTo>
                <a:cubicBezTo>
                  <a:pt x="3999" y="13282"/>
                  <a:pt x="4023" y="13408"/>
                  <a:pt x="4180" y="16917"/>
                </a:cubicBezTo>
                <a:lnTo>
                  <a:pt x="4352" y="20549"/>
                </a:lnTo>
                <a:lnTo>
                  <a:pt x="5412" y="20922"/>
                </a:lnTo>
                <a:cubicBezTo>
                  <a:pt x="6608" y="21344"/>
                  <a:pt x="8572" y="21428"/>
                  <a:pt x="10060" y="21121"/>
                </a:cubicBezTo>
                <a:cubicBezTo>
                  <a:pt x="10766" y="20976"/>
                  <a:pt x="10985" y="20975"/>
                  <a:pt x="11491" y="21121"/>
                </a:cubicBezTo>
                <a:cubicBezTo>
                  <a:pt x="12856" y="21516"/>
                  <a:pt x="16052" y="21223"/>
                  <a:pt x="16921" y="20622"/>
                </a:cubicBezTo>
                <a:cubicBezTo>
                  <a:pt x="17230" y="20408"/>
                  <a:pt x="17369" y="19065"/>
                  <a:pt x="17490" y="15345"/>
                </a:cubicBezTo>
                <a:lnTo>
                  <a:pt x="17649" y="10352"/>
                </a:lnTo>
                <a:lnTo>
                  <a:pt x="19053" y="10168"/>
                </a:lnTo>
                <a:cubicBezTo>
                  <a:pt x="21364" y="9864"/>
                  <a:pt x="21548" y="9633"/>
                  <a:pt x="21517" y="7256"/>
                </a:cubicBezTo>
                <a:cubicBezTo>
                  <a:pt x="21495" y="5602"/>
                  <a:pt x="21395" y="5121"/>
                  <a:pt x="20960" y="4791"/>
                </a:cubicBezTo>
                <a:cubicBezTo>
                  <a:pt x="20234" y="4239"/>
                  <a:pt x="18582" y="3767"/>
                  <a:pt x="17000" y="3656"/>
                </a:cubicBezTo>
                <a:cubicBezTo>
                  <a:pt x="15199" y="3528"/>
                  <a:pt x="15154" y="3506"/>
                  <a:pt x="15742" y="3056"/>
                </a:cubicBezTo>
                <a:cubicBezTo>
                  <a:pt x="16433" y="2529"/>
                  <a:pt x="16219" y="1401"/>
                  <a:pt x="15332" y="928"/>
                </a:cubicBezTo>
                <a:cubicBezTo>
                  <a:pt x="14035" y="236"/>
                  <a:pt x="12061" y="-84"/>
                  <a:pt x="10060" y="18"/>
                </a:cubicBezTo>
                <a:close/>
              </a:path>
            </a:pathLst>
          </a:custGeom>
          <a:ln w="12700">
            <a:miter lim="400000"/>
          </a:ln>
        </p:spPr>
      </p:pic>
      <p:pic>
        <p:nvPicPr>
          <p:cNvPr id="179" name="Logo.jpg"/>
          <p:cNvPicPr>
            <a:picLocks noChangeAspect="1"/>
          </p:cNvPicPr>
          <p:nvPr/>
        </p:nvPicPr>
        <p:blipFill>
          <a:blip r:embed="rId6">
            <a:extLst/>
          </a:blip>
          <a:srcRect l="0" t="0" r="0" b="0"/>
          <a:stretch>
            <a:fillRect/>
          </a:stretch>
        </p:blipFill>
        <p:spPr>
          <a:xfrm>
            <a:off x="6458230" y="7078291"/>
            <a:ext cx="2705073" cy="2184378"/>
          </a:xfrm>
          <a:prstGeom prst="rect">
            <a:avLst/>
          </a:prstGeom>
          <a:ln w="12700">
            <a:miter lim="400000"/>
          </a:ln>
        </p:spPr>
      </p:pic>
      <p:pic>
        <p:nvPicPr>
          <p:cNvPr id="180" name="Captura de pantalla 2016-05-18 a las 12.30.56 p.m..png"/>
          <p:cNvPicPr>
            <a:picLocks noChangeAspect="1"/>
          </p:cNvPicPr>
          <p:nvPr/>
        </p:nvPicPr>
        <p:blipFill>
          <a:blip r:embed="rId7">
            <a:extLst/>
          </a:blip>
          <a:srcRect l="1336" t="4799" r="57" b="0"/>
          <a:stretch>
            <a:fillRect/>
          </a:stretch>
        </p:blipFill>
        <p:spPr>
          <a:xfrm>
            <a:off x="10142198" y="7436074"/>
            <a:ext cx="1512151" cy="1468667"/>
          </a:xfrm>
          <a:custGeom>
            <a:avLst/>
            <a:gdLst/>
            <a:ahLst/>
            <a:cxnLst>
              <a:cxn ang="0">
                <a:pos x="wd2" y="hd2"/>
              </a:cxn>
              <a:cxn ang="5400000">
                <a:pos x="wd2" y="hd2"/>
              </a:cxn>
              <a:cxn ang="10800000">
                <a:pos x="wd2" y="hd2"/>
              </a:cxn>
              <a:cxn ang="16200000">
                <a:pos x="wd2" y="hd2"/>
              </a:cxn>
            </a:cxnLst>
            <a:rect l="0" t="0" r="r" b="b"/>
            <a:pathLst>
              <a:path w="21469" h="21600" fill="norm" stroke="1" extrusionOk="0">
                <a:moveTo>
                  <a:pt x="2300" y="0"/>
                </a:moveTo>
                <a:cubicBezTo>
                  <a:pt x="2201" y="0"/>
                  <a:pt x="2129" y="29"/>
                  <a:pt x="2046" y="82"/>
                </a:cubicBezTo>
                <a:cubicBezTo>
                  <a:pt x="1938" y="152"/>
                  <a:pt x="1736" y="235"/>
                  <a:pt x="1595" y="269"/>
                </a:cubicBezTo>
                <a:cubicBezTo>
                  <a:pt x="1248" y="352"/>
                  <a:pt x="583" y="787"/>
                  <a:pt x="367" y="1074"/>
                </a:cubicBezTo>
                <a:cubicBezTo>
                  <a:pt x="27" y="1527"/>
                  <a:pt x="-131" y="3052"/>
                  <a:pt x="130" y="3350"/>
                </a:cubicBezTo>
                <a:cubicBezTo>
                  <a:pt x="215" y="3447"/>
                  <a:pt x="256" y="3525"/>
                  <a:pt x="226" y="3525"/>
                </a:cubicBezTo>
                <a:cubicBezTo>
                  <a:pt x="196" y="3525"/>
                  <a:pt x="217" y="3644"/>
                  <a:pt x="265" y="3788"/>
                </a:cubicBezTo>
                <a:cubicBezTo>
                  <a:pt x="370" y="4098"/>
                  <a:pt x="1012" y="4809"/>
                  <a:pt x="1263" y="4891"/>
                </a:cubicBezTo>
                <a:cubicBezTo>
                  <a:pt x="1497" y="4968"/>
                  <a:pt x="2446" y="5947"/>
                  <a:pt x="2632" y="6303"/>
                </a:cubicBezTo>
                <a:cubicBezTo>
                  <a:pt x="2713" y="6459"/>
                  <a:pt x="2873" y="7000"/>
                  <a:pt x="2987" y="7506"/>
                </a:cubicBezTo>
                <a:cubicBezTo>
                  <a:pt x="3101" y="8011"/>
                  <a:pt x="3230" y="8446"/>
                  <a:pt x="3274" y="8475"/>
                </a:cubicBezTo>
                <a:cubicBezTo>
                  <a:pt x="3319" y="8503"/>
                  <a:pt x="3353" y="8619"/>
                  <a:pt x="3353" y="8737"/>
                </a:cubicBezTo>
                <a:cubicBezTo>
                  <a:pt x="3353" y="8855"/>
                  <a:pt x="3383" y="8984"/>
                  <a:pt x="3421" y="9023"/>
                </a:cubicBezTo>
                <a:cubicBezTo>
                  <a:pt x="3458" y="9062"/>
                  <a:pt x="3537" y="9331"/>
                  <a:pt x="3596" y="9624"/>
                </a:cubicBezTo>
                <a:cubicBezTo>
                  <a:pt x="3753" y="10418"/>
                  <a:pt x="3903" y="10991"/>
                  <a:pt x="3979" y="11101"/>
                </a:cubicBezTo>
                <a:cubicBezTo>
                  <a:pt x="4106" y="11286"/>
                  <a:pt x="4273" y="11901"/>
                  <a:pt x="4221" y="11988"/>
                </a:cubicBezTo>
                <a:cubicBezTo>
                  <a:pt x="4192" y="12036"/>
                  <a:pt x="4220" y="12197"/>
                  <a:pt x="4277" y="12344"/>
                </a:cubicBezTo>
                <a:cubicBezTo>
                  <a:pt x="4461" y="12811"/>
                  <a:pt x="4527" y="13709"/>
                  <a:pt x="4418" y="14211"/>
                </a:cubicBezTo>
                <a:cubicBezTo>
                  <a:pt x="4361" y="14475"/>
                  <a:pt x="4168" y="14888"/>
                  <a:pt x="3979" y="15157"/>
                </a:cubicBezTo>
                <a:cubicBezTo>
                  <a:pt x="3793" y="15421"/>
                  <a:pt x="3646" y="15697"/>
                  <a:pt x="3652" y="15770"/>
                </a:cubicBezTo>
                <a:cubicBezTo>
                  <a:pt x="3658" y="15843"/>
                  <a:pt x="3551" y="16146"/>
                  <a:pt x="3415" y="16447"/>
                </a:cubicBezTo>
                <a:cubicBezTo>
                  <a:pt x="3279" y="16748"/>
                  <a:pt x="3189" y="17040"/>
                  <a:pt x="3218" y="17089"/>
                </a:cubicBezTo>
                <a:cubicBezTo>
                  <a:pt x="3247" y="17137"/>
                  <a:pt x="3222" y="17197"/>
                  <a:pt x="3156" y="17223"/>
                </a:cubicBezTo>
                <a:cubicBezTo>
                  <a:pt x="3034" y="17271"/>
                  <a:pt x="2997" y="17969"/>
                  <a:pt x="3111" y="18087"/>
                </a:cubicBezTo>
                <a:cubicBezTo>
                  <a:pt x="3143" y="18120"/>
                  <a:pt x="3167" y="18241"/>
                  <a:pt x="3167" y="18355"/>
                </a:cubicBezTo>
                <a:cubicBezTo>
                  <a:pt x="3167" y="18470"/>
                  <a:pt x="3227" y="18610"/>
                  <a:pt x="3297" y="18670"/>
                </a:cubicBezTo>
                <a:cubicBezTo>
                  <a:pt x="3367" y="18730"/>
                  <a:pt x="3406" y="18864"/>
                  <a:pt x="3381" y="18962"/>
                </a:cubicBezTo>
                <a:cubicBezTo>
                  <a:pt x="3357" y="19060"/>
                  <a:pt x="3397" y="19235"/>
                  <a:pt x="3477" y="19353"/>
                </a:cubicBezTo>
                <a:cubicBezTo>
                  <a:pt x="3557" y="19471"/>
                  <a:pt x="3624" y="19657"/>
                  <a:pt x="3624" y="19767"/>
                </a:cubicBezTo>
                <a:cubicBezTo>
                  <a:pt x="3624" y="20009"/>
                  <a:pt x="3850" y="20501"/>
                  <a:pt x="4035" y="20660"/>
                </a:cubicBezTo>
                <a:cubicBezTo>
                  <a:pt x="4109" y="20724"/>
                  <a:pt x="4170" y="20826"/>
                  <a:pt x="4170" y="20894"/>
                </a:cubicBezTo>
                <a:cubicBezTo>
                  <a:pt x="4170" y="20961"/>
                  <a:pt x="4277" y="21149"/>
                  <a:pt x="4407" y="21308"/>
                </a:cubicBezTo>
                <a:lnTo>
                  <a:pt x="4644" y="21600"/>
                </a:lnTo>
                <a:lnTo>
                  <a:pt x="8526" y="21600"/>
                </a:lnTo>
                <a:cubicBezTo>
                  <a:pt x="16293" y="21600"/>
                  <a:pt x="17415" y="21560"/>
                  <a:pt x="17998" y="21267"/>
                </a:cubicBezTo>
                <a:cubicBezTo>
                  <a:pt x="18894" y="20818"/>
                  <a:pt x="19301" y="20244"/>
                  <a:pt x="19452" y="19219"/>
                </a:cubicBezTo>
                <a:cubicBezTo>
                  <a:pt x="19581" y="18338"/>
                  <a:pt x="19278" y="17543"/>
                  <a:pt x="18601" y="17019"/>
                </a:cubicBezTo>
                <a:cubicBezTo>
                  <a:pt x="18293" y="16780"/>
                  <a:pt x="18249" y="16838"/>
                  <a:pt x="19632" y="15530"/>
                </a:cubicBezTo>
                <a:cubicBezTo>
                  <a:pt x="20299" y="14900"/>
                  <a:pt x="20384" y="14657"/>
                  <a:pt x="20804" y="12075"/>
                </a:cubicBezTo>
                <a:cubicBezTo>
                  <a:pt x="20995" y="10906"/>
                  <a:pt x="21226" y="9864"/>
                  <a:pt x="21317" y="9758"/>
                </a:cubicBezTo>
                <a:cubicBezTo>
                  <a:pt x="21396" y="9666"/>
                  <a:pt x="21453" y="7646"/>
                  <a:pt x="21469" y="5218"/>
                </a:cubicBezTo>
                <a:lnTo>
                  <a:pt x="21277" y="5008"/>
                </a:lnTo>
                <a:cubicBezTo>
                  <a:pt x="21165" y="4886"/>
                  <a:pt x="20929" y="4728"/>
                  <a:pt x="20753" y="4658"/>
                </a:cubicBezTo>
                <a:cubicBezTo>
                  <a:pt x="20578" y="4587"/>
                  <a:pt x="20386" y="4491"/>
                  <a:pt x="20331" y="4448"/>
                </a:cubicBezTo>
                <a:cubicBezTo>
                  <a:pt x="20275" y="4404"/>
                  <a:pt x="20135" y="4374"/>
                  <a:pt x="20015" y="4378"/>
                </a:cubicBezTo>
                <a:cubicBezTo>
                  <a:pt x="19895" y="4381"/>
                  <a:pt x="19364" y="4338"/>
                  <a:pt x="18838" y="4284"/>
                </a:cubicBezTo>
                <a:cubicBezTo>
                  <a:pt x="18311" y="4230"/>
                  <a:pt x="17739" y="4178"/>
                  <a:pt x="17564" y="4167"/>
                </a:cubicBezTo>
                <a:cubicBezTo>
                  <a:pt x="17389" y="4157"/>
                  <a:pt x="17203" y="4118"/>
                  <a:pt x="17153" y="4080"/>
                </a:cubicBezTo>
                <a:cubicBezTo>
                  <a:pt x="17055" y="4006"/>
                  <a:pt x="14672" y="3831"/>
                  <a:pt x="12853" y="3765"/>
                </a:cubicBezTo>
                <a:cubicBezTo>
                  <a:pt x="12241" y="3743"/>
                  <a:pt x="11702" y="3705"/>
                  <a:pt x="11659" y="3677"/>
                </a:cubicBezTo>
                <a:cubicBezTo>
                  <a:pt x="11616" y="3650"/>
                  <a:pt x="11421" y="3618"/>
                  <a:pt x="11225" y="3607"/>
                </a:cubicBezTo>
                <a:cubicBezTo>
                  <a:pt x="11029" y="3596"/>
                  <a:pt x="10824" y="3557"/>
                  <a:pt x="10774" y="3520"/>
                </a:cubicBezTo>
                <a:cubicBezTo>
                  <a:pt x="10724" y="3482"/>
                  <a:pt x="9966" y="3433"/>
                  <a:pt x="9089" y="3409"/>
                </a:cubicBezTo>
                <a:cubicBezTo>
                  <a:pt x="7739" y="3371"/>
                  <a:pt x="7411" y="3329"/>
                  <a:pt x="6948" y="3152"/>
                </a:cubicBezTo>
                <a:cubicBezTo>
                  <a:pt x="6648" y="3037"/>
                  <a:pt x="6322" y="2865"/>
                  <a:pt x="6221" y="2773"/>
                </a:cubicBezTo>
                <a:cubicBezTo>
                  <a:pt x="6121" y="2680"/>
                  <a:pt x="5945" y="2558"/>
                  <a:pt x="5833" y="2498"/>
                </a:cubicBezTo>
                <a:cubicBezTo>
                  <a:pt x="5720" y="2438"/>
                  <a:pt x="5630" y="2342"/>
                  <a:pt x="5630" y="2288"/>
                </a:cubicBezTo>
                <a:cubicBezTo>
                  <a:pt x="5630" y="2134"/>
                  <a:pt x="4427" y="794"/>
                  <a:pt x="4289" y="794"/>
                </a:cubicBezTo>
                <a:cubicBezTo>
                  <a:pt x="4220" y="794"/>
                  <a:pt x="4144" y="728"/>
                  <a:pt x="4114" y="648"/>
                </a:cubicBezTo>
                <a:cubicBezTo>
                  <a:pt x="4054" y="487"/>
                  <a:pt x="3385" y="103"/>
                  <a:pt x="3280" y="170"/>
                </a:cubicBezTo>
                <a:cubicBezTo>
                  <a:pt x="3243" y="193"/>
                  <a:pt x="2994" y="154"/>
                  <a:pt x="2728" y="82"/>
                </a:cubicBezTo>
                <a:cubicBezTo>
                  <a:pt x="2524" y="28"/>
                  <a:pt x="2398" y="1"/>
                  <a:pt x="2300" y="0"/>
                </a:cubicBezTo>
                <a:close/>
              </a:path>
            </a:pathLst>
          </a:cu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174"/>
                                        </p:tgtEl>
                                        <p:attrNameLst>
                                          <p:attrName>style.visibility</p:attrName>
                                        </p:attrNameLst>
                                      </p:cBhvr>
                                      <p:to>
                                        <p:strVal val="visible"/>
                                      </p:to>
                                    </p:set>
                                    <p:animEffect filter="wipe(left)" transition="in">
                                      <p:cBhvr>
                                        <p:cTn id="7" dur="1000"/>
                                        <p:tgtEl>
                                          <p:spTgt spid="174"/>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175"/>
                                        </p:tgtEl>
                                        <p:attrNameLst>
                                          <p:attrName>style.visibility</p:attrName>
                                        </p:attrNameLst>
                                      </p:cBhvr>
                                      <p:to>
                                        <p:strVal val="visible"/>
                                      </p:to>
                                    </p:set>
                                    <p:animEffect filter="dissolve" transition="in">
                                      <p:cBhvr>
                                        <p:cTn id="11" dur="1000"/>
                                        <p:tgtEl>
                                          <p:spTgt spid="175"/>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178"/>
                                        </p:tgtEl>
                                        <p:attrNameLst>
                                          <p:attrName>style.visibility</p:attrName>
                                        </p:attrNameLst>
                                      </p:cBhvr>
                                      <p:to>
                                        <p:strVal val="visible"/>
                                      </p:to>
                                    </p:set>
                                    <p:animEffect filter="dissolve" transition="in">
                                      <p:cBhvr>
                                        <p:cTn id="15" dur="1000"/>
                                        <p:tgtEl>
                                          <p:spTgt spid="178"/>
                                        </p:tgtEl>
                                      </p:cBhvr>
                                    </p:animEffect>
                                  </p:childTnLst>
                                </p:cTn>
                              </p:par>
                            </p:childTnLst>
                          </p:cTn>
                        </p:par>
                        <p:par>
                          <p:cTn id="16" fill="hold">
                            <p:stCondLst>
                              <p:cond delay="3000"/>
                            </p:stCondLst>
                            <p:childTnLst>
                              <p:par>
                                <p:cTn id="17" presetClass="entr" nodeType="afterEffect" presetID="9" grpId="4" fill="hold">
                                  <p:stCondLst>
                                    <p:cond delay="0"/>
                                  </p:stCondLst>
                                  <p:iterate type="el" backwards="0">
                                    <p:tmAbs val="0"/>
                                  </p:iterate>
                                  <p:childTnLst>
                                    <p:set>
                                      <p:cBhvr>
                                        <p:cTn id="18" fill="hold"/>
                                        <p:tgtEl>
                                          <p:spTgt spid="177"/>
                                        </p:tgtEl>
                                        <p:attrNameLst>
                                          <p:attrName>style.visibility</p:attrName>
                                        </p:attrNameLst>
                                      </p:cBhvr>
                                      <p:to>
                                        <p:strVal val="visible"/>
                                      </p:to>
                                    </p:set>
                                    <p:animEffect filter="dissolve" transition="in">
                                      <p:cBhvr>
                                        <p:cTn id="19" dur="1000"/>
                                        <p:tgtEl>
                                          <p:spTgt spid="177"/>
                                        </p:tgtEl>
                                      </p:cBhvr>
                                    </p:animEffect>
                                  </p:childTnLst>
                                </p:cTn>
                              </p:par>
                            </p:childTnLst>
                          </p:cTn>
                        </p:par>
                        <p:par>
                          <p:cTn id="20" fill="hold">
                            <p:stCondLst>
                              <p:cond delay="4000"/>
                            </p:stCondLst>
                            <p:childTnLst>
                              <p:par>
                                <p:cTn id="21" presetClass="entr" nodeType="afterEffect" presetID="9" grpId="5" fill="hold">
                                  <p:stCondLst>
                                    <p:cond delay="0"/>
                                  </p:stCondLst>
                                  <p:iterate type="el" backwards="0">
                                    <p:tmAbs val="0"/>
                                  </p:iterate>
                                  <p:childTnLst>
                                    <p:set>
                                      <p:cBhvr>
                                        <p:cTn id="22" fill="hold"/>
                                        <p:tgtEl>
                                          <p:spTgt spid="176"/>
                                        </p:tgtEl>
                                        <p:attrNameLst>
                                          <p:attrName>style.visibility</p:attrName>
                                        </p:attrNameLst>
                                      </p:cBhvr>
                                      <p:to>
                                        <p:strVal val="visible"/>
                                      </p:to>
                                    </p:set>
                                    <p:animEffect filter="dissolve" transition="in">
                                      <p:cBhvr>
                                        <p:cTn id="23" dur="1000"/>
                                        <p:tgtEl>
                                          <p:spTgt spid="176"/>
                                        </p:tgtEl>
                                      </p:cBhvr>
                                    </p:animEffect>
                                  </p:childTnLst>
                                </p:cTn>
                              </p:par>
                            </p:childTnLst>
                          </p:cTn>
                        </p:par>
                        <p:par>
                          <p:cTn id="24" fill="hold">
                            <p:stCondLst>
                              <p:cond delay="5000"/>
                            </p:stCondLst>
                            <p:childTnLst>
                              <p:par>
                                <p:cTn id="25" presetClass="entr" nodeType="afterEffect" presetSubtype="32" presetID="4" grpId="6" fill="hold">
                                  <p:stCondLst>
                                    <p:cond delay="0"/>
                                  </p:stCondLst>
                                  <p:iterate type="el" backwards="0">
                                    <p:tmAbs val="0"/>
                                  </p:iterate>
                                  <p:childTnLst>
                                    <p:set>
                                      <p:cBhvr>
                                        <p:cTn id="26" fill="hold"/>
                                        <p:tgtEl>
                                          <p:spTgt spid="179"/>
                                        </p:tgtEl>
                                        <p:attrNameLst>
                                          <p:attrName>style.visibility</p:attrName>
                                        </p:attrNameLst>
                                      </p:cBhvr>
                                      <p:to>
                                        <p:strVal val="visible"/>
                                      </p:to>
                                    </p:set>
                                    <p:animEffect filter="box(out)" transition="in">
                                      <p:cBhvr>
                                        <p:cTn id="27" dur="1000"/>
                                        <p:tgtEl>
                                          <p:spTgt spid="179"/>
                                        </p:tgtEl>
                                      </p:cBhvr>
                                    </p:animEffect>
                                  </p:childTnLst>
                                </p:cTn>
                              </p:par>
                            </p:childTnLst>
                          </p:cTn>
                        </p:par>
                        <p:par>
                          <p:cTn id="28" fill="hold">
                            <p:stCondLst>
                              <p:cond delay="6000"/>
                            </p:stCondLst>
                            <p:childTnLst>
                              <p:par>
                                <p:cTn id="29" presetClass="entr" nodeType="afterEffect" presetID="9" grpId="7" fill="hold">
                                  <p:stCondLst>
                                    <p:cond delay="0"/>
                                  </p:stCondLst>
                                  <p:iterate type="el" backwards="0">
                                    <p:tmAbs val="0"/>
                                  </p:iterate>
                                  <p:childTnLst>
                                    <p:set>
                                      <p:cBhvr>
                                        <p:cTn id="30" fill="hold"/>
                                        <p:tgtEl>
                                          <p:spTgt spid="180"/>
                                        </p:tgtEl>
                                        <p:attrNameLst>
                                          <p:attrName>style.visibility</p:attrName>
                                        </p:attrNameLst>
                                      </p:cBhvr>
                                      <p:to>
                                        <p:strVal val="visible"/>
                                      </p:to>
                                    </p:set>
                                    <p:animEffect filter="dissolve" transition="in">
                                      <p:cBhvr>
                                        <p:cTn id="31" dur="1000"/>
                                        <p:tgtEl>
                                          <p:spTgt spid="1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9" grpId="6"/>
      <p:bldP build="whole" bldLvl="1" animBg="1" rev="0" advAuto="0" spid="178" grpId="3"/>
      <p:bldP build="whole" bldLvl="1" animBg="1" rev="0" advAuto="0" spid="175" grpId="2"/>
      <p:bldP build="whole" bldLvl="1" animBg="1" rev="0" advAuto="0" spid="177" grpId="4"/>
      <p:bldP build="whole" bldLvl="1" animBg="1" rev="0" advAuto="0" spid="174" grpId="1"/>
      <p:bldP build="whole" bldLvl="1" animBg="1" rev="0" advAuto="0" spid="180" grpId="7"/>
      <p:bldP build="whole" bldLvl="1" animBg="1" rev="0" advAuto="0" spid="176" grpId="5"/>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6">
            <a:hueOff val="10811956"/>
            <a:satOff val="-58544"/>
            <a:lumOff val="-9736"/>
          </a:schemeClr>
        </a:solidFill>
      </p:bgPr>
    </p:bg>
    <p:spTree>
      <p:nvGrpSpPr>
        <p:cNvPr id="1" name=""/>
        <p:cNvGrpSpPr/>
        <p:nvPr/>
      </p:nvGrpSpPr>
      <p:grpSpPr>
        <a:xfrm>
          <a:off x="0" y="0"/>
          <a:ext cx="0" cy="0"/>
          <a:chOff x="0" y="0"/>
          <a:chExt cx="0" cy="0"/>
        </a:xfrm>
      </p:grpSpPr>
      <p:pic>
        <p:nvPicPr>
          <p:cNvPr id="182" name="Captura de pantalla 2016-05-17 a las 11.34.32 p.m..png"/>
          <p:cNvPicPr>
            <a:picLocks noChangeAspect="1"/>
          </p:cNvPicPr>
          <p:nvPr/>
        </p:nvPicPr>
        <p:blipFill>
          <a:blip r:embed="rId2">
            <a:extLst/>
          </a:blip>
          <a:srcRect l="0" t="2143" r="0" b="0"/>
          <a:stretch>
            <a:fillRect/>
          </a:stretch>
        </p:blipFill>
        <p:spPr>
          <a:xfrm>
            <a:off x="45016" y="8320792"/>
            <a:ext cx="1369935" cy="1376795"/>
          </a:xfrm>
          <a:custGeom>
            <a:avLst/>
            <a:gdLst/>
            <a:ahLst/>
            <a:cxnLst>
              <a:cxn ang="0">
                <a:pos x="wd2" y="hd2"/>
              </a:cxn>
              <a:cxn ang="5400000">
                <a:pos x="wd2" y="hd2"/>
              </a:cxn>
              <a:cxn ang="10800000">
                <a:pos x="wd2" y="hd2"/>
              </a:cxn>
              <a:cxn ang="16200000">
                <a:pos x="wd2" y="hd2"/>
              </a:cxn>
            </a:cxnLst>
            <a:rect l="0" t="0" r="r" b="b"/>
            <a:pathLst>
              <a:path w="21600" h="21588" fill="norm" stroke="1" extrusionOk="0">
                <a:moveTo>
                  <a:pt x="11495" y="27"/>
                </a:moveTo>
                <a:cubicBezTo>
                  <a:pt x="10805" y="-12"/>
                  <a:pt x="10076" y="-11"/>
                  <a:pt x="9549" y="45"/>
                </a:cubicBezTo>
                <a:cubicBezTo>
                  <a:pt x="8990" y="105"/>
                  <a:pt x="8256" y="235"/>
                  <a:pt x="8191" y="282"/>
                </a:cubicBezTo>
                <a:cubicBezTo>
                  <a:pt x="8165" y="301"/>
                  <a:pt x="8033" y="338"/>
                  <a:pt x="7903" y="369"/>
                </a:cubicBezTo>
                <a:cubicBezTo>
                  <a:pt x="7482" y="468"/>
                  <a:pt x="6917" y="657"/>
                  <a:pt x="6576" y="811"/>
                </a:cubicBezTo>
                <a:cubicBezTo>
                  <a:pt x="6030" y="1057"/>
                  <a:pt x="5158" y="1512"/>
                  <a:pt x="5056" y="1601"/>
                </a:cubicBezTo>
                <a:cubicBezTo>
                  <a:pt x="5004" y="1647"/>
                  <a:pt x="4830" y="1765"/>
                  <a:pt x="4674" y="1862"/>
                </a:cubicBezTo>
                <a:cubicBezTo>
                  <a:pt x="4357" y="2060"/>
                  <a:pt x="4133" y="2235"/>
                  <a:pt x="3792" y="2541"/>
                </a:cubicBezTo>
                <a:cubicBezTo>
                  <a:pt x="3665" y="2654"/>
                  <a:pt x="3560" y="2727"/>
                  <a:pt x="3560" y="2709"/>
                </a:cubicBezTo>
                <a:cubicBezTo>
                  <a:pt x="3560" y="2690"/>
                  <a:pt x="3508" y="2742"/>
                  <a:pt x="3441" y="2821"/>
                </a:cubicBezTo>
                <a:cubicBezTo>
                  <a:pt x="3375" y="2899"/>
                  <a:pt x="3274" y="2978"/>
                  <a:pt x="3222" y="2995"/>
                </a:cubicBezTo>
                <a:cubicBezTo>
                  <a:pt x="3171" y="3011"/>
                  <a:pt x="3135" y="3045"/>
                  <a:pt x="3141" y="3076"/>
                </a:cubicBezTo>
                <a:cubicBezTo>
                  <a:pt x="3147" y="3106"/>
                  <a:pt x="2991" y="3301"/>
                  <a:pt x="2797" y="3505"/>
                </a:cubicBezTo>
                <a:cubicBezTo>
                  <a:pt x="2603" y="3709"/>
                  <a:pt x="2427" y="3910"/>
                  <a:pt x="2403" y="3953"/>
                </a:cubicBezTo>
                <a:cubicBezTo>
                  <a:pt x="2378" y="3996"/>
                  <a:pt x="2256" y="4158"/>
                  <a:pt x="2134" y="4314"/>
                </a:cubicBezTo>
                <a:cubicBezTo>
                  <a:pt x="2011" y="4470"/>
                  <a:pt x="1880" y="4659"/>
                  <a:pt x="1840" y="4737"/>
                </a:cubicBezTo>
                <a:cubicBezTo>
                  <a:pt x="1799" y="4816"/>
                  <a:pt x="1690" y="4994"/>
                  <a:pt x="1596" y="5135"/>
                </a:cubicBezTo>
                <a:cubicBezTo>
                  <a:pt x="1502" y="5277"/>
                  <a:pt x="1412" y="5438"/>
                  <a:pt x="1395" y="5490"/>
                </a:cubicBezTo>
                <a:cubicBezTo>
                  <a:pt x="1379" y="5542"/>
                  <a:pt x="1323" y="5636"/>
                  <a:pt x="1276" y="5702"/>
                </a:cubicBezTo>
                <a:cubicBezTo>
                  <a:pt x="1230" y="5767"/>
                  <a:pt x="1121" y="6011"/>
                  <a:pt x="1026" y="6243"/>
                </a:cubicBezTo>
                <a:cubicBezTo>
                  <a:pt x="932" y="6475"/>
                  <a:pt x="829" y="6711"/>
                  <a:pt x="801" y="6759"/>
                </a:cubicBezTo>
                <a:cubicBezTo>
                  <a:pt x="724" y="6895"/>
                  <a:pt x="529" y="7559"/>
                  <a:pt x="419" y="8060"/>
                </a:cubicBezTo>
                <a:cubicBezTo>
                  <a:pt x="365" y="8306"/>
                  <a:pt x="288" y="8644"/>
                  <a:pt x="250" y="8813"/>
                </a:cubicBezTo>
                <a:cubicBezTo>
                  <a:pt x="97" y="9502"/>
                  <a:pt x="126" y="11698"/>
                  <a:pt x="294" y="12372"/>
                </a:cubicBezTo>
                <a:cubicBezTo>
                  <a:pt x="320" y="12476"/>
                  <a:pt x="339" y="12608"/>
                  <a:pt x="338" y="12665"/>
                </a:cubicBezTo>
                <a:cubicBezTo>
                  <a:pt x="336" y="12722"/>
                  <a:pt x="356" y="12780"/>
                  <a:pt x="382" y="12795"/>
                </a:cubicBezTo>
                <a:cubicBezTo>
                  <a:pt x="407" y="12811"/>
                  <a:pt x="425" y="12861"/>
                  <a:pt x="425" y="12907"/>
                </a:cubicBezTo>
                <a:cubicBezTo>
                  <a:pt x="425" y="13039"/>
                  <a:pt x="715" y="14015"/>
                  <a:pt x="776" y="14090"/>
                </a:cubicBezTo>
                <a:cubicBezTo>
                  <a:pt x="806" y="14126"/>
                  <a:pt x="829" y="14168"/>
                  <a:pt x="826" y="14183"/>
                </a:cubicBezTo>
                <a:cubicBezTo>
                  <a:pt x="820" y="14212"/>
                  <a:pt x="824" y="14233"/>
                  <a:pt x="989" y="14644"/>
                </a:cubicBezTo>
                <a:cubicBezTo>
                  <a:pt x="1126" y="14985"/>
                  <a:pt x="1405" y="15530"/>
                  <a:pt x="1596" y="15826"/>
                </a:cubicBezTo>
                <a:cubicBezTo>
                  <a:pt x="1683" y="15962"/>
                  <a:pt x="1758" y="16087"/>
                  <a:pt x="1758" y="16106"/>
                </a:cubicBezTo>
                <a:cubicBezTo>
                  <a:pt x="1758" y="16125"/>
                  <a:pt x="1841" y="16250"/>
                  <a:pt x="1940" y="16380"/>
                </a:cubicBezTo>
                <a:cubicBezTo>
                  <a:pt x="2243" y="16777"/>
                  <a:pt x="2372" y="16979"/>
                  <a:pt x="2346" y="17021"/>
                </a:cubicBezTo>
                <a:cubicBezTo>
                  <a:pt x="2333" y="17042"/>
                  <a:pt x="2371" y="17084"/>
                  <a:pt x="2434" y="17108"/>
                </a:cubicBezTo>
                <a:cubicBezTo>
                  <a:pt x="2575" y="17161"/>
                  <a:pt x="2764" y="17383"/>
                  <a:pt x="2722" y="17450"/>
                </a:cubicBezTo>
                <a:cubicBezTo>
                  <a:pt x="2705" y="17477"/>
                  <a:pt x="2713" y="17486"/>
                  <a:pt x="2741" y="17469"/>
                </a:cubicBezTo>
                <a:cubicBezTo>
                  <a:pt x="2808" y="17427"/>
                  <a:pt x="3092" y="17771"/>
                  <a:pt x="3060" y="17854"/>
                </a:cubicBezTo>
                <a:cubicBezTo>
                  <a:pt x="3044" y="17896"/>
                  <a:pt x="3058" y="17909"/>
                  <a:pt x="3104" y="17892"/>
                </a:cubicBezTo>
                <a:cubicBezTo>
                  <a:pt x="3191" y="17858"/>
                  <a:pt x="4010" y="18588"/>
                  <a:pt x="4011" y="18701"/>
                </a:cubicBezTo>
                <a:cubicBezTo>
                  <a:pt x="4011" y="18754"/>
                  <a:pt x="4051" y="18780"/>
                  <a:pt x="4136" y="18782"/>
                </a:cubicBezTo>
                <a:cubicBezTo>
                  <a:pt x="4205" y="18783"/>
                  <a:pt x="4295" y="18811"/>
                  <a:pt x="4330" y="18838"/>
                </a:cubicBezTo>
                <a:cubicBezTo>
                  <a:pt x="4365" y="18864"/>
                  <a:pt x="4547" y="18999"/>
                  <a:pt x="4737" y="19136"/>
                </a:cubicBezTo>
                <a:cubicBezTo>
                  <a:pt x="4926" y="19274"/>
                  <a:pt x="5081" y="19404"/>
                  <a:pt x="5081" y="19429"/>
                </a:cubicBezTo>
                <a:cubicBezTo>
                  <a:pt x="5081" y="19454"/>
                  <a:pt x="5110" y="19463"/>
                  <a:pt x="5150" y="19447"/>
                </a:cubicBezTo>
                <a:cubicBezTo>
                  <a:pt x="5190" y="19432"/>
                  <a:pt x="5236" y="19448"/>
                  <a:pt x="5250" y="19485"/>
                </a:cubicBezTo>
                <a:cubicBezTo>
                  <a:pt x="5264" y="19521"/>
                  <a:pt x="5324" y="19563"/>
                  <a:pt x="5381" y="19578"/>
                </a:cubicBezTo>
                <a:cubicBezTo>
                  <a:pt x="5438" y="19593"/>
                  <a:pt x="5559" y="19651"/>
                  <a:pt x="5650" y="19709"/>
                </a:cubicBezTo>
                <a:cubicBezTo>
                  <a:pt x="5742" y="19766"/>
                  <a:pt x="5830" y="19813"/>
                  <a:pt x="5851" y="19815"/>
                </a:cubicBezTo>
                <a:cubicBezTo>
                  <a:pt x="5871" y="19816"/>
                  <a:pt x="5905" y="19849"/>
                  <a:pt x="5926" y="19883"/>
                </a:cubicBezTo>
                <a:cubicBezTo>
                  <a:pt x="5947" y="19917"/>
                  <a:pt x="5983" y="19939"/>
                  <a:pt x="6007" y="19933"/>
                </a:cubicBezTo>
                <a:cubicBezTo>
                  <a:pt x="6031" y="19926"/>
                  <a:pt x="6151" y="19960"/>
                  <a:pt x="6270" y="20014"/>
                </a:cubicBezTo>
                <a:cubicBezTo>
                  <a:pt x="6389" y="20067"/>
                  <a:pt x="6567" y="20136"/>
                  <a:pt x="6670" y="20169"/>
                </a:cubicBezTo>
                <a:cubicBezTo>
                  <a:pt x="6773" y="20202"/>
                  <a:pt x="6949" y="20270"/>
                  <a:pt x="7058" y="20319"/>
                </a:cubicBezTo>
                <a:cubicBezTo>
                  <a:pt x="7167" y="20367"/>
                  <a:pt x="7453" y="20464"/>
                  <a:pt x="7696" y="20530"/>
                </a:cubicBezTo>
                <a:cubicBezTo>
                  <a:pt x="7940" y="20597"/>
                  <a:pt x="8182" y="20673"/>
                  <a:pt x="8228" y="20698"/>
                </a:cubicBezTo>
                <a:cubicBezTo>
                  <a:pt x="8275" y="20724"/>
                  <a:pt x="8327" y="20729"/>
                  <a:pt x="8347" y="20717"/>
                </a:cubicBezTo>
                <a:cubicBezTo>
                  <a:pt x="8367" y="20704"/>
                  <a:pt x="8577" y="20741"/>
                  <a:pt x="8810" y="20792"/>
                </a:cubicBezTo>
                <a:cubicBezTo>
                  <a:pt x="9044" y="20842"/>
                  <a:pt x="9402" y="20900"/>
                  <a:pt x="9611" y="20922"/>
                </a:cubicBezTo>
                <a:cubicBezTo>
                  <a:pt x="10387" y="21004"/>
                  <a:pt x="12133" y="20958"/>
                  <a:pt x="12439" y="20848"/>
                </a:cubicBezTo>
                <a:cubicBezTo>
                  <a:pt x="12479" y="20833"/>
                  <a:pt x="12574" y="20814"/>
                  <a:pt x="12652" y="20804"/>
                </a:cubicBezTo>
                <a:cubicBezTo>
                  <a:pt x="12807" y="20785"/>
                  <a:pt x="12898" y="20766"/>
                  <a:pt x="13009" y="20729"/>
                </a:cubicBezTo>
                <a:cubicBezTo>
                  <a:pt x="13048" y="20716"/>
                  <a:pt x="13280" y="20657"/>
                  <a:pt x="13528" y="20599"/>
                </a:cubicBezTo>
                <a:cubicBezTo>
                  <a:pt x="14041" y="20477"/>
                  <a:pt x="14369" y="20380"/>
                  <a:pt x="14492" y="20312"/>
                </a:cubicBezTo>
                <a:cubicBezTo>
                  <a:pt x="14538" y="20287"/>
                  <a:pt x="14695" y="20218"/>
                  <a:pt x="14842" y="20163"/>
                </a:cubicBezTo>
                <a:cubicBezTo>
                  <a:pt x="15217" y="20024"/>
                  <a:pt x="16128" y="19559"/>
                  <a:pt x="16469" y="19329"/>
                </a:cubicBezTo>
                <a:cubicBezTo>
                  <a:pt x="16626" y="19223"/>
                  <a:pt x="16765" y="19136"/>
                  <a:pt x="16782" y="19136"/>
                </a:cubicBezTo>
                <a:cubicBezTo>
                  <a:pt x="16799" y="19136"/>
                  <a:pt x="16900" y="19059"/>
                  <a:pt x="17007" y="18968"/>
                </a:cubicBezTo>
                <a:cubicBezTo>
                  <a:pt x="17114" y="18877"/>
                  <a:pt x="17236" y="18812"/>
                  <a:pt x="17276" y="18819"/>
                </a:cubicBezTo>
                <a:cubicBezTo>
                  <a:pt x="17317" y="18825"/>
                  <a:pt x="17350" y="18808"/>
                  <a:pt x="17351" y="18782"/>
                </a:cubicBezTo>
                <a:cubicBezTo>
                  <a:pt x="17355" y="18721"/>
                  <a:pt x="17634" y="18427"/>
                  <a:pt x="17689" y="18427"/>
                </a:cubicBezTo>
                <a:cubicBezTo>
                  <a:pt x="17743" y="18427"/>
                  <a:pt x="18674" y="17501"/>
                  <a:pt x="18778" y="17344"/>
                </a:cubicBezTo>
                <a:cubicBezTo>
                  <a:pt x="18821" y="17279"/>
                  <a:pt x="18880" y="17208"/>
                  <a:pt x="18909" y="17182"/>
                </a:cubicBezTo>
                <a:cubicBezTo>
                  <a:pt x="18938" y="17156"/>
                  <a:pt x="19048" y="17038"/>
                  <a:pt x="19147" y="16921"/>
                </a:cubicBezTo>
                <a:cubicBezTo>
                  <a:pt x="19246" y="16804"/>
                  <a:pt x="19354" y="16710"/>
                  <a:pt x="19385" y="16709"/>
                </a:cubicBezTo>
                <a:cubicBezTo>
                  <a:pt x="19416" y="16709"/>
                  <a:pt x="19430" y="16668"/>
                  <a:pt x="19422" y="16622"/>
                </a:cubicBezTo>
                <a:cubicBezTo>
                  <a:pt x="19415" y="16577"/>
                  <a:pt x="19510" y="16417"/>
                  <a:pt x="19629" y="16261"/>
                </a:cubicBezTo>
                <a:cubicBezTo>
                  <a:pt x="19748" y="16106"/>
                  <a:pt x="19842" y="15954"/>
                  <a:pt x="19842" y="15925"/>
                </a:cubicBezTo>
                <a:cubicBezTo>
                  <a:pt x="19842" y="15897"/>
                  <a:pt x="19881" y="15820"/>
                  <a:pt x="19929" y="15751"/>
                </a:cubicBezTo>
                <a:cubicBezTo>
                  <a:pt x="20032" y="15606"/>
                  <a:pt x="20570" y="14536"/>
                  <a:pt x="20624" y="14370"/>
                </a:cubicBezTo>
                <a:cubicBezTo>
                  <a:pt x="20675" y="14213"/>
                  <a:pt x="20682" y="14190"/>
                  <a:pt x="20693" y="14177"/>
                </a:cubicBezTo>
                <a:cubicBezTo>
                  <a:pt x="20698" y="14170"/>
                  <a:pt x="20712" y="14109"/>
                  <a:pt x="20724" y="14046"/>
                </a:cubicBezTo>
                <a:cubicBezTo>
                  <a:pt x="20736" y="13983"/>
                  <a:pt x="20764" y="13912"/>
                  <a:pt x="20787" y="13884"/>
                </a:cubicBezTo>
                <a:cubicBezTo>
                  <a:pt x="20865" y="13787"/>
                  <a:pt x="21192" y="12490"/>
                  <a:pt x="21250" y="12042"/>
                </a:cubicBezTo>
                <a:cubicBezTo>
                  <a:pt x="21260" y="11965"/>
                  <a:pt x="21291" y="11733"/>
                  <a:pt x="21318" y="11526"/>
                </a:cubicBezTo>
                <a:cubicBezTo>
                  <a:pt x="21378" y="11085"/>
                  <a:pt x="21348" y="9420"/>
                  <a:pt x="21275" y="9074"/>
                </a:cubicBezTo>
                <a:cubicBezTo>
                  <a:pt x="21247" y="8945"/>
                  <a:pt x="21198" y="8707"/>
                  <a:pt x="21168" y="8552"/>
                </a:cubicBezTo>
                <a:cubicBezTo>
                  <a:pt x="21073" y="8048"/>
                  <a:pt x="20876" y="7236"/>
                  <a:pt x="20824" y="7139"/>
                </a:cubicBezTo>
                <a:cubicBezTo>
                  <a:pt x="20796" y="7087"/>
                  <a:pt x="20718" y="6885"/>
                  <a:pt x="20649" y="6691"/>
                </a:cubicBezTo>
                <a:cubicBezTo>
                  <a:pt x="20445" y="6120"/>
                  <a:pt x="19779" y="4844"/>
                  <a:pt x="19548" y="4582"/>
                </a:cubicBezTo>
                <a:cubicBezTo>
                  <a:pt x="19509" y="4537"/>
                  <a:pt x="19392" y="4379"/>
                  <a:pt x="19291" y="4233"/>
                </a:cubicBezTo>
                <a:cubicBezTo>
                  <a:pt x="18991" y="3800"/>
                  <a:pt x="18355" y="3114"/>
                  <a:pt x="17777" y="2590"/>
                </a:cubicBezTo>
                <a:cubicBezTo>
                  <a:pt x="17568" y="2401"/>
                  <a:pt x="17407" y="2222"/>
                  <a:pt x="17414" y="2198"/>
                </a:cubicBezTo>
                <a:cubicBezTo>
                  <a:pt x="17421" y="2175"/>
                  <a:pt x="17397" y="2168"/>
                  <a:pt x="17364" y="2180"/>
                </a:cubicBezTo>
                <a:cubicBezTo>
                  <a:pt x="17330" y="2191"/>
                  <a:pt x="17230" y="2143"/>
                  <a:pt x="17139" y="2074"/>
                </a:cubicBezTo>
                <a:cubicBezTo>
                  <a:pt x="17047" y="2004"/>
                  <a:pt x="16893" y="1902"/>
                  <a:pt x="16794" y="1844"/>
                </a:cubicBezTo>
                <a:cubicBezTo>
                  <a:pt x="16695" y="1784"/>
                  <a:pt x="16627" y="1710"/>
                  <a:pt x="16644" y="1682"/>
                </a:cubicBezTo>
                <a:cubicBezTo>
                  <a:pt x="16662" y="1653"/>
                  <a:pt x="16655" y="1645"/>
                  <a:pt x="16625" y="1663"/>
                </a:cubicBezTo>
                <a:cubicBezTo>
                  <a:pt x="16597" y="1680"/>
                  <a:pt x="16482" y="1632"/>
                  <a:pt x="16369" y="1557"/>
                </a:cubicBezTo>
                <a:cubicBezTo>
                  <a:pt x="16145" y="1409"/>
                  <a:pt x="15309" y="980"/>
                  <a:pt x="14930" y="817"/>
                </a:cubicBezTo>
                <a:cubicBezTo>
                  <a:pt x="14450" y="610"/>
                  <a:pt x="14210" y="527"/>
                  <a:pt x="13222" y="251"/>
                </a:cubicBezTo>
                <a:cubicBezTo>
                  <a:pt x="12839" y="144"/>
                  <a:pt x="12184" y="65"/>
                  <a:pt x="11495" y="27"/>
                </a:cubicBezTo>
                <a:close/>
                <a:moveTo>
                  <a:pt x="13" y="21327"/>
                </a:moveTo>
                <a:cubicBezTo>
                  <a:pt x="4" y="21337"/>
                  <a:pt x="0" y="21374"/>
                  <a:pt x="0" y="21439"/>
                </a:cubicBezTo>
                <a:lnTo>
                  <a:pt x="0" y="21588"/>
                </a:lnTo>
                <a:lnTo>
                  <a:pt x="263" y="21588"/>
                </a:lnTo>
                <a:cubicBezTo>
                  <a:pt x="406" y="21588"/>
                  <a:pt x="519" y="21575"/>
                  <a:pt x="519" y="21563"/>
                </a:cubicBezTo>
                <a:cubicBezTo>
                  <a:pt x="519" y="21551"/>
                  <a:pt x="430" y="21517"/>
                  <a:pt x="319" y="21488"/>
                </a:cubicBezTo>
                <a:cubicBezTo>
                  <a:pt x="208" y="21460"/>
                  <a:pt x="89" y="21406"/>
                  <a:pt x="56" y="21364"/>
                </a:cubicBezTo>
                <a:cubicBezTo>
                  <a:pt x="31" y="21331"/>
                  <a:pt x="21" y="21316"/>
                  <a:pt x="13" y="21327"/>
                </a:cubicBezTo>
                <a:close/>
                <a:moveTo>
                  <a:pt x="21600" y="21358"/>
                </a:moveTo>
                <a:lnTo>
                  <a:pt x="21406" y="21451"/>
                </a:lnTo>
                <a:cubicBezTo>
                  <a:pt x="21302" y="21501"/>
                  <a:pt x="21218" y="21551"/>
                  <a:pt x="21218" y="21563"/>
                </a:cubicBezTo>
                <a:cubicBezTo>
                  <a:pt x="21218" y="21575"/>
                  <a:pt x="21302" y="21588"/>
                  <a:pt x="21406" y="21588"/>
                </a:cubicBezTo>
                <a:cubicBezTo>
                  <a:pt x="21575" y="21588"/>
                  <a:pt x="21600" y="21577"/>
                  <a:pt x="21600" y="21476"/>
                </a:cubicBezTo>
                <a:lnTo>
                  <a:pt x="21600" y="21358"/>
                </a:lnTo>
                <a:close/>
              </a:path>
            </a:pathLst>
          </a:custGeom>
          <a:ln w="12700">
            <a:miter lim="400000"/>
          </a:ln>
        </p:spPr>
      </p:pic>
      <p:sp>
        <p:nvSpPr>
          <p:cNvPr id="183" name="Shape 183"/>
          <p:cNvSpPr/>
          <p:nvPr/>
        </p:nvSpPr>
        <p:spPr>
          <a:xfrm>
            <a:off x="621847" y="655594"/>
            <a:ext cx="4529572" cy="1270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a:solidFill>
                  <a:srgbClr val="FFFFFF">
                    <a:alpha val="6516"/>
                  </a:srgbClr>
                </a:solidFill>
                <a:latin typeface="Helvetica"/>
                <a:ea typeface="Helvetica"/>
                <a:cs typeface="Helvetica"/>
                <a:sym typeface="Helvetica"/>
              </a:defRPr>
            </a:pPr>
            <a:r>
              <a:t>PLANTEAMIENTO </a:t>
            </a:r>
          </a:p>
          <a:p>
            <a:pPr>
              <a:defRPr b="1">
                <a:solidFill>
                  <a:srgbClr val="FFFFFF">
                    <a:alpha val="6516"/>
                  </a:srgbClr>
                </a:solidFill>
                <a:latin typeface="Helvetica"/>
                <a:ea typeface="Helvetica"/>
                <a:cs typeface="Helvetica"/>
                <a:sym typeface="Helvetica"/>
              </a:defRPr>
            </a:pPr>
            <a:r>
              <a:t>DEL PROBLEMA</a:t>
            </a:r>
          </a:p>
        </p:txBody>
      </p:sp>
      <p:sp>
        <p:nvSpPr>
          <p:cNvPr id="184" name="Shape 184"/>
          <p:cNvSpPr/>
          <p:nvPr/>
        </p:nvSpPr>
        <p:spPr>
          <a:xfrm>
            <a:off x="351786" y="4594468"/>
            <a:ext cx="4269892"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FFFF">
                    <a:alpha val="6516"/>
                  </a:srgbClr>
                </a:solidFill>
                <a:latin typeface="Helvetica"/>
                <a:ea typeface="Helvetica"/>
                <a:cs typeface="Helvetica"/>
                <a:sym typeface="Helvetica"/>
              </a:defRPr>
            </a:lvl1pPr>
          </a:lstStyle>
          <a:p>
            <a:pPr/>
            <a:r>
              <a:t>MARCO TEÓRICO</a:t>
            </a:r>
          </a:p>
        </p:txBody>
      </p:sp>
      <p:grpSp>
        <p:nvGrpSpPr>
          <p:cNvPr id="187" name="Group 187"/>
          <p:cNvGrpSpPr/>
          <p:nvPr/>
        </p:nvGrpSpPr>
        <p:grpSpPr>
          <a:xfrm>
            <a:off x="704782" y="2525796"/>
            <a:ext cx="3563901" cy="1468471"/>
            <a:chOff x="0" y="0"/>
            <a:chExt cx="3563900" cy="1468470"/>
          </a:xfrm>
        </p:grpSpPr>
        <p:sp>
          <p:nvSpPr>
            <p:cNvPr id="185" name="Shape 185"/>
            <p:cNvSpPr/>
            <p:nvPr/>
          </p:nvSpPr>
          <p:spPr>
            <a:xfrm>
              <a:off x="0" y="0"/>
              <a:ext cx="3563901" cy="1468471"/>
            </a:xfrm>
            <a:prstGeom prst="rect">
              <a:avLst/>
            </a:prstGeom>
            <a:gradFill flip="none" rotWithShape="1">
              <a:gsLst>
                <a:gs pos="0">
                  <a:srgbClr val="73FDFF">
                    <a:alpha val="26741"/>
                  </a:srgbClr>
                </a:gs>
                <a:gs pos="100000">
                  <a:srgbClr val="40D9BC">
                    <a:alpha val="79972"/>
                  </a:srgb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defRPr sz="2400">
                  <a:effectLst>
                    <a:outerShdw sx="100000" sy="100000" kx="0" ky="0" algn="b" rotWithShape="0" blurRad="25400" dist="23998" dir="2700000">
                      <a:srgbClr val="000000">
                        <a:alpha val="31034"/>
                      </a:srgbClr>
                    </a:outerShdw>
                  </a:effectLst>
                </a:defRPr>
              </a:pPr>
            </a:p>
          </p:txBody>
        </p:sp>
        <p:sp>
          <p:nvSpPr>
            <p:cNvPr id="186" name="Shape 186"/>
            <p:cNvSpPr/>
            <p:nvPr/>
          </p:nvSpPr>
          <p:spPr>
            <a:xfrm>
              <a:off x="93359" y="391335"/>
              <a:ext cx="3010607" cy="685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a:latin typeface="Helvetica"/>
                  <a:ea typeface="Helvetica"/>
                  <a:cs typeface="Helvetica"/>
                  <a:sym typeface="Helvetica"/>
                </a:defRPr>
              </a:lvl1pPr>
            </a:lstStyle>
            <a:p>
              <a:pPr/>
              <a:r>
                <a:t>OBJETIVOS </a:t>
              </a:r>
            </a:p>
          </p:txBody>
        </p:sp>
      </p:grpSp>
      <p:pic>
        <p:nvPicPr>
          <p:cNvPr id="188" name="Captura de pantalla 2016-05-18 a las 12.35.34 p.m..png"/>
          <p:cNvPicPr>
            <a:picLocks noChangeAspect="1"/>
          </p:cNvPicPr>
          <p:nvPr/>
        </p:nvPicPr>
        <p:blipFill>
          <a:blip r:embed="rId3">
            <a:extLst/>
          </a:blip>
          <a:srcRect l="5309" t="15441" r="10195" b="12454"/>
          <a:stretch>
            <a:fillRect/>
          </a:stretch>
        </p:blipFill>
        <p:spPr>
          <a:xfrm>
            <a:off x="7321407" y="1511231"/>
            <a:ext cx="2738362" cy="1468573"/>
          </a:xfrm>
          <a:custGeom>
            <a:avLst/>
            <a:gdLst/>
            <a:ahLst/>
            <a:cxnLst>
              <a:cxn ang="0">
                <a:pos x="wd2" y="hd2"/>
              </a:cxn>
              <a:cxn ang="5400000">
                <a:pos x="wd2" y="hd2"/>
              </a:cxn>
              <a:cxn ang="10800000">
                <a:pos x="wd2" y="hd2"/>
              </a:cxn>
              <a:cxn ang="16200000">
                <a:pos x="wd2" y="hd2"/>
              </a:cxn>
            </a:cxnLst>
            <a:rect l="0" t="0" r="r" b="b"/>
            <a:pathLst>
              <a:path w="21482" h="21538" fill="norm" stroke="1" extrusionOk="0">
                <a:moveTo>
                  <a:pt x="17937" y="1"/>
                </a:moveTo>
                <a:cubicBezTo>
                  <a:pt x="17869" y="-7"/>
                  <a:pt x="17790" y="30"/>
                  <a:pt x="17663" y="100"/>
                </a:cubicBezTo>
                <a:cubicBezTo>
                  <a:pt x="17358" y="268"/>
                  <a:pt x="17077" y="631"/>
                  <a:pt x="15928" y="2358"/>
                </a:cubicBezTo>
                <a:cubicBezTo>
                  <a:pt x="14962" y="3811"/>
                  <a:pt x="14999" y="3740"/>
                  <a:pt x="15047" y="4151"/>
                </a:cubicBezTo>
                <a:cubicBezTo>
                  <a:pt x="15078" y="4416"/>
                  <a:pt x="15050" y="4572"/>
                  <a:pt x="14945" y="4750"/>
                </a:cubicBezTo>
                <a:cubicBezTo>
                  <a:pt x="14811" y="4976"/>
                  <a:pt x="14739" y="4983"/>
                  <a:pt x="13958" y="4855"/>
                </a:cubicBezTo>
                <a:cubicBezTo>
                  <a:pt x="13475" y="4776"/>
                  <a:pt x="13068" y="4644"/>
                  <a:pt x="13005" y="4547"/>
                </a:cubicBezTo>
                <a:cubicBezTo>
                  <a:pt x="12926" y="4425"/>
                  <a:pt x="12511" y="4361"/>
                  <a:pt x="11542" y="4320"/>
                </a:cubicBezTo>
                <a:lnTo>
                  <a:pt x="10184" y="4262"/>
                </a:lnTo>
                <a:lnTo>
                  <a:pt x="9387" y="4995"/>
                </a:lnTo>
                <a:cubicBezTo>
                  <a:pt x="8839" y="5498"/>
                  <a:pt x="8428" y="5775"/>
                  <a:pt x="8083" y="5885"/>
                </a:cubicBezTo>
                <a:cubicBezTo>
                  <a:pt x="7595" y="6041"/>
                  <a:pt x="7566" y="6039"/>
                  <a:pt x="7089" y="5682"/>
                </a:cubicBezTo>
                <a:cubicBezTo>
                  <a:pt x="6478" y="5222"/>
                  <a:pt x="6330" y="5281"/>
                  <a:pt x="6062" y="6095"/>
                </a:cubicBezTo>
                <a:cubicBezTo>
                  <a:pt x="5800" y="6891"/>
                  <a:pt x="4905" y="9470"/>
                  <a:pt x="4496" y="10606"/>
                </a:cubicBezTo>
                <a:cubicBezTo>
                  <a:pt x="4132" y="11618"/>
                  <a:pt x="4140" y="11817"/>
                  <a:pt x="4555" y="12439"/>
                </a:cubicBezTo>
                <a:cubicBezTo>
                  <a:pt x="4871" y="12913"/>
                  <a:pt x="4893" y="13182"/>
                  <a:pt x="4683" y="13912"/>
                </a:cubicBezTo>
                <a:cubicBezTo>
                  <a:pt x="4545" y="14393"/>
                  <a:pt x="4544" y="14451"/>
                  <a:pt x="4648" y="14960"/>
                </a:cubicBezTo>
                <a:cubicBezTo>
                  <a:pt x="4781" y="15608"/>
                  <a:pt x="5069" y="16217"/>
                  <a:pt x="5243" y="16217"/>
                </a:cubicBezTo>
                <a:cubicBezTo>
                  <a:pt x="5410" y="16217"/>
                  <a:pt x="5580" y="16584"/>
                  <a:pt x="5642" y="17073"/>
                </a:cubicBezTo>
                <a:cubicBezTo>
                  <a:pt x="5701" y="17544"/>
                  <a:pt x="6147" y="18450"/>
                  <a:pt x="6274" y="18359"/>
                </a:cubicBezTo>
                <a:cubicBezTo>
                  <a:pt x="6439" y="18241"/>
                  <a:pt x="6777" y="18691"/>
                  <a:pt x="6980" y="19296"/>
                </a:cubicBezTo>
                <a:cubicBezTo>
                  <a:pt x="7102" y="19659"/>
                  <a:pt x="7251" y="19929"/>
                  <a:pt x="7357" y="19977"/>
                </a:cubicBezTo>
                <a:cubicBezTo>
                  <a:pt x="7454" y="20021"/>
                  <a:pt x="7657" y="20170"/>
                  <a:pt x="7805" y="20309"/>
                </a:cubicBezTo>
                <a:cubicBezTo>
                  <a:pt x="7954" y="20448"/>
                  <a:pt x="8094" y="20526"/>
                  <a:pt x="8117" y="20483"/>
                </a:cubicBezTo>
                <a:cubicBezTo>
                  <a:pt x="8140" y="20441"/>
                  <a:pt x="8287" y="20635"/>
                  <a:pt x="8444" y="20920"/>
                </a:cubicBezTo>
                <a:cubicBezTo>
                  <a:pt x="8604" y="21212"/>
                  <a:pt x="8820" y="21467"/>
                  <a:pt x="8939" y="21502"/>
                </a:cubicBezTo>
                <a:cubicBezTo>
                  <a:pt x="9250" y="21593"/>
                  <a:pt x="9669" y="21503"/>
                  <a:pt x="9786" y="21322"/>
                </a:cubicBezTo>
                <a:cubicBezTo>
                  <a:pt x="9842" y="21234"/>
                  <a:pt x="9888" y="21033"/>
                  <a:pt x="9888" y="20873"/>
                </a:cubicBezTo>
                <a:cubicBezTo>
                  <a:pt x="9888" y="20427"/>
                  <a:pt x="9945" y="20406"/>
                  <a:pt x="10334" y="20681"/>
                </a:cubicBezTo>
                <a:cubicBezTo>
                  <a:pt x="10740" y="20969"/>
                  <a:pt x="11198" y="21007"/>
                  <a:pt x="11464" y="20780"/>
                </a:cubicBezTo>
                <a:cubicBezTo>
                  <a:pt x="11695" y="20583"/>
                  <a:pt x="11690" y="20489"/>
                  <a:pt x="11423" y="20134"/>
                </a:cubicBezTo>
                <a:cubicBezTo>
                  <a:pt x="11221" y="19866"/>
                  <a:pt x="11212" y="19833"/>
                  <a:pt x="11324" y="19680"/>
                </a:cubicBezTo>
                <a:cubicBezTo>
                  <a:pt x="11391" y="19589"/>
                  <a:pt x="11425" y="19449"/>
                  <a:pt x="11401" y="19378"/>
                </a:cubicBezTo>
                <a:cubicBezTo>
                  <a:pt x="11328" y="19156"/>
                  <a:pt x="11492" y="19080"/>
                  <a:pt x="11660" y="19255"/>
                </a:cubicBezTo>
                <a:cubicBezTo>
                  <a:pt x="12161" y="19777"/>
                  <a:pt x="12657" y="19886"/>
                  <a:pt x="13070" y="19564"/>
                </a:cubicBezTo>
                <a:cubicBezTo>
                  <a:pt x="13426" y="19287"/>
                  <a:pt x="13444" y="19135"/>
                  <a:pt x="13189" y="18644"/>
                </a:cubicBezTo>
                <a:cubicBezTo>
                  <a:pt x="12982" y="18246"/>
                  <a:pt x="12973" y="18201"/>
                  <a:pt x="13089" y="18080"/>
                </a:cubicBezTo>
                <a:cubicBezTo>
                  <a:pt x="13192" y="17971"/>
                  <a:pt x="13201" y="17910"/>
                  <a:pt x="13129" y="17748"/>
                </a:cubicBezTo>
                <a:cubicBezTo>
                  <a:pt x="12977" y="17406"/>
                  <a:pt x="13164" y="17370"/>
                  <a:pt x="13484" y="17678"/>
                </a:cubicBezTo>
                <a:cubicBezTo>
                  <a:pt x="13845" y="18025"/>
                  <a:pt x="14327" y="18056"/>
                  <a:pt x="14636" y="17754"/>
                </a:cubicBezTo>
                <a:cubicBezTo>
                  <a:pt x="14925" y="17471"/>
                  <a:pt x="14968" y="17226"/>
                  <a:pt x="14795" y="16816"/>
                </a:cubicBezTo>
                <a:cubicBezTo>
                  <a:pt x="14668" y="16515"/>
                  <a:pt x="14664" y="16471"/>
                  <a:pt x="14767" y="16397"/>
                </a:cubicBezTo>
                <a:cubicBezTo>
                  <a:pt x="14830" y="16352"/>
                  <a:pt x="14865" y="16238"/>
                  <a:pt x="14845" y="16141"/>
                </a:cubicBezTo>
                <a:cubicBezTo>
                  <a:pt x="14775" y="15800"/>
                  <a:pt x="14957" y="15803"/>
                  <a:pt x="15240" y="16153"/>
                </a:cubicBezTo>
                <a:cubicBezTo>
                  <a:pt x="15486" y="16456"/>
                  <a:pt x="15580" y="16500"/>
                  <a:pt x="15904" y="16450"/>
                </a:cubicBezTo>
                <a:cubicBezTo>
                  <a:pt x="16197" y="16404"/>
                  <a:pt x="16326" y="16310"/>
                  <a:pt x="16489" y="16019"/>
                </a:cubicBezTo>
                <a:cubicBezTo>
                  <a:pt x="16769" y="15519"/>
                  <a:pt x="16761" y="15131"/>
                  <a:pt x="16461" y="14785"/>
                </a:cubicBezTo>
                <a:cubicBezTo>
                  <a:pt x="16078" y="14344"/>
                  <a:pt x="16021" y="14152"/>
                  <a:pt x="16227" y="14005"/>
                </a:cubicBezTo>
                <a:cubicBezTo>
                  <a:pt x="16325" y="13936"/>
                  <a:pt x="16546" y="13473"/>
                  <a:pt x="16732" y="12952"/>
                </a:cubicBezTo>
                <a:cubicBezTo>
                  <a:pt x="16914" y="12441"/>
                  <a:pt x="17122" y="11963"/>
                  <a:pt x="17192" y="11892"/>
                </a:cubicBezTo>
                <a:cubicBezTo>
                  <a:pt x="17343" y="11742"/>
                  <a:pt x="17496" y="10977"/>
                  <a:pt x="17435" y="10682"/>
                </a:cubicBezTo>
                <a:cubicBezTo>
                  <a:pt x="17338" y="10210"/>
                  <a:pt x="17558" y="10365"/>
                  <a:pt x="17902" y="11008"/>
                </a:cubicBezTo>
                <a:cubicBezTo>
                  <a:pt x="18299" y="11748"/>
                  <a:pt x="18531" y="12026"/>
                  <a:pt x="18749" y="12026"/>
                </a:cubicBezTo>
                <a:cubicBezTo>
                  <a:pt x="18937" y="12026"/>
                  <a:pt x="19164" y="11782"/>
                  <a:pt x="19319" y="11415"/>
                </a:cubicBezTo>
                <a:cubicBezTo>
                  <a:pt x="19390" y="11246"/>
                  <a:pt x="19475" y="11107"/>
                  <a:pt x="19509" y="11107"/>
                </a:cubicBezTo>
                <a:cubicBezTo>
                  <a:pt x="19542" y="11107"/>
                  <a:pt x="19728" y="10826"/>
                  <a:pt x="19920" y="10484"/>
                </a:cubicBezTo>
                <a:cubicBezTo>
                  <a:pt x="20112" y="10141"/>
                  <a:pt x="20391" y="9747"/>
                  <a:pt x="20539" y="9605"/>
                </a:cubicBezTo>
                <a:cubicBezTo>
                  <a:pt x="20688" y="9462"/>
                  <a:pt x="20874" y="9227"/>
                  <a:pt x="20957" y="9081"/>
                </a:cubicBezTo>
                <a:cubicBezTo>
                  <a:pt x="21039" y="8935"/>
                  <a:pt x="21189" y="8710"/>
                  <a:pt x="21290" y="8580"/>
                </a:cubicBezTo>
                <a:cubicBezTo>
                  <a:pt x="21589" y="8197"/>
                  <a:pt x="21542" y="7648"/>
                  <a:pt x="21125" y="6683"/>
                </a:cubicBezTo>
                <a:cubicBezTo>
                  <a:pt x="20932" y="6238"/>
                  <a:pt x="20720" y="5766"/>
                  <a:pt x="20651" y="5635"/>
                </a:cubicBezTo>
                <a:cubicBezTo>
                  <a:pt x="20583" y="5504"/>
                  <a:pt x="20195" y="4671"/>
                  <a:pt x="19789" y="3778"/>
                </a:cubicBezTo>
                <a:cubicBezTo>
                  <a:pt x="19383" y="2886"/>
                  <a:pt x="18887" y="1811"/>
                  <a:pt x="18684" y="1392"/>
                </a:cubicBezTo>
                <a:cubicBezTo>
                  <a:pt x="18481" y="973"/>
                  <a:pt x="18313" y="573"/>
                  <a:pt x="18313" y="501"/>
                </a:cubicBezTo>
                <a:cubicBezTo>
                  <a:pt x="18313" y="430"/>
                  <a:pt x="18234" y="272"/>
                  <a:pt x="18136" y="152"/>
                </a:cubicBezTo>
                <a:cubicBezTo>
                  <a:pt x="18059" y="58"/>
                  <a:pt x="18004" y="9"/>
                  <a:pt x="17937" y="1"/>
                </a:cubicBezTo>
                <a:close/>
                <a:moveTo>
                  <a:pt x="3216" y="368"/>
                </a:moveTo>
                <a:cubicBezTo>
                  <a:pt x="3067" y="368"/>
                  <a:pt x="2247" y="2323"/>
                  <a:pt x="1205" y="5175"/>
                </a:cubicBezTo>
                <a:cubicBezTo>
                  <a:pt x="1067" y="5552"/>
                  <a:pt x="735" y="6412"/>
                  <a:pt x="467" y="7079"/>
                </a:cubicBezTo>
                <a:cubicBezTo>
                  <a:pt x="199" y="7746"/>
                  <a:pt x="-11" y="8378"/>
                  <a:pt x="0" y="8487"/>
                </a:cubicBezTo>
                <a:cubicBezTo>
                  <a:pt x="11" y="8596"/>
                  <a:pt x="369" y="9039"/>
                  <a:pt x="797" y="9471"/>
                </a:cubicBezTo>
                <a:cubicBezTo>
                  <a:pt x="1225" y="9903"/>
                  <a:pt x="1708" y="10422"/>
                  <a:pt x="1871" y="10623"/>
                </a:cubicBezTo>
                <a:cubicBezTo>
                  <a:pt x="2034" y="10825"/>
                  <a:pt x="2319" y="11142"/>
                  <a:pt x="2500" y="11328"/>
                </a:cubicBezTo>
                <a:cubicBezTo>
                  <a:pt x="2682" y="11513"/>
                  <a:pt x="2859" y="11719"/>
                  <a:pt x="2896" y="11782"/>
                </a:cubicBezTo>
                <a:cubicBezTo>
                  <a:pt x="3042" y="12034"/>
                  <a:pt x="3155" y="11845"/>
                  <a:pt x="3534" y="10746"/>
                </a:cubicBezTo>
                <a:cubicBezTo>
                  <a:pt x="3751" y="10115"/>
                  <a:pt x="4020" y="9369"/>
                  <a:pt x="4132" y="9081"/>
                </a:cubicBezTo>
                <a:cubicBezTo>
                  <a:pt x="4243" y="8793"/>
                  <a:pt x="4578" y="7878"/>
                  <a:pt x="4873" y="7050"/>
                </a:cubicBezTo>
                <a:cubicBezTo>
                  <a:pt x="5168" y="6221"/>
                  <a:pt x="5562" y="5116"/>
                  <a:pt x="5751" y="4599"/>
                </a:cubicBezTo>
                <a:cubicBezTo>
                  <a:pt x="5939" y="4082"/>
                  <a:pt x="6093" y="3581"/>
                  <a:pt x="6093" y="3482"/>
                </a:cubicBezTo>
                <a:cubicBezTo>
                  <a:pt x="6093" y="3382"/>
                  <a:pt x="5970" y="3198"/>
                  <a:pt x="5819" y="3074"/>
                </a:cubicBezTo>
                <a:cubicBezTo>
                  <a:pt x="5668" y="2950"/>
                  <a:pt x="5441" y="2712"/>
                  <a:pt x="5312" y="2550"/>
                </a:cubicBezTo>
                <a:cubicBezTo>
                  <a:pt x="4499" y="1531"/>
                  <a:pt x="3381" y="368"/>
                  <a:pt x="3216" y="368"/>
                </a:cubicBezTo>
                <a:close/>
              </a:path>
            </a:pathLst>
          </a:custGeom>
          <a:ln w="12700">
            <a:miter lim="400000"/>
          </a:ln>
        </p:spPr>
      </p:pic>
      <p:sp>
        <p:nvSpPr>
          <p:cNvPr id="189" name="Shape 189"/>
          <p:cNvSpPr/>
          <p:nvPr/>
        </p:nvSpPr>
        <p:spPr>
          <a:xfrm>
            <a:off x="5823902" y="2172425"/>
            <a:ext cx="1356996"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oferta</a:t>
            </a:r>
          </a:p>
        </p:txBody>
      </p:sp>
      <p:sp>
        <p:nvSpPr>
          <p:cNvPr id="190" name="Shape 190"/>
          <p:cNvSpPr/>
          <p:nvPr/>
        </p:nvSpPr>
        <p:spPr>
          <a:xfrm>
            <a:off x="10018981" y="2172425"/>
            <a:ext cx="2179346"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demanda</a:t>
            </a:r>
          </a:p>
        </p:txBody>
      </p:sp>
      <p:sp>
        <p:nvSpPr>
          <p:cNvPr id="191" name="Shape 191"/>
          <p:cNvSpPr/>
          <p:nvPr/>
        </p:nvSpPr>
        <p:spPr>
          <a:xfrm>
            <a:off x="5953219" y="3147610"/>
            <a:ext cx="6326465" cy="1"/>
          </a:xfrm>
          <a:prstGeom prst="line">
            <a:avLst/>
          </a:prstGeom>
          <a:ln w="25400">
            <a:solidFill>
              <a:schemeClr val="accent2"/>
            </a:solidFill>
            <a:miter lim="400000"/>
          </a:ln>
        </p:spPr>
        <p:txBody>
          <a:bodyPr lIns="50800" tIns="50800" rIns="50800" bIns="50800" anchor="ctr"/>
          <a:lstStyle/>
          <a:p>
            <a:pPr>
              <a:defRPr sz="2400">
                <a:effectLst>
                  <a:outerShdw sx="100000" sy="100000" kx="0" ky="0" algn="b" rotWithShape="0" blurRad="25400" dist="23998" dir="2700000">
                    <a:srgbClr val="000000">
                      <a:alpha val="31034"/>
                    </a:srgbClr>
                  </a:outerShdw>
                </a:effectLst>
              </a:defRPr>
            </a:pPr>
          </a:p>
        </p:txBody>
      </p:sp>
      <p:sp>
        <p:nvSpPr>
          <p:cNvPr id="192" name="Shape 192"/>
          <p:cNvSpPr/>
          <p:nvPr/>
        </p:nvSpPr>
        <p:spPr>
          <a:xfrm>
            <a:off x="7483432" y="4008120"/>
            <a:ext cx="4298443"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demanda potencial</a:t>
            </a:r>
          </a:p>
        </p:txBody>
      </p:sp>
      <p:sp>
        <p:nvSpPr>
          <p:cNvPr id="193" name="Shape 193"/>
          <p:cNvSpPr/>
          <p:nvPr/>
        </p:nvSpPr>
        <p:spPr>
          <a:xfrm>
            <a:off x="5953219" y="5105416"/>
            <a:ext cx="6326465" cy="1"/>
          </a:xfrm>
          <a:prstGeom prst="line">
            <a:avLst/>
          </a:prstGeom>
          <a:ln w="25400">
            <a:solidFill>
              <a:schemeClr val="accent2"/>
            </a:solidFill>
            <a:miter lim="400000"/>
          </a:ln>
        </p:spPr>
        <p:txBody>
          <a:bodyPr lIns="50800" tIns="50800" rIns="50800" bIns="50800" anchor="ctr"/>
          <a:lstStyle/>
          <a:p>
            <a:pPr>
              <a:defRPr sz="2400">
                <a:effectLst>
                  <a:outerShdw sx="100000" sy="100000" kx="0" ky="0" algn="b" rotWithShape="0" blurRad="25400" dist="23998" dir="2700000">
                    <a:srgbClr val="000000">
                      <a:alpha val="31034"/>
                    </a:srgbClr>
                  </a:outerShdw>
                </a:effectLst>
              </a:defRPr>
            </a:pPr>
          </a:p>
        </p:txBody>
      </p:sp>
      <p:sp>
        <p:nvSpPr>
          <p:cNvPr id="194" name="Shape 194"/>
          <p:cNvSpPr/>
          <p:nvPr/>
        </p:nvSpPr>
        <p:spPr>
          <a:xfrm>
            <a:off x="5953219" y="6814375"/>
            <a:ext cx="6326465" cy="1"/>
          </a:xfrm>
          <a:prstGeom prst="line">
            <a:avLst/>
          </a:prstGeom>
          <a:ln w="25400">
            <a:solidFill>
              <a:schemeClr val="accent2"/>
            </a:solidFill>
            <a:miter lim="400000"/>
          </a:ln>
        </p:spPr>
        <p:txBody>
          <a:bodyPr lIns="50800" tIns="50800" rIns="50800" bIns="50800" anchor="ctr"/>
          <a:lstStyle/>
          <a:p>
            <a:pPr>
              <a:defRPr sz="2400">
                <a:effectLst>
                  <a:outerShdw sx="100000" sy="100000" kx="0" ky="0" algn="b" rotWithShape="0" blurRad="25400" dist="23998" dir="2700000">
                    <a:srgbClr val="000000">
                      <a:alpha val="31034"/>
                    </a:srgbClr>
                  </a:outerShdw>
                </a:effectLst>
              </a:defRPr>
            </a:pPr>
          </a:p>
        </p:txBody>
      </p:sp>
      <p:sp>
        <p:nvSpPr>
          <p:cNvPr id="195" name="Shape 195"/>
          <p:cNvSpPr/>
          <p:nvPr/>
        </p:nvSpPr>
        <p:spPr>
          <a:xfrm>
            <a:off x="5953219" y="8723922"/>
            <a:ext cx="6326465" cy="1"/>
          </a:xfrm>
          <a:prstGeom prst="line">
            <a:avLst/>
          </a:prstGeom>
          <a:ln w="25400">
            <a:solidFill>
              <a:schemeClr val="accent2"/>
            </a:solidFill>
            <a:miter lim="400000"/>
          </a:ln>
        </p:spPr>
        <p:txBody>
          <a:bodyPr lIns="50800" tIns="50800" rIns="50800" bIns="50800" anchor="ctr"/>
          <a:lstStyle/>
          <a:p>
            <a:pPr>
              <a:defRPr sz="2400">
                <a:effectLst>
                  <a:outerShdw sx="100000" sy="100000" kx="0" ky="0" algn="b" rotWithShape="0" blurRad="25400" dist="23998" dir="2700000">
                    <a:srgbClr val="000000">
                      <a:alpha val="31034"/>
                    </a:srgbClr>
                  </a:outerShdw>
                </a:effectLst>
              </a:defRPr>
            </a:pPr>
          </a:p>
        </p:txBody>
      </p:sp>
      <p:pic>
        <p:nvPicPr>
          <p:cNvPr id="196" name="Captura de pantalla 2016-05-18 a las 2.43.33 p.m..png"/>
          <p:cNvPicPr>
            <a:picLocks noChangeAspect="1"/>
          </p:cNvPicPr>
          <p:nvPr/>
        </p:nvPicPr>
        <p:blipFill>
          <a:blip r:embed="rId4">
            <a:extLst/>
          </a:blip>
          <a:srcRect l="0" t="0" r="0" b="1860"/>
          <a:stretch>
            <a:fillRect/>
          </a:stretch>
        </p:blipFill>
        <p:spPr>
          <a:xfrm>
            <a:off x="8521337" y="5247387"/>
            <a:ext cx="1190133" cy="1376760"/>
          </a:xfrm>
          <a:custGeom>
            <a:avLst/>
            <a:gdLst/>
            <a:ahLst/>
            <a:cxnLst>
              <a:cxn ang="0">
                <a:pos x="wd2" y="hd2"/>
              </a:cxn>
              <a:cxn ang="5400000">
                <a:pos x="wd2" y="hd2"/>
              </a:cxn>
              <a:cxn ang="10800000">
                <a:pos x="wd2" y="hd2"/>
              </a:cxn>
              <a:cxn ang="16200000">
                <a:pos x="wd2" y="hd2"/>
              </a:cxn>
            </a:cxnLst>
            <a:rect l="0" t="0" r="r" b="b"/>
            <a:pathLst>
              <a:path w="21600" h="21592" fill="norm" stroke="1" extrusionOk="0">
                <a:moveTo>
                  <a:pt x="10796" y="0"/>
                </a:moveTo>
                <a:cubicBezTo>
                  <a:pt x="3646" y="0"/>
                  <a:pt x="0" y="20"/>
                  <a:pt x="0" y="62"/>
                </a:cubicBezTo>
                <a:cubicBezTo>
                  <a:pt x="0" y="104"/>
                  <a:pt x="3646" y="124"/>
                  <a:pt x="10796" y="124"/>
                </a:cubicBezTo>
                <a:cubicBezTo>
                  <a:pt x="17947" y="124"/>
                  <a:pt x="21600" y="104"/>
                  <a:pt x="21600" y="62"/>
                </a:cubicBezTo>
                <a:cubicBezTo>
                  <a:pt x="21600" y="20"/>
                  <a:pt x="17947" y="0"/>
                  <a:pt x="10796" y="0"/>
                </a:cubicBezTo>
                <a:close/>
                <a:moveTo>
                  <a:pt x="13533" y="728"/>
                </a:moveTo>
                <a:cubicBezTo>
                  <a:pt x="12927" y="728"/>
                  <a:pt x="12554" y="832"/>
                  <a:pt x="12222" y="1083"/>
                </a:cubicBezTo>
                <a:cubicBezTo>
                  <a:pt x="11962" y="1280"/>
                  <a:pt x="11779" y="1218"/>
                  <a:pt x="11999" y="1008"/>
                </a:cubicBezTo>
                <a:cubicBezTo>
                  <a:pt x="12157" y="858"/>
                  <a:pt x="12099" y="832"/>
                  <a:pt x="11409" y="747"/>
                </a:cubicBezTo>
                <a:cubicBezTo>
                  <a:pt x="10425" y="626"/>
                  <a:pt x="9677" y="711"/>
                  <a:pt x="7721" y="1139"/>
                </a:cubicBezTo>
                <a:cubicBezTo>
                  <a:pt x="6441" y="1420"/>
                  <a:pt x="5191" y="1883"/>
                  <a:pt x="5027" y="2147"/>
                </a:cubicBezTo>
                <a:cubicBezTo>
                  <a:pt x="4875" y="2393"/>
                  <a:pt x="4734" y="2161"/>
                  <a:pt x="4689" y="1587"/>
                </a:cubicBezTo>
                <a:cubicBezTo>
                  <a:pt x="4651" y="1110"/>
                  <a:pt x="4639" y="1071"/>
                  <a:pt x="4487" y="1071"/>
                </a:cubicBezTo>
                <a:cubicBezTo>
                  <a:pt x="4302" y="1071"/>
                  <a:pt x="4235" y="1257"/>
                  <a:pt x="4235" y="1761"/>
                </a:cubicBezTo>
                <a:cubicBezTo>
                  <a:pt x="4235" y="1998"/>
                  <a:pt x="4185" y="2114"/>
                  <a:pt x="4012" y="2303"/>
                </a:cubicBezTo>
                <a:lnTo>
                  <a:pt x="3796" y="2540"/>
                </a:lnTo>
                <a:lnTo>
                  <a:pt x="3796" y="3567"/>
                </a:lnTo>
                <a:cubicBezTo>
                  <a:pt x="3796" y="4557"/>
                  <a:pt x="3798" y="4599"/>
                  <a:pt x="3954" y="4693"/>
                </a:cubicBezTo>
                <a:cubicBezTo>
                  <a:pt x="4159" y="4817"/>
                  <a:pt x="4713" y="4822"/>
                  <a:pt x="4984" y="4699"/>
                </a:cubicBezTo>
                <a:cubicBezTo>
                  <a:pt x="5176" y="4613"/>
                  <a:pt x="5196" y="4614"/>
                  <a:pt x="5229" y="4724"/>
                </a:cubicBezTo>
                <a:cubicBezTo>
                  <a:pt x="5272" y="4866"/>
                  <a:pt x="5590" y="4932"/>
                  <a:pt x="5884" y="4861"/>
                </a:cubicBezTo>
                <a:cubicBezTo>
                  <a:pt x="6063" y="4818"/>
                  <a:pt x="6119" y="4840"/>
                  <a:pt x="6273" y="4992"/>
                </a:cubicBezTo>
                <a:cubicBezTo>
                  <a:pt x="6401" y="5118"/>
                  <a:pt x="6533" y="5171"/>
                  <a:pt x="6713" y="5179"/>
                </a:cubicBezTo>
                <a:cubicBezTo>
                  <a:pt x="7064" y="5194"/>
                  <a:pt x="7108" y="5229"/>
                  <a:pt x="6965" y="5365"/>
                </a:cubicBezTo>
                <a:cubicBezTo>
                  <a:pt x="6869" y="5457"/>
                  <a:pt x="6808" y="5466"/>
                  <a:pt x="6698" y="5415"/>
                </a:cubicBezTo>
                <a:cubicBezTo>
                  <a:pt x="6545" y="5344"/>
                  <a:pt x="5373" y="5373"/>
                  <a:pt x="5157" y="5452"/>
                </a:cubicBezTo>
                <a:cubicBezTo>
                  <a:pt x="5074" y="5483"/>
                  <a:pt x="4981" y="5462"/>
                  <a:pt x="4898" y="5396"/>
                </a:cubicBezTo>
                <a:cubicBezTo>
                  <a:pt x="4759" y="5288"/>
                  <a:pt x="4638" y="5256"/>
                  <a:pt x="4703" y="5347"/>
                </a:cubicBezTo>
                <a:cubicBezTo>
                  <a:pt x="4761" y="5428"/>
                  <a:pt x="4401" y="5696"/>
                  <a:pt x="4285" y="5658"/>
                </a:cubicBezTo>
                <a:cubicBezTo>
                  <a:pt x="4169" y="5619"/>
                  <a:pt x="4128" y="5192"/>
                  <a:pt x="4235" y="5135"/>
                </a:cubicBezTo>
                <a:cubicBezTo>
                  <a:pt x="4411" y="5041"/>
                  <a:pt x="4276" y="4984"/>
                  <a:pt x="3925" y="5004"/>
                </a:cubicBezTo>
                <a:cubicBezTo>
                  <a:pt x="3715" y="5016"/>
                  <a:pt x="3485" y="5001"/>
                  <a:pt x="3421" y="4973"/>
                </a:cubicBezTo>
                <a:cubicBezTo>
                  <a:pt x="3284" y="4913"/>
                  <a:pt x="3252" y="4564"/>
                  <a:pt x="3378" y="4494"/>
                </a:cubicBezTo>
                <a:cubicBezTo>
                  <a:pt x="3425" y="4468"/>
                  <a:pt x="3475" y="4375"/>
                  <a:pt x="3486" y="4289"/>
                </a:cubicBezTo>
                <a:cubicBezTo>
                  <a:pt x="3613" y="3315"/>
                  <a:pt x="3598" y="3271"/>
                  <a:pt x="3270" y="3579"/>
                </a:cubicBezTo>
                <a:cubicBezTo>
                  <a:pt x="2800" y="4020"/>
                  <a:pt x="2677" y="4351"/>
                  <a:pt x="2557" y="5490"/>
                </a:cubicBezTo>
                <a:cubicBezTo>
                  <a:pt x="2504" y="5992"/>
                  <a:pt x="2427" y="6288"/>
                  <a:pt x="2254" y="6660"/>
                </a:cubicBezTo>
                <a:cubicBezTo>
                  <a:pt x="2027" y="7150"/>
                  <a:pt x="2031" y="7163"/>
                  <a:pt x="2089" y="7849"/>
                </a:cubicBezTo>
                <a:cubicBezTo>
                  <a:pt x="2199" y="9156"/>
                  <a:pt x="2375" y="8670"/>
                  <a:pt x="641" y="11708"/>
                </a:cubicBezTo>
                <a:cubicBezTo>
                  <a:pt x="388" y="12151"/>
                  <a:pt x="186" y="12603"/>
                  <a:pt x="166" y="12760"/>
                </a:cubicBezTo>
                <a:cubicBezTo>
                  <a:pt x="101" y="13252"/>
                  <a:pt x="496" y="13556"/>
                  <a:pt x="1203" y="13556"/>
                </a:cubicBezTo>
                <a:cubicBezTo>
                  <a:pt x="1666" y="13556"/>
                  <a:pt x="2012" y="13695"/>
                  <a:pt x="2161" y="13942"/>
                </a:cubicBezTo>
                <a:cubicBezTo>
                  <a:pt x="2262" y="14111"/>
                  <a:pt x="2271" y="14244"/>
                  <a:pt x="2233" y="14671"/>
                </a:cubicBezTo>
                <a:cubicBezTo>
                  <a:pt x="2198" y="15057"/>
                  <a:pt x="2217" y="15242"/>
                  <a:pt x="2290" y="15368"/>
                </a:cubicBezTo>
                <a:cubicBezTo>
                  <a:pt x="2345" y="15462"/>
                  <a:pt x="2406" y="15658"/>
                  <a:pt x="2427" y="15803"/>
                </a:cubicBezTo>
                <a:cubicBezTo>
                  <a:pt x="2451" y="15961"/>
                  <a:pt x="2562" y="16188"/>
                  <a:pt x="2708" y="16364"/>
                </a:cubicBezTo>
                <a:cubicBezTo>
                  <a:pt x="2972" y="16681"/>
                  <a:pt x="2970" y="16661"/>
                  <a:pt x="2910" y="17777"/>
                </a:cubicBezTo>
                <a:cubicBezTo>
                  <a:pt x="2884" y="18251"/>
                  <a:pt x="2899" y="18350"/>
                  <a:pt x="3061" y="18629"/>
                </a:cubicBezTo>
                <a:cubicBezTo>
                  <a:pt x="3364" y="19152"/>
                  <a:pt x="3805" y="19330"/>
                  <a:pt x="5351" y="19544"/>
                </a:cubicBezTo>
                <a:cubicBezTo>
                  <a:pt x="5805" y="19607"/>
                  <a:pt x="6304" y="19716"/>
                  <a:pt x="6461" y="19787"/>
                </a:cubicBezTo>
                <a:cubicBezTo>
                  <a:pt x="6859" y="19966"/>
                  <a:pt x="7077" y="20263"/>
                  <a:pt x="7087" y="20658"/>
                </a:cubicBezTo>
                <a:cubicBezTo>
                  <a:pt x="7092" y="20834"/>
                  <a:pt x="7120" y="21005"/>
                  <a:pt x="7145" y="21038"/>
                </a:cubicBezTo>
                <a:cubicBezTo>
                  <a:pt x="7241" y="21167"/>
                  <a:pt x="9070" y="21483"/>
                  <a:pt x="10177" y="21561"/>
                </a:cubicBezTo>
                <a:cubicBezTo>
                  <a:pt x="10578" y="21589"/>
                  <a:pt x="11778" y="21600"/>
                  <a:pt x="12842" y="21586"/>
                </a:cubicBezTo>
                <a:cubicBezTo>
                  <a:pt x="14494" y="21564"/>
                  <a:pt x="14912" y="21542"/>
                  <a:pt x="15723" y="21412"/>
                </a:cubicBezTo>
                <a:cubicBezTo>
                  <a:pt x="17008" y="21205"/>
                  <a:pt x="17674" y="21062"/>
                  <a:pt x="17840" y="20957"/>
                </a:cubicBezTo>
                <a:cubicBezTo>
                  <a:pt x="17976" y="20871"/>
                  <a:pt x="17977" y="20858"/>
                  <a:pt x="17826" y="20534"/>
                </a:cubicBezTo>
                <a:cubicBezTo>
                  <a:pt x="17575" y="19994"/>
                  <a:pt x="17165" y="18667"/>
                  <a:pt x="17070" y="18082"/>
                </a:cubicBezTo>
                <a:cubicBezTo>
                  <a:pt x="17019" y="17768"/>
                  <a:pt x="16998" y="17231"/>
                  <a:pt x="17019" y="16812"/>
                </a:cubicBezTo>
                <a:cubicBezTo>
                  <a:pt x="17054" y="16141"/>
                  <a:pt x="17073" y="16055"/>
                  <a:pt x="17286" y="15729"/>
                </a:cubicBezTo>
                <a:cubicBezTo>
                  <a:pt x="17413" y="15534"/>
                  <a:pt x="17496" y="15351"/>
                  <a:pt x="17473" y="15318"/>
                </a:cubicBezTo>
                <a:cubicBezTo>
                  <a:pt x="17450" y="15285"/>
                  <a:pt x="17328" y="15236"/>
                  <a:pt x="17199" y="15206"/>
                </a:cubicBezTo>
                <a:cubicBezTo>
                  <a:pt x="17071" y="15176"/>
                  <a:pt x="16973" y="15116"/>
                  <a:pt x="16983" y="15075"/>
                </a:cubicBezTo>
                <a:cubicBezTo>
                  <a:pt x="16994" y="15035"/>
                  <a:pt x="16914" y="14974"/>
                  <a:pt x="16803" y="14938"/>
                </a:cubicBezTo>
                <a:cubicBezTo>
                  <a:pt x="16504" y="14841"/>
                  <a:pt x="16207" y="14570"/>
                  <a:pt x="16249" y="14434"/>
                </a:cubicBezTo>
                <a:cubicBezTo>
                  <a:pt x="16301" y="14261"/>
                  <a:pt x="16602" y="14042"/>
                  <a:pt x="16753" y="14067"/>
                </a:cubicBezTo>
                <a:cubicBezTo>
                  <a:pt x="16826" y="14079"/>
                  <a:pt x="16956" y="14197"/>
                  <a:pt x="17041" y="14328"/>
                </a:cubicBezTo>
                <a:cubicBezTo>
                  <a:pt x="17251" y="14652"/>
                  <a:pt x="17457" y="14764"/>
                  <a:pt x="17848" y="14764"/>
                </a:cubicBezTo>
                <a:cubicBezTo>
                  <a:pt x="18089" y="14764"/>
                  <a:pt x="18242" y="14716"/>
                  <a:pt x="18424" y="14596"/>
                </a:cubicBezTo>
                <a:cubicBezTo>
                  <a:pt x="18661" y="14439"/>
                  <a:pt x="18830" y="14466"/>
                  <a:pt x="18705" y="14640"/>
                </a:cubicBezTo>
                <a:cubicBezTo>
                  <a:pt x="18624" y="14751"/>
                  <a:pt x="18608" y="14876"/>
                  <a:pt x="18676" y="14876"/>
                </a:cubicBezTo>
                <a:cubicBezTo>
                  <a:pt x="18765" y="14876"/>
                  <a:pt x="19404" y="14559"/>
                  <a:pt x="19454" y="14490"/>
                </a:cubicBezTo>
                <a:cubicBezTo>
                  <a:pt x="19563" y="14337"/>
                  <a:pt x="18824" y="13867"/>
                  <a:pt x="18244" y="13718"/>
                </a:cubicBezTo>
                <a:cubicBezTo>
                  <a:pt x="17917" y="13634"/>
                  <a:pt x="17775" y="13629"/>
                  <a:pt x="17387" y="13687"/>
                </a:cubicBezTo>
                <a:cubicBezTo>
                  <a:pt x="17052" y="13738"/>
                  <a:pt x="16896" y="13736"/>
                  <a:pt x="16839" y="13687"/>
                </a:cubicBezTo>
                <a:cubicBezTo>
                  <a:pt x="16654" y="13527"/>
                  <a:pt x="17701" y="13370"/>
                  <a:pt x="18208" y="13482"/>
                </a:cubicBezTo>
                <a:cubicBezTo>
                  <a:pt x="18368" y="13517"/>
                  <a:pt x="18560" y="13560"/>
                  <a:pt x="18640" y="13581"/>
                </a:cubicBezTo>
                <a:cubicBezTo>
                  <a:pt x="18762" y="13613"/>
                  <a:pt x="18885" y="13497"/>
                  <a:pt x="19389" y="12847"/>
                </a:cubicBezTo>
                <a:cubicBezTo>
                  <a:pt x="20119" y="11905"/>
                  <a:pt x="20383" y="11412"/>
                  <a:pt x="20570" y="10644"/>
                </a:cubicBezTo>
                <a:cubicBezTo>
                  <a:pt x="20828" y="9580"/>
                  <a:pt x="20888" y="8964"/>
                  <a:pt x="20851" y="7687"/>
                </a:cubicBezTo>
                <a:cubicBezTo>
                  <a:pt x="20822" y="6672"/>
                  <a:pt x="20791" y="6395"/>
                  <a:pt x="20664" y="6056"/>
                </a:cubicBezTo>
                <a:cubicBezTo>
                  <a:pt x="20579" y="5832"/>
                  <a:pt x="20527" y="5584"/>
                  <a:pt x="20548" y="5508"/>
                </a:cubicBezTo>
                <a:cubicBezTo>
                  <a:pt x="20582" y="5393"/>
                  <a:pt x="20531" y="5347"/>
                  <a:pt x="20196" y="5210"/>
                </a:cubicBezTo>
                <a:lnTo>
                  <a:pt x="19799" y="5048"/>
                </a:lnTo>
                <a:lnTo>
                  <a:pt x="19929" y="4587"/>
                </a:lnTo>
                <a:cubicBezTo>
                  <a:pt x="20074" y="4083"/>
                  <a:pt x="20071" y="3879"/>
                  <a:pt x="19915" y="3878"/>
                </a:cubicBezTo>
                <a:cubicBezTo>
                  <a:pt x="19851" y="3877"/>
                  <a:pt x="19812" y="3810"/>
                  <a:pt x="19814" y="3703"/>
                </a:cubicBezTo>
                <a:cubicBezTo>
                  <a:pt x="19817" y="3499"/>
                  <a:pt x="19772" y="3482"/>
                  <a:pt x="19648" y="3654"/>
                </a:cubicBezTo>
                <a:cubicBezTo>
                  <a:pt x="19598" y="3723"/>
                  <a:pt x="19491" y="3784"/>
                  <a:pt x="19418" y="3784"/>
                </a:cubicBezTo>
                <a:cubicBezTo>
                  <a:pt x="19344" y="3784"/>
                  <a:pt x="19265" y="3804"/>
                  <a:pt x="19238" y="3828"/>
                </a:cubicBezTo>
                <a:cubicBezTo>
                  <a:pt x="19210" y="3851"/>
                  <a:pt x="19069" y="3869"/>
                  <a:pt x="18921" y="3872"/>
                </a:cubicBezTo>
                <a:cubicBezTo>
                  <a:pt x="18633" y="3876"/>
                  <a:pt x="18584" y="3931"/>
                  <a:pt x="18359" y="4432"/>
                </a:cubicBezTo>
                <a:cubicBezTo>
                  <a:pt x="18268" y="4634"/>
                  <a:pt x="18220" y="4662"/>
                  <a:pt x="18028" y="4662"/>
                </a:cubicBezTo>
                <a:cubicBezTo>
                  <a:pt x="17896" y="4662"/>
                  <a:pt x="17785" y="4629"/>
                  <a:pt x="17761" y="4575"/>
                </a:cubicBezTo>
                <a:cubicBezTo>
                  <a:pt x="17738" y="4524"/>
                  <a:pt x="17602" y="4417"/>
                  <a:pt x="17466" y="4345"/>
                </a:cubicBezTo>
                <a:cubicBezTo>
                  <a:pt x="17231" y="4219"/>
                  <a:pt x="17143" y="4022"/>
                  <a:pt x="17286" y="3946"/>
                </a:cubicBezTo>
                <a:cubicBezTo>
                  <a:pt x="17321" y="3927"/>
                  <a:pt x="17374" y="3809"/>
                  <a:pt x="17401" y="3685"/>
                </a:cubicBezTo>
                <a:cubicBezTo>
                  <a:pt x="17428" y="3561"/>
                  <a:pt x="17466" y="3413"/>
                  <a:pt x="17487" y="3355"/>
                </a:cubicBezTo>
                <a:cubicBezTo>
                  <a:pt x="17509" y="3297"/>
                  <a:pt x="17424" y="3341"/>
                  <a:pt x="17300" y="3454"/>
                </a:cubicBezTo>
                <a:cubicBezTo>
                  <a:pt x="17176" y="3568"/>
                  <a:pt x="17077" y="3705"/>
                  <a:pt x="17077" y="3759"/>
                </a:cubicBezTo>
                <a:cubicBezTo>
                  <a:pt x="17077" y="3814"/>
                  <a:pt x="17006" y="3936"/>
                  <a:pt x="16926" y="4033"/>
                </a:cubicBezTo>
                <a:cubicBezTo>
                  <a:pt x="16845" y="4131"/>
                  <a:pt x="16803" y="4248"/>
                  <a:pt x="16825" y="4295"/>
                </a:cubicBezTo>
                <a:cubicBezTo>
                  <a:pt x="16859" y="4366"/>
                  <a:pt x="17068" y="4506"/>
                  <a:pt x="18006" y="5079"/>
                </a:cubicBezTo>
                <a:cubicBezTo>
                  <a:pt x="18193" y="5194"/>
                  <a:pt x="18059" y="5355"/>
                  <a:pt x="17768" y="5365"/>
                </a:cubicBezTo>
                <a:cubicBezTo>
                  <a:pt x="17627" y="5371"/>
                  <a:pt x="17473" y="5381"/>
                  <a:pt x="17423" y="5384"/>
                </a:cubicBezTo>
                <a:cubicBezTo>
                  <a:pt x="17372" y="5387"/>
                  <a:pt x="17329" y="5355"/>
                  <a:pt x="17329" y="5309"/>
                </a:cubicBezTo>
                <a:cubicBezTo>
                  <a:pt x="17329" y="5264"/>
                  <a:pt x="17261" y="5175"/>
                  <a:pt x="17178" y="5116"/>
                </a:cubicBezTo>
                <a:cubicBezTo>
                  <a:pt x="17094" y="5058"/>
                  <a:pt x="16896" y="4869"/>
                  <a:pt x="16738" y="4699"/>
                </a:cubicBezTo>
                <a:cubicBezTo>
                  <a:pt x="16431" y="4367"/>
                  <a:pt x="16414" y="4242"/>
                  <a:pt x="16638" y="3971"/>
                </a:cubicBezTo>
                <a:cubicBezTo>
                  <a:pt x="16767" y="3813"/>
                  <a:pt x="16768" y="3807"/>
                  <a:pt x="16623" y="3728"/>
                </a:cubicBezTo>
                <a:cubicBezTo>
                  <a:pt x="16493" y="3658"/>
                  <a:pt x="16449" y="3668"/>
                  <a:pt x="16270" y="3815"/>
                </a:cubicBezTo>
                <a:cubicBezTo>
                  <a:pt x="16158" y="3909"/>
                  <a:pt x="16032" y="3969"/>
                  <a:pt x="15989" y="3946"/>
                </a:cubicBezTo>
                <a:cubicBezTo>
                  <a:pt x="15947" y="3923"/>
                  <a:pt x="15848" y="3931"/>
                  <a:pt x="15773" y="3965"/>
                </a:cubicBezTo>
                <a:cubicBezTo>
                  <a:pt x="15680" y="4008"/>
                  <a:pt x="15585" y="4005"/>
                  <a:pt x="15464" y="3952"/>
                </a:cubicBezTo>
                <a:cubicBezTo>
                  <a:pt x="15199" y="3839"/>
                  <a:pt x="14527" y="3825"/>
                  <a:pt x="14138" y="3928"/>
                </a:cubicBezTo>
                <a:cubicBezTo>
                  <a:pt x="13760" y="4028"/>
                  <a:pt x="13650" y="3982"/>
                  <a:pt x="13627" y="3722"/>
                </a:cubicBezTo>
                <a:cubicBezTo>
                  <a:pt x="13616" y="3592"/>
                  <a:pt x="13536" y="3551"/>
                  <a:pt x="13476" y="3641"/>
                </a:cubicBezTo>
                <a:cubicBezTo>
                  <a:pt x="13458" y="3667"/>
                  <a:pt x="13418" y="3915"/>
                  <a:pt x="13389" y="4189"/>
                </a:cubicBezTo>
                <a:lnTo>
                  <a:pt x="13339" y="4687"/>
                </a:lnTo>
                <a:lnTo>
                  <a:pt x="13533" y="4550"/>
                </a:lnTo>
                <a:cubicBezTo>
                  <a:pt x="13640" y="4477"/>
                  <a:pt x="13771" y="4437"/>
                  <a:pt x="13829" y="4457"/>
                </a:cubicBezTo>
                <a:cubicBezTo>
                  <a:pt x="13886" y="4476"/>
                  <a:pt x="13937" y="4462"/>
                  <a:pt x="13937" y="4425"/>
                </a:cubicBezTo>
                <a:cubicBezTo>
                  <a:pt x="13937" y="4389"/>
                  <a:pt x="14052" y="4307"/>
                  <a:pt x="14189" y="4251"/>
                </a:cubicBezTo>
                <a:cubicBezTo>
                  <a:pt x="14399" y="4165"/>
                  <a:pt x="14482" y="4167"/>
                  <a:pt x="14736" y="4233"/>
                </a:cubicBezTo>
                <a:cubicBezTo>
                  <a:pt x="14901" y="4275"/>
                  <a:pt x="15068" y="4343"/>
                  <a:pt x="15111" y="4388"/>
                </a:cubicBezTo>
                <a:cubicBezTo>
                  <a:pt x="15194" y="4475"/>
                  <a:pt x="15136" y="4627"/>
                  <a:pt x="15039" y="4575"/>
                </a:cubicBezTo>
                <a:cubicBezTo>
                  <a:pt x="15007" y="4558"/>
                  <a:pt x="15001" y="4661"/>
                  <a:pt x="15031" y="4805"/>
                </a:cubicBezTo>
                <a:cubicBezTo>
                  <a:pt x="15062" y="4949"/>
                  <a:pt x="15073" y="5112"/>
                  <a:pt x="15053" y="5166"/>
                </a:cubicBezTo>
                <a:cubicBezTo>
                  <a:pt x="15033" y="5221"/>
                  <a:pt x="15077" y="5197"/>
                  <a:pt x="15154" y="5116"/>
                </a:cubicBezTo>
                <a:lnTo>
                  <a:pt x="15298" y="4967"/>
                </a:lnTo>
                <a:lnTo>
                  <a:pt x="15492" y="5191"/>
                </a:lnTo>
                <a:cubicBezTo>
                  <a:pt x="15712" y="5440"/>
                  <a:pt x="15733" y="5516"/>
                  <a:pt x="15593" y="5589"/>
                </a:cubicBezTo>
                <a:cubicBezTo>
                  <a:pt x="15540" y="5617"/>
                  <a:pt x="15475" y="5690"/>
                  <a:pt x="15449" y="5751"/>
                </a:cubicBezTo>
                <a:cubicBezTo>
                  <a:pt x="15423" y="5812"/>
                  <a:pt x="15325" y="5889"/>
                  <a:pt x="15233" y="5919"/>
                </a:cubicBezTo>
                <a:cubicBezTo>
                  <a:pt x="15142" y="5950"/>
                  <a:pt x="14988" y="6005"/>
                  <a:pt x="14887" y="6044"/>
                </a:cubicBezTo>
                <a:cubicBezTo>
                  <a:pt x="14745" y="6099"/>
                  <a:pt x="14741" y="6108"/>
                  <a:pt x="14866" y="6081"/>
                </a:cubicBezTo>
                <a:cubicBezTo>
                  <a:pt x="14976" y="6057"/>
                  <a:pt x="15046" y="6081"/>
                  <a:pt x="15096" y="6162"/>
                </a:cubicBezTo>
                <a:cubicBezTo>
                  <a:pt x="15187" y="6308"/>
                  <a:pt x="14948" y="6685"/>
                  <a:pt x="14765" y="6685"/>
                </a:cubicBezTo>
                <a:cubicBezTo>
                  <a:pt x="14676" y="6685"/>
                  <a:pt x="14659" y="6726"/>
                  <a:pt x="14686" y="6847"/>
                </a:cubicBezTo>
                <a:cubicBezTo>
                  <a:pt x="14715" y="6978"/>
                  <a:pt x="14682" y="7019"/>
                  <a:pt x="14527" y="7071"/>
                </a:cubicBezTo>
                <a:cubicBezTo>
                  <a:pt x="14422" y="7106"/>
                  <a:pt x="14230" y="7120"/>
                  <a:pt x="14102" y="7102"/>
                </a:cubicBezTo>
                <a:cubicBezTo>
                  <a:pt x="13923" y="7077"/>
                  <a:pt x="13885" y="7090"/>
                  <a:pt x="13915" y="7158"/>
                </a:cubicBezTo>
                <a:cubicBezTo>
                  <a:pt x="13939" y="7212"/>
                  <a:pt x="13878" y="7275"/>
                  <a:pt x="13764" y="7320"/>
                </a:cubicBezTo>
                <a:lnTo>
                  <a:pt x="13577" y="7394"/>
                </a:lnTo>
                <a:lnTo>
                  <a:pt x="13728" y="7575"/>
                </a:lnTo>
                <a:cubicBezTo>
                  <a:pt x="13948" y="7842"/>
                  <a:pt x="13791" y="8300"/>
                  <a:pt x="13512" y="8210"/>
                </a:cubicBezTo>
                <a:cubicBezTo>
                  <a:pt x="13412" y="8178"/>
                  <a:pt x="13406" y="8191"/>
                  <a:pt x="13476" y="8266"/>
                </a:cubicBezTo>
                <a:cubicBezTo>
                  <a:pt x="13613" y="8412"/>
                  <a:pt x="13354" y="8661"/>
                  <a:pt x="13108" y="8621"/>
                </a:cubicBezTo>
                <a:cubicBezTo>
                  <a:pt x="12950" y="8594"/>
                  <a:pt x="12923" y="8615"/>
                  <a:pt x="12936" y="8726"/>
                </a:cubicBezTo>
                <a:cubicBezTo>
                  <a:pt x="12947" y="8828"/>
                  <a:pt x="12912" y="8855"/>
                  <a:pt x="12791" y="8845"/>
                </a:cubicBezTo>
                <a:cubicBezTo>
                  <a:pt x="12705" y="8837"/>
                  <a:pt x="12596" y="8868"/>
                  <a:pt x="12547" y="8919"/>
                </a:cubicBezTo>
                <a:cubicBezTo>
                  <a:pt x="12498" y="8970"/>
                  <a:pt x="12396" y="9013"/>
                  <a:pt x="12323" y="9013"/>
                </a:cubicBezTo>
                <a:cubicBezTo>
                  <a:pt x="12250" y="9013"/>
                  <a:pt x="12175" y="9040"/>
                  <a:pt x="12150" y="9075"/>
                </a:cubicBezTo>
                <a:cubicBezTo>
                  <a:pt x="12126" y="9110"/>
                  <a:pt x="12051" y="9143"/>
                  <a:pt x="11985" y="9143"/>
                </a:cubicBezTo>
                <a:cubicBezTo>
                  <a:pt x="11845" y="9143"/>
                  <a:pt x="11308" y="8709"/>
                  <a:pt x="11308" y="8596"/>
                </a:cubicBezTo>
                <a:cubicBezTo>
                  <a:pt x="11308" y="8553"/>
                  <a:pt x="11550" y="8382"/>
                  <a:pt x="11841" y="8216"/>
                </a:cubicBezTo>
                <a:cubicBezTo>
                  <a:pt x="12826" y="7655"/>
                  <a:pt x="13247" y="7173"/>
                  <a:pt x="13080" y="6791"/>
                </a:cubicBezTo>
                <a:cubicBezTo>
                  <a:pt x="13034" y="6686"/>
                  <a:pt x="13008" y="6578"/>
                  <a:pt x="13029" y="6548"/>
                </a:cubicBezTo>
                <a:cubicBezTo>
                  <a:pt x="13050" y="6518"/>
                  <a:pt x="13027" y="6492"/>
                  <a:pt x="12979" y="6492"/>
                </a:cubicBezTo>
                <a:cubicBezTo>
                  <a:pt x="12930" y="6492"/>
                  <a:pt x="12795" y="6405"/>
                  <a:pt x="12669" y="6299"/>
                </a:cubicBezTo>
                <a:cubicBezTo>
                  <a:pt x="12394" y="6067"/>
                  <a:pt x="11700" y="5806"/>
                  <a:pt x="11200" y="5745"/>
                </a:cubicBezTo>
                <a:cubicBezTo>
                  <a:pt x="10764" y="5692"/>
                  <a:pt x="10760" y="5636"/>
                  <a:pt x="11135" y="5129"/>
                </a:cubicBezTo>
                <a:cubicBezTo>
                  <a:pt x="11272" y="4944"/>
                  <a:pt x="11375" y="4783"/>
                  <a:pt x="11365" y="4774"/>
                </a:cubicBezTo>
                <a:cubicBezTo>
                  <a:pt x="11356" y="4765"/>
                  <a:pt x="11434" y="4658"/>
                  <a:pt x="11545" y="4537"/>
                </a:cubicBezTo>
                <a:cubicBezTo>
                  <a:pt x="11743" y="4324"/>
                  <a:pt x="11756" y="4323"/>
                  <a:pt x="11862" y="4444"/>
                </a:cubicBezTo>
                <a:cubicBezTo>
                  <a:pt x="11922" y="4512"/>
                  <a:pt x="11954" y="4600"/>
                  <a:pt x="11934" y="4643"/>
                </a:cubicBezTo>
                <a:cubicBezTo>
                  <a:pt x="11888" y="4749"/>
                  <a:pt x="12192" y="5242"/>
                  <a:pt x="12331" y="5284"/>
                </a:cubicBezTo>
                <a:cubicBezTo>
                  <a:pt x="12391" y="5303"/>
                  <a:pt x="12498" y="5357"/>
                  <a:pt x="12568" y="5409"/>
                </a:cubicBezTo>
                <a:cubicBezTo>
                  <a:pt x="12750" y="5544"/>
                  <a:pt x="12727" y="5434"/>
                  <a:pt x="12518" y="5172"/>
                </a:cubicBezTo>
                <a:cubicBezTo>
                  <a:pt x="12356" y="4970"/>
                  <a:pt x="12349" y="4919"/>
                  <a:pt x="12417" y="4662"/>
                </a:cubicBezTo>
                <a:cubicBezTo>
                  <a:pt x="12459" y="4506"/>
                  <a:pt x="12468" y="4215"/>
                  <a:pt x="12446" y="4015"/>
                </a:cubicBezTo>
                <a:cubicBezTo>
                  <a:pt x="12408" y="3668"/>
                  <a:pt x="12421" y="3649"/>
                  <a:pt x="12597" y="3591"/>
                </a:cubicBezTo>
                <a:cubicBezTo>
                  <a:pt x="12745" y="3543"/>
                  <a:pt x="12767" y="3500"/>
                  <a:pt x="12727" y="3386"/>
                </a:cubicBezTo>
                <a:cubicBezTo>
                  <a:pt x="12699" y="3308"/>
                  <a:pt x="12637" y="3204"/>
                  <a:pt x="12583" y="3149"/>
                </a:cubicBezTo>
                <a:cubicBezTo>
                  <a:pt x="12409" y="2978"/>
                  <a:pt x="12584" y="2927"/>
                  <a:pt x="13224" y="2969"/>
                </a:cubicBezTo>
                <a:cubicBezTo>
                  <a:pt x="13894" y="3013"/>
                  <a:pt x="14455" y="2920"/>
                  <a:pt x="14866" y="2701"/>
                </a:cubicBezTo>
                <a:cubicBezTo>
                  <a:pt x="15340" y="2448"/>
                  <a:pt x="15412" y="2013"/>
                  <a:pt x="15039" y="1681"/>
                </a:cubicBezTo>
                <a:cubicBezTo>
                  <a:pt x="14910" y="1566"/>
                  <a:pt x="14777" y="1366"/>
                  <a:pt x="14736" y="1239"/>
                </a:cubicBezTo>
                <a:cubicBezTo>
                  <a:pt x="14629" y="903"/>
                  <a:pt x="14213" y="728"/>
                  <a:pt x="13533" y="728"/>
                </a:cubicBezTo>
                <a:close/>
                <a:moveTo>
                  <a:pt x="15471" y="1618"/>
                </a:moveTo>
                <a:cubicBezTo>
                  <a:pt x="15429" y="1617"/>
                  <a:pt x="15439" y="1644"/>
                  <a:pt x="15471" y="1693"/>
                </a:cubicBezTo>
                <a:cubicBezTo>
                  <a:pt x="15568" y="1842"/>
                  <a:pt x="15679" y="2796"/>
                  <a:pt x="15608" y="2863"/>
                </a:cubicBezTo>
                <a:cubicBezTo>
                  <a:pt x="15575" y="2894"/>
                  <a:pt x="15430" y="2930"/>
                  <a:pt x="15276" y="2944"/>
                </a:cubicBezTo>
                <a:cubicBezTo>
                  <a:pt x="14913" y="2976"/>
                  <a:pt x="14793" y="3010"/>
                  <a:pt x="14844" y="3081"/>
                </a:cubicBezTo>
                <a:cubicBezTo>
                  <a:pt x="14912" y="3176"/>
                  <a:pt x="14800" y="3347"/>
                  <a:pt x="14635" y="3405"/>
                </a:cubicBezTo>
                <a:cubicBezTo>
                  <a:pt x="14531" y="3441"/>
                  <a:pt x="14616" y="3450"/>
                  <a:pt x="14887" y="3436"/>
                </a:cubicBezTo>
                <a:cubicBezTo>
                  <a:pt x="15108" y="3424"/>
                  <a:pt x="15324" y="3441"/>
                  <a:pt x="15370" y="3473"/>
                </a:cubicBezTo>
                <a:cubicBezTo>
                  <a:pt x="15438" y="3521"/>
                  <a:pt x="15825" y="3423"/>
                  <a:pt x="16047" y="3299"/>
                </a:cubicBezTo>
                <a:cubicBezTo>
                  <a:pt x="16063" y="3290"/>
                  <a:pt x="16031" y="3238"/>
                  <a:pt x="15982" y="3187"/>
                </a:cubicBezTo>
                <a:cubicBezTo>
                  <a:pt x="15854" y="3053"/>
                  <a:pt x="15962" y="2947"/>
                  <a:pt x="16177" y="2994"/>
                </a:cubicBezTo>
                <a:cubicBezTo>
                  <a:pt x="16276" y="3016"/>
                  <a:pt x="16405" y="3001"/>
                  <a:pt x="16457" y="2963"/>
                </a:cubicBezTo>
                <a:cubicBezTo>
                  <a:pt x="16512" y="2924"/>
                  <a:pt x="16571" y="2918"/>
                  <a:pt x="16594" y="2950"/>
                </a:cubicBezTo>
                <a:cubicBezTo>
                  <a:pt x="16652" y="3031"/>
                  <a:pt x="17255" y="2887"/>
                  <a:pt x="17430" y="2751"/>
                </a:cubicBezTo>
                <a:cubicBezTo>
                  <a:pt x="17564" y="2646"/>
                  <a:pt x="17587" y="2645"/>
                  <a:pt x="17797" y="2739"/>
                </a:cubicBezTo>
                <a:cubicBezTo>
                  <a:pt x="17921" y="2794"/>
                  <a:pt x="18021" y="2877"/>
                  <a:pt x="18020" y="2919"/>
                </a:cubicBezTo>
                <a:cubicBezTo>
                  <a:pt x="18019" y="3033"/>
                  <a:pt x="17806" y="3551"/>
                  <a:pt x="17725" y="3635"/>
                </a:cubicBezTo>
                <a:cubicBezTo>
                  <a:pt x="17687" y="3675"/>
                  <a:pt x="17660" y="3730"/>
                  <a:pt x="17667" y="3759"/>
                </a:cubicBezTo>
                <a:cubicBezTo>
                  <a:pt x="17675" y="3789"/>
                  <a:pt x="17656" y="3865"/>
                  <a:pt x="17624" y="3928"/>
                </a:cubicBezTo>
                <a:cubicBezTo>
                  <a:pt x="17584" y="4007"/>
                  <a:pt x="17615" y="4087"/>
                  <a:pt x="17732" y="4195"/>
                </a:cubicBezTo>
                <a:cubicBezTo>
                  <a:pt x="17920" y="4368"/>
                  <a:pt x="18020" y="4391"/>
                  <a:pt x="18020" y="4264"/>
                </a:cubicBezTo>
                <a:cubicBezTo>
                  <a:pt x="18020" y="4217"/>
                  <a:pt x="18091" y="4127"/>
                  <a:pt x="18172" y="4064"/>
                </a:cubicBezTo>
                <a:cubicBezTo>
                  <a:pt x="18252" y="4002"/>
                  <a:pt x="18316" y="3899"/>
                  <a:pt x="18316" y="3834"/>
                </a:cubicBezTo>
                <a:cubicBezTo>
                  <a:pt x="18316" y="3769"/>
                  <a:pt x="18359" y="3704"/>
                  <a:pt x="18409" y="3691"/>
                </a:cubicBezTo>
                <a:cubicBezTo>
                  <a:pt x="18460" y="3678"/>
                  <a:pt x="18560" y="3649"/>
                  <a:pt x="18640" y="3623"/>
                </a:cubicBezTo>
                <a:cubicBezTo>
                  <a:pt x="18720" y="3596"/>
                  <a:pt x="18864" y="3572"/>
                  <a:pt x="18957" y="3573"/>
                </a:cubicBezTo>
                <a:cubicBezTo>
                  <a:pt x="19115" y="3574"/>
                  <a:pt x="19113" y="3563"/>
                  <a:pt x="18856" y="3336"/>
                </a:cubicBezTo>
                <a:cubicBezTo>
                  <a:pt x="18318" y="2860"/>
                  <a:pt x="16613" y="1952"/>
                  <a:pt x="15780" y="1699"/>
                </a:cubicBezTo>
                <a:cubicBezTo>
                  <a:pt x="15606" y="1646"/>
                  <a:pt x="15513" y="1620"/>
                  <a:pt x="15471" y="1618"/>
                </a:cubicBezTo>
                <a:close/>
                <a:moveTo>
                  <a:pt x="3061" y="2994"/>
                </a:moveTo>
                <a:cubicBezTo>
                  <a:pt x="3021" y="3015"/>
                  <a:pt x="2989" y="3061"/>
                  <a:pt x="2989" y="3093"/>
                </a:cubicBezTo>
                <a:cubicBezTo>
                  <a:pt x="2989" y="3126"/>
                  <a:pt x="3021" y="3149"/>
                  <a:pt x="3061" y="3149"/>
                </a:cubicBezTo>
                <a:cubicBezTo>
                  <a:pt x="3101" y="3149"/>
                  <a:pt x="3140" y="3110"/>
                  <a:pt x="3140" y="3056"/>
                </a:cubicBezTo>
                <a:cubicBezTo>
                  <a:pt x="3140" y="3002"/>
                  <a:pt x="3101" y="2972"/>
                  <a:pt x="3061" y="2994"/>
                </a:cubicBezTo>
                <a:close/>
                <a:moveTo>
                  <a:pt x="14081" y="3467"/>
                </a:moveTo>
                <a:cubicBezTo>
                  <a:pt x="13995" y="3467"/>
                  <a:pt x="13937" y="3506"/>
                  <a:pt x="13937" y="3567"/>
                </a:cubicBezTo>
                <a:cubicBezTo>
                  <a:pt x="13937" y="3645"/>
                  <a:pt x="13962" y="3658"/>
                  <a:pt x="14037" y="3604"/>
                </a:cubicBezTo>
                <a:cubicBezTo>
                  <a:pt x="14091" y="3565"/>
                  <a:pt x="14155" y="3550"/>
                  <a:pt x="14182" y="3573"/>
                </a:cubicBezTo>
                <a:cubicBezTo>
                  <a:pt x="14208" y="3596"/>
                  <a:pt x="14232" y="3582"/>
                  <a:pt x="14232" y="3542"/>
                </a:cubicBezTo>
                <a:cubicBezTo>
                  <a:pt x="14232" y="3501"/>
                  <a:pt x="14161" y="3467"/>
                  <a:pt x="14081" y="3467"/>
                </a:cubicBezTo>
                <a:close/>
                <a:moveTo>
                  <a:pt x="14405" y="4488"/>
                </a:moveTo>
                <a:cubicBezTo>
                  <a:pt x="14247" y="4458"/>
                  <a:pt x="14079" y="4607"/>
                  <a:pt x="13872" y="4961"/>
                </a:cubicBezTo>
                <a:cubicBezTo>
                  <a:pt x="13774" y="5127"/>
                  <a:pt x="13591" y="5357"/>
                  <a:pt x="13468" y="5471"/>
                </a:cubicBezTo>
                <a:lnTo>
                  <a:pt x="13245" y="5683"/>
                </a:lnTo>
                <a:lnTo>
                  <a:pt x="13526" y="5577"/>
                </a:lnTo>
                <a:cubicBezTo>
                  <a:pt x="13805" y="5476"/>
                  <a:pt x="13804" y="5482"/>
                  <a:pt x="14146" y="5701"/>
                </a:cubicBezTo>
                <a:cubicBezTo>
                  <a:pt x="14418" y="5877"/>
                  <a:pt x="14492" y="5900"/>
                  <a:pt x="14513" y="5820"/>
                </a:cubicBezTo>
                <a:cubicBezTo>
                  <a:pt x="14527" y="5765"/>
                  <a:pt x="14414" y="5624"/>
                  <a:pt x="14268" y="5508"/>
                </a:cubicBezTo>
                <a:lnTo>
                  <a:pt x="14009" y="5297"/>
                </a:lnTo>
                <a:lnTo>
                  <a:pt x="14174" y="5035"/>
                </a:lnTo>
                <a:cubicBezTo>
                  <a:pt x="14266" y="4891"/>
                  <a:pt x="14377" y="4717"/>
                  <a:pt x="14426" y="4643"/>
                </a:cubicBezTo>
                <a:cubicBezTo>
                  <a:pt x="14501" y="4532"/>
                  <a:pt x="14499" y="4505"/>
                  <a:pt x="14405" y="4488"/>
                </a:cubicBezTo>
                <a:close/>
              </a:path>
            </a:pathLst>
          </a:custGeom>
          <a:ln w="12700">
            <a:miter lim="400000"/>
          </a:ln>
        </p:spPr>
      </p:pic>
      <p:sp>
        <p:nvSpPr>
          <p:cNvPr id="197" name="Shape 197"/>
          <p:cNvSpPr/>
          <p:nvPr/>
        </p:nvSpPr>
        <p:spPr>
          <a:xfrm>
            <a:off x="5831469" y="5656233"/>
            <a:ext cx="2447672"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motivación</a:t>
            </a:r>
          </a:p>
        </p:txBody>
      </p:sp>
      <p:pic>
        <p:nvPicPr>
          <p:cNvPr id="198" name="Captura de pantalla 2016-05-18 a las 2.44.51 p.m..png"/>
          <p:cNvPicPr>
            <a:picLocks noChangeAspect="1"/>
          </p:cNvPicPr>
          <p:nvPr/>
        </p:nvPicPr>
        <p:blipFill>
          <a:blip r:embed="rId5">
            <a:extLst/>
          </a:blip>
          <a:srcRect l="25062" t="3139" r="24754" b="1047"/>
          <a:stretch>
            <a:fillRect/>
          </a:stretch>
        </p:blipFill>
        <p:spPr>
          <a:xfrm>
            <a:off x="6101916" y="3191960"/>
            <a:ext cx="800967" cy="1725568"/>
          </a:xfrm>
          <a:custGeom>
            <a:avLst/>
            <a:gdLst/>
            <a:ahLst/>
            <a:cxnLst>
              <a:cxn ang="0">
                <a:pos x="wd2" y="hd2"/>
              </a:cxn>
              <a:cxn ang="5400000">
                <a:pos x="wd2" y="hd2"/>
              </a:cxn>
              <a:cxn ang="10800000">
                <a:pos x="wd2" y="hd2"/>
              </a:cxn>
              <a:cxn ang="16200000">
                <a:pos x="wd2" y="hd2"/>
              </a:cxn>
            </a:cxnLst>
            <a:rect l="0" t="0" r="r" b="b"/>
            <a:pathLst>
              <a:path w="21535" h="21564" fill="norm" stroke="1" extrusionOk="0">
                <a:moveTo>
                  <a:pt x="2379" y="25"/>
                </a:moveTo>
                <a:cubicBezTo>
                  <a:pt x="2223" y="53"/>
                  <a:pt x="2184" y="232"/>
                  <a:pt x="2326" y="273"/>
                </a:cubicBezTo>
                <a:cubicBezTo>
                  <a:pt x="2477" y="316"/>
                  <a:pt x="2424" y="451"/>
                  <a:pt x="2241" y="496"/>
                </a:cubicBezTo>
                <a:cubicBezTo>
                  <a:pt x="2145" y="520"/>
                  <a:pt x="1945" y="541"/>
                  <a:pt x="1793" y="541"/>
                </a:cubicBezTo>
                <a:cubicBezTo>
                  <a:pt x="1370" y="541"/>
                  <a:pt x="518" y="762"/>
                  <a:pt x="267" y="938"/>
                </a:cubicBezTo>
                <a:cubicBezTo>
                  <a:pt x="93" y="1059"/>
                  <a:pt x="48" y="1144"/>
                  <a:pt x="43" y="1369"/>
                </a:cubicBezTo>
                <a:cubicBezTo>
                  <a:pt x="36" y="1631"/>
                  <a:pt x="55" y="1657"/>
                  <a:pt x="320" y="1781"/>
                </a:cubicBezTo>
                <a:cubicBezTo>
                  <a:pt x="476" y="1853"/>
                  <a:pt x="646" y="1915"/>
                  <a:pt x="693" y="1915"/>
                </a:cubicBezTo>
                <a:cubicBezTo>
                  <a:pt x="740" y="1915"/>
                  <a:pt x="827" y="1941"/>
                  <a:pt x="886" y="1974"/>
                </a:cubicBezTo>
                <a:cubicBezTo>
                  <a:pt x="944" y="2007"/>
                  <a:pt x="1278" y="2074"/>
                  <a:pt x="1622" y="2123"/>
                </a:cubicBezTo>
                <a:cubicBezTo>
                  <a:pt x="2016" y="2180"/>
                  <a:pt x="2290" y="2245"/>
                  <a:pt x="2369" y="2302"/>
                </a:cubicBezTo>
                <a:cubicBezTo>
                  <a:pt x="2503" y="2398"/>
                  <a:pt x="2583" y="2984"/>
                  <a:pt x="2475" y="3065"/>
                </a:cubicBezTo>
                <a:cubicBezTo>
                  <a:pt x="2381" y="3136"/>
                  <a:pt x="1731" y="2929"/>
                  <a:pt x="1622" y="2793"/>
                </a:cubicBezTo>
                <a:cubicBezTo>
                  <a:pt x="1436" y="2561"/>
                  <a:pt x="1151" y="2455"/>
                  <a:pt x="672" y="2440"/>
                </a:cubicBezTo>
                <a:cubicBezTo>
                  <a:pt x="426" y="2433"/>
                  <a:pt x="168" y="2443"/>
                  <a:pt x="107" y="2465"/>
                </a:cubicBezTo>
                <a:cubicBezTo>
                  <a:pt x="32" y="2492"/>
                  <a:pt x="-3" y="2562"/>
                  <a:pt x="0" y="2649"/>
                </a:cubicBezTo>
                <a:cubicBezTo>
                  <a:pt x="3" y="2736"/>
                  <a:pt x="49" y="2843"/>
                  <a:pt x="128" y="2946"/>
                </a:cubicBezTo>
                <a:cubicBezTo>
                  <a:pt x="198" y="3039"/>
                  <a:pt x="275" y="3202"/>
                  <a:pt x="309" y="3308"/>
                </a:cubicBezTo>
                <a:cubicBezTo>
                  <a:pt x="404" y="3600"/>
                  <a:pt x="514" y="3625"/>
                  <a:pt x="1440" y="3611"/>
                </a:cubicBezTo>
                <a:cubicBezTo>
                  <a:pt x="2077" y="3601"/>
                  <a:pt x="2251" y="3611"/>
                  <a:pt x="2369" y="3665"/>
                </a:cubicBezTo>
                <a:cubicBezTo>
                  <a:pt x="2502" y="3727"/>
                  <a:pt x="2510" y="3747"/>
                  <a:pt x="2379" y="3864"/>
                </a:cubicBezTo>
                <a:cubicBezTo>
                  <a:pt x="2301" y="3934"/>
                  <a:pt x="2173" y="4006"/>
                  <a:pt x="2091" y="4028"/>
                </a:cubicBezTo>
                <a:cubicBezTo>
                  <a:pt x="1963" y="4061"/>
                  <a:pt x="1941" y="4122"/>
                  <a:pt x="1985" y="4489"/>
                </a:cubicBezTo>
                <a:cubicBezTo>
                  <a:pt x="2017" y="4764"/>
                  <a:pt x="2083" y="4939"/>
                  <a:pt x="2166" y="4985"/>
                </a:cubicBezTo>
                <a:cubicBezTo>
                  <a:pt x="2236" y="5023"/>
                  <a:pt x="2349" y="5140"/>
                  <a:pt x="2411" y="5243"/>
                </a:cubicBezTo>
                <a:cubicBezTo>
                  <a:pt x="2474" y="5346"/>
                  <a:pt x="2613" y="5487"/>
                  <a:pt x="2732" y="5560"/>
                </a:cubicBezTo>
                <a:cubicBezTo>
                  <a:pt x="2850" y="5633"/>
                  <a:pt x="2956" y="5721"/>
                  <a:pt x="2956" y="5753"/>
                </a:cubicBezTo>
                <a:cubicBezTo>
                  <a:pt x="2956" y="5786"/>
                  <a:pt x="3025" y="5858"/>
                  <a:pt x="3116" y="5912"/>
                </a:cubicBezTo>
                <a:cubicBezTo>
                  <a:pt x="3299" y="6023"/>
                  <a:pt x="3644" y="6325"/>
                  <a:pt x="3937" y="6626"/>
                </a:cubicBezTo>
                <a:cubicBezTo>
                  <a:pt x="4054" y="6747"/>
                  <a:pt x="4233" y="6848"/>
                  <a:pt x="4385" y="6884"/>
                </a:cubicBezTo>
                <a:cubicBezTo>
                  <a:pt x="4670" y="6953"/>
                  <a:pt x="4944" y="7143"/>
                  <a:pt x="5143" y="7405"/>
                </a:cubicBezTo>
                <a:cubicBezTo>
                  <a:pt x="5218" y="7503"/>
                  <a:pt x="5466" y="7682"/>
                  <a:pt x="5687" y="7802"/>
                </a:cubicBezTo>
                <a:cubicBezTo>
                  <a:pt x="5909" y="7922"/>
                  <a:pt x="6082" y="8032"/>
                  <a:pt x="6082" y="8045"/>
                </a:cubicBezTo>
                <a:cubicBezTo>
                  <a:pt x="6082" y="8058"/>
                  <a:pt x="6205" y="8159"/>
                  <a:pt x="6349" y="8268"/>
                </a:cubicBezTo>
                <a:cubicBezTo>
                  <a:pt x="6493" y="8377"/>
                  <a:pt x="6635" y="8536"/>
                  <a:pt x="6669" y="8620"/>
                </a:cubicBezTo>
                <a:cubicBezTo>
                  <a:pt x="6703" y="8705"/>
                  <a:pt x="6810" y="8804"/>
                  <a:pt x="6904" y="8843"/>
                </a:cubicBezTo>
                <a:cubicBezTo>
                  <a:pt x="6997" y="8883"/>
                  <a:pt x="7074" y="8954"/>
                  <a:pt x="7074" y="9002"/>
                </a:cubicBezTo>
                <a:cubicBezTo>
                  <a:pt x="7074" y="9051"/>
                  <a:pt x="7127" y="9131"/>
                  <a:pt x="7192" y="9176"/>
                </a:cubicBezTo>
                <a:cubicBezTo>
                  <a:pt x="7413" y="9330"/>
                  <a:pt x="7690" y="9733"/>
                  <a:pt x="7843" y="10118"/>
                </a:cubicBezTo>
                <a:cubicBezTo>
                  <a:pt x="8004" y="10524"/>
                  <a:pt x="8049" y="11142"/>
                  <a:pt x="8088" y="14121"/>
                </a:cubicBezTo>
                <a:lnTo>
                  <a:pt x="8099" y="15608"/>
                </a:lnTo>
                <a:lnTo>
                  <a:pt x="7779" y="15718"/>
                </a:lnTo>
                <a:cubicBezTo>
                  <a:pt x="7597" y="15778"/>
                  <a:pt x="7379" y="15893"/>
                  <a:pt x="7299" y="15971"/>
                </a:cubicBezTo>
                <a:cubicBezTo>
                  <a:pt x="7109" y="16154"/>
                  <a:pt x="6994" y="17069"/>
                  <a:pt x="7149" y="17156"/>
                </a:cubicBezTo>
                <a:cubicBezTo>
                  <a:pt x="7207" y="17188"/>
                  <a:pt x="7233" y="17242"/>
                  <a:pt x="7202" y="17280"/>
                </a:cubicBezTo>
                <a:cubicBezTo>
                  <a:pt x="7169" y="17320"/>
                  <a:pt x="7233" y="17403"/>
                  <a:pt x="7363" y="17483"/>
                </a:cubicBezTo>
                <a:cubicBezTo>
                  <a:pt x="7667" y="17671"/>
                  <a:pt x="7710" y="17747"/>
                  <a:pt x="7565" y="17835"/>
                </a:cubicBezTo>
                <a:cubicBezTo>
                  <a:pt x="7396" y="17939"/>
                  <a:pt x="7398" y="17959"/>
                  <a:pt x="7608" y="17984"/>
                </a:cubicBezTo>
                <a:cubicBezTo>
                  <a:pt x="7796" y="18007"/>
                  <a:pt x="7858" y="18114"/>
                  <a:pt x="7704" y="18158"/>
                </a:cubicBezTo>
                <a:cubicBezTo>
                  <a:pt x="7655" y="18172"/>
                  <a:pt x="7608" y="18334"/>
                  <a:pt x="7608" y="18515"/>
                </a:cubicBezTo>
                <a:cubicBezTo>
                  <a:pt x="7608" y="18859"/>
                  <a:pt x="7505" y="18960"/>
                  <a:pt x="7288" y="18822"/>
                </a:cubicBezTo>
                <a:cubicBezTo>
                  <a:pt x="7172" y="18749"/>
                  <a:pt x="7160" y="18750"/>
                  <a:pt x="7160" y="18832"/>
                </a:cubicBezTo>
                <a:cubicBezTo>
                  <a:pt x="7160" y="18965"/>
                  <a:pt x="6958" y="19020"/>
                  <a:pt x="6562" y="18991"/>
                </a:cubicBezTo>
                <a:cubicBezTo>
                  <a:pt x="6239" y="18967"/>
                  <a:pt x="6180" y="18978"/>
                  <a:pt x="5773" y="19150"/>
                </a:cubicBezTo>
                <a:cubicBezTo>
                  <a:pt x="5414" y="19300"/>
                  <a:pt x="5345" y="19345"/>
                  <a:pt x="5431" y="19393"/>
                </a:cubicBezTo>
                <a:cubicBezTo>
                  <a:pt x="5513" y="19439"/>
                  <a:pt x="5514" y="19489"/>
                  <a:pt x="5421" y="19616"/>
                </a:cubicBezTo>
                <a:cubicBezTo>
                  <a:pt x="5321" y="19750"/>
                  <a:pt x="5243" y="19787"/>
                  <a:pt x="5004" y="19809"/>
                </a:cubicBezTo>
                <a:cubicBezTo>
                  <a:pt x="4844" y="19825"/>
                  <a:pt x="4674" y="19829"/>
                  <a:pt x="4620" y="19819"/>
                </a:cubicBezTo>
                <a:cubicBezTo>
                  <a:pt x="4567" y="19810"/>
                  <a:pt x="4405" y="19847"/>
                  <a:pt x="4268" y="19899"/>
                </a:cubicBezTo>
                <a:cubicBezTo>
                  <a:pt x="4063" y="19976"/>
                  <a:pt x="4019" y="20029"/>
                  <a:pt x="3991" y="20216"/>
                </a:cubicBezTo>
                <a:cubicBezTo>
                  <a:pt x="3967" y="20372"/>
                  <a:pt x="3909" y="20461"/>
                  <a:pt x="3799" y="20499"/>
                </a:cubicBezTo>
                <a:cubicBezTo>
                  <a:pt x="3711" y="20529"/>
                  <a:pt x="3685" y="20553"/>
                  <a:pt x="3745" y="20553"/>
                </a:cubicBezTo>
                <a:cubicBezTo>
                  <a:pt x="3805" y="20553"/>
                  <a:pt x="3889" y="20596"/>
                  <a:pt x="3937" y="20648"/>
                </a:cubicBezTo>
                <a:cubicBezTo>
                  <a:pt x="4177" y="20905"/>
                  <a:pt x="4616" y="21104"/>
                  <a:pt x="4855" y="21069"/>
                </a:cubicBezTo>
                <a:cubicBezTo>
                  <a:pt x="4950" y="21055"/>
                  <a:pt x="5124" y="21076"/>
                  <a:pt x="5260" y="21119"/>
                </a:cubicBezTo>
                <a:cubicBezTo>
                  <a:pt x="5394" y="21160"/>
                  <a:pt x="5542" y="21192"/>
                  <a:pt x="5591" y="21193"/>
                </a:cubicBezTo>
                <a:cubicBezTo>
                  <a:pt x="5641" y="21194"/>
                  <a:pt x="5694" y="21234"/>
                  <a:pt x="5709" y="21282"/>
                </a:cubicBezTo>
                <a:cubicBezTo>
                  <a:pt x="5732" y="21358"/>
                  <a:pt x="5815" y="21377"/>
                  <a:pt x="6285" y="21401"/>
                </a:cubicBezTo>
                <a:cubicBezTo>
                  <a:pt x="6588" y="21417"/>
                  <a:pt x="6920" y="21454"/>
                  <a:pt x="7021" y="21481"/>
                </a:cubicBezTo>
                <a:cubicBezTo>
                  <a:pt x="7147" y="21514"/>
                  <a:pt x="8121" y="21536"/>
                  <a:pt x="10116" y="21550"/>
                </a:cubicBezTo>
                <a:cubicBezTo>
                  <a:pt x="14288" y="21580"/>
                  <a:pt x="17292" y="21560"/>
                  <a:pt x="17446" y="21501"/>
                </a:cubicBezTo>
                <a:cubicBezTo>
                  <a:pt x="17526" y="21470"/>
                  <a:pt x="17906" y="21453"/>
                  <a:pt x="18492" y="21456"/>
                </a:cubicBezTo>
                <a:lnTo>
                  <a:pt x="19410" y="21461"/>
                </a:lnTo>
                <a:lnTo>
                  <a:pt x="19495" y="21327"/>
                </a:lnTo>
                <a:lnTo>
                  <a:pt x="19580" y="21198"/>
                </a:lnTo>
                <a:lnTo>
                  <a:pt x="20445" y="21173"/>
                </a:lnTo>
                <a:cubicBezTo>
                  <a:pt x="20919" y="21162"/>
                  <a:pt x="21329" y="21144"/>
                  <a:pt x="21362" y="21129"/>
                </a:cubicBezTo>
                <a:cubicBezTo>
                  <a:pt x="21396" y="21113"/>
                  <a:pt x="21458" y="20950"/>
                  <a:pt x="21501" y="20772"/>
                </a:cubicBezTo>
                <a:cubicBezTo>
                  <a:pt x="21597" y="20374"/>
                  <a:pt x="21488" y="20146"/>
                  <a:pt x="21181" y="20092"/>
                </a:cubicBezTo>
                <a:cubicBezTo>
                  <a:pt x="21064" y="20071"/>
                  <a:pt x="20946" y="20019"/>
                  <a:pt x="20914" y="19973"/>
                </a:cubicBezTo>
                <a:cubicBezTo>
                  <a:pt x="20838" y="19862"/>
                  <a:pt x="21015" y="19720"/>
                  <a:pt x="21224" y="19720"/>
                </a:cubicBezTo>
                <a:cubicBezTo>
                  <a:pt x="21388" y="19720"/>
                  <a:pt x="21501" y="19641"/>
                  <a:pt x="21501" y="19527"/>
                </a:cubicBezTo>
                <a:cubicBezTo>
                  <a:pt x="21501" y="19423"/>
                  <a:pt x="20911" y="19458"/>
                  <a:pt x="20637" y="19576"/>
                </a:cubicBezTo>
                <a:cubicBezTo>
                  <a:pt x="20413" y="19673"/>
                  <a:pt x="20376" y="19672"/>
                  <a:pt x="20231" y="19611"/>
                </a:cubicBezTo>
                <a:cubicBezTo>
                  <a:pt x="20109" y="19559"/>
                  <a:pt x="20043" y="19556"/>
                  <a:pt x="19900" y="19591"/>
                </a:cubicBezTo>
                <a:cubicBezTo>
                  <a:pt x="19751" y="19628"/>
                  <a:pt x="19700" y="19623"/>
                  <a:pt x="19623" y="19556"/>
                </a:cubicBezTo>
                <a:cubicBezTo>
                  <a:pt x="19572" y="19512"/>
                  <a:pt x="19527" y="19451"/>
                  <a:pt x="19527" y="19418"/>
                </a:cubicBezTo>
                <a:cubicBezTo>
                  <a:pt x="19527" y="19384"/>
                  <a:pt x="19462" y="19332"/>
                  <a:pt x="19388" y="19303"/>
                </a:cubicBezTo>
                <a:cubicBezTo>
                  <a:pt x="19314" y="19275"/>
                  <a:pt x="19260" y="19219"/>
                  <a:pt x="19260" y="19179"/>
                </a:cubicBezTo>
                <a:cubicBezTo>
                  <a:pt x="19260" y="19140"/>
                  <a:pt x="19178" y="19072"/>
                  <a:pt x="19079" y="19031"/>
                </a:cubicBezTo>
                <a:cubicBezTo>
                  <a:pt x="18980" y="18989"/>
                  <a:pt x="18918" y="18947"/>
                  <a:pt x="18940" y="18936"/>
                </a:cubicBezTo>
                <a:cubicBezTo>
                  <a:pt x="18962" y="18926"/>
                  <a:pt x="18774" y="18824"/>
                  <a:pt x="18524" y="18708"/>
                </a:cubicBezTo>
                <a:lnTo>
                  <a:pt x="18065" y="18500"/>
                </a:lnTo>
                <a:lnTo>
                  <a:pt x="18118" y="18163"/>
                </a:lnTo>
                <a:cubicBezTo>
                  <a:pt x="18175" y="17778"/>
                  <a:pt x="18056" y="17151"/>
                  <a:pt x="17916" y="17086"/>
                </a:cubicBezTo>
                <a:cubicBezTo>
                  <a:pt x="17864" y="17062"/>
                  <a:pt x="17820" y="16964"/>
                  <a:pt x="17820" y="16873"/>
                </a:cubicBezTo>
                <a:cubicBezTo>
                  <a:pt x="17820" y="16778"/>
                  <a:pt x="17756" y="16679"/>
                  <a:pt x="17670" y="16635"/>
                </a:cubicBezTo>
                <a:cubicBezTo>
                  <a:pt x="17531" y="16563"/>
                  <a:pt x="17448" y="16403"/>
                  <a:pt x="17318" y="15985"/>
                </a:cubicBezTo>
                <a:cubicBezTo>
                  <a:pt x="17288" y="15888"/>
                  <a:pt x="17222" y="15805"/>
                  <a:pt x="17179" y="15802"/>
                </a:cubicBezTo>
                <a:cubicBezTo>
                  <a:pt x="17137" y="15799"/>
                  <a:pt x="17059" y="15795"/>
                  <a:pt x="16998" y="15792"/>
                </a:cubicBezTo>
                <a:cubicBezTo>
                  <a:pt x="16788" y="15782"/>
                  <a:pt x="16721" y="15449"/>
                  <a:pt x="16827" y="14964"/>
                </a:cubicBezTo>
                <a:cubicBezTo>
                  <a:pt x="16884" y="14708"/>
                  <a:pt x="16945" y="13932"/>
                  <a:pt x="16966" y="13238"/>
                </a:cubicBezTo>
                <a:cubicBezTo>
                  <a:pt x="17005" y="11947"/>
                  <a:pt x="17055" y="11747"/>
                  <a:pt x="17308" y="12028"/>
                </a:cubicBezTo>
                <a:cubicBezTo>
                  <a:pt x="17468" y="12205"/>
                  <a:pt x="17576" y="12245"/>
                  <a:pt x="18172" y="12350"/>
                </a:cubicBezTo>
                <a:cubicBezTo>
                  <a:pt x="18593" y="12424"/>
                  <a:pt x="18708" y="12432"/>
                  <a:pt x="19068" y="12390"/>
                </a:cubicBezTo>
                <a:cubicBezTo>
                  <a:pt x="19797" y="12304"/>
                  <a:pt x="19913" y="12240"/>
                  <a:pt x="20082" y="11849"/>
                </a:cubicBezTo>
                <a:cubicBezTo>
                  <a:pt x="20310" y="11320"/>
                  <a:pt x="20424" y="10556"/>
                  <a:pt x="20423" y="9577"/>
                </a:cubicBezTo>
                <a:lnTo>
                  <a:pt x="20423" y="8695"/>
                </a:lnTo>
                <a:lnTo>
                  <a:pt x="20167" y="8476"/>
                </a:lnTo>
                <a:cubicBezTo>
                  <a:pt x="19754" y="8119"/>
                  <a:pt x="19319" y="7939"/>
                  <a:pt x="18140" y="7653"/>
                </a:cubicBezTo>
                <a:cubicBezTo>
                  <a:pt x="17844" y="7581"/>
                  <a:pt x="17535" y="7497"/>
                  <a:pt x="17457" y="7465"/>
                </a:cubicBezTo>
                <a:cubicBezTo>
                  <a:pt x="17379" y="7432"/>
                  <a:pt x="17243" y="7405"/>
                  <a:pt x="17158" y="7405"/>
                </a:cubicBezTo>
                <a:cubicBezTo>
                  <a:pt x="17073" y="7405"/>
                  <a:pt x="16890" y="7376"/>
                  <a:pt x="16742" y="7341"/>
                </a:cubicBezTo>
                <a:cubicBezTo>
                  <a:pt x="16594" y="7305"/>
                  <a:pt x="16096" y="7237"/>
                  <a:pt x="15643" y="7192"/>
                </a:cubicBezTo>
                <a:cubicBezTo>
                  <a:pt x="15147" y="7142"/>
                  <a:pt x="14755" y="7076"/>
                  <a:pt x="14651" y="7028"/>
                </a:cubicBezTo>
                <a:cubicBezTo>
                  <a:pt x="14482" y="6951"/>
                  <a:pt x="14479" y="6947"/>
                  <a:pt x="14640" y="6864"/>
                </a:cubicBezTo>
                <a:cubicBezTo>
                  <a:pt x="14731" y="6818"/>
                  <a:pt x="14858" y="6780"/>
                  <a:pt x="14917" y="6780"/>
                </a:cubicBezTo>
                <a:cubicBezTo>
                  <a:pt x="15155" y="6780"/>
                  <a:pt x="16031" y="6332"/>
                  <a:pt x="16262" y="6091"/>
                </a:cubicBezTo>
                <a:cubicBezTo>
                  <a:pt x="16491" y="5851"/>
                  <a:pt x="16490" y="5839"/>
                  <a:pt x="16390" y="5431"/>
                </a:cubicBezTo>
                <a:cubicBezTo>
                  <a:pt x="16311" y="5111"/>
                  <a:pt x="16239" y="4990"/>
                  <a:pt x="16091" y="4910"/>
                </a:cubicBezTo>
                <a:cubicBezTo>
                  <a:pt x="15736" y="4719"/>
                  <a:pt x="15098" y="4454"/>
                  <a:pt x="14992" y="4454"/>
                </a:cubicBezTo>
                <a:cubicBezTo>
                  <a:pt x="14935" y="4454"/>
                  <a:pt x="14717" y="4406"/>
                  <a:pt x="14501" y="4350"/>
                </a:cubicBezTo>
                <a:cubicBezTo>
                  <a:pt x="13349" y="4051"/>
                  <a:pt x="11589" y="4049"/>
                  <a:pt x="10105" y="4345"/>
                </a:cubicBezTo>
                <a:cubicBezTo>
                  <a:pt x="9429" y="4480"/>
                  <a:pt x="9265" y="4532"/>
                  <a:pt x="8942" y="4727"/>
                </a:cubicBezTo>
                <a:cubicBezTo>
                  <a:pt x="8538" y="4970"/>
                  <a:pt x="8339" y="5288"/>
                  <a:pt x="8334" y="5679"/>
                </a:cubicBezTo>
                <a:cubicBezTo>
                  <a:pt x="8330" y="5894"/>
                  <a:pt x="8306" y="5877"/>
                  <a:pt x="9177" y="6522"/>
                </a:cubicBezTo>
                <a:cubicBezTo>
                  <a:pt x="9466" y="6737"/>
                  <a:pt x="9429" y="6846"/>
                  <a:pt x="9070" y="6805"/>
                </a:cubicBezTo>
                <a:cubicBezTo>
                  <a:pt x="8743" y="6768"/>
                  <a:pt x="8262" y="6588"/>
                  <a:pt x="7896" y="6364"/>
                </a:cubicBezTo>
                <a:cubicBezTo>
                  <a:pt x="7732" y="6263"/>
                  <a:pt x="7457" y="6106"/>
                  <a:pt x="7288" y="6016"/>
                </a:cubicBezTo>
                <a:cubicBezTo>
                  <a:pt x="7119" y="5927"/>
                  <a:pt x="6978" y="5836"/>
                  <a:pt x="6978" y="5813"/>
                </a:cubicBezTo>
                <a:cubicBezTo>
                  <a:pt x="6978" y="5790"/>
                  <a:pt x="6882" y="5711"/>
                  <a:pt x="6765" y="5639"/>
                </a:cubicBezTo>
                <a:cubicBezTo>
                  <a:pt x="6648" y="5568"/>
                  <a:pt x="6387" y="5344"/>
                  <a:pt x="6178" y="5138"/>
                </a:cubicBezTo>
                <a:cubicBezTo>
                  <a:pt x="5970" y="4933"/>
                  <a:pt x="5680" y="4649"/>
                  <a:pt x="5538" y="4509"/>
                </a:cubicBezTo>
                <a:cubicBezTo>
                  <a:pt x="5396" y="4368"/>
                  <a:pt x="5217" y="4229"/>
                  <a:pt x="5143" y="4201"/>
                </a:cubicBezTo>
                <a:cubicBezTo>
                  <a:pt x="5069" y="4173"/>
                  <a:pt x="5006" y="4119"/>
                  <a:pt x="5004" y="4082"/>
                </a:cubicBezTo>
                <a:cubicBezTo>
                  <a:pt x="5002" y="4045"/>
                  <a:pt x="4820" y="3954"/>
                  <a:pt x="4599" y="3879"/>
                </a:cubicBezTo>
                <a:cubicBezTo>
                  <a:pt x="4150" y="3725"/>
                  <a:pt x="4155" y="3660"/>
                  <a:pt x="4610" y="3660"/>
                </a:cubicBezTo>
                <a:cubicBezTo>
                  <a:pt x="5086" y="3660"/>
                  <a:pt x="6145" y="3324"/>
                  <a:pt x="6360" y="3105"/>
                </a:cubicBezTo>
                <a:cubicBezTo>
                  <a:pt x="6589" y="2870"/>
                  <a:pt x="6579" y="2739"/>
                  <a:pt x="6295" y="2495"/>
                </a:cubicBezTo>
                <a:cubicBezTo>
                  <a:pt x="6012" y="2251"/>
                  <a:pt x="5314" y="2034"/>
                  <a:pt x="4492" y="1934"/>
                </a:cubicBezTo>
                <a:cubicBezTo>
                  <a:pt x="4211" y="1900"/>
                  <a:pt x="3935" y="1845"/>
                  <a:pt x="3873" y="1806"/>
                </a:cubicBezTo>
                <a:cubicBezTo>
                  <a:pt x="3633" y="1653"/>
                  <a:pt x="3759" y="1081"/>
                  <a:pt x="4033" y="1081"/>
                </a:cubicBezTo>
                <a:cubicBezTo>
                  <a:pt x="4067" y="1081"/>
                  <a:pt x="4325" y="1213"/>
                  <a:pt x="4610" y="1374"/>
                </a:cubicBezTo>
                <a:lnTo>
                  <a:pt x="5132" y="1667"/>
                </a:lnTo>
                <a:lnTo>
                  <a:pt x="5581" y="1657"/>
                </a:lnTo>
                <a:cubicBezTo>
                  <a:pt x="6026" y="1645"/>
                  <a:pt x="6044" y="1642"/>
                  <a:pt x="6071" y="1508"/>
                </a:cubicBezTo>
                <a:cubicBezTo>
                  <a:pt x="6087" y="1432"/>
                  <a:pt x="6012" y="1269"/>
                  <a:pt x="5911" y="1151"/>
                </a:cubicBezTo>
                <a:cubicBezTo>
                  <a:pt x="5810" y="1032"/>
                  <a:pt x="5686" y="856"/>
                  <a:pt x="5634" y="759"/>
                </a:cubicBezTo>
                <a:cubicBezTo>
                  <a:pt x="5564" y="629"/>
                  <a:pt x="5492" y="579"/>
                  <a:pt x="5346" y="566"/>
                </a:cubicBezTo>
                <a:cubicBezTo>
                  <a:pt x="4812" y="515"/>
                  <a:pt x="4650" y="513"/>
                  <a:pt x="4556" y="566"/>
                </a:cubicBezTo>
                <a:cubicBezTo>
                  <a:pt x="4408" y="649"/>
                  <a:pt x="3993" y="635"/>
                  <a:pt x="3809" y="541"/>
                </a:cubicBezTo>
                <a:cubicBezTo>
                  <a:pt x="3720" y="495"/>
                  <a:pt x="3640" y="385"/>
                  <a:pt x="3628" y="288"/>
                </a:cubicBezTo>
                <a:cubicBezTo>
                  <a:pt x="3614" y="176"/>
                  <a:pt x="3541" y="90"/>
                  <a:pt x="3436" y="55"/>
                </a:cubicBezTo>
                <a:cubicBezTo>
                  <a:pt x="3268" y="-2"/>
                  <a:pt x="2632" y="-20"/>
                  <a:pt x="2379" y="25"/>
                </a:cubicBezTo>
                <a:close/>
              </a:path>
            </a:pathLst>
          </a:custGeom>
          <a:ln w="12700">
            <a:miter lim="400000"/>
          </a:ln>
        </p:spPr>
      </p:pic>
      <p:pic>
        <p:nvPicPr>
          <p:cNvPr id="199" name="Captura de pantalla 2016-05-18 a las 12.34.29 p.m..png"/>
          <p:cNvPicPr>
            <a:picLocks noChangeAspect="1"/>
          </p:cNvPicPr>
          <p:nvPr/>
        </p:nvPicPr>
        <p:blipFill>
          <a:blip r:embed="rId6">
            <a:extLst/>
          </a:blip>
          <a:srcRect l="8193" t="12763" r="9538" b="6807"/>
          <a:stretch>
            <a:fillRect/>
          </a:stretch>
        </p:blipFill>
        <p:spPr>
          <a:xfrm>
            <a:off x="5802343" y="7080739"/>
            <a:ext cx="1897809" cy="1376820"/>
          </a:xfrm>
          <a:custGeom>
            <a:avLst/>
            <a:gdLst/>
            <a:ahLst/>
            <a:cxnLst>
              <a:cxn ang="0">
                <a:pos x="wd2" y="hd2"/>
              </a:cxn>
              <a:cxn ang="5400000">
                <a:pos x="wd2" y="hd2"/>
              </a:cxn>
              <a:cxn ang="10800000">
                <a:pos x="wd2" y="hd2"/>
              </a:cxn>
              <a:cxn ang="16200000">
                <a:pos x="wd2" y="hd2"/>
              </a:cxn>
            </a:cxnLst>
            <a:rect l="0" t="0" r="r" b="b"/>
            <a:pathLst>
              <a:path w="20983" h="21592" fill="norm" stroke="1" extrusionOk="0">
                <a:moveTo>
                  <a:pt x="8284" y="1"/>
                </a:moveTo>
                <a:cubicBezTo>
                  <a:pt x="7914" y="10"/>
                  <a:pt x="7509" y="83"/>
                  <a:pt x="7209" y="219"/>
                </a:cubicBezTo>
                <a:cubicBezTo>
                  <a:pt x="6283" y="637"/>
                  <a:pt x="5822" y="1218"/>
                  <a:pt x="5366" y="2534"/>
                </a:cubicBezTo>
                <a:cubicBezTo>
                  <a:pt x="4956" y="3715"/>
                  <a:pt x="4852" y="4883"/>
                  <a:pt x="5019" y="6412"/>
                </a:cubicBezTo>
                <a:cubicBezTo>
                  <a:pt x="5142" y="7528"/>
                  <a:pt x="5107" y="7600"/>
                  <a:pt x="4633" y="7221"/>
                </a:cubicBezTo>
                <a:cubicBezTo>
                  <a:pt x="4274" y="6934"/>
                  <a:pt x="4178" y="6910"/>
                  <a:pt x="3317" y="6910"/>
                </a:cubicBezTo>
                <a:cubicBezTo>
                  <a:pt x="2431" y="6910"/>
                  <a:pt x="2361" y="6931"/>
                  <a:pt x="1855" y="7283"/>
                </a:cubicBezTo>
                <a:cubicBezTo>
                  <a:pt x="1301" y="7669"/>
                  <a:pt x="708" y="8457"/>
                  <a:pt x="447" y="9150"/>
                </a:cubicBezTo>
                <a:cubicBezTo>
                  <a:pt x="-602" y="11939"/>
                  <a:pt x="269" y="15059"/>
                  <a:pt x="2307" y="15798"/>
                </a:cubicBezTo>
                <a:cubicBezTo>
                  <a:pt x="2662" y="15926"/>
                  <a:pt x="3254" y="15976"/>
                  <a:pt x="4510" y="15984"/>
                </a:cubicBezTo>
                <a:lnTo>
                  <a:pt x="6226" y="15997"/>
                </a:lnTo>
                <a:lnTo>
                  <a:pt x="6226" y="12349"/>
                </a:lnTo>
                <a:cubicBezTo>
                  <a:pt x="6226" y="9361"/>
                  <a:pt x="6244" y="8636"/>
                  <a:pt x="6344" y="8298"/>
                </a:cubicBezTo>
                <a:cubicBezTo>
                  <a:pt x="6570" y="7534"/>
                  <a:pt x="6534" y="7538"/>
                  <a:pt x="11281" y="7538"/>
                </a:cubicBezTo>
                <a:cubicBezTo>
                  <a:pt x="14838" y="7538"/>
                  <a:pt x="15518" y="7518"/>
                  <a:pt x="15555" y="7383"/>
                </a:cubicBezTo>
                <a:cubicBezTo>
                  <a:pt x="15638" y="7075"/>
                  <a:pt x="15368" y="6271"/>
                  <a:pt x="14993" y="5709"/>
                </a:cubicBezTo>
                <a:cubicBezTo>
                  <a:pt x="14450" y="4894"/>
                  <a:pt x="14009" y="4626"/>
                  <a:pt x="13198" y="4626"/>
                </a:cubicBezTo>
                <a:cubicBezTo>
                  <a:pt x="12499" y="4626"/>
                  <a:pt x="12262" y="4741"/>
                  <a:pt x="11842" y="5279"/>
                </a:cubicBezTo>
                <a:cubicBezTo>
                  <a:pt x="11710" y="5449"/>
                  <a:pt x="11572" y="5560"/>
                  <a:pt x="11535" y="5528"/>
                </a:cubicBezTo>
                <a:cubicBezTo>
                  <a:pt x="11498" y="5496"/>
                  <a:pt x="11469" y="5161"/>
                  <a:pt x="11469" y="4781"/>
                </a:cubicBezTo>
                <a:cubicBezTo>
                  <a:pt x="11469" y="4071"/>
                  <a:pt x="11306" y="2978"/>
                  <a:pt x="11127" y="2497"/>
                </a:cubicBezTo>
                <a:cubicBezTo>
                  <a:pt x="10765" y="1523"/>
                  <a:pt x="9885" y="343"/>
                  <a:pt x="9521" y="343"/>
                </a:cubicBezTo>
                <a:cubicBezTo>
                  <a:pt x="9449" y="343"/>
                  <a:pt x="9284" y="269"/>
                  <a:pt x="9157" y="175"/>
                </a:cubicBezTo>
                <a:cubicBezTo>
                  <a:pt x="8989" y="51"/>
                  <a:pt x="8654" y="-8"/>
                  <a:pt x="8284" y="1"/>
                </a:cubicBezTo>
                <a:close/>
                <a:moveTo>
                  <a:pt x="8205" y="8472"/>
                </a:moveTo>
                <a:cubicBezTo>
                  <a:pt x="7352" y="8487"/>
                  <a:pt x="7144" y="8525"/>
                  <a:pt x="7073" y="8603"/>
                </a:cubicBezTo>
                <a:cubicBezTo>
                  <a:pt x="6916" y="8772"/>
                  <a:pt x="6907" y="8933"/>
                  <a:pt x="6884" y="13613"/>
                </a:cubicBezTo>
                <a:cubicBezTo>
                  <a:pt x="6871" y="16273"/>
                  <a:pt x="6884" y="18618"/>
                  <a:pt x="6910" y="18822"/>
                </a:cubicBezTo>
                <a:lnTo>
                  <a:pt x="6959" y="19196"/>
                </a:lnTo>
                <a:lnTo>
                  <a:pt x="13071" y="19196"/>
                </a:lnTo>
                <a:cubicBezTo>
                  <a:pt x="17719" y="19196"/>
                  <a:pt x="19211" y="19163"/>
                  <a:pt x="19284" y="19059"/>
                </a:cubicBezTo>
                <a:cubicBezTo>
                  <a:pt x="19435" y="18845"/>
                  <a:pt x="19423" y="8874"/>
                  <a:pt x="19271" y="8696"/>
                </a:cubicBezTo>
                <a:cubicBezTo>
                  <a:pt x="19193" y="8604"/>
                  <a:pt x="17453" y="8546"/>
                  <a:pt x="13198" y="8497"/>
                </a:cubicBezTo>
                <a:cubicBezTo>
                  <a:pt x="10556" y="8466"/>
                  <a:pt x="9057" y="8457"/>
                  <a:pt x="8205" y="8472"/>
                </a:cubicBezTo>
                <a:close/>
                <a:moveTo>
                  <a:pt x="20693" y="20285"/>
                </a:moveTo>
                <a:cubicBezTo>
                  <a:pt x="20549" y="20288"/>
                  <a:pt x="17012" y="20304"/>
                  <a:pt x="12834" y="20316"/>
                </a:cubicBezTo>
                <a:lnTo>
                  <a:pt x="5234" y="20335"/>
                </a:lnTo>
                <a:lnTo>
                  <a:pt x="5287" y="20696"/>
                </a:lnTo>
                <a:cubicBezTo>
                  <a:pt x="5346" y="21117"/>
                  <a:pt x="5467" y="21355"/>
                  <a:pt x="5695" y="21486"/>
                </a:cubicBezTo>
                <a:cubicBezTo>
                  <a:pt x="5785" y="21538"/>
                  <a:pt x="9171" y="21582"/>
                  <a:pt x="13216" y="21586"/>
                </a:cubicBezTo>
                <a:lnTo>
                  <a:pt x="20570" y="21592"/>
                </a:lnTo>
                <a:lnTo>
                  <a:pt x="20785" y="21349"/>
                </a:lnTo>
                <a:cubicBezTo>
                  <a:pt x="20961" y="21153"/>
                  <a:pt x="20998" y="21033"/>
                  <a:pt x="20978" y="20696"/>
                </a:cubicBezTo>
                <a:cubicBezTo>
                  <a:pt x="20955" y="20309"/>
                  <a:pt x="20937" y="20279"/>
                  <a:pt x="20693" y="20285"/>
                </a:cubicBezTo>
                <a:close/>
              </a:path>
            </a:pathLst>
          </a:custGeom>
          <a:ln w="12700">
            <a:miter lim="400000"/>
          </a:ln>
        </p:spPr>
      </p:pic>
      <p:sp>
        <p:nvSpPr>
          <p:cNvPr id="200" name="Shape 200"/>
          <p:cNvSpPr/>
          <p:nvPr/>
        </p:nvSpPr>
        <p:spPr>
          <a:xfrm>
            <a:off x="10139630" y="5722236"/>
            <a:ext cx="1938047"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decisión</a:t>
            </a:r>
          </a:p>
        </p:txBody>
      </p:sp>
      <p:sp>
        <p:nvSpPr>
          <p:cNvPr id="201" name="Shape 201"/>
          <p:cNvSpPr/>
          <p:nvPr/>
        </p:nvSpPr>
        <p:spPr>
          <a:xfrm>
            <a:off x="8368702" y="7436352"/>
            <a:ext cx="3412872"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tipo de compra</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188"/>
                                        </p:tgtEl>
                                        <p:attrNameLst>
                                          <p:attrName>style.visibility</p:attrName>
                                        </p:attrNameLst>
                                      </p:cBhvr>
                                      <p:to>
                                        <p:strVal val="visible"/>
                                      </p:to>
                                    </p:set>
                                    <p:animEffect filter="wipe(left)" transition="in">
                                      <p:cBhvr>
                                        <p:cTn id="7" dur="1000"/>
                                        <p:tgtEl>
                                          <p:spTgt spid="188"/>
                                        </p:tgtEl>
                                      </p:cBhvr>
                                    </p:animEffect>
                                  </p:childTnLst>
                                </p:cTn>
                              </p:par>
                            </p:childTnLst>
                          </p:cTn>
                        </p:par>
                        <p:par>
                          <p:cTn id="8" fill="hold">
                            <p:stCondLst>
                              <p:cond delay="1000"/>
                            </p:stCondLst>
                            <p:childTnLst>
                              <p:par>
                                <p:cTn id="9" presetClass="entr" nodeType="afterEffect" presetSubtype="8" presetID="22" grpId="2" fill="hold">
                                  <p:stCondLst>
                                    <p:cond delay="0"/>
                                  </p:stCondLst>
                                  <p:iterate type="el" backwards="0">
                                    <p:tmAbs val="0"/>
                                  </p:iterate>
                                  <p:childTnLst>
                                    <p:set>
                                      <p:cBhvr>
                                        <p:cTn id="10" fill="hold"/>
                                        <p:tgtEl>
                                          <p:spTgt spid="189"/>
                                        </p:tgtEl>
                                        <p:attrNameLst>
                                          <p:attrName>style.visibility</p:attrName>
                                        </p:attrNameLst>
                                      </p:cBhvr>
                                      <p:to>
                                        <p:strVal val="visible"/>
                                      </p:to>
                                    </p:set>
                                    <p:animEffect filter="wipe(left)" transition="in">
                                      <p:cBhvr>
                                        <p:cTn id="11" dur="1000"/>
                                        <p:tgtEl>
                                          <p:spTgt spid="189"/>
                                        </p:tgtEl>
                                      </p:cBhvr>
                                    </p:animEffect>
                                  </p:childTnLst>
                                </p:cTn>
                              </p:par>
                            </p:childTnLst>
                          </p:cTn>
                        </p:par>
                        <p:par>
                          <p:cTn id="12" fill="hold">
                            <p:stCondLst>
                              <p:cond delay="2000"/>
                            </p:stCondLst>
                            <p:childTnLst>
                              <p:par>
                                <p:cTn id="13" presetClass="entr" nodeType="afterEffect" presetSubtype="8" presetID="22" grpId="3" fill="hold">
                                  <p:stCondLst>
                                    <p:cond delay="0"/>
                                  </p:stCondLst>
                                  <p:iterate type="el" backwards="0">
                                    <p:tmAbs val="0"/>
                                  </p:iterate>
                                  <p:childTnLst>
                                    <p:set>
                                      <p:cBhvr>
                                        <p:cTn id="14" fill="hold"/>
                                        <p:tgtEl>
                                          <p:spTgt spid="190"/>
                                        </p:tgtEl>
                                        <p:attrNameLst>
                                          <p:attrName>style.visibility</p:attrName>
                                        </p:attrNameLst>
                                      </p:cBhvr>
                                      <p:to>
                                        <p:strVal val="visible"/>
                                      </p:to>
                                    </p:set>
                                    <p:animEffect filter="wipe(left)" transition="in">
                                      <p:cBhvr>
                                        <p:cTn id="15" dur="1000"/>
                                        <p:tgtEl>
                                          <p:spTgt spid="190"/>
                                        </p:tgtEl>
                                      </p:cBhvr>
                                    </p:animEffect>
                                  </p:childTnLst>
                                </p:cTn>
                              </p:par>
                            </p:childTnLst>
                          </p:cTn>
                        </p:par>
                        <p:par>
                          <p:cTn id="16" fill="hold">
                            <p:stCondLst>
                              <p:cond delay="3000"/>
                            </p:stCondLst>
                            <p:childTnLst>
                              <p:par>
                                <p:cTn id="17" presetClass="entr" nodeType="afterEffect" presetID="9" grpId="4" fill="hold">
                                  <p:stCondLst>
                                    <p:cond delay="0"/>
                                  </p:stCondLst>
                                  <p:iterate type="el" backwards="0">
                                    <p:tmAbs val="0"/>
                                  </p:iterate>
                                  <p:childTnLst>
                                    <p:set>
                                      <p:cBhvr>
                                        <p:cTn id="18" fill="hold"/>
                                        <p:tgtEl>
                                          <p:spTgt spid="198"/>
                                        </p:tgtEl>
                                        <p:attrNameLst>
                                          <p:attrName>style.visibility</p:attrName>
                                        </p:attrNameLst>
                                      </p:cBhvr>
                                      <p:to>
                                        <p:strVal val="visible"/>
                                      </p:to>
                                    </p:set>
                                    <p:animEffect filter="dissolve" transition="in">
                                      <p:cBhvr>
                                        <p:cTn id="19" dur="1500"/>
                                        <p:tgtEl>
                                          <p:spTgt spid="198"/>
                                        </p:tgtEl>
                                      </p:cBhvr>
                                    </p:animEffect>
                                  </p:childTnLst>
                                </p:cTn>
                              </p:par>
                            </p:childTnLst>
                          </p:cTn>
                        </p:par>
                        <p:par>
                          <p:cTn id="20" fill="hold">
                            <p:stCondLst>
                              <p:cond delay="4500"/>
                            </p:stCondLst>
                            <p:childTnLst>
                              <p:par>
                                <p:cTn id="21" presetClass="entr" nodeType="afterEffect" presetID="9" grpId="5" fill="hold">
                                  <p:stCondLst>
                                    <p:cond delay="0"/>
                                  </p:stCondLst>
                                  <p:iterate type="el" backwards="0">
                                    <p:tmAbs val="0"/>
                                  </p:iterate>
                                  <p:childTnLst>
                                    <p:set>
                                      <p:cBhvr>
                                        <p:cTn id="22" fill="hold"/>
                                        <p:tgtEl>
                                          <p:spTgt spid="192"/>
                                        </p:tgtEl>
                                        <p:attrNameLst>
                                          <p:attrName>style.visibility</p:attrName>
                                        </p:attrNameLst>
                                      </p:cBhvr>
                                      <p:to>
                                        <p:strVal val="visible"/>
                                      </p:to>
                                    </p:set>
                                    <p:animEffect filter="dissolve" transition="in">
                                      <p:cBhvr>
                                        <p:cTn id="23" dur="1500"/>
                                        <p:tgtEl>
                                          <p:spTgt spid="192"/>
                                        </p:tgtEl>
                                      </p:cBhvr>
                                    </p:animEffect>
                                  </p:childTnLst>
                                </p:cTn>
                              </p:par>
                            </p:childTnLst>
                          </p:cTn>
                        </p:par>
                        <p:par>
                          <p:cTn id="24" fill="hold">
                            <p:stCondLst>
                              <p:cond delay="6000"/>
                            </p:stCondLst>
                            <p:childTnLst>
                              <p:par>
                                <p:cTn id="25" presetClass="entr" nodeType="afterEffect" presetID="9" grpId="6" fill="hold">
                                  <p:stCondLst>
                                    <p:cond delay="0"/>
                                  </p:stCondLst>
                                  <p:iterate type="el" backwards="0">
                                    <p:tmAbs val="0"/>
                                  </p:iterate>
                                  <p:childTnLst>
                                    <p:set>
                                      <p:cBhvr>
                                        <p:cTn id="26" fill="hold"/>
                                        <p:tgtEl>
                                          <p:spTgt spid="196"/>
                                        </p:tgtEl>
                                        <p:attrNameLst>
                                          <p:attrName>style.visibility</p:attrName>
                                        </p:attrNameLst>
                                      </p:cBhvr>
                                      <p:to>
                                        <p:strVal val="visible"/>
                                      </p:to>
                                    </p:set>
                                    <p:animEffect filter="dissolve" transition="in">
                                      <p:cBhvr>
                                        <p:cTn id="27" dur="1500"/>
                                        <p:tgtEl>
                                          <p:spTgt spid="196"/>
                                        </p:tgtEl>
                                      </p:cBhvr>
                                    </p:animEffect>
                                  </p:childTnLst>
                                </p:cTn>
                              </p:par>
                            </p:childTnLst>
                          </p:cTn>
                        </p:par>
                        <p:par>
                          <p:cTn id="28" fill="hold">
                            <p:stCondLst>
                              <p:cond delay="7500"/>
                            </p:stCondLst>
                            <p:childTnLst>
                              <p:par>
                                <p:cTn id="29" presetClass="entr" nodeType="afterEffect" presetID="9" grpId="7" fill="hold">
                                  <p:stCondLst>
                                    <p:cond delay="0"/>
                                  </p:stCondLst>
                                  <p:iterate type="el" backwards="0">
                                    <p:tmAbs val="0"/>
                                  </p:iterate>
                                  <p:childTnLst>
                                    <p:set>
                                      <p:cBhvr>
                                        <p:cTn id="30" fill="hold"/>
                                        <p:tgtEl>
                                          <p:spTgt spid="197"/>
                                        </p:tgtEl>
                                        <p:attrNameLst>
                                          <p:attrName>style.visibility</p:attrName>
                                        </p:attrNameLst>
                                      </p:cBhvr>
                                      <p:to>
                                        <p:strVal val="visible"/>
                                      </p:to>
                                    </p:set>
                                    <p:animEffect filter="dissolve" transition="in">
                                      <p:cBhvr>
                                        <p:cTn id="31" dur="1500"/>
                                        <p:tgtEl>
                                          <p:spTgt spid="197"/>
                                        </p:tgtEl>
                                      </p:cBhvr>
                                    </p:animEffect>
                                  </p:childTnLst>
                                </p:cTn>
                              </p:par>
                            </p:childTnLst>
                          </p:cTn>
                        </p:par>
                        <p:par>
                          <p:cTn id="32" fill="hold">
                            <p:stCondLst>
                              <p:cond delay="9000"/>
                            </p:stCondLst>
                            <p:childTnLst>
                              <p:par>
                                <p:cTn id="33" presetClass="entr" nodeType="afterEffect" presetID="9" grpId="8" fill="hold">
                                  <p:stCondLst>
                                    <p:cond delay="0"/>
                                  </p:stCondLst>
                                  <p:iterate type="el" backwards="0">
                                    <p:tmAbs val="0"/>
                                  </p:iterate>
                                  <p:childTnLst>
                                    <p:set>
                                      <p:cBhvr>
                                        <p:cTn id="34" fill="hold"/>
                                        <p:tgtEl>
                                          <p:spTgt spid="200"/>
                                        </p:tgtEl>
                                        <p:attrNameLst>
                                          <p:attrName>style.visibility</p:attrName>
                                        </p:attrNameLst>
                                      </p:cBhvr>
                                      <p:to>
                                        <p:strVal val="visible"/>
                                      </p:to>
                                    </p:set>
                                    <p:animEffect filter="dissolve" transition="in">
                                      <p:cBhvr>
                                        <p:cTn id="35" dur="1500"/>
                                        <p:tgtEl>
                                          <p:spTgt spid="200"/>
                                        </p:tgtEl>
                                      </p:cBhvr>
                                    </p:animEffect>
                                  </p:childTnLst>
                                </p:cTn>
                              </p:par>
                            </p:childTnLst>
                          </p:cTn>
                        </p:par>
                        <p:par>
                          <p:cTn id="36" fill="hold">
                            <p:stCondLst>
                              <p:cond delay="10500"/>
                            </p:stCondLst>
                            <p:childTnLst>
                              <p:par>
                                <p:cTn id="37" presetClass="entr" nodeType="afterEffect" presetID="9" grpId="9" fill="hold">
                                  <p:stCondLst>
                                    <p:cond delay="0"/>
                                  </p:stCondLst>
                                  <p:iterate type="el" backwards="0">
                                    <p:tmAbs val="0"/>
                                  </p:iterate>
                                  <p:childTnLst>
                                    <p:set>
                                      <p:cBhvr>
                                        <p:cTn id="38" fill="hold"/>
                                        <p:tgtEl>
                                          <p:spTgt spid="199"/>
                                        </p:tgtEl>
                                        <p:attrNameLst>
                                          <p:attrName>style.visibility</p:attrName>
                                        </p:attrNameLst>
                                      </p:cBhvr>
                                      <p:to>
                                        <p:strVal val="visible"/>
                                      </p:to>
                                    </p:set>
                                    <p:animEffect filter="dissolve" transition="in">
                                      <p:cBhvr>
                                        <p:cTn id="39" dur="1500"/>
                                        <p:tgtEl>
                                          <p:spTgt spid="199"/>
                                        </p:tgtEl>
                                      </p:cBhvr>
                                    </p:animEffect>
                                  </p:childTnLst>
                                </p:cTn>
                              </p:par>
                            </p:childTnLst>
                          </p:cTn>
                        </p:par>
                        <p:par>
                          <p:cTn id="40" fill="hold">
                            <p:stCondLst>
                              <p:cond delay="12000"/>
                            </p:stCondLst>
                            <p:childTnLst>
                              <p:par>
                                <p:cTn id="41" presetClass="entr" nodeType="afterEffect" presetID="9" grpId="10" fill="hold">
                                  <p:stCondLst>
                                    <p:cond delay="0"/>
                                  </p:stCondLst>
                                  <p:iterate type="el" backwards="0">
                                    <p:tmAbs val="0"/>
                                  </p:iterate>
                                  <p:childTnLst>
                                    <p:set>
                                      <p:cBhvr>
                                        <p:cTn id="42" fill="hold"/>
                                        <p:tgtEl>
                                          <p:spTgt spid="201"/>
                                        </p:tgtEl>
                                        <p:attrNameLst>
                                          <p:attrName>style.visibility</p:attrName>
                                        </p:attrNameLst>
                                      </p:cBhvr>
                                      <p:to>
                                        <p:strVal val="visible"/>
                                      </p:to>
                                    </p:set>
                                    <p:animEffect filter="dissolve" transition="in">
                                      <p:cBhvr>
                                        <p:cTn id="43" dur="1500"/>
                                        <p:tgtEl>
                                          <p:spTgt spid="2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7" grpId="7"/>
      <p:bldP build="whole" bldLvl="1" animBg="1" rev="0" advAuto="0" spid="199" grpId="9"/>
      <p:bldP build="whole" bldLvl="1" animBg="1" rev="0" advAuto="0" spid="201" grpId="10"/>
      <p:bldP build="whole" bldLvl="1" animBg="1" rev="0" advAuto="0" spid="196" grpId="6"/>
      <p:bldP build="whole" bldLvl="1" animBg="1" rev="0" advAuto="0" spid="200" grpId="8"/>
      <p:bldP build="whole" bldLvl="1" animBg="1" rev="0" advAuto="0" spid="198" grpId="4"/>
      <p:bldP build="whole" bldLvl="1" animBg="1" rev="0" advAuto="0" spid="190" grpId="3"/>
      <p:bldP build="whole" bldLvl="1" animBg="1" rev="0" advAuto="0" spid="189" grpId="2"/>
      <p:bldP build="whole" bldLvl="1" animBg="1" rev="0" advAuto="0" spid="188" grpId="1"/>
      <p:bldP build="whole" bldLvl="1" animBg="1" rev="0" advAuto="0" spid="192" grpId="5"/>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6">
            <a:hueOff val="10811956"/>
            <a:satOff val="-58544"/>
            <a:lumOff val="-9736"/>
          </a:schemeClr>
        </a:solidFill>
      </p:bgPr>
    </p:bg>
    <p:spTree>
      <p:nvGrpSpPr>
        <p:cNvPr id="1" name=""/>
        <p:cNvGrpSpPr/>
        <p:nvPr/>
      </p:nvGrpSpPr>
      <p:grpSpPr>
        <a:xfrm>
          <a:off x="0" y="0"/>
          <a:ext cx="0" cy="0"/>
          <a:chOff x="0" y="0"/>
          <a:chExt cx="0" cy="0"/>
        </a:xfrm>
      </p:grpSpPr>
      <p:pic>
        <p:nvPicPr>
          <p:cNvPr id="203" name="Captura de pantalla 2016-05-17 a las 11.34.32 p.m..png"/>
          <p:cNvPicPr>
            <a:picLocks noChangeAspect="1"/>
          </p:cNvPicPr>
          <p:nvPr/>
        </p:nvPicPr>
        <p:blipFill>
          <a:blip r:embed="rId2">
            <a:extLst/>
          </a:blip>
          <a:srcRect l="0" t="2143" r="0" b="0"/>
          <a:stretch>
            <a:fillRect/>
          </a:stretch>
        </p:blipFill>
        <p:spPr>
          <a:xfrm>
            <a:off x="45016" y="8320792"/>
            <a:ext cx="1369935" cy="1376795"/>
          </a:xfrm>
          <a:custGeom>
            <a:avLst/>
            <a:gdLst/>
            <a:ahLst/>
            <a:cxnLst>
              <a:cxn ang="0">
                <a:pos x="wd2" y="hd2"/>
              </a:cxn>
              <a:cxn ang="5400000">
                <a:pos x="wd2" y="hd2"/>
              </a:cxn>
              <a:cxn ang="10800000">
                <a:pos x="wd2" y="hd2"/>
              </a:cxn>
              <a:cxn ang="16200000">
                <a:pos x="wd2" y="hd2"/>
              </a:cxn>
            </a:cxnLst>
            <a:rect l="0" t="0" r="r" b="b"/>
            <a:pathLst>
              <a:path w="21600" h="21588" fill="norm" stroke="1" extrusionOk="0">
                <a:moveTo>
                  <a:pt x="11495" y="27"/>
                </a:moveTo>
                <a:cubicBezTo>
                  <a:pt x="10805" y="-12"/>
                  <a:pt x="10076" y="-11"/>
                  <a:pt x="9549" y="45"/>
                </a:cubicBezTo>
                <a:cubicBezTo>
                  <a:pt x="8990" y="105"/>
                  <a:pt x="8256" y="235"/>
                  <a:pt x="8191" y="282"/>
                </a:cubicBezTo>
                <a:cubicBezTo>
                  <a:pt x="8165" y="301"/>
                  <a:pt x="8033" y="338"/>
                  <a:pt x="7903" y="369"/>
                </a:cubicBezTo>
                <a:cubicBezTo>
                  <a:pt x="7482" y="468"/>
                  <a:pt x="6917" y="657"/>
                  <a:pt x="6576" y="811"/>
                </a:cubicBezTo>
                <a:cubicBezTo>
                  <a:pt x="6030" y="1057"/>
                  <a:pt x="5158" y="1512"/>
                  <a:pt x="5056" y="1601"/>
                </a:cubicBezTo>
                <a:cubicBezTo>
                  <a:pt x="5004" y="1647"/>
                  <a:pt x="4830" y="1765"/>
                  <a:pt x="4674" y="1862"/>
                </a:cubicBezTo>
                <a:cubicBezTo>
                  <a:pt x="4357" y="2060"/>
                  <a:pt x="4133" y="2235"/>
                  <a:pt x="3792" y="2541"/>
                </a:cubicBezTo>
                <a:cubicBezTo>
                  <a:pt x="3665" y="2654"/>
                  <a:pt x="3560" y="2727"/>
                  <a:pt x="3560" y="2709"/>
                </a:cubicBezTo>
                <a:cubicBezTo>
                  <a:pt x="3560" y="2690"/>
                  <a:pt x="3508" y="2742"/>
                  <a:pt x="3441" y="2821"/>
                </a:cubicBezTo>
                <a:cubicBezTo>
                  <a:pt x="3375" y="2899"/>
                  <a:pt x="3274" y="2978"/>
                  <a:pt x="3222" y="2995"/>
                </a:cubicBezTo>
                <a:cubicBezTo>
                  <a:pt x="3171" y="3011"/>
                  <a:pt x="3135" y="3045"/>
                  <a:pt x="3141" y="3076"/>
                </a:cubicBezTo>
                <a:cubicBezTo>
                  <a:pt x="3147" y="3106"/>
                  <a:pt x="2991" y="3301"/>
                  <a:pt x="2797" y="3505"/>
                </a:cubicBezTo>
                <a:cubicBezTo>
                  <a:pt x="2603" y="3709"/>
                  <a:pt x="2427" y="3910"/>
                  <a:pt x="2403" y="3953"/>
                </a:cubicBezTo>
                <a:cubicBezTo>
                  <a:pt x="2378" y="3996"/>
                  <a:pt x="2256" y="4158"/>
                  <a:pt x="2134" y="4314"/>
                </a:cubicBezTo>
                <a:cubicBezTo>
                  <a:pt x="2011" y="4470"/>
                  <a:pt x="1880" y="4659"/>
                  <a:pt x="1840" y="4737"/>
                </a:cubicBezTo>
                <a:cubicBezTo>
                  <a:pt x="1799" y="4816"/>
                  <a:pt x="1690" y="4994"/>
                  <a:pt x="1596" y="5135"/>
                </a:cubicBezTo>
                <a:cubicBezTo>
                  <a:pt x="1502" y="5277"/>
                  <a:pt x="1412" y="5438"/>
                  <a:pt x="1395" y="5490"/>
                </a:cubicBezTo>
                <a:cubicBezTo>
                  <a:pt x="1379" y="5542"/>
                  <a:pt x="1323" y="5636"/>
                  <a:pt x="1276" y="5702"/>
                </a:cubicBezTo>
                <a:cubicBezTo>
                  <a:pt x="1230" y="5767"/>
                  <a:pt x="1121" y="6011"/>
                  <a:pt x="1026" y="6243"/>
                </a:cubicBezTo>
                <a:cubicBezTo>
                  <a:pt x="932" y="6475"/>
                  <a:pt x="829" y="6711"/>
                  <a:pt x="801" y="6759"/>
                </a:cubicBezTo>
                <a:cubicBezTo>
                  <a:pt x="724" y="6895"/>
                  <a:pt x="529" y="7559"/>
                  <a:pt x="419" y="8060"/>
                </a:cubicBezTo>
                <a:cubicBezTo>
                  <a:pt x="365" y="8306"/>
                  <a:pt x="288" y="8644"/>
                  <a:pt x="250" y="8813"/>
                </a:cubicBezTo>
                <a:cubicBezTo>
                  <a:pt x="97" y="9502"/>
                  <a:pt x="126" y="11698"/>
                  <a:pt x="294" y="12372"/>
                </a:cubicBezTo>
                <a:cubicBezTo>
                  <a:pt x="320" y="12476"/>
                  <a:pt x="339" y="12608"/>
                  <a:pt x="338" y="12665"/>
                </a:cubicBezTo>
                <a:cubicBezTo>
                  <a:pt x="336" y="12722"/>
                  <a:pt x="356" y="12780"/>
                  <a:pt x="382" y="12795"/>
                </a:cubicBezTo>
                <a:cubicBezTo>
                  <a:pt x="407" y="12811"/>
                  <a:pt x="425" y="12861"/>
                  <a:pt x="425" y="12907"/>
                </a:cubicBezTo>
                <a:cubicBezTo>
                  <a:pt x="425" y="13039"/>
                  <a:pt x="715" y="14015"/>
                  <a:pt x="776" y="14090"/>
                </a:cubicBezTo>
                <a:cubicBezTo>
                  <a:pt x="806" y="14126"/>
                  <a:pt x="829" y="14168"/>
                  <a:pt x="826" y="14183"/>
                </a:cubicBezTo>
                <a:cubicBezTo>
                  <a:pt x="820" y="14212"/>
                  <a:pt x="824" y="14233"/>
                  <a:pt x="989" y="14644"/>
                </a:cubicBezTo>
                <a:cubicBezTo>
                  <a:pt x="1126" y="14985"/>
                  <a:pt x="1405" y="15530"/>
                  <a:pt x="1596" y="15826"/>
                </a:cubicBezTo>
                <a:cubicBezTo>
                  <a:pt x="1683" y="15962"/>
                  <a:pt x="1758" y="16087"/>
                  <a:pt x="1758" y="16106"/>
                </a:cubicBezTo>
                <a:cubicBezTo>
                  <a:pt x="1758" y="16125"/>
                  <a:pt x="1841" y="16250"/>
                  <a:pt x="1940" y="16380"/>
                </a:cubicBezTo>
                <a:cubicBezTo>
                  <a:pt x="2243" y="16777"/>
                  <a:pt x="2372" y="16979"/>
                  <a:pt x="2346" y="17021"/>
                </a:cubicBezTo>
                <a:cubicBezTo>
                  <a:pt x="2333" y="17042"/>
                  <a:pt x="2371" y="17084"/>
                  <a:pt x="2434" y="17108"/>
                </a:cubicBezTo>
                <a:cubicBezTo>
                  <a:pt x="2575" y="17161"/>
                  <a:pt x="2764" y="17383"/>
                  <a:pt x="2722" y="17450"/>
                </a:cubicBezTo>
                <a:cubicBezTo>
                  <a:pt x="2705" y="17477"/>
                  <a:pt x="2713" y="17486"/>
                  <a:pt x="2741" y="17469"/>
                </a:cubicBezTo>
                <a:cubicBezTo>
                  <a:pt x="2808" y="17427"/>
                  <a:pt x="3092" y="17771"/>
                  <a:pt x="3060" y="17854"/>
                </a:cubicBezTo>
                <a:cubicBezTo>
                  <a:pt x="3044" y="17896"/>
                  <a:pt x="3058" y="17909"/>
                  <a:pt x="3104" y="17892"/>
                </a:cubicBezTo>
                <a:cubicBezTo>
                  <a:pt x="3191" y="17858"/>
                  <a:pt x="4010" y="18588"/>
                  <a:pt x="4011" y="18701"/>
                </a:cubicBezTo>
                <a:cubicBezTo>
                  <a:pt x="4011" y="18754"/>
                  <a:pt x="4051" y="18780"/>
                  <a:pt x="4136" y="18782"/>
                </a:cubicBezTo>
                <a:cubicBezTo>
                  <a:pt x="4205" y="18783"/>
                  <a:pt x="4295" y="18811"/>
                  <a:pt x="4330" y="18838"/>
                </a:cubicBezTo>
                <a:cubicBezTo>
                  <a:pt x="4365" y="18864"/>
                  <a:pt x="4547" y="18999"/>
                  <a:pt x="4737" y="19136"/>
                </a:cubicBezTo>
                <a:cubicBezTo>
                  <a:pt x="4926" y="19274"/>
                  <a:pt x="5081" y="19404"/>
                  <a:pt x="5081" y="19429"/>
                </a:cubicBezTo>
                <a:cubicBezTo>
                  <a:pt x="5081" y="19454"/>
                  <a:pt x="5110" y="19463"/>
                  <a:pt x="5150" y="19447"/>
                </a:cubicBezTo>
                <a:cubicBezTo>
                  <a:pt x="5190" y="19432"/>
                  <a:pt x="5236" y="19448"/>
                  <a:pt x="5250" y="19485"/>
                </a:cubicBezTo>
                <a:cubicBezTo>
                  <a:pt x="5264" y="19521"/>
                  <a:pt x="5324" y="19563"/>
                  <a:pt x="5381" y="19578"/>
                </a:cubicBezTo>
                <a:cubicBezTo>
                  <a:pt x="5438" y="19593"/>
                  <a:pt x="5559" y="19651"/>
                  <a:pt x="5650" y="19709"/>
                </a:cubicBezTo>
                <a:cubicBezTo>
                  <a:pt x="5742" y="19766"/>
                  <a:pt x="5830" y="19813"/>
                  <a:pt x="5851" y="19815"/>
                </a:cubicBezTo>
                <a:cubicBezTo>
                  <a:pt x="5871" y="19816"/>
                  <a:pt x="5905" y="19849"/>
                  <a:pt x="5926" y="19883"/>
                </a:cubicBezTo>
                <a:cubicBezTo>
                  <a:pt x="5947" y="19917"/>
                  <a:pt x="5983" y="19939"/>
                  <a:pt x="6007" y="19933"/>
                </a:cubicBezTo>
                <a:cubicBezTo>
                  <a:pt x="6031" y="19926"/>
                  <a:pt x="6151" y="19960"/>
                  <a:pt x="6270" y="20014"/>
                </a:cubicBezTo>
                <a:cubicBezTo>
                  <a:pt x="6389" y="20067"/>
                  <a:pt x="6567" y="20136"/>
                  <a:pt x="6670" y="20169"/>
                </a:cubicBezTo>
                <a:cubicBezTo>
                  <a:pt x="6773" y="20202"/>
                  <a:pt x="6949" y="20270"/>
                  <a:pt x="7058" y="20319"/>
                </a:cubicBezTo>
                <a:cubicBezTo>
                  <a:pt x="7167" y="20367"/>
                  <a:pt x="7453" y="20464"/>
                  <a:pt x="7696" y="20530"/>
                </a:cubicBezTo>
                <a:cubicBezTo>
                  <a:pt x="7940" y="20597"/>
                  <a:pt x="8182" y="20673"/>
                  <a:pt x="8228" y="20698"/>
                </a:cubicBezTo>
                <a:cubicBezTo>
                  <a:pt x="8275" y="20724"/>
                  <a:pt x="8327" y="20729"/>
                  <a:pt x="8347" y="20717"/>
                </a:cubicBezTo>
                <a:cubicBezTo>
                  <a:pt x="8367" y="20704"/>
                  <a:pt x="8577" y="20741"/>
                  <a:pt x="8810" y="20792"/>
                </a:cubicBezTo>
                <a:cubicBezTo>
                  <a:pt x="9044" y="20842"/>
                  <a:pt x="9402" y="20900"/>
                  <a:pt x="9611" y="20922"/>
                </a:cubicBezTo>
                <a:cubicBezTo>
                  <a:pt x="10387" y="21004"/>
                  <a:pt x="12133" y="20958"/>
                  <a:pt x="12439" y="20848"/>
                </a:cubicBezTo>
                <a:cubicBezTo>
                  <a:pt x="12479" y="20833"/>
                  <a:pt x="12574" y="20814"/>
                  <a:pt x="12652" y="20804"/>
                </a:cubicBezTo>
                <a:cubicBezTo>
                  <a:pt x="12807" y="20785"/>
                  <a:pt x="12898" y="20766"/>
                  <a:pt x="13009" y="20729"/>
                </a:cubicBezTo>
                <a:cubicBezTo>
                  <a:pt x="13048" y="20716"/>
                  <a:pt x="13280" y="20657"/>
                  <a:pt x="13528" y="20599"/>
                </a:cubicBezTo>
                <a:cubicBezTo>
                  <a:pt x="14041" y="20477"/>
                  <a:pt x="14369" y="20380"/>
                  <a:pt x="14492" y="20312"/>
                </a:cubicBezTo>
                <a:cubicBezTo>
                  <a:pt x="14538" y="20287"/>
                  <a:pt x="14695" y="20218"/>
                  <a:pt x="14842" y="20163"/>
                </a:cubicBezTo>
                <a:cubicBezTo>
                  <a:pt x="15217" y="20024"/>
                  <a:pt x="16128" y="19559"/>
                  <a:pt x="16469" y="19329"/>
                </a:cubicBezTo>
                <a:cubicBezTo>
                  <a:pt x="16626" y="19223"/>
                  <a:pt x="16765" y="19136"/>
                  <a:pt x="16782" y="19136"/>
                </a:cubicBezTo>
                <a:cubicBezTo>
                  <a:pt x="16799" y="19136"/>
                  <a:pt x="16900" y="19059"/>
                  <a:pt x="17007" y="18968"/>
                </a:cubicBezTo>
                <a:cubicBezTo>
                  <a:pt x="17114" y="18877"/>
                  <a:pt x="17236" y="18812"/>
                  <a:pt x="17276" y="18819"/>
                </a:cubicBezTo>
                <a:cubicBezTo>
                  <a:pt x="17317" y="18825"/>
                  <a:pt x="17350" y="18808"/>
                  <a:pt x="17351" y="18782"/>
                </a:cubicBezTo>
                <a:cubicBezTo>
                  <a:pt x="17355" y="18721"/>
                  <a:pt x="17634" y="18427"/>
                  <a:pt x="17689" y="18427"/>
                </a:cubicBezTo>
                <a:cubicBezTo>
                  <a:pt x="17743" y="18427"/>
                  <a:pt x="18674" y="17501"/>
                  <a:pt x="18778" y="17344"/>
                </a:cubicBezTo>
                <a:cubicBezTo>
                  <a:pt x="18821" y="17279"/>
                  <a:pt x="18880" y="17208"/>
                  <a:pt x="18909" y="17182"/>
                </a:cubicBezTo>
                <a:cubicBezTo>
                  <a:pt x="18938" y="17156"/>
                  <a:pt x="19048" y="17038"/>
                  <a:pt x="19147" y="16921"/>
                </a:cubicBezTo>
                <a:cubicBezTo>
                  <a:pt x="19246" y="16804"/>
                  <a:pt x="19354" y="16710"/>
                  <a:pt x="19385" y="16709"/>
                </a:cubicBezTo>
                <a:cubicBezTo>
                  <a:pt x="19416" y="16709"/>
                  <a:pt x="19430" y="16668"/>
                  <a:pt x="19422" y="16622"/>
                </a:cubicBezTo>
                <a:cubicBezTo>
                  <a:pt x="19415" y="16577"/>
                  <a:pt x="19510" y="16417"/>
                  <a:pt x="19629" y="16261"/>
                </a:cubicBezTo>
                <a:cubicBezTo>
                  <a:pt x="19748" y="16106"/>
                  <a:pt x="19842" y="15954"/>
                  <a:pt x="19842" y="15925"/>
                </a:cubicBezTo>
                <a:cubicBezTo>
                  <a:pt x="19842" y="15897"/>
                  <a:pt x="19881" y="15820"/>
                  <a:pt x="19929" y="15751"/>
                </a:cubicBezTo>
                <a:cubicBezTo>
                  <a:pt x="20032" y="15606"/>
                  <a:pt x="20570" y="14536"/>
                  <a:pt x="20624" y="14370"/>
                </a:cubicBezTo>
                <a:cubicBezTo>
                  <a:pt x="20675" y="14213"/>
                  <a:pt x="20682" y="14190"/>
                  <a:pt x="20693" y="14177"/>
                </a:cubicBezTo>
                <a:cubicBezTo>
                  <a:pt x="20698" y="14170"/>
                  <a:pt x="20712" y="14109"/>
                  <a:pt x="20724" y="14046"/>
                </a:cubicBezTo>
                <a:cubicBezTo>
                  <a:pt x="20736" y="13983"/>
                  <a:pt x="20764" y="13912"/>
                  <a:pt x="20787" y="13884"/>
                </a:cubicBezTo>
                <a:cubicBezTo>
                  <a:pt x="20865" y="13787"/>
                  <a:pt x="21192" y="12490"/>
                  <a:pt x="21250" y="12042"/>
                </a:cubicBezTo>
                <a:cubicBezTo>
                  <a:pt x="21260" y="11965"/>
                  <a:pt x="21291" y="11733"/>
                  <a:pt x="21318" y="11526"/>
                </a:cubicBezTo>
                <a:cubicBezTo>
                  <a:pt x="21378" y="11085"/>
                  <a:pt x="21348" y="9420"/>
                  <a:pt x="21275" y="9074"/>
                </a:cubicBezTo>
                <a:cubicBezTo>
                  <a:pt x="21247" y="8945"/>
                  <a:pt x="21198" y="8707"/>
                  <a:pt x="21168" y="8552"/>
                </a:cubicBezTo>
                <a:cubicBezTo>
                  <a:pt x="21073" y="8048"/>
                  <a:pt x="20876" y="7236"/>
                  <a:pt x="20824" y="7139"/>
                </a:cubicBezTo>
                <a:cubicBezTo>
                  <a:pt x="20796" y="7087"/>
                  <a:pt x="20718" y="6885"/>
                  <a:pt x="20649" y="6691"/>
                </a:cubicBezTo>
                <a:cubicBezTo>
                  <a:pt x="20445" y="6120"/>
                  <a:pt x="19779" y="4844"/>
                  <a:pt x="19548" y="4582"/>
                </a:cubicBezTo>
                <a:cubicBezTo>
                  <a:pt x="19509" y="4537"/>
                  <a:pt x="19392" y="4379"/>
                  <a:pt x="19291" y="4233"/>
                </a:cubicBezTo>
                <a:cubicBezTo>
                  <a:pt x="18991" y="3800"/>
                  <a:pt x="18355" y="3114"/>
                  <a:pt x="17777" y="2590"/>
                </a:cubicBezTo>
                <a:cubicBezTo>
                  <a:pt x="17568" y="2401"/>
                  <a:pt x="17407" y="2222"/>
                  <a:pt x="17414" y="2198"/>
                </a:cubicBezTo>
                <a:cubicBezTo>
                  <a:pt x="17421" y="2175"/>
                  <a:pt x="17397" y="2168"/>
                  <a:pt x="17364" y="2180"/>
                </a:cubicBezTo>
                <a:cubicBezTo>
                  <a:pt x="17330" y="2191"/>
                  <a:pt x="17230" y="2143"/>
                  <a:pt x="17139" y="2074"/>
                </a:cubicBezTo>
                <a:cubicBezTo>
                  <a:pt x="17047" y="2004"/>
                  <a:pt x="16893" y="1902"/>
                  <a:pt x="16794" y="1844"/>
                </a:cubicBezTo>
                <a:cubicBezTo>
                  <a:pt x="16695" y="1784"/>
                  <a:pt x="16627" y="1710"/>
                  <a:pt x="16644" y="1682"/>
                </a:cubicBezTo>
                <a:cubicBezTo>
                  <a:pt x="16662" y="1653"/>
                  <a:pt x="16655" y="1645"/>
                  <a:pt x="16625" y="1663"/>
                </a:cubicBezTo>
                <a:cubicBezTo>
                  <a:pt x="16597" y="1680"/>
                  <a:pt x="16482" y="1632"/>
                  <a:pt x="16369" y="1557"/>
                </a:cubicBezTo>
                <a:cubicBezTo>
                  <a:pt x="16145" y="1409"/>
                  <a:pt x="15309" y="980"/>
                  <a:pt x="14930" y="817"/>
                </a:cubicBezTo>
                <a:cubicBezTo>
                  <a:pt x="14450" y="610"/>
                  <a:pt x="14210" y="527"/>
                  <a:pt x="13222" y="251"/>
                </a:cubicBezTo>
                <a:cubicBezTo>
                  <a:pt x="12839" y="144"/>
                  <a:pt x="12184" y="65"/>
                  <a:pt x="11495" y="27"/>
                </a:cubicBezTo>
                <a:close/>
                <a:moveTo>
                  <a:pt x="13" y="21327"/>
                </a:moveTo>
                <a:cubicBezTo>
                  <a:pt x="4" y="21337"/>
                  <a:pt x="0" y="21374"/>
                  <a:pt x="0" y="21439"/>
                </a:cubicBezTo>
                <a:lnTo>
                  <a:pt x="0" y="21588"/>
                </a:lnTo>
                <a:lnTo>
                  <a:pt x="263" y="21588"/>
                </a:lnTo>
                <a:cubicBezTo>
                  <a:pt x="406" y="21588"/>
                  <a:pt x="519" y="21575"/>
                  <a:pt x="519" y="21563"/>
                </a:cubicBezTo>
                <a:cubicBezTo>
                  <a:pt x="519" y="21551"/>
                  <a:pt x="430" y="21517"/>
                  <a:pt x="319" y="21488"/>
                </a:cubicBezTo>
                <a:cubicBezTo>
                  <a:pt x="208" y="21460"/>
                  <a:pt x="89" y="21406"/>
                  <a:pt x="56" y="21364"/>
                </a:cubicBezTo>
                <a:cubicBezTo>
                  <a:pt x="31" y="21331"/>
                  <a:pt x="21" y="21316"/>
                  <a:pt x="13" y="21327"/>
                </a:cubicBezTo>
                <a:close/>
                <a:moveTo>
                  <a:pt x="21600" y="21358"/>
                </a:moveTo>
                <a:lnTo>
                  <a:pt x="21406" y="21451"/>
                </a:lnTo>
                <a:cubicBezTo>
                  <a:pt x="21302" y="21501"/>
                  <a:pt x="21218" y="21551"/>
                  <a:pt x="21218" y="21563"/>
                </a:cubicBezTo>
                <a:cubicBezTo>
                  <a:pt x="21218" y="21575"/>
                  <a:pt x="21302" y="21588"/>
                  <a:pt x="21406" y="21588"/>
                </a:cubicBezTo>
                <a:cubicBezTo>
                  <a:pt x="21575" y="21588"/>
                  <a:pt x="21600" y="21577"/>
                  <a:pt x="21600" y="21476"/>
                </a:cubicBezTo>
                <a:lnTo>
                  <a:pt x="21600" y="21358"/>
                </a:lnTo>
                <a:close/>
              </a:path>
            </a:pathLst>
          </a:custGeom>
          <a:ln w="12700">
            <a:miter lim="400000"/>
          </a:ln>
        </p:spPr>
      </p:pic>
      <p:sp>
        <p:nvSpPr>
          <p:cNvPr id="204" name="Shape 204"/>
          <p:cNvSpPr/>
          <p:nvPr/>
        </p:nvSpPr>
        <p:spPr>
          <a:xfrm>
            <a:off x="5186132" y="5977947"/>
            <a:ext cx="2867534"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E-commerce</a:t>
            </a:r>
          </a:p>
        </p:txBody>
      </p:sp>
      <p:sp>
        <p:nvSpPr>
          <p:cNvPr id="205" name="Shape 205"/>
          <p:cNvSpPr/>
          <p:nvPr/>
        </p:nvSpPr>
        <p:spPr>
          <a:xfrm>
            <a:off x="351786" y="4594468"/>
            <a:ext cx="4269892"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32D402"/>
                </a:solidFill>
                <a:latin typeface="Helvetica"/>
                <a:ea typeface="Helvetica"/>
                <a:cs typeface="Helvetica"/>
                <a:sym typeface="Helvetica"/>
              </a:defRPr>
            </a:lvl1pPr>
          </a:lstStyle>
          <a:p>
            <a:pPr/>
            <a:r>
              <a:t>MARCO TEÓRICO</a:t>
            </a:r>
          </a:p>
        </p:txBody>
      </p:sp>
      <p:pic>
        <p:nvPicPr>
          <p:cNvPr id="206" name="Captura de pantalla 2016-05-18 a las 9.28.44 p.m..png"/>
          <p:cNvPicPr>
            <a:picLocks noChangeAspect="1"/>
          </p:cNvPicPr>
          <p:nvPr/>
        </p:nvPicPr>
        <p:blipFill>
          <a:blip r:embed="rId3">
            <a:extLst/>
          </a:blip>
          <a:srcRect l="6928" t="2861" r="12188" b="6097"/>
          <a:stretch>
            <a:fillRect/>
          </a:stretch>
        </p:blipFill>
        <p:spPr>
          <a:xfrm>
            <a:off x="5878448" y="4788243"/>
            <a:ext cx="1482902" cy="1376839"/>
          </a:xfrm>
          <a:custGeom>
            <a:avLst/>
            <a:gdLst/>
            <a:ahLst/>
            <a:cxnLst>
              <a:cxn ang="0">
                <a:pos x="wd2" y="hd2"/>
              </a:cxn>
              <a:cxn ang="5400000">
                <a:pos x="wd2" y="hd2"/>
              </a:cxn>
              <a:cxn ang="10800000">
                <a:pos x="wd2" y="hd2"/>
              </a:cxn>
              <a:cxn ang="16200000">
                <a:pos x="wd2" y="hd2"/>
              </a:cxn>
            </a:cxnLst>
            <a:rect l="0" t="0" r="r" b="b"/>
            <a:pathLst>
              <a:path w="21595" h="21593" fill="norm" stroke="1" extrusionOk="0">
                <a:moveTo>
                  <a:pt x="10768" y="1"/>
                </a:moveTo>
                <a:cubicBezTo>
                  <a:pt x="10038" y="-7"/>
                  <a:pt x="9340" y="28"/>
                  <a:pt x="9040" y="107"/>
                </a:cubicBezTo>
                <a:cubicBezTo>
                  <a:pt x="8961" y="128"/>
                  <a:pt x="8780" y="167"/>
                  <a:pt x="8635" y="194"/>
                </a:cubicBezTo>
                <a:cubicBezTo>
                  <a:pt x="8255" y="265"/>
                  <a:pt x="7997" y="325"/>
                  <a:pt x="7710" y="418"/>
                </a:cubicBezTo>
                <a:cubicBezTo>
                  <a:pt x="7571" y="464"/>
                  <a:pt x="7433" y="506"/>
                  <a:pt x="7398" y="506"/>
                </a:cubicBezTo>
                <a:cubicBezTo>
                  <a:pt x="7363" y="506"/>
                  <a:pt x="7304" y="520"/>
                  <a:pt x="7265" y="543"/>
                </a:cubicBezTo>
                <a:cubicBezTo>
                  <a:pt x="7226" y="566"/>
                  <a:pt x="7063" y="630"/>
                  <a:pt x="6907" y="680"/>
                </a:cubicBezTo>
                <a:cubicBezTo>
                  <a:pt x="6750" y="730"/>
                  <a:pt x="6581" y="787"/>
                  <a:pt x="6531" y="811"/>
                </a:cubicBezTo>
                <a:cubicBezTo>
                  <a:pt x="6481" y="834"/>
                  <a:pt x="6397" y="871"/>
                  <a:pt x="6346" y="892"/>
                </a:cubicBezTo>
                <a:cubicBezTo>
                  <a:pt x="6168" y="965"/>
                  <a:pt x="6012" y="1041"/>
                  <a:pt x="5867" y="1122"/>
                </a:cubicBezTo>
                <a:cubicBezTo>
                  <a:pt x="5785" y="1167"/>
                  <a:pt x="5696" y="1203"/>
                  <a:pt x="5670" y="1203"/>
                </a:cubicBezTo>
                <a:cubicBezTo>
                  <a:pt x="5644" y="1203"/>
                  <a:pt x="5542" y="1261"/>
                  <a:pt x="5445" y="1333"/>
                </a:cubicBezTo>
                <a:cubicBezTo>
                  <a:pt x="5347" y="1406"/>
                  <a:pt x="5244" y="1464"/>
                  <a:pt x="5213" y="1464"/>
                </a:cubicBezTo>
                <a:cubicBezTo>
                  <a:pt x="5183" y="1464"/>
                  <a:pt x="5136" y="1486"/>
                  <a:pt x="5115" y="1508"/>
                </a:cubicBezTo>
                <a:cubicBezTo>
                  <a:pt x="5094" y="1530"/>
                  <a:pt x="5014" y="1585"/>
                  <a:pt x="4936" y="1632"/>
                </a:cubicBezTo>
                <a:cubicBezTo>
                  <a:pt x="4510" y="1890"/>
                  <a:pt x="3841" y="2376"/>
                  <a:pt x="3485" y="2690"/>
                </a:cubicBezTo>
                <a:cubicBezTo>
                  <a:pt x="2692" y="3390"/>
                  <a:pt x="1661" y="4636"/>
                  <a:pt x="1382" y="5230"/>
                </a:cubicBezTo>
                <a:cubicBezTo>
                  <a:pt x="1342" y="5313"/>
                  <a:pt x="1284" y="5411"/>
                  <a:pt x="1254" y="5448"/>
                </a:cubicBezTo>
                <a:cubicBezTo>
                  <a:pt x="1180" y="5540"/>
                  <a:pt x="590" y="6812"/>
                  <a:pt x="590" y="6879"/>
                </a:cubicBezTo>
                <a:cubicBezTo>
                  <a:pt x="590" y="6910"/>
                  <a:pt x="575" y="6968"/>
                  <a:pt x="555" y="7010"/>
                </a:cubicBezTo>
                <a:cubicBezTo>
                  <a:pt x="454" y="7224"/>
                  <a:pt x="260" y="7869"/>
                  <a:pt x="260" y="7999"/>
                </a:cubicBezTo>
                <a:cubicBezTo>
                  <a:pt x="260" y="8041"/>
                  <a:pt x="246" y="8107"/>
                  <a:pt x="226" y="8149"/>
                </a:cubicBezTo>
                <a:cubicBezTo>
                  <a:pt x="205" y="8191"/>
                  <a:pt x="170" y="8347"/>
                  <a:pt x="145" y="8491"/>
                </a:cubicBezTo>
                <a:cubicBezTo>
                  <a:pt x="119" y="8636"/>
                  <a:pt x="73" y="8850"/>
                  <a:pt x="46" y="8970"/>
                </a:cubicBezTo>
                <a:cubicBezTo>
                  <a:pt x="14" y="9116"/>
                  <a:pt x="0" y="9804"/>
                  <a:pt x="0" y="10464"/>
                </a:cubicBezTo>
                <a:cubicBezTo>
                  <a:pt x="0" y="11124"/>
                  <a:pt x="14" y="11760"/>
                  <a:pt x="46" y="11802"/>
                </a:cubicBezTo>
                <a:cubicBezTo>
                  <a:pt x="71" y="11835"/>
                  <a:pt x="103" y="11949"/>
                  <a:pt x="116" y="12058"/>
                </a:cubicBezTo>
                <a:cubicBezTo>
                  <a:pt x="157" y="12415"/>
                  <a:pt x="189" y="12581"/>
                  <a:pt x="226" y="12605"/>
                </a:cubicBezTo>
                <a:cubicBezTo>
                  <a:pt x="246" y="12619"/>
                  <a:pt x="260" y="12705"/>
                  <a:pt x="260" y="12798"/>
                </a:cubicBezTo>
                <a:cubicBezTo>
                  <a:pt x="260" y="12892"/>
                  <a:pt x="284" y="12983"/>
                  <a:pt x="307" y="12997"/>
                </a:cubicBezTo>
                <a:cubicBezTo>
                  <a:pt x="329" y="13012"/>
                  <a:pt x="347" y="13068"/>
                  <a:pt x="347" y="13122"/>
                </a:cubicBezTo>
                <a:cubicBezTo>
                  <a:pt x="347" y="13176"/>
                  <a:pt x="357" y="13236"/>
                  <a:pt x="376" y="13259"/>
                </a:cubicBezTo>
                <a:cubicBezTo>
                  <a:pt x="394" y="13282"/>
                  <a:pt x="434" y="13393"/>
                  <a:pt x="463" y="13502"/>
                </a:cubicBezTo>
                <a:cubicBezTo>
                  <a:pt x="491" y="13610"/>
                  <a:pt x="550" y="13773"/>
                  <a:pt x="590" y="13869"/>
                </a:cubicBezTo>
                <a:cubicBezTo>
                  <a:pt x="630" y="13965"/>
                  <a:pt x="690" y="14127"/>
                  <a:pt x="728" y="14224"/>
                </a:cubicBezTo>
                <a:cubicBezTo>
                  <a:pt x="840" y="14505"/>
                  <a:pt x="1161" y="15174"/>
                  <a:pt x="1243" y="15300"/>
                </a:cubicBezTo>
                <a:cubicBezTo>
                  <a:pt x="1284" y="15364"/>
                  <a:pt x="1318" y="15432"/>
                  <a:pt x="1318" y="15450"/>
                </a:cubicBezTo>
                <a:cubicBezTo>
                  <a:pt x="1318" y="15468"/>
                  <a:pt x="1388" y="15582"/>
                  <a:pt x="1474" y="15705"/>
                </a:cubicBezTo>
                <a:cubicBezTo>
                  <a:pt x="1560" y="15827"/>
                  <a:pt x="1700" y="16039"/>
                  <a:pt x="1786" y="16172"/>
                </a:cubicBezTo>
                <a:cubicBezTo>
                  <a:pt x="2026" y="16542"/>
                  <a:pt x="2312" y="16889"/>
                  <a:pt x="2780" y="17392"/>
                </a:cubicBezTo>
                <a:cubicBezTo>
                  <a:pt x="3172" y="17812"/>
                  <a:pt x="3956" y="18531"/>
                  <a:pt x="4023" y="18531"/>
                </a:cubicBezTo>
                <a:cubicBezTo>
                  <a:pt x="4038" y="18531"/>
                  <a:pt x="4139" y="18609"/>
                  <a:pt x="4242" y="18699"/>
                </a:cubicBezTo>
                <a:cubicBezTo>
                  <a:pt x="4346" y="18789"/>
                  <a:pt x="4472" y="18884"/>
                  <a:pt x="4526" y="18917"/>
                </a:cubicBezTo>
                <a:cubicBezTo>
                  <a:pt x="4579" y="18949"/>
                  <a:pt x="4688" y="19017"/>
                  <a:pt x="4768" y="19066"/>
                </a:cubicBezTo>
                <a:cubicBezTo>
                  <a:pt x="4807" y="19089"/>
                  <a:pt x="4866" y="19130"/>
                  <a:pt x="4919" y="19166"/>
                </a:cubicBezTo>
                <a:cubicBezTo>
                  <a:pt x="4960" y="19154"/>
                  <a:pt x="5023" y="19178"/>
                  <a:pt x="5167" y="19259"/>
                </a:cubicBezTo>
                <a:cubicBezTo>
                  <a:pt x="5668" y="19539"/>
                  <a:pt x="5899" y="19660"/>
                  <a:pt x="6075" y="19744"/>
                </a:cubicBezTo>
                <a:cubicBezTo>
                  <a:pt x="6175" y="19793"/>
                  <a:pt x="6356" y="19889"/>
                  <a:pt x="6479" y="19950"/>
                </a:cubicBezTo>
                <a:cubicBezTo>
                  <a:pt x="6602" y="20011"/>
                  <a:pt x="6756" y="20080"/>
                  <a:pt x="6820" y="20105"/>
                </a:cubicBezTo>
                <a:cubicBezTo>
                  <a:pt x="6912" y="20143"/>
                  <a:pt x="6926" y="20165"/>
                  <a:pt x="6890" y="20211"/>
                </a:cubicBezTo>
                <a:cubicBezTo>
                  <a:pt x="6843" y="20272"/>
                  <a:pt x="6703" y="20309"/>
                  <a:pt x="6340" y="20354"/>
                </a:cubicBezTo>
                <a:cubicBezTo>
                  <a:pt x="6229" y="20369"/>
                  <a:pt x="6091" y="20417"/>
                  <a:pt x="6034" y="20460"/>
                </a:cubicBezTo>
                <a:cubicBezTo>
                  <a:pt x="5977" y="20504"/>
                  <a:pt x="5879" y="20550"/>
                  <a:pt x="5820" y="20566"/>
                </a:cubicBezTo>
                <a:cubicBezTo>
                  <a:pt x="5679" y="20604"/>
                  <a:pt x="5604" y="20697"/>
                  <a:pt x="5676" y="20747"/>
                </a:cubicBezTo>
                <a:cubicBezTo>
                  <a:pt x="5929" y="20920"/>
                  <a:pt x="6530" y="21043"/>
                  <a:pt x="7884" y="21195"/>
                </a:cubicBezTo>
                <a:cubicBezTo>
                  <a:pt x="8085" y="21217"/>
                  <a:pt x="9401" y="21236"/>
                  <a:pt x="10808" y="21238"/>
                </a:cubicBezTo>
                <a:cubicBezTo>
                  <a:pt x="13279" y="21243"/>
                  <a:pt x="13368" y="21244"/>
                  <a:pt x="13444" y="21325"/>
                </a:cubicBezTo>
                <a:cubicBezTo>
                  <a:pt x="13528" y="21416"/>
                  <a:pt x="13602" y="21396"/>
                  <a:pt x="13762" y="21232"/>
                </a:cubicBezTo>
                <a:cubicBezTo>
                  <a:pt x="13803" y="21190"/>
                  <a:pt x="13885" y="21154"/>
                  <a:pt x="13946" y="21151"/>
                </a:cubicBezTo>
                <a:cubicBezTo>
                  <a:pt x="14008" y="21148"/>
                  <a:pt x="14104" y="21139"/>
                  <a:pt x="14160" y="21132"/>
                </a:cubicBezTo>
                <a:cubicBezTo>
                  <a:pt x="14669" y="21075"/>
                  <a:pt x="14801" y="21061"/>
                  <a:pt x="14854" y="21039"/>
                </a:cubicBezTo>
                <a:cubicBezTo>
                  <a:pt x="14887" y="21025"/>
                  <a:pt x="14926" y="21017"/>
                  <a:pt x="14941" y="21020"/>
                </a:cubicBezTo>
                <a:cubicBezTo>
                  <a:pt x="14955" y="21023"/>
                  <a:pt x="15026" y="21005"/>
                  <a:pt x="15097" y="20983"/>
                </a:cubicBezTo>
                <a:cubicBezTo>
                  <a:pt x="15167" y="20961"/>
                  <a:pt x="15250" y="20951"/>
                  <a:pt x="15282" y="20964"/>
                </a:cubicBezTo>
                <a:cubicBezTo>
                  <a:pt x="15313" y="20977"/>
                  <a:pt x="15440" y="21128"/>
                  <a:pt x="15565" y="21294"/>
                </a:cubicBezTo>
                <a:cubicBezTo>
                  <a:pt x="15690" y="21460"/>
                  <a:pt x="15817" y="21593"/>
                  <a:pt x="15848" y="21593"/>
                </a:cubicBezTo>
                <a:cubicBezTo>
                  <a:pt x="15927" y="21593"/>
                  <a:pt x="16226" y="21328"/>
                  <a:pt x="16744" y="20796"/>
                </a:cubicBezTo>
                <a:cubicBezTo>
                  <a:pt x="17135" y="20396"/>
                  <a:pt x="17184" y="20329"/>
                  <a:pt x="17137" y="20267"/>
                </a:cubicBezTo>
                <a:cubicBezTo>
                  <a:pt x="17119" y="20244"/>
                  <a:pt x="17105" y="20217"/>
                  <a:pt x="17102" y="20193"/>
                </a:cubicBezTo>
                <a:cubicBezTo>
                  <a:pt x="17009" y="20047"/>
                  <a:pt x="16845" y="19824"/>
                  <a:pt x="16669" y="19607"/>
                </a:cubicBezTo>
                <a:cubicBezTo>
                  <a:pt x="16585" y="19504"/>
                  <a:pt x="16518" y="19396"/>
                  <a:pt x="16518" y="19365"/>
                </a:cubicBezTo>
                <a:cubicBezTo>
                  <a:pt x="16518" y="19296"/>
                  <a:pt x="16636" y="19147"/>
                  <a:pt x="16692" y="19147"/>
                </a:cubicBezTo>
                <a:cubicBezTo>
                  <a:pt x="16729" y="19147"/>
                  <a:pt x="17347" y="18712"/>
                  <a:pt x="17576" y="18524"/>
                </a:cubicBezTo>
                <a:cubicBezTo>
                  <a:pt x="18004" y="18175"/>
                  <a:pt x="18515" y="17701"/>
                  <a:pt x="18859" y="17329"/>
                </a:cubicBezTo>
                <a:cubicBezTo>
                  <a:pt x="19323" y="16829"/>
                  <a:pt x="20111" y="15758"/>
                  <a:pt x="20050" y="15711"/>
                </a:cubicBezTo>
                <a:cubicBezTo>
                  <a:pt x="19874" y="15577"/>
                  <a:pt x="19761" y="15518"/>
                  <a:pt x="19628" y="15475"/>
                </a:cubicBezTo>
                <a:cubicBezTo>
                  <a:pt x="19538" y="15446"/>
                  <a:pt x="19430" y="15401"/>
                  <a:pt x="19385" y="15381"/>
                </a:cubicBezTo>
                <a:cubicBezTo>
                  <a:pt x="19101" y="15255"/>
                  <a:pt x="18861" y="15163"/>
                  <a:pt x="18825" y="15163"/>
                </a:cubicBezTo>
                <a:cubicBezTo>
                  <a:pt x="18801" y="15163"/>
                  <a:pt x="18748" y="15133"/>
                  <a:pt x="18709" y="15095"/>
                </a:cubicBezTo>
                <a:cubicBezTo>
                  <a:pt x="18670" y="15057"/>
                  <a:pt x="18612" y="15021"/>
                  <a:pt x="18582" y="15014"/>
                </a:cubicBezTo>
                <a:cubicBezTo>
                  <a:pt x="18552" y="15007"/>
                  <a:pt x="18457" y="14964"/>
                  <a:pt x="18368" y="14921"/>
                </a:cubicBezTo>
                <a:cubicBezTo>
                  <a:pt x="18279" y="14877"/>
                  <a:pt x="18176" y="14838"/>
                  <a:pt x="18143" y="14834"/>
                </a:cubicBezTo>
                <a:cubicBezTo>
                  <a:pt x="18109" y="14829"/>
                  <a:pt x="18018" y="14786"/>
                  <a:pt x="17940" y="14734"/>
                </a:cubicBezTo>
                <a:cubicBezTo>
                  <a:pt x="17786" y="14632"/>
                  <a:pt x="17774" y="14624"/>
                  <a:pt x="17599" y="14566"/>
                </a:cubicBezTo>
                <a:cubicBezTo>
                  <a:pt x="17440" y="14513"/>
                  <a:pt x="17377" y="14400"/>
                  <a:pt x="17443" y="14286"/>
                </a:cubicBezTo>
                <a:cubicBezTo>
                  <a:pt x="17526" y="14142"/>
                  <a:pt x="17541" y="14106"/>
                  <a:pt x="17813" y="13446"/>
                </a:cubicBezTo>
                <a:cubicBezTo>
                  <a:pt x="17860" y="13332"/>
                  <a:pt x="17900" y="13207"/>
                  <a:pt x="17900" y="13172"/>
                </a:cubicBezTo>
                <a:cubicBezTo>
                  <a:pt x="17900" y="13137"/>
                  <a:pt x="17915" y="13098"/>
                  <a:pt x="17934" y="13085"/>
                </a:cubicBezTo>
                <a:cubicBezTo>
                  <a:pt x="17954" y="13071"/>
                  <a:pt x="17982" y="13008"/>
                  <a:pt x="17992" y="12941"/>
                </a:cubicBezTo>
                <a:cubicBezTo>
                  <a:pt x="18003" y="12875"/>
                  <a:pt x="18023" y="12788"/>
                  <a:pt x="18038" y="12748"/>
                </a:cubicBezTo>
                <a:cubicBezTo>
                  <a:pt x="18059" y="12696"/>
                  <a:pt x="18051" y="12681"/>
                  <a:pt x="17998" y="12686"/>
                </a:cubicBezTo>
                <a:cubicBezTo>
                  <a:pt x="17868" y="12698"/>
                  <a:pt x="17882" y="12537"/>
                  <a:pt x="18015" y="12487"/>
                </a:cubicBezTo>
                <a:cubicBezTo>
                  <a:pt x="18109" y="12452"/>
                  <a:pt x="18141" y="12411"/>
                  <a:pt x="18160" y="12294"/>
                </a:cubicBezTo>
                <a:cubicBezTo>
                  <a:pt x="18173" y="12211"/>
                  <a:pt x="18199" y="12077"/>
                  <a:pt x="18212" y="11995"/>
                </a:cubicBezTo>
                <a:cubicBezTo>
                  <a:pt x="18226" y="11908"/>
                  <a:pt x="18215" y="11832"/>
                  <a:pt x="18189" y="11815"/>
                </a:cubicBezTo>
                <a:cubicBezTo>
                  <a:pt x="18164" y="11799"/>
                  <a:pt x="18143" y="11742"/>
                  <a:pt x="18143" y="11684"/>
                </a:cubicBezTo>
                <a:cubicBezTo>
                  <a:pt x="18143" y="11534"/>
                  <a:pt x="18340" y="11453"/>
                  <a:pt x="18755" y="11429"/>
                </a:cubicBezTo>
                <a:cubicBezTo>
                  <a:pt x="18945" y="11418"/>
                  <a:pt x="19211" y="11383"/>
                  <a:pt x="19345" y="11354"/>
                </a:cubicBezTo>
                <a:cubicBezTo>
                  <a:pt x="19479" y="11326"/>
                  <a:pt x="19762" y="11295"/>
                  <a:pt x="19975" y="11286"/>
                </a:cubicBezTo>
                <a:cubicBezTo>
                  <a:pt x="20603" y="11259"/>
                  <a:pt x="21449" y="11175"/>
                  <a:pt x="21529" y="11130"/>
                </a:cubicBezTo>
                <a:cubicBezTo>
                  <a:pt x="21564" y="11111"/>
                  <a:pt x="21586" y="11083"/>
                  <a:pt x="21593" y="10968"/>
                </a:cubicBezTo>
                <a:cubicBezTo>
                  <a:pt x="21600" y="10854"/>
                  <a:pt x="21591" y="10651"/>
                  <a:pt x="21581" y="10271"/>
                </a:cubicBezTo>
                <a:cubicBezTo>
                  <a:pt x="21554" y="9224"/>
                  <a:pt x="21489" y="8687"/>
                  <a:pt x="21281" y="7900"/>
                </a:cubicBezTo>
                <a:cubicBezTo>
                  <a:pt x="21259" y="7816"/>
                  <a:pt x="21226" y="7699"/>
                  <a:pt x="21211" y="7638"/>
                </a:cubicBezTo>
                <a:cubicBezTo>
                  <a:pt x="21197" y="7578"/>
                  <a:pt x="21171" y="7487"/>
                  <a:pt x="21154" y="7439"/>
                </a:cubicBezTo>
                <a:cubicBezTo>
                  <a:pt x="21136" y="7391"/>
                  <a:pt x="21101" y="7274"/>
                  <a:pt x="21073" y="7178"/>
                </a:cubicBezTo>
                <a:cubicBezTo>
                  <a:pt x="20946" y="6750"/>
                  <a:pt x="20334" y="5408"/>
                  <a:pt x="20246" y="5367"/>
                </a:cubicBezTo>
                <a:cubicBezTo>
                  <a:pt x="20229" y="5358"/>
                  <a:pt x="20189" y="5287"/>
                  <a:pt x="20160" y="5211"/>
                </a:cubicBezTo>
                <a:cubicBezTo>
                  <a:pt x="20103" y="5065"/>
                  <a:pt x="19684" y="4450"/>
                  <a:pt x="19368" y="4047"/>
                </a:cubicBezTo>
                <a:cubicBezTo>
                  <a:pt x="19087" y="3689"/>
                  <a:pt x="18664" y="3247"/>
                  <a:pt x="18200" y="2827"/>
                </a:cubicBezTo>
                <a:cubicBezTo>
                  <a:pt x="17449" y="2146"/>
                  <a:pt x="16972" y="1810"/>
                  <a:pt x="15992" y="1271"/>
                </a:cubicBezTo>
                <a:cubicBezTo>
                  <a:pt x="15844" y="1190"/>
                  <a:pt x="15507" y="1026"/>
                  <a:pt x="15085" y="835"/>
                </a:cubicBezTo>
                <a:cubicBezTo>
                  <a:pt x="15012" y="803"/>
                  <a:pt x="14819" y="734"/>
                  <a:pt x="14652" y="680"/>
                </a:cubicBezTo>
                <a:cubicBezTo>
                  <a:pt x="14484" y="626"/>
                  <a:pt x="14315" y="565"/>
                  <a:pt x="14276" y="543"/>
                </a:cubicBezTo>
                <a:cubicBezTo>
                  <a:pt x="14237" y="521"/>
                  <a:pt x="14165" y="506"/>
                  <a:pt x="14120" y="506"/>
                </a:cubicBezTo>
                <a:cubicBezTo>
                  <a:pt x="14075" y="506"/>
                  <a:pt x="14008" y="483"/>
                  <a:pt x="13970" y="462"/>
                </a:cubicBezTo>
                <a:cubicBezTo>
                  <a:pt x="13843" y="393"/>
                  <a:pt x="13610" y="325"/>
                  <a:pt x="13501" y="325"/>
                </a:cubicBezTo>
                <a:cubicBezTo>
                  <a:pt x="13443" y="325"/>
                  <a:pt x="13386" y="308"/>
                  <a:pt x="13374" y="288"/>
                </a:cubicBezTo>
                <a:cubicBezTo>
                  <a:pt x="13362" y="267"/>
                  <a:pt x="13255" y="242"/>
                  <a:pt x="13137" y="226"/>
                </a:cubicBezTo>
                <a:cubicBezTo>
                  <a:pt x="13019" y="209"/>
                  <a:pt x="12821" y="176"/>
                  <a:pt x="12698" y="151"/>
                </a:cubicBezTo>
                <a:cubicBezTo>
                  <a:pt x="12261" y="63"/>
                  <a:pt x="11498" y="10"/>
                  <a:pt x="10768" y="1"/>
                </a:cubicBezTo>
                <a:close/>
              </a:path>
            </a:pathLst>
          </a:custGeom>
          <a:ln w="12700">
            <a:miter lim="400000"/>
          </a:ln>
        </p:spPr>
      </p:pic>
      <p:sp>
        <p:nvSpPr>
          <p:cNvPr id="207" name="Shape 207"/>
          <p:cNvSpPr/>
          <p:nvPr/>
        </p:nvSpPr>
        <p:spPr>
          <a:xfrm>
            <a:off x="1527106" y="1155513"/>
            <a:ext cx="10327140" cy="8663352"/>
          </a:xfrm>
          <a:prstGeom prst="ellipse">
            <a:avLst/>
          </a:prstGeom>
          <a:ln w="25400">
            <a:solidFill>
              <a:srgbClr val="FFFFFF"/>
            </a:solidFill>
            <a:miter lim="400000"/>
          </a:ln>
        </p:spPr>
        <p:txBody>
          <a:bodyPr lIns="50800" tIns="50800" rIns="50800" bIns="50800" anchor="ctr"/>
          <a:lstStyle/>
          <a:p>
            <a:pPr>
              <a:defRPr sz="2400">
                <a:effectLst>
                  <a:outerShdw sx="100000" sy="100000" kx="0" ky="0" algn="b" rotWithShape="0" blurRad="25400" dist="23998" dir="2700000">
                    <a:srgbClr val="000000">
                      <a:alpha val="31034"/>
                    </a:srgbClr>
                  </a:outerShdw>
                </a:effectLst>
              </a:defRPr>
            </a:pPr>
          </a:p>
        </p:txBody>
      </p:sp>
      <p:sp>
        <p:nvSpPr>
          <p:cNvPr id="208" name="Shape 208"/>
          <p:cNvSpPr/>
          <p:nvPr/>
        </p:nvSpPr>
        <p:spPr>
          <a:xfrm>
            <a:off x="5252021" y="1263951"/>
            <a:ext cx="2500758"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E-business</a:t>
            </a:r>
          </a:p>
        </p:txBody>
      </p:sp>
      <p:pic>
        <p:nvPicPr>
          <p:cNvPr id="209" name="Captura de pantalla 2016-05-18 a las 12.35.15 p.m..png"/>
          <p:cNvPicPr>
            <a:picLocks noChangeAspect="1"/>
          </p:cNvPicPr>
          <p:nvPr/>
        </p:nvPicPr>
        <p:blipFill>
          <a:blip r:embed="rId4">
            <a:extLst/>
          </a:blip>
          <a:srcRect l="15853" t="17187" r="16651" b="14887"/>
          <a:stretch>
            <a:fillRect/>
          </a:stretch>
        </p:blipFill>
        <p:spPr>
          <a:xfrm>
            <a:off x="3269373" y="4704976"/>
            <a:ext cx="898974" cy="1105748"/>
          </a:xfrm>
          <a:custGeom>
            <a:avLst/>
            <a:gdLst/>
            <a:ahLst/>
            <a:cxnLst>
              <a:cxn ang="0">
                <a:pos x="wd2" y="hd2"/>
              </a:cxn>
              <a:cxn ang="5400000">
                <a:pos x="wd2" y="hd2"/>
              </a:cxn>
              <a:cxn ang="10800000">
                <a:pos x="wd2" y="hd2"/>
              </a:cxn>
              <a:cxn ang="16200000">
                <a:pos x="wd2" y="hd2"/>
              </a:cxn>
            </a:cxnLst>
            <a:rect l="0" t="0" r="r" b="b"/>
            <a:pathLst>
              <a:path w="20972" h="21573" fill="norm" stroke="1" extrusionOk="0">
                <a:moveTo>
                  <a:pt x="10601" y="0"/>
                </a:moveTo>
                <a:cubicBezTo>
                  <a:pt x="8011" y="-8"/>
                  <a:pt x="7583" y="42"/>
                  <a:pt x="7295" y="403"/>
                </a:cubicBezTo>
                <a:cubicBezTo>
                  <a:pt x="7244" y="467"/>
                  <a:pt x="7204" y="927"/>
                  <a:pt x="7203" y="1425"/>
                </a:cubicBezTo>
                <a:cubicBezTo>
                  <a:pt x="7201" y="2332"/>
                  <a:pt x="7302" y="2606"/>
                  <a:pt x="7703" y="2726"/>
                </a:cubicBezTo>
                <a:cubicBezTo>
                  <a:pt x="7807" y="2757"/>
                  <a:pt x="9065" y="2783"/>
                  <a:pt x="10499" y="2788"/>
                </a:cubicBezTo>
                <a:cubicBezTo>
                  <a:pt x="13738" y="2798"/>
                  <a:pt x="13656" y="2832"/>
                  <a:pt x="13739" y="1510"/>
                </a:cubicBezTo>
                <a:cubicBezTo>
                  <a:pt x="13791" y="676"/>
                  <a:pt x="13779" y="592"/>
                  <a:pt x="13489" y="310"/>
                </a:cubicBezTo>
                <a:lnTo>
                  <a:pt x="13174" y="8"/>
                </a:lnTo>
                <a:lnTo>
                  <a:pt x="10601" y="0"/>
                </a:lnTo>
                <a:close/>
                <a:moveTo>
                  <a:pt x="10360" y="4011"/>
                </a:moveTo>
                <a:cubicBezTo>
                  <a:pt x="6945" y="4016"/>
                  <a:pt x="3549" y="4045"/>
                  <a:pt x="3453" y="4096"/>
                </a:cubicBezTo>
                <a:cubicBezTo>
                  <a:pt x="3307" y="4174"/>
                  <a:pt x="803" y="7231"/>
                  <a:pt x="287" y="7960"/>
                </a:cubicBezTo>
                <a:cubicBezTo>
                  <a:pt x="-59" y="8449"/>
                  <a:pt x="-71" y="8885"/>
                  <a:pt x="240" y="9493"/>
                </a:cubicBezTo>
                <a:cubicBezTo>
                  <a:pt x="480" y="9961"/>
                  <a:pt x="905" y="10269"/>
                  <a:pt x="1509" y="10422"/>
                </a:cubicBezTo>
                <a:cubicBezTo>
                  <a:pt x="2326" y="10630"/>
                  <a:pt x="3054" y="10455"/>
                  <a:pt x="3758" y="9880"/>
                </a:cubicBezTo>
                <a:lnTo>
                  <a:pt x="4286" y="9447"/>
                </a:lnTo>
                <a:lnTo>
                  <a:pt x="4416" y="9718"/>
                </a:lnTo>
                <a:cubicBezTo>
                  <a:pt x="4597" y="10117"/>
                  <a:pt x="4983" y="10238"/>
                  <a:pt x="6249" y="10291"/>
                </a:cubicBezTo>
                <a:lnTo>
                  <a:pt x="7388" y="10337"/>
                </a:lnTo>
                <a:lnTo>
                  <a:pt x="7730" y="9849"/>
                </a:lnTo>
                <a:cubicBezTo>
                  <a:pt x="7920" y="9582"/>
                  <a:pt x="8164" y="9362"/>
                  <a:pt x="8267" y="9362"/>
                </a:cubicBezTo>
                <a:cubicBezTo>
                  <a:pt x="8371" y="9362"/>
                  <a:pt x="8582" y="9508"/>
                  <a:pt x="8740" y="9687"/>
                </a:cubicBezTo>
                <a:cubicBezTo>
                  <a:pt x="9581" y="10640"/>
                  <a:pt x="11046" y="10747"/>
                  <a:pt x="12119" y="9935"/>
                </a:cubicBezTo>
                <a:lnTo>
                  <a:pt x="12600" y="9571"/>
                </a:lnTo>
                <a:lnTo>
                  <a:pt x="12841" y="9834"/>
                </a:lnTo>
                <a:cubicBezTo>
                  <a:pt x="13137" y="10173"/>
                  <a:pt x="14285" y="10368"/>
                  <a:pt x="15221" y="10237"/>
                </a:cubicBezTo>
                <a:cubicBezTo>
                  <a:pt x="15758" y="10161"/>
                  <a:pt x="15895" y="10093"/>
                  <a:pt x="16156" y="9756"/>
                </a:cubicBezTo>
                <a:cubicBezTo>
                  <a:pt x="16324" y="9539"/>
                  <a:pt x="16546" y="9362"/>
                  <a:pt x="16646" y="9362"/>
                </a:cubicBezTo>
                <a:cubicBezTo>
                  <a:pt x="16746" y="9362"/>
                  <a:pt x="17092" y="9595"/>
                  <a:pt x="17415" y="9880"/>
                </a:cubicBezTo>
                <a:cubicBezTo>
                  <a:pt x="17870" y="10282"/>
                  <a:pt x="18120" y="10413"/>
                  <a:pt x="18526" y="10469"/>
                </a:cubicBezTo>
                <a:cubicBezTo>
                  <a:pt x="19239" y="10566"/>
                  <a:pt x="19979" y="10360"/>
                  <a:pt x="20479" y="9927"/>
                </a:cubicBezTo>
                <a:cubicBezTo>
                  <a:pt x="20841" y="9614"/>
                  <a:pt x="20896" y="9487"/>
                  <a:pt x="20942" y="8882"/>
                </a:cubicBezTo>
                <a:cubicBezTo>
                  <a:pt x="20957" y="8693"/>
                  <a:pt x="20976" y="8559"/>
                  <a:pt x="20970" y="8440"/>
                </a:cubicBezTo>
                <a:cubicBezTo>
                  <a:pt x="20951" y="8082"/>
                  <a:pt x="20738" y="7859"/>
                  <a:pt x="19766" y="6713"/>
                </a:cubicBezTo>
                <a:cubicBezTo>
                  <a:pt x="19446" y="6335"/>
                  <a:pt x="18840" y="5610"/>
                  <a:pt x="18415" y="5095"/>
                </a:cubicBezTo>
                <a:cubicBezTo>
                  <a:pt x="17990" y="4580"/>
                  <a:pt x="17522" y="4117"/>
                  <a:pt x="17378" y="4073"/>
                </a:cubicBezTo>
                <a:cubicBezTo>
                  <a:pt x="17210" y="4022"/>
                  <a:pt x="13774" y="4006"/>
                  <a:pt x="10360" y="4011"/>
                </a:cubicBezTo>
                <a:close/>
                <a:moveTo>
                  <a:pt x="16924" y="10616"/>
                </a:moveTo>
                <a:lnTo>
                  <a:pt x="16517" y="10864"/>
                </a:lnTo>
                <a:cubicBezTo>
                  <a:pt x="15803" y="11292"/>
                  <a:pt x="15496" y="11389"/>
                  <a:pt x="14776" y="11398"/>
                </a:cubicBezTo>
                <a:cubicBezTo>
                  <a:pt x="14096" y="11406"/>
                  <a:pt x="13782" y="11315"/>
                  <a:pt x="13147" y="10926"/>
                </a:cubicBezTo>
                <a:cubicBezTo>
                  <a:pt x="12736" y="10674"/>
                  <a:pt x="12605" y="10690"/>
                  <a:pt x="11943" y="11065"/>
                </a:cubicBezTo>
                <a:cubicBezTo>
                  <a:pt x="11477" y="11329"/>
                  <a:pt x="11234" y="11383"/>
                  <a:pt x="10638" y="11390"/>
                </a:cubicBezTo>
                <a:cubicBezTo>
                  <a:pt x="9928" y="11399"/>
                  <a:pt x="8981" y="11126"/>
                  <a:pt x="8777" y="10848"/>
                </a:cubicBezTo>
                <a:cubicBezTo>
                  <a:pt x="8640" y="10663"/>
                  <a:pt x="8297" y="10730"/>
                  <a:pt x="7721" y="11057"/>
                </a:cubicBezTo>
                <a:cubicBezTo>
                  <a:pt x="7252" y="11324"/>
                  <a:pt x="7039" y="11375"/>
                  <a:pt x="6379" y="11375"/>
                </a:cubicBezTo>
                <a:cubicBezTo>
                  <a:pt x="5558" y="11375"/>
                  <a:pt x="5003" y="11204"/>
                  <a:pt x="4610" y="10840"/>
                </a:cubicBezTo>
                <a:cubicBezTo>
                  <a:pt x="4351" y="10600"/>
                  <a:pt x="4015" y="10640"/>
                  <a:pt x="3601" y="10957"/>
                </a:cubicBezTo>
                <a:cubicBezTo>
                  <a:pt x="3268" y="11211"/>
                  <a:pt x="2495" y="11483"/>
                  <a:pt x="2092" y="11483"/>
                </a:cubicBezTo>
                <a:lnTo>
                  <a:pt x="1768" y="11483"/>
                </a:lnTo>
                <a:lnTo>
                  <a:pt x="1768" y="15571"/>
                </a:lnTo>
                <a:cubicBezTo>
                  <a:pt x="1768" y="20125"/>
                  <a:pt x="1779" y="20055"/>
                  <a:pt x="935" y="20055"/>
                </a:cubicBezTo>
                <a:cubicBezTo>
                  <a:pt x="491" y="20055"/>
                  <a:pt x="0" y="20447"/>
                  <a:pt x="0" y="20798"/>
                </a:cubicBezTo>
                <a:cubicBezTo>
                  <a:pt x="0" y="21094"/>
                  <a:pt x="478" y="21521"/>
                  <a:pt x="851" y="21557"/>
                </a:cubicBezTo>
                <a:cubicBezTo>
                  <a:pt x="1041" y="21575"/>
                  <a:pt x="5514" y="21577"/>
                  <a:pt x="10786" y="21565"/>
                </a:cubicBezTo>
                <a:cubicBezTo>
                  <a:pt x="21529" y="21539"/>
                  <a:pt x="20840" y="21592"/>
                  <a:pt x="20840" y="20782"/>
                </a:cubicBezTo>
                <a:cubicBezTo>
                  <a:pt x="20840" y="20310"/>
                  <a:pt x="20499" y="20055"/>
                  <a:pt x="19878" y="20055"/>
                </a:cubicBezTo>
                <a:cubicBezTo>
                  <a:pt x="19132" y="20055"/>
                  <a:pt x="19141" y="20088"/>
                  <a:pt x="19072" y="15564"/>
                </a:cubicBezTo>
                <a:lnTo>
                  <a:pt x="19007" y="11429"/>
                </a:lnTo>
                <a:lnTo>
                  <a:pt x="18535" y="11367"/>
                </a:lnTo>
                <a:cubicBezTo>
                  <a:pt x="18273" y="11331"/>
                  <a:pt x="17800" y="11144"/>
                  <a:pt x="17489" y="10957"/>
                </a:cubicBezTo>
                <a:lnTo>
                  <a:pt x="16924" y="10616"/>
                </a:lnTo>
                <a:close/>
              </a:path>
            </a:pathLst>
          </a:custGeom>
          <a:ln w="12700">
            <a:miter lim="400000"/>
          </a:ln>
        </p:spPr>
      </p:pic>
      <p:pic>
        <p:nvPicPr>
          <p:cNvPr id="210" name="Captura de pantalla 2016-05-18 a las 11.58.12 p.m..png"/>
          <p:cNvPicPr>
            <a:picLocks noChangeAspect="1"/>
          </p:cNvPicPr>
          <p:nvPr/>
        </p:nvPicPr>
        <p:blipFill>
          <a:blip r:embed="rId5">
            <a:extLst/>
          </a:blip>
          <a:srcRect l="14285" t="6762" r="14959" b="11916"/>
          <a:stretch>
            <a:fillRect/>
          </a:stretch>
        </p:blipFill>
        <p:spPr>
          <a:xfrm>
            <a:off x="4456222" y="2792192"/>
            <a:ext cx="1272382" cy="1376885"/>
          </a:xfrm>
          <a:custGeom>
            <a:avLst/>
            <a:gdLst/>
            <a:ahLst/>
            <a:cxnLst>
              <a:cxn ang="0">
                <a:pos x="wd2" y="hd2"/>
              </a:cxn>
              <a:cxn ang="5400000">
                <a:pos x="wd2" y="hd2"/>
              </a:cxn>
              <a:cxn ang="10800000">
                <a:pos x="wd2" y="hd2"/>
              </a:cxn>
              <a:cxn ang="16200000">
                <a:pos x="wd2" y="hd2"/>
              </a:cxn>
            </a:cxnLst>
            <a:rect l="0" t="0" r="r" b="b"/>
            <a:pathLst>
              <a:path w="21600" h="21575" fill="norm" stroke="1" extrusionOk="0">
                <a:moveTo>
                  <a:pt x="8900" y="0"/>
                </a:moveTo>
                <a:cubicBezTo>
                  <a:pt x="7855" y="0"/>
                  <a:pt x="7639" y="38"/>
                  <a:pt x="7020" y="305"/>
                </a:cubicBezTo>
                <a:cubicBezTo>
                  <a:pt x="5614" y="912"/>
                  <a:pt x="4743" y="1847"/>
                  <a:pt x="4123" y="3414"/>
                </a:cubicBezTo>
                <a:cubicBezTo>
                  <a:pt x="3820" y="4180"/>
                  <a:pt x="3537" y="5762"/>
                  <a:pt x="3537" y="6685"/>
                </a:cubicBezTo>
                <a:cubicBezTo>
                  <a:pt x="3537" y="6985"/>
                  <a:pt x="3562" y="7007"/>
                  <a:pt x="3773" y="6903"/>
                </a:cubicBezTo>
                <a:cubicBezTo>
                  <a:pt x="3902" y="6839"/>
                  <a:pt x="4421" y="6759"/>
                  <a:pt x="4932" y="6722"/>
                </a:cubicBezTo>
                <a:lnTo>
                  <a:pt x="5862" y="6654"/>
                </a:lnTo>
                <a:lnTo>
                  <a:pt x="5936" y="5815"/>
                </a:lnTo>
                <a:cubicBezTo>
                  <a:pt x="6069" y="4339"/>
                  <a:pt x="6654" y="3130"/>
                  <a:pt x="7606" y="2357"/>
                </a:cubicBezTo>
                <a:cubicBezTo>
                  <a:pt x="8555" y="1586"/>
                  <a:pt x="9356" y="1609"/>
                  <a:pt x="10254" y="2438"/>
                </a:cubicBezTo>
                <a:cubicBezTo>
                  <a:pt x="10565" y="2724"/>
                  <a:pt x="10936" y="3166"/>
                  <a:pt x="11076" y="3420"/>
                </a:cubicBezTo>
                <a:cubicBezTo>
                  <a:pt x="11431" y="4062"/>
                  <a:pt x="11784" y="5125"/>
                  <a:pt x="11784" y="5547"/>
                </a:cubicBezTo>
                <a:cubicBezTo>
                  <a:pt x="11784" y="5741"/>
                  <a:pt x="11817" y="6051"/>
                  <a:pt x="11858" y="6237"/>
                </a:cubicBezTo>
                <a:lnTo>
                  <a:pt x="11932" y="6579"/>
                </a:lnTo>
                <a:lnTo>
                  <a:pt x="13044" y="6579"/>
                </a:lnTo>
                <a:cubicBezTo>
                  <a:pt x="14375" y="6579"/>
                  <a:pt x="14359" y="6594"/>
                  <a:pt x="14155" y="5292"/>
                </a:cubicBezTo>
                <a:cubicBezTo>
                  <a:pt x="13779" y="2892"/>
                  <a:pt x="12617" y="1152"/>
                  <a:pt x="10847" y="348"/>
                </a:cubicBezTo>
                <a:cubicBezTo>
                  <a:pt x="10141" y="28"/>
                  <a:pt x="9991" y="0"/>
                  <a:pt x="8900" y="0"/>
                </a:cubicBezTo>
                <a:close/>
                <a:moveTo>
                  <a:pt x="2284" y="7556"/>
                </a:moveTo>
                <a:cubicBezTo>
                  <a:pt x="1657" y="7556"/>
                  <a:pt x="763" y="8058"/>
                  <a:pt x="364" y="8632"/>
                </a:cubicBezTo>
                <a:lnTo>
                  <a:pt x="0" y="9154"/>
                </a:lnTo>
                <a:lnTo>
                  <a:pt x="0" y="13830"/>
                </a:lnTo>
                <a:lnTo>
                  <a:pt x="0" y="18507"/>
                </a:lnTo>
                <a:lnTo>
                  <a:pt x="269" y="18874"/>
                </a:lnTo>
                <a:cubicBezTo>
                  <a:pt x="417" y="19076"/>
                  <a:pt x="718" y="19354"/>
                  <a:pt x="936" y="19490"/>
                </a:cubicBezTo>
                <a:cubicBezTo>
                  <a:pt x="1532" y="19860"/>
                  <a:pt x="1675" y="19822"/>
                  <a:pt x="1462" y="19353"/>
                </a:cubicBezTo>
                <a:cubicBezTo>
                  <a:pt x="1315" y="19029"/>
                  <a:pt x="1293" y="18206"/>
                  <a:pt x="1321" y="14160"/>
                </a:cubicBezTo>
                <a:lnTo>
                  <a:pt x="1354" y="9353"/>
                </a:lnTo>
                <a:lnTo>
                  <a:pt x="1691" y="8750"/>
                </a:lnTo>
                <a:cubicBezTo>
                  <a:pt x="1874" y="8421"/>
                  <a:pt x="2162" y="8019"/>
                  <a:pt x="2331" y="7854"/>
                </a:cubicBezTo>
                <a:lnTo>
                  <a:pt x="2634" y="7556"/>
                </a:lnTo>
                <a:lnTo>
                  <a:pt x="2284" y="7556"/>
                </a:lnTo>
                <a:close/>
                <a:moveTo>
                  <a:pt x="13980" y="7705"/>
                </a:moveTo>
                <a:cubicBezTo>
                  <a:pt x="13584" y="7743"/>
                  <a:pt x="11829" y="7800"/>
                  <a:pt x="10079" y="7829"/>
                </a:cubicBezTo>
                <a:cubicBezTo>
                  <a:pt x="5254" y="7912"/>
                  <a:pt x="4510" y="7961"/>
                  <a:pt x="3995" y="8227"/>
                </a:cubicBezTo>
                <a:cubicBezTo>
                  <a:pt x="3457" y="8507"/>
                  <a:pt x="3143" y="8883"/>
                  <a:pt x="2897" y="9552"/>
                </a:cubicBezTo>
                <a:cubicBezTo>
                  <a:pt x="2737" y="9987"/>
                  <a:pt x="2708" y="10707"/>
                  <a:pt x="2708" y="14309"/>
                </a:cubicBezTo>
                <a:cubicBezTo>
                  <a:pt x="2708" y="17165"/>
                  <a:pt x="2758" y="18717"/>
                  <a:pt x="2850" y="19054"/>
                </a:cubicBezTo>
                <a:cubicBezTo>
                  <a:pt x="3011" y="19646"/>
                  <a:pt x="3704" y="20347"/>
                  <a:pt x="4204" y="20422"/>
                </a:cubicBezTo>
                <a:cubicBezTo>
                  <a:pt x="4717" y="20500"/>
                  <a:pt x="6391" y="20375"/>
                  <a:pt x="6623" y="20242"/>
                </a:cubicBezTo>
                <a:cubicBezTo>
                  <a:pt x="6737" y="20176"/>
                  <a:pt x="6959" y="19853"/>
                  <a:pt x="7115" y="19521"/>
                </a:cubicBezTo>
                <a:cubicBezTo>
                  <a:pt x="7271" y="19188"/>
                  <a:pt x="7468" y="18856"/>
                  <a:pt x="7559" y="18787"/>
                </a:cubicBezTo>
                <a:cubicBezTo>
                  <a:pt x="7754" y="18638"/>
                  <a:pt x="9488" y="18103"/>
                  <a:pt x="9776" y="18103"/>
                </a:cubicBezTo>
                <a:cubicBezTo>
                  <a:pt x="9885" y="18103"/>
                  <a:pt x="10421" y="17948"/>
                  <a:pt x="10968" y="17761"/>
                </a:cubicBezTo>
                <a:cubicBezTo>
                  <a:pt x="11516" y="17574"/>
                  <a:pt x="12287" y="17310"/>
                  <a:pt x="12680" y="17176"/>
                </a:cubicBezTo>
                <a:cubicBezTo>
                  <a:pt x="13166" y="17010"/>
                  <a:pt x="13590" y="16761"/>
                  <a:pt x="14007" y="16386"/>
                </a:cubicBezTo>
                <a:cubicBezTo>
                  <a:pt x="14539" y="15908"/>
                  <a:pt x="14613" y="15780"/>
                  <a:pt x="14613" y="15410"/>
                </a:cubicBezTo>
                <a:cubicBezTo>
                  <a:pt x="14613" y="15149"/>
                  <a:pt x="14720" y="14840"/>
                  <a:pt x="14883" y="14614"/>
                </a:cubicBezTo>
                <a:cubicBezTo>
                  <a:pt x="15161" y="14228"/>
                  <a:pt x="16018" y="13764"/>
                  <a:pt x="16473" y="13756"/>
                </a:cubicBezTo>
                <a:lnTo>
                  <a:pt x="16736" y="13756"/>
                </a:lnTo>
                <a:lnTo>
                  <a:pt x="16736" y="11480"/>
                </a:lnTo>
                <a:cubicBezTo>
                  <a:pt x="16736" y="10136"/>
                  <a:pt x="16688" y="9074"/>
                  <a:pt x="16614" y="8893"/>
                </a:cubicBezTo>
                <a:cubicBezTo>
                  <a:pt x="16274" y="8063"/>
                  <a:pt x="15214" y="7586"/>
                  <a:pt x="13980" y="7705"/>
                </a:cubicBezTo>
                <a:close/>
                <a:moveTo>
                  <a:pt x="19518" y="14409"/>
                </a:moveTo>
                <a:cubicBezTo>
                  <a:pt x="19391" y="14409"/>
                  <a:pt x="18583" y="14611"/>
                  <a:pt x="17719" y="14863"/>
                </a:cubicBezTo>
                <a:lnTo>
                  <a:pt x="16149" y="15323"/>
                </a:lnTo>
                <a:lnTo>
                  <a:pt x="16149" y="16032"/>
                </a:lnTo>
                <a:cubicBezTo>
                  <a:pt x="16147" y="16864"/>
                  <a:pt x="16061" y="17026"/>
                  <a:pt x="15536" y="17189"/>
                </a:cubicBezTo>
                <a:cubicBezTo>
                  <a:pt x="15322" y="17255"/>
                  <a:pt x="15127" y="17390"/>
                  <a:pt x="15105" y="17493"/>
                </a:cubicBezTo>
                <a:cubicBezTo>
                  <a:pt x="15083" y="17597"/>
                  <a:pt x="14832" y="17909"/>
                  <a:pt x="14546" y="18184"/>
                </a:cubicBezTo>
                <a:cubicBezTo>
                  <a:pt x="14058" y="18653"/>
                  <a:pt x="14011" y="18673"/>
                  <a:pt x="13737" y="18538"/>
                </a:cubicBezTo>
                <a:cubicBezTo>
                  <a:pt x="13496" y="18419"/>
                  <a:pt x="13416" y="18425"/>
                  <a:pt x="13259" y="18544"/>
                </a:cubicBezTo>
                <a:cubicBezTo>
                  <a:pt x="13155" y="18624"/>
                  <a:pt x="12937" y="18693"/>
                  <a:pt x="12781" y="18700"/>
                </a:cubicBezTo>
                <a:cubicBezTo>
                  <a:pt x="12624" y="18706"/>
                  <a:pt x="12425" y="18799"/>
                  <a:pt x="12336" y="18911"/>
                </a:cubicBezTo>
                <a:cubicBezTo>
                  <a:pt x="12229" y="19047"/>
                  <a:pt x="12106" y="19091"/>
                  <a:pt x="11966" y="19042"/>
                </a:cubicBezTo>
                <a:cubicBezTo>
                  <a:pt x="11831" y="18994"/>
                  <a:pt x="11658" y="19046"/>
                  <a:pt x="11501" y="19179"/>
                </a:cubicBezTo>
                <a:cubicBezTo>
                  <a:pt x="11270" y="19373"/>
                  <a:pt x="10832" y="19473"/>
                  <a:pt x="9944" y="19545"/>
                </a:cubicBezTo>
                <a:cubicBezTo>
                  <a:pt x="9741" y="19562"/>
                  <a:pt x="9479" y="19651"/>
                  <a:pt x="9365" y="19738"/>
                </a:cubicBezTo>
                <a:cubicBezTo>
                  <a:pt x="9251" y="19825"/>
                  <a:pt x="9048" y="19880"/>
                  <a:pt x="8907" y="19863"/>
                </a:cubicBezTo>
                <a:cubicBezTo>
                  <a:pt x="8725" y="19841"/>
                  <a:pt x="8604" y="19918"/>
                  <a:pt x="8503" y="20124"/>
                </a:cubicBezTo>
                <a:cubicBezTo>
                  <a:pt x="8423" y="20284"/>
                  <a:pt x="8376" y="20426"/>
                  <a:pt x="8395" y="20441"/>
                </a:cubicBezTo>
                <a:cubicBezTo>
                  <a:pt x="8413" y="20456"/>
                  <a:pt x="9278" y="20230"/>
                  <a:pt x="10315" y="19931"/>
                </a:cubicBezTo>
                <a:cubicBezTo>
                  <a:pt x="15001" y="18582"/>
                  <a:pt x="15095" y="18555"/>
                  <a:pt x="15314" y="18799"/>
                </a:cubicBezTo>
                <a:cubicBezTo>
                  <a:pt x="15564" y="19077"/>
                  <a:pt x="15290" y="19263"/>
                  <a:pt x="14162" y="19577"/>
                </a:cubicBezTo>
                <a:cubicBezTo>
                  <a:pt x="13601" y="19732"/>
                  <a:pt x="13010" y="19899"/>
                  <a:pt x="12848" y="19950"/>
                </a:cubicBezTo>
                <a:cubicBezTo>
                  <a:pt x="12499" y="20059"/>
                  <a:pt x="11090" y="20461"/>
                  <a:pt x="9574" y="20883"/>
                </a:cubicBezTo>
                <a:cubicBezTo>
                  <a:pt x="8974" y="21049"/>
                  <a:pt x="8489" y="21218"/>
                  <a:pt x="8489" y="21256"/>
                </a:cubicBezTo>
                <a:cubicBezTo>
                  <a:pt x="8489" y="21293"/>
                  <a:pt x="8634" y="21377"/>
                  <a:pt x="8812" y="21442"/>
                </a:cubicBezTo>
                <a:cubicBezTo>
                  <a:pt x="8991" y="21507"/>
                  <a:pt x="9195" y="21566"/>
                  <a:pt x="9264" y="21573"/>
                </a:cubicBezTo>
                <a:cubicBezTo>
                  <a:pt x="9560" y="21600"/>
                  <a:pt x="10800" y="21336"/>
                  <a:pt x="10962" y="21212"/>
                </a:cubicBezTo>
                <a:cubicBezTo>
                  <a:pt x="11177" y="21047"/>
                  <a:pt x="11491" y="20938"/>
                  <a:pt x="13084" y="20491"/>
                </a:cubicBezTo>
                <a:cubicBezTo>
                  <a:pt x="13765" y="20300"/>
                  <a:pt x="14714" y="20030"/>
                  <a:pt x="15193" y="19888"/>
                </a:cubicBezTo>
                <a:cubicBezTo>
                  <a:pt x="16219" y="19581"/>
                  <a:pt x="16370" y="19570"/>
                  <a:pt x="16466" y="19800"/>
                </a:cubicBezTo>
                <a:cubicBezTo>
                  <a:pt x="16517" y="19924"/>
                  <a:pt x="16629" y="19954"/>
                  <a:pt x="16857" y="19912"/>
                </a:cubicBezTo>
                <a:cubicBezTo>
                  <a:pt x="17217" y="19846"/>
                  <a:pt x="17515" y="20076"/>
                  <a:pt x="17847" y="20684"/>
                </a:cubicBezTo>
                <a:cubicBezTo>
                  <a:pt x="17955" y="20880"/>
                  <a:pt x="18132" y="21039"/>
                  <a:pt x="18245" y="21038"/>
                </a:cubicBezTo>
                <a:cubicBezTo>
                  <a:pt x="18357" y="21036"/>
                  <a:pt x="18900" y="20895"/>
                  <a:pt x="19451" y="20727"/>
                </a:cubicBezTo>
                <a:cubicBezTo>
                  <a:pt x="20002" y="20559"/>
                  <a:pt x="20711" y="20352"/>
                  <a:pt x="21027" y="20267"/>
                </a:cubicBezTo>
                <a:lnTo>
                  <a:pt x="21600" y="20118"/>
                </a:lnTo>
                <a:lnTo>
                  <a:pt x="21533" y="19135"/>
                </a:lnTo>
                <a:cubicBezTo>
                  <a:pt x="21422" y="17598"/>
                  <a:pt x="20969" y="16265"/>
                  <a:pt x="20125" y="14975"/>
                </a:cubicBezTo>
                <a:cubicBezTo>
                  <a:pt x="19877" y="14596"/>
                  <a:pt x="19672" y="14409"/>
                  <a:pt x="19518" y="14409"/>
                </a:cubicBezTo>
                <a:close/>
              </a:path>
            </a:pathLst>
          </a:custGeom>
          <a:ln w="12700">
            <a:miter lim="400000"/>
          </a:ln>
        </p:spPr>
      </p:pic>
      <p:pic>
        <p:nvPicPr>
          <p:cNvPr id="211" name="Captura de pantalla 2016-05-18 a las 11.59.31 p.m..png"/>
          <p:cNvPicPr>
            <a:picLocks noChangeAspect="1"/>
          </p:cNvPicPr>
          <p:nvPr/>
        </p:nvPicPr>
        <p:blipFill>
          <a:blip r:embed="rId6">
            <a:extLst/>
          </a:blip>
          <a:srcRect l="7228" t="6884" r="1639" b="2850"/>
          <a:stretch>
            <a:fillRect/>
          </a:stretch>
        </p:blipFill>
        <p:spPr>
          <a:xfrm>
            <a:off x="6413749" y="2887412"/>
            <a:ext cx="1925102" cy="1186446"/>
          </a:xfrm>
          <a:custGeom>
            <a:avLst/>
            <a:gdLst/>
            <a:ahLst/>
            <a:cxnLst>
              <a:cxn ang="0">
                <a:pos x="wd2" y="hd2"/>
              </a:cxn>
              <a:cxn ang="5400000">
                <a:pos x="wd2" y="hd2"/>
              </a:cxn>
              <a:cxn ang="10800000">
                <a:pos x="wd2" y="hd2"/>
              </a:cxn>
              <a:cxn ang="16200000">
                <a:pos x="wd2" y="hd2"/>
              </a:cxn>
            </a:cxnLst>
            <a:rect l="0" t="0" r="r" b="b"/>
            <a:pathLst>
              <a:path w="21568" h="21581" fill="norm" stroke="1" extrusionOk="0">
                <a:moveTo>
                  <a:pt x="10352" y="4"/>
                </a:moveTo>
                <a:cubicBezTo>
                  <a:pt x="9552" y="69"/>
                  <a:pt x="8847" y="1045"/>
                  <a:pt x="8778" y="2429"/>
                </a:cubicBezTo>
                <a:cubicBezTo>
                  <a:pt x="8721" y="3590"/>
                  <a:pt x="8904" y="4697"/>
                  <a:pt x="9289" y="5490"/>
                </a:cubicBezTo>
                <a:cubicBezTo>
                  <a:pt x="9381" y="5678"/>
                  <a:pt x="9458" y="5882"/>
                  <a:pt x="9458" y="5938"/>
                </a:cubicBezTo>
                <a:cubicBezTo>
                  <a:pt x="9458" y="5994"/>
                  <a:pt x="9330" y="6142"/>
                  <a:pt x="9174" y="6270"/>
                </a:cubicBezTo>
                <a:cubicBezTo>
                  <a:pt x="8865" y="6523"/>
                  <a:pt x="8591" y="6998"/>
                  <a:pt x="8414" y="7591"/>
                </a:cubicBezTo>
                <a:cubicBezTo>
                  <a:pt x="8317" y="7915"/>
                  <a:pt x="8186" y="9239"/>
                  <a:pt x="8182" y="9944"/>
                </a:cubicBezTo>
                <a:cubicBezTo>
                  <a:pt x="8182" y="10071"/>
                  <a:pt x="8101" y="10231"/>
                  <a:pt x="7951" y="10392"/>
                </a:cubicBezTo>
                <a:cubicBezTo>
                  <a:pt x="7726" y="10633"/>
                  <a:pt x="7704" y="10642"/>
                  <a:pt x="7373" y="10536"/>
                </a:cubicBezTo>
                <a:cubicBezTo>
                  <a:pt x="6846" y="10368"/>
                  <a:pt x="6827" y="10328"/>
                  <a:pt x="6804" y="9295"/>
                </a:cubicBezTo>
                <a:cubicBezTo>
                  <a:pt x="6784" y="8418"/>
                  <a:pt x="6782" y="8405"/>
                  <a:pt x="6631" y="8356"/>
                </a:cubicBezTo>
                <a:cubicBezTo>
                  <a:pt x="6546" y="8329"/>
                  <a:pt x="6323" y="8240"/>
                  <a:pt x="6133" y="8161"/>
                </a:cubicBezTo>
                <a:cubicBezTo>
                  <a:pt x="5833" y="8037"/>
                  <a:pt x="5769" y="8040"/>
                  <a:pt x="5661" y="8154"/>
                </a:cubicBezTo>
                <a:cubicBezTo>
                  <a:pt x="5593" y="8227"/>
                  <a:pt x="5521" y="8258"/>
                  <a:pt x="5501" y="8226"/>
                </a:cubicBezTo>
                <a:cubicBezTo>
                  <a:pt x="5482" y="8194"/>
                  <a:pt x="5466" y="7526"/>
                  <a:pt x="5466" y="6739"/>
                </a:cubicBezTo>
                <a:cubicBezTo>
                  <a:pt x="5466" y="5209"/>
                  <a:pt x="5438" y="5068"/>
                  <a:pt x="5154" y="4970"/>
                </a:cubicBezTo>
                <a:cubicBezTo>
                  <a:pt x="4434" y="4723"/>
                  <a:pt x="4358" y="4713"/>
                  <a:pt x="4252" y="4869"/>
                </a:cubicBezTo>
                <a:cubicBezTo>
                  <a:pt x="4083" y="5116"/>
                  <a:pt x="4049" y="4910"/>
                  <a:pt x="4025" y="3397"/>
                </a:cubicBezTo>
                <a:lnTo>
                  <a:pt x="4003" y="2011"/>
                </a:lnTo>
                <a:lnTo>
                  <a:pt x="3794" y="1924"/>
                </a:lnTo>
                <a:cubicBezTo>
                  <a:pt x="3678" y="1874"/>
                  <a:pt x="3429" y="1775"/>
                  <a:pt x="3238" y="1707"/>
                </a:cubicBezTo>
                <a:lnTo>
                  <a:pt x="2891" y="1585"/>
                </a:lnTo>
                <a:lnTo>
                  <a:pt x="2860" y="1058"/>
                </a:lnTo>
                <a:lnTo>
                  <a:pt x="2829" y="538"/>
                </a:lnTo>
                <a:lnTo>
                  <a:pt x="2135" y="1390"/>
                </a:lnTo>
                <a:lnTo>
                  <a:pt x="1442" y="2249"/>
                </a:lnTo>
                <a:lnTo>
                  <a:pt x="1415" y="5526"/>
                </a:lnTo>
                <a:lnTo>
                  <a:pt x="1384" y="8811"/>
                </a:lnTo>
                <a:lnTo>
                  <a:pt x="1184" y="8840"/>
                </a:lnTo>
                <a:cubicBezTo>
                  <a:pt x="945" y="8877"/>
                  <a:pt x="664" y="9219"/>
                  <a:pt x="286" y="9937"/>
                </a:cubicBezTo>
                <a:cubicBezTo>
                  <a:pt x="44" y="10395"/>
                  <a:pt x="13" y="10497"/>
                  <a:pt x="72" y="10652"/>
                </a:cubicBezTo>
                <a:cubicBezTo>
                  <a:pt x="127" y="10793"/>
                  <a:pt x="123" y="10885"/>
                  <a:pt x="54" y="11099"/>
                </a:cubicBezTo>
                <a:cubicBezTo>
                  <a:pt x="13" y="11228"/>
                  <a:pt x="-6" y="11297"/>
                  <a:pt x="1" y="11352"/>
                </a:cubicBezTo>
                <a:cubicBezTo>
                  <a:pt x="8" y="11407"/>
                  <a:pt x="41" y="11447"/>
                  <a:pt x="108" y="11518"/>
                </a:cubicBezTo>
                <a:cubicBezTo>
                  <a:pt x="185" y="11600"/>
                  <a:pt x="301" y="11847"/>
                  <a:pt x="361" y="12067"/>
                </a:cubicBezTo>
                <a:cubicBezTo>
                  <a:pt x="540" y="12719"/>
                  <a:pt x="770" y="13084"/>
                  <a:pt x="1224" y="13424"/>
                </a:cubicBezTo>
                <a:cubicBezTo>
                  <a:pt x="1616" y="13717"/>
                  <a:pt x="1706" y="13740"/>
                  <a:pt x="2500" y="13814"/>
                </a:cubicBezTo>
                <a:lnTo>
                  <a:pt x="3354" y="13893"/>
                </a:lnTo>
                <a:lnTo>
                  <a:pt x="3469" y="13669"/>
                </a:lnTo>
                <a:cubicBezTo>
                  <a:pt x="3534" y="13547"/>
                  <a:pt x="3617" y="13453"/>
                  <a:pt x="3656" y="13453"/>
                </a:cubicBezTo>
                <a:cubicBezTo>
                  <a:pt x="3735" y="13453"/>
                  <a:pt x="3745" y="13357"/>
                  <a:pt x="3683" y="13200"/>
                </a:cubicBezTo>
                <a:cubicBezTo>
                  <a:pt x="3639" y="13090"/>
                  <a:pt x="3123" y="12973"/>
                  <a:pt x="2571" y="12940"/>
                </a:cubicBezTo>
                <a:lnTo>
                  <a:pt x="2251" y="12919"/>
                </a:lnTo>
                <a:lnTo>
                  <a:pt x="2233" y="12586"/>
                </a:lnTo>
                <a:lnTo>
                  <a:pt x="2220" y="12262"/>
                </a:lnTo>
                <a:lnTo>
                  <a:pt x="1940" y="12305"/>
                </a:lnTo>
                <a:cubicBezTo>
                  <a:pt x="1579" y="12361"/>
                  <a:pt x="1530" y="12219"/>
                  <a:pt x="1757" y="11800"/>
                </a:cubicBezTo>
                <a:cubicBezTo>
                  <a:pt x="1945" y="11453"/>
                  <a:pt x="1970" y="11300"/>
                  <a:pt x="1873" y="11143"/>
                </a:cubicBezTo>
                <a:cubicBezTo>
                  <a:pt x="1833" y="11077"/>
                  <a:pt x="1851" y="10993"/>
                  <a:pt x="1926" y="10883"/>
                </a:cubicBezTo>
                <a:cubicBezTo>
                  <a:pt x="2032" y="10729"/>
                  <a:pt x="2114" y="10754"/>
                  <a:pt x="3669" y="11374"/>
                </a:cubicBezTo>
                <a:cubicBezTo>
                  <a:pt x="4567" y="11731"/>
                  <a:pt x="5324" y="12060"/>
                  <a:pt x="5354" y="12110"/>
                </a:cubicBezTo>
                <a:cubicBezTo>
                  <a:pt x="5390" y="12168"/>
                  <a:pt x="5180" y="12415"/>
                  <a:pt x="4772" y="12789"/>
                </a:cubicBezTo>
                <a:cubicBezTo>
                  <a:pt x="4421" y="13110"/>
                  <a:pt x="4118" y="13407"/>
                  <a:pt x="4101" y="13453"/>
                </a:cubicBezTo>
                <a:cubicBezTo>
                  <a:pt x="4083" y="13499"/>
                  <a:pt x="3983" y="13603"/>
                  <a:pt x="3878" y="13684"/>
                </a:cubicBezTo>
                <a:cubicBezTo>
                  <a:pt x="3717" y="13808"/>
                  <a:pt x="3675" y="13920"/>
                  <a:pt x="3594" y="14391"/>
                </a:cubicBezTo>
                <a:cubicBezTo>
                  <a:pt x="3541" y="14698"/>
                  <a:pt x="3496" y="15033"/>
                  <a:pt x="3496" y="15135"/>
                </a:cubicBezTo>
                <a:cubicBezTo>
                  <a:pt x="3496" y="15236"/>
                  <a:pt x="3452" y="15353"/>
                  <a:pt x="3398" y="15402"/>
                </a:cubicBezTo>
                <a:cubicBezTo>
                  <a:pt x="3297" y="15493"/>
                  <a:pt x="3287" y="15715"/>
                  <a:pt x="3265" y="18513"/>
                </a:cubicBezTo>
                <a:cubicBezTo>
                  <a:pt x="3253" y="19946"/>
                  <a:pt x="3204" y="19784"/>
                  <a:pt x="3714" y="20044"/>
                </a:cubicBezTo>
                <a:cubicBezTo>
                  <a:pt x="4134" y="20258"/>
                  <a:pt x="4727" y="20496"/>
                  <a:pt x="5924" y="20939"/>
                </a:cubicBezTo>
                <a:lnTo>
                  <a:pt x="6417" y="21119"/>
                </a:lnTo>
                <a:lnTo>
                  <a:pt x="6702" y="20751"/>
                </a:lnTo>
                <a:cubicBezTo>
                  <a:pt x="6966" y="20410"/>
                  <a:pt x="6994" y="20397"/>
                  <a:pt x="7089" y="20535"/>
                </a:cubicBezTo>
                <a:cubicBezTo>
                  <a:pt x="7173" y="20659"/>
                  <a:pt x="7289" y="20673"/>
                  <a:pt x="7787" y="20628"/>
                </a:cubicBezTo>
                <a:cubicBezTo>
                  <a:pt x="8116" y="20599"/>
                  <a:pt x="8673" y="20554"/>
                  <a:pt x="9023" y="20527"/>
                </a:cubicBezTo>
                <a:cubicBezTo>
                  <a:pt x="9714" y="20476"/>
                  <a:pt x="10048" y="20405"/>
                  <a:pt x="10014" y="20311"/>
                </a:cubicBezTo>
                <a:cubicBezTo>
                  <a:pt x="9976" y="20204"/>
                  <a:pt x="10089" y="19809"/>
                  <a:pt x="10143" y="19863"/>
                </a:cubicBezTo>
                <a:cubicBezTo>
                  <a:pt x="10227" y="19947"/>
                  <a:pt x="10320" y="19418"/>
                  <a:pt x="10254" y="19228"/>
                </a:cubicBezTo>
                <a:cubicBezTo>
                  <a:pt x="10223" y="19138"/>
                  <a:pt x="10218" y="18947"/>
                  <a:pt x="10241" y="18809"/>
                </a:cubicBezTo>
                <a:cubicBezTo>
                  <a:pt x="10264" y="18671"/>
                  <a:pt x="10279" y="18423"/>
                  <a:pt x="10272" y="18261"/>
                </a:cubicBezTo>
                <a:cubicBezTo>
                  <a:pt x="10262" y="18023"/>
                  <a:pt x="10300" y="17916"/>
                  <a:pt x="10463" y="17705"/>
                </a:cubicBezTo>
                <a:cubicBezTo>
                  <a:pt x="10613" y="17511"/>
                  <a:pt x="10650" y="17408"/>
                  <a:pt x="10606" y="17322"/>
                </a:cubicBezTo>
                <a:cubicBezTo>
                  <a:pt x="10506" y="17128"/>
                  <a:pt x="10606" y="17012"/>
                  <a:pt x="10868" y="17012"/>
                </a:cubicBezTo>
                <a:cubicBezTo>
                  <a:pt x="11043" y="17012"/>
                  <a:pt x="11149" y="16957"/>
                  <a:pt x="11224" y="16824"/>
                </a:cubicBezTo>
                <a:lnTo>
                  <a:pt x="11326" y="16636"/>
                </a:lnTo>
                <a:lnTo>
                  <a:pt x="11464" y="16838"/>
                </a:lnTo>
                <a:cubicBezTo>
                  <a:pt x="11590" y="17031"/>
                  <a:pt x="11593" y="17053"/>
                  <a:pt x="11504" y="17214"/>
                </a:cubicBezTo>
                <a:cubicBezTo>
                  <a:pt x="11451" y="17308"/>
                  <a:pt x="11379" y="17392"/>
                  <a:pt x="11344" y="17394"/>
                </a:cubicBezTo>
                <a:cubicBezTo>
                  <a:pt x="11251" y="17400"/>
                  <a:pt x="10930" y="17867"/>
                  <a:pt x="10850" y="18116"/>
                </a:cubicBezTo>
                <a:cubicBezTo>
                  <a:pt x="10812" y="18234"/>
                  <a:pt x="10763" y="18313"/>
                  <a:pt x="10739" y="18289"/>
                </a:cubicBezTo>
                <a:cubicBezTo>
                  <a:pt x="10715" y="18266"/>
                  <a:pt x="10690" y="18561"/>
                  <a:pt x="10681" y="18946"/>
                </a:cubicBezTo>
                <a:cubicBezTo>
                  <a:pt x="10672" y="19332"/>
                  <a:pt x="10626" y="19795"/>
                  <a:pt x="10579" y="19979"/>
                </a:cubicBezTo>
                <a:cubicBezTo>
                  <a:pt x="10486" y="20340"/>
                  <a:pt x="10496" y="20414"/>
                  <a:pt x="10663" y="20434"/>
                </a:cubicBezTo>
                <a:cubicBezTo>
                  <a:pt x="10723" y="20441"/>
                  <a:pt x="10839" y="20519"/>
                  <a:pt x="10921" y="20607"/>
                </a:cubicBezTo>
                <a:cubicBezTo>
                  <a:pt x="11004" y="20694"/>
                  <a:pt x="11092" y="20765"/>
                  <a:pt x="11117" y="20766"/>
                </a:cubicBezTo>
                <a:cubicBezTo>
                  <a:pt x="11142" y="20766"/>
                  <a:pt x="11225" y="20870"/>
                  <a:pt x="11299" y="20997"/>
                </a:cubicBezTo>
                <a:cubicBezTo>
                  <a:pt x="11473" y="21294"/>
                  <a:pt x="11740" y="21425"/>
                  <a:pt x="12349" y="21509"/>
                </a:cubicBezTo>
                <a:cubicBezTo>
                  <a:pt x="12698" y="21557"/>
                  <a:pt x="12897" y="21582"/>
                  <a:pt x="13073" y="21581"/>
                </a:cubicBezTo>
                <a:cubicBezTo>
                  <a:pt x="13250" y="21581"/>
                  <a:pt x="13408" y="21553"/>
                  <a:pt x="13682" y="21502"/>
                </a:cubicBezTo>
                <a:cubicBezTo>
                  <a:pt x="13953" y="21452"/>
                  <a:pt x="14252" y="21413"/>
                  <a:pt x="14349" y="21415"/>
                </a:cubicBezTo>
                <a:cubicBezTo>
                  <a:pt x="14625" y="21422"/>
                  <a:pt x="14791" y="21071"/>
                  <a:pt x="14821" y="20419"/>
                </a:cubicBezTo>
                <a:cubicBezTo>
                  <a:pt x="14836" y="20084"/>
                  <a:pt x="14889" y="19796"/>
                  <a:pt x="14959" y="19654"/>
                </a:cubicBezTo>
                <a:cubicBezTo>
                  <a:pt x="15019" y="19529"/>
                  <a:pt x="15050" y="19382"/>
                  <a:pt x="15030" y="19329"/>
                </a:cubicBezTo>
                <a:cubicBezTo>
                  <a:pt x="15009" y="19276"/>
                  <a:pt x="15042" y="19175"/>
                  <a:pt x="15101" y="19105"/>
                </a:cubicBezTo>
                <a:cubicBezTo>
                  <a:pt x="15160" y="19036"/>
                  <a:pt x="15185" y="18982"/>
                  <a:pt x="15159" y="18982"/>
                </a:cubicBezTo>
                <a:cubicBezTo>
                  <a:pt x="15133" y="18982"/>
                  <a:pt x="15137" y="18931"/>
                  <a:pt x="15168" y="18867"/>
                </a:cubicBezTo>
                <a:cubicBezTo>
                  <a:pt x="15259" y="18671"/>
                  <a:pt x="15243" y="18332"/>
                  <a:pt x="15136" y="18239"/>
                </a:cubicBezTo>
                <a:cubicBezTo>
                  <a:pt x="15081" y="18191"/>
                  <a:pt x="14918" y="18127"/>
                  <a:pt x="14776" y="18095"/>
                </a:cubicBezTo>
                <a:cubicBezTo>
                  <a:pt x="14635" y="18063"/>
                  <a:pt x="14462" y="18019"/>
                  <a:pt x="14394" y="18001"/>
                </a:cubicBezTo>
                <a:cubicBezTo>
                  <a:pt x="14326" y="17983"/>
                  <a:pt x="14094" y="17793"/>
                  <a:pt x="13878" y="17582"/>
                </a:cubicBezTo>
                <a:cubicBezTo>
                  <a:pt x="13662" y="17371"/>
                  <a:pt x="13460" y="17199"/>
                  <a:pt x="13429" y="17199"/>
                </a:cubicBezTo>
                <a:cubicBezTo>
                  <a:pt x="13327" y="17199"/>
                  <a:pt x="13158" y="16895"/>
                  <a:pt x="13158" y="16709"/>
                </a:cubicBezTo>
                <a:cubicBezTo>
                  <a:pt x="13158" y="16608"/>
                  <a:pt x="13272" y="16338"/>
                  <a:pt x="13407" y="16109"/>
                </a:cubicBezTo>
                <a:cubicBezTo>
                  <a:pt x="13642" y="15711"/>
                  <a:pt x="13846" y="15022"/>
                  <a:pt x="13851" y="14615"/>
                </a:cubicBezTo>
                <a:cubicBezTo>
                  <a:pt x="13856" y="14253"/>
                  <a:pt x="13950" y="14212"/>
                  <a:pt x="14363" y="14398"/>
                </a:cubicBezTo>
                <a:cubicBezTo>
                  <a:pt x="14576" y="14495"/>
                  <a:pt x="14853" y="14618"/>
                  <a:pt x="14981" y="14666"/>
                </a:cubicBezTo>
                <a:cubicBezTo>
                  <a:pt x="15108" y="14714"/>
                  <a:pt x="15617" y="14924"/>
                  <a:pt x="16110" y="15135"/>
                </a:cubicBezTo>
                <a:lnTo>
                  <a:pt x="17008" y="15517"/>
                </a:lnTo>
                <a:lnTo>
                  <a:pt x="17733" y="15366"/>
                </a:lnTo>
                <a:cubicBezTo>
                  <a:pt x="18963" y="15111"/>
                  <a:pt x="19944" y="14861"/>
                  <a:pt x="20348" y="14694"/>
                </a:cubicBezTo>
                <a:cubicBezTo>
                  <a:pt x="20765" y="14523"/>
                  <a:pt x="20854" y="14367"/>
                  <a:pt x="20854" y="13821"/>
                </a:cubicBezTo>
                <a:cubicBezTo>
                  <a:pt x="20854" y="13664"/>
                  <a:pt x="20892" y="13518"/>
                  <a:pt x="20939" y="13489"/>
                </a:cubicBezTo>
                <a:cubicBezTo>
                  <a:pt x="20985" y="13460"/>
                  <a:pt x="21010" y="13374"/>
                  <a:pt x="20992" y="13301"/>
                </a:cubicBezTo>
                <a:cubicBezTo>
                  <a:pt x="20975" y="13228"/>
                  <a:pt x="20978" y="13095"/>
                  <a:pt x="21001" y="13005"/>
                </a:cubicBezTo>
                <a:cubicBezTo>
                  <a:pt x="21025" y="12915"/>
                  <a:pt x="21051" y="12755"/>
                  <a:pt x="21059" y="12651"/>
                </a:cubicBezTo>
                <a:cubicBezTo>
                  <a:pt x="21067" y="12548"/>
                  <a:pt x="21088" y="12239"/>
                  <a:pt x="21108" y="11958"/>
                </a:cubicBezTo>
                <a:cubicBezTo>
                  <a:pt x="21131" y="11640"/>
                  <a:pt x="21190" y="11370"/>
                  <a:pt x="21263" y="11244"/>
                </a:cubicBezTo>
                <a:cubicBezTo>
                  <a:pt x="21328" y="11133"/>
                  <a:pt x="21366" y="10981"/>
                  <a:pt x="21348" y="10904"/>
                </a:cubicBezTo>
                <a:cubicBezTo>
                  <a:pt x="21330" y="10828"/>
                  <a:pt x="21354" y="10559"/>
                  <a:pt x="21406" y="10312"/>
                </a:cubicBezTo>
                <a:cubicBezTo>
                  <a:pt x="21457" y="10066"/>
                  <a:pt x="21512" y="9674"/>
                  <a:pt x="21526" y="9446"/>
                </a:cubicBezTo>
                <a:cubicBezTo>
                  <a:pt x="21540" y="9218"/>
                  <a:pt x="21558" y="8988"/>
                  <a:pt x="21566" y="8934"/>
                </a:cubicBezTo>
                <a:cubicBezTo>
                  <a:pt x="21594" y="8730"/>
                  <a:pt x="21210" y="8539"/>
                  <a:pt x="20396" y="8342"/>
                </a:cubicBezTo>
                <a:cubicBezTo>
                  <a:pt x="20064" y="8261"/>
                  <a:pt x="19757" y="8152"/>
                  <a:pt x="19716" y="8096"/>
                </a:cubicBezTo>
                <a:cubicBezTo>
                  <a:pt x="19662" y="8024"/>
                  <a:pt x="19639" y="7582"/>
                  <a:pt x="19627" y="6523"/>
                </a:cubicBezTo>
                <a:lnTo>
                  <a:pt x="19614" y="5057"/>
                </a:lnTo>
                <a:lnTo>
                  <a:pt x="18774" y="4718"/>
                </a:lnTo>
                <a:cubicBezTo>
                  <a:pt x="18312" y="4530"/>
                  <a:pt x="17366" y="4141"/>
                  <a:pt x="16670" y="3851"/>
                </a:cubicBezTo>
                <a:cubicBezTo>
                  <a:pt x="15975" y="3562"/>
                  <a:pt x="15348" y="3324"/>
                  <a:pt x="15279" y="3324"/>
                </a:cubicBezTo>
                <a:cubicBezTo>
                  <a:pt x="15210" y="3324"/>
                  <a:pt x="15065" y="3445"/>
                  <a:pt x="14954" y="3592"/>
                </a:cubicBezTo>
                <a:cubicBezTo>
                  <a:pt x="14668" y="3972"/>
                  <a:pt x="13613" y="5312"/>
                  <a:pt x="13118" y="5923"/>
                </a:cubicBezTo>
                <a:cubicBezTo>
                  <a:pt x="12868" y="6232"/>
                  <a:pt x="12695" y="6507"/>
                  <a:pt x="12695" y="6609"/>
                </a:cubicBezTo>
                <a:cubicBezTo>
                  <a:pt x="12695" y="6896"/>
                  <a:pt x="12586" y="6917"/>
                  <a:pt x="12362" y="6667"/>
                </a:cubicBezTo>
                <a:cubicBezTo>
                  <a:pt x="12244" y="6536"/>
                  <a:pt x="11998" y="6318"/>
                  <a:pt x="11815" y="6183"/>
                </a:cubicBezTo>
                <a:cubicBezTo>
                  <a:pt x="11478" y="5934"/>
                  <a:pt x="11308" y="5663"/>
                  <a:pt x="11308" y="5375"/>
                </a:cubicBezTo>
                <a:cubicBezTo>
                  <a:pt x="11308" y="5287"/>
                  <a:pt x="11458" y="4968"/>
                  <a:pt x="11642" y="4667"/>
                </a:cubicBezTo>
                <a:cubicBezTo>
                  <a:pt x="12020" y="4046"/>
                  <a:pt x="12176" y="3469"/>
                  <a:pt x="12175" y="2696"/>
                </a:cubicBezTo>
                <a:cubicBezTo>
                  <a:pt x="12175" y="1612"/>
                  <a:pt x="11814" y="749"/>
                  <a:pt x="11161" y="264"/>
                </a:cubicBezTo>
                <a:cubicBezTo>
                  <a:pt x="10894" y="65"/>
                  <a:pt x="10619" y="-18"/>
                  <a:pt x="10352" y="4"/>
                </a:cubicBezTo>
                <a:close/>
              </a:path>
            </a:pathLst>
          </a:custGeom>
          <a:ln w="12700">
            <a:miter lim="400000"/>
          </a:ln>
        </p:spPr>
      </p:pic>
      <p:pic>
        <p:nvPicPr>
          <p:cNvPr id="212" name="Captura de pantalla 2016-05-18 a las 11.59.52 p.m..png"/>
          <p:cNvPicPr>
            <a:picLocks noChangeAspect="1"/>
          </p:cNvPicPr>
          <p:nvPr/>
        </p:nvPicPr>
        <p:blipFill>
          <a:blip r:embed="rId7">
            <a:extLst/>
          </a:blip>
          <a:srcRect l="10758" t="5142" r="6800" b="7342"/>
          <a:stretch>
            <a:fillRect/>
          </a:stretch>
        </p:blipFill>
        <p:spPr>
          <a:xfrm>
            <a:off x="8139231" y="4510189"/>
            <a:ext cx="1582645" cy="1025325"/>
          </a:xfrm>
          <a:custGeom>
            <a:avLst/>
            <a:gdLst/>
            <a:ahLst/>
            <a:cxnLst>
              <a:cxn ang="0">
                <a:pos x="wd2" y="hd2"/>
              </a:cxn>
              <a:cxn ang="5400000">
                <a:pos x="wd2" y="hd2"/>
              </a:cxn>
              <a:cxn ang="10800000">
                <a:pos x="wd2" y="hd2"/>
              </a:cxn>
              <a:cxn ang="16200000">
                <a:pos x="wd2" y="hd2"/>
              </a:cxn>
            </a:cxnLst>
            <a:rect l="0" t="0" r="r" b="b"/>
            <a:pathLst>
              <a:path w="21519" h="21587" fill="norm" stroke="1" extrusionOk="0">
                <a:moveTo>
                  <a:pt x="15082" y="1"/>
                </a:moveTo>
                <a:cubicBezTo>
                  <a:pt x="15039" y="11"/>
                  <a:pt x="14974" y="54"/>
                  <a:pt x="14861" y="135"/>
                </a:cubicBezTo>
                <a:cubicBezTo>
                  <a:pt x="14726" y="232"/>
                  <a:pt x="14483" y="384"/>
                  <a:pt x="14321" y="469"/>
                </a:cubicBezTo>
                <a:cubicBezTo>
                  <a:pt x="13871" y="707"/>
                  <a:pt x="13362" y="977"/>
                  <a:pt x="12756" y="1313"/>
                </a:cubicBezTo>
                <a:cubicBezTo>
                  <a:pt x="12454" y="1481"/>
                  <a:pt x="12101" y="1673"/>
                  <a:pt x="11973" y="1740"/>
                </a:cubicBezTo>
                <a:cubicBezTo>
                  <a:pt x="11846" y="1806"/>
                  <a:pt x="11439" y="2028"/>
                  <a:pt x="11067" y="2233"/>
                </a:cubicBezTo>
                <a:cubicBezTo>
                  <a:pt x="10695" y="2437"/>
                  <a:pt x="9975" y="2832"/>
                  <a:pt x="9464" y="3102"/>
                </a:cubicBezTo>
                <a:cubicBezTo>
                  <a:pt x="8953" y="3372"/>
                  <a:pt x="8519" y="3623"/>
                  <a:pt x="8504" y="3661"/>
                </a:cubicBezTo>
                <a:cubicBezTo>
                  <a:pt x="8488" y="3700"/>
                  <a:pt x="8473" y="4843"/>
                  <a:pt x="8471" y="6210"/>
                </a:cubicBezTo>
                <a:cubicBezTo>
                  <a:pt x="8469" y="7744"/>
                  <a:pt x="8454" y="8727"/>
                  <a:pt x="8428" y="8775"/>
                </a:cubicBezTo>
                <a:cubicBezTo>
                  <a:pt x="8405" y="8818"/>
                  <a:pt x="8236" y="8891"/>
                  <a:pt x="8056" y="8934"/>
                </a:cubicBezTo>
                <a:cubicBezTo>
                  <a:pt x="7876" y="8977"/>
                  <a:pt x="7638" y="9077"/>
                  <a:pt x="7521" y="9160"/>
                </a:cubicBezTo>
                <a:cubicBezTo>
                  <a:pt x="7207" y="9382"/>
                  <a:pt x="7016" y="9459"/>
                  <a:pt x="6556" y="9527"/>
                </a:cubicBezTo>
                <a:cubicBezTo>
                  <a:pt x="6326" y="9561"/>
                  <a:pt x="6125" y="9600"/>
                  <a:pt x="6113" y="9619"/>
                </a:cubicBezTo>
                <a:cubicBezTo>
                  <a:pt x="6101" y="9638"/>
                  <a:pt x="6145" y="9936"/>
                  <a:pt x="6210" y="10279"/>
                </a:cubicBezTo>
                <a:cubicBezTo>
                  <a:pt x="6340" y="10961"/>
                  <a:pt x="6329" y="11048"/>
                  <a:pt x="6113" y="11073"/>
                </a:cubicBezTo>
                <a:cubicBezTo>
                  <a:pt x="6050" y="11080"/>
                  <a:pt x="5995" y="11087"/>
                  <a:pt x="5989" y="11090"/>
                </a:cubicBezTo>
                <a:cubicBezTo>
                  <a:pt x="5928" y="11120"/>
                  <a:pt x="5917" y="11013"/>
                  <a:pt x="5930" y="10488"/>
                </a:cubicBezTo>
                <a:cubicBezTo>
                  <a:pt x="5943" y="9936"/>
                  <a:pt x="5931" y="9845"/>
                  <a:pt x="5832" y="9544"/>
                </a:cubicBezTo>
                <a:cubicBezTo>
                  <a:pt x="5706" y="9159"/>
                  <a:pt x="5532" y="8934"/>
                  <a:pt x="5239" y="8784"/>
                </a:cubicBezTo>
                <a:cubicBezTo>
                  <a:pt x="4637" y="8474"/>
                  <a:pt x="3944" y="8910"/>
                  <a:pt x="3793" y="9694"/>
                </a:cubicBezTo>
                <a:cubicBezTo>
                  <a:pt x="3726" y="10039"/>
                  <a:pt x="3726" y="10579"/>
                  <a:pt x="3793" y="10923"/>
                </a:cubicBezTo>
                <a:cubicBezTo>
                  <a:pt x="3849" y="11216"/>
                  <a:pt x="4115" y="11671"/>
                  <a:pt x="4408" y="11967"/>
                </a:cubicBezTo>
                <a:cubicBezTo>
                  <a:pt x="4666" y="12229"/>
                  <a:pt x="4647" y="12371"/>
                  <a:pt x="4305" y="12836"/>
                </a:cubicBezTo>
                <a:cubicBezTo>
                  <a:pt x="4153" y="13044"/>
                  <a:pt x="4004" y="13296"/>
                  <a:pt x="3971" y="13396"/>
                </a:cubicBezTo>
                <a:cubicBezTo>
                  <a:pt x="3836" y="13799"/>
                  <a:pt x="3938" y="14182"/>
                  <a:pt x="4332" y="14758"/>
                </a:cubicBezTo>
                <a:cubicBezTo>
                  <a:pt x="4507" y="15013"/>
                  <a:pt x="4545" y="15125"/>
                  <a:pt x="4624" y="15569"/>
                </a:cubicBezTo>
                <a:cubicBezTo>
                  <a:pt x="4707" y="16033"/>
                  <a:pt x="4711" y="16124"/>
                  <a:pt x="4667" y="16596"/>
                </a:cubicBezTo>
                <a:cubicBezTo>
                  <a:pt x="4640" y="16882"/>
                  <a:pt x="4606" y="17126"/>
                  <a:pt x="4591" y="17139"/>
                </a:cubicBezTo>
                <a:cubicBezTo>
                  <a:pt x="4546" y="17181"/>
                  <a:pt x="3681" y="17025"/>
                  <a:pt x="3620" y="16964"/>
                </a:cubicBezTo>
                <a:cubicBezTo>
                  <a:pt x="3573" y="16917"/>
                  <a:pt x="3563" y="16741"/>
                  <a:pt x="3588" y="16062"/>
                </a:cubicBezTo>
                <a:cubicBezTo>
                  <a:pt x="3612" y="15385"/>
                  <a:pt x="3606" y="15217"/>
                  <a:pt x="3561" y="15193"/>
                </a:cubicBezTo>
                <a:cubicBezTo>
                  <a:pt x="3529" y="15176"/>
                  <a:pt x="3217" y="15114"/>
                  <a:pt x="2864" y="15059"/>
                </a:cubicBezTo>
                <a:cubicBezTo>
                  <a:pt x="2233" y="14959"/>
                  <a:pt x="1993" y="14974"/>
                  <a:pt x="1499" y="15142"/>
                </a:cubicBezTo>
                <a:lnTo>
                  <a:pt x="1353" y="15193"/>
                </a:lnTo>
                <a:lnTo>
                  <a:pt x="1321" y="16036"/>
                </a:lnTo>
                <a:cubicBezTo>
                  <a:pt x="1304" y="16500"/>
                  <a:pt x="1273" y="16905"/>
                  <a:pt x="1251" y="16939"/>
                </a:cubicBezTo>
                <a:cubicBezTo>
                  <a:pt x="1229" y="16972"/>
                  <a:pt x="1056" y="17023"/>
                  <a:pt x="862" y="17056"/>
                </a:cubicBezTo>
                <a:cubicBezTo>
                  <a:pt x="668" y="17089"/>
                  <a:pt x="460" y="17136"/>
                  <a:pt x="398" y="17156"/>
                </a:cubicBezTo>
                <a:cubicBezTo>
                  <a:pt x="272" y="17197"/>
                  <a:pt x="293" y="16935"/>
                  <a:pt x="161" y="19630"/>
                </a:cubicBezTo>
                <a:cubicBezTo>
                  <a:pt x="92" y="21031"/>
                  <a:pt x="85" y="21130"/>
                  <a:pt x="4" y="21167"/>
                </a:cubicBezTo>
                <a:cubicBezTo>
                  <a:pt x="-43" y="21189"/>
                  <a:pt x="325" y="21224"/>
                  <a:pt x="825" y="21242"/>
                </a:cubicBezTo>
                <a:cubicBezTo>
                  <a:pt x="1656" y="21272"/>
                  <a:pt x="1731" y="21279"/>
                  <a:pt x="1726" y="21384"/>
                </a:cubicBezTo>
                <a:cubicBezTo>
                  <a:pt x="1719" y="21520"/>
                  <a:pt x="1600" y="21508"/>
                  <a:pt x="3150" y="21560"/>
                </a:cubicBezTo>
                <a:cubicBezTo>
                  <a:pt x="3813" y="21582"/>
                  <a:pt x="5198" y="21592"/>
                  <a:pt x="6232" y="21585"/>
                </a:cubicBezTo>
                <a:cubicBezTo>
                  <a:pt x="11492" y="21548"/>
                  <a:pt x="17707" y="21499"/>
                  <a:pt x="19469" y="21476"/>
                </a:cubicBezTo>
                <a:cubicBezTo>
                  <a:pt x="21557" y="21450"/>
                  <a:pt x="21518" y="21455"/>
                  <a:pt x="21520" y="21159"/>
                </a:cubicBezTo>
                <a:cubicBezTo>
                  <a:pt x="21520" y="21054"/>
                  <a:pt x="21460" y="21042"/>
                  <a:pt x="20791" y="21042"/>
                </a:cubicBezTo>
                <a:cubicBezTo>
                  <a:pt x="20388" y="21042"/>
                  <a:pt x="20044" y="21029"/>
                  <a:pt x="20030" y="21008"/>
                </a:cubicBezTo>
                <a:cubicBezTo>
                  <a:pt x="20017" y="20987"/>
                  <a:pt x="20041" y="20872"/>
                  <a:pt x="20084" y="20758"/>
                </a:cubicBezTo>
                <a:cubicBezTo>
                  <a:pt x="20128" y="20643"/>
                  <a:pt x="20192" y="20387"/>
                  <a:pt x="20224" y="20189"/>
                </a:cubicBezTo>
                <a:lnTo>
                  <a:pt x="20284" y="19830"/>
                </a:lnTo>
                <a:lnTo>
                  <a:pt x="20829" y="19788"/>
                </a:lnTo>
                <a:cubicBezTo>
                  <a:pt x="21128" y="19765"/>
                  <a:pt x="21403" y="19742"/>
                  <a:pt x="21444" y="19738"/>
                </a:cubicBezTo>
                <a:cubicBezTo>
                  <a:pt x="21514" y="19731"/>
                  <a:pt x="21520" y="19364"/>
                  <a:pt x="21520" y="13003"/>
                </a:cubicBezTo>
                <a:lnTo>
                  <a:pt x="21520" y="6277"/>
                </a:lnTo>
                <a:lnTo>
                  <a:pt x="20775" y="5533"/>
                </a:lnTo>
                <a:cubicBezTo>
                  <a:pt x="20363" y="5124"/>
                  <a:pt x="19790" y="4564"/>
                  <a:pt x="19507" y="4288"/>
                </a:cubicBezTo>
                <a:cubicBezTo>
                  <a:pt x="19224" y="4012"/>
                  <a:pt x="18945" y="3730"/>
                  <a:pt x="18886" y="3661"/>
                </a:cubicBezTo>
                <a:cubicBezTo>
                  <a:pt x="18827" y="3593"/>
                  <a:pt x="18656" y="3421"/>
                  <a:pt x="18503" y="3277"/>
                </a:cubicBezTo>
                <a:cubicBezTo>
                  <a:pt x="18350" y="3133"/>
                  <a:pt x="17964" y="2752"/>
                  <a:pt x="17645" y="2433"/>
                </a:cubicBezTo>
                <a:cubicBezTo>
                  <a:pt x="17326" y="2114"/>
                  <a:pt x="16968" y="1764"/>
                  <a:pt x="16852" y="1648"/>
                </a:cubicBezTo>
                <a:cubicBezTo>
                  <a:pt x="16736" y="1532"/>
                  <a:pt x="16418" y="1213"/>
                  <a:pt x="16145" y="937"/>
                </a:cubicBezTo>
                <a:cubicBezTo>
                  <a:pt x="15872" y="662"/>
                  <a:pt x="15635" y="436"/>
                  <a:pt x="15616" y="436"/>
                </a:cubicBezTo>
                <a:cubicBezTo>
                  <a:pt x="15597" y="436"/>
                  <a:pt x="15545" y="374"/>
                  <a:pt x="15503" y="302"/>
                </a:cubicBezTo>
                <a:cubicBezTo>
                  <a:pt x="15461" y="230"/>
                  <a:pt x="15388" y="169"/>
                  <a:pt x="15341" y="169"/>
                </a:cubicBezTo>
                <a:cubicBezTo>
                  <a:pt x="15294" y="169"/>
                  <a:pt x="15220" y="126"/>
                  <a:pt x="15179" y="68"/>
                </a:cubicBezTo>
                <a:cubicBezTo>
                  <a:pt x="15144" y="20"/>
                  <a:pt x="15125" y="-8"/>
                  <a:pt x="15082" y="1"/>
                </a:cubicBezTo>
                <a:close/>
                <a:moveTo>
                  <a:pt x="7899" y="15953"/>
                </a:moveTo>
                <a:cubicBezTo>
                  <a:pt x="8143" y="15939"/>
                  <a:pt x="8153" y="16018"/>
                  <a:pt x="8072" y="16270"/>
                </a:cubicBezTo>
                <a:cubicBezTo>
                  <a:pt x="7951" y="16645"/>
                  <a:pt x="7965" y="16655"/>
                  <a:pt x="8396" y="16638"/>
                </a:cubicBezTo>
                <a:lnTo>
                  <a:pt x="8784" y="16630"/>
                </a:lnTo>
                <a:lnTo>
                  <a:pt x="8800" y="17699"/>
                </a:lnTo>
                <a:cubicBezTo>
                  <a:pt x="8808" y="18371"/>
                  <a:pt x="8795" y="18802"/>
                  <a:pt x="8768" y="18844"/>
                </a:cubicBezTo>
                <a:cubicBezTo>
                  <a:pt x="8677" y="18984"/>
                  <a:pt x="8732" y="19011"/>
                  <a:pt x="9081" y="19011"/>
                </a:cubicBezTo>
                <a:cubicBezTo>
                  <a:pt x="9333" y="19011"/>
                  <a:pt x="9448" y="19038"/>
                  <a:pt x="9459" y="19095"/>
                </a:cubicBezTo>
                <a:cubicBezTo>
                  <a:pt x="9606" y="19908"/>
                  <a:pt x="9756" y="20395"/>
                  <a:pt x="9950" y="20699"/>
                </a:cubicBezTo>
                <a:cubicBezTo>
                  <a:pt x="10024" y="20815"/>
                  <a:pt x="10067" y="20938"/>
                  <a:pt x="10052" y="20975"/>
                </a:cubicBezTo>
                <a:cubicBezTo>
                  <a:pt x="10034" y="21020"/>
                  <a:pt x="9499" y="21042"/>
                  <a:pt x="8471" y="21042"/>
                </a:cubicBezTo>
                <a:cubicBezTo>
                  <a:pt x="6940" y="21042"/>
                  <a:pt x="6921" y="21037"/>
                  <a:pt x="6842" y="20900"/>
                </a:cubicBezTo>
                <a:cubicBezTo>
                  <a:pt x="6797" y="20823"/>
                  <a:pt x="6622" y="20665"/>
                  <a:pt x="6453" y="20540"/>
                </a:cubicBezTo>
                <a:cubicBezTo>
                  <a:pt x="5921" y="20148"/>
                  <a:pt x="5844" y="19763"/>
                  <a:pt x="5881" y="17591"/>
                </a:cubicBezTo>
                <a:cubicBezTo>
                  <a:pt x="5895" y="16789"/>
                  <a:pt x="5922" y="16315"/>
                  <a:pt x="5951" y="16287"/>
                </a:cubicBezTo>
                <a:cubicBezTo>
                  <a:pt x="5976" y="16263"/>
                  <a:pt x="6074" y="16231"/>
                  <a:pt x="6167" y="16220"/>
                </a:cubicBezTo>
                <a:cubicBezTo>
                  <a:pt x="6260" y="16210"/>
                  <a:pt x="6508" y="16172"/>
                  <a:pt x="6717" y="16137"/>
                </a:cubicBezTo>
                <a:cubicBezTo>
                  <a:pt x="6927" y="16102"/>
                  <a:pt x="7314" y="16038"/>
                  <a:pt x="7575" y="15995"/>
                </a:cubicBezTo>
                <a:cubicBezTo>
                  <a:pt x="7713" y="15972"/>
                  <a:pt x="7818" y="15958"/>
                  <a:pt x="7899" y="15953"/>
                </a:cubicBezTo>
                <a:close/>
              </a:path>
            </a:pathLst>
          </a:custGeom>
          <a:ln w="12700">
            <a:miter lim="400000"/>
          </a:ln>
        </p:spPr>
      </p:pic>
      <p:pic>
        <p:nvPicPr>
          <p:cNvPr id="213" name="Captura de pantalla 2016-05-18 a las 12.05.05 a.m..png"/>
          <p:cNvPicPr>
            <a:picLocks noChangeAspect="1"/>
          </p:cNvPicPr>
          <p:nvPr/>
        </p:nvPicPr>
        <p:blipFill>
          <a:blip r:embed="rId8">
            <a:extLst/>
          </a:blip>
          <a:srcRect l="439" t="951" r="891" b="4047"/>
          <a:stretch>
            <a:fillRect/>
          </a:stretch>
        </p:blipFill>
        <p:spPr>
          <a:xfrm>
            <a:off x="4173932" y="6588193"/>
            <a:ext cx="4753385" cy="2733745"/>
          </a:xfrm>
          <a:custGeom>
            <a:avLst/>
            <a:gdLst/>
            <a:ahLst/>
            <a:cxnLst>
              <a:cxn ang="0">
                <a:pos x="wd2" y="hd2"/>
              </a:cxn>
              <a:cxn ang="5400000">
                <a:pos x="wd2" y="hd2"/>
              </a:cxn>
              <a:cxn ang="10800000">
                <a:pos x="wd2" y="hd2"/>
              </a:cxn>
              <a:cxn ang="16200000">
                <a:pos x="wd2" y="hd2"/>
              </a:cxn>
            </a:cxnLst>
            <a:rect l="0" t="0" r="r" b="b"/>
            <a:pathLst>
              <a:path w="21599" h="21544" fill="norm" stroke="1" extrusionOk="0">
                <a:moveTo>
                  <a:pt x="10898" y="4"/>
                </a:moveTo>
                <a:cubicBezTo>
                  <a:pt x="10566" y="-25"/>
                  <a:pt x="10227" y="123"/>
                  <a:pt x="9918" y="451"/>
                </a:cubicBezTo>
                <a:cubicBezTo>
                  <a:pt x="9492" y="906"/>
                  <a:pt x="9190" y="1888"/>
                  <a:pt x="9190" y="2822"/>
                </a:cubicBezTo>
                <a:cubicBezTo>
                  <a:pt x="9190" y="4020"/>
                  <a:pt x="9621" y="5072"/>
                  <a:pt x="10290" y="5499"/>
                </a:cubicBezTo>
                <a:cubicBezTo>
                  <a:pt x="10534" y="5654"/>
                  <a:pt x="11053" y="5646"/>
                  <a:pt x="11334" y="5483"/>
                </a:cubicBezTo>
                <a:cubicBezTo>
                  <a:pt x="12111" y="5034"/>
                  <a:pt x="12594" y="3548"/>
                  <a:pt x="12398" y="2212"/>
                </a:cubicBezTo>
                <a:cubicBezTo>
                  <a:pt x="12295" y="1505"/>
                  <a:pt x="12120" y="1013"/>
                  <a:pt x="11830" y="617"/>
                </a:cubicBezTo>
                <a:cubicBezTo>
                  <a:pt x="11553" y="237"/>
                  <a:pt x="11229" y="33"/>
                  <a:pt x="10898" y="4"/>
                </a:cubicBezTo>
                <a:close/>
                <a:moveTo>
                  <a:pt x="14270" y="1214"/>
                </a:moveTo>
                <a:cubicBezTo>
                  <a:pt x="14143" y="1223"/>
                  <a:pt x="14019" y="1257"/>
                  <a:pt x="13898" y="1321"/>
                </a:cubicBezTo>
                <a:cubicBezTo>
                  <a:pt x="13613" y="1471"/>
                  <a:pt x="13491" y="1592"/>
                  <a:pt x="13262" y="1952"/>
                </a:cubicBezTo>
                <a:cubicBezTo>
                  <a:pt x="12717" y="2810"/>
                  <a:pt x="12572" y="4006"/>
                  <a:pt x="12872" y="5183"/>
                </a:cubicBezTo>
                <a:cubicBezTo>
                  <a:pt x="13067" y="5948"/>
                  <a:pt x="13406" y="6468"/>
                  <a:pt x="13855" y="6697"/>
                </a:cubicBezTo>
                <a:cubicBezTo>
                  <a:pt x="13974" y="6757"/>
                  <a:pt x="14094" y="6821"/>
                  <a:pt x="14120" y="6838"/>
                </a:cubicBezTo>
                <a:cubicBezTo>
                  <a:pt x="14262" y="6927"/>
                  <a:pt x="14793" y="6774"/>
                  <a:pt x="15040" y="6572"/>
                </a:cubicBezTo>
                <a:cubicBezTo>
                  <a:pt x="16122" y="5685"/>
                  <a:pt x="16298" y="3056"/>
                  <a:pt x="15359" y="1815"/>
                </a:cubicBezTo>
                <a:cubicBezTo>
                  <a:pt x="15042" y="1396"/>
                  <a:pt x="14650" y="1187"/>
                  <a:pt x="14270" y="1214"/>
                </a:cubicBezTo>
                <a:close/>
                <a:moveTo>
                  <a:pt x="7145" y="1220"/>
                </a:moveTo>
                <a:cubicBezTo>
                  <a:pt x="6915" y="1253"/>
                  <a:pt x="6681" y="1368"/>
                  <a:pt x="6454" y="1571"/>
                </a:cubicBezTo>
                <a:cubicBezTo>
                  <a:pt x="6096" y="1892"/>
                  <a:pt x="5765" y="2727"/>
                  <a:pt x="5672" y="3547"/>
                </a:cubicBezTo>
                <a:cubicBezTo>
                  <a:pt x="5511" y="4959"/>
                  <a:pt x="6058" y="6401"/>
                  <a:pt x="6903" y="6797"/>
                </a:cubicBezTo>
                <a:cubicBezTo>
                  <a:pt x="7128" y="6902"/>
                  <a:pt x="7651" y="6818"/>
                  <a:pt x="7890" y="6637"/>
                </a:cubicBezTo>
                <a:cubicBezTo>
                  <a:pt x="8268" y="6351"/>
                  <a:pt x="8497" y="5997"/>
                  <a:pt x="8692" y="5396"/>
                </a:cubicBezTo>
                <a:cubicBezTo>
                  <a:pt x="8867" y="4856"/>
                  <a:pt x="8876" y="4793"/>
                  <a:pt x="8876" y="4076"/>
                </a:cubicBezTo>
                <a:cubicBezTo>
                  <a:pt x="8876" y="3512"/>
                  <a:pt x="8853" y="3229"/>
                  <a:pt x="8782" y="2950"/>
                </a:cubicBezTo>
                <a:cubicBezTo>
                  <a:pt x="8483" y="1761"/>
                  <a:pt x="7834" y="1123"/>
                  <a:pt x="7145" y="1220"/>
                </a:cubicBezTo>
                <a:close/>
                <a:moveTo>
                  <a:pt x="4278" y="4655"/>
                </a:moveTo>
                <a:cubicBezTo>
                  <a:pt x="4193" y="4658"/>
                  <a:pt x="4107" y="4673"/>
                  <a:pt x="4023" y="4701"/>
                </a:cubicBezTo>
                <a:cubicBezTo>
                  <a:pt x="3862" y="4756"/>
                  <a:pt x="3665" y="4860"/>
                  <a:pt x="3585" y="4930"/>
                </a:cubicBezTo>
                <a:cubicBezTo>
                  <a:pt x="2648" y="5753"/>
                  <a:pt x="2395" y="8033"/>
                  <a:pt x="3095" y="9349"/>
                </a:cubicBezTo>
                <a:cubicBezTo>
                  <a:pt x="3322" y="9777"/>
                  <a:pt x="3646" y="10129"/>
                  <a:pt x="3892" y="10212"/>
                </a:cubicBezTo>
                <a:cubicBezTo>
                  <a:pt x="4142" y="10297"/>
                  <a:pt x="4518" y="10297"/>
                  <a:pt x="4728" y="10212"/>
                </a:cubicBezTo>
                <a:cubicBezTo>
                  <a:pt x="5196" y="10024"/>
                  <a:pt x="5659" y="9290"/>
                  <a:pt x="5837" y="8452"/>
                </a:cubicBezTo>
                <a:cubicBezTo>
                  <a:pt x="5924" y="8047"/>
                  <a:pt x="5949" y="6894"/>
                  <a:pt x="5877" y="6641"/>
                </a:cubicBezTo>
                <a:cubicBezTo>
                  <a:pt x="5855" y="6561"/>
                  <a:pt x="5784" y="6315"/>
                  <a:pt x="5720" y="6093"/>
                </a:cubicBezTo>
                <a:cubicBezTo>
                  <a:pt x="5465" y="5202"/>
                  <a:pt x="4873" y="4630"/>
                  <a:pt x="4278" y="4655"/>
                </a:cubicBezTo>
                <a:close/>
                <a:moveTo>
                  <a:pt x="17218" y="4670"/>
                </a:moveTo>
                <a:cubicBezTo>
                  <a:pt x="16835" y="4710"/>
                  <a:pt x="16450" y="4990"/>
                  <a:pt x="16136" y="5530"/>
                </a:cubicBezTo>
                <a:cubicBezTo>
                  <a:pt x="15640" y="6384"/>
                  <a:pt x="15555" y="7937"/>
                  <a:pt x="15947" y="8999"/>
                </a:cubicBezTo>
                <a:cubicBezTo>
                  <a:pt x="16184" y="9642"/>
                  <a:pt x="16465" y="9996"/>
                  <a:pt x="16910" y="10212"/>
                </a:cubicBezTo>
                <a:cubicBezTo>
                  <a:pt x="16989" y="10251"/>
                  <a:pt x="17223" y="10270"/>
                  <a:pt x="17428" y="10253"/>
                </a:cubicBezTo>
                <a:cubicBezTo>
                  <a:pt x="17747" y="10227"/>
                  <a:pt x="17844" y="10179"/>
                  <a:pt x="18109" y="9921"/>
                </a:cubicBezTo>
                <a:cubicBezTo>
                  <a:pt x="18468" y="9574"/>
                  <a:pt x="18635" y="9259"/>
                  <a:pt x="18802" y="8620"/>
                </a:cubicBezTo>
                <a:cubicBezTo>
                  <a:pt x="18975" y="7959"/>
                  <a:pt x="18975" y="7016"/>
                  <a:pt x="18802" y="6362"/>
                </a:cubicBezTo>
                <a:cubicBezTo>
                  <a:pt x="18495" y="5203"/>
                  <a:pt x="17858" y="4604"/>
                  <a:pt x="17218" y="4670"/>
                </a:cubicBezTo>
                <a:close/>
                <a:moveTo>
                  <a:pt x="10898" y="8042"/>
                </a:moveTo>
                <a:cubicBezTo>
                  <a:pt x="8014" y="8042"/>
                  <a:pt x="7118" y="8066"/>
                  <a:pt x="7029" y="8145"/>
                </a:cubicBezTo>
                <a:cubicBezTo>
                  <a:pt x="6966" y="8202"/>
                  <a:pt x="6869" y="8353"/>
                  <a:pt x="6813" y="8483"/>
                </a:cubicBezTo>
                <a:cubicBezTo>
                  <a:pt x="6714" y="8714"/>
                  <a:pt x="6711" y="8799"/>
                  <a:pt x="6698" y="13030"/>
                </a:cubicBezTo>
                <a:cubicBezTo>
                  <a:pt x="6682" y="17810"/>
                  <a:pt x="6685" y="17851"/>
                  <a:pt x="6972" y="18185"/>
                </a:cubicBezTo>
                <a:lnTo>
                  <a:pt x="7134" y="18375"/>
                </a:lnTo>
                <a:lnTo>
                  <a:pt x="10892" y="18375"/>
                </a:lnTo>
                <a:cubicBezTo>
                  <a:pt x="13779" y="18374"/>
                  <a:pt x="14677" y="18351"/>
                  <a:pt x="14766" y="18272"/>
                </a:cubicBezTo>
                <a:cubicBezTo>
                  <a:pt x="14829" y="18216"/>
                  <a:pt x="14927" y="18061"/>
                  <a:pt x="14982" y="17931"/>
                </a:cubicBezTo>
                <a:cubicBezTo>
                  <a:pt x="15082" y="17699"/>
                  <a:pt x="15083" y="17637"/>
                  <a:pt x="15083" y="13209"/>
                </a:cubicBezTo>
                <a:cubicBezTo>
                  <a:pt x="15083" y="8780"/>
                  <a:pt x="15082" y="8715"/>
                  <a:pt x="14982" y="8483"/>
                </a:cubicBezTo>
                <a:cubicBezTo>
                  <a:pt x="14927" y="8353"/>
                  <a:pt x="14829" y="8202"/>
                  <a:pt x="14766" y="8145"/>
                </a:cubicBezTo>
                <a:cubicBezTo>
                  <a:pt x="14677" y="8066"/>
                  <a:pt x="13781" y="8042"/>
                  <a:pt x="10898" y="8042"/>
                </a:cubicBezTo>
                <a:close/>
                <a:moveTo>
                  <a:pt x="19332" y="9834"/>
                </a:moveTo>
                <a:cubicBezTo>
                  <a:pt x="18712" y="9808"/>
                  <a:pt x="18091" y="10384"/>
                  <a:pt x="17808" y="11448"/>
                </a:cubicBezTo>
                <a:cubicBezTo>
                  <a:pt x="17704" y="11839"/>
                  <a:pt x="17684" y="12034"/>
                  <a:pt x="17684" y="12664"/>
                </a:cubicBezTo>
                <a:cubicBezTo>
                  <a:pt x="17683" y="13293"/>
                  <a:pt x="17703" y="13482"/>
                  <a:pt x="17801" y="13818"/>
                </a:cubicBezTo>
                <a:cubicBezTo>
                  <a:pt x="18023" y="14583"/>
                  <a:pt x="18292" y="14999"/>
                  <a:pt x="18787" y="15345"/>
                </a:cubicBezTo>
                <a:cubicBezTo>
                  <a:pt x="18867" y="15400"/>
                  <a:pt x="19105" y="15441"/>
                  <a:pt x="19317" y="15432"/>
                </a:cubicBezTo>
                <a:cubicBezTo>
                  <a:pt x="19646" y="15420"/>
                  <a:pt x="19751" y="15377"/>
                  <a:pt x="20023" y="15145"/>
                </a:cubicBezTo>
                <a:cubicBezTo>
                  <a:pt x="20606" y="14646"/>
                  <a:pt x="20890" y="13837"/>
                  <a:pt x="20890" y="12668"/>
                </a:cubicBezTo>
                <a:cubicBezTo>
                  <a:pt x="20890" y="11756"/>
                  <a:pt x="20736" y="11125"/>
                  <a:pt x="20376" y="10556"/>
                </a:cubicBezTo>
                <a:cubicBezTo>
                  <a:pt x="20076" y="10082"/>
                  <a:pt x="19704" y="9849"/>
                  <a:pt x="19332" y="9834"/>
                </a:cubicBezTo>
                <a:close/>
                <a:moveTo>
                  <a:pt x="2168" y="9846"/>
                </a:moveTo>
                <a:cubicBezTo>
                  <a:pt x="2034" y="9867"/>
                  <a:pt x="1900" y="9917"/>
                  <a:pt x="1765" y="9997"/>
                </a:cubicBezTo>
                <a:cubicBezTo>
                  <a:pt x="1447" y="10184"/>
                  <a:pt x="1030" y="10777"/>
                  <a:pt x="909" y="11216"/>
                </a:cubicBezTo>
                <a:cubicBezTo>
                  <a:pt x="866" y="11371"/>
                  <a:pt x="803" y="11605"/>
                  <a:pt x="766" y="11735"/>
                </a:cubicBezTo>
                <a:cubicBezTo>
                  <a:pt x="669" y="12089"/>
                  <a:pt x="679" y="13171"/>
                  <a:pt x="784" y="13618"/>
                </a:cubicBezTo>
                <a:cubicBezTo>
                  <a:pt x="978" y="14438"/>
                  <a:pt x="1291" y="14973"/>
                  <a:pt x="1762" y="15292"/>
                </a:cubicBezTo>
                <a:cubicBezTo>
                  <a:pt x="2170" y="15568"/>
                  <a:pt x="2790" y="15470"/>
                  <a:pt x="3159" y="15073"/>
                </a:cubicBezTo>
                <a:cubicBezTo>
                  <a:pt x="3657" y="14537"/>
                  <a:pt x="3943" y="13646"/>
                  <a:pt x="3944" y="12624"/>
                </a:cubicBezTo>
                <a:cubicBezTo>
                  <a:pt x="3946" y="10935"/>
                  <a:pt x="3100" y="9702"/>
                  <a:pt x="2168" y="9846"/>
                </a:cubicBezTo>
                <a:close/>
                <a:moveTo>
                  <a:pt x="20066" y="15908"/>
                </a:moveTo>
                <a:cubicBezTo>
                  <a:pt x="19328" y="15845"/>
                  <a:pt x="18582" y="16791"/>
                  <a:pt x="18425" y="18103"/>
                </a:cubicBezTo>
                <a:cubicBezTo>
                  <a:pt x="18250" y="19566"/>
                  <a:pt x="18676" y="20911"/>
                  <a:pt x="19474" y="21412"/>
                </a:cubicBezTo>
                <a:cubicBezTo>
                  <a:pt x="19733" y="21575"/>
                  <a:pt x="20282" y="21573"/>
                  <a:pt x="20542" y="21406"/>
                </a:cubicBezTo>
                <a:cubicBezTo>
                  <a:pt x="20999" y="21113"/>
                  <a:pt x="21381" y="20468"/>
                  <a:pt x="21532" y="19736"/>
                </a:cubicBezTo>
                <a:cubicBezTo>
                  <a:pt x="21568" y="19562"/>
                  <a:pt x="21598" y="19100"/>
                  <a:pt x="21599" y="18710"/>
                </a:cubicBezTo>
                <a:cubicBezTo>
                  <a:pt x="21600" y="18136"/>
                  <a:pt x="21579" y="17920"/>
                  <a:pt x="21487" y="17578"/>
                </a:cubicBezTo>
                <a:cubicBezTo>
                  <a:pt x="21267" y="16760"/>
                  <a:pt x="20927" y="16274"/>
                  <a:pt x="20380" y="15998"/>
                </a:cubicBezTo>
                <a:cubicBezTo>
                  <a:pt x="20276" y="15946"/>
                  <a:pt x="20171" y="15917"/>
                  <a:pt x="20066" y="15908"/>
                </a:cubicBezTo>
                <a:close/>
                <a:moveTo>
                  <a:pt x="1636" y="15933"/>
                </a:moveTo>
                <a:cubicBezTo>
                  <a:pt x="707" y="15928"/>
                  <a:pt x="0" y="17147"/>
                  <a:pt x="0" y="18751"/>
                </a:cubicBezTo>
                <a:cubicBezTo>
                  <a:pt x="0" y="19955"/>
                  <a:pt x="428" y="20992"/>
                  <a:pt x="1096" y="21412"/>
                </a:cubicBezTo>
                <a:cubicBezTo>
                  <a:pt x="1349" y="21571"/>
                  <a:pt x="1864" y="21571"/>
                  <a:pt x="2144" y="21409"/>
                </a:cubicBezTo>
                <a:cubicBezTo>
                  <a:pt x="2677" y="21103"/>
                  <a:pt x="3049" y="20383"/>
                  <a:pt x="3201" y="19367"/>
                </a:cubicBezTo>
                <a:cubicBezTo>
                  <a:pt x="3458" y="17649"/>
                  <a:pt x="2677" y="15938"/>
                  <a:pt x="1636" y="15933"/>
                </a:cubicBezTo>
                <a:close/>
                <a:moveTo>
                  <a:pt x="8303" y="19461"/>
                </a:moveTo>
                <a:cubicBezTo>
                  <a:pt x="6599" y="19461"/>
                  <a:pt x="6305" y="19479"/>
                  <a:pt x="6254" y="19586"/>
                </a:cubicBezTo>
                <a:cubicBezTo>
                  <a:pt x="6205" y="19688"/>
                  <a:pt x="6234" y="19849"/>
                  <a:pt x="6405" y="20474"/>
                </a:cubicBezTo>
                <a:cubicBezTo>
                  <a:pt x="6591" y="21151"/>
                  <a:pt x="6637" y="21256"/>
                  <a:pt x="6808" y="21390"/>
                </a:cubicBezTo>
                <a:cubicBezTo>
                  <a:pt x="6989" y="21533"/>
                  <a:pt x="7232" y="21542"/>
                  <a:pt x="10921" y="21544"/>
                </a:cubicBezTo>
                <a:cubicBezTo>
                  <a:pt x="14560" y="21545"/>
                  <a:pt x="14855" y="21535"/>
                  <a:pt x="15009" y="21400"/>
                </a:cubicBezTo>
                <a:cubicBezTo>
                  <a:pt x="15140" y="21285"/>
                  <a:pt x="15220" y="21100"/>
                  <a:pt x="15383" y="20543"/>
                </a:cubicBezTo>
                <a:cubicBezTo>
                  <a:pt x="15717" y="19397"/>
                  <a:pt x="15899" y="19501"/>
                  <a:pt x="13543" y="19501"/>
                </a:cubicBezTo>
                <a:lnTo>
                  <a:pt x="11522" y="19501"/>
                </a:lnTo>
                <a:lnTo>
                  <a:pt x="11498" y="19961"/>
                </a:lnTo>
                <a:lnTo>
                  <a:pt x="11475" y="20418"/>
                </a:lnTo>
                <a:lnTo>
                  <a:pt x="10898" y="20418"/>
                </a:lnTo>
                <a:lnTo>
                  <a:pt x="10321" y="20418"/>
                </a:lnTo>
                <a:lnTo>
                  <a:pt x="10306" y="19939"/>
                </a:lnTo>
                <a:lnTo>
                  <a:pt x="10292" y="19461"/>
                </a:lnTo>
                <a:lnTo>
                  <a:pt x="8303" y="19461"/>
                </a:lnTo>
                <a:close/>
              </a:path>
            </a:pathLst>
          </a:custGeom>
          <a:ln w="25400">
            <a:miter lim="400000"/>
          </a:ln>
          <a:effectLst>
            <a:outerShdw sx="100000" sy="100000" kx="0" ky="0" algn="b" rotWithShape="0" blurRad="254000" dist="127000" dir="5400000">
              <a:srgbClr val="000000">
                <a:alpha val="7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path" nodeType="afterEffect" presetSubtype="0" presetID="-1" grpId="1" accel="50000" decel="50000" fill="hold">
                                  <p:stCondLst>
                                    <p:cond delay="0"/>
                                  </p:stCondLst>
                                  <p:childTnLst>
                                    <p:animMotion path="M 0.000000 0.000000 L 0.308784 -0.473820" origin="layout" pathEditMode="relative">
                                      <p:cBhvr>
                                        <p:cTn id="6" dur="1000" fill="hold"/>
                                        <p:tgtEl>
                                          <p:spTgt spid="205"/>
                                        </p:tgtEl>
                                        <p:attrNameLst>
                                          <p:attrName>ppt_x</p:attrName>
                                          <p:attrName>ppt_y</p:attrName>
                                        </p:attrNameLst>
                                      </p:cBhvr>
                                    </p:animMotion>
                                  </p:childTnLst>
                                </p:cTn>
                              </p:par>
                            </p:childTnLst>
                          </p:cTn>
                        </p:par>
                        <p:par>
                          <p:cTn id="7" fill="hold">
                            <p:stCondLst>
                              <p:cond delay="0"/>
                            </p:stCondLst>
                            <p:childTnLst>
                              <p:par>
                                <p:cTn id="8" presetClass="emph" nodeType="withEffect" presetSubtype="0" presetID="26" grpId="2" fill="hold">
                                  <p:stCondLst>
                                    <p:cond delay="0"/>
                                  </p:stCondLst>
                                  <p:childTnLst>
                                    <p:animEffect filter="fade" transition="out">
                                      <p:cBhvr>
                                        <p:cTn id="9" dur="1000" fill="hold" tmFilter="0, 0; .2, .5; .8, .5; 1, 0"/>
                                        <p:tgtEl>
                                          <p:spTgt spid="205"/>
                                        </p:tgtEl>
                                      </p:cBhvr>
                                    </p:animEffect>
                                    <p:animScale>
                                      <p:cBhvr>
                                        <p:cTn id="10" dur="500" fill="hold" autoRev="1"/>
                                        <p:tgtEl>
                                          <p:spTgt spid="205"/>
                                        </p:tgtEl>
                                      </p:cBhvr>
                                      <p:by x="105000" y="105000"/>
                                    </p:animScale>
                                  </p:childTnLst>
                                </p:cTn>
                              </p:par>
                            </p:childTnLst>
                          </p:cTn>
                        </p:par>
                        <p:par>
                          <p:cTn id="11" fill="hold">
                            <p:stCondLst>
                              <p:cond delay="0"/>
                            </p:stCondLst>
                            <p:childTnLst>
                              <p:par>
                                <p:cTn id="12" presetClass="emph" nodeType="withEffect" presetSubtype="0" presetID="6" grpId="3" accel="50000" decel="50000" fill="hold">
                                  <p:stCondLst>
                                    <p:cond delay="0"/>
                                  </p:stCondLst>
                                  <p:childTnLst>
                                    <p:animScale>
                                      <p:cBhvr>
                                        <p:cTn id="13" dur="1000" fill="hold"/>
                                        <p:tgtEl>
                                          <p:spTgt spid="205"/>
                                        </p:tgtEl>
                                      </p:cBhvr>
                                      <p:by x="81481" y="81481"/>
                                    </p:animScale>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32" presetID="4" grpId="4" fill="hold">
                                  <p:stCondLst>
                                    <p:cond delay="0"/>
                                  </p:stCondLst>
                                  <p:iterate type="el" backwards="0">
                                    <p:tmAbs val="0"/>
                                  </p:iterate>
                                  <p:childTnLst>
                                    <p:set>
                                      <p:cBhvr>
                                        <p:cTn id="17" fill="hold"/>
                                        <p:tgtEl>
                                          <p:spTgt spid="206"/>
                                        </p:tgtEl>
                                        <p:attrNameLst>
                                          <p:attrName>style.visibility</p:attrName>
                                        </p:attrNameLst>
                                      </p:cBhvr>
                                      <p:to>
                                        <p:strVal val="visible"/>
                                      </p:to>
                                    </p:set>
                                    <p:animEffect filter="box(out)" transition="in">
                                      <p:cBhvr>
                                        <p:cTn id="18" dur="500"/>
                                        <p:tgtEl>
                                          <p:spTgt spid="206"/>
                                        </p:tgtEl>
                                      </p:cBhvr>
                                    </p:animEffect>
                                  </p:childTnLst>
                                </p:cTn>
                              </p:par>
                            </p:childTnLst>
                          </p:cTn>
                        </p:par>
                        <p:par>
                          <p:cTn id="19" fill="hold">
                            <p:stCondLst>
                              <p:cond delay="500"/>
                            </p:stCondLst>
                            <p:childTnLst>
                              <p:par>
                                <p:cTn id="20" presetClass="entr" nodeType="afterEffect" presetSubtype="32" presetID="4" grpId="5" fill="hold">
                                  <p:stCondLst>
                                    <p:cond delay="0"/>
                                  </p:stCondLst>
                                  <p:iterate type="el" backwards="0">
                                    <p:tmAbs val="0"/>
                                  </p:iterate>
                                  <p:childTnLst>
                                    <p:set>
                                      <p:cBhvr>
                                        <p:cTn id="21" fill="hold"/>
                                        <p:tgtEl>
                                          <p:spTgt spid="204"/>
                                        </p:tgtEl>
                                        <p:attrNameLst>
                                          <p:attrName>style.visibility</p:attrName>
                                        </p:attrNameLst>
                                      </p:cBhvr>
                                      <p:to>
                                        <p:strVal val="visible"/>
                                      </p:to>
                                    </p:set>
                                    <p:animEffect filter="box(out)" transition="in">
                                      <p:cBhvr>
                                        <p:cTn id="22" dur="500"/>
                                        <p:tgtEl>
                                          <p:spTgt spid="204"/>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5" presetID="3" grpId="6" fill="hold">
                                  <p:stCondLst>
                                    <p:cond delay="0"/>
                                  </p:stCondLst>
                                  <p:iterate type="el" backwards="0">
                                    <p:tmAbs val="0"/>
                                  </p:iterate>
                                  <p:childTnLst>
                                    <p:set>
                                      <p:cBhvr>
                                        <p:cTn id="26" fill="hold"/>
                                        <p:tgtEl>
                                          <p:spTgt spid="208"/>
                                        </p:tgtEl>
                                        <p:attrNameLst>
                                          <p:attrName>style.visibility</p:attrName>
                                        </p:attrNameLst>
                                      </p:cBhvr>
                                      <p:to>
                                        <p:strVal val="visible"/>
                                      </p:to>
                                    </p:set>
                                    <p:animEffect filter="blinds(vertical)" transition="in">
                                      <p:cBhvr>
                                        <p:cTn id="27" dur="1000"/>
                                        <p:tgtEl>
                                          <p:spTgt spid="208"/>
                                        </p:tgtEl>
                                      </p:cBhvr>
                                    </p:animEffect>
                                  </p:childTnLst>
                                </p:cTn>
                              </p:par>
                            </p:childTnLst>
                          </p:cTn>
                        </p:par>
                        <p:par>
                          <p:cTn id="28" fill="hold">
                            <p:stCondLst>
                              <p:cond delay="1000"/>
                            </p:stCondLst>
                            <p:childTnLst>
                              <p:par>
                                <p:cTn id="29" presetClass="entr" nodeType="afterEffect" presetSubtype="5" presetID="3" grpId="7" fill="hold">
                                  <p:stCondLst>
                                    <p:cond delay="0"/>
                                  </p:stCondLst>
                                  <p:iterate type="el" backwards="0">
                                    <p:tmAbs val="0"/>
                                  </p:iterate>
                                  <p:childTnLst>
                                    <p:set>
                                      <p:cBhvr>
                                        <p:cTn id="30" fill="hold"/>
                                        <p:tgtEl>
                                          <p:spTgt spid="207"/>
                                        </p:tgtEl>
                                        <p:attrNameLst>
                                          <p:attrName>style.visibility</p:attrName>
                                        </p:attrNameLst>
                                      </p:cBhvr>
                                      <p:to>
                                        <p:strVal val="visible"/>
                                      </p:to>
                                    </p:set>
                                    <p:animEffect filter="blinds(vertical)" transition="in">
                                      <p:cBhvr>
                                        <p:cTn id="31" dur="1000"/>
                                        <p:tgtEl>
                                          <p:spTgt spid="207"/>
                                        </p:tgtEl>
                                      </p:cBhvr>
                                    </p:animEffect>
                                  </p:childTnLst>
                                </p:cTn>
                              </p:par>
                            </p:childTnLst>
                          </p:cTn>
                        </p:par>
                        <p:par>
                          <p:cTn id="32" fill="hold">
                            <p:stCondLst>
                              <p:cond delay="2000"/>
                            </p:stCondLst>
                            <p:childTnLst>
                              <p:par>
                                <p:cTn id="33" presetClass="entr" nodeType="afterEffect" presetSubtype="5" presetID="3" grpId="8" fill="hold">
                                  <p:stCondLst>
                                    <p:cond delay="0"/>
                                  </p:stCondLst>
                                  <p:iterate type="el" backwards="0">
                                    <p:tmAbs val="0"/>
                                  </p:iterate>
                                  <p:childTnLst>
                                    <p:set>
                                      <p:cBhvr>
                                        <p:cTn id="34" fill="hold"/>
                                        <p:tgtEl>
                                          <p:spTgt spid="210"/>
                                        </p:tgtEl>
                                        <p:attrNameLst>
                                          <p:attrName>style.visibility</p:attrName>
                                        </p:attrNameLst>
                                      </p:cBhvr>
                                      <p:to>
                                        <p:strVal val="visible"/>
                                      </p:to>
                                    </p:set>
                                    <p:animEffect filter="blinds(vertical)" transition="in">
                                      <p:cBhvr>
                                        <p:cTn id="35" dur="1000"/>
                                        <p:tgtEl>
                                          <p:spTgt spid="210"/>
                                        </p:tgtEl>
                                      </p:cBhvr>
                                    </p:animEffect>
                                  </p:childTnLst>
                                </p:cTn>
                              </p:par>
                            </p:childTnLst>
                          </p:cTn>
                        </p:par>
                        <p:par>
                          <p:cTn id="36" fill="hold">
                            <p:stCondLst>
                              <p:cond delay="3000"/>
                            </p:stCondLst>
                            <p:childTnLst>
                              <p:par>
                                <p:cTn id="37" presetClass="entr" nodeType="afterEffect" presetSubtype="5" presetID="3" grpId="9" fill="hold">
                                  <p:stCondLst>
                                    <p:cond delay="0"/>
                                  </p:stCondLst>
                                  <p:iterate type="el" backwards="0">
                                    <p:tmAbs val="0"/>
                                  </p:iterate>
                                  <p:childTnLst>
                                    <p:set>
                                      <p:cBhvr>
                                        <p:cTn id="38" fill="hold"/>
                                        <p:tgtEl>
                                          <p:spTgt spid="211"/>
                                        </p:tgtEl>
                                        <p:attrNameLst>
                                          <p:attrName>style.visibility</p:attrName>
                                        </p:attrNameLst>
                                      </p:cBhvr>
                                      <p:to>
                                        <p:strVal val="visible"/>
                                      </p:to>
                                    </p:set>
                                    <p:animEffect filter="blinds(vertical)" transition="in">
                                      <p:cBhvr>
                                        <p:cTn id="39" dur="1000"/>
                                        <p:tgtEl>
                                          <p:spTgt spid="211"/>
                                        </p:tgtEl>
                                      </p:cBhvr>
                                    </p:animEffect>
                                  </p:childTnLst>
                                </p:cTn>
                              </p:par>
                            </p:childTnLst>
                          </p:cTn>
                        </p:par>
                        <p:par>
                          <p:cTn id="40" fill="hold">
                            <p:stCondLst>
                              <p:cond delay="4000"/>
                            </p:stCondLst>
                            <p:childTnLst>
                              <p:par>
                                <p:cTn id="41" presetClass="entr" nodeType="afterEffect" presetSubtype="5" presetID="3" grpId="10" fill="hold">
                                  <p:stCondLst>
                                    <p:cond delay="0"/>
                                  </p:stCondLst>
                                  <p:iterate type="el" backwards="0">
                                    <p:tmAbs val="0"/>
                                  </p:iterate>
                                  <p:childTnLst>
                                    <p:set>
                                      <p:cBhvr>
                                        <p:cTn id="42" fill="hold"/>
                                        <p:tgtEl>
                                          <p:spTgt spid="209"/>
                                        </p:tgtEl>
                                        <p:attrNameLst>
                                          <p:attrName>style.visibility</p:attrName>
                                        </p:attrNameLst>
                                      </p:cBhvr>
                                      <p:to>
                                        <p:strVal val="visible"/>
                                      </p:to>
                                    </p:set>
                                    <p:animEffect filter="blinds(vertical)" transition="in">
                                      <p:cBhvr>
                                        <p:cTn id="43" dur="1000"/>
                                        <p:tgtEl>
                                          <p:spTgt spid="209"/>
                                        </p:tgtEl>
                                      </p:cBhvr>
                                    </p:animEffect>
                                  </p:childTnLst>
                                </p:cTn>
                              </p:par>
                            </p:childTnLst>
                          </p:cTn>
                        </p:par>
                        <p:par>
                          <p:cTn id="44" fill="hold">
                            <p:stCondLst>
                              <p:cond delay="5000"/>
                            </p:stCondLst>
                            <p:childTnLst>
                              <p:par>
                                <p:cTn id="45" presetClass="entr" nodeType="afterEffect" presetSubtype="5" presetID="3" grpId="11" fill="hold">
                                  <p:stCondLst>
                                    <p:cond delay="0"/>
                                  </p:stCondLst>
                                  <p:iterate type="el" backwards="0">
                                    <p:tmAbs val="0"/>
                                  </p:iterate>
                                  <p:childTnLst>
                                    <p:set>
                                      <p:cBhvr>
                                        <p:cTn id="46" fill="hold"/>
                                        <p:tgtEl>
                                          <p:spTgt spid="212"/>
                                        </p:tgtEl>
                                        <p:attrNameLst>
                                          <p:attrName>style.visibility</p:attrName>
                                        </p:attrNameLst>
                                      </p:cBhvr>
                                      <p:to>
                                        <p:strVal val="visible"/>
                                      </p:to>
                                    </p:set>
                                    <p:animEffect filter="blinds(vertical)" transition="in">
                                      <p:cBhvr>
                                        <p:cTn id="47" dur="1000"/>
                                        <p:tgtEl>
                                          <p:spTgt spid="2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1" grpId="9"/>
      <p:bldP build="whole" bldLvl="1" animBg="1" rev="0" advAuto="0" spid="212" grpId="11"/>
      <p:bldP build="whole" bldLvl="1" animBg="1" rev="0" advAuto="0" spid="209" grpId="10"/>
      <p:bldP build="whole" bldLvl="1" animBg="1" rev="0" advAuto="0" spid="207" grpId="7"/>
      <p:bldP build="whole" bldLvl="1" animBg="1" rev="0" advAuto="0" spid="204" grpId="5"/>
      <p:bldP build="whole" bldLvl="1" animBg="1" rev="0" advAuto="0" spid="205" grpId="2"/>
      <p:bldP build="whole" bldLvl="1" animBg="1" rev="0" advAuto="0" spid="205" grpId="3"/>
      <p:bldP build="whole" bldLvl="1" animBg="1" rev="0" advAuto="0" spid="206" grpId="4"/>
      <p:bldP build="whole" bldLvl="1" animBg="1" rev="0" advAuto="0" spid="210" grpId="8"/>
      <p:bldP build="whole" bldLvl="1" animBg="1" rev="0" advAuto="0" spid="208" grpId="6"/>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6">
            <a:hueOff val="10811956"/>
            <a:satOff val="-58544"/>
            <a:lumOff val="-9736"/>
          </a:schemeClr>
        </a:solidFill>
      </p:bgPr>
    </p:bg>
    <p:spTree>
      <p:nvGrpSpPr>
        <p:cNvPr id="1" name=""/>
        <p:cNvGrpSpPr/>
        <p:nvPr/>
      </p:nvGrpSpPr>
      <p:grpSpPr>
        <a:xfrm>
          <a:off x="0" y="0"/>
          <a:ext cx="0" cy="0"/>
          <a:chOff x="0" y="0"/>
          <a:chExt cx="0" cy="0"/>
        </a:xfrm>
      </p:grpSpPr>
      <p:pic>
        <p:nvPicPr>
          <p:cNvPr id="215" name="Captura de pantalla 2016-05-17 a las 11.34.32 p.m..png"/>
          <p:cNvPicPr>
            <a:picLocks noChangeAspect="1"/>
          </p:cNvPicPr>
          <p:nvPr/>
        </p:nvPicPr>
        <p:blipFill>
          <a:blip r:embed="rId2">
            <a:extLst/>
          </a:blip>
          <a:srcRect l="0" t="2143" r="0" b="0"/>
          <a:stretch>
            <a:fillRect/>
          </a:stretch>
        </p:blipFill>
        <p:spPr>
          <a:xfrm>
            <a:off x="45016" y="8320792"/>
            <a:ext cx="1369935" cy="1376795"/>
          </a:xfrm>
          <a:custGeom>
            <a:avLst/>
            <a:gdLst/>
            <a:ahLst/>
            <a:cxnLst>
              <a:cxn ang="0">
                <a:pos x="wd2" y="hd2"/>
              </a:cxn>
              <a:cxn ang="5400000">
                <a:pos x="wd2" y="hd2"/>
              </a:cxn>
              <a:cxn ang="10800000">
                <a:pos x="wd2" y="hd2"/>
              </a:cxn>
              <a:cxn ang="16200000">
                <a:pos x="wd2" y="hd2"/>
              </a:cxn>
            </a:cxnLst>
            <a:rect l="0" t="0" r="r" b="b"/>
            <a:pathLst>
              <a:path w="21600" h="21588" fill="norm" stroke="1" extrusionOk="0">
                <a:moveTo>
                  <a:pt x="11495" y="27"/>
                </a:moveTo>
                <a:cubicBezTo>
                  <a:pt x="10805" y="-12"/>
                  <a:pt x="10076" y="-11"/>
                  <a:pt x="9549" y="45"/>
                </a:cubicBezTo>
                <a:cubicBezTo>
                  <a:pt x="8990" y="105"/>
                  <a:pt x="8256" y="235"/>
                  <a:pt x="8191" y="282"/>
                </a:cubicBezTo>
                <a:cubicBezTo>
                  <a:pt x="8165" y="301"/>
                  <a:pt x="8033" y="338"/>
                  <a:pt x="7903" y="369"/>
                </a:cubicBezTo>
                <a:cubicBezTo>
                  <a:pt x="7482" y="468"/>
                  <a:pt x="6917" y="657"/>
                  <a:pt x="6576" y="811"/>
                </a:cubicBezTo>
                <a:cubicBezTo>
                  <a:pt x="6030" y="1057"/>
                  <a:pt x="5158" y="1512"/>
                  <a:pt x="5056" y="1601"/>
                </a:cubicBezTo>
                <a:cubicBezTo>
                  <a:pt x="5004" y="1647"/>
                  <a:pt x="4830" y="1765"/>
                  <a:pt x="4674" y="1862"/>
                </a:cubicBezTo>
                <a:cubicBezTo>
                  <a:pt x="4357" y="2060"/>
                  <a:pt x="4133" y="2235"/>
                  <a:pt x="3792" y="2541"/>
                </a:cubicBezTo>
                <a:cubicBezTo>
                  <a:pt x="3665" y="2654"/>
                  <a:pt x="3560" y="2727"/>
                  <a:pt x="3560" y="2709"/>
                </a:cubicBezTo>
                <a:cubicBezTo>
                  <a:pt x="3560" y="2690"/>
                  <a:pt x="3508" y="2742"/>
                  <a:pt x="3441" y="2821"/>
                </a:cubicBezTo>
                <a:cubicBezTo>
                  <a:pt x="3375" y="2899"/>
                  <a:pt x="3274" y="2978"/>
                  <a:pt x="3222" y="2995"/>
                </a:cubicBezTo>
                <a:cubicBezTo>
                  <a:pt x="3171" y="3011"/>
                  <a:pt x="3135" y="3045"/>
                  <a:pt x="3141" y="3076"/>
                </a:cubicBezTo>
                <a:cubicBezTo>
                  <a:pt x="3147" y="3106"/>
                  <a:pt x="2991" y="3301"/>
                  <a:pt x="2797" y="3505"/>
                </a:cubicBezTo>
                <a:cubicBezTo>
                  <a:pt x="2603" y="3709"/>
                  <a:pt x="2427" y="3910"/>
                  <a:pt x="2403" y="3953"/>
                </a:cubicBezTo>
                <a:cubicBezTo>
                  <a:pt x="2378" y="3996"/>
                  <a:pt x="2256" y="4158"/>
                  <a:pt x="2134" y="4314"/>
                </a:cubicBezTo>
                <a:cubicBezTo>
                  <a:pt x="2011" y="4470"/>
                  <a:pt x="1880" y="4659"/>
                  <a:pt x="1840" y="4737"/>
                </a:cubicBezTo>
                <a:cubicBezTo>
                  <a:pt x="1799" y="4816"/>
                  <a:pt x="1690" y="4994"/>
                  <a:pt x="1596" y="5135"/>
                </a:cubicBezTo>
                <a:cubicBezTo>
                  <a:pt x="1502" y="5277"/>
                  <a:pt x="1412" y="5438"/>
                  <a:pt x="1395" y="5490"/>
                </a:cubicBezTo>
                <a:cubicBezTo>
                  <a:pt x="1379" y="5542"/>
                  <a:pt x="1323" y="5636"/>
                  <a:pt x="1276" y="5702"/>
                </a:cubicBezTo>
                <a:cubicBezTo>
                  <a:pt x="1230" y="5767"/>
                  <a:pt x="1121" y="6011"/>
                  <a:pt x="1026" y="6243"/>
                </a:cubicBezTo>
                <a:cubicBezTo>
                  <a:pt x="932" y="6475"/>
                  <a:pt x="829" y="6711"/>
                  <a:pt x="801" y="6759"/>
                </a:cubicBezTo>
                <a:cubicBezTo>
                  <a:pt x="724" y="6895"/>
                  <a:pt x="529" y="7559"/>
                  <a:pt x="419" y="8060"/>
                </a:cubicBezTo>
                <a:cubicBezTo>
                  <a:pt x="365" y="8306"/>
                  <a:pt x="288" y="8644"/>
                  <a:pt x="250" y="8813"/>
                </a:cubicBezTo>
                <a:cubicBezTo>
                  <a:pt x="97" y="9502"/>
                  <a:pt x="126" y="11698"/>
                  <a:pt x="294" y="12372"/>
                </a:cubicBezTo>
                <a:cubicBezTo>
                  <a:pt x="320" y="12476"/>
                  <a:pt x="339" y="12608"/>
                  <a:pt x="338" y="12665"/>
                </a:cubicBezTo>
                <a:cubicBezTo>
                  <a:pt x="336" y="12722"/>
                  <a:pt x="356" y="12780"/>
                  <a:pt x="382" y="12795"/>
                </a:cubicBezTo>
                <a:cubicBezTo>
                  <a:pt x="407" y="12811"/>
                  <a:pt x="425" y="12861"/>
                  <a:pt x="425" y="12907"/>
                </a:cubicBezTo>
                <a:cubicBezTo>
                  <a:pt x="425" y="13039"/>
                  <a:pt x="715" y="14015"/>
                  <a:pt x="776" y="14090"/>
                </a:cubicBezTo>
                <a:cubicBezTo>
                  <a:pt x="806" y="14126"/>
                  <a:pt x="829" y="14168"/>
                  <a:pt x="826" y="14183"/>
                </a:cubicBezTo>
                <a:cubicBezTo>
                  <a:pt x="820" y="14212"/>
                  <a:pt x="824" y="14233"/>
                  <a:pt x="989" y="14644"/>
                </a:cubicBezTo>
                <a:cubicBezTo>
                  <a:pt x="1126" y="14985"/>
                  <a:pt x="1405" y="15530"/>
                  <a:pt x="1596" y="15826"/>
                </a:cubicBezTo>
                <a:cubicBezTo>
                  <a:pt x="1683" y="15962"/>
                  <a:pt x="1758" y="16087"/>
                  <a:pt x="1758" y="16106"/>
                </a:cubicBezTo>
                <a:cubicBezTo>
                  <a:pt x="1758" y="16125"/>
                  <a:pt x="1841" y="16250"/>
                  <a:pt x="1940" y="16380"/>
                </a:cubicBezTo>
                <a:cubicBezTo>
                  <a:pt x="2243" y="16777"/>
                  <a:pt x="2372" y="16979"/>
                  <a:pt x="2346" y="17021"/>
                </a:cubicBezTo>
                <a:cubicBezTo>
                  <a:pt x="2333" y="17042"/>
                  <a:pt x="2371" y="17084"/>
                  <a:pt x="2434" y="17108"/>
                </a:cubicBezTo>
                <a:cubicBezTo>
                  <a:pt x="2575" y="17161"/>
                  <a:pt x="2764" y="17383"/>
                  <a:pt x="2722" y="17450"/>
                </a:cubicBezTo>
                <a:cubicBezTo>
                  <a:pt x="2705" y="17477"/>
                  <a:pt x="2713" y="17486"/>
                  <a:pt x="2741" y="17469"/>
                </a:cubicBezTo>
                <a:cubicBezTo>
                  <a:pt x="2808" y="17427"/>
                  <a:pt x="3092" y="17771"/>
                  <a:pt x="3060" y="17854"/>
                </a:cubicBezTo>
                <a:cubicBezTo>
                  <a:pt x="3044" y="17896"/>
                  <a:pt x="3058" y="17909"/>
                  <a:pt x="3104" y="17892"/>
                </a:cubicBezTo>
                <a:cubicBezTo>
                  <a:pt x="3191" y="17858"/>
                  <a:pt x="4010" y="18588"/>
                  <a:pt x="4011" y="18701"/>
                </a:cubicBezTo>
                <a:cubicBezTo>
                  <a:pt x="4011" y="18754"/>
                  <a:pt x="4051" y="18780"/>
                  <a:pt x="4136" y="18782"/>
                </a:cubicBezTo>
                <a:cubicBezTo>
                  <a:pt x="4205" y="18783"/>
                  <a:pt x="4295" y="18811"/>
                  <a:pt x="4330" y="18838"/>
                </a:cubicBezTo>
                <a:cubicBezTo>
                  <a:pt x="4365" y="18864"/>
                  <a:pt x="4547" y="18999"/>
                  <a:pt x="4737" y="19136"/>
                </a:cubicBezTo>
                <a:cubicBezTo>
                  <a:pt x="4926" y="19274"/>
                  <a:pt x="5081" y="19404"/>
                  <a:pt x="5081" y="19429"/>
                </a:cubicBezTo>
                <a:cubicBezTo>
                  <a:pt x="5081" y="19454"/>
                  <a:pt x="5110" y="19463"/>
                  <a:pt x="5150" y="19447"/>
                </a:cubicBezTo>
                <a:cubicBezTo>
                  <a:pt x="5190" y="19432"/>
                  <a:pt x="5236" y="19448"/>
                  <a:pt x="5250" y="19485"/>
                </a:cubicBezTo>
                <a:cubicBezTo>
                  <a:pt x="5264" y="19521"/>
                  <a:pt x="5324" y="19563"/>
                  <a:pt x="5381" y="19578"/>
                </a:cubicBezTo>
                <a:cubicBezTo>
                  <a:pt x="5438" y="19593"/>
                  <a:pt x="5559" y="19651"/>
                  <a:pt x="5650" y="19709"/>
                </a:cubicBezTo>
                <a:cubicBezTo>
                  <a:pt x="5742" y="19766"/>
                  <a:pt x="5830" y="19813"/>
                  <a:pt x="5851" y="19815"/>
                </a:cubicBezTo>
                <a:cubicBezTo>
                  <a:pt x="5871" y="19816"/>
                  <a:pt x="5905" y="19849"/>
                  <a:pt x="5926" y="19883"/>
                </a:cubicBezTo>
                <a:cubicBezTo>
                  <a:pt x="5947" y="19917"/>
                  <a:pt x="5983" y="19939"/>
                  <a:pt x="6007" y="19933"/>
                </a:cubicBezTo>
                <a:cubicBezTo>
                  <a:pt x="6031" y="19926"/>
                  <a:pt x="6151" y="19960"/>
                  <a:pt x="6270" y="20014"/>
                </a:cubicBezTo>
                <a:cubicBezTo>
                  <a:pt x="6389" y="20067"/>
                  <a:pt x="6567" y="20136"/>
                  <a:pt x="6670" y="20169"/>
                </a:cubicBezTo>
                <a:cubicBezTo>
                  <a:pt x="6773" y="20202"/>
                  <a:pt x="6949" y="20270"/>
                  <a:pt x="7058" y="20319"/>
                </a:cubicBezTo>
                <a:cubicBezTo>
                  <a:pt x="7167" y="20367"/>
                  <a:pt x="7453" y="20464"/>
                  <a:pt x="7696" y="20530"/>
                </a:cubicBezTo>
                <a:cubicBezTo>
                  <a:pt x="7940" y="20597"/>
                  <a:pt x="8182" y="20673"/>
                  <a:pt x="8228" y="20698"/>
                </a:cubicBezTo>
                <a:cubicBezTo>
                  <a:pt x="8275" y="20724"/>
                  <a:pt x="8327" y="20729"/>
                  <a:pt x="8347" y="20717"/>
                </a:cubicBezTo>
                <a:cubicBezTo>
                  <a:pt x="8367" y="20704"/>
                  <a:pt x="8577" y="20741"/>
                  <a:pt x="8810" y="20792"/>
                </a:cubicBezTo>
                <a:cubicBezTo>
                  <a:pt x="9044" y="20842"/>
                  <a:pt x="9402" y="20900"/>
                  <a:pt x="9611" y="20922"/>
                </a:cubicBezTo>
                <a:cubicBezTo>
                  <a:pt x="10387" y="21004"/>
                  <a:pt x="12133" y="20958"/>
                  <a:pt x="12439" y="20848"/>
                </a:cubicBezTo>
                <a:cubicBezTo>
                  <a:pt x="12479" y="20833"/>
                  <a:pt x="12574" y="20814"/>
                  <a:pt x="12652" y="20804"/>
                </a:cubicBezTo>
                <a:cubicBezTo>
                  <a:pt x="12807" y="20785"/>
                  <a:pt x="12898" y="20766"/>
                  <a:pt x="13009" y="20729"/>
                </a:cubicBezTo>
                <a:cubicBezTo>
                  <a:pt x="13048" y="20716"/>
                  <a:pt x="13280" y="20657"/>
                  <a:pt x="13528" y="20599"/>
                </a:cubicBezTo>
                <a:cubicBezTo>
                  <a:pt x="14041" y="20477"/>
                  <a:pt x="14369" y="20380"/>
                  <a:pt x="14492" y="20312"/>
                </a:cubicBezTo>
                <a:cubicBezTo>
                  <a:pt x="14538" y="20287"/>
                  <a:pt x="14695" y="20218"/>
                  <a:pt x="14842" y="20163"/>
                </a:cubicBezTo>
                <a:cubicBezTo>
                  <a:pt x="15217" y="20024"/>
                  <a:pt x="16128" y="19559"/>
                  <a:pt x="16469" y="19329"/>
                </a:cubicBezTo>
                <a:cubicBezTo>
                  <a:pt x="16626" y="19223"/>
                  <a:pt x="16765" y="19136"/>
                  <a:pt x="16782" y="19136"/>
                </a:cubicBezTo>
                <a:cubicBezTo>
                  <a:pt x="16799" y="19136"/>
                  <a:pt x="16900" y="19059"/>
                  <a:pt x="17007" y="18968"/>
                </a:cubicBezTo>
                <a:cubicBezTo>
                  <a:pt x="17114" y="18877"/>
                  <a:pt x="17236" y="18812"/>
                  <a:pt x="17276" y="18819"/>
                </a:cubicBezTo>
                <a:cubicBezTo>
                  <a:pt x="17317" y="18825"/>
                  <a:pt x="17350" y="18808"/>
                  <a:pt x="17351" y="18782"/>
                </a:cubicBezTo>
                <a:cubicBezTo>
                  <a:pt x="17355" y="18721"/>
                  <a:pt x="17634" y="18427"/>
                  <a:pt x="17689" y="18427"/>
                </a:cubicBezTo>
                <a:cubicBezTo>
                  <a:pt x="17743" y="18427"/>
                  <a:pt x="18674" y="17501"/>
                  <a:pt x="18778" y="17344"/>
                </a:cubicBezTo>
                <a:cubicBezTo>
                  <a:pt x="18821" y="17279"/>
                  <a:pt x="18880" y="17208"/>
                  <a:pt x="18909" y="17182"/>
                </a:cubicBezTo>
                <a:cubicBezTo>
                  <a:pt x="18938" y="17156"/>
                  <a:pt x="19048" y="17038"/>
                  <a:pt x="19147" y="16921"/>
                </a:cubicBezTo>
                <a:cubicBezTo>
                  <a:pt x="19246" y="16804"/>
                  <a:pt x="19354" y="16710"/>
                  <a:pt x="19385" y="16709"/>
                </a:cubicBezTo>
                <a:cubicBezTo>
                  <a:pt x="19416" y="16709"/>
                  <a:pt x="19430" y="16668"/>
                  <a:pt x="19422" y="16622"/>
                </a:cubicBezTo>
                <a:cubicBezTo>
                  <a:pt x="19415" y="16577"/>
                  <a:pt x="19510" y="16417"/>
                  <a:pt x="19629" y="16261"/>
                </a:cubicBezTo>
                <a:cubicBezTo>
                  <a:pt x="19748" y="16106"/>
                  <a:pt x="19842" y="15954"/>
                  <a:pt x="19842" y="15925"/>
                </a:cubicBezTo>
                <a:cubicBezTo>
                  <a:pt x="19842" y="15897"/>
                  <a:pt x="19881" y="15820"/>
                  <a:pt x="19929" y="15751"/>
                </a:cubicBezTo>
                <a:cubicBezTo>
                  <a:pt x="20032" y="15606"/>
                  <a:pt x="20570" y="14536"/>
                  <a:pt x="20624" y="14370"/>
                </a:cubicBezTo>
                <a:cubicBezTo>
                  <a:pt x="20675" y="14213"/>
                  <a:pt x="20682" y="14190"/>
                  <a:pt x="20693" y="14177"/>
                </a:cubicBezTo>
                <a:cubicBezTo>
                  <a:pt x="20698" y="14170"/>
                  <a:pt x="20712" y="14109"/>
                  <a:pt x="20724" y="14046"/>
                </a:cubicBezTo>
                <a:cubicBezTo>
                  <a:pt x="20736" y="13983"/>
                  <a:pt x="20764" y="13912"/>
                  <a:pt x="20787" y="13884"/>
                </a:cubicBezTo>
                <a:cubicBezTo>
                  <a:pt x="20865" y="13787"/>
                  <a:pt x="21192" y="12490"/>
                  <a:pt x="21250" y="12042"/>
                </a:cubicBezTo>
                <a:cubicBezTo>
                  <a:pt x="21260" y="11965"/>
                  <a:pt x="21291" y="11733"/>
                  <a:pt x="21318" y="11526"/>
                </a:cubicBezTo>
                <a:cubicBezTo>
                  <a:pt x="21378" y="11085"/>
                  <a:pt x="21348" y="9420"/>
                  <a:pt x="21275" y="9074"/>
                </a:cubicBezTo>
                <a:cubicBezTo>
                  <a:pt x="21247" y="8945"/>
                  <a:pt x="21198" y="8707"/>
                  <a:pt x="21168" y="8552"/>
                </a:cubicBezTo>
                <a:cubicBezTo>
                  <a:pt x="21073" y="8048"/>
                  <a:pt x="20876" y="7236"/>
                  <a:pt x="20824" y="7139"/>
                </a:cubicBezTo>
                <a:cubicBezTo>
                  <a:pt x="20796" y="7087"/>
                  <a:pt x="20718" y="6885"/>
                  <a:pt x="20649" y="6691"/>
                </a:cubicBezTo>
                <a:cubicBezTo>
                  <a:pt x="20445" y="6120"/>
                  <a:pt x="19779" y="4844"/>
                  <a:pt x="19548" y="4582"/>
                </a:cubicBezTo>
                <a:cubicBezTo>
                  <a:pt x="19509" y="4537"/>
                  <a:pt x="19392" y="4379"/>
                  <a:pt x="19291" y="4233"/>
                </a:cubicBezTo>
                <a:cubicBezTo>
                  <a:pt x="18991" y="3800"/>
                  <a:pt x="18355" y="3114"/>
                  <a:pt x="17777" y="2590"/>
                </a:cubicBezTo>
                <a:cubicBezTo>
                  <a:pt x="17568" y="2401"/>
                  <a:pt x="17407" y="2222"/>
                  <a:pt x="17414" y="2198"/>
                </a:cubicBezTo>
                <a:cubicBezTo>
                  <a:pt x="17421" y="2175"/>
                  <a:pt x="17397" y="2168"/>
                  <a:pt x="17364" y="2180"/>
                </a:cubicBezTo>
                <a:cubicBezTo>
                  <a:pt x="17330" y="2191"/>
                  <a:pt x="17230" y="2143"/>
                  <a:pt x="17139" y="2074"/>
                </a:cubicBezTo>
                <a:cubicBezTo>
                  <a:pt x="17047" y="2004"/>
                  <a:pt x="16893" y="1902"/>
                  <a:pt x="16794" y="1844"/>
                </a:cubicBezTo>
                <a:cubicBezTo>
                  <a:pt x="16695" y="1784"/>
                  <a:pt x="16627" y="1710"/>
                  <a:pt x="16644" y="1682"/>
                </a:cubicBezTo>
                <a:cubicBezTo>
                  <a:pt x="16662" y="1653"/>
                  <a:pt x="16655" y="1645"/>
                  <a:pt x="16625" y="1663"/>
                </a:cubicBezTo>
                <a:cubicBezTo>
                  <a:pt x="16597" y="1680"/>
                  <a:pt x="16482" y="1632"/>
                  <a:pt x="16369" y="1557"/>
                </a:cubicBezTo>
                <a:cubicBezTo>
                  <a:pt x="16145" y="1409"/>
                  <a:pt x="15309" y="980"/>
                  <a:pt x="14930" y="817"/>
                </a:cubicBezTo>
                <a:cubicBezTo>
                  <a:pt x="14450" y="610"/>
                  <a:pt x="14210" y="527"/>
                  <a:pt x="13222" y="251"/>
                </a:cubicBezTo>
                <a:cubicBezTo>
                  <a:pt x="12839" y="144"/>
                  <a:pt x="12184" y="65"/>
                  <a:pt x="11495" y="27"/>
                </a:cubicBezTo>
                <a:close/>
                <a:moveTo>
                  <a:pt x="13" y="21327"/>
                </a:moveTo>
                <a:cubicBezTo>
                  <a:pt x="4" y="21337"/>
                  <a:pt x="0" y="21374"/>
                  <a:pt x="0" y="21439"/>
                </a:cubicBezTo>
                <a:lnTo>
                  <a:pt x="0" y="21588"/>
                </a:lnTo>
                <a:lnTo>
                  <a:pt x="263" y="21588"/>
                </a:lnTo>
                <a:cubicBezTo>
                  <a:pt x="406" y="21588"/>
                  <a:pt x="519" y="21575"/>
                  <a:pt x="519" y="21563"/>
                </a:cubicBezTo>
                <a:cubicBezTo>
                  <a:pt x="519" y="21551"/>
                  <a:pt x="430" y="21517"/>
                  <a:pt x="319" y="21488"/>
                </a:cubicBezTo>
                <a:cubicBezTo>
                  <a:pt x="208" y="21460"/>
                  <a:pt x="89" y="21406"/>
                  <a:pt x="56" y="21364"/>
                </a:cubicBezTo>
                <a:cubicBezTo>
                  <a:pt x="31" y="21331"/>
                  <a:pt x="21" y="21316"/>
                  <a:pt x="13" y="21327"/>
                </a:cubicBezTo>
                <a:close/>
                <a:moveTo>
                  <a:pt x="21600" y="21358"/>
                </a:moveTo>
                <a:lnTo>
                  <a:pt x="21406" y="21451"/>
                </a:lnTo>
                <a:cubicBezTo>
                  <a:pt x="21302" y="21501"/>
                  <a:pt x="21218" y="21551"/>
                  <a:pt x="21218" y="21563"/>
                </a:cubicBezTo>
                <a:cubicBezTo>
                  <a:pt x="21218" y="21575"/>
                  <a:pt x="21302" y="21588"/>
                  <a:pt x="21406" y="21588"/>
                </a:cubicBezTo>
                <a:cubicBezTo>
                  <a:pt x="21575" y="21588"/>
                  <a:pt x="21600" y="21577"/>
                  <a:pt x="21600" y="21476"/>
                </a:cubicBezTo>
                <a:lnTo>
                  <a:pt x="21600" y="21358"/>
                </a:lnTo>
                <a:close/>
              </a:path>
            </a:pathLst>
          </a:custGeom>
          <a:ln w="12700">
            <a:miter lim="400000"/>
          </a:ln>
        </p:spPr>
      </p:pic>
      <p:pic>
        <p:nvPicPr>
          <p:cNvPr id="216" name="Captura de pantalla 2016-05-18 a las 3.08.26 p.m..png"/>
          <p:cNvPicPr>
            <a:picLocks noChangeAspect="1"/>
          </p:cNvPicPr>
          <p:nvPr/>
        </p:nvPicPr>
        <p:blipFill>
          <a:blip r:embed="rId3">
            <a:extLst/>
          </a:blip>
          <a:srcRect l="8353" t="1842" r="19970" b="1833"/>
          <a:stretch>
            <a:fillRect/>
          </a:stretch>
        </p:blipFill>
        <p:spPr>
          <a:xfrm>
            <a:off x="1958442" y="2826229"/>
            <a:ext cx="2298940" cy="2327617"/>
          </a:xfrm>
          <a:custGeom>
            <a:avLst/>
            <a:gdLst/>
            <a:ahLst/>
            <a:cxnLst>
              <a:cxn ang="0">
                <a:pos x="wd2" y="hd2"/>
              </a:cxn>
              <a:cxn ang="5400000">
                <a:pos x="wd2" y="hd2"/>
              </a:cxn>
              <a:cxn ang="10800000">
                <a:pos x="wd2" y="hd2"/>
              </a:cxn>
              <a:cxn ang="16200000">
                <a:pos x="wd2" y="hd2"/>
              </a:cxn>
            </a:cxnLst>
            <a:rect l="0" t="0" r="r" b="b"/>
            <a:pathLst>
              <a:path w="19679" h="20595" fill="norm" stroke="1" extrusionOk="0">
                <a:moveTo>
                  <a:pt x="9839" y="0"/>
                </a:moveTo>
                <a:cubicBezTo>
                  <a:pt x="7321" y="0"/>
                  <a:pt x="4803" y="1006"/>
                  <a:pt x="2881" y="3016"/>
                </a:cubicBezTo>
                <a:cubicBezTo>
                  <a:pt x="-961" y="7038"/>
                  <a:pt x="-961" y="13558"/>
                  <a:pt x="2881" y="17579"/>
                </a:cubicBezTo>
                <a:cubicBezTo>
                  <a:pt x="6724" y="21600"/>
                  <a:pt x="12954" y="21600"/>
                  <a:pt x="16797" y="17579"/>
                </a:cubicBezTo>
                <a:cubicBezTo>
                  <a:pt x="20639" y="13558"/>
                  <a:pt x="20639" y="7038"/>
                  <a:pt x="16797" y="3016"/>
                </a:cubicBezTo>
                <a:cubicBezTo>
                  <a:pt x="14875" y="1006"/>
                  <a:pt x="12357" y="0"/>
                  <a:pt x="9839" y="0"/>
                </a:cubicBezTo>
                <a:close/>
              </a:path>
            </a:pathLst>
          </a:custGeom>
          <a:ln w="12700">
            <a:miter lim="400000"/>
          </a:ln>
        </p:spPr>
      </p:pic>
      <p:sp>
        <p:nvSpPr>
          <p:cNvPr id="217" name="Shape 217"/>
          <p:cNvSpPr/>
          <p:nvPr/>
        </p:nvSpPr>
        <p:spPr>
          <a:xfrm>
            <a:off x="1928475" y="5394724"/>
            <a:ext cx="2387827" cy="55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000"/>
            </a:lvl1pPr>
          </a:lstStyle>
          <a:p>
            <a:pPr/>
            <a:r>
              <a:t>Jeff Bezos</a:t>
            </a:r>
          </a:p>
        </p:txBody>
      </p:sp>
      <p:sp>
        <p:nvSpPr>
          <p:cNvPr id="218" name="Shape 218"/>
          <p:cNvSpPr/>
          <p:nvPr/>
        </p:nvSpPr>
        <p:spPr>
          <a:xfrm>
            <a:off x="4874397" y="5394724"/>
            <a:ext cx="2668525"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vl1pPr>
          </a:lstStyle>
          <a:p>
            <a:pPr/>
            <a:r>
              <a:t>Pierre Omidyar</a:t>
            </a:r>
          </a:p>
        </p:txBody>
      </p:sp>
      <p:sp>
        <p:nvSpPr>
          <p:cNvPr id="219" name="Shape 219"/>
          <p:cNvSpPr/>
          <p:nvPr/>
        </p:nvSpPr>
        <p:spPr>
          <a:xfrm>
            <a:off x="10064384" y="5377939"/>
            <a:ext cx="1554100"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vl1pPr>
          </a:lstStyle>
          <a:p>
            <a:pPr/>
            <a:r>
              <a:t>Jack Ma</a:t>
            </a:r>
          </a:p>
        </p:txBody>
      </p:sp>
      <p:grpSp>
        <p:nvGrpSpPr>
          <p:cNvPr id="222" name="Group 222"/>
          <p:cNvGrpSpPr/>
          <p:nvPr/>
        </p:nvGrpSpPr>
        <p:grpSpPr>
          <a:xfrm>
            <a:off x="4970888" y="2826356"/>
            <a:ext cx="2475618" cy="2327197"/>
            <a:chOff x="-116" y="1"/>
            <a:chExt cx="2475616" cy="2327196"/>
          </a:xfrm>
        </p:grpSpPr>
        <p:pic>
          <p:nvPicPr>
            <p:cNvPr id="220" name="Captura de pantalla 2016-05-18 a las 3.08.26 p.m..png"/>
            <p:cNvPicPr>
              <a:picLocks noChangeAspect="1"/>
            </p:cNvPicPr>
            <p:nvPr/>
          </p:nvPicPr>
          <p:blipFill>
            <a:blip r:embed="rId3">
              <a:extLst/>
            </a:blip>
            <a:srcRect l="8355" t="1842" r="19963" b="1840"/>
            <a:stretch>
              <a:fillRect/>
            </a:stretch>
          </p:blipFill>
          <p:spPr>
            <a:xfrm>
              <a:off x="88225" y="1"/>
              <a:ext cx="2298863" cy="2327181"/>
            </a:xfrm>
            <a:custGeom>
              <a:avLst/>
              <a:gdLst/>
              <a:ahLst/>
              <a:cxnLst>
                <a:cxn ang="0">
                  <a:pos x="wd2" y="hd2"/>
                </a:cxn>
                <a:cxn ang="5400000">
                  <a:pos x="wd2" y="hd2"/>
                </a:cxn>
                <a:cxn ang="10800000">
                  <a:pos x="wd2" y="hd2"/>
                </a:cxn>
                <a:cxn ang="16200000">
                  <a:pos x="wd2" y="hd2"/>
                </a:cxn>
              </a:cxnLst>
              <a:rect l="0" t="0" r="r" b="b"/>
              <a:pathLst>
                <a:path w="19679" h="20595" fill="norm" stroke="1" extrusionOk="0">
                  <a:moveTo>
                    <a:pt x="9839" y="0"/>
                  </a:moveTo>
                  <a:cubicBezTo>
                    <a:pt x="7321" y="0"/>
                    <a:pt x="4802" y="1006"/>
                    <a:pt x="2881" y="3017"/>
                  </a:cubicBezTo>
                  <a:cubicBezTo>
                    <a:pt x="-961" y="7038"/>
                    <a:pt x="-961" y="13557"/>
                    <a:pt x="2881" y="17579"/>
                  </a:cubicBezTo>
                  <a:cubicBezTo>
                    <a:pt x="6723" y="21600"/>
                    <a:pt x="12955" y="21600"/>
                    <a:pt x="16797" y="17579"/>
                  </a:cubicBezTo>
                  <a:cubicBezTo>
                    <a:pt x="20639" y="13557"/>
                    <a:pt x="20639" y="7038"/>
                    <a:pt x="16797" y="3017"/>
                  </a:cubicBezTo>
                  <a:cubicBezTo>
                    <a:pt x="14876" y="1006"/>
                    <a:pt x="12357" y="0"/>
                    <a:pt x="9839" y="0"/>
                  </a:cubicBezTo>
                  <a:close/>
                </a:path>
              </a:pathLst>
            </a:custGeom>
            <a:ln w="12700" cap="flat">
              <a:noFill/>
              <a:miter lim="400000"/>
            </a:ln>
            <a:effectLst/>
          </p:spPr>
        </p:pic>
        <p:pic>
          <p:nvPicPr>
            <p:cNvPr id="221" name="Captura de pantalla 2016-05-18 a las 3.14.51 p.m..png"/>
            <p:cNvPicPr>
              <a:picLocks noChangeAspect="1"/>
            </p:cNvPicPr>
            <p:nvPr/>
          </p:nvPicPr>
          <p:blipFill>
            <a:blip r:embed="rId4">
              <a:extLst/>
            </a:blip>
            <a:srcRect l="20410" t="16798" r="20408" b="13624"/>
            <a:stretch>
              <a:fillRect/>
            </a:stretch>
          </p:blipFill>
          <p:spPr>
            <a:xfrm>
              <a:off x="-117" y="30"/>
              <a:ext cx="2475618" cy="2327168"/>
            </a:xfrm>
            <a:custGeom>
              <a:avLst/>
              <a:gdLst/>
              <a:ahLst/>
              <a:cxnLst>
                <a:cxn ang="0">
                  <a:pos x="wd2" y="hd2"/>
                </a:cxn>
                <a:cxn ang="5400000">
                  <a:pos x="wd2" y="hd2"/>
                </a:cxn>
                <a:cxn ang="10800000">
                  <a:pos x="wd2" y="hd2"/>
                </a:cxn>
                <a:cxn ang="16200000">
                  <a:pos x="wd2" y="hd2"/>
                </a:cxn>
              </a:cxnLst>
              <a:rect l="0" t="0" r="r" b="b"/>
              <a:pathLst>
                <a:path w="19679" h="20595" fill="norm" stroke="1" extrusionOk="0">
                  <a:moveTo>
                    <a:pt x="9841" y="0"/>
                  </a:moveTo>
                  <a:cubicBezTo>
                    <a:pt x="7323" y="0"/>
                    <a:pt x="4802" y="1006"/>
                    <a:pt x="2881" y="3017"/>
                  </a:cubicBezTo>
                  <a:cubicBezTo>
                    <a:pt x="-961" y="7038"/>
                    <a:pt x="-961" y="13557"/>
                    <a:pt x="2881" y="17579"/>
                  </a:cubicBezTo>
                  <a:cubicBezTo>
                    <a:pt x="6723" y="21600"/>
                    <a:pt x="12955" y="21600"/>
                    <a:pt x="16797" y="17579"/>
                  </a:cubicBezTo>
                  <a:cubicBezTo>
                    <a:pt x="20639" y="13557"/>
                    <a:pt x="20639" y="7038"/>
                    <a:pt x="16797" y="3017"/>
                  </a:cubicBezTo>
                  <a:cubicBezTo>
                    <a:pt x="14876" y="1006"/>
                    <a:pt x="12358" y="0"/>
                    <a:pt x="9841" y="0"/>
                  </a:cubicBezTo>
                  <a:close/>
                </a:path>
              </a:pathLst>
            </a:custGeom>
            <a:ln w="12700" cap="flat">
              <a:noFill/>
              <a:miter lim="400000"/>
            </a:ln>
            <a:effectLst/>
          </p:spPr>
        </p:pic>
      </p:grpSp>
      <p:pic>
        <p:nvPicPr>
          <p:cNvPr id="223" name="Captura de pantalla 2016-05-18 a las 3.18.58 p.m..png"/>
          <p:cNvPicPr>
            <a:picLocks noChangeAspect="1"/>
          </p:cNvPicPr>
          <p:nvPr/>
        </p:nvPicPr>
        <p:blipFill>
          <a:blip r:embed="rId5">
            <a:extLst/>
          </a:blip>
          <a:srcRect l="21822" t="7910" r="137" b="7912"/>
          <a:stretch>
            <a:fillRect/>
          </a:stretch>
        </p:blipFill>
        <p:spPr>
          <a:xfrm>
            <a:off x="9692150" y="2835006"/>
            <a:ext cx="2388649" cy="2276493"/>
          </a:xfrm>
          <a:custGeom>
            <a:avLst/>
            <a:gdLst/>
            <a:ahLst/>
            <a:cxnLst>
              <a:cxn ang="0">
                <a:pos x="wd2" y="hd2"/>
              </a:cxn>
              <a:cxn ang="5400000">
                <a:pos x="wd2" y="hd2"/>
              </a:cxn>
              <a:cxn ang="10800000">
                <a:pos x="wd2" y="hd2"/>
              </a:cxn>
              <a:cxn ang="16200000">
                <a:pos x="wd2" y="hd2"/>
              </a:cxn>
            </a:cxnLst>
            <a:rect l="0" t="0" r="r" b="b"/>
            <a:pathLst>
              <a:path w="19679" h="20595" fill="norm" stroke="1" extrusionOk="0">
                <a:moveTo>
                  <a:pt x="9839" y="0"/>
                </a:moveTo>
                <a:cubicBezTo>
                  <a:pt x="7321" y="0"/>
                  <a:pt x="4802" y="1005"/>
                  <a:pt x="2881" y="3016"/>
                </a:cubicBezTo>
                <a:cubicBezTo>
                  <a:pt x="-961" y="7037"/>
                  <a:pt x="-961" y="13557"/>
                  <a:pt x="2881" y="17579"/>
                </a:cubicBezTo>
                <a:cubicBezTo>
                  <a:pt x="6723" y="21600"/>
                  <a:pt x="12955" y="21600"/>
                  <a:pt x="16797" y="17579"/>
                </a:cubicBezTo>
                <a:cubicBezTo>
                  <a:pt x="20639" y="13557"/>
                  <a:pt x="20639" y="7037"/>
                  <a:pt x="16797" y="3016"/>
                </a:cubicBezTo>
                <a:cubicBezTo>
                  <a:pt x="14876" y="1005"/>
                  <a:pt x="12357" y="0"/>
                  <a:pt x="9839" y="0"/>
                </a:cubicBezTo>
                <a:close/>
              </a:path>
            </a:pathLst>
          </a:custGeom>
          <a:ln w="12700">
            <a:miter lim="400000"/>
          </a:ln>
        </p:spPr>
      </p:pic>
      <p:sp>
        <p:nvSpPr>
          <p:cNvPr id="224" name="Shape 224"/>
          <p:cNvSpPr/>
          <p:nvPr/>
        </p:nvSpPr>
        <p:spPr>
          <a:xfrm>
            <a:off x="340498" y="1152952"/>
            <a:ext cx="961645"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vl1pPr>
          </a:lstStyle>
          <a:p>
            <a:pPr/>
            <a:r>
              <a:t>1991</a:t>
            </a:r>
          </a:p>
        </p:txBody>
      </p:sp>
      <p:pic>
        <p:nvPicPr>
          <p:cNvPr id="225" name="Captura de pantalla 2016-05-18 a las 12.34.21 p.m..png"/>
          <p:cNvPicPr>
            <a:picLocks noChangeAspect="1"/>
          </p:cNvPicPr>
          <p:nvPr/>
        </p:nvPicPr>
        <p:blipFill>
          <a:blip r:embed="rId6">
            <a:extLst/>
          </a:blip>
          <a:srcRect l="7563" t="20535" r="6858" b="14737"/>
          <a:stretch>
            <a:fillRect/>
          </a:stretch>
        </p:blipFill>
        <p:spPr>
          <a:xfrm>
            <a:off x="227610" y="2021320"/>
            <a:ext cx="1187420" cy="658020"/>
          </a:xfrm>
          <a:custGeom>
            <a:avLst/>
            <a:gdLst/>
            <a:ahLst/>
            <a:cxnLst>
              <a:cxn ang="0">
                <a:pos x="wd2" y="hd2"/>
              </a:cxn>
              <a:cxn ang="5400000">
                <a:pos x="wd2" y="hd2"/>
              </a:cxn>
              <a:cxn ang="10800000">
                <a:pos x="wd2" y="hd2"/>
              </a:cxn>
              <a:cxn ang="16200000">
                <a:pos x="wd2" y="hd2"/>
              </a:cxn>
            </a:cxnLst>
            <a:rect l="0" t="0" r="r" b="b"/>
            <a:pathLst>
              <a:path w="21413" h="21600" fill="norm" stroke="1" extrusionOk="0">
                <a:moveTo>
                  <a:pt x="10645" y="0"/>
                </a:moveTo>
                <a:cubicBezTo>
                  <a:pt x="2636" y="0"/>
                  <a:pt x="2518" y="6"/>
                  <a:pt x="2357" y="300"/>
                </a:cubicBezTo>
                <a:cubicBezTo>
                  <a:pt x="2197" y="591"/>
                  <a:pt x="2200" y="793"/>
                  <a:pt x="2200" y="9354"/>
                </a:cubicBezTo>
                <a:cubicBezTo>
                  <a:pt x="2200" y="15968"/>
                  <a:pt x="2219" y="18156"/>
                  <a:pt x="2293" y="18291"/>
                </a:cubicBezTo>
                <a:cubicBezTo>
                  <a:pt x="2435" y="18550"/>
                  <a:pt x="18883" y="18550"/>
                  <a:pt x="19026" y="18291"/>
                </a:cubicBezTo>
                <a:cubicBezTo>
                  <a:pt x="19100" y="18156"/>
                  <a:pt x="19126" y="15955"/>
                  <a:pt x="19126" y="9289"/>
                </a:cubicBezTo>
                <a:lnTo>
                  <a:pt x="19126" y="469"/>
                </a:lnTo>
                <a:lnTo>
                  <a:pt x="18940" y="234"/>
                </a:lnTo>
                <a:cubicBezTo>
                  <a:pt x="18778" y="28"/>
                  <a:pt x="17860" y="0"/>
                  <a:pt x="10645" y="0"/>
                </a:cubicBezTo>
                <a:close/>
                <a:moveTo>
                  <a:pt x="21266" y="19620"/>
                </a:moveTo>
                <a:cubicBezTo>
                  <a:pt x="20998" y="19489"/>
                  <a:pt x="195" y="19515"/>
                  <a:pt x="81" y="19646"/>
                </a:cubicBezTo>
                <a:cubicBezTo>
                  <a:pt x="37" y="19696"/>
                  <a:pt x="9" y="19778"/>
                  <a:pt x="2" y="19880"/>
                </a:cubicBezTo>
                <a:cubicBezTo>
                  <a:pt x="-18" y="20187"/>
                  <a:pt x="122" y="20683"/>
                  <a:pt x="367" y="21105"/>
                </a:cubicBezTo>
                <a:lnTo>
                  <a:pt x="654" y="21600"/>
                </a:lnTo>
                <a:lnTo>
                  <a:pt x="10688" y="21600"/>
                </a:lnTo>
                <a:cubicBezTo>
                  <a:pt x="18498" y="21600"/>
                  <a:pt x="20777" y="21561"/>
                  <a:pt x="20944" y="21418"/>
                </a:cubicBezTo>
                <a:cubicBezTo>
                  <a:pt x="21352" y="21067"/>
                  <a:pt x="21582" y="19774"/>
                  <a:pt x="21266" y="19620"/>
                </a:cubicBezTo>
                <a:close/>
              </a:path>
            </a:pathLst>
          </a:custGeom>
          <a:ln w="12700">
            <a:miter lim="400000"/>
          </a:ln>
        </p:spPr>
      </p:pic>
      <p:pic>
        <p:nvPicPr>
          <p:cNvPr id="226" name="Captura de pantalla 2016-05-18 a las 3.26.03 p.m..png"/>
          <p:cNvPicPr>
            <a:picLocks noChangeAspect="1"/>
          </p:cNvPicPr>
          <p:nvPr/>
        </p:nvPicPr>
        <p:blipFill>
          <a:blip r:embed="rId7">
            <a:extLst/>
          </a:blip>
          <a:srcRect l="18894" t="14009" r="12567" b="10630"/>
          <a:stretch>
            <a:fillRect/>
          </a:stretch>
        </p:blipFill>
        <p:spPr>
          <a:xfrm>
            <a:off x="7965639" y="2007441"/>
            <a:ext cx="669225" cy="685778"/>
          </a:xfrm>
          <a:custGeom>
            <a:avLst/>
            <a:gdLst/>
            <a:ahLst/>
            <a:cxnLst>
              <a:cxn ang="0">
                <a:pos x="wd2" y="hd2"/>
              </a:cxn>
              <a:cxn ang="5400000">
                <a:pos x="wd2" y="hd2"/>
              </a:cxn>
              <a:cxn ang="10800000">
                <a:pos x="wd2" y="hd2"/>
              </a:cxn>
              <a:cxn ang="16200000">
                <a:pos x="wd2" y="hd2"/>
              </a:cxn>
            </a:cxnLst>
            <a:rect l="0" t="0" r="r" b="b"/>
            <a:pathLst>
              <a:path w="21476" h="21394" fill="norm" stroke="1" extrusionOk="0">
                <a:moveTo>
                  <a:pt x="11682" y="23"/>
                </a:moveTo>
                <a:cubicBezTo>
                  <a:pt x="8466" y="-177"/>
                  <a:pt x="5479" y="909"/>
                  <a:pt x="3213" y="3106"/>
                </a:cubicBezTo>
                <a:cubicBezTo>
                  <a:pt x="1621" y="4648"/>
                  <a:pt x="625" y="6437"/>
                  <a:pt x="181" y="8566"/>
                </a:cubicBezTo>
                <a:cubicBezTo>
                  <a:pt x="-124" y="10031"/>
                  <a:pt x="-32" y="12477"/>
                  <a:pt x="372" y="13717"/>
                </a:cubicBezTo>
                <a:cubicBezTo>
                  <a:pt x="954" y="15497"/>
                  <a:pt x="2111" y="17329"/>
                  <a:pt x="3340" y="18434"/>
                </a:cubicBezTo>
                <a:cubicBezTo>
                  <a:pt x="4995" y="19922"/>
                  <a:pt x="6846" y="20817"/>
                  <a:pt x="9326" y="21319"/>
                </a:cubicBezTo>
                <a:cubicBezTo>
                  <a:pt x="9480" y="21350"/>
                  <a:pt x="10234" y="21385"/>
                  <a:pt x="11007" y="21393"/>
                </a:cubicBezTo>
                <a:cubicBezTo>
                  <a:pt x="13975" y="21423"/>
                  <a:pt x="16908" y="20301"/>
                  <a:pt x="18674" y="18459"/>
                </a:cubicBezTo>
                <a:cubicBezTo>
                  <a:pt x="20641" y="16407"/>
                  <a:pt x="21476" y="14171"/>
                  <a:pt x="21476" y="10980"/>
                </a:cubicBezTo>
                <a:cubicBezTo>
                  <a:pt x="21476" y="9971"/>
                  <a:pt x="21446" y="9056"/>
                  <a:pt x="21400" y="8938"/>
                </a:cubicBezTo>
                <a:cubicBezTo>
                  <a:pt x="21324" y="8746"/>
                  <a:pt x="20724" y="8715"/>
                  <a:pt x="16191" y="8715"/>
                </a:cubicBezTo>
                <a:lnTo>
                  <a:pt x="11083" y="8715"/>
                </a:lnTo>
                <a:lnTo>
                  <a:pt x="11083" y="10758"/>
                </a:lnTo>
                <a:lnTo>
                  <a:pt x="11083" y="12801"/>
                </a:lnTo>
                <a:lnTo>
                  <a:pt x="14000" y="12838"/>
                </a:lnTo>
                <a:cubicBezTo>
                  <a:pt x="17350" y="12880"/>
                  <a:pt x="17248" y="12841"/>
                  <a:pt x="16649" y="14113"/>
                </a:cubicBezTo>
                <a:cubicBezTo>
                  <a:pt x="16192" y="15083"/>
                  <a:pt x="15036" y="16197"/>
                  <a:pt x="13987" y="16676"/>
                </a:cubicBezTo>
                <a:cubicBezTo>
                  <a:pt x="11437" y="17840"/>
                  <a:pt x="8389" y="17305"/>
                  <a:pt x="6358" y="15339"/>
                </a:cubicBezTo>
                <a:cubicBezTo>
                  <a:pt x="2975" y="12061"/>
                  <a:pt x="3993" y="6655"/>
                  <a:pt x="8371" y="4654"/>
                </a:cubicBezTo>
                <a:cubicBezTo>
                  <a:pt x="9430" y="4170"/>
                  <a:pt x="9514" y="4153"/>
                  <a:pt x="11007" y="4159"/>
                </a:cubicBezTo>
                <a:cubicBezTo>
                  <a:pt x="12390" y="4164"/>
                  <a:pt x="12640" y="4207"/>
                  <a:pt x="13389" y="4542"/>
                </a:cubicBezTo>
                <a:cubicBezTo>
                  <a:pt x="13849" y="4749"/>
                  <a:pt x="14467" y="5091"/>
                  <a:pt x="14751" y="5310"/>
                </a:cubicBezTo>
                <a:lnTo>
                  <a:pt x="15261" y="5706"/>
                </a:lnTo>
                <a:lnTo>
                  <a:pt x="16751" y="4282"/>
                </a:lnTo>
                <a:cubicBezTo>
                  <a:pt x="17571" y="3495"/>
                  <a:pt x="18254" y="2789"/>
                  <a:pt x="18254" y="2722"/>
                </a:cubicBezTo>
                <a:cubicBezTo>
                  <a:pt x="18254" y="2502"/>
                  <a:pt x="16708" y="1472"/>
                  <a:pt x="15681" y="1001"/>
                </a:cubicBezTo>
                <a:cubicBezTo>
                  <a:pt x="14342" y="388"/>
                  <a:pt x="13249" y="121"/>
                  <a:pt x="11682" y="23"/>
                </a:cubicBezTo>
                <a:close/>
              </a:path>
            </a:pathLst>
          </a:custGeom>
          <a:ln w="12700">
            <a:miter lim="400000"/>
          </a:ln>
        </p:spPr>
      </p:pic>
      <p:sp>
        <p:nvSpPr>
          <p:cNvPr id="227" name="Shape 227"/>
          <p:cNvSpPr/>
          <p:nvPr/>
        </p:nvSpPr>
        <p:spPr>
          <a:xfrm>
            <a:off x="7774743" y="1152952"/>
            <a:ext cx="961645"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vl1pPr>
          </a:lstStyle>
          <a:p>
            <a:pPr/>
            <a:r>
              <a:t>1998</a:t>
            </a:r>
          </a:p>
        </p:txBody>
      </p:sp>
      <p:sp>
        <p:nvSpPr>
          <p:cNvPr id="228" name="Shape 228"/>
          <p:cNvSpPr/>
          <p:nvPr/>
        </p:nvSpPr>
        <p:spPr>
          <a:xfrm>
            <a:off x="2802759" y="1152952"/>
            <a:ext cx="961645"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vl1pPr>
          </a:lstStyle>
          <a:p>
            <a:pPr/>
            <a:r>
              <a:t>1994</a:t>
            </a:r>
          </a:p>
        </p:txBody>
      </p:sp>
      <p:sp>
        <p:nvSpPr>
          <p:cNvPr id="229" name="Shape 229"/>
          <p:cNvSpPr/>
          <p:nvPr/>
        </p:nvSpPr>
        <p:spPr>
          <a:xfrm>
            <a:off x="5305518" y="1152952"/>
            <a:ext cx="961645"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vl1pPr>
          </a:lstStyle>
          <a:p>
            <a:pPr/>
            <a:r>
              <a:t>1995</a:t>
            </a:r>
          </a:p>
        </p:txBody>
      </p:sp>
      <p:sp>
        <p:nvSpPr>
          <p:cNvPr id="230" name="Shape 230"/>
          <p:cNvSpPr/>
          <p:nvPr/>
        </p:nvSpPr>
        <p:spPr>
          <a:xfrm>
            <a:off x="10243969" y="1152952"/>
            <a:ext cx="961645"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vl1pPr>
          </a:lstStyle>
          <a:p>
            <a:pPr/>
            <a:r>
              <a:t>1999</a:t>
            </a:r>
          </a:p>
        </p:txBody>
      </p:sp>
      <p:pic>
        <p:nvPicPr>
          <p:cNvPr id="231" name="Captura de pantalla 2016-05-18 a las 3.31.28 p.m..png"/>
          <p:cNvPicPr>
            <a:picLocks noChangeAspect="1"/>
          </p:cNvPicPr>
          <p:nvPr/>
        </p:nvPicPr>
        <p:blipFill>
          <a:blip r:embed="rId8">
            <a:extLst/>
          </a:blip>
          <a:srcRect l="8097" t="19432" r="7978" b="15867"/>
          <a:stretch>
            <a:fillRect/>
          </a:stretch>
        </p:blipFill>
        <p:spPr>
          <a:xfrm>
            <a:off x="5280475" y="2115309"/>
            <a:ext cx="1270920" cy="470042"/>
          </a:xfrm>
          <a:custGeom>
            <a:avLst/>
            <a:gdLst/>
            <a:ahLst/>
            <a:cxnLst>
              <a:cxn ang="0">
                <a:pos x="wd2" y="hd2"/>
              </a:cxn>
              <a:cxn ang="5400000">
                <a:pos x="wd2" y="hd2"/>
              </a:cxn>
              <a:cxn ang="10800000">
                <a:pos x="wd2" y="hd2"/>
              </a:cxn>
              <a:cxn ang="16200000">
                <a:pos x="wd2" y="hd2"/>
              </a:cxn>
            </a:cxnLst>
            <a:rect l="0" t="0" r="r" b="b"/>
            <a:pathLst>
              <a:path w="21467" h="21554" fill="norm" stroke="1" extrusionOk="0">
                <a:moveTo>
                  <a:pt x="4951" y="0"/>
                </a:moveTo>
                <a:lnTo>
                  <a:pt x="4991" y="3403"/>
                </a:lnTo>
                <a:cubicBezTo>
                  <a:pt x="5043" y="7950"/>
                  <a:pt x="5020" y="8067"/>
                  <a:pt x="4368" y="6515"/>
                </a:cubicBezTo>
                <a:cubicBezTo>
                  <a:pt x="3760" y="5071"/>
                  <a:pt x="3409" y="4822"/>
                  <a:pt x="2182" y="4987"/>
                </a:cubicBezTo>
                <a:cubicBezTo>
                  <a:pt x="1490" y="5079"/>
                  <a:pt x="1207" y="5278"/>
                  <a:pt x="895" y="5842"/>
                </a:cubicBezTo>
                <a:cubicBezTo>
                  <a:pt x="215" y="7071"/>
                  <a:pt x="67" y="7868"/>
                  <a:pt x="10" y="10519"/>
                </a:cubicBezTo>
                <a:cubicBezTo>
                  <a:pt x="-60" y="13804"/>
                  <a:pt x="208" y="15365"/>
                  <a:pt x="1043" y="16488"/>
                </a:cubicBezTo>
                <a:cubicBezTo>
                  <a:pt x="2189" y="18031"/>
                  <a:pt x="4097" y="17336"/>
                  <a:pt x="4616" y="15196"/>
                </a:cubicBezTo>
                <a:cubicBezTo>
                  <a:pt x="4852" y="14220"/>
                  <a:pt x="5010" y="14568"/>
                  <a:pt x="4931" y="15888"/>
                </a:cubicBezTo>
                <a:lnTo>
                  <a:pt x="4864" y="16980"/>
                </a:lnTo>
                <a:lnTo>
                  <a:pt x="5380" y="16980"/>
                </a:lnTo>
                <a:cubicBezTo>
                  <a:pt x="5699" y="16980"/>
                  <a:pt x="5949" y="16794"/>
                  <a:pt x="6037" y="16507"/>
                </a:cubicBezTo>
                <a:cubicBezTo>
                  <a:pt x="6163" y="16097"/>
                  <a:pt x="6220" y="16107"/>
                  <a:pt x="6546" y="16652"/>
                </a:cubicBezTo>
                <a:cubicBezTo>
                  <a:pt x="6841" y="17145"/>
                  <a:pt x="7121" y="17289"/>
                  <a:pt x="7900" y="17289"/>
                </a:cubicBezTo>
                <a:lnTo>
                  <a:pt x="8879" y="17289"/>
                </a:lnTo>
                <a:lnTo>
                  <a:pt x="9449" y="15779"/>
                </a:lnTo>
                <a:cubicBezTo>
                  <a:pt x="10027" y="14257"/>
                  <a:pt x="10146" y="14139"/>
                  <a:pt x="10146" y="15160"/>
                </a:cubicBezTo>
                <a:cubicBezTo>
                  <a:pt x="10146" y="15471"/>
                  <a:pt x="10348" y="16083"/>
                  <a:pt x="10595" y="16525"/>
                </a:cubicBezTo>
                <a:cubicBezTo>
                  <a:pt x="10994" y="17237"/>
                  <a:pt x="11153" y="17326"/>
                  <a:pt x="12090" y="17326"/>
                </a:cubicBezTo>
                <a:cubicBezTo>
                  <a:pt x="12883" y="17326"/>
                  <a:pt x="13187" y="17201"/>
                  <a:pt x="13337" y="16834"/>
                </a:cubicBezTo>
                <a:cubicBezTo>
                  <a:pt x="13585" y="16227"/>
                  <a:pt x="13732" y="16226"/>
                  <a:pt x="13913" y="16816"/>
                </a:cubicBezTo>
                <a:cubicBezTo>
                  <a:pt x="13992" y="17070"/>
                  <a:pt x="14178" y="17289"/>
                  <a:pt x="14322" y="17289"/>
                </a:cubicBezTo>
                <a:cubicBezTo>
                  <a:pt x="14881" y="17289"/>
                  <a:pt x="14894" y="17154"/>
                  <a:pt x="14845" y="13850"/>
                </a:cubicBezTo>
                <a:cubicBezTo>
                  <a:pt x="14791" y="10191"/>
                  <a:pt x="14909" y="9517"/>
                  <a:pt x="15341" y="10956"/>
                </a:cubicBezTo>
                <a:cubicBezTo>
                  <a:pt x="15493" y="11461"/>
                  <a:pt x="15650" y="12257"/>
                  <a:pt x="15690" y="12721"/>
                </a:cubicBezTo>
                <a:cubicBezTo>
                  <a:pt x="15729" y="13186"/>
                  <a:pt x="15805" y="13642"/>
                  <a:pt x="15864" y="13740"/>
                </a:cubicBezTo>
                <a:cubicBezTo>
                  <a:pt x="15923" y="13839"/>
                  <a:pt x="16101" y="14626"/>
                  <a:pt x="16260" y="15469"/>
                </a:cubicBezTo>
                <a:cubicBezTo>
                  <a:pt x="16545" y="16988"/>
                  <a:pt x="16546" y="17008"/>
                  <a:pt x="16333" y="17835"/>
                </a:cubicBezTo>
                <a:cubicBezTo>
                  <a:pt x="16040" y="18976"/>
                  <a:pt x="15743" y="20679"/>
                  <a:pt x="15743" y="21202"/>
                </a:cubicBezTo>
                <a:cubicBezTo>
                  <a:pt x="15743" y="21528"/>
                  <a:pt x="15888" y="21600"/>
                  <a:pt x="16333" y="21530"/>
                </a:cubicBezTo>
                <a:lnTo>
                  <a:pt x="16923" y="21439"/>
                </a:lnTo>
                <a:lnTo>
                  <a:pt x="17647" y="17580"/>
                </a:lnTo>
                <a:cubicBezTo>
                  <a:pt x="18046" y="15460"/>
                  <a:pt x="18424" y="13491"/>
                  <a:pt x="18485" y="13194"/>
                </a:cubicBezTo>
                <a:cubicBezTo>
                  <a:pt x="18743" y="11950"/>
                  <a:pt x="18842" y="11437"/>
                  <a:pt x="19363" y="8645"/>
                </a:cubicBezTo>
                <a:cubicBezTo>
                  <a:pt x="19664" y="7033"/>
                  <a:pt x="19921" y="5621"/>
                  <a:pt x="19940" y="5514"/>
                </a:cubicBezTo>
                <a:cubicBezTo>
                  <a:pt x="19996" y="5189"/>
                  <a:pt x="19441" y="4941"/>
                  <a:pt x="19095" y="5132"/>
                </a:cubicBezTo>
                <a:cubicBezTo>
                  <a:pt x="18848" y="5269"/>
                  <a:pt x="18705" y="5641"/>
                  <a:pt x="18512" y="6734"/>
                </a:cubicBezTo>
                <a:cubicBezTo>
                  <a:pt x="18373" y="7525"/>
                  <a:pt x="18219" y="8390"/>
                  <a:pt x="18163" y="8645"/>
                </a:cubicBezTo>
                <a:cubicBezTo>
                  <a:pt x="18108" y="8899"/>
                  <a:pt x="17938" y="9798"/>
                  <a:pt x="17788" y="10646"/>
                </a:cubicBezTo>
                <a:cubicBezTo>
                  <a:pt x="17500" y="12272"/>
                  <a:pt x="17241" y="13267"/>
                  <a:pt x="17111" y="13267"/>
                </a:cubicBezTo>
                <a:cubicBezTo>
                  <a:pt x="17038" y="13267"/>
                  <a:pt x="15845" y="6923"/>
                  <a:pt x="15710" y="5824"/>
                </a:cubicBezTo>
                <a:cubicBezTo>
                  <a:pt x="15661" y="5428"/>
                  <a:pt x="15417" y="5287"/>
                  <a:pt x="14577" y="5132"/>
                </a:cubicBezTo>
                <a:cubicBezTo>
                  <a:pt x="13991" y="5024"/>
                  <a:pt x="13252" y="4848"/>
                  <a:pt x="12928" y="4750"/>
                </a:cubicBezTo>
                <a:cubicBezTo>
                  <a:pt x="11640" y="4361"/>
                  <a:pt x="10298" y="5969"/>
                  <a:pt x="10394" y="7789"/>
                </a:cubicBezTo>
                <a:cubicBezTo>
                  <a:pt x="10460" y="9048"/>
                  <a:pt x="11335" y="8898"/>
                  <a:pt x="11768" y="7553"/>
                </a:cubicBezTo>
                <a:cubicBezTo>
                  <a:pt x="12170" y="6304"/>
                  <a:pt x="13280" y="6633"/>
                  <a:pt x="13618" y="8099"/>
                </a:cubicBezTo>
                <a:cubicBezTo>
                  <a:pt x="13834" y="9033"/>
                  <a:pt x="13530" y="9356"/>
                  <a:pt x="12271" y="9573"/>
                </a:cubicBezTo>
                <a:cubicBezTo>
                  <a:pt x="11357" y="9730"/>
                  <a:pt x="10986" y="9940"/>
                  <a:pt x="10669" y="10446"/>
                </a:cubicBezTo>
                <a:cubicBezTo>
                  <a:pt x="10223" y="11158"/>
                  <a:pt x="10221" y="11151"/>
                  <a:pt x="10099" y="9263"/>
                </a:cubicBezTo>
                <a:cubicBezTo>
                  <a:pt x="9988" y="7540"/>
                  <a:pt x="9506" y="5956"/>
                  <a:pt x="8906" y="5332"/>
                </a:cubicBezTo>
                <a:cubicBezTo>
                  <a:pt x="8170" y="4568"/>
                  <a:pt x="7099" y="4640"/>
                  <a:pt x="6573" y="5478"/>
                </a:cubicBezTo>
                <a:cubicBezTo>
                  <a:pt x="6350" y="5834"/>
                  <a:pt x="6141" y="6032"/>
                  <a:pt x="6104" y="5933"/>
                </a:cubicBezTo>
                <a:cubicBezTo>
                  <a:pt x="6067" y="5834"/>
                  <a:pt x="6037" y="4459"/>
                  <a:pt x="6037" y="2875"/>
                </a:cubicBezTo>
                <a:lnTo>
                  <a:pt x="6037" y="0"/>
                </a:lnTo>
                <a:lnTo>
                  <a:pt x="5494" y="0"/>
                </a:lnTo>
                <a:lnTo>
                  <a:pt x="4951" y="0"/>
                </a:lnTo>
                <a:close/>
                <a:moveTo>
                  <a:pt x="20898" y="5514"/>
                </a:moveTo>
                <a:cubicBezTo>
                  <a:pt x="20655" y="5492"/>
                  <a:pt x="20423" y="5530"/>
                  <a:pt x="20423" y="5642"/>
                </a:cubicBezTo>
                <a:cubicBezTo>
                  <a:pt x="20422" y="5762"/>
                  <a:pt x="20423" y="6010"/>
                  <a:pt x="20423" y="6188"/>
                </a:cubicBezTo>
                <a:cubicBezTo>
                  <a:pt x="20423" y="6383"/>
                  <a:pt x="20609" y="6458"/>
                  <a:pt x="20892" y="6370"/>
                </a:cubicBezTo>
                <a:cubicBezTo>
                  <a:pt x="21344" y="6229"/>
                  <a:pt x="21540" y="5994"/>
                  <a:pt x="21441" y="5733"/>
                </a:cubicBezTo>
                <a:cubicBezTo>
                  <a:pt x="21398" y="5617"/>
                  <a:pt x="21141" y="5537"/>
                  <a:pt x="20898" y="5514"/>
                </a:cubicBezTo>
                <a:close/>
                <a:moveTo>
                  <a:pt x="2538" y="6697"/>
                </a:moveTo>
                <a:cubicBezTo>
                  <a:pt x="2935" y="6720"/>
                  <a:pt x="3319" y="7211"/>
                  <a:pt x="3590" y="8171"/>
                </a:cubicBezTo>
                <a:cubicBezTo>
                  <a:pt x="3754" y="8751"/>
                  <a:pt x="3852" y="9378"/>
                  <a:pt x="3811" y="9555"/>
                </a:cubicBezTo>
                <a:cubicBezTo>
                  <a:pt x="3767" y="9746"/>
                  <a:pt x="3231" y="9882"/>
                  <a:pt x="2484" y="9882"/>
                </a:cubicBezTo>
                <a:cubicBezTo>
                  <a:pt x="1052" y="9882"/>
                  <a:pt x="864" y="9569"/>
                  <a:pt x="1398" y="8062"/>
                </a:cubicBezTo>
                <a:cubicBezTo>
                  <a:pt x="1726" y="7136"/>
                  <a:pt x="2141" y="6675"/>
                  <a:pt x="2538" y="6697"/>
                </a:cubicBezTo>
                <a:close/>
                <a:moveTo>
                  <a:pt x="7827" y="6897"/>
                </a:moveTo>
                <a:cubicBezTo>
                  <a:pt x="8586" y="7097"/>
                  <a:pt x="9048" y="8742"/>
                  <a:pt x="9033" y="11302"/>
                </a:cubicBezTo>
                <a:cubicBezTo>
                  <a:pt x="9025" y="12808"/>
                  <a:pt x="8807" y="13907"/>
                  <a:pt x="8376" y="14668"/>
                </a:cubicBezTo>
                <a:cubicBezTo>
                  <a:pt x="7955" y="15415"/>
                  <a:pt x="7283" y="15558"/>
                  <a:pt x="6975" y="14960"/>
                </a:cubicBezTo>
                <a:cubicBezTo>
                  <a:pt x="6833" y="14682"/>
                  <a:pt x="6752" y="14309"/>
                  <a:pt x="6794" y="14123"/>
                </a:cubicBezTo>
                <a:cubicBezTo>
                  <a:pt x="6844" y="13904"/>
                  <a:pt x="6803" y="13850"/>
                  <a:pt x="6680" y="13977"/>
                </a:cubicBezTo>
                <a:cubicBezTo>
                  <a:pt x="6166" y="14510"/>
                  <a:pt x="5881" y="10315"/>
                  <a:pt x="6312" y="8554"/>
                </a:cubicBezTo>
                <a:cubicBezTo>
                  <a:pt x="6582" y="7450"/>
                  <a:pt x="6846" y="7085"/>
                  <a:pt x="7485" y="6916"/>
                </a:cubicBezTo>
                <a:cubicBezTo>
                  <a:pt x="7605" y="6884"/>
                  <a:pt x="7718" y="6869"/>
                  <a:pt x="7827" y="6897"/>
                </a:cubicBezTo>
                <a:close/>
                <a:moveTo>
                  <a:pt x="12874" y="11010"/>
                </a:moveTo>
                <a:cubicBezTo>
                  <a:pt x="13308" y="10973"/>
                  <a:pt x="13694" y="11025"/>
                  <a:pt x="13773" y="11192"/>
                </a:cubicBezTo>
                <a:cubicBezTo>
                  <a:pt x="13851" y="11361"/>
                  <a:pt x="13913" y="11878"/>
                  <a:pt x="13913" y="12357"/>
                </a:cubicBezTo>
                <a:cubicBezTo>
                  <a:pt x="13913" y="13372"/>
                  <a:pt x="13425" y="15119"/>
                  <a:pt x="13297" y="14559"/>
                </a:cubicBezTo>
                <a:cubicBezTo>
                  <a:pt x="13288" y="14520"/>
                  <a:pt x="13299" y="14436"/>
                  <a:pt x="13297" y="14377"/>
                </a:cubicBezTo>
                <a:cubicBezTo>
                  <a:pt x="13261" y="14461"/>
                  <a:pt x="13236" y="14551"/>
                  <a:pt x="13196" y="14632"/>
                </a:cubicBezTo>
                <a:cubicBezTo>
                  <a:pt x="12655" y="15747"/>
                  <a:pt x="11855" y="15753"/>
                  <a:pt x="11447" y="14650"/>
                </a:cubicBezTo>
                <a:cubicBezTo>
                  <a:pt x="11119" y="13764"/>
                  <a:pt x="11138" y="13148"/>
                  <a:pt x="11493" y="12375"/>
                </a:cubicBezTo>
                <a:cubicBezTo>
                  <a:pt x="11249" y="12340"/>
                  <a:pt x="11346" y="11605"/>
                  <a:pt x="11688" y="11356"/>
                </a:cubicBezTo>
                <a:cubicBezTo>
                  <a:pt x="11960" y="11158"/>
                  <a:pt x="12441" y="11048"/>
                  <a:pt x="12874" y="11010"/>
                </a:cubicBezTo>
                <a:close/>
                <a:moveTo>
                  <a:pt x="2947" y="11793"/>
                </a:moveTo>
                <a:cubicBezTo>
                  <a:pt x="3891" y="11740"/>
                  <a:pt x="4849" y="11791"/>
                  <a:pt x="4924" y="11993"/>
                </a:cubicBezTo>
                <a:cubicBezTo>
                  <a:pt x="4988" y="12165"/>
                  <a:pt x="4982" y="12527"/>
                  <a:pt x="4904" y="12921"/>
                </a:cubicBezTo>
                <a:cubicBezTo>
                  <a:pt x="4804" y="13427"/>
                  <a:pt x="4662" y="13577"/>
                  <a:pt x="4281" y="13577"/>
                </a:cubicBezTo>
                <a:cubicBezTo>
                  <a:pt x="3905" y="13577"/>
                  <a:pt x="3728" y="13750"/>
                  <a:pt x="3523" y="14341"/>
                </a:cubicBezTo>
                <a:cubicBezTo>
                  <a:pt x="3375" y="14765"/>
                  <a:pt x="3070" y="15264"/>
                  <a:pt x="2846" y="15433"/>
                </a:cubicBezTo>
                <a:cubicBezTo>
                  <a:pt x="2327" y="15822"/>
                  <a:pt x="2386" y="15828"/>
                  <a:pt x="1921" y="15160"/>
                </a:cubicBezTo>
                <a:cubicBezTo>
                  <a:pt x="1505" y="14564"/>
                  <a:pt x="979" y="12780"/>
                  <a:pt x="1049" y="12212"/>
                </a:cubicBezTo>
                <a:cubicBezTo>
                  <a:pt x="1075" y="12004"/>
                  <a:pt x="2002" y="11846"/>
                  <a:pt x="2947" y="11793"/>
                </a:cubicBezTo>
                <a:close/>
              </a:path>
            </a:pathLst>
          </a:custGeom>
          <a:ln w="12700">
            <a:miter lim="400000"/>
          </a:ln>
        </p:spPr>
      </p:pic>
      <p:pic>
        <p:nvPicPr>
          <p:cNvPr id="232" name="Captura de pantalla 2016-05-18 a las 3.31.40 p.m..png"/>
          <p:cNvPicPr>
            <a:picLocks noChangeAspect="1"/>
          </p:cNvPicPr>
          <p:nvPr/>
        </p:nvPicPr>
        <p:blipFill>
          <a:blip r:embed="rId9">
            <a:extLst/>
          </a:blip>
          <a:srcRect l="9420" t="20806" r="1560" b="16090"/>
          <a:stretch>
            <a:fillRect/>
          </a:stretch>
        </p:blipFill>
        <p:spPr>
          <a:xfrm>
            <a:off x="10049109" y="2070930"/>
            <a:ext cx="1351365" cy="558801"/>
          </a:xfrm>
          <a:custGeom>
            <a:avLst/>
            <a:gdLst/>
            <a:ahLst/>
            <a:cxnLst>
              <a:cxn ang="0">
                <a:pos x="wd2" y="hd2"/>
              </a:cxn>
              <a:cxn ang="5400000">
                <a:pos x="wd2" y="hd2"/>
              </a:cxn>
              <a:cxn ang="10800000">
                <a:pos x="wd2" y="hd2"/>
              </a:cxn>
              <a:cxn ang="16200000">
                <a:pos x="wd2" y="hd2"/>
              </a:cxn>
            </a:cxnLst>
            <a:rect l="0" t="0" r="r" b="b"/>
            <a:pathLst>
              <a:path w="21593" h="21600" fill="norm" stroke="1" extrusionOk="0">
                <a:moveTo>
                  <a:pt x="11618" y="0"/>
                </a:moveTo>
                <a:cubicBezTo>
                  <a:pt x="9797" y="0"/>
                  <a:pt x="7503" y="2458"/>
                  <a:pt x="6234" y="5768"/>
                </a:cubicBezTo>
                <a:cubicBezTo>
                  <a:pt x="5458" y="7793"/>
                  <a:pt x="5138" y="9254"/>
                  <a:pt x="5137" y="10754"/>
                </a:cubicBezTo>
                <a:cubicBezTo>
                  <a:pt x="5136" y="11779"/>
                  <a:pt x="5177" y="12054"/>
                  <a:pt x="5391" y="12534"/>
                </a:cubicBezTo>
                <a:cubicBezTo>
                  <a:pt x="5530" y="12846"/>
                  <a:pt x="5732" y="13153"/>
                  <a:pt x="5841" y="13209"/>
                </a:cubicBezTo>
                <a:cubicBezTo>
                  <a:pt x="5950" y="13264"/>
                  <a:pt x="6123" y="13351"/>
                  <a:pt x="6228" y="13408"/>
                </a:cubicBezTo>
                <a:cubicBezTo>
                  <a:pt x="6771" y="13703"/>
                  <a:pt x="8811" y="12783"/>
                  <a:pt x="9081" y="12119"/>
                </a:cubicBezTo>
                <a:cubicBezTo>
                  <a:pt x="9146" y="11962"/>
                  <a:pt x="9102" y="11929"/>
                  <a:pt x="8942" y="12027"/>
                </a:cubicBezTo>
                <a:cubicBezTo>
                  <a:pt x="8518" y="12288"/>
                  <a:pt x="7073" y="12481"/>
                  <a:pt x="6716" y="12319"/>
                </a:cubicBezTo>
                <a:cubicBezTo>
                  <a:pt x="6274" y="12118"/>
                  <a:pt x="6024" y="11289"/>
                  <a:pt x="6183" y="10570"/>
                </a:cubicBezTo>
                <a:cubicBezTo>
                  <a:pt x="6243" y="10300"/>
                  <a:pt x="6490" y="9778"/>
                  <a:pt x="6735" y="9404"/>
                </a:cubicBezTo>
                <a:cubicBezTo>
                  <a:pt x="7075" y="8885"/>
                  <a:pt x="7187" y="8544"/>
                  <a:pt x="7223" y="7993"/>
                </a:cubicBezTo>
                <a:lnTo>
                  <a:pt x="7274" y="7272"/>
                </a:lnTo>
                <a:lnTo>
                  <a:pt x="8130" y="7256"/>
                </a:lnTo>
                <a:cubicBezTo>
                  <a:pt x="8814" y="7237"/>
                  <a:pt x="9068" y="7134"/>
                  <a:pt x="9379" y="6735"/>
                </a:cubicBezTo>
                <a:cubicBezTo>
                  <a:pt x="9673" y="6359"/>
                  <a:pt x="9792" y="6291"/>
                  <a:pt x="9874" y="6489"/>
                </a:cubicBezTo>
                <a:cubicBezTo>
                  <a:pt x="9956" y="6687"/>
                  <a:pt x="9988" y="6670"/>
                  <a:pt x="9988" y="6397"/>
                </a:cubicBezTo>
                <a:cubicBezTo>
                  <a:pt x="9988" y="6198"/>
                  <a:pt x="9927" y="5912"/>
                  <a:pt x="9855" y="5768"/>
                </a:cubicBezTo>
                <a:cubicBezTo>
                  <a:pt x="9756" y="5569"/>
                  <a:pt x="9696" y="5598"/>
                  <a:pt x="9595" y="5891"/>
                </a:cubicBezTo>
                <a:cubicBezTo>
                  <a:pt x="9388" y="6495"/>
                  <a:pt x="8876" y="6903"/>
                  <a:pt x="8320" y="6919"/>
                </a:cubicBezTo>
                <a:cubicBezTo>
                  <a:pt x="7641" y="6938"/>
                  <a:pt x="7535" y="6761"/>
                  <a:pt x="7813" y="6044"/>
                </a:cubicBezTo>
                <a:cubicBezTo>
                  <a:pt x="7935" y="5731"/>
                  <a:pt x="8035" y="5198"/>
                  <a:pt x="8035" y="4863"/>
                </a:cubicBezTo>
                <a:cubicBezTo>
                  <a:pt x="8035" y="4320"/>
                  <a:pt x="8102" y="4193"/>
                  <a:pt x="8644" y="3743"/>
                </a:cubicBezTo>
                <a:cubicBezTo>
                  <a:pt x="8978" y="3466"/>
                  <a:pt x="9645" y="3031"/>
                  <a:pt x="10121" y="2761"/>
                </a:cubicBezTo>
                <a:cubicBezTo>
                  <a:pt x="11507" y="1977"/>
                  <a:pt x="11555" y="1930"/>
                  <a:pt x="11529" y="1641"/>
                </a:cubicBezTo>
                <a:cubicBezTo>
                  <a:pt x="11485" y="1148"/>
                  <a:pt x="11789" y="1077"/>
                  <a:pt x="12246" y="1488"/>
                </a:cubicBezTo>
                <a:cubicBezTo>
                  <a:pt x="12760" y="1950"/>
                  <a:pt x="13127" y="2662"/>
                  <a:pt x="13127" y="3206"/>
                </a:cubicBezTo>
                <a:cubicBezTo>
                  <a:pt x="13127" y="3780"/>
                  <a:pt x="12653" y="5422"/>
                  <a:pt x="11872" y="7578"/>
                </a:cubicBezTo>
                <a:cubicBezTo>
                  <a:pt x="11482" y="8652"/>
                  <a:pt x="11073" y="9865"/>
                  <a:pt x="10958" y="10263"/>
                </a:cubicBezTo>
                <a:cubicBezTo>
                  <a:pt x="10731" y="11052"/>
                  <a:pt x="10681" y="12385"/>
                  <a:pt x="10863" y="12825"/>
                </a:cubicBezTo>
                <a:cubicBezTo>
                  <a:pt x="11123" y="13452"/>
                  <a:pt x="12279" y="13071"/>
                  <a:pt x="13577" y="11935"/>
                </a:cubicBezTo>
                <a:cubicBezTo>
                  <a:pt x="14217" y="11376"/>
                  <a:pt x="15988" y="9376"/>
                  <a:pt x="15943" y="9266"/>
                </a:cubicBezTo>
                <a:cubicBezTo>
                  <a:pt x="15924" y="9220"/>
                  <a:pt x="15562" y="9486"/>
                  <a:pt x="15137" y="9864"/>
                </a:cubicBezTo>
                <a:cubicBezTo>
                  <a:pt x="14073" y="10812"/>
                  <a:pt x="12870" y="11490"/>
                  <a:pt x="12239" y="11490"/>
                </a:cubicBezTo>
                <a:cubicBezTo>
                  <a:pt x="11391" y="11490"/>
                  <a:pt x="11403" y="11322"/>
                  <a:pt x="12544" y="8039"/>
                </a:cubicBezTo>
                <a:cubicBezTo>
                  <a:pt x="13416" y="5530"/>
                  <a:pt x="13738" y="4002"/>
                  <a:pt x="13666" y="2715"/>
                </a:cubicBezTo>
                <a:cubicBezTo>
                  <a:pt x="13568" y="946"/>
                  <a:pt x="12854" y="0"/>
                  <a:pt x="11618" y="0"/>
                </a:cubicBezTo>
                <a:close/>
                <a:moveTo>
                  <a:pt x="15594" y="11782"/>
                </a:moveTo>
                <a:cubicBezTo>
                  <a:pt x="15489" y="11831"/>
                  <a:pt x="15410" y="12052"/>
                  <a:pt x="15410" y="12395"/>
                </a:cubicBezTo>
                <a:cubicBezTo>
                  <a:pt x="15410" y="12737"/>
                  <a:pt x="15468" y="12871"/>
                  <a:pt x="15638" y="12871"/>
                </a:cubicBezTo>
                <a:cubicBezTo>
                  <a:pt x="15938" y="12871"/>
                  <a:pt x="16041" y="12463"/>
                  <a:pt x="15854" y="12012"/>
                </a:cubicBezTo>
                <a:cubicBezTo>
                  <a:pt x="15808" y="11900"/>
                  <a:pt x="15759" y="11829"/>
                  <a:pt x="15708" y="11797"/>
                </a:cubicBezTo>
                <a:cubicBezTo>
                  <a:pt x="15670" y="11773"/>
                  <a:pt x="15629" y="11765"/>
                  <a:pt x="15594" y="11782"/>
                </a:cubicBezTo>
                <a:close/>
                <a:moveTo>
                  <a:pt x="15137" y="15755"/>
                </a:moveTo>
                <a:cubicBezTo>
                  <a:pt x="14601" y="15688"/>
                  <a:pt x="14078" y="16792"/>
                  <a:pt x="14078" y="18148"/>
                </a:cubicBezTo>
                <a:cubicBezTo>
                  <a:pt x="14078" y="18794"/>
                  <a:pt x="14322" y="19914"/>
                  <a:pt x="14529" y="20204"/>
                </a:cubicBezTo>
                <a:cubicBezTo>
                  <a:pt x="14754" y="20521"/>
                  <a:pt x="15342" y="20499"/>
                  <a:pt x="15638" y="20173"/>
                </a:cubicBezTo>
                <a:cubicBezTo>
                  <a:pt x="15837" y="19955"/>
                  <a:pt x="15886" y="19760"/>
                  <a:pt x="15886" y="19038"/>
                </a:cubicBezTo>
                <a:cubicBezTo>
                  <a:pt x="15886" y="18162"/>
                  <a:pt x="15883" y="18148"/>
                  <a:pt x="15505" y="18148"/>
                </a:cubicBezTo>
                <a:cubicBezTo>
                  <a:pt x="15296" y="18148"/>
                  <a:pt x="15125" y="18252"/>
                  <a:pt x="15125" y="18378"/>
                </a:cubicBezTo>
                <a:cubicBezTo>
                  <a:pt x="15125" y="18505"/>
                  <a:pt x="15233" y="18609"/>
                  <a:pt x="15366" y="18609"/>
                </a:cubicBezTo>
                <a:cubicBezTo>
                  <a:pt x="15917" y="18609"/>
                  <a:pt x="15694" y="19997"/>
                  <a:pt x="15137" y="20035"/>
                </a:cubicBezTo>
                <a:cubicBezTo>
                  <a:pt x="14426" y="20084"/>
                  <a:pt x="14076" y="17842"/>
                  <a:pt x="14611" y="16645"/>
                </a:cubicBezTo>
                <a:cubicBezTo>
                  <a:pt x="14929" y="15934"/>
                  <a:pt x="15134" y="15930"/>
                  <a:pt x="15486" y="16645"/>
                </a:cubicBezTo>
                <a:cubicBezTo>
                  <a:pt x="15640" y="16957"/>
                  <a:pt x="15791" y="17151"/>
                  <a:pt x="15822" y="17074"/>
                </a:cubicBezTo>
                <a:cubicBezTo>
                  <a:pt x="15940" y="16791"/>
                  <a:pt x="15681" y="16113"/>
                  <a:pt x="15366" y="15862"/>
                </a:cubicBezTo>
                <a:cubicBezTo>
                  <a:pt x="15290" y="15802"/>
                  <a:pt x="15214" y="15765"/>
                  <a:pt x="15137" y="15755"/>
                </a:cubicBezTo>
                <a:close/>
                <a:moveTo>
                  <a:pt x="9132" y="15816"/>
                </a:moveTo>
                <a:lnTo>
                  <a:pt x="9132" y="18102"/>
                </a:lnTo>
                <a:lnTo>
                  <a:pt x="9132" y="20388"/>
                </a:lnTo>
                <a:lnTo>
                  <a:pt x="9937" y="20403"/>
                </a:lnTo>
                <a:cubicBezTo>
                  <a:pt x="10694" y="20417"/>
                  <a:pt x="10760" y="20372"/>
                  <a:pt x="10901" y="19851"/>
                </a:cubicBezTo>
                <a:cubicBezTo>
                  <a:pt x="11096" y="19132"/>
                  <a:pt x="11005" y="17790"/>
                  <a:pt x="10736" y="17443"/>
                </a:cubicBezTo>
                <a:cubicBezTo>
                  <a:pt x="10631" y="17306"/>
                  <a:pt x="10400" y="17222"/>
                  <a:pt x="10223" y="17259"/>
                </a:cubicBezTo>
                <a:cubicBezTo>
                  <a:pt x="9853" y="17336"/>
                  <a:pt x="9758" y="17182"/>
                  <a:pt x="9754" y="16476"/>
                </a:cubicBezTo>
                <a:cubicBezTo>
                  <a:pt x="9751" y="16076"/>
                  <a:pt x="9681" y="15950"/>
                  <a:pt x="9437" y="15893"/>
                </a:cubicBezTo>
                <a:lnTo>
                  <a:pt x="9132" y="15816"/>
                </a:lnTo>
                <a:close/>
                <a:moveTo>
                  <a:pt x="1668" y="15832"/>
                </a:moveTo>
                <a:lnTo>
                  <a:pt x="1288" y="15893"/>
                </a:lnTo>
                <a:cubicBezTo>
                  <a:pt x="908" y="15961"/>
                  <a:pt x="900" y="15981"/>
                  <a:pt x="457" y="18026"/>
                </a:cubicBezTo>
                <a:cubicBezTo>
                  <a:pt x="210" y="19163"/>
                  <a:pt x="2" y="20186"/>
                  <a:pt x="0" y="20281"/>
                </a:cubicBezTo>
                <a:cubicBezTo>
                  <a:pt x="-7" y="20652"/>
                  <a:pt x="548" y="20424"/>
                  <a:pt x="711" y="19989"/>
                </a:cubicBezTo>
                <a:cubicBezTo>
                  <a:pt x="951" y="19349"/>
                  <a:pt x="1647" y="19349"/>
                  <a:pt x="1833" y="19989"/>
                </a:cubicBezTo>
                <a:cubicBezTo>
                  <a:pt x="1949" y="20387"/>
                  <a:pt x="2058" y="20437"/>
                  <a:pt x="2670" y="20388"/>
                </a:cubicBezTo>
                <a:lnTo>
                  <a:pt x="3374" y="20327"/>
                </a:lnTo>
                <a:lnTo>
                  <a:pt x="3399" y="18087"/>
                </a:lnTo>
                <a:lnTo>
                  <a:pt x="3431" y="15847"/>
                </a:lnTo>
                <a:lnTo>
                  <a:pt x="3095" y="15847"/>
                </a:lnTo>
                <a:lnTo>
                  <a:pt x="2765" y="15847"/>
                </a:lnTo>
                <a:lnTo>
                  <a:pt x="2740" y="17795"/>
                </a:lnTo>
                <a:cubicBezTo>
                  <a:pt x="2725" y="18886"/>
                  <a:pt x="2666" y="19765"/>
                  <a:pt x="2613" y="19774"/>
                </a:cubicBezTo>
                <a:cubicBezTo>
                  <a:pt x="2561" y="19783"/>
                  <a:pt x="2327" y="18901"/>
                  <a:pt x="2093" y="17811"/>
                </a:cubicBezTo>
                <a:lnTo>
                  <a:pt x="1668" y="15832"/>
                </a:lnTo>
                <a:close/>
                <a:moveTo>
                  <a:pt x="4084" y="15847"/>
                </a:moveTo>
                <a:cubicBezTo>
                  <a:pt x="3802" y="15847"/>
                  <a:pt x="3693" y="16342"/>
                  <a:pt x="3907" y="16660"/>
                </a:cubicBezTo>
                <a:cubicBezTo>
                  <a:pt x="3981" y="16771"/>
                  <a:pt x="3981" y="16895"/>
                  <a:pt x="3907" y="17074"/>
                </a:cubicBezTo>
                <a:cubicBezTo>
                  <a:pt x="3850" y="17212"/>
                  <a:pt x="3805" y="18033"/>
                  <a:pt x="3805" y="18900"/>
                </a:cubicBezTo>
                <a:lnTo>
                  <a:pt x="3805" y="20480"/>
                </a:lnTo>
                <a:lnTo>
                  <a:pt x="4097" y="20403"/>
                </a:lnTo>
                <a:cubicBezTo>
                  <a:pt x="4391" y="20332"/>
                  <a:pt x="4393" y="20327"/>
                  <a:pt x="4401" y="18915"/>
                </a:cubicBezTo>
                <a:cubicBezTo>
                  <a:pt x="4406" y="18094"/>
                  <a:pt x="4362" y="17351"/>
                  <a:pt x="4294" y="17151"/>
                </a:cubicBezTo>
                <a:cubicBezTo>
                  <a:pt x="4197" y="16870"/>
                  <a:pt x="4200" y="16761"/>
                  <a:pt x="4332" y="16584"/>
                </a:cubicBezTo>
                <a:cubicBezTo>
                  <a:pt x="4559" y="16276"/>
                  <a:pt x="4417" y="15847"/>
                  <a:pt x="4084" y="15847"/>
                </a:cubicBezTo>
                <a:close/>
                <a:moveTo>
                  <a:pt x="4852" y="15847"/>
                </a:moveTo>
                <a:lnTo>
                  <a:pt x="4852" y="18118"/>
                </a:lnTo>
                <a:lnTo>
                  <a:pt x="4852" y="20388"/>
                </a:lnTo>
                <a:lnTo>
                  <a:pt x="5606" y="20388"/>
                </a:lnTo>
                <a:cubicBezTo>
                  <a:pt x="6494" y="20397"/>
                  <a:pt x="6671" y="20176"/>
                  <a:pt x="6684" y="19007"/>
                </a:cubicBezTo>
                <a:cubicBezTo>
                  <a:pt x="6699" y="17750"/>
                  <a:pt x="6439" y="17181"/>
                  <a:pt x="5898" y="17274"/>
                </a:cubicBezTo>
                <a:cubicBezTo>
                  <a:pt x="5474" y="17347"/>
                  <a:pt x="5464" y="17333"/>
                  <a:pt x="5435" y="16599"/>
                </a:cubicBezTo>
                <a:cubicBezTo>
                  <a:pt x="5409" y="15942"/>
                  <a:pt x="5376" y="15847"/>
                  <a:pt x="5131" y="15847"/>
                </a:cubicBezTo>
                <a:lnTo>
                  <a:pt x="4852" y="15847"/>
                </a:lnTo>
                <a:close/>
                <a:moveTo>
                  <a:pt x="17833" y="16998"/>
                </a:moveTo>
                <a:cubicBezTo>
                  <a:pt x="17443" y="16998"/>
                  <a:pt x="17217" y="17632"/>
                  <a:pt x="17217" y="18716"/>
                </a:cubicBezTo>
                <a:cubicBezTo>
                  <a:pt x="17217" y="19323"/>
                  <a:pt x="17273" y="19863"/>
                  <a:pt x="17363" y="20081"/>
                </a:cubicBezTo>
                <a:cubicBezTo>
                  <a:pt x="17559" y="20553"/>
                  <a:pt x="18056" y="20547"/>
                  <a:pt x="18276" y="20066"/>
                </a:cubicBezTo>
                <a:cubicBezTo>
                  <a:pt x="18538" y="19494"/>
                  <a:pt x="18515" y="17818"/>
                  <a:pt x="18238" y="17351"/>
                </a:cubicBezTo>
                <a:cubicBezTo>
                  <a:pt x="18122" y="17154"/>
                  <a:pt x="17940" y="16998"/>
                  <a:pt x="17833" y="16998"/>
                </a:cubicBezTo>
                <a:close/>
                <a:moveTo>
                  <a:pt x="16666" y="17074"/>
                </a:moveTo>
                <a:lnTo>
                  <a:pt x="16311" y="17166"/>
                </a:lnTo>
                <a:lnTo>
                  <a:pt x="16285" y="18808"/>
                </a:lnTo>
                <a:cubicBezTo>
                  <a:pt x="16268" y="19838"/>
                  <a:pt x="16293" y="20449"/>
                  <a:pt x="16355" y="20449"/>
                </a:cubicBezTo>
                <a:cubicBezTo>
                  <a:pt x="16410" y="20449"/>
                  <a:pt x="16456" y="20008"/>
                  <a:pt x="16456" y="19468"/>
                </a:cubicBezTo>
                <a:cubicBezTo>
                  <a:pt x="16456" y="18421"/>
                  <a:pt x="16661" y="17458"/>
                  <a:pt x="16888" y="17458"/>
                </a:cubicBezTo>
                <a:cubicBezTo>
                  <a:pt x="16963" y="17458"/>
                  <a:pt x="17027" y="17358"/>
                  <a:pt x="17027" y="17228"/>
                </a:cubicBezTo>
                <a:cubicBezTo>
                  <a:pt x="17027" y="17093"/>
                  <a:pt x="16870" y="17024"/>
                  <a:pt x="16666" y="17074"/>
                </a:cubicBezTo>
                <a:close/>
                <a:moveTo>
                  <a:pt x="21174" y="17090"/>
                </a:moveTo>
                <a:cubicBezTo>
                  <a:pt x="21079" y="17052"/>
                  <a:pt x="20970" y="17052"/>
                  <a:pt x="20838" y="17105"/>
                </a:cubicBezTo>
                <a:lnTo>
                  <a:pt x="20452" y="17274"/>
                </a:lnTo>
                <a:lnTo>
                  <a:pt x="20452" y="19437"/>
                </a:lnTo>
                <a:cubicBezTo>
                  <a:pt x="20452" y="20626"/>
                  <a:pt x="20491" y="21600"/>
                  <a:pt x="20540" y="21600"/>
                </a:cubicBezTo>
                <a:cubicBezTo>
                  <a:pt x="20589" y="21600"/>
                  <a:pt x="20638" y="21303"/>
                  <a:pt x="20654" y="20956"/>
                </a:cubicBezTo>
                <a:cubicBezTo>
                  <a:pt x="20681" y="20399"/>
                  <a:pt x="20723" y="20340"/>
                  <a:pt x="20984" y="20403"/>
                </a:cubicBezTo>
                <a:cubicBezTo>
                  <a:pt x="21393" y="20502"/>
                  <a:pt x="21593" y="19962"/>
                  <a:pt x="21593" y="18747"/>
                </a:cubicBezTo>
                <a:cubicBezTo>
                  <a:pt x="21593" y="17737"/>
                  <a:pt x="21461" y="17202"/>
                  <a:pt x="21174" y="17090"/>
                </a:cubicBezTo>
                <a:close/>
                <a:moveTo>
                  <a:pt x="18930" y="17120"/>
                </a:moveTo>
                <a:cubicBezTo>
                  <a:pt x="18796" y="17320"/>
                  <a:pt x="18812" y="19842"/>
                  <a:pt x="18949" y="20173"/>
                </a:cubicBezTo>
                <a:cubicBezTo>
                  <a:pt x="19012" y="20325"/>
                  <a:pt x="19266" y="20415"/>
                  <a:pt x="19519" y="20388"/>
                </a:cubicBezTo>
                <a:lnTo>
                  <a:pt x="19976" y="20342"/>
                </a:lnTo>
                <a:lnTo>
                  <a:pt x="19976" y="18808"/>
                </a:lnTo>
                <a:cubicBezTo>
                  <a:pt x="19976" y="17958"/>
                  <a:pt x="19933" y="17199"/>
                  <a:pt x="19881" y="17120"/>
                </a:cubicBezTo>
                <a:cubicBezTo>
                  <a:pt x="19822" y="17032"/>
                  <a:pt x="19786" y="17441"/>
                  <a:pt x="19786" y="18210"/>
                </a:cubicBezTo>
                <a:cubicBezTo>
                  <a:pt x="19786" y="19706"/>
                  <a:pt x="19557" y="20423"/>
                  <a:pt x="19221" y="19989"/>
                </a:cubicBezTo>
                <a:cubicBezTo>
                  <a:pt x="19054" y="19773"/>
                  <a:pt x="19025" y="19515"/>
                  <a:pt x="19025" y="18348"/>
                </a:cubicBezTo>
                <a:cubicBezTo>
                  <a:pt x="19025" y="17484"/>
                  <a:pt x="18989" y="17032"/>
                  <a:pt x="18930" y="17120"/>
                </a:cubicBezTo>
                <a:close/>
                <a:moveTo>
                  <a:pt x="12176" y="17243"/>
                </a:moveTo>
                <a:cubicBezTo>
                  <a:pt x="11912" y="17262"/>
                  <a:pt x="11655" y="17359"/>
                  <a:pt x="11548" y="17550"/>
                </a:cubicBezTo>
                <a:cubicBezTo>
                  <a:pt x="11366" y="17876"/>
                  <a:pt x="11367" y="17901"/>
                  <a:pt x="11548" y="18225"/>
                </a:cubicBezTo>
                <a:cubicBezTo>
                  <a:pt x="11728" y="18547"/>
                  <a:pt x="11726" y="18561"/>
                  <a:pt x="11523" y="18823"/>
                </a:cubicBezTo>
                <a:cubicBezTo>
                  <a:pt x="11296" y="19116"/>
                  <a:pt x="11236" y="20099"/>
                  <a:pt x="11434" y="20281"/>
                </a:cubicBezTo>
                <a:cubicBezTo>
                  <a:pt x="11499" y="20341"/>
                  <a:pt x="11891" y="20394"/>
                  <a:pt x="12296" y="20388"/>
                </a:cubicBezTo>
                <a:lnTo>
                  <a:pt x="13032" y="20373"/>
                </a:lnTo>
                <a:lnTo>
                  <a:pt x="13032" y="19038"/>
                </a:lnTo>
                <a:cubicBezTo>
                  <a:pt x="13032" y="17954"/>
                  <a:pt x="12998" y="17667"/>
                  <a:pt x="12848" y="17473"/>
                </a:cubicBezTo>
                <a:cubicBezTo>
                  <a:pt x="12713" y="17299"/>
                  <a:pt x="12440" y="17224"/>
                  <a:pt x="12176" y="17243"/>
                </a:cubicBezTo>
                <a:close/>
                <a:moveTo>
                  <a:pt x="7908" y="17351"/>
                </a:moveTo>
                <a:cubicBezTo>
                  <a:pt x="7171" y="17351"/>
                  <a:pt x="7038" y="17498"/>
                  <a:pt x="7211" y="18164"/>
                </a:cubicBezTo>
                <a:cubicBezTo>
                  <a:pt x="7307" y="18538"/>
                  <a:pt x="7298" y="18636"/>
                  <a:pt x="7179" y="18747"/>
                </a:cubicBezTo>
                <a:cubicBezTo>
                  <a:pt x="7037" y="18878"/>
                  <a:pt x="6978" y="19994"/>
                  <a:pt x="7097" y="20281"/>
                </a:cubicBezTo>
                <a:cubicBezTo>
                  <a:pt x="7129" y="20360"/>
                  <a:pt x="7515" y="20428"/>
                  <a:pt x="7953" y="20419"/>
                </a:cubicBezTo>
                <a:lnTo>
                  <a:pt x="8752" y="20388"/>
                </a:lnTo>
                <a:lnTo>
                  <a:pt x="8745" y="19222"/>
                </a:lnTo>
                <a:cubicBezTo>
                  <a:pt x="8743" y="17498"/>
                  <a:pt x="8684" y="17351"/>
                  <a:pt x="7908" y="17351"/>
                </a:cubicBezTo>
                <a:close/>
                <a:moveTo>
                  <a:pt x="21022" y="17504"/>
                </a:moveTo>
                <a:cubicBezTo>
                  <a:pt x="21071" y="17504"/>
                  <a:pt x="21121" y="17595"/>
                  <a:pt x="21213" y="17795"/>
                </a:cubicBezTo>
                <a:cubicBezTo>
                  <a:pt x="21420" y="18249"/>
                  <a:pt x="21452" y="18862"/>
                  <a:pt x="21308" y="19514"/>
                </a:cubicBezTo>
                <a:cubicBezTo>
                  <a:pt x="21171" y="20130"/>
                  <a:pt x="20966" y="20233"/>
                  <a:pt x="20794" y="19774"/>
                </a:cubicBezTo>
                <a:cubicBezTo>
                  <a:pt x="20586" y="19219"/>
                  <a:pt x="20603" y="18296"/>
                  <a:pt x="20832" y="17795"/>
                </a:cubicBezTo>
                <a:cubicBezTo>
                  <a:pt x="20924" y="17595"/>
                  <a:pt x="20973" y="17504"/>
                  <a:pt x="21022" y="17504"/>
                </a:cubicBezTo>
                <a:close/>
                <a:moveTo>
                  <a:pt x="1294" y="17550"/>
                </a:moveTo>
                <a:cubicBezTo>
                  <a:pt x="1330" y="17552"/>
                  <a:pt x="1363" y="17629"/>
                  <a:pt x="1415" y="17780"/>
                </a:cubicBezTo>
                <a:cubicBezTo>
                  <a:pt x="1480" y="17970"/>
                  <a:pt x="1512" y="18231"/>
                  <a:pt x="1478" y="18363"/>
                </a:cubicBezTo>
                <a:cubicBezTo>
                  <a:pt x="1398" y="18677"/>
                  <a:pt x="1167" y="18667"/>
                  <a:pt x="1085" y="18348"/>
                </a:cubicBezTo>
                <a:cubicBezTo>
                  <a:pt x="1049" y="18209"/>
                  <a:pt x="1085" y="17949"/>
                  <a:pt x="1161" y="17765"/>
                </a:cubicBezTo>
                <a:cubicBezTo>
                  <a:pt x="1221" y="17619"/>
                  <a:pt x="1258" y="17548"/>
                  <a:pt x="1294" y="17550"/>
                </a:cubicBezTo>
                <a:close/>
                <a:moveTo>
                  <a:pt x="17833" y="17795"/>
                </a:moveTo>
                <a:cubicBezTo>
                  <a:pt x="18217" y="17795"/>
                  <a:pt x="18383" y="18822"/>
                  <a:pt x="18118" y="19529"/>
                </a:cubicBezTo>
                <a:cubicBezTo>
                  <a:pt x="17792" y="20399"/>
                  <a:pt x="17464" y="19867"/>
                  <a:pt x="17515" y="18562"/>
                </a:cubicBezTo>
                <a:cubicBezTo>
                  <a:pt x="17542" y="17887"/>
                  <a:pt x="17582" y="17795"/>
                  <a:pt x="17833" y="17795"/>
                </a:cubicBezTo>
                <a:close/>
                <a:moveTo>
                  <a:pt x="5708" y="17980"/>
                </a:moveTo>
                <a:cubicBezTo>
                  <a:pt x="5780" y="17944"/>
                  <a:pt x="5862" y="17984"/>
                  <a:pt x="5936" y="18133"/>
                </a:cubicBezTo>
                <a:cubicBezTo>
                  <a:pt x="6115" y="18492"/>
                  <a:pt x="6133" y="19099"/>
                  <a:pt x="5974" y="19483"/>
                </a:cubicBezTo>
                <a:cubicBezTo>
                  <a:pt x="5822" y="19851"/>
                  <a:pt x="5657" y="19827"/>
                  <a:pt x="5518" y="19422"/>
                </a:cubicBezTo>
                <a:cubicBezTo>
                  <a:pt x="5329" y="18872"/>
                  <a:pt x="5490" y="18087"/>
                  <a:pt x="5708" y="17980"/>
                </a:cubicBezTo>
                <a:close/>
                <a:moveTo>
                  <a:pt x="10033" y="17980"/>
                </a:moveTo>
                <a:cubicBezTo>
                  <a:pt x="10160" y="17927"/>
                  <a:pt x="10300" y="18054"/>
                  <a:pt x="10400" y="18440"/>
                </a:cubicBezTo>
                <a:cubicBezTo>
                  <a:pt x="10476" y="18731"/>
                  <a:pt x="10476" y="18946"/>
                  <a:pt x="10400" y="19237"/>
                </a:cubicBezTo>
                <a:cubicBezTo>
                  <a:pt x="10246" y="19831"/>
                  <a:pt x="9922" y="19875"/>
                  <a:pt x="9798" y="19314"/>
                </a:cubicBezTo>
                <a:cubicBezTo>
                  <a:pt x="9650" y="18645"/>
                  <a:pt x="9820" y="18067"/>
                  <a:pt x="10033" y="17980"/>
                </a:cubicBezTo>
                <a:close/>
                <a:moveTo>
                  <a:pt x="12163" y="18915"/>
                </a:moveTo>
                <a:cubicBezTo>
                  <a:pt x="12216" y="18875"/>
                  <a:pt x="12268" y="18872"/>
                  <a:pt x="12316" y="18915"/>
                </a:cubicBezTo>
                <a:cubicBezTo>
                  <a:pt x="12402" y="18995"/>
                  <a:pt x="12460" y="19246"/>
                  <a:pt x="12442" y="19468"/>
                </a:cubicBezTo>
                <a:cubicBezTo>
                  <a:pt x="12406" y="19934"/>
                  <a:pt x="12035" y="20135"/>
                  <a:pt x="11935" y="19744"/>
                </a:cubicBezTo>
                <a:cubicBezTo>
                  <a:pt x="11863" y="19462"/>
                  <a:pt x="12007" y="19035"/>
                  <a:pt x="12163" y="18915"/>
                </a:cubicBezTo>
                <a:close/>
                <a:moveTo>
                  <a:pt x="7902" y="19099"/>
                </a:moveTo>
                <a:cubicBezTo>
                  <a:pt x="8056" y="19109"/>
                  <a:pt x="8187" y="19308"/>
                  <a:pt x="8130" y="19529"/>
                </a:cubicBezTo>
                <a:cubicBezTo>
                  <a:pt x="8098" y="19656"/>
                  <a:pt x="7994" y="19759"/>
                  <a:pt x="7896" y="19759"/>
                </a:cubicBezTo>
                <a:cubicBezTo>
                  <a:pt x="7661" y="19759"/>
                  <a:pt x="7553" y="19337"/>
                  <a:pt x="7743" y="19161"/>
                </a:cubicBezTo>
                <a:cubicBezTo>
                  <a:pt x="7792" y="19116"/>
                  <a:pt x="7851" y="19096"/>
                  <a:pt x="7902" y="19099"/>
                </a:cubicBezTo>
                <a:close/>
              </a:path>
            </a:pathLst>
          </a:custGeom>
          <a:ln w="12700">
            <a:miter lim="400000"/>
          </a:ln>
        </p:spPr>
      </p:pic>
      <p:pic>
        <p:nvPicPr>
          <p:cNvPr id="233" name="Captura de pantalla 2016-05-18 a las 3.35.12 p.m..png"/>
          <p:cNvPicPr>
            <a:picLocks noChangeAspect="1"/>
          </p:cNvPicPr>
          <p:nvPr/>
        </p:nvPicPr>
        <p:blipFill>
          <a:blip r:embed="rId10">
            <a:extLst/>
          </a:blip>
          <a:srcRect l="4570" t="5291" r="7041" b="5687"/>
          <a:stretch>
            <a:fillRect/>
          </a:stretch>
        </p:blipFill>
        <p:spPr>
          <a:xfrm>
            <a:off x="2451983" y="6562160"/>
            <a:ext cx="1270799" cy="1272661"/>
          </a:xfrm>
          <a:custGeom>
            <a:avLst/>
            <a:gdLst/>
            <a:ahLst/>
            <a:cxnLst>
              <a:cxn ang="0">
                <a:pos x="wd2" y="hd2"/>
              </a:cxn>
              <a:cxn ang="5400000">
                <a:pos x="wd2" y="hd2"/>
              </a:cxn>
              <a:cxn ang="10800000">
                <a:pos x="wd2" y="hd2"/>
              </a:cxn>
              <a:cxn ang="16200000">
                <a:pos x="wd2" y="hd2"/>
              </a:cxn>
            </a:cxnLst>
            <a:rect l="0" t="0" r="r" b="b"/>
            <a:pathLst>
              <a:path w="21589" h="21590" fill="norm" stroke="1" extrusionOk="0">
                <a:moveTo>
                  <a:pt x="11165" y="4"/>
                </a:moveTo>
                <a:cubicBezTo>
                  <a:pt x="6448" y="-7"/>
                  <a:pt x="4170" y="3"/>
                  <a:pt x="3809" y="37"/>
                </a:cubicBezTo>
                <a:cubicBezTo>
                  <a:pt x="2014" y="208"/>
                  <a:pt x="585" y="1415"/>
                  <a:pt x="101" y="3182"/>
                </a:cubicBezTo>
                <a:lnTo>
                  <a:pt x="0" y="3565"/>
                </a:lnTo>
                <a:lnTo>
                  <a:pt x="0" y="10796"/>
                </a:lnTo>
                <a:lnTo>
                  <a:pt x="0" y="18034"/>
                </a:lnTo>
                <a:lnTo>
                  <a:pt x="108" y="18418"/>
                </a:lnTo>
                <a:cubicBezTo>
                  <a:pt x="441" y="19634"/>
                  <a:pt x="1227" y="20604"/>
                  <a:pt x="2326" y="21158"/>
                </a:cubicBezTo>
                <a:cubicBezTo>
                  <a:pt x="2632" y="21312"/>
                  <a:pt x="3265" y="21510"/>
                  <a:pt x="3600" y="21555"/>
                </a:cubicBezTo>
                <a:cubicBezTo>
                  <a:pt x="3751" y="21575"/>
                  <a:pt x="7059" y="21593"/>
                  <a:pt x="10956" y="21589"/>
                </a:cubicBezTo>
                <a:lnTo>
                  <a:pt x="18042" y="21575"/>
                </a:lnTo>
                <a:lnTo>
                  <a:pt x="18413" y="21474"/>
                </a:lnTo>
                <a:cubicBezTo>
                  <a:pt x="18919" y="21331"/>
                  <a:pt x="19626" y="20976"/>
                  <a:pt x="20004" y="20680"/>
                </a:cubicBezTo>
                <a:cubicBezTo>
                  <a:pt x="20570" y="20236"/>
                  <a:pt x="21036" y="19600"/>
                  <a:pt x="21305" y="18902"/>
                </a:cubicBezTo>
                <a:cubicBezTo>
                  <a:pt x="21600" y="18139"/>
                  <a:pt x="21588" y="18555"/>
                  <a:pt x="21589" y="10796"/>
                </a:cubicBezTo>
                <a:cubicBezTo>
                  <a:pt x="21589" y="4294"/>
                  <a:pt x="21587" y="3719"/>
                  <a:pt x="21514" y="3384"/>
                </a:cubicBezTo>
                <a:cubicBezTo>
                  <a:pt x="21260" y="2202"/>
                  <a:pt x="20537" y="1189"/>
                  <a:pt x="19525" y="596"/>
                </a:cubicBezTo>
                <a:cubicBezTo>
                  <a:pt x="19151" y="377"/>
                  <a:pt x="18860" y="259"/>
                  <a:pt x="18339" y="111"/>
                </a:cubicBezTo>
                <a:cubicBezTo>
                  <a:pt x="17998" y="15"/>
                  <a:pt x="17974" y="19"/>
                  <a:pt x="11165" y="4"/>
                </a:cubicBezTo>
                <a:close/>
              </a:path>
            </a:pathLst>
          </a:custGeom>
          <a:ln w="12700">
            <a:miter lim="400000"/>
          </a:ln>
        </p:spPr>
      </p:pic>
      <p:pic>
        <p:nvPicPr>
          <p:cNvPr id="234" name="Captura de pantalla 2016-05-18 a las 3.36.45 p.m..png"/>
          <p:cNvPicPr>
            <a:picLocks noChangeAspect="1"/>
          </p:cNvPicPr>
          <p:nvPr/>
        </p:nvPicPr>
        <p:blipFill>
          <a:blip r:embed="rId11">
            <a:extLst/>
          </a:blip>
          <a:srcRect l="6849" t="6302" r="12335" b="4001"/>
          <a:stretch>
            <a:fillRect/>
          </a:stretch>
        </p:blipFill>
        <p:spPr>
          <a:xfrm>
            <a:off x="5461845" y="8107390"/>
            <a:ext cx="1369767" cy="1355736"/>
          </a:xfrm>
          <a:custGeom>
            <a:avLst/>
            <a:gdLst/>
            <a:ahLst/>
            <a:cxnLst>
              <a:cxn ang="0">
                <a:pos x="wd2" y="hd2"/>
              </a:cxn>
              <a:cxn ang="5400000">
                <a:pos x="wd2" y="hd2"/>
              </a:cxn>
              <a:cxn ang="10800000">
                <a:pos x="wd2" y="hd2"/>
              </a:cxn>
              <a:cxn ang="16200000">
                <a:pos x="wd2" y="hd2"/>
              </a:cxn>
            </a:cxnLst>
            <a:rect l="0" t="0" r="r" b="b"/>
            <a:pathLst>
              <a:path w="21556" h="21599" fill="norm" stroke="1" extrusionOk="0">
                <a:moveTo>
                  <a:pt x="10204" y="0"/>
                </a:moveTo>
                <a:cubicBezTo>
                  <a:pt x="7544" y="-1"/>
                  <a:pt x="7518" y="-1"/>
                  <a:pt x="7362" y="241"/>
                </a:cubicBezTo>
                <a:cubicBezTo>
                  <a:pt x="7297" y="341"/>
                  <a:pt x="7177" y="1016"/>
                  <a:pt x="6862" y="3035"/>
                </a:cubicBezTo>
                <a:cubicBezTo>
                  <a:pt x="6825" y="3275"/>
                  <a:pt x="6708" y="4003"/>
                  <a:pt x="6606" y="4660"/>
                </a:cubicBezTo>
                <a:cubicBezTo>
                  <a:pt x="6504" y="5317"/>
                  <a:pt x="6374" y="6178"/>
                  <a:pt x="6313" y="6570"/>
                </a:cubicBezTo>
                <a:cubicBezTo>
                  <a:pt x="6251" y="6961"/>
                  <a:pt x="6167" y="7468"/>
                  <a:pt x="6132" y="7695"/>
                </a:cubicBezTo>
                <a:cubicBezTo>
                  <a:pt x="6096" y="7923"/>
                  <a:pt x="6038" y="8309"/>
                  <a:pt x="6000" y="8549"/>
                </a:cubicBezTo>
                <a:cubicBezTo>
                  <a:pt x="5963" y="8789"/>
                  <a:pt x="5894" y="9251"/>
                  <a:pt x="5844" y="9579"/>
                </a:cubicBezTo>
                <a:cubicBezTo>
                  <a:pt x="5794" y="9908"/>
                  <a:pt x="5694" y="10560"/>
                  <a:pt x="5619" y="11027"/>
                </a:cubicBezTo>
                <a:cubicBezTo>
                  <a:pt x="5410" y="12335"/>
                  <a:pt x="5408" y="12324"/>
                  <a:pt x="5513" y="12456"/>
                </a:cubicBezTo>
                <a:lnTo>
                  <a:pt x="5607" y="12570"/>
                </a:lnTo>
                <a:lnTo>
                  <a:pt x="7018" y="12583"/>
                </a:lnTo>
                <a:cubicBezTo>
                  <a:pt x="8254" y="12594"/>
                  <a:pt x="8431" y="12602"/>
                  <a:pt x="8455" y="12665"/>
                </a:cubicBezTo>
                <a:cubicBezTo>
                  <a:pt x="8470" y="12705"/>
                  <a:pt x="8459" y="12867"/>
                  <a:pt x="8430" y="13025"/>
                </a:cubicBezTo>
                <a:cubicBezTo>
                  <a:pt x="8401" y="13184"/>
                  <a:pt x="8364" y="13470"/>
                  <a:pt x="8349" y="13658"/>
                </a:cubicBezTo>
                <a:cubicBezTo>
                  <a:pt x="8325" y="13943"/>
                  <a:pt x="8334" y="14009"/>
                  <a:pt x="8399" y="14075"/>
                </a:cubicBezTo>
                <a:cubicBezTo>
                  <a:pt x="8468" y="14145"/>
                  <a:pt x="8616" y="14151"/>
                  <a:pt x="9785" y="14151"/>
                </a:cubicBezTo>
                <a:cubicBezTo>
                  <a:pt x="11026" y="14151"/>
                  <a:pt x="11093" y="14150"/>
                  <a:pt x="11203" y="14062"/>
                </a:cubicBezTo>
                <a:cubicBezTo>
                  <a:pt x="11358" y="13939"/>
                  <a:pt x="11388" y="13828"/>
                  <a:pt x="11553" y="12753"/>
                </a:cubicBezTo>
                <a:cubicBezTo>
                  <a:pt x="11861" y="10736"/>
                  <a:pt x="11878" y="10645"/>
                  <a:pt x="11996" y="10465"/>
                </a:cubicBezTo>
                <a:cubicBezTo>
                  <a:pt x="12141" y="10244"/>
                  <a:pt x="12296" y="10199"/>
                  <a:pt x="12939" y="10199"/>
                </a:cubicBezTo>
                <a:cubicBezTo>
                  <a:pt x="13846" y="10199"/>
                  <a:pt x="14744" y="9980"/>
                  <a:pt x="15381" y="9598"/>
                </a:cubicBezTo>
                <a:cubicBezTo>
                  <a:pt x="16472" y="8946"/>
                  <a:pt x="17183" y="7572"/>
                  <a:pt x="17255" y="5975"/>
                </a:cubicBezTo>
                <a:cubicBezTo>
                  <a:pt x="17305" y="4869"/>
                  <a:pt x="17010" y="4183"/>
                  <a:pt x="16256" y="3661"/>
                </a:cubicBezTo>
                <a:cubicBezTo>
                  <a:pt x="16140" y="3581"/>
                  <a:pt x="16144" y="3577"/>
                  <a:pt x="16149" y="2972"/>
                </a:cubicBezTo>
                <a:cubicBezTo>
                  <a:pt x="16154" y="2471"/>
                  <a:pt x="16136" y="2308"/>
                  <a:pt x="16056" y="2043"/>
                </a:cubicBezTo>
                <a:cubicBezTo>
                  <a:pt x="15771" y="1097"/>
                  <a:pt x="15105" y="504"/>
                  <a:pt x="13989" y="203"/>
                </a:cubicBezTo>
                <a:cubicBezTo>
                  <a:pt x="13335" y="27"/>
                  <a:pt x="12850" y="2"/>
                  <a:pt x="10204" y="0"/>
                </a:cubicBezTo>
                <a:close/>
                <a:moveTo>
                  <a:pt x="13864" y="15807"/>
                </a:moveTo>
                <a:cubicBezTo>
                  <a:pt x="12737" y="15807"/>
                  <a:pt x="12733" y="15805"/>
                  <a:pt x="12689" y="15908"/>
                </a:cubicBezTo>
                <a:cubicBezTo>
                  <a:pt x="12653" y="15997"/>
                  <a:pt x="12547" y="16653"/>
                  <a:pt x="12165" y="19171"/>
                </a:cubicBezTo>
                <a:cubicBezTo>
                  <a:pt x="12131" y="19392"/>
                  <a:pt x="12085" y="19691"/>
                  <a:pt x="12059" y="19835"/>
                </a:cubicBezTo>
                <a:cubicBezTo>
                  <a:pt x="11995" y="20186"/>
                  <a:pt x="11996" y="20433"/>
                  <a:pt x="12065" y="20461"/>
                </a:cubicBezTo>
                <a:cubicBezTo>
                  <a:pt x="12096" y="20474"/>
                  <a:pt x="12318" y="20491"/>
                  <a:pt x="12558" y="20493"/>
                </a:cubicBezTo>
                <a:cubicBezTo>
                  <a:pt x="12885" y="20495"/>
                  <a:pt x="13011" y="20478"/>
                  <a:pt x="13052" y="20429"/>
                </a:cubicBezTo>
                <a:cubicBezTo>
                  <a:pt x="13081" y="20393"/>
                  <a:pt x="13129" y="20172"/>
                  <a:pt x="13164" y="19936"/>
                </a:cubicBezTo>
                <a:cubicBezTo>
                  <a:pt x="13270" y="19227"/>
                  <a:pt x="13311" y="19067"/>
                  <a:pt x="13389" y="18988"/>
                </a:cubicBezTo>
                <a:cubicBezTo>
                  <a:pt x="13448" y="18928"/>
                  <a:pt x="13598" y="18903"/>
                  <a:pt x="14088" y="18880"/>
                </a:cubicBezTo>
                <a:cubicBezTo>
                  <a:pt x="14792" y="18848"/>
                  <a:pt x="15094" y="18759"/>
                  <a:pt x="15400" y="18495"/>
                </a:cubicBezTo>
                <a:cubicBezTo>
                  <a:pt x="15919" y="18044"/>
                  <a:pt x="16163" y="16886"/>
                  <a:pt x="15850" y="16345"/>
                </a:cubicBezTo>
                <a:cubicBezTo>
                  <a:pt x="15713" y="16109"/>
                  <a:pt x="15584" y="16017"/>
                  <a:pt x="15238" y="15896"/>
                </a:cubicBezTo>
                <a:cubicBezTo>
                  <a:pt x="15016" y="15819"/>
                  <a:pt x="14856" y="15807"/>
                  <a:pt x="13864" y="15807"/>
                </a:cubicBezTo>
                <a:close/>
                <a:moveTo>
                  <a:pt x="21059" y="15807"/>
                </a:moveTo>
                <a:cubicBezTo>
                  <a:pt x="20605" y="15807"/>
                  <a:pt x="20581" y="15809"/>
                  <a:pt x="20559" y="15908"/>
                </a:cubicBezTo>
                <a:cubicBezTo>
                  <a:pt x="20536" y="16012"/>
                  <a:pt x="20346" y="17257"/>
                  <a:pt x="20059" y="19139"/>
                </a:cubicBezTo>
                <a:cubicBezTo>
                  <a:pt x="19974" y="19695"/>
                  <a:pt x="19892" y="20199"/>
                  <a:pt x="19878" y="20259"/>
                </a:cubicBezTo>
                <a:cubicBezTo>
                  <a:pt x="19864" y="20318"/>
                  <a:pt x="19874" y="20394"/>
                  <a:pt x="19903" y="20429"/>
                </a:cubicBezTo>
                <a:cubicBezTo>
                  <a:pt x="19986" y="20531"/>
                  <a:pt x="20677" y="20522"/>
                  <a:pt x="20796" y="20417"/>
                </a:cubicBezTo>
                <a:cubicBezTo>
                  <a:pt x="20874" y="20348"/>
                  <a:pt x="20934" y="20070"/>
                  <a:pt x="21171" y="18520"/>
                </a:cubicBezTo>
                <a:cubicBezTo>
                  <a:pt x="21324" y="17521"/>
                  <a:pt x="21472" y="16519"/>
                  <a:pt x="21508" y="16294"/>
                </a:cubicBezTo>
                <a:cubicBezTo>
                  <a:pt x="21544" y="16069"/>
                  <a:pt x="21565" y="15867"/>
                  <a:pt x="21552" y="15845"/>
                </a:cubicBezTo>
                <a:cubicBezTo>
                  <a:pt x="21539" y="15824"/>
                  <a:pt x="21319" y="15807"/>
                  <a:pt x="21059" y="15807"/>
                </a:cubicBezTo>
                <a:close/>
                <a:moveTo>
                  <a:pt x="1941" y="15814"/>
                </a:moveTo>
                <a:cubicBezTo>
                  <a:pt x="1283" y="15805"/>
                  <a:pt x="732" y="15817"/>
                  <a:pt x="710" y="15839"/>
                </a:cubicBezTo>
                <a:cubicBezTo>
                  <a:pt x="689" y="15861"/>
                  <a:pt x="628" y="16137"/>
                  <a:pt x="579" y="16452"/>
                </a:cubicBezTo>
                <a:cubicBezTo>
                  <a:pt x="531" y="16767"/>
                  <a:pt x="432" y="17426"/>
                  <a:pt x="354" y="17919"/>
                </a:cubicBezTo>
                <a:cubicBezTo>
                  <a:pt x="-34" y="20401"/>
                  <a:pt x="-35" y="20403"/>
                  <a:pt x="36" y="20448"/>
                </a:cubicBezTo>
                <a:cubicBezTo>
                  <a:pt x="139" y="20514"/>
                  <a:pt x="911" y="20505"/>
                  <a:pt x="1004" y="20436"/>
                </a:cubicBezTo>
                <a:cubicBezTo>
                  <a:pt x="1059" y="20395"/>
                  <a:pt x="1100" y="20245"/>
                  <a:pt x="1148" y="19942"/>
                </a:cubicBezTo>
                <a:cubicBezTo>
                  <a:pt x="1277" y="19123"/>
                  <a:pt x="1306" y="19023"/>
                  <a:pt x="1410" y="18956"/>
                </a:cubicBezTo>
                <a:cubicBezTo>
                  <a:pt x="1476" y="18914"/>
                  <a:pt x="1704" y="18887"/>
                  <a:pt x="2097" y="18874"/>
                </a:cubicBezTo>
                <a:cubicBezTo>
                  <a:pt x="2789" y="18850"/>
                  <a:pt x="3079" y="18763"/>
                  <a:pt x="3409" y="18469"/>
                </a:cubicBezTo>
                <a:cubicBezTo>
                  <a:pt x="3753" y="18162"/>
                  <a:pt x="3977" y="17558"/>
                  <a:pt x="3977" y="16958"/>
                </a:cubicBezTo>
                <a:cubicBezTo>
                  <a:pt x="3977" y="16455"/>
                  <a:pt x="3798" y="16144"/>
                  <a:pt x="3396" y="15953"/>
                </a:cubicBezTo>
                <a:cubicBezTo>
                  <a:pt x="3145" y="15833"/>
                  <a:pt x="3123" y="15828"/>
                  <a:pt x="1941" y="15814"/>
                </a:cubicBezTo>
                <a:close/>
                <a:moveTo>
                  <a:pt x="1885" y="16699"/>
                </a:moveTo>
                <a:cubicBezTo>
                  <a:pt x="2073" y="16681"/>
                  <a:pt x="2383" y="16718"/>
                  <a:pt x="2528" y="16794"/>
                </a:cubicBezTo>
                <a:cubicBezTo>
                  <a:pt x="2717" y="16893"/>
                  <a:pt x="2770" y="17022"/>
                  <a:pt x="2746" y="17312"/>
                </a:cubicBezTo>
                <a:cubicBezTo>
                  <a:pt x="2723" y="17602"/>
                  <a:pt x="2612" y="17773"/>
                  <a:pt x="2384" y="17888"/>
                </a:cubicBezTo>
                <a:cubicBezTo>
                  <a:pt x="2297" y="17932"/>
                  <a:pt x="2069" y="17979"/>
                  <a:pt x="1878" y="17995"/>
                </a:cubicBezTo>
                <a:cubicBezTo>
                  <a:pt x="1593" y="18019"/>
                  <a:pt x="1525" y="18014"/>
                  <a:pt x="1504" y="17957"/>
                </a:cubicBezTo>
                <a:cubicBezTo>
                  <a:pt x="1489" y="17919"/>
                  <a:pt x="1522" y="17644"/>
                  <a:pt x="1572" y="17344"/>
                </a:cubicBezTo>
                <a:cubicBezTo>
                  <a:pt x="1638" y="16954"/>
                  <a:pt x="1690" y="16781"/>
                  <a:pt x="1747" y="16737"/>
                </a:cubicBezTo>
                <a:cubicBezTo>
                  <a:pt x="1773" y="16717"/>
                  <a:pt x="1822" y="16705"/>
                  <a:pt x="1885" y="16699"/>
                </a:cubicBezTo>
                <a:close/>
                <a:moveTo>
                  <a:pt x="14051" y="16724"/>
                </a:moveTo>
                <a:cubicBezTo>
                  <a:pt x="14411" y="16724"/>
                  <a:pt x="14619" y="16815"/>
                  <a:pt x="14713" y="17015"/>
                </a:cubicBezTo>
                <a:cubicBezTo>
                  <a:pt x="14848" y="17302"/>
                  <a:pt x="14688" y="17710"/>
                  <a:pt x="14369" y="17881"/>
                </a:cubicBezTo>
                <a:cubicBezTo>
                  <a:pt x="14194" y="17975"/>
                  <a:pt x="13578" y="18003"/>
                  <a:pt x="13526" y="17919"/>
                </a:cubicBezTo>
                <a:cubicBezTo>
                  <a:pt x="13485" y="17852"/>
                  <a:pt x="13646" y="16955"/>
                  <a:pt x="13720" y="16832"/>
                </a:cubicBezTo>
                <a:cubicBezTo>
                  <a:pt x="13774" y="16743"/>
                  <a:pt x="13817" y="16724"/>
                  <a:pt x="14051" y="16724"/>
                </a:cubicBezTo>
                <a:close/>
                <a:moveTo>
                  <a:pt x="17648" y="17281"/>
                </a:moveTo>
                <a:cubicBezTo>
                  <a:pt x="17441" y="17281"/>
                  <a:pt x="17070" y="17365"/>
                  <a:pt x="16849" y="17464"/>
                </a:cubicBezTo>
                <a:cubicBezTo>
                  <a:pt x="15984" y="17852"/>
                  <a:pt x="15547" y="19085"/>
                  <a:pt x="15975" y="19936"/>
                </a:cubicBezTo>
                <a:cubicBezTo>
                  <a:pt x="16117" y="20220"/>
                  <a:pt x="16265" y="20350"/>
                  <a:pt x="16555" y="20455"/>
                </a:cubicBezTo>
                <a:cubicBezTo>
                  <a:pt x="16937" y="20592"/>
                  <a:pt x="17485" y="20557"/>
                  <a:pt x="17855" y="20366"/>
                </a:cubicBezTo>
                <a:cubicBezTo>
                  <a:pt x="18150" y="20213"/>
                  <a:pt x="18223" y="20209"/>
                  <a:pt x="18223" y="20353"/>
                </a:cubicBezTo>
                <a:cubicBezTo>
                  <a:pt x="18223" y="20402"/>
                  <a:pt x="18264" y="20451"/>
                  <a:pt x="18323" y="20467"/>
                </a:cubicBezTo>
                <a:cubicBezTo>
                  <a:pt x="18511" y="20518"/>
                  <a:pt x="19111" y="20495"/>
                  <a:pt x="19185" y="20436"/>
                </a:cubicBezTo>
                <a:cubicBezTo>
                  <a:pt x="19254" y="20380"/>
                  <a:pt x="19276" y="20279"/>
                  <a:pt x="19522" y="18703"/>
                </a:cubicBezTo>
                <a:cubicBezTo>
                  <a:pt x="19656" y="17844"/>
                  <a:pt x="19709" y="17435"/>
                  <a:pt x="19691" y="17401"/>
                </a:cubicBezTo>
                <a:cubicBezTo>
                  <a:pt x="19681" y="17382"/>
                  <a:pt x="19461" y="17369"/>
                  <a:pt x="19204" y="17369"/>
                </a:cubicBezTo>
                <a:cubicBezTo>
                  <a:pt x="18752" y="17369"/>
                  <a:pt x="18727" y="17377"/>
                  <a:pt x="18654" y="17489"/>
                </a:cubicBezTo>
                <a:lnTo>
                  <a:pt x="18579" y="17603"/>
                </a:lnTo>
                <a:lnTo>
                  <a:pt x="18454" y="17508"/>
                </a:lnTo>
                <a:cubicBezTo>
                  <a:pt x="18308" y="17403"/>
                  <a:pt x="17867" y="17281"/>
                  <a:pt x="17648" y="17281"/>
                </a:cubicBezTo>
                <a:close/>
                <a:moveTo>
                  <a:pt x="5669" y="17293"/>
                </a:moveTo>
                <a:cubicBezTo>
                  <a:pt x="4596" y="17246"/>
                  <a:pt x="3718" y="18195"/>
                  <a:pt x="3814" y="19361"/>
                </a:cubicBezTo>
                <a:cubicBezTo>
                  <a:pt x="3860" y="19906"/>
                  <a:pt x="4136" y="20321"/>
                  <a:pt x="4551" y="20461"/>
                </a:cubicBezTo>
                <a:cubicBezTo>
                  <a:pt x="5007" y="20614"/>
                  <a:pt x="5682" y="20526"/>
                  <a:pt x="6032" y="20265"/>
                </a:cubicBezTo>
                <a:cubicBezTo>
                  <a:pt x="6150" y="20177"/>
                  <a:pt x="6158" y="20175"/>
                  <a:pt x="6182" y="20252"/>
                </a:cubicBezTo>
                <a:cubicBezTo>
                  <a:pt x="6246" y="20462"/>
                  <a:pt x="6266" y="20473"/>
                  <a:pt x="6681" y="20486"/>
                </a:cubicBezTo>
                <a:cubicBezTo>
                  <a:pt x="6957" y="20495"/>
                  <a:pt x="7115" y="20476"/>
                  <a:pt x="7168" y="20436"/>
                </a:cubicBezTo>
                <a:cubicBezTo>
                  <a:pt x="7228" y="20391"/>
                  <a:pt x="7283" y="20137"/>
                  <a:pt x="7406" y="19348"/>
                </a:cubicBezTo>
                <a:cubicBezTo>
                  <a:pt x="7494" y="18779"/>
                  <a:pt x="7599" y="18122"/>
                  <a:pt x="7637" y="17888"/>
                </a:cubicBezTo>
                <a:cubicBezTo>
                  <a:pt x="7675" y="17653"/>
                  <a:pt x="7689" y="17438"/>
                  <a:pt x="7674" y="17413"/>
                </a:cubicBezTo>
                <a:cubicBezTo>
                  <a:pt x="7659" y="17388"/>
                  <a:pt x="7437" y="17369"/>
                  <a:pt x="7175" y="17369"/>
                </a:cubicBezTo>
                <a:cubicBezTo>
                  <a:pt x="6710" y="17369"/>
                  <a:pt x="6698" y="17370"/>
                  <a:pt x="6656" y="17483"/>
                </a:cubicBezTo>
                <a:cubicBezTo>
                  <a:pt x="6603" y="17624"/>
                  <a:pt x="6607" y="17623"/>
                  <a:pt x="6388" y="17483"/>
                </a:cubicBezTo>
                <a:cubicBezTo>
                  <a:pt x="6285" y="17417"/>
                  <a:pt x="6072" y="17349"/>
                  <a:pt x="5888" y="17318"/>
                </a:cubicBezTo>
                <a:cubicBezTo>
                  <a:pt x="5815" y="17306"/>
                  <a:pt x="5741" y="17296"/>
                  <a:pt x="5669" y="17293"/>
                </a:cubicBezTo>
                <a:close/>
                <a:moveTo>
                  <a:pt x="8667" y="17363"/>
                </a:moveTo>
                <a:cubicBezTo>
                  <a:pt x="8425" y="17360"/>
                  <a:pt x="8189" y="17383"/>
                  <a:pt x="8168" y="17439"/>
                </a:cubicBezTo>
                <a:cubicBezTo>
                  <a:pt x="8153" y="17477"/>
                  <a:pt x="8340" y="18099"/>
                  <a:pt x="8580" y="18817"/>
                </a:cubicBezTo>
                <a:cubicBezTo>
                  <a:pt x="8820" y="19535"/>
                  <a:pt x="9017" y="20142"/>
                  <a:pt x="9017" y="20170"/>
                </a:cubicBezTo>
                <a:cubicBezTo>
                  <a:pt x="9017" y="20198"/>
                  <a:pt x="8829" y="20484"/>
                  <a:pt x="8605" y="20802"/>
                </a:cubicBezTo>
                <a:cubicBezTo>
                  <a:pt x="8224" y="21343"/>
                  <a:pt x="8154" y="21490"/>
                  <a:pt x="8230" y="21567"/>
                </a:cubicBezTo>
                <a:cubicBezTo>
                  <a:pt x="8247" y="21584"/>
                  <a:pt x="8456" y="21599"/>
                  <a:pt x="8699" y="21599"/>
                </a:cubicBezTo>
                <a:cubicBezTo>
                  <a:pt x="9053" y="21599"/>
                  <a:pt x="9161" y="21581"/>
                  <a:pt x="9236" y="21517"/>
                </a:cubicBezTo>
                <a:cubicBezTo>
                  <a:pt x="9287" y="21473"/>
                  <a:pt x="9474" y="21219"/>
                  <a:pt x="9654" y="20954"/>
                </a:cubicBezTo>
                <a:cubicBezTo>
                  <a:pt x="10046" y="20376"/>
                  <a:pt x="10160" y="20208"/>
                  <a:pt x="11034" y="18931"/>
                </a:cubicBezTo>
                <a:cubicBezTo>
                  <a:pt x="11954" y="17588"/>
                  <a:pt x="12005" y="17505"/>
                  <a:pt x="11977" y="17432"/>
                </a:cubicBezTo>
                <a:cubicBezTo>
                  <a:pt x="11959" y="17383"/>
                  <a:pt x="11838" y="17369"/>
                  <a:pt x="11465" y="17369"/>
                </a:cubicBezTo>
                <a:cubicBezTo>
                  <a:pt x="10888" y="17369"/>
                  <a:pt x="10983" y="17294"/>
                  <a:pt x="10354" y="18242"/>
                </a:cubicBezTo>
                <a:cubicBezTo>
                  <a:pt x="10110" y="18608"/>
                  <a:pt x="9876" y="18951"/>
                  <a:pt x="9829" y="19000"/>
                </a:cubicBezTo>
                <a:cubicBezTo>
                  <a:pt x="9746" y="19088"/>
                  <a:pt x="9742" y="19087"/>
                  <a:pt x="9679" y="18931"/>
                </a:cubicBezTo>
                <a:cubicBezTo>
                  <a:pt x="9644" y="18844"/>
                  <a:pt x="9537" y="18494"/>
                  <a:pt x="9442" y="18153"/>
                </a:cubicBezTo>
                <a:cubicBezTo>
                  <a:pt x="9347" y="17812"/>
                  <a:pt x="9241" y="17495"/>
                  <a:pt x="9204" y="17451"/>
                </a:cubicBezTo>
                <a:cubicBezTo>
                  <a:pt x="9158" y="17395"/>
                  <a:pt x="8909" y="17365"/>
                  <a:pt x="8667" y="17363"/>
                </a:cubicBezTo>
                <a:close/>
                <a:moveTo>
                  <a:pt x="5694" y="18140"/>
                </a:moveTo>
                <a:cubicBezTo>
                  <a:pt x="5986" y="18110"/>
                  <a:pt x="6274" y="18225"/>
                  <a:pt x="6400" y="18495"/>
                </a:cubicBezTo>
                <a:cubicBezTo>
                  <a:pt x="6562" y="18840"/>
                  <a:pt x="6409" y="19331"/>
                  <a:pt x="6063" y="19563"/>
                </a:cubicBezTo>
                <a:cubicBezTo>
                  <a:pt x="5795" y="19742"/>
                  <a:pt x="5380" y="19765"/>
                  <a:pt x="5157" y="19614"/>
                </a:cubicBezTo>
                <a:cubicBezTo>
                  <a:pt x="4845" y="19401"/>
                  <a:pt x="4768" y="19026"/>
                  <a:pt x="4957" y="18646"/>
                </a:cubicBezTo>
                <a:cubicBezTo>
                  <a:pt x="5107" y="18347"/>
                  <a:pt x="5403" y="18171"/>
                  <a:pt x="5694" y="18140"/>
                </a:cubicBezTo>
                <a:close/>
                <a:moveTo>
                  <a:pt x="17861" y="18159"/>
                </a:moveTo>
                <a:cubicBezTo>
                  <a:pt x="17956" y="18166"/>
                  <a:pt x="18045" y="18190"/>
                  <a:pt x="18129" y="18235"/>
                </a:cubicBezTo>
                <a:cubicBezTo>
                  <a:pt x="18581" y="18481"/>
                  <a:pt x="18535" y="19203"/>
                  <a:pt x="18048" y="19550"/>
                </a:cubicBezTo>
                <a:cubicBezTo>
                  <a:pt x="17911" y="19649"/>
                  <a:pt x="17799" y="19685"/>
                  <a:pt x="17623" y="19696"/>
                </a:cubicBezTo>
                <a:cubicBezTo>
                  <a:pt x="17344" y="19713"/>
                  <a:pt x="17255" y="19683"/>
                  <a:pt x="17055" y="19494"/>
                </a:cubicBezTo>
                <a:cubicBezTo>
                  <a:pt x="16919" y="19365"/>
                  <a:pt x="16905" y="19336"/>
                  <a:pt x="16905" y="19057"/>
                </a:cubicBezTo>
                <a:cubicBezTo>
                  <a:pt x="16905" y="18790"/>
                  <a:pt x="16923" y="18735"/>
                  <a:pt x="17055" y="18558"/>
                </a:cubicBezTo>
                <a:cubicBezTo>
                  <a:pt x="17259" y="18285"/>
                  <a:pt x="17575" y="18139"/>
                  <a:pt x="17861" y="18159"/>
                </a:cubicBezTo>
                <a:close/>
              </a:path>
            </a:pathLst>
          </a:custGeom>
          <a:ln w="12700">
            <a:miter lim="400000"/>
          </a:ln>
        </p:spPr>
      </p:pic>
      <p:pic>
        <p:nvPicPr>
          <p:cNvPr id="235" name="Captura de pantalla 2016-05-18 a las 3.36.45 p.m..png"/>
          <p:cNvPicPr>
            <a:picLocks noChangeAspect="1"/>
          </p:cNvPicPr>
          <p:nvPr/>
        </p:nvPicPr>
        <p:blipFill>
          <a:blip r:embed="rId11">
            <a:extLst/>
          </a:blip>
          <a:srcRect l="6850" t="6303" r="12321" b="3997"/>
          <a:stretch>
            <a:fillRect/>
          </a:stretch>
        </p:blipFill>
        <p:spPr>
          <a:xfrm>
            <a:off x="2446639" y="8161506"/>
            <a:ext cx="1351499" cy="1337478"/>
          </a:xfrm>
          <a:custGeom>
            <a:avLst/>
            <a:gdLst/>
            <a:ahLst/>
            <a:cxnLst>
              <a:cxn ang="0">
                <a:pos x="wd2" y="hd2"/>
              </a:cxn>
              <a:cxn ang="5400000">
                <a:pos x="wd2" y="hd2"/>
              </a:cxn>
              <a:cxn ang="10800000">
                <a:pos x="wd2" y="hd2"/>
              </a:cxn>
              <a:cxn ang="16200000">
                <a:pos x="wd2" y="hd2"/>
              </a:cxn>
            </a:cxnLst>
            <a:rect l="0" t="0" r="r" b="b"/>
            <a:pathLst>
              <a:path w="21555" h="21599" fill="norm" stroke="1" extrusionOk="0">
                <a:moveTo>
                  <a:pt x="10202" y="0"/>
                </a:moveTo>
                <a:cubicBezTo>
                  <a:pt x="7542" y="-1"/>
                  <a:pt x="7516" y="2"/>
                  <a:pt x="7359" y="244"/>
                </a:cubicBezTo>
                <a:cubicBezTo>
                  <a:pt x="7294" y="345"/>
                  <a:pt x="7174" y="1013"/>
                  <a:pt x="6859" y="3032"/>
                </a:cubicBezTo>
                <a:cubicBezTo>
                  <a:pt x="6822" y="3272"/>
                  <a:pt x="6708" y="4009"/>
                  <a:pt x="6606" y="4666"/>
                </a:cubicBezTo>
                <a:cubicBezTo>
                  <a:pt x="6504" y="5323"/>
                  <a:pt x="6370" y="6178"/>
                  <a:pt x="6309" y="6570"/>
                </a:cubicBezTo>
                <a:cubicBezTo>
                  <a:pt x="6247" y="6961"/>
                  <a:pt x="6167" y="7470"/>
                  <a:pt x="6132" y="7698"/>
                </a:cubicBezTo>
                <a:cubicBezTo>
                  <a:pt x="6096" y="7925"/>
                  <a:pt x="6036" y="8304"/>
                  <a:pt x="5999" y="8544"/>
                </a:cubicBezTo>
                <a:cubicBezTo>
                  <a:pt x="5961" y="8784"/>
                  <a:pt x="5890" y="9253"/>
                  <a:pt x="5840" y="9582"/>
                </a:cubicBezTo>
                <a:cubicBezTo>
                  <a:pt x="5790" y="9910"/>
                  <a:pt x="5687" y="10563"/>
                  <a:pt x="5612" y="11030"/>
                </a:cubicBezTo>
                <a:cubicBezTo>
                  <a:pt x="5403" y="12338"/>
                  <a:pt x="5406" y="12321"/>
                  <a:pt x="5511" y="12453"/>
                </a:cubicBezTo>
                <a:lnTo>
                  <a:pt x="5600" y="12569"/>
                </a:lnTo>
                <a:lnTo>
                  <a:pt x="7011" y="12581"/>
                </a:lnTo>
                <a:cubicBezTo>
                  <a:pt x="8247" y="12593"/>
                  <a:pt x="8431" y="12601"/>
                  <a:pt x="8455" y="12665"/>
                </a:cubicBezTo>
                <a:cubicBezTo>
                  <a:pt x="8470" y="12704"/>
                  <a:pt x="8458" y="12865"/>
                  <a:pt x="8429" y="13024"/>
                </a:cubicBezTo>
                <a:cubicBezTo>
                  <a:pt x="8400" y="13182"/>
                  <a:pt x="8363" y="13464"/>
                  <a:pt x="8347" y="13652"/>
                </a:cubicBezTo>
                <a:cubicBezTo>
                  <a:pt x="8323" y="13937"/>
                  <a:pt x="8333" y="14009"/>
                  <a:pt x="8398" y="14075"/>
                </a:cubicBezTo>
                <a:cubicBezTo>
                  <a:pt x="8467" y="14145"/>
                  <a:pt x="8615" y="14152"/>
                  <a:pt x="9784" y="14152"/>
                </a:cubicBezTo>
                <a:cubicBezTo>
                  <a:pt x="11024" y="14152"/>
                  <a:pt x="11091" y="14150"/>
                  <a:pt x="11202" y="14062"/>
                </a:cubicBezTo>
                <a:cubicBezTo>
                  <a:pt x="11357" y="13938"/>
                  <a:pt x="11385" y="13823"/>
                  <a:pt x="11550" y="12748"/>
                </a:cubicBezTo>
                <a:cubicBezTo>
                  <a:pt x="11859" y="10731"/>
                  <a:pt x="11875" y="10646"/>
                  <a:pt x="11993" y="10466"/>
                </a:cubicBezTo>
                <a:cubicBezTo>
                  <a:pt x="12137" y="10246"/>
                  <a:pt x="12293" y="10198"/>
                  <a:pt x="12936" y="10197"/>
                </a:cubicBezTo>
                <a:cubicBezTo>
                  <a:pt x="13843" y="10197"/>
                  <a:pt x="14742" y="9976"/>
                  <a:pt x="15379" y="9595"/>
                </a:cubicBezTo>
                <a:cubicBezTo>
                  <a:pt x="16470" y="8942"/>
                  <a:pt x="17181" y="7570"/>
                  <a:pt x="17253" y="5974"/>
                </a:cubicBezTo>
                <a:cubicBezTo>
                  <a:pt x="17303" y="4868"/>
                  <a:pt x="17007" y="4182"/>
                  <a:pt x="16253" y="3660"/>
                </a:cubicBezTo>
                <a:cubicBezTo>
                  <a:pt x="16137" y="3580"/>
                  <a:pt x="16140" y="3579"/>
                  <a:pt x="16145" y="2974"/>
                </a:cubicBezTo>
                <a:cubicBezTo>
                  <a:pt x="16150" y="2473"/>
                  <a:pt x="16130" y="2310"/>
                  <a:pt x="16050" y="2045"/>
                </a:cubicBezTo>
                <a:cubicBezTo>
                  <a:pt x="15766" y="1099"/>
                  <a:pt x="15097" y="506"/>
                  <a:pt x="13980" y="205"/>
                </a:cubicBezTo>
                <a:cubicBezTo>
                  <a:pt x="13327" y="29"/>
                  <a:pt x="12847" y="2"/>
                  <a:pt x="10202" y="0"/>
                </a:cubicBezTo>
                <a:close/>
                <a:moveTo>
                  <a:pt x="13860" y="15805"/>
                </a:moveTo>
                <a:cubicBezTo>
                  <a:pt x="12734" y="15805"/>
                  <a:pt x="12726" y="15804"/>
                  <a:pt x="12683" y="15908"/>
                </a:cubicBezTo>
                <a:cubicBezTo>
                  <a:pt x="12646" y="15996"/>
                  <a:pt x="12546" y="16652"/>
                  <a:pt x="12164" y="19170"/>
                </a:cubicBezTo>
                <a:cubicBezTo>
                  <a:pt x="12130" y="19390"/>
                  <a:pt x="12083" y="19692"/>
                  <a:pt x="12056" y="19836"/>
                </a:cubicBezTo>
                <a:cubicBezTo>
                  <a:pt x="11992" y="20187"/>
                  <a:pt x="11993" y="20436"/>
                  <a:pt x="12063" y="20465"/>
                </a:cubicBezTo>
                <a:cubicBezTo>
                  <a:pt x="12094" y="20477"/>
                  <a:pt x="12316" y="20488"/>
                  <a:pt x="12556" y="20490"/>
                </a:cubicBezTo>
                <a:cubicBezTo>
                  <a:pt x="12883" y="20493"/>
                  <a:pt x="13003" y="20475"/>
                  <a:pt x="13044" y="20426"/>
                </a:cubicBezTo>
                <a:cubicBezTo>
                  <a:pt x="13073" y="20390"/>
                  <a:pt x="13129" y="20168"/>
                  <a:pt x="13164" y="19933"/>
                </a:cubicBezTo>
                <a:cubicBezTo>
                  <a:pt x="13270" y="19224"/>
                  <a:pt x="13307" y="19063"/>
                  <a:pt x="13385" y="18984"/>
                </a:cubicBezTo>
                <a:cubicBezTo>
                  <a:pt x="13444" y="18924"/>
                  <a:pt x="13591" y="18904"/>
                  <a:pt x="14082" y="18882"/>
                </a:cubicBezTo>
                <a:cubicBezTo>
                  <a:pt x="14785" y="18849"/>
                  <a:pt x="15093" y="18756"/>
                  <a:pt x="15398" y="18491"/>
                </a:cubicBezTo>
                <a:cubicBezTo>
                  <a:pt x="15918" y="18040"/>
                  <a:pt x="16161" y="16884"/>
                  <a:pt x="15848" y="16344"/>
                </a:cubicBezTo>
                <a:cubicBezTo>
                  <a:pt x="15712" y="16108"/>
                  <a:pt x="15580" y="16016"/>
                  <a:pt x="15234" y="15895"/>
                </a:cubicBezTo>
                <a:cubicBezTo>
                  <a:pt x="15012" y="15818"/>
                  <a:pt x="14853" y="15805"/>
                  <a:pt x="13860" y="15805"/>
                </a:cubicBezTo>
                <a:close/>
                <a:moveTo>
                  <a:pt x="21051" y="15805"/>
                </a:moveTo>
                <a:cubicBezTo>
                  <a:pt x="20598" y="15805"/>
                  <a:pt x="20579" y="15809"/>
                  <a:pt x="20557" y="15908"/>
                </a:cubicBezTo>
                <a:cubicBezTo>
                  <a:pt x="20534" y="16012"/>
                  <a:pt x="20338" y="17256"/>
                  <a:pt x="20051" y="19138"/>
                </a:cubicBezTo>
                <a:cubicBezTo>
                  <a:pt x="19966" y="19694"/>
                  <a:pt x="19888" y="20200"/>
                  <a:pt x="19874" y="20259"/>
                </a:cubicBezTo>
                <a:cubicBezTo>
                  <a:pt x="19859" y="20319"/>
                  <a:pt x="19870" y="20391"/>
                  <a:pt x="19899" y="20426"/>
                </a:cubicBezTo>
                <a:cubicBezTo>
                  <a:pt x="19982" y="20528"/>
                  <a:pt x="20672" y="20518"/>
                  <a:pt x="20791" y="20413"/>
                </a:cubicBezTo>
                <a:cubicBezTo>
                  <a:pt x="20869" y="20345"/>
                  <a:pt x="20928" y="20066"/>
                  <a:pt x="21165" y="18516"/>
                </a:cubicBezTo>
                <a:cubicBezTo>
                  <a:pt x="21317" y="17518"/>
                  <a:pt x="21471" y="16517"/>
                  <a:pt x="21507" y="16292"/>
                </a:cubicBezTo>
                <a:cubicBezTo>
                  <a:pt x="21543" y="16067"/>
                  <a:pt x="21564" y="15865"/>
                  <a:pt x="21551" y="15844"/>
                </a:cubicBezTo>
                <a:cubicBezTo>
                  <a:pt x="21538" y="15822"/>
                  <a:pt x="21311" y="15805"/>
                  <a:pt x="21051" y="15805"/>
                </a:cubicBezTo>
                <a:close/>
                <a:moveTo>
                  <a:pt x="1941" y="15812"/>
                </a:moveTo>
                <a:cubicBezTo>
                  <a:pt x="1283" y="15803"/>
                  <a:pt x="728" y="15815"/>
                  <a:pt x="707" y="15837"/>
                </a:cubicBezTo>
                <a:cubicBezTo>
                  <a:pt x="685" y="15859"/>
                  <a:pt x="629" y="16138"/>
                  <a:pt x="580" y="16452"/>
                </a:cubicBezTo>
                <a:cubicBezTo>
                  <a:pt x="532" y="16767"/>
                  <a:pt x="430" y="17427"/>
                  <a:pt x="352" y="17920"/>
                </a:cubicBezTo>
                <a:cubicBezTo>
                  <a:pt x="-36" y="20402"/>
                  <a:pt x="-35" y="20406"/>
                  <a:pt x="36" y="20452"/>
                </a:cubicBezTo>
                <a:cubicBezTo>
                  <a:pt x="139" y="20518"/>
                  <a:pt x="911" y="20502"/>
                  <a:pt x="1004" y="20433"/>
                </a:cubicBezTo>
                <a:cubicBezTo>
                  <a:pt x="1060" y="20392"/>
                  <a:pt x="1102" y="20242"/>
                  <a:pt x="1150" y="19939"/>
                </a:cubicBezTo>
                <a:cubicBezTo>
                  <a:pt x="1279" y="19119"/>
                  <a:pt x="1306" y="19025"/>
                  <a:pt x="1409" y="18958"/>
                </a:cubicBezTo>
                <a:cubicBezTo>
                  <a:pt x="1475" y="18916"/>
                  <a:pt x="1701" y="18889"/>
                  <a:pt x="2093" y="18875"/>
                </a:cubicBezTo>
                <a:cubicBezTo>
                  <a:pt x="2785" y="18851"/>
                  <a:pt x="3074" y="18758"/>
                  <a:pt x="3403" y="18465"/>
                </a:cubicBezTo>
                <a:cubicBezTo>
                  <a:pt x="3748" y="18158"/>
                  <a:pt x="3979" y="17558"/>
                  <a:pt x="3979" y="16959"/>
                </a:cubicBezTo>
                <a:cubicBezTo>
                  <a:pt x="3979" y="16456"/>
                  <a:pt x="3793" y="16144"/>
                  <a:pt x="3391" y="15953"/>
                </a:cubicBezTo>
                <a:cubicBezTo>
                  <a:pt x="3139" y="15833"/>
                  <a:pt x="3124" y="15826"/>
                  <a:pt x="1941" y="15812"/>
                </a:cubicBezTo>
                <a:close/>
                <a:moveTo>
                  <a:pt x="1884" y="16696"/>
                </a:moveTo>
                <a:cubicBezTo>
                  <a:pt x="2073" y="16678"/>
                  <a:pt x="2379" y="16716"/>
                  <a:pt x="2524" y="16792"/>
                </a:cubicBezTo>
                <a:cubicBezTo>
                  <a:pt x="2713" y="16891"/>
                  <a:pt x="2769" y="17022"/>
                  <a:pt x="2745" y="17311"/>
                </a:cubicBezTo>
                <a:cubicBezTo>
                  <a:pt x="2721" y="17601"/>
                  <a:pt x="2612" y="17773"/>
                  <a:pt x="2384" y="17888"/>
                </a:cubicBezTo>
                <a:cubicBezTo>
                  <a:pt x="2297" y="17932"/>
                  <a:pt x="2069" y="17981"/>
                  <a:pt x="1878" y="17997"/>
                </a:cubicBezTo>
                <a:cubicBezTo>
                  <a:pt x="1593" y="18022"/>
                  <a:pt x="1526" y="18015"/>
                  <a:pt x="1504" y="17959"/>
                </a:cubicBezTo>
                <a:cubicBezTo>
                  <a:pt x="1490" y="17921"/>
                  <a:pt x="1523" y="17644"/>
                  <a:pt x="1574" y="17343"/>
                </a:cubicBezTo>
                <a:cubicBezTo>
                  <a:pt x="1640" y="16954"/>
                  <a:pt x="1688" y="16778"/>
                  <a:pt x="1745" y="16734"/>
                </a:cubicBezTo>
                <a:cubicBezTo>
                  <a:pt x="1770" y="16715"/>
                  <a:pt x="1821" y="16702"/>
                  <a:pt x="1884" y="16696"/>
                </a:cubicBezTo>
                <a:close/>
                <a:moveTo>
                  <a:pt x="14050" y="16728"/>
                </a:moveTo>
                <a:cubicBezTo>
                  <a:pt x="14410" y="16728"/>
                  <a:pt x="14614" y="16816"/>
                  <a:pt x="14708" y="17016"/>
                </a:cubicBezTo>
                <a:cubicBezTo>
                  <a:pt x="14844" y="17304"/>
                  <a:pt x="14685" y="17710"/>
                  <a:pt x="14367" y="17882"/>
                </a:cubicBezTo>
                <a:cubicBezTo>
                  <a:pt x="14192" y="17976"/>
                  <a:pt x="13576" y="18004"/>
                  <a:pt x="13525" y="17920"/>
                </a:cubicBezTo>
                <a:cubicBezTo>
                  <a:pt x="13484" y="17853"/>
                  <a:pt x="13640" y="16954"/>
                  <a:pt x="13715" y="16831"/>
                </a:cubicBezTo>
                <a:cubicBezTo>
                  <a:pt x="13768" y="16742"/>
                  <a:pt x="13816" y="16728"/>
                  <a:pt x="14050" y="16728"/>
                </a:cubicBezTo>
                <a:close/>
                <a:moveTo>
                  <a:pt x="17645" y="17279"/>
                </a:moveTo>
                <a:cubicBezTo>
                  <a:pt x="17438" y="17279"/>
                  <a:pt x="17062" y="17366"/>
                  <a:pt x="16842" y="17465"/>
                </a:cubicBezTo>
                <a:cubicBezTo>
                  <a:pt x="15977" y="17853"/>
                  <a:pt x="15540" y="19081"/>
                  <a:pt x="15968" y="19933"/>
                </a:cubicBezTo>
                <a:cubicBezTo>
                  <a:pt x="16110" y="20216"/>
                  <a:pt x="16260" y="20353"/>
                  <a:pt x="16550" y="20458"/>
                </a:cubicBezTo>
                <a:cubicBezTo>
                  <a:pt x="16932" y="20596"/>
                  <a:pt x="17478" y="20553"/>
                  <a:pt x="17848" y="20362"/>
                </a:cubicBezTo>
                <a:cubicBezTo>
                  <a:pt x="18144" y="20209"/>
                  <a:pt x="18221" y="20212"/>
                  <a:pt x="18221" y="20356"/>
                </a:cubicBezTo>
                <a:cubicBezTo>
                  <a:pt x="18221" y="20404"/>
                  <a:pt x="18264" y="20449"/>
                  <a:pt x="18323" y="20465"/>
                </a:cubicBezTo>
                <a:cubicBezTo>
                  <a:pt x="18511" y="20516"/>
                  <a:pt x="19103" y="20499"/>
                  <a:pt x="19177" y="20439"/>
                </a:cubicBezTo>
                <a:cubicBezTo>
                  <a:pt x="19246" y="20384"/>
                  <a:pt x="19267" y="20278"/>
                  <a:pt x="19513" y="18702"/>
                </a:cubicBezTo>
                <a:cubicBezTo>
                  <a:pt x="19647" y="17843"/>
                  <a:pt x="19702" y="17435"/>
                  <a:pt x="19684" y="17401"/>
                </a:cubicBezTo>
                <a:cubicBezTo>
                  <a:pt x="19673" y="17382"/>
                  <a:pt x="19454" y="17369"/>
                  <a:pt x="19196" y="17369"/>
                </a:cubicBezTo>
                <a:cubicBezTo>
                  <a:pt x="18745" y="17369"/>
                  <a:pt x="18724" y="17372"/>
                  <a:pt x="18652" y="17484"/>
                </a:cubicBezTo>
                <a:lnTo>
                  <a:pt x="18576" y="17600"/>
                </a:lnTo>
                <a:lnTo>
                  <a:pt x="18449" y="17510"/>
                </a:lnTo>
                <a:cubicBezTo>
                  <a:pt x="18303" y="17405"/>
                  <a:pt x="17864" y="17279"/>
                  <a:pt x="17645" y="17279"/>
                </a:cubicBezTo>
                <a:close/>
                <a:moveTo>
                  <a:pt x="5669" y="17292"/>
                </a:moveTo>
                <a:cubicBezTo>
                  <a:pt x="4596" y="17245"/>
                  <a:pt x="3712" y="18190"/>
                  <a:pt x="3808" y="19356"/>
                </a:cubicBezTo>
                <a:cubicBezTo>
                  <a:pt x="3854" y="19901"/>
                  <a:pt x="4134" y="20318"/>
                  <a:pt x="4549" y="20458"/>
                </a:cubicBezTo>
                <a:cubicBezTo>
                  <a:pt x="5004" y="20612"/>
                  <a:pt x="5680" y="20520"/>
                  <a:pt x="6030" y="20259"/>
                </a:cubicBezTo>
                <a:cubicBezTo>
                  <a:pt x="6148" y="20171"/>
                  <a:pt x="6158" y="20175"/>
                  <a:pt x="6182" y="20253"/>
                </a:cubicBezTo>
                <a:cubicBezTo>
                  <a:pt x="6247" y="20463"/>
                  <a:pt x="6267" y="20470"/>
                  <a:pt x="6682" y="20484"/>
                </a:cubicBezTo>
                <a:cubicBezTo>
                  <a:pt x="6958" y="20493"/>
                  <a:pt x="7110" y="20479"/>
                  <a:pt x="7163" y="20439"/>
                </a:cubicBezTo>
                <a:cubicBezTo>
                  <a:pt x="7223" y="20394"/>
                  <a:pt x="7281" y="20132"/>
                  <a:pt x="7404" y="19343"/>
                </a:cubicBezTo>
                <a:cubicBezTo>
                  <a:pt x="7492" y="18774"/>
                  <a:pt x="7593" y="18116"/>
                  <a:pt x="7632" y="17882"/>
                </a:cubicBezTo>
                <a:cubicBezTo>
                  <a:pt x="7670" y="17648"/>
                  <a:pt x="7691" y="17439"/>
                  <a:pt x="7676" y="17414"/>
                </a:cubicBezTo>
                <a:cubicBezTo>
                  <a:pt x="7661" y="17389"/>
                  <a:pt x="7432" y="17369"/>
                  <a:pt x="7170" y="17369"/>
                </a:cubicBezTo>
                <a:cubicBezTo>
                  <a:pt x="6705" y="17369"/>
                  <a:pt x="6693" y="17372"/>
                  <a:pt x="6651" y="17484"/>
                </a:cubicBezTo>
                <a:cubicBezTo>
                  <a:pt x="6598" y="17625"/>
                  <a:pt x="6604" y="17625"/>
                  <a:pt x="6385" y="17484"/>
                </a:cubicBezTo>
                <a:cubicBezTo>
                  <a:pt x="6282" y="17418"/>
                  <a:pt x="6069" y="17348"/>
                  <a:pt x="5885" y="17318"/>
                </a:cubicBezTo>
                <a:cubicBezTo>
                  <a:pt x="5812" y="17305"/>
                  <a:pt x="5741" y="17295"/>
                  <a:pt x="5669" y="17292"/>
                </a:cubicBezTo>
                <a:close/>
                <a:moveTo>
                  <a:pt x="8663" y="17363"/>
                </a:moveTo>
                <a:cubicBezTo>
                  <a:pt x="8422" y="17360"/>
                  <a:pt x="8191" y="17384"/>
                  <a:pt x="8170" y="17439"/>
                </a:cubicBezTo>
                <a:cubicBezTo>
                  <a:pt x="8155" y="17478"/>
                  <a:pt x="8335" y="18093"/>
                  <a:pt x="8575" y="18811"/>
                </a:cubicBezTo>
                <a:cubicBezTo>
                  <a:pt x="8815" y="19529"/>
                  <a:pt x="9012" y="20142"/>
                  <a:pt x="9012" y="20170"/>
                </a:cubicBezTo>
                <a:cubicBezTo>
                  <a:pt x="9012" y="20198"/>
                  <a:pt x="8831" y="20479"/>
                  <a:pt x="8606" y="20798"/>
                </a:cubicBezTo>
                <a:cubicBezTo>
                  <a:pt x="8226" y="21338"/>
                  <a:pt x="8151" y="21490"/>
                  <a:pt x="8227" y="21567"/>
                </a:cubicBezTo>
                <a:cubicBezTo>
                  <a:pt x="8243" y="21584"/>
                  <a:pt x="8453" y="21599"/>
                  <a:pt x="8695" y="21599"/>
                </a:cubicBezTo>
                <a:cubicBezTo>
                  <a:pt x="9049" y="21599"/>
                  <a:pt x="9158" y="21580"/>
                  <a:pt x="9233" y="21516"/>
                </a:cubicBezTo>
                <a:cubicBezTo>
                  <a:pt x="9284" y="21471"/>
                  <a:pt x="9471" y="21217"/>
                  <a:pt x="9651" y="20952"/>
                </a:cubicBezTo>
                <a:cubicBezTo>
                  <a:pt x="10043" y="20374"/>
                  <a:pt x="10157" y="20210"/>
                  <a:pt x="11031" y="18933"/>
                </a:cubicBezTo>
                <a:cubicBezTo>
                  <a:pt x="11950" y="17590"/>
                  <a:pt x="12002" y="17506"/>
                  <a:pt x="11974" y="17433"/>
                </a:cubicBezTo>
                <a:cubicBezTo>
                  <a:pt x="11955" y="17384"/>
                  <a:pt x="11840" y="17369"/>
                  <a:pt x="11468" y="17369"/>
                </a:cubicBezTo>
                <a:cubicBezTo>
                  <a:pt x="10890" y="17369"/>
                  <a:pt x="10983" y="17293"/>
                  <a:pt x="10353" y="18241"/>
                </a:cubicBezTo>
                <a:cubicBezTo>
                  <a:pt x="10110" y="18607"/>
                  <a:pt x="9875" y="18948"/>
                  <a:pt x="9828" y="18997"/>
                </a:cubicBezTo>
                <a:cubicBezTo>
                  <a:pt x="9745" y="19085"/>
                  <a:pt x="9739" y="19082"/>
                  <a:pt x="9676" y="18926"/>
                </a:cubicBezTo>
                <a:cubicBezTo>
                  <a:pt x="9641" y="18839"/>
                  <a:pt x="9537" y="18492"/>
                  <a:pt x="9442" y="18151"/>
                </a:cubicBezTo>
                <a:cubicBezTo>
                  <a:pt x="9347" y="17810"/>
                  <a:pt x="9238" y="17497"/>
                  <a:pt x="9201" y="17452"/>
                </a:cubicBezTo>
                <a:cubicBezTo>
                  <a:pt x="9155" y="17396"/>
                  <a:pt x="8905" y="17365"/>
                  <a:pt x="8663" y="17363"/>
                </a:cubicBezTo>
                <a:close/>
                <a:moveTo>
                  <a:pt x="5695" y="18138"/>
                </a:moveTo>
                <a:cubicBezTo>
                  <a:pt x="5986" y="18107"/>
                  <a:pt x="6271" y="18221"/>
                  <a:pt x="6397" y="18491"/>
                </a:cubicBezTo>
                <a:cubicBezTo>
                  <a:pt x="6559" y="18836"/>
                  <a:pt x="6401" y="19329"/>
                  <a:pt x="6056" y="19561"/>
                </a:cubicBezTo>
                <a:cubicBezTo>
                  <a:pt x="5788" y="19740"/>
                  <a:pt x="5379" y="19764"/>
                  <a:pt x="5157" y="19612"/>
                </a:cubicBezTo>
                <a:cubicBezTo>
                  <a:pt x="4845" y="19399"/>
                  <a:pt x="4771" y="19024"/>
                  <a:pt x="4960" y="18644"/>
                </a:cubicBezTo>
                <a:cubicBezTo>
                  <a:pt x="5110" y="18345"/>
                  <a:pt x="5403" y="18169"/>
                  <a:pt x="5695" y="18138"/>
                </a:cubicBezTo>
                <a:close/>
                <a:moveTo>
                  <a:pt x="17854" y="18157"/>
                </a:moveTo>
                <a:cubicBezTo>
                  <a:pt x="17950" y="18164"/>
                  <a:pt x="18043" y="18189"/>
                  <a:pt x="18126" y="18234"/>
                </a:cubicBezTo>
                <a:cubicBezTo>
                  <a:pt x="18578" y="18480"/>
                  <a:pt x="18531" y="19200"/>
                  <a:pt x="18044" y="19548"/>
                </a:cubicBezTo>
                <a:cubicBezTo>
                  <a:pt x="17907" y="19646"/>
                  <a:pt x="17796" y="19685"/>
                  <a:pt x="17620" y="19695"/>
                </a:cubicBezTo>
                <a:cubicBezTo>
                  <a:pt x="17341" y="19713"/>
                  <a:pt x="17250" y="19679"/>
                  <a:pt x="17050" y="19490"/>
                </a:cubicBezTo>
                <a:cubicBezTo>
                  <a:pt x="16914" y="19361"/>
                  <a:pt x="16905" y="19333"/>
                  <a:pt x="16905" y="19055"/>
                </a:cubicBezTo>
                <a:cubicBezTo>
                  <a:pt x="16905" y="18787"/>
                  <a:pt x="16918" y="18732"/>
                  <a:pt x="17050" y="18555"/>
                </a:cubicBezTo>
                <a:cubicBezTo>
                  <a:pt x="17254" y="18281"/>
                  <a:pt x="17569" y="18137"/>
                  <a:pt x="17854" y="18157"/>
                </a:cubicBezTo>
                <a:close/>
              </a:path>
            </a:pathLst>
          </a:custGeom>
          <a:ln w="12700">
            <a:miter lim="400000"/>
          </a:ln>
        </p:spPr>
      </p:pic>
      <p:pic>
        <p:nvPicPr>
          <p:cNvPr id="236" name="Captura de pantalla 2016-05-18 a las 3.39.50 p.m..png"/>
          <p:cNvPicPr>
            <a:picLocks noChangeAspect="1"/>
          </p:cNvPicPr>
          <p:nvPr/>
        </p:nvPicPr>
        <p:blipFill>
          <a:blip r:embed="rId12">
            <a:extLst/>
          </a:blip>
          <a:srcRect l="895" t="1193" r="265" b="512"/>
          <a:stretch>
            <a:fillRect/>
          </a:stretch>
        </p:blipFill>
        <p:spPr>
          <a:xfrm>
            <a:off x="9692674" y="8301075"/>
            <a:ext cx="2387601" cy="934794"/>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3371" y="0"/>
                </a:moveTo>
                <a:cubicBezTo>
                  <a:pt x="3306" y="0"/>
                  <a:pt x="3251" y="15"/>
                  <a:pt x="3195" y="28"/>
                </a:cubicBezTo>
                <a:cubicBezTo>
                  <a:pt x="3156" y="49"/>
                  <a:pt x="3116" y="65"/>
                  <a:pt x="3077" y="92"/>
                </a:cubicBezTo>
                <a:cubicBezTo>
                  <a:pt x="2861" y="236"/>
                  <a:pt x="2707" y="470"/>
                  <a:pt x="2341" y="1220"/>
                </a:cubicBezTo>
                <a:cubicBezTo>
                  <a:pt x="2238" y="1429"/>
                  <a:pt x="2144" y="1605"/>
                  <a:pt x="2133" y="1605"/>
                </a:cubicBezTo>
                <a:cubicBezTo>
                  <a:pt x="2121" y="1605"/>
                  <a:pt x="2062" y="1709"/>
                  <a:pt x="2000" y="1834"/>
                </a:cubicBezTo>
                <a:cubicBezTo>
                  <a:pt x="1865" y="2105"/>
                  <a:pt x="1697" y="2393"/>
                  <a:pt x="1677" y="2393"/>
                </a:cubicBezTo>
                <a:cubicBezTo>
                  <a:pt x="1669" y="2393"/>
                  <a:pt x="1603" y="2491"/>
                  <a:pt x="1533" y="2613"/>
                </a:cubicBezTo>
                <a:cubicBezTo>
                  <a:pt x="1249" y="3110"/>
                  <a:pt x="718" y="3611"/>
                  <a:pt x="355" y="3723"/>
                </a:cubicBezTo>
                <a:cubicBezTo>
                  <a:pt x="216" y="3765"/>
                  <a:pt x="170" y="3822"/>
                  <a:pt x="93" y="4016"/>
                </a:cubicBezTo>
                <a:lnTo>
                  <a:pt x="22" y="4190"/>
                </a:lnTo>
                <a:cubicBezTo>
                  <a:pt x="12" y="4259"/>
                  <a:pt x="6" y="4345"/>
                  <a:pt x="0" y="4438"/>
                </a:cubicBezTo>
                <a:lnTo>
                  <a:pt x="7" y="6785"/>
                </a:lnTo>
                <a:cubicBezTo>
                  <a:pt x="15" y="9004"/>
                  <a:pt x="24" y="9448"/>
                  <a:pt x="79" y="10297"/>
                </a:cubicBezTo>
                <a:cubicBezTo>
                  <a:pt x="114" y="10830"/>
                  <a:pt x="157" y="11327"/>
                  <a:pt x="172" y="11406"/>
                </a:cubicBezTo>
                <a:cubicBezTo>
                  <a:pt x="187" y="11485"/>
                  <a:pt x="219" y="11781"/>
                  <a:pt x="244" y="12066"/>
                </a:cubicBezTo>
                <a:cubicBezTo>
                  <a:pt x="269" y="12352"/>
                  <a:pt x="302" y="12603"/>
                  <a:pt x="316" y="12626"/>
                </a:cubicBezTo>
                <a:cubicBezTo>
                  <a:pt x="330" y="12648"/>
                  <a:pt x="341" y="12722"/>
                  <a:pt x="341" y="12782"/>
                </a:cubicBezTo>
                <a:cubicBezTo>
                  <a:pt x="341" y="13038"/>
                  <a:pt x="608" y="14573"/>
                  <a:pt x="740" y="15074"/>
                </a:cubicBezTo>
                <a:cubicBezTo>
                  <a:pt x="783" y="15238"/>
                  <a:pt x="819" y="15394"/>
                  <a:pt x="819" y="15422"/>
                </a:cubicBezTo>
                <a:cubicBezTo>
                  <a:pt x="819" y="15451"/>
                  <a:pt x="863" y="15634"/>
                  <a:pt x="916" y="15817"/>
                </a:cubicBezTo>
                <a:cubicBezTo>
                  <a:pt x="968" y="16000"/>
                  <a:pt x="1014" y="16182"/>
                  <a:pt x="1020" y="16229"/>
                </a:cubicBezTo>
                <a:cubicBezTo>
                  <a:pt x="1026" y="16275"/>
                  <a:pt x="1056" y="16390"/>
                  <a:pt x="1102" y="16541"/>
                </a:cubicBezTo>
                <a:cubicBezTo>
                  <a:pt x="1105" y="16549"/>
                  <a:pt x="1107" y="16551"/>
                  <a:pt x="1109" y="16559"/>
                </a:cubicBezTo>
                <a:cubicBezTo>
                  <a:pt x="1123" y="16602"/>
                  <a:pt x="1144" y="16666"/>
                  <a:pt x="1160" y="16715"/>
                </a:cubicBezTo>
                <a:cubicBezTo>
                  <a:pt x="1178" y="16770"/>
                  <a:pt x="1200" y="16833"/>
                  <a:pt x="1206" y="16843"/>
                </a:cubicBezTo>
                <a:cubicBezTo>
                  <a:pt x="1220" y="16865"/>
                  <a:pt x="1229" y="16913"/>
                  <a:pt x="1235" y="16954"/>
                </a:cubicBezTo>
                <a:cubicBezTo>
                  <a:pt x="1389" y="17419"/>
                  <a:pt x="1591" y="17992"/>
                  <a:pt x="1752" y="18402"/>
                </a:cubicBezTo>
                <a:cubicBezTo>
                  <a:pt x="2035" y="19122"/>
                  <a:pt x="2625" y="20419"/>
                  <a:pt x="2668" y="20419"/>
                </a:cubicBezTo>
                <a:cubicBezTo>
                  <a:pt x="2679" y="20419"/>
                  <a:pt x="2746" y="20528"/>
                  <a:pt x="2818" y="20667"/>
                </a:cubicBezTo>
                <a:cubicBezTo>
                  <a:pt x="2891" y="20806"/>
                  <a:pt x="3043" y="21086"/>
                  <a:pt x="3160" y="21281"/>
                </a:cubicBezTo>
                <a:cubicBezTo>
                  <a:pt x="3262" y="21454"/>
                  <a:pt x="3335" y="21560"/>
                  <a:pt x="3361" y="21593"/>
                </a:cubicBezTo>
                <a:cubicBezTo>
                  <a:pt x="3379" y="21600"/>
                  <a:pt x="3398" y="21596"/>
                  <a:pt x="3418" y="21584"/>
                </a:cubicBezTo>
                <a:cubicBezTo>
                  <a:pt x="3444" y="21548"/>
                  <a:pt x="3489" y="21474"/>
                  <a:pt x="3562" y="21345"/>
                </a:cubicBezTo>
                <a:cubicBezTo>
                  <a:pt x="3651" y="21188"/>
                  <a:pt x="3734" y="21061"/>
                  <a:pt x="3748" y="21061"/>
                </a:cubicBezTo>
                <a:cubicBezTo>
                  <a:pt x="3762" y="21061"/>
                  <a:pt x="3846" y="20918"/>
                  <a:pt x="3932" y="20740"/>
                </a:cubicBezTo>
                <a:cubicBezTo>
                  <a:pt x="4017" y="20563"/>
                  <a:pt x="4097" y="20419"/>
                  <a:pt x="4107" y="20419"/>
                </a:cubicBezTo>
                <a:cubicBezTo>
                  <a:pt x="4181" y="20419"/>
                  <a:pt x="5169" y="17994"/>
                  <a:pt x="5371" y="17329"/>
                </a:cubicBezTo>
                <a:cubicBezTo>
                  <a:pt x="5384" y="17287"/>
                  <a:pt x="5396" y="17239"/>
                  <a:pt x="5411" y="17192"/>
                </a:cubicBezTo>
                <a:cubicBezTo>
                  <a:pt x="5443" y="17065"/>
                  <a:pt x="5529" y="16754"/>
                  <a:pt x="5612" y="16468"/>
                </a:cubicBezTo>
                <a:cubicBezTo>
                  <a:pt x="5773" y="15911"/>
                  <a:pt x="5808" y="15768"/>
                  <a:pt x="5946" y="15101"/>
                </a:cubicBezTo>
                <a:cubicBezTo>
                  <a:pt x="5991" y="14884"/>
                  <a:pt x="6073" y="14499"/>
                  <a:pt x="6129" y="14239"/>
                </a:cubicBezTo>
                <a:cubicBezTo>
                  <a:pt x="6241" y="13719"/>
                  <a:pt x="6383" y="12688"/>
                  <a:pt x="6448" y="11911"/>
                </a:cubicBezTo>
                <a:cubicBezTo>
                  <a:pt x="6472" y="11634"/>
                  <a:pt x="6503" y="11280"/>
                  <a:pt x="6517" y="11122"/>
                </a:cubicBezTo>
                <a:cubicBezTo>
                  <a:pt x="6601" y="10126"/>
                  <a:pt x="6642" y="8592"/>
                  <a:pt x="6642" y="6556"/>
                </a:cubicBezTo>
                <a:cubicBezTo>
                  <a:pt x="6642" y="4665"/>
                  <a:pt x="6637" y="4416"/>
                  <a:pt x="6592" y="4209"/>
                </a:cubicBezTo>
                <a:cubicBezTo>
                  <a:pt x="6529" y="3913"/>
                  <a:pt x="6450" y="3785"/>
                  <a:pt x="6290" y="3723"/>
                </a:cubicBezTo>
                <a:cubicBezTo>
                  <a:pt x="5738" y="3508"/>
                  <a:pt x="5210" y="2790"/>
                  <a:pt x="4330" y="1064"/>
                </a:cubicBezTo>
                <a:cubicBezTo>
                  <a:pt x="4149" y="708"/>
                  <a:pt x="3979" y="379"/>
                  <a:pt x="3953" y="330"/>
                </a:cubicBezTo>
                <a:cubicBezTo>
                  <a:pt x="3911" y="253"/>
                  <a:pt x="3706" y="105"/>
                  <a:pt x="3544" y="18"/>
                </a:cubicBezTo>
                <a:cubicBezTo>
                  <a:pt x="3490" y="8"/>
                  <a:pt x="3437" y="0"/>
                  <a:pt x="3371" y="0"/>
                </a:cubicBezTo>
                <a:close/>
                <a:moveTo>
                  <a:pt x="20796" y="2916"/>
                </a:moveTo>
                <a:cubicBezTo>
                  <a:pt x="20714" y="2916"/>
                  <a:pt x="20698" y="2927"/>
                  <a:pt x="20735" y="2980"/>
                </a:cubicBezTo>
                <a:cubicBezTo>
                  <a:pt x="20741" y="2988"/>
                  <a:pt x="20748" y="3003"/>
                  <a:pt x="20753" y="3017"/>
                </a:cubicBezTo>
                <a:cubicBezTo>
                  <a:pt x="20756" y="3025"/>
                  <a:pt x="20757" y="3043"/>
                  <a:pt x="20760" y="3053"/>
                </a:cubicBezTo>
                <a:cubicBezTo>
                  <a:pt x="20777" y="3111"/>
                  <a:pt x="20786" y="3199"/>
                  <a:pt x="20789" y="3374"/>
                </a:cubicBezTo>
                <a:cubicBezTo>
                  <a:pt x="20789" y="3378"/>
                  <a:pt x="20789" y="3380"/>
                  <a:pt x="20789" y="3383"/>
                </a:cubicBezTo>
                <a:lnTo>
                  <a:pt x="20792" y="3714"/>
                </a:lnTo>
                <a:lnTo>
                  <a:pt x="20796" y="3677"/>
                </a:lnTo>
                <a:lnTo>
                  <a:pt x="20803" y="3402"/>
                </a:lnTo>
                <a:cubicBezTo>
                  <a:pt x="20807" y="3290"/>
                  <a:pt x="20818" y="3189"/>
                  <a:pt x="20832" y="3108"/>
                </a:cubicBezTo>
                <a:cubicBezTo>
                  <a:pt x="20836" y="3078"/>
                  <a:pt x="20843" y="3046"/>
                  <a:pt x="20850" y="3026"/>
                </a:cubicBezTo>
                <a:cubicBezTo>
                  <a:pt x="20852" y="3017"/>
                  <a:pt x="20854" y="3003"/>
                  <a:pt x="20857" y="2998"/>
                </a:cubicBezTo>
                <a:cubicBezTo>
                  <a:pt x="20891" y="2932"/>
                  <a:pt x="20881" y="2916"/>
                  <a:pt x="20796" y="2916"/>
                </a:cubicBezTo>
                <a:close/>
                <a:moveTo>
                  <a:pt x="18835" y="2934"/>
                </a:moveTo>
                <a:lnTo>
                  <a:pt x="18545" y="2943"/>
                </a:lnTo>
                <a:cubicBezTo>
                  <a:pt x="18385" y="2952"/>
                  <a:pt x="18223" y="2996"/>
                  <a:pt x="18182" y="3035"/>
                </a:cubicBezTo>
                <a:cubicBezTo>
                  <a:pt x="18133" y="3082"/>
                  <a:pt x="18115" y="3123"/>
                  <a:pt x="18107" y="3292"/>
                </a:cubicBezTo>
                <a:cubicBezTo>
                  <a:pt x="18106" y="3337"/>
                  <a:pt x="18107" y="3383"/>
                  <a:pt x="18107" y="3448"/>
                </a:cubicBezTo>
                <a:cubicBezTo>
                  <a:pt x="18107" y="3582"/>
                  <a:pt x="18102" y="3684"/>
                  <a:pt x="18096" y="3759"/>
                </a:cubicBezTo>
                <a:lnTo>
                  <a:pt x="18092" y="3943"/>
                </a:lnTo>
                <a:lnTo>
                  <a:pt x="17697" y="3943"/>
                </a:lnTo>
                <a:lnTo>
                  <a:pt x="17302" y="3943"/>
                </a:lnTo>
                <a:lnTo>
                  <a:pt x="17291" y="3769"/>
                </a:lnTo>
                <a:cubicBezTo>
                  <a:pt x="17282" y="3597"/>
                  <a:pt x="17283" y="3597"/>
                  <a:pt x="17004" y="3640"/>
                </a:cubicBezTo>
                <a:cubicBezTo>
                  <a:pt x="16991" y="3642"/>
                  <a:pt x="16984" y="3638"/>
                  <a:pt x="16972" y="3640"/>
                </a:cubicBezTo>
                <a:cubicBezTo>
                  <a:pt x="16866" y="3665"/>
                  <a:pt x="16767" y="3693"/>
                  <a:pt x="16721" y="3714"/>
                </a:cubicBezTo>
                <a:cubicBezTo>
                  <a:pt x="16602" y="3813"/>
                  <a:pt x="16609" y="4095"/>
                  <a:pt x="16609" y="5089"/>
                </a:cubicBezTo>
                <a:lnTo>
                  <a:pt x="16609" y="6345"/>
                </a:lnTo>
                <a:lnTo>
                  <a:pt x="17349" y="6363"/>
                </a:lnTo>
                <a:lnTo>
                  <a:pt x="18092" y="6382"/>
                </a:lnTo>
                <a:lnTo>
                  <a:pt x="18092" y="6455"/>
                </a:lnTo>
                <a:lnTo>
                  <a:pt x="18092" y="7244"/>
                </a:lnTo>
                <a:lnTo>
                  <a:pt x="18092" y="7280"/>
                </a:lnTo>
                <a:lnTo>
                  <a:pt x="18092" y="8105"/>
                </a:lnTo>
                <a:lnTo>
                  <a:pt x="17575" y="8124"/>
                </a:lnTo>
                <a:lnTo>
                  <a:pt x="17062" y="8142"/>
                </a:lnTo>
                <a:lnTo>
                  <a:pt x="17062" y="8426"/>
                </a:lnTo>
                <a:lnTo>
                  <a:pt x="17062" y="8711"/>
                </a:lnTo>
                <a:lnTo>
                  <a:pt x="17575" y="8729"/>
                </a:lnTo>
                <a:lnTo>
                  <a:pt x="18092" y="8747"/>
                </a:lnTo>
                <a:lnTo>
                  <a:pt x="18099" y="10434"/>
                </a:lnTo>
                <a:cubicBezTo>
                  <a:pt x="18103" y="11138"/>
                  <a:pt x="18099" y="11641"/>
                  <a:pt x="18092" y="11911"/>
                </a:cubicBezTo>
                <a:lnTo>
                  <a:pt x="18092" y="12121"/>
                </a:lnTo>
                <a:lnTo>
                  <a:pt x="18085" y="12121"/>
                </a:lnTo>
                <a:cubicBezTo>
                  <a:pt x="18085" y="12125"/>
                  <a:pt x="18085" y="12166"/>
                  <a:pt x="18085" y="12167"/>
                </a:cubicBezTo>
                <a:cubicBezTo>
                  <a:pt x="18072" y="12199"/>
                  <a:pt x="17764" y="12248"/>
                  <a:pt x="17381" y="12296"/>
                </a:cubicBezTo>
                <a:cubicBezTo>
                  <a:pt x="17282" y="12310"/>
                  <a:pt x="17183" y="12331"/>
                  <a:pt x="17044" y="12342"/>
                </a:cubicBezTo>
                <a:cubicBezTo>
                  <a:pt x="16781" y="12369"/>
                  <a:pt x="16516" y="12389"/>
                  <a:pt x="16301" y="12397"/>
                </a:cubicBezTo>
                <a:lnTo>
                  <a:pt x="15862" y="12415"/>
                </a:lnTo>
                <a:lnTo>
                  <a:pt x="15855" y="9151"/>
                </a:lnTo>
                <a:cubicBezTo>
                  <a:pt x="15850" y="6864"/>
                  <a:pt x="15859" y="5862"/>
                  <a:pt x="15880" y="5795"/>
                </a:cubicBezTo>
                <a:cubicBezTo>
                  <a:pt x="15901" y="5732"/>
                  <a:pt x="15967" y="5710"/>
                  <a:pt x="16078" y="5722"/>
                </a:cubicBezTo>
                <a:lnTo>
                  <a:pt x="16243" y="5740"/>
                </a:lnTo>
                <a:lnTo>
                  <a:pt x="16243" y="5465"/>
                </a:lnTo>
                <a:lnTo>
                  <a:pt x="16243" y="5199"/>
                </a:lnTo>
                <a:lnTo>
                  <a:pt x="16078" y="5199"/>
                </a:lnTo>
                <a:cubicBezTo>
                  <a:pt x="15975" y="5199"/>
                  <a:pt x="15900" y="5157"/>
                  <a:pt x="15880" y="5098"/>
                </a:cubicBezTo>
                <a:cubicBezTo>
                  <a:pt x="15862" y="5042"/>
                  <a:pt x="15849" y="4588"/>
                  <a:pt x="15845" y="3979"/>
                </a:cubicBezTo>
                <a:lnTo>
                  <a:pt x="15834" y="2953"/>
                </a:lnTo>
                <a:lnTo>
                  <a:pt x="15529" y="2962"/>
                </a:lnTo>
                <a:cubicBezTo>
                  <a:pt x="15361" y="2969"/>
                  <a:pt x="15206" y="2995"/>
                  <a:pt x="15184" y="3017"/>
                </a:cubicBezTo>
                <a:cubicBezTo>
                  <a:pt x="15152" y="3048"/>
                  <a:pt x="15144" y="3256"/>
                  <a:pt x="15144" y="4044"/>
                </a:cubicBezTo>
                <a:cubicBezTo>
                  <a:pt x="15144" y="4587"/>
                  <a:pt x="15138" y="4899"/>
                  <a:pt x="15123" y="5034"/>
                </a:cubicBezTo>
                <a:lnTo>
                  <a:pt x="15123" y="5089"/>
                </a:lnTo>
                <a:lnTo>
                  <a:pt x="15116" y="5089"/>
                </a:lnTo>
                <a:cubicBezTo>
                  <a:pt x="15114" y="5094"/>
                  <a:pt x="15113" y="5104"/>
                  <a:pt x="15112" y="5107"/>
                </a:cubicBezTo>
                <a:cubicBezTo>
                  <a:pt x="15088" y="5170"/>
                  <a:pt x="14882" y="5199"/>
                  <a:pt x="14376" y="5199"/>
                </a:cubicBezTo>
                <a:lnTo>
                  <a:pt x="13680" y="5199"/>
                </a:lnTo>
                <a:lnTo>
                  <a:pt x="13680" y="5446"/>
                </a:lnTo>
                <a:lnTo>
                  <a:pt x="13680" y="5465"/>
                </a:lnTo>
                <a:lnTo>
                  <a:pt x="13680" y="5731"/>
                </a:lnTo>
                <a:lnTo>
                  <a:pt x="14358" y="5712"/>
                </a:lnTo>
                <a:cubicBezTo>
                  <a:pt x="14778" y="5702"/>
                  <a:pt x="15057" y="5731"/>
                  <a:pt x="15091" y="5777"/>
                </a:cubicBezTo>
                <a:cubicBezTo>
                  <a:pt x="15142" y="5847"/>
                  <a:pt x="15144" y="5978"/>
                  <a:pt x="15144" y="9068"/>
                </a:cubicBezTo>
                <a:cubicBezTo>
                  <a:pt x="15144" y="11753"/>
                  <a:pt x="15138" y="12299"/>
                  <a:pt x="15105" y="12369"/>
                </a:cubicBezTo>
                <a:cubicBezTo>
                  <a:pt x="15075" y="12433"/>
                  <a:pt x="14907" y="12432"/>
                  <a:pt x="14394" y="12369"/>
                </a:cubicBezTo>
                <a:cubicBezTo>
                  <a:pt x="14024" y="12324"/>
                  <a:pt x="13676" y="12268"/>
                  <a:pt x="13622" y="12241"/>
                </a:cubicBezTo>
                <a:lnTo>
                  <a:pt x="13522" y="12186"/>
                </a:lnTo>
                <a:lnTo>
                  <a:pt x="13522" y="11681"/>
                </a:lnTo>
                <a:cubicBezTo>
                  <a:pt x="13512" y="11224"/>
                  <a:pt x="13507" y="10361"/>
                  <a:pt x="13507" y="8564"/>
                </a:cubicBezTo>
                <a:lnTo>
                  <a:pt x="13507" y="5346"/>
                </a:lnTo>
                <a:lnTo>
                  <a:pt x="13507" y="5071"/>
                </a:lnTo>
                <a:lnTo>
                  <a:pt x="13507" y="5061"/>
                </a:lnTo>
                <a:lnTo>
                  <a:pt x="13525" y="4997"/>
                </a:lnTo>
                <a:lnTo>
                  <a:pt x="13618" y="4603"/>
                </a:lnTo>
                <a:cubicBezTo>
                  <a:pt x="13741" y="4089"/>
                  <a:pt x="13855" y="3319"/>
                  <a:pt x="13841" y="3090"/>
                </a:cubicBezTo>
                <a:cubicBezTo>
                  <a:pt x="13833" y="2955"/>
                  <a:pt x="13814" y="2948"/>
                  <a:pt x="13568" y="2962"/>
                </a:cubicBezTo>
                <a:cubicBezTo>
                  <a:pt x="13223" y="2981"/>
                  <a:pt x="13185" y="3023"/>
                  <a:pt x="13166" y="3402"/>
                </a:cubicBezTo>
                <a:cubicBezTo>
                  <a:pt x="13161" y="3489"/>
                  <a:pt x="13152" y="3586"/>
                  <a:pt x="13137" y="3686"/>
                </a:cubicBezTo>
                <a:cubicBezTo>
                  <a:pt x="13117" y="3847"/>
                  <a:pt x="13090" y="4021"/>
                  <a:pt x="13055" y="4172"/>
                </a:cubicBezTo>
                <a:cubicBezTo>
                  <a:pt x="12917" y="4765"/>
                  <a:pt x="12523" y="5778"/>
                  <a:pt x="12215" y="6354"/>
                </a:cubicBezTo>
                <a:cubicBezTo>
                  <a:pt x="12184" y="6435"/>
                  <a:pt x="12166" y="6505"/>
                  <a:pt x="12161" y="6565"/>
                </a:cubicBezTo>
                <a:cubicBezTo>
                  <a:pt x="12171" y="6637"/>
                  <a:pt x="12190" y="6726"/>
                  <a:pt x="12211" y="6785"/>
                </a:cubicBezTo>
                <a:cubicBezTo>
                  <a:pt x="12230" y="6808"/>
                  <a:pt x="12257" y="6815"/>
                  <a:pt x="12290" y="6803"/>
                </a:cubicBezTo>
                <a:cubicBezTo>
                  <a:pt x="12337" y="6762"/>
                  <a:pt x="12415" y="6681"/>
                  <a:pt x="12509" y="6565"/>
                </a:cubicBezTo>
                <a:cubicBezTo>
                  <a:pt x="12633" y="6413"/>
                  <a:pt x="12745" y="6309"/>
                  <a:pt x="12757" y="6336"/>
                </a:cubicBezTo>
                <a:cubicBezTo>
                  <a:pt x="12768" y="6363"/>
                  <a:pt x="12771" y="7596"/>
                  <a:pt x="12768" y="9077"/>
                </a:cubicBezTo>
                <a:cubicBezTo>
                  <a:pt x="12768" y="9084"/>
                  <a:pt x="12768" y="9089"/>
                  <a:pt x="12768" y="9096"/>
                </a:cubicBezTo>
                <a:cubicBezTo>
                  <a:pt x="12767" y="9117"/>
                  <a:pt x="12768" y="9129"/>
                  <a:pt x="12768" y="9151"/>
                </a:cubicBezTo>
                <a:cubicBezTo>
                  <a:pt x="12768" y="9157"/>
                  <a:pt x="12768" y="9153"/>
                  <a:pt x="12768" y="9160"/>
                </a:cubicBezTo>
                <a:cubicBezTo>
                  <a:pt x="12771" y="10537"/>
                  <a:pt x="12773" y="11197"/>
                  <a:pt x="12764" y="11516"/>
                </a:cubicBezTo>
                <a:lnTo>
                  <a:pt x="12760" y="11911"/>
                </a:lnTo>
                <a:lnTo>
                  <a:pt x="12692" y="11929"/>
                </a:lnTo>
                <a:cubicBezTo>
                  <a:pt x="12655" y="11942"/>
                  <a:pt x="12599" y="11923"/>
                  <a:pt x="12566" y="11883"/>
                </a:cubicBezTo>
                <a:cubicBezTo>
                  <a:pt x="12534" y="11843"/>
                  <a:pt x="12420" y="11775"/>
                  <a:pt x="12312" y="11727"/>
                </a:cubicBezTo>
                <a:cubicBezTo>
                  <a:pt x="12203" y="11679"/>
                  <a:pt x="12068" y="11596"/>
                  <a:pt x="12014" y="11544"/>
                </a:cubicBezTo>
                <a:cubicBezTo>
                  <a:pt x="11959" y="11492"/>
                  <a:pt x="11857" y="11413"/>
                  <a:pt x="11787" y="11370"/>
                </a:cubicBezTo>
                <a:cubicBezTo>
                  <a:pt x="11718" y="11326"/>
                  <a:pt x="11635" y="11267"/>
                  <a:pt x="11604" y="11232"/>
                </a:cubicBezTo>
                <a:cubicBezTo>
                  <a:pt x="11573" y="11197"/>
                  <a:pt x="11460" y="11103"/>
                  <a:pt x="11349" y="11021"/>
                </a:cubicBezTo>
                <a:cubicBezTo>
                  <a:pt x="11102" y="10838"/>
                  <a:pt x="11052" y="10714"/>
                  <a:pt x="11134" y="10489"/>
                </a:cubicBezTo>
                <a:cubicBezTo>
                  <a:pt x="11257" y="10153"/>
                  <a:pt x="11547" y="8756"/>
                  <a:pt x="11619" y="8170"/>
                </a:cubicBezTo>
                <a:cubicBezTo>
                  <a:pt x="11638" y="8012"/>
                  <a:pt x="11664" y="7852"/>
                  <a:pt x="11676" y="7812"/>
                </a:cubicBezTo>
                <a:cubicBezTo>
                  <a:pt x="11688" y="7773"/>
                  <a:pt x="11712" y="7545"/>
                  <a:pt x="11730" y="7308"/>
                </a:cubicBezTo>
                <a:cubicBezTo>
                  <a:pt x="11748" y="7071"/>
                  <a:pt x="11769" y="6826"/>
                  <a:pt x="11777" y="6758"/>
                </a:cubicBezTo>
                <a:cubicBezTo>
                  <a:pt x="11789" y="6643"/>
                  <a:pt x="11745" y="6629"/>
                  <a:pt x="11177" y="6611"/>
                </a:cubicBezTo>
                <a:lnTo>
                  <a:pt x="10563" y="6593"/>
                </a:lnTo>
                <a:lnTo>
                  <a:pt x="10552" y="5923"/>
                </a:lnTo>
                <a:cubicBezTo>
                  <a:pt x="10547" y="5490"/>
                  <a:pt x="10556" y="5218"/>
                  <a:pt x="10577" y="5153"/>
                </a:cubicBezTo>
                <a:cubicBezTo>
                  <a:pt x="10604" y="5072"/>
                  <a:pt x="10752" y="5052"/>
                  <a:pt x="11357" y="5052"/>
                </a:cubicBezTo>
                <a:lnTo>
                  <a:pt x="12100" y="5052"/>
                </a:lnTo>
                <a:lnTo>
                  <a:pt x="12100" y="4951"/>
                </a:lnTo>
                <a:lnTo>
                  <a:pt x="12093" y="4795"/>
                </a:lnTo>
                <a:lnTo>
                  <a:pt x="12085" y="4539"/>
                </a:lnTo>
                <a:lnTo>
                  <a:pt x="11357" y="4548"/>
                </a:lnTo>
                <a:cubicBezTo>
                  <a:pt x="10843" y="4553"/>
                  <a:pt x="10616" y="4533"/>
                  <a:pt x="10588" y="4475"/>
                </a:cubicBezTo>
                <a:cubicBezTo>
                  <a:pt x="10559" y="4414"/>
                  <a:pt x="10549" y="4193"/>
                  <a:pt x="10549" y="3668"/>
                </a:cubicBezTo>
                <a:lnTo>
                  <a:pt x="10549" y="2953"/>
                </a:lnTo>
                <a:lnTo>
                  <a:pt x="10229" y="2980"/>
                </a:lnTo>
                <a:cubicBezTo>
                  <a:pt x="10082" y="2994"/>
                  <a:pt x="9963" y="3027"/>
                  <a:pt x="9913" y="3053"/>
                </a:cubicBezTo>
                <a:cubicBezTo>
                  <a:pt x="9894" y="3073"/>
                  <a:pt x="9878" y="3096"/>
                  <a:pt x="9866" y="3118"/>
                </a:cubicBezTo>
                <a:cubicBezTo>
                  <a:pt x="9851" y="3206"/>
                  <a:pt x="9841" y="3408"/>
                  <a:pt x="9841" y="3750"/>
                </a:cubicBezTo>
                <a:cubicBezTo>
                  <a:pt x="9841" y="4021"/>
                  <a:pt x="9840" y="4195"/>
                  <a:pt x="9831" y="4310"/>
                </a:cubicBezTo>
                <a:lnTo>
                  <a:pt x="9827" y="4438"/>
                </a:lnTo>
                <a:lnTo>
                  <a:pt x="9813" y="4438"/>
                </a:lnTo>
                <a:cubicBezTo>
                  <a:pt x="9810" y="4447"/>
                  <a:pt x="9808" y="4469"/>
                  <a:pt x="9805" y="4475"/>
                </a:cubicBezTo>
                <a:cubicBezTo>
                  <a:pt x="9777" y="4534"/>
                  <a:pt x="9556" y="4544"/>
                  <a:pt x="9041" y="4530"/>
                </a:cubicBezTo>
                <a:lnTo>
                  <a:pt x="8319" y="4511"/>
                </a:lnTo>
                <a:lnTo>
                  <a:pt x="8319" y="4777"/>
                </a:lnTo>
                <a:lnTo>
                  <a:pt x="8319" y="4805"/>
                </a:lnTo>
                <a:lnTo>
                  <a:pt x="8319" y="5052"/>
                </a:lnTo>
                <a:lnTo>
                  <a:pt x="9051" y="5052"/>
                </a:lnTo>
                <a:cubicBezTo>
                  <a:pt x="9642" y="5052"/>
                  <a:pt x="9786" y="5072"/>
                  <a:pt x="9813" y="5153"/>
                </a:cubicBezTo>
                <a:cubicBezTo>
                  <a:pt x="9813" y="5154"/>
                  <a:pt x="9812" y="5161"/>
                  <a:pt x="9813" y="5162"/>
                </a:cubicBezTo>
                <a:lnTo>
                  <a:pt x="9827" y="5162"/>
                </a:lnTo>
                <a:lnTo>
                  <a:pt x="9827" y="5291"/>
                </a:lnTo>
                <a:cubicBezTo>
                  <a:pt x="9836" y="5423"/>
                  <a:pt x="9841" y="5634"/>
                  <a:pt x="9838" y="5923"/>
                </a:cubicBezTo>
                <a:lnTo>
                  <a:pt x="9827" y="6593"/>
                </a:lnTo>
                <a:lnTo>
                  <a:pt x="9285" y="6611"/>
                </a:lnTo>
                <a:lnTo>
                  <a:pt x="8743" y="6638"/>
                </a:lnTo>
                <a:lnTo>
                  <a:pt x="8743" y="6923"/>
                </a:lnTo>
                <a:lnTo>
                  <a:pt x="8743" y="6941"/>
                </a:lnTo>
                <a:lnTo>
                  <a:pt x="8743" y="7207"/>
                </a:lnTo>
                <a:lnTo>
                  <a:pt x="9870" y="7207"/>
                </a:lnTo>
                <a:cubicBezTo>
                  <a:pt x="10309" y="7207"/>
                  <a:pt x="10685" y="7224"/>
                  <a:pt x="10875" y="7244"/>
                </a:cubicBezTo>
                <a:cubicBezTo>
                  <a:pt x="10888" y="7245"/>
                  <a:pt x="10901" y="7242"/>
                  <a:pt x="10911" y="7244"/>
                </a:cubicBezTo>
                <a:cubicBezTo>
                  <a:pt x="10912" y="7244"/>
                  <a:pt x="10914" y="7244"/>
                  <a:pt x="10915" y="7244"/>
                </a:cubicBezTo>
                <a:cubicBezTo>
                  <a:pt x="10966" y="7250"/>
                  <a:pt x="11002" y="7254"/>
                  <a:pt x="11005" y="7262"/>
                </a:cubicBezTo>
                <a:cubicBezTo>
                  <a:pt x="11005" y="7262"/>
                  <a:pt x="11012" y="7262"/>
                  <a:pt x="11012" y="7262"/>
                </a:cubicBezTo>
                <a:cubicBezTo>
                  <a:pt x="11057" y="7448"/>
                  <a:pt x="10795" y="8906"/>
                  <a:pt x="10574" y="9710"/>
                </a:cubicBezTo>
                <a:lnTo>
                  <a:pt x="10437" y="10214"/>
                </a:lnTo>
                <a:lnTo>
                  <a:pt x="10344" y="10132"/>
                </a:lnTo>
                <a:cubicBezTo>
                  <a:pt x="10333" y="10122"/>
                  <a:pt x="10330" y="10115"/>
                  <a:pt x="10319" y="10104"/>
                </a:cubicBezTo>
                <a:lnTo>
                  <a:pt x="10287" y="10077"/>
                </a:lnTo>
                <a:cubicBezTo>
                  <a:pt x="10093" y="9903"/>
                  <a:pt x="9929" y="9738"/>
                  <a:pt x="9841" y="9618"/>
                </a:cubicBezTo>
                <a:cubicBezTo>
                  <a:pt x="9803" y="9565"/>
                  <a:pt x="9720" y="9482"/>
                  <a:pt x="9658" y="9435"/>
                </a:cubicBezTo>
                <a:cubicBezTo>
                  <a:pt x="9596" y="9388"/>
                  <a:pt x="9521" y="9324"/>
                  <a:pt x="9489" y="9288"/>
                </a:cubicBezTo>
                <a:cubicBezTo>
                  <a:pt x="9273" y="9042"/>
                  <a:pt x="8863" y="8845"/>
                  <a:pt x="8531" y="8839"/>
                </a:cubicBezTo>
                <a:cubicBezTo>
                  <a:pt x="8210" y="8833"/>
                  <a:pt x="7999" y="8987"/>
                  <a:pt x="7723" y="9407"/>
                </a:cubicBezTo>
                <a:cubicBezTo>
                  <a:pt x="7358" y="9964"/>
                  <a:pt x="7216" y="10739"/>
                  <a:pt x="7278" y="11846"/>
                </a:cubicBezTo>
                <a:cubicBezTo>
                  <a:pt x="7358" y="13286"/>
                  <a:pt x="7879" y="14090"/>
                  <a:pt x="8714" y="14065"/>
                </a:cubicBezTo>
                <a:cubicBezTo>
                  <a:pt x="9190" y="14051"/>
                  <a:pt x="9521" y="13798"/>
                  <a:pt x="10053" y="13029"/>
                </a:cubicBezTo>
                <a:cubicBezTo>
                  <a:pt x="10201" y="12817"/>
                  <a:pt x="10569" y="12098"/>
                  <a:pt x="10653" y="11865"/>
                </a:cubicBezTo>
                <a:cubicBezTo>
                  <a:pt x="10689" y="11764"/>
                  <a:pt x="10727" y="11803"/>
                  <a:pt x="11023" y="12176"/>
                </a:cubicBezTo>
                <a:cubicBezTo>
                  <a:pt x="11204" y="12405"/>
                  <a:pt x="11360" y="12588"/>
                  <a:pt x="11371" y="12589"/>
                </a:cubicBezTo>
                <a:cubicBezTo>
                  <a:pt x="11382" y="12590"/>
                  <a:pt x="11458" y="12669"/>
                  <a:pt x="11540" y="12763"/>
                </a:cubicBezTo>
                <a:cubicBezTo>
                  <a:pt x="11714" y="12964"/>
                  <a:pt x="12241" y="13424"/>
                  <a:pt x="12505" y="13607"/>
                </a:cubicBezTo>
                <a:cubicBezTo>
                  <a:pt x="12520" y="13612"/>
                  <a:pt x="12533" y="13619"/>
                  <a:pt x="12545" y="13634"/>
                </a:cubicBezTo>
                <a:cubicBezTo>
                  <a:pt x="12546" y="13635"/>
                  <a:pt x="12551" y="13634"/>
                  <a:pt x="12552" y="13634"/>
                </a:cubicBezTo>
                <a:cubicBezTo>
                  <a:pt x="12652" y="13700"/>
                  <a:pt x="12895" y="13829"/>
                  <a:pt x="13091" y="13919"/>
                </a:cubicBezTo>
                <a:cubicBezTo>
                  <a:pt x="13287" y="14008"/>
                  <a:pt x="13458" y="14099"/>
                  <a:pt x="13471" y="14120"/>
                </a:cubicBezTo>
                <a:cubicBezTo>
                  <a:pt x="13472" y="14121"/>
                  <a:pt x="13474" y="14120"/>
                  <a:pt x="13475" y="14120"/>
                </a:cubicBezTo>
                <a:cubicBezTo>
                  <a:pt x="13538" y="14145"/>
                  <a:pt x="13584" y="14165"/>
                  <a:pt x="13662" y="14194"/>
                </a:cubicBezTo>
                <a:cubicBezTo>
                  <a:pt x="13715" y="14210"/>
                  <a:pt x="13770" y="14224"/>
                  <a:pt x="13834" y="14239"/>
                </a:cubicBezTo>
                <a:cubicBezTo>
                  <a:pt x="14020" y="14284"/>
                  <a:pt x="14241" y="14354"/>
                  <a:pt x="14326" y="14395"/>
                </a:cubicBezTo>
                <a:cubicBezTo>
                  <a:pt x="14364" y="14414"/>
                  <a:pt x="14452" y="14437"/>
                  <a:pt x="14552" y="14460"/>
                </a:cubicBezTo>
                <a:cubicBezTo>
                  <a:pt x="14707" y="14485"/>
                  <a:pt x="14885" y="14512"/>
                  <a:pt x="15062" y="14533"/>
                </a:cubicBezTo>
                <a:cubicBezTo>
                  <a:pt x="15081" y="14535"/>
                  <a:pt x="15093" y="14531"/>
                  <a:pt x="15112" y="14533"/>
                </a:cubicBezTo>
                <a:cubicBezTo>
                  <a:pt x="15767" y="14583"/>
                  <a:pt x="17642" y="14546"/>
                  <a:pt x="18164" y="14469"/>
                </a:cubicBezTo>
                <a:cubicBezTo>
                  <a:pt x="18207" y="14464"/>
                  <a:pt x="18241" y="14455"/>
                  <a:pt x="18282" y="14450"/>
                </a:cubicBezTo>
                <a:cubicBezTo>
                  <a:pt x="18291" y="14449"/>
                  <a:pt x="18299" y="14451"/>
                  <a:pt x="18308" y="14450"/>
                </a:cubicBezTo>
                <a:cubicBezTo>
                  <a:pt x="18478" y="14416"/>
                  <a:pt x="18838" y="14346"/>
                  <a:pt x="19162" y="14285"/>
                </a:cubicBezTo>
                <a:cubicBezTo>
                  <a:pt x="19503" y="14222"/>
                  <a:pt x="19892" y="14134"/>
                  <a:pt x="20024" y="14093"/>
                </a:cubicBezTo>
                <a:cubicBezTo>
                  <a:pt x="20156" y="14051"/>
                  <a:pt x="20320" y="14005"/>
                  <a:pt x="20390" y="13983"/>
                </a:cubicBezTo>
                <a:cubicBezTo>
                  <a:pt x="20526" y="13939"/>
                  <a:pt x="20624" y="13845"/>
                  <a:pt x="20681" y="13717"/>
                </a:cubicBezTo>
                <a:cubicBezTo>
                  <a:pt x="20685" y="13706"/>
                  <a:pt x="20687" y="13701"/>
                  <a:pt x="20692" y="13689"/>
                </a:cubicBezTo>
                <a:cubicBezTo>
                  <a:pt x="20707" y="13648"/>
                  <a:pt x="20720" y="13600"/>
                  <a:pt x="20728" y="13552"/>
                </a:cubicBezTo>
                <a:cubicBezTo>
                  <a:pt x="20743" y="13446"/>
                  <a:pt x="20876" y="13085"/>
                  <a:pt x="21018" y="12745"/>
                </a:cubicBezTo>
                <a:cubicBezTo>
                  <a:pt x="21161" y="12404"/>
                  <a:pt x="21349" y="11934"/>
                  <a:pt x="21438" y="11709"/>
                </a:cubicBezTo>
                <a:cubicBezTo>
                  <a:pt x="21542" y="11448"/>
                  <a:pt x="21596" y="11250"/>
                  <a:pt x="21600" y="11131"/>
                </a:cubicBezTo>
                <a:cubicBezTo>
                  <a:pt x="21599" y="11115"/>
                  <a:pt x="21598" y="11098"/>
                  <a:pt x="21596" y="11085"/>
                </a:cubicBezTo>
                <a:cubicBezTo>
                  <a:pt x="21594" y="11067"/>
                  <a:pt x="21591" y="11051"/>
                  <a:pt x="21586" y="11040"/>
                </a:cubicBezTo>
                <a:cubicBezTo>
                  <a:pt x="21580" y="11029"/>
                  <a:pt x="21572" y="11026"/>
                  <a:pt x="21564" y="11021"/>
                </a:cubicBezTo>
                <a:cubicBezTo>
                  <a:pt x="21561" y="11020"/>
                  <a:pt x="21560" y="11013"/>
                  <a:pt x="21557" y="11012"/>
                </a:cubicBezTo>
                <a:cubicBezTo>
                  <a:pt x="21551" y="11010"/>
                  <a:pt x="21543" y="11013"/>
                  <a:pt x="21535" y="11012"/>
                </a:cubicBezTo>
                <a:cubicBezTo>
                  <a:pt x="21433" y="11016"/>
                  <a:pt x="21111" y="11162"/>
                  <a:pt x="21051" y="11232"/>
                </a:cubicBezTo>
                <a:cubicBezTo>
                  <a:pt x="20993" y="11298"/>
                  <a:pt x="20653" y="11427"/>
                  <a:pt x="20099" y="11608"/>
                </a:cubicBezTo>
                <a:cubicBezTo>
                  <a:pt x="20046" y="11637"/>
                  <a:pt x="19923" y="11677"/>
                  <a:pt x="19758" y="11727"/>
                </a:cubicBezTo>
                <a:cubicBezTo>
                  <a:pt x="19602" y="11782"/>
                  <a:pt x="19420" y="11849"/>
                  <a:pt x="19374" y="11874"/>
                </a:cubicBezTo>
                <a:cubicBezTo>
                  <a:pt x="19304" y="11911"/>
                  <a:pt x="19159" y="11945"/>
                  <a:pt x="19051" y="11956"/>
                </a:cubicBezTo>
                <a:lnTo>
                  <a:pt x="18853" y="11984"/>
                </a:lnTo>
                <a:lnTo>
                  <a:pt x="18853" y="10361"/>
                </a:lnTo>
                <a:lnTo>
                  <a:pt x="18853" y="8747"/>
                </a:lnTo>
                <a:lnTo>
                  <a:pt x="18993" y="8747"/>
                </a:lnTo>
                <a:cubicBezTo>
                  <a:pt x="19095" y="8729"/>
                  <a:pt x="19250" y="8711"/>
                  <a:pt x="19435" y="8711"/>
                </a:cubicBezTo>
                <a:lnTo>
                  <a:pt x="19880" y="8711"/>
                </a:lnTo>
                <a:lnTo>
                  <a:pt x="19966" y="8711"/>
                </a:lnTo>
                <a:lnTo>
                  <a:pt x="19966" y="8426"/>
                </a:lnTo>
                <a:lnTo>
                  <a:pt x="19966" y="8408"/>
                </a:lnTo>
                <a:lnTo>
                  <a:pt x="19966" y="8142"/>
                </a:lnTo>
                <a:lnTo>
                  <a:pt x="19496" y="8124"/>
                </a:lnTo>
                <a:lnTo>
                  <a:pt x="19442" y="8124"/>
                </a:lnTo>
                <a:cubicBezTo>
                  <a:pt x="19195" y="8136"/>
                  <a:pt x="19011" y="8130"/>
                  <a:pt x="18932" y="8105"/>
                </a:cubicBezTo>
                <a:lnTo>
                  <a:pt x="18853" y="8105"/>
                </a:lnTo>
                <a:lnTo>
                  <a:pt x="18843" y="7326"/>
                </a:lnTo>
                <a:cubicBezTo>
                  <a:pt x="18838" y="6877"/>
                  <a:pt x="18845" y="6601"/>
                  <a:pt x="18861" y="6492"/>
                </a:cubicBezTo>
                <a:lnTo>
                  <a:pt x="18861" y="6455"/>
                </a:lnTo>
                <a:lnTo>
                  <a:pt x="18868" y="6455"/>
                </a:lnTo>
                <a:cubicBezTo>
                  <a:pt x="18868" y="6453"/>
                  <a:pt x="18867" y="6447"/>
                  <a:pt x="18868" y="6446"/>
                </a:cubicBezTo>
                <a:cubicBezTo>
                  <a:pt x="18894" y="6366"/>
                  <a:pt x="19029" y="6345"/>
                  <a:pt x="19536" y="6345"/>
                </a:cubicBezTo>
                <a:cubicBezTo>
                  <a:pt x="20107" y="6345"/>
                  <a:pt x="20164" y="6333"/>
                  <a:pt x="20157" y="6226"/>
                </a:cubicBezTo>
                <a:cubicBezTo>
                  <a:pt x="20152" y="6156"/>
                  <a:pt x="20182" y="6059"/>
                  <a:pt x="20232" y="5987"/>
                </a:cubicBezTo>
                <a:cubicBezTo>
                  <a:pt x="20320" y="5862"/>
                  <a:pt x="20328" y="5829"/>
                  <a:pt x="20390" y="4906"/>
                </a:cubicBezTo>
                <a:cubicBezTo>
                  <a:pt x="20416" y="4519"/>
                  <a:pt x="20415" y="4396"/>
                  <a:pt x="20379" y="4181"/>
                </a:cubicBezTo>
                <a:cubicBezTo>
                  <a:pt x="20312" y="3770"/>
                  <a:pt x="20256" y="3742"/>
                  <a:pt x="19510" y="3769"/>
                </a:cubicBezTo>
                <a:lnTo>
                  <a:pt x="18878" y="3796"/>
                </a:lnTo>
                <a:lnTo>
                  <a:pt x="18857" y="3796"/>
                </a:lnTo>
                <a:lnTo>
                  <a:pt x="18853" y="3796"/>
                </a:lnTo>
                <a:lnTo>
                  <a:pt x="18843" y="3365"/>
                </a:lnTo>
                <a:lnTo>
                  <a:pt x="18835" y="2934"/>
                </a:lnTo>
                <a:close/>
                <a:moveTo>
                  <a:pt x="21008" y="2943"/>
                </a:moveTo>
                <a:cubicBezTo>
                  <a:pt x="20990" y="2928"/>
                  <a:pt x="20982" y="2993"/>
                  <a:pt x="20982" y="3145"/>
                </a:cubicBezTo>
                <a:cubicBezTo>
                  <a:pt x="20982" y="3213"/>
                  <a:pt x="20983" y="3238"/>
                  <a:pt x="20986" y="3273"/>
                </a:cubicBezTo>
                <a:cubicBezTo>
                  <a:pt x="20996" y="3332"/>
                  <a:pt x="21008" y="3373"/>
                  <a:pt x="21026" y="3356"/>
                </a:cubicBezTo>
                <a:cubicBezTo>
                  <a:pt x="21030" y="3351"/>
                  <a:pt x="21035" y="3345"/>
                  <a:pt x="21040" y="3347"/>
                </a:cubicBezTo>
                <a:cubicBezTo>
                  <a:pt x="21041" y="3347"/>
                  <a:pt x="21043" y="3346"/>
                  <a:pt x="21043" y="3347"/>
                </a:cubicBezTo>
                <a:cubicBezTo>
                  <a:pt x="21047" y="3349"/>
                  <a:pt x="21051" y="3360"/>
                  <a:pt x="21054" y="3365"/>
                </a:cubicBezTo>
                <a:cubicBezTo>
                  <a:pt x="21071" y="3385"/>
                  <a:pt x="21084" y="3428"/>
                  <a:pt x="21097" y="3503"/>
                </a:cubicBezTo>
                <a:cubicBezTo>
                  <a:pt x="21108" y="3561"/>
                  <a:pt x="21116" y="3602"/>
                  <a:pt x="21122" y="3631"/>
                </a:cubicBezTo>
                <a:cubicBezTo>
                  <a:pt x="21124" y="3634"/>
                  <a:pt x="21125" y="3637"/>
                  <a:pt x="21126" y="3640"/>
                </a:cubicBezTo>
                <a:cubicBezTo>
                  <a:pt x="21131" y="3654"/>
                  <a:pt x="21139" y="3661"/>
                  <a:pt x="21144" y="3668"/>
                </a:cubicBezTo>
                <a:cubicBezTo>
                  <a:pt x="21155" y="3664"/>
                  <a:pt x="21163" y="3615"/>
                  <a:pt x="21180" y="3503"/>
                </a:cubicBezTo>
                <a:cubicBezTo>
                  <a:pt x="21204" y="3339"/>
                  <a:pt x="21214" y="3325"/>
                  <a:pt x="21255" y="3411"/>
                </a:cubicBezTo>
                <a:cubicBezTo>
                  <a:pt x="21274" y="3449"/>
                  <a:pt x="21283" y="3456"/>
                  <a:pt x="21288" y="3457"/>
                </a:cubicBezTo>
                <a:cubicBezTo>
                  <a:pt x="21288" y="3447"/>
                  <a:pt x="21287" y="3441"/>
                  <a:pt x="21288" y="3429"/>
                </a:cubicBezTo>
                <a:cubicBezTo>
                  <a:pt x="21287" y="3414"/>
                  <a:pt x="21289" y="3408"/>
                  <a:pt x="21284" y="3374"/>
                </a:cubicBezTo>
                <a:cubicBezTo>
                  <a:pt x="21273" y="3302"/>
                  <a:pt x="21263" y="3176"/>
                  <a:pt x="21262" y="3090"/>
                </a:cubicBezTo>
                <a:cubicBezTo>
                  <a:pt x="21262" y="2962"/>
                  <a:pt x="21255" y="2970"/>
                  <a:pt x="21223" y="3154"/>
                </a:cubicBezTo>
                <a:cubicBezTo>
                  <a:pt x="21198" y="3303"/>
                  <a:pt x="21175" y="3385"/>
                  <a:pt x="21155" y="3411"/>
                </a:cubicBezTo>
                <a:cubicBezTo>
                  <a:pt x="21139" y="3464"/>
                  <a:pt x="21127" y="3443"/>
                  <a:pt x="21105" y="3365"/>
                </a:cubicBezTo>
                <a:cubicBezTo>
                  <a:pt x="21092" y="3321"/>
                  <a:pt x="21083" y="3266"/>
                  <a:pt x="21076" y="3209"/>
                </a:cubicBezTo>
                <a:cubicBezTo>
                  <a:pt x="21049" y="3049"/>
                  <a:pt x="21024" y="2958"/>
                  <a:pt x="21008" y="2943"/>
                </a:cubicBezTo>
                <a:close/>
                <a:moveTo>
                  <a:pt x="18792" y="4511"/>
                </a:moveTo>
                <a:lnTo>
                  <a:pt x="19740" y="4520"/>
                </a:lnTo>
                <a:lnTo>
                  <a:pt x="19755" y="4915"/>
                </a:lnTo>
                <a:cubicBezTo>
                  <a:pt x="19763" y="5133"/>
                  <a:pt x="19744" y="5426"/>
                  <a:pt x="19715" y="5566"/>
                </a:cubicBezTo>
                <a:cubicBezTo>
                  <a:pt x="19664" y="5811"/>
                  <a:pt x="19622" y="5822"/>
                  <a:pt x="18498" y="5822"/>
                </a:cubicBezTo>
                <a:cubicBezTo>
                  <a:pt x="17220" y="5822"/>
                  <a:pt x="17265" y="5855"/>
                  <a:pt x="17295" y="5061"/>
                </a:cubicBezTo>
                <a:cubicBezTo>
                  <a:pt x="17310" y="4656"/>
                  <a:pt x="17318" y="4635"/>
                  <a:pt x="17579" y="4566"/>
                </a:cubicBezTo>
                <a:cubicBezTo>
                  <a:pt x="17726" y="4528"/>
                  <a:pt x="18271" y="4507"/>
                  <a:pt x="18792" y="4511"/>
                </a:cubicBezTo>
                <a:close/>
                <a:moveTo>
                  <a:pt x="14383" y="6272"/>
                </a:moveTo>
                <a:cubicBezTo>
                  <a:pt x="14378" y="6272"/>
                  <a:pt x="14372" y="6285"/>
                  <a:pt x="14365" y="6290"/>
                </a:cubicBezTo>
                <a:cubicBezTo>
                  <a:pt x="14269" y="6388"/>
                  <a:pt x="13887" y="7353"/>
                  <a:pt x="13787" y="7730"/>
                </a:cubicBezTo>
                <a:cubicBezTo>
                  <a:pt x="13785" y="7738"/>
                  <a:pt x="13785" y="7740"/>
                  <a:pt x="13784" y="7748"/>
                </a:cubicBezTo>
                <a:cubicBezTo>
                  <a:pt x="13773" y="7801"/>
                  <a:pt x="13767" y="7849"/>
                  <a:pt x="13766" y="7885"/>
                </a:cubicBezTo>
                <a:cubicBezTo>
                  <a:pt x="13780" y="8100"/>
                  <a:pt x="13988" y="8732"/>
                  <a:pt x="14186" y="9160"/>
                </a:cubicBezTo>
                <a:cubicBezTo>
                  <a:pt x="14272" y="9346"/>
                  <a:pt x="14362" y="9497"/>
                  <a:pt x="14387" y="9499"/>
                </a:cubicBezTo>
                <a:cubicBezTo>
                  <a:pt x="14484" y="9506"/>
                  <a:pt x="14954" y="8344"/>
                  <a:pt x="15019" y="7968"/>
                </a:cubicBezTo>
                <a:cubicBezTo>
                  <a:pt x="15024" y="7874"/>
                  <a:pt x="15011" y="7776"/>
                  <a:pt x="14968" y="7620"/>
                </a:cubicBezTo>
                <a:cubicBezTo>
                  <a:pt x="14826" y="7148"/>
                  <a:pt x="14468" y="6287"/>
                  <a:pt x="14383" y="6272"/>
                </a:cubicBezTo>
                <a:close/>
                <a:moveTo>
                  <a:pt x="19722" y="8986"/>
                </a:moveTo>
                <a:cubicBezTo>
                  <a:pt x="19694" y="8999"/>
                  <a:pt x="19661" y="9056"/>
                  <a:pt x="19597" y="9197"/>
                </a:cubicBezTo>
                <a:cubicBezTo>
                  <a:pt x="19389" y="9648"/>
                  <a:pt x="19280" y="9983"/>
                  <a:pt x="19266" y="10187"/>
                </a:cubicBezTo>
                <a:cubicBezTo>
                  <a:pt x="19267" y="10217"/>
                  <a:pt x="19269" y="10256"/>
                  <a:pt x="19273" y="10288"/>
                </a:cubicBezTo>
                <a:cubicBezTo>
                  <a:pt x="19291" y="10374"/>
                  <a:pt x="19364" y="10591"/>
                  <a:pt x="19464" y="10847"/>
                </a:cubicBezTo>
                <a:cubicBezTo>
                  <a:pt x="19559" y="11090"/>
                  <a:pt x="19655" y="11285"/>
                  <a:pt x="19701" y="11342"/>
                </a:cubicBezTo>
                <a:cubicBezTo>
                  <a:pt x="19710" y="11349"/>
                  <a:pt x="19717" y="11367"/>
                  <a:pt x="19726" y="11370"/>
                </a:cubicBezTo>
                <a:cubicBezTo>
                  <a:pt x="19798" y="11357"/>
                  <a:pt x="19965" y="11012"/>
                  <a:pt x="20106" y="10581"/>
                </a:cubicBezTo>
                <a:cubicBezTo>
                  <a:pt x="20210" y="10267"/>
                  <a:pt x="20218" y="10205"/>
                  <a:pt x="20189" y="10058"/>
                </a:cubicBezTo>
                <a:cubicBezTo>
                  <a:pt x="20167" y="9951"/>
                  <a:pt x="20100" y="9746"/>
                  <a:pt x="20024" y="9545"/>
                </a:cubicBezTo>
                <a:cubicBezTo>
                  <a:pt x="20013" y="9517"/>
                  <a:pt x="20003" y="9491"/>
                  <a:pt x="19991" y="9462"/>
                </a:cubicBezTo>
                <a:cubicBezTo>
                  <a:pt x="19984" y="9444"/>
                  <a:pt x="19977" y="9434"/>
                  <a:pt x="19970" y="9417"/>
                </a:cubicBezTo>
                <a:cubicBezTo>
                  <a:pt x="19926" y="9310"/>
                  <a:pt x="19883" y="9215"/>
                  <a:pt x="19844" y="9132"/>
                </a:cubicBezTo>
                <a:cubicBezTo>
                  <a:pt x="19827" y="9099"/>
                  <a:pt x="19806" y="9047"/>
                  <a:pt x="19794" y="9032"/>
                </a:cubicBezTo>
                <a:cubicBezTo>
                  <a:pt x="19777" y="9008"/>
                  <a:pt x="19764" y="8994"/>
                  <a:pt x="19751" y="8986"/>
                </a:cubicBezTo>
                <a:cubicBezTo>
                  <a:pt x="19741" y="8980"/>
                  <a:pt x="19732" y="8981"/>
                  <a:pt x="19722" y="8986"/>
                </a:cubicBezTo>
                <a:close/>
                <a:moveTo>
                  <a:pt x="8574" y="9683"/>
                </a:moveTo>
                <a:cubicBezTo>
                  <a:pt x="8834" y="9676"/>
                  <a:pt x="9153" y="9868"/>
                  <a:pt x="9461" y="10223"/>
                </a:cubicBezTo>
                <a:cubicBezTo>
                  <a:pt x="9840" y="10660"/>
                  <a:pt x="9981" y="10833"/>
                  <a:pt x="10050" y="10957"/>
                </a:cubicBezTo>
                <a:lnTo>
                  <a:pt x="10132" y="11104"/>
                </a:lnTo>
                <a:lnTo>
                  <a:pt x="10017" y="11360"/>
                </a:lnTo>
                <a:cubicBezTo>
                  <a:pt x="9824" y="11804"/>
                  <a:pt x="9441" y="12558"/>
                  <a:pt x="9306" y="12754"/>
                </a:cubicBezTo>
                <a:cubicBezTo>
                  <a:pt x="9236" y="12857"/>
                  <a:pt x="9107" y="13011"/>
                  <a:pt x="9023" y="13093"/>
                </a:cubicBezTo>
                <a:cubicBezTo>
                  <a:pt x="8749" y="13360"/>
                  <a:pt x="8481" y="13336"/>
                  <a:pt x="8179" y="13029"/>
                </a:cubicBezTo>
                <a:cubicBezTo>
                  <a:pt x="7975" y="12822"/>
                  <a:pt x="7857" y="12552"/>
                  <a:pt x="7788" y="12140"/>
                </a:cubicBezTo>
                <a:cubicBezTo>
                  <a:pt x="7697" y="11603"/>
                  <a:pt x="7686" y="11337"/>
                  <a:pt x="7741" y="10957"/>
                </a:cubicBezTo>
                <a:cubicBezTo>
                  <a:pt x="7830" y="10344"/>
                  <a:pt x="8017" y="9968"/>
                  <a:pt x="8337" y="9756"/>
                </a:cubicBezTo>
                <a:cubicBezTo>
                  <a:pt x="8408" y="9709"/>
                  <a:pt x="8487" y="9685"/>
                  <a:pt x="8574" y="9683"/>
                </a:cubicBezTo>
                <a:close/>
                <a:moveTo>
                  <a:pt x="10348" y="15835"/>
                </a:moveTo>
                <a:cubicBezTo>
                  <a:pt x="10222" y="15845"/>
                  <a:pt x="9992" y="15920"/>
                  <a:pt x="9985" y="15972"/>
                </a:cubicBezTo>
                <a:cubicBezTo>
                  <a:pt x="9987" y="15989"/>
                  <a:pt x="10004" y="16008"/>
                  <a:pt x="10024" y="16027"/>
                </a:cubicBezTo>
                <a:cubicBezTo>
                  <a:pt x="10033" y="16031"/>
                  <a:pt x="10040" y="16037"/>
                  <a:pt x="10050" y="16037"/>
                </a:cubicBezTo>
                <a:cubicBezTo>
                  <a:pt x="10079" y="16037"/>
                  <a:pt x="10120" y="16072"/>
                  <a:pt x="10154" y="16119"/>
                </a:cubicBezTo>
                <a:cubicBezTo>
                  <a:pt x="10160" y="16126"/>
                  <a:pt x="10166" y="16137"/>
                  <a:pt x="10172" y="16147"/>
                </a:cubicBezTo>
                <a:cubicBezTo>
                  <a:pt x="10173" y="16148"/>
                  <a:pt x="10174" y="16145"/>
                  <a:pt x="10175" y="16147"/>
                </a:cubicBezTo>
                <a:cubicBezTo>
                  <a:pt x="10219" y="16225"/>
                  <a:pt x="10233" y="16289"/>
                  <a:pt x="10236" y="16963"/>
                </a:cubicBezTo>
                <a:cubicBezTo>
                  <a:pt x="10238" y="17237"/>
                  <a:pt x="10236" y="17586"/>
                  <a:pt x="10236" y="18118"/>
                </a:cubicBezTo>
                <a:cubicBezTo>
                  <a:pt x="10236" y="18120"/>
                  <a:pt x="10236" y="18125"/>
                  <a:pt x="10236" y="18127"/>
                </a:cubicBezTo>
                <a:cubicBezTo>
                  <a:pt x="10236" y="18570"/>
                  <a:pt x="10237" y="18905"/>
                  <a:pt x="10236" y="19163"/>
                </a:cubicBezTo>
                <a:cubicBezTo>
                  <a:pt x="10236" y="19168"/>
                  <a:pt x="10236" y="19177"/>
                  <a:pt x="10236" y="19182"/>
                </a:cubicBezTo>
                <a:cubicBezTo>
                  <a:pt x="10235" y="19427"/>
                  <a:pt x="10233" y="19609"/>
                  <a:pt x="10229" y="19732"/>
                </a:cubicBezTo>
                <a:cubicBezTo>
                  <a:pt x="10227" y="19797"/>
                  <a:pt x="10225" y="19820"/>
                  <a:pt x="10222" y="19860"/>
                </a:cubicBezTo>
                <a:cubicBezTo>
                  <a:pt x="10213" y="19978"/>
                  <a:pt x="10199" y="20044"/>
                  <a:pt x="10179" y="20080"/>
                </a:cubicBezTo>
                <a:cubicBezTo>
                  <a:pt x="10104" y="20214"/>
                  <a:pt x="9917" y="20131"/>
                  <a:pt x="9831" y="19924"/>
                </a:cubicBezTo>
                <a:cubicBezTo>
                  <a:pt x="9819" y="19897"/>
                  <a:pt x="9801" y="19817"/>
                  <a:pt x="9784" y="19750"/>
                </a:cubicBezTo>
                <a:cubicBezTo>
                  <a:pt x="9762" y="19674"/>
                  <a:pt x="9743" y="19583"/>
                  <a:pt x="9726" y="19484"/>
                </a:cubicBezTo>
                <a:cubicBezTo>
                  <a:pt x="9708" y="19393"/>
                  <a:pt x="9692" y="19305"/>
                  <a:pt x="9676" y="19209"/>
                </a:cubicBezTo>
                <a:cubicBezTo>
                  <a:pt x="9625" y="18903"/>
                  <a:pt x="9551" y="18491"/>
                  <a:pt x="9515" y="18283"/>
                </a:cubicBezTo>
                <a:cubicBezTo>
                  <a:pt x="9478" y="18075"/>
                  <a:pt x="9446" y="17876"/>
                  <a:pt x="9446" y="17852"/>
                </a:cubicBezTo>
                <a:cubicBezTo>
                  <a:pt x="9446" y="17828"/>
                  <a:pt x="9422" y="17667"/>
                  <a:pt x="9389" y="17485"/>
                </a:cubicBezTo>
                <a:cubicBezTo>
                  <a:pt x="9289" y="16929"/>
                  <a:pt x="9257" y="16730"/>
                  <a:pt x="9213" y="16449"/>
                </a:cubicBezTo>
                <a:cubicBezTo>
                  <a:pt x="9152" y="16063"/>
                  <a:pt x="9090" y="16107"/>
                  <a:pt x="9005" y="16596"/>
                </a:cubicBezTo>
                <a:cubicBezTo>
                  <a:pt x="8965" y="16823"/>
                  <a:pt x="8912" y="17141"/>
                  <a:pt x="8883" y="17302"/>
                </a:cubicBezTo>
                <a:cubicBezTo>
                  <a:pt x="8853" y="17462"/>
                  <a:pt x="8829" y="17612"/>
                  <a:pt x="8829" y="17641"/>
                </a:cubicBezTo>
                <a:cubicBezTo>
                  <a:pt x="8829" y="17671"/>
                  <a:pt x="8794" y="17884"/>
                  <a:pt x="8753" y="18109"/>
                </a:cubicBezTo>
                <a:cubicBezTo>
                  <a:pt x="8713" y="18333"/>
                  <a:pt x="8655" y="18655"/>
                  <a:pt x="8624" y="18833"/>
                </a:cubicBezTo>
                <a:cubicBezTo>
                  <a:pt x="8486" y="19633"/>
                  <a:pt x="8438" y="19857"/>
                  <a:pt x="8362" y="19979"/>
                </a:cubicBezTo>
                <a:cubicBezTo>
                  <a:pt x="8348" y="20011"/>
                  <a:pt x="8335" y="20033"/>
                  <a:pt x="8323" y="20043"/>
                </a:cubicBezTo>
                <a:cubicBezTo>
                  <a:pt x="8320" y="20046"/>
                  <a:pt x="8318" y="20050"/>
                  <a:pt x="8315" y="20053"/>
                </a:cubicBezTo>
                <a:cubicBezTo>
                  <a:pt x="8257" y="20115"/>
                  <a:pt x="8208" y="20188"/>
                  <a:pt x="8208" y="20218"/>
                </a:cubicBezTo>
                <a:cubicBezTo>
                  <a:pt x="8208" y="20232"/>
                  <a:pt x="8241" y="20244"/>
                  <a:pt x="8294" y="20254"/>
                </a:cubicBezTo>
                <a:cubicBezTo>
                  <a:pt x="8342" y="20262"/>
                  <a:pt x="8390" y="20272"/>
                  <a:pt x="8509" y="20273"/>
                </a:cubicBezTo>
                <a:cubicBezTo>
                  <a:pt x="8588" y="20273"/>
                  <a:pt x="8654" y="20271"/>
                  <a:pt x="8707" y="20263"/>
                </a:cubicBezTo>
                <a:cubicBezTo>
                  <a:pt x="8852" y="20235"/>
                  <a:pt x="8872" y="20164"/>
                  <a:pt x="8736" y="20089"/>
                </a:cubicBezTo>
                <a:cubicBezTo>
                  <a:pt x="8725" y="20083"/>
                  <a:pt x="8720" y="20077"/>
                  <a:pt x="8710" y="20071"/>
                </a:cubicBezTo>
                <a:cubicBezTo>
                  <a:pt x="8665" y="20046"/>
                  <a:pt x="8629" y="20021"/>
                  <a:pt x="8613" y="19970"/>
                </a:cubicBezTo>
                <a:cubicBezTo>
                  <a:pt x="8584" y="19904"/>
                  <a:pt x="8580" y="19809"/>
                  <a:pt x="8592" y="19668"/>
                </a:cubicBezTo>
                <a:cubicBezTo>
                  <a:pt x="8602" y="19547"/>
                  <a:pt x="8621" y="19407"/>
                  <a:pt x="8635" y="19347"/>
                </a:cubicBezTo>
                <a:cubicBezTo>
                  <a:pt x="8649" y="19286"/>
                  <a:pt x="8670" y="19143"/>
                  <a:pt x="8685" y="19035"/>
                </a:cubicBezTo>
                <a:lnTo>
                  <a:pt x="8714" y="18833"/>
                </a:lnTo>
                <a:lnTo>
                  <a:pt x="9037" y="18833"/>
                </a:lnTo>
                <a:lnTo>
                  <a:pt x="9360" y="18833"/>
                </a:lnTo>
                <a:lnTo>
                  <a:pt x="9403" y="19072"/>
                </a:lnTo>
                <a:cubicBezTo>
                  <a:pt x="9475" y="19464"/>
                  <a:pt x="9534" y="19924"/>
                  <a:pt x="9518" y="19988"/>
                </a:cubicBezTo>
                <a:cubicBezTo>
                  <a:pt x="9510" y="20022"/>
                  <a:pt x="9457" y="20073"/>
                  <a:pt x="9403" y="20098"/>
                </a:cubicBezTo>
                <a:cubicBezTo>
                  <a:pt x="9222" y="20185"/>
                  <a:pt x="9286" y="20243"/>
                  <a:pt x="9586" y="20263"/>
                </a:cubicBezTo>
                <a:cubicBezTo>
                  <a:pt x="9588" y="20264"/>
                  <a:pt x="9589" y="20263"/>
                  <a:pt x="9590" y="20263"/>
                </a:cubicBezTo>
                <a:cubicBezTo>
                  <a:pt x="9599" y="20264"/>
                  <a:pt x="9617" y="20263"/>
                  <a:pt x="9626" y="20263"/>
                </a:cubicBezTo>
                <a:cubicBezTo>
                  <a:pt x="9723" y="20269"/>
                  <a:pt x="9836" y="20274"/>
                  <a:pt x="9978" y="20273"/>
                </a:cubicBezTo>
                <a:cubicBezTo>
                  <a:pt x="10507" y="20269"/>
                  <a:pt x="10636" y="20249"/>
                  <a:pt x="10595" y="20181"/>
                </a:cubicBezTo>
                <a:cubicBezTo>
                  <a:pt x="10566" y="20132"/>
                  <a:pt x="10546" y="20099"/>
                  <a:pt x="10527" y="20062"/>
                </a:cubicBezTo>
                <a:lnTo>
                  <a:pt x="10477" y="20025"/>
                </a:lnTo>
                <a:lnTo>
                  <a:pt x="10477" y="19888"/>
                </a:lnTo>
                <a:cubicBezTo>
                  <a:pt x="10446" y="19670"/>
                  <a:pt x="10447" y="19214"/>
                  <a:pt x="10445" y="17907"/>
                </a:cubicBezTo>
                <a:cubicBezTo>
                  <a:pt x="10443" y="16797"/>
                  <a:pt x="10435" y="15866"/>
                  <a:pt x="10427" y="15844"/>
                </a:cubicBezTo>
                <a:cubicBezTo>
                  <a:pt x="10420" y="15828"/>
                  <a:pt x="10390" y="15832"/>
                  <a:pt x="10348" y="15835"/>
                </a:cubicBezTo>
                <a:close/>
                <a:moveTo>
                  <a:pt x="11023" y="16257"/>
                </a:moveTo>
                <a:cubicBezTo>
                  <a:pt x="10987" y="16255"/>
                  <a:pt x="10948" y="16282"/>
                  <a:pt x="10911" y="16367"/>
                </a:cubicBezTo>
                <a:cubicBezTo>
                  <a:pt x="10848" y="16513"/>
                  <a:pt x="10845" y="16712"/>
                  <a:pt x="10904" y="16862"/>
                </a:cubicBezTo>
                <a:cubicBezTo>
                  <a:pt x="10957" y="16996"/>
                  <a:pt x="11058" y="17001"/>
                  <a:pt x="11105" y="16880"/>
                </a:cubicBezTo>
                <a:cubicBezTo>
                  <a:pt x="11124" y="16833"/>
                  <a:pt x="11141" y="16717"/>
                  <a:pt x="11141" y="16614"/>
                </a:cubicBezTo>
                <a:cubicBezTo>
                  <a:pt x="11141" y="16453"/>
                  <a:pt x="11113" y="16337"/>
                  <a:pt x="11073" y="16284"/>
                </a:cubicBezTo>
                <a:cubicBezTo>
                  <a:pt x="11057" y="16268"/>
                  <a:pt x="11040" y="16257"/>
                  <a:pt x="11023" y="16257"/>
                </a:cubicBezTo>
                <a:close/>
                <a:moveTo>
                  <a:pt x="9037" y="17146"/>
                </a:moveTo>
                <a:cubicBezTo>
                  <a:pt x="9055" y="17156"/>
                  <a:pt x="9079" y="17250"/>
                  <a:pt x="9109" y="17430"/>
                </a:cubicBezTo>
                <a:cubicBezTo>
                  <a:pt x="9140" y="17617"/>
                  <a:pt x="9195" y="17925"/>
                  <a:pt x="9231" y="18118"/>
                </a:cubicBezTo>
                <a:cubicBezTo>
                  <a:pt x="9277" y="18361"/>
                  <a:pt x="9291" y="18498"/>
                  <a:pt x="9270" y="18549"/>
                </a:cubicBezTo>
                <a:cubicBezTo>
                  <a:pt x="9227" y="18659"/>
                  <a:pt x="8828" y="18643"/>
                  <a:pt x="8811" y="18531"/>
                </a:cubicBezTo>
                <a:cubicBezTo>
                  <a:pt x="8796" y="18432"/>
                  <a:pt x="8974" y="17289"/>
                  <a:pt x="9023" y="17164"/>
                </a:cubicBezTo>
                <a:cubicBezTo>
                  <a:pt x="9028" y="17151"/>
                  <a:pt x="9031" y="17143"/>
                  <a:pt x="9037" y="17146"/>
                </a:cubicBezTo>
                <a:close/>
                <a:moveTo>
                  <a:pt x="12355" y="17403"/>
                </a:moveTo>
                <a:cubicBezTo>
                  <a:pt x="12344" y="17403"/>
                  <a:pt x="12333" y="17410"/>
                  <a:pt x="12322" y="17412"/>
                </a:cubicBezTo>
                <a:cubicBezTo>
                  <a:pt x="12296" y="17415"/>
                  <a:pt x="12270" y="17416"/>
                  <a:pt x="12243" y="17430"/>
                </a:cubicBezTo>
                <a:cubicBezTo>
                  <a:pt x="12222" y="17442"/>
                  <a:pt x="12201" y="17467"/>
                  <a:pt x="12179" y="17485"/>
                </a:cubicBezTo>
                <a:cubicBezTo>
                  <a:pt x="12157" y="17505"/>
                  <a:pt x="12132" y="17521"/>
                  <a:pt x="12111" y="17549"/>
                </a:cubicBezTo>
                <a:cubicBezTo>
                  <a:pt x="12034" y="17649"/>
                  <a:pt x="12006" y="17671"/>
                  <a:pt x="11985" y="17632"/>
                </a:cubicBezTo>
                <a:cubicBezTo>
                  <a:pt x="11977" y="17624"/>
                  <a:pt x="11974" y="17611"/>
                  <a:pt x="11970" y="17586"/>
                </a:cubicBezTo>
                <a:cubicBezTo>
                  <a:pt x="11948" y="17507"/>
                  <a:pt x="11885" y="17477"/>
                  <a:pt x="11741" y="17476"/>
                </a:cubicBezTo>
                <a:cubicBezTo>
                  <a:pt x="11719" y="17476"/>
                  <a:pt x="11705" y="17474"/>
                  <a:pt x="11687" y="17476"/>
                </a:cubicBezTo>
                <a:cubicBezTo>
                  <a:pt x="11661" y="17479"/>
                  <a:pt x="11631" y="17479"/>
                  <a:pt x="11611" y="17485"/>
                </a:cubicBezTo>
                <a:cubicBezTo>
                  <a:pt x="11601" y="17488"/>
                  <a:pt x="11598" y="17500"/>
                  <a:pt x="11590" y="17504"/>
                </a:cubicBezTo>
                <a:cubicBezTo>
                  <a:pt x="11572" y="17513"/>
                  <a:pt x="11555" y="17519"/>
                  <a:pt x="11547" y="17531"/>
                </a:cubicBezTo>
                <a:cubicBezTo>
                  <a:pt x="11541" y="17541"/>
                  <a:pt x="11537" y="17557"/>
                  <a:pt x="11536" y="17568"/>
                </a:cubicBezTo>
                <a:cubicBezTo>
                  <a:pt x="11535" y="17597"/>
                  <a:pt x="11554" y="17627"/>
                  <a:pt x="11604" y="17660"/>
                </a:cubicBezTo>
                <a:cubicBezTo>
                  <a:pt x="11715" y="17730"/>
                  <a:pt x="11746" y="17831"/>
                  <a:pt x="11755" y="18622"/>
                </a:cubicBezTo>
                <a:cubicBezTo>
                  <a:pt x="11758" y="18866"/>
                  <a:pt x="11762" y="19161"/>
                  <a:pt x="11762" y="19557"/>
                </a:cubicBezTo>
                <a:cubicBezTo>
                  <a:pt x="11762" y="19570"/>
                  <a:pt x="11762" y="19581"/>
                  <a:pt x="11762" y="19594"/>
                </a:cubicBezTo>
                <a:cubicBezTo>
                  <a:pt x="11762" y="19602"/>
                  <a:pt x="11762" y="19605"/>
                  <a:pt x="11762" y="19612"/>
                </a:cubicBezTo>
                <a:cubicBezTo>
                  <a:pt x="11762" y="20756"/>
                  <a:pt x="11757" y="21041"/>
                  <a:pt x="11726" y="21199"/>
                </a:cubicBezTo>
                <a:cubicBezTo>
                  <a:pt x="11712" y="21311"/>
                  <a:pt x="11690" y="21375"/>
                  <a:pt x="11662" y="21400"/>
                </a:cubicBezTo>
                <a:cubicBezTo>
                  <a:pt x="11635" y="21458"/>
                  <a:pt x="11605" y="21499"/>
                  <a:pt x="11583" y="21510"/>
                </a:cubicBezTo>
                <a:cubicBezTo>
                  <a:pt x="11548" y="21527"/>
                  <a:pt x="11680" y="21546"/>
                  <a:pt x="11874" y="21547"/>
                </a:cubicBezTo>
                <a:cubicBezTo>
                  <a:pt x="12067" y="21548"/>
                  <a:pt x="12199" y="21530"/>
                  <a:pt x="12168" y="21510"/>
                </a:cubicBezTo>
                <a:cubicBezTo>
                  <a:pt x="12137" y="21491"/>
                  <a:pt x="12078" y="21415"/>
                  <a:pt x="12035" y="21336"/>
                </a:cubicBezTo>
                <a:cubicBezTo>
                  <a:pt x="12027" y="21322"/>
                  <a:pt x="12023" y="21312"/>
                  <a:pt x="12017" y="21300"/>
                </a:cubicBezTo>
                <a:cubicBezTo>
                  <a:pt x="11990" y="21247"/>
                  <a:pt x="11973" y="21196"/>
                  <a:pt x="11967" y="21116"/>
                </a:cubicBezTo>
                <a:cubicBezTo>
                  <a:pt x="11966" y="21111"/>
                  <a:pt x="11967" y="21103"/>
                  <a:pt x="11967" y="21098"/>
                </a:cubicBezTo>
                <a:cubicBezTo>
                  <a:pt x="11965" y="21061"/>
                  <a:pt x="11960" y="21016"/>
                  <a:pt x="11960" y="20960"/>
                </a:cubicBezTo>
                <a:cubicBezTo>
                  <a:pt x="11959" y="20893"/>
                  <a:pt x="11961" y="20810"/>
                  <a:pt x="11963" y="20704"/>
                </a:cubicBezTo>
                <a:cubicBezTo>
                  <a:pt x="11964" y="20679"/>
                  <a:pt x="11966" y="20680"/>
                  <a:pt x="11967" y="20658"/>
                </a:cubicBezTo>
                <a:cubicBezTo>
                  <a:pt x="11970" y="20498"/>
                  <a:pt x="11971" y="20393"/>
                  <a:pt x="11978" y="20337"/>
                </a:cubicBezTo>
                <a:cubicBezTo>
                  <a:pt x="11980" y="20318"/>
                  <a:pt x="11985" y="20302"/>
                  <a:pt x="11988" y="20291"/>
                </a:cubicBezTo>
                <a:cubicBezTo>
                  <a:pt x="11991" y="20282"/>
                  <a:pt x="11993" y="20277"/>
                  <a:pt x="11996" y="20273"/>
                </a:cubicBezTo>
                <a:cubicBezTo>
                  <a:pt x="12000" y="20267"/>
                  <a:pt x="12007" y="20262"/>
                  <a:pt x="12014" y="20263"/>
                </a:cubicBezTo>
                <a:cubicBezTo>
                  <a:pt x="12019" y="20264"/>
                  <a:pt x="12022" y="20260"/>
                  <a:pt x="12028" y="20263"/>
                </a:cubicBezTo>
                <a:cubicBezTo>
                  <a:pt x="12059" y="20281"/>
                  <a:pt x="12176" y="20298"/>
                  <a:pt x="12286" y="20300"/>
                </a:cubicBezTo>
                <a:cubicBezTo>
                  <a:pt x="12389" y="20302"/>
                  <a:pt x="12444" y="20288"/>
                  <a:pt x="12495" y="20245"/>
                </a:cubicBezTo>
                <a:cubicBezTo>
                  <a:pt x="12514" y="20224"/>
                  <a:pt x="12535" y="20211"/>
                  <a:pt x="12559" y="20181"/>
                </a:cubicBezTo>
                <a:cubicBezTo>
                  <a:pt x="12560" y="20180"/>
                  <a:pt x="12559" y="20173"/>
                  <a:pt x="12559" y="20172"/>
                </a:cubicBezTo>
                <a:cubicBezTo>
                  <a:pt x="12573" y="20152"/>
                  <a:pt x="12587" y="20134"/>
                  <a:pt x="12602" y="20108"/>
                </a:cubicBezTo>
                <a:cubicBezTo>
                  <a:pt x="12885" y="19631"/>
                  <a:pt x="12937" y="18511"/>
                  <a:pt x="12710" y="17852"/>
                </a:cubicBezTo>
                <a:cubicBezTo>
                  <a:pt x="12611" y="17564"/>
                  <a:pt x="12486" y="17414"/>
                  <a:pt x="12355" y="17403"/>
                </a:cubicBezTo>
                <a:close/>
                <a:moveTo>
                  <a:pt x="13568" y="17412"/>
                </a:moveTo>
                <a:cubicBezTo>
                  <a:pt x="13360" y="17431"/>
                  <a:pt x="13191" y="17638"/>
                  <a:pt x="13152" y="17925"/>
                </a:cubicBezTo>
                <a:cubicBezTo>
                  <a:pt x="13150" y="17963"/>
                  <a:pt x="13147" y="18000"/>
                  <a:pt x="13148" y="18045"/>
                </a:cubicBezTo>
                <a:cubicBezTo>
                  <a:pt x="13156" y="18284"/>
                  <a:pt x="13163" y="18301"/>
                  <a:pt x="13256" y="18301"/>
                </a:cubicBezTo>
                <a:cubicBezTo>
                  <a:pt x="13280" y="18301"/>
                  <a:pt x="13296" y="18297"/>
                  <a:pt x="13310" y="18292"/>
                </a:cubicBezTo>
                <a:cubicBezTo>
                  <a:pt x="13311" y="18291"/>
                  <a:pt x="13315" y="18294"/>
                  <a:pt x="13317" y="18292"/>
                </a:cubicBezTo>
                <a:cubicBezTo>
                  <a:pt x="13324" y="18288"/>
                  <a:pt x="13326" y="18273"/>
                  <a:pt x="13331" y="18265"/>
                </a:cubicBezTo>
                <a:cubicBezTo>
                  <a:pt x="13336" y="18256"/>
                  <a:pt x="13342" y="18249"/>
                  <a:pt x="13346" y="18237"/>
                </a:cubicBezTo>
                <a:cubicBezTo>
                  <a:pt x="13356" y="18194"/>
                  <a:pt x="13360" y="18122"/>
                  <a:pt x="13364" y="17990"/>
                </a:cubicBezTo>
                <a:cubicBezTo>
                  <a:pt x="13368" y="17828"/>
                  <a:pt x="13376" y="17743"/>
                  <a:pt x="13396" y="17687"/>
                </a:cubicBezTo>
                <a:cubicBezTo>
                  <a:pt x="13399" y="17675"/>
                  <a:pt x="13403" y="17670"/>
                  <a:pt x="13407" y="17660"/>
                </a:cubicBezTo>
                <a:cubicBezTo>
                  <a:pt x="13421" y="17618"/>
                  <a:pt x="13436" y="17583"/>
                  <a:pt x="13464" y="17549"/>
                </a:cubicBezTo>
                <a:cubicBezTo>
                  <a:pt x="13538" y="17459"/>
                  <a:pt x="13558" y="17464"/>
                  <a:pt x="13647" y="17586"/>
                </a:cubicBezTo>
                <a:cubicBezTo>
                  <a:pt x="13707" y="17667"/>
                  <a:pt x="13743" y="17759"/>
                  <a:pt x="13769" y="17907"/>
                </a:cubicBezTo>
                <a:cubicBezTo>
                  <a:pt x="13775" y="17934"/>
                  <a:pt x="13777" y="17968"/>
                  <a:pt x="13780" y="17999"/>
                </a:cubicBezTo>
                <a:cubicBezTo>
                  <a:pt x="13782" y="18012"/>
                  <a:pt x="13785" y="18021"/>
                  <a:pt x="13787" y="18035"/>
                </a:cubicBezTo>
                <a:cubicBezTo>
                  <a:pt x="13821" y="18310"/>
                  <a:pt x="13822" y="18358"/>
                  <a:pt x="13780" y="18476"/>
                </a:cubicBezTo>
                <a:lnTo>
                  <a:pt x="13776" y="18512"/>
                </a:lnTo>
                <a:lnTo>
                  <a:pt x="13744" y="18540"/>
                </a:lnTo>
                <a:cubicBezTo>
                  <a:pt x="13697" y="18607"/>
                  <a:pt x="13614" y="18679"/>
                  <a:pt x="13532" y="18732"/>
                </a:cubicBezTo>
                <a:cubicBezTo>
                  <a:pt x="13259" y="18913"/>
                  <a:pt x="13140" y="19100"/>
                  <a:pt x="13098" y="19411"/>
                </a:cubicBezTo>
                <a:cubicBezTo>
                  <a:pt x="13064" y="19658"/>
                  <a:pt x="13090" y="19949"/>
                  <a:pt x="13148" y="20126"/>
                </a:cubicBezTo>
                <a:cubicBezTo>
                  <a:pt x="13150" y="20131"/>
                  <a:pt x="13150" y="20139"/>
                  <a:pt x="13152" y="20144"/>
                </a:cubicBezTo>
                <a:cubicBezTo>
                  <a:pt x="13157" y="20158"/>
                  <a:pt x="13164" y="20169"/>
                  <a:pt x="13170" y="20181"/>
                </a:cubicBezTo>
                <a:cubicBezTo>
                  <a:pt x="13178" y="20201"/>
                  <a:pt x="13187" y="20213"/>
                  <a:pt x="13195" y="20227"/>
                </a:cubicBezTo>
                <a:cubicBezTo>
                  <a:pt x="13204" y="20242"/>
                  <a:pt x="13214" y="20254"/>
                  <a:pt x="13224" y="20263"/>
                </a:cubicBezTo>
                <a:cubicBezTo>
                  <a:pt x="13334" y="20372"/>
                  <a:pt x="13567" y="20309"/>
                  <a:pt x="13683" y="20135"/>
                </a:cubicBezTo>
                <a:cubicBezTo>
                  <a:pt x="13776" y="19996"/>
                  <a:pt x="13785" y="19992"/>
                  <a:pt x="13820" y="20098"/>
                </a:cubicBezTo>
                <a:cubicBezTo>
                  <a:pt x="13878" y="20277"/>
                  <a:pt x="13989" y="20360"/>
                  <a:pt x="14107" y="20309"/>
                </a:cubicBezTo>
                <a:cubicBezTo>
                  <a:pt x="14216" y="20262"/>
                  <a:pt x="14255" y="20126"/>
                  <a:pt x="14161" y="20126"/>
                </a:cubicBezTo>
                <a:cubicBezTo>
                  <a:pt x="14132" y="20126"/>
                  <a:pt x="14087" y="20072"/>
                  <a:pt x="14060" y="19998"/>
                </a:cubicBezTo>
                <a:cubicBezTo>
                  <a:pt x="14036" y="19931"/>
                  <a:pt x="14027" y="19795"/>
                  <a:pt x="14021" y="19585"/>
                </a:cubicBezTo>
                <a:cubicBezTo>
                  <a:pt x="14020" y="19555"/>
                  <a:pt x="14021" y="19509"/>
                  <a:pt x="14021" y="19475"/>
                </a:cubicBezTo>
                <a:cubicBezTo>
                  <a:pt x="14018" y="19342"/>
                  <a:pt x="14013" y="19236"/>
                  <a:pt x="14013" y="19007"/>
                </a:cubicBezTo>
                <a:cubicBezTo>
                  <a:pt x="14014" y="18538"/>
                  <a:pt x="14004" y="18059"/>
                  <a:pt x="13992" y="17944"/>
                </a:cubicBezTo>
                <a:cubicBezTo>
                  <a:pt x="13960" y="17643"/>
                  <a:pt x="13847" y="17458"/>
                  <a:pt x="13672" y="17421"/>
                </a:cubicBezTo>
                <a:cubicBezTo>
                  <a:pt x="13637" y="17414"/>
                  <a:pt x="13602" y="17409"/>
                  <a:pt x="13568" y="17412"/>
                </a:cubicBezTo>
                <a:close/>
                <a:moveTo>
                  <a:pt x="19528" y="17412"/>
                </a:moveTo>
                <a:cubicBezTo>
                  <a:pt x="19419" y="17412"/>
                  <a:pt x="19312" y="17493"/>
                  <a:pt x="19234" y="17660"/>
                </a:cubicBezTo>
                <a:cubicBezTo>
                  <a:pt x="19231" y="17666"/>
                  <a:pt x="19230" y="17672"/>
                  <a:pt x="19227" y="17678"/>
                </a:cubicBezTo>
                <a:cubicBezTo>
                  <a:pt x="19223" y="17686"/>
                  <a:pt x="19219" y="17688"/>
                  <a:pt x="19216" y="17696"/>
                </a:cubicBezTo>
                <a:cubicBezTo>
                  <a:pt x="19175" y="17795"/>
                  <a:pt x="19141" y="17814"/>
                  <a:pt x="19123" y="17779"/>
                </a:cubicBezTo>
                <a:cubicBezTo>
                  <a:pt x="19104" y="17760"/>
                  <a:pt x="19090" y="17712"/>
                  <a:pt x="19090" y="17614"/>
                </a:cubicBezTo>
                <a:cubicBezTo>
                  <a:pt x="19090" y="17491"/>
                  <a:pt x="19070" y="17476"/>
                  <a:pt x="18911" y="17476"/>
                </a:cubicBezTo>
                <a:cubicBezTo>
                  <a:pt x="18909" y="17476"/>
                  <a:pt x="18909" y="17476"/>
                  <a:pt x="18907" y="17476"/>
                </a:cubicBezTo>
                <a:cubicBezTo>
                  <a:pt x="18905" y="17476"/>
                  <a:pt x="18906" y="17476"/>
                  <a:pt x="18904" y="17476"/>
                </a:cubicBezTo>
                <a:cubicBezTo>
                  <a:pt x="18803" y="17477"/>
                  <a:pt x="18724" y="17501"/>
                  <a:pt x="18724" y="17540"/>
                </a:cubicBezTo>
                <a:cubicBezTo>
                  <a:pt x="18724" y="17580"/>
                  <a:pt x="18736" y="17614"/>
                  <a:pt x="18749" y="17614"/>
                </a:cubicBezTo>
                <a:cubicBezTo>
                  <a:pt x="18762" y="17614"/>
                  <a:pt x="18809" y="17691"/>
                  <a:pt x="18850" y="17788"/>
                </a:cubicBezTo>
                <a:cubicBezTo>
                  <a:pt x="18860" y="17811"/>
                  <a:pt x="18864" y="17832"/>
                  <a:pt x="18871" y="17852"/>
                </a:cubicBezTo>
                <a:lnTo>
                  <a:pt x="18882" y="17870"/>
                </a:lnTo>
                <a:lnTo>
                  <a:pt x="18882" y="17880"/>
                </a:lnTo>
                <a:cubicBezTo>
                  <a:pt x="18921" y="18003"/>
                  <a:pt x="18922" y="18160"/>
                  <a:pt x="18922" y="18916"/>
                </a:cubicBezTo>
                <a:cubicBezTo>
                  <a:pt x="18922" y="19813"/>
                  <a:pt x="18903" y="20071"/>
                  <a:pt x="18814" y="20117"/>
                </a:cubicBezTo>
                <a:cubicBezTo>
                  <a:pt x="18803" y="20122"/>
                  <a:pt x="18791" y="20126"/>
                  <a:pt x="18778" y="20126"/>
                </a:cubicBezTo>
                <a:cubicBezTo>
                  <a:pt x="18749" y="20126"/>
                  <a:pt x="18724" y="20160"/>
                  <a:pt x="18724" y="20199"/>
                </a:cubicBezTo>
                <a:cubicBezTo>
                  <a:pt x="18724" y="20210"/>
                  <a:pt x="18732" y="20218"/>
                  <a:pt x="18746" y="20227"/>
                </a:cubicBezTo>
                <a:cubicBezTo>
                  <a:pt x="18788" y="20253"/>
                  <a:pt x="18891" y="20274"/>
                  <a:pt x="19029" y="20273"/>
                </a:cubicBezTo>
                <a:lnTo>
                  <a:pt x="19080" y="20273"/>
                </a:lnTo>
                <a:cubicBezTo>
                  <a:pt x="19196" y="20268"/>
                  <a:pt x="19283" y="20249"/>
                  <a:pt x="19302" y="20227"/>
                </a:cubicBezTo>
                <a:lnTo>
                  <a:pt x="19227" y="20126"/>
                </a:lnTo>
                <a:lnTo>
                  <a:pt x="19119" y="19979"/>
                </a:lnTo>
                <a:lnTo>
                  <a:pt x="19119" y="19081"/>
                </a:lnTo>
                <a:cubicBezTo>
                  <a:pt x="19119" y="18599"/>
                  <a:pt x="19132" y="18158"/>
                  <a:pt x="19148" y="18063"/>
                </a:cubicBezTo>
                <a:lnTo>
                  <a:pt x="19148" y="18054"/>
                </a:lnTo>
                <a:cubicBezTo>
                  <a:pt x="19149" y="18051"/>
                  <a:pt x="19148" y="18046"/>
                  <a:pt x="19148" y="18045"/>
                </a:cubicBezTo>
                <a:cubicBezTo>
                  <a:pt x="19185" y="17868"/>
                  <a:pt x="19304" y="17719"/>
                  <a:pt x="19413" y="17696"/>
                </a:cubicBezTo>
                <a:cubicBezTo>
                  <a:pt x="19439" y="17690"/>
                  <a:pt x="19466" y="17683"/>
                  <a:pt x="19489" y="17696"/>
                </a:cubicBezTo>
                <a:cubicBezTo>
                  <a:pt x="19518" y="17710"/>
                  <a:pt x="19540" y="17746"/>
                  <a:pt x="19564" y="17797"/>
                </a:cubicBezTo>
                <a:cubicBezTo>
                  <a:pt x="19579" y="17828"/>
                  <a:pt x="19595" y="17858"/>
                  <a:pt x="19611" y="17907"/>
                </a:cubicBezTo>
                <a:cubicBezTo>
                  <a:pt x="19681" y="18118"/>
                  <a:pt x="19683" y="18169"/>
                  <a:pt x="19683" y="18998"/>
                </a:cubicBezTo>
                <a:cubicBezTo>
                  <a:pt x="19683" y="19819"/>
                  <a:pt x="19663" y="20071"/>
                  <a:pt x="19575" y="20117"/>
                </a:cubicBezTo>
                <a:cubicBezTo>
                  <a:pt x="19566" y="20122"/>
                  <a:pt x="19557" y="20125"/>
                  <a:pt x="19546" y="20126"/>
                </a:cubicBezTo>
                <a:cubicBezTo>
                  <a:pt x="19544" y="20126"/>
                  <a:pt x="19542" y="20126"/>
                  <a:pt x="19539" y="20126"/>
                </a:cubicBezTo>
                <a:cubicBezTo>
                  <a:pt x="19525" y="20126"/>
                  <a:pt x="19512" y="20141"/>
                  <a:pt x="19503" y="20153"/>
                </a:cubicBezTo>
                <a:cubicBezTo>
                  <a:pt x="19494" y="20167"/>
                  <a:pt x="19485" y="20180"/>
                  <a:pt x="19485" y="20199"/>
                </a:cubicBezTo>
                <a:cubicBezTo>
                  <a:pt x="19485" y="20210"/>
                  <a:pt x="19493" y="20218"/>
                  <a:pt x="19507" y="20227"/>
                </a:cubicBezTo>
                <a:cubicBezTo>
                  <a:pt x="19549" y="20253"/>
                  <a:pt x="19652" y="20274"/>
                  <a:pt x="19790" y="20273"/>
                </a:cubicBezTo>
                <a:lnTo>
                  <a:pt x="19841" y="20273"/>
                </a:lnTo>
                <a:cubicBezTo>
                  <a:pt x="19957" y="20268"/>
                  <a:pt x="20044" y="20249"/>
                  <a:pt x="20063" y="20227"/>
                </a:cubicBezTo>
                <a:lnTo>
                  <a:pt x="19988" y="20126"/>
                </a:lnTo>
                <a:lnTo>
                  <a:pt x="19880" y="19979"/>
                </a:lnTo>
                <a:lnTo>
                  <a:pt x="19880" y="19081"/>
                </a:lnTo>
                <a:cubicBezTo>
                  <a:pt x="19880" y="18592"/>
                  <a:pt x="19893" y="18139"/>
                  <a:pt x="19909" y="18054"/>
                </a:cubicBezTo>
                <a:cubicBezTo>
                  <a:pt x="19909" y="18053"/>
                  <a:pt x="19909" y="18046"/>
                  <a:pt x="19909" y="18045"/>
                </a:cubicBezTo>
                <a:cubicBezTo>
                  <a:pt x="19949" y="17855"/>
                  <a:pt x="20086" y="17687"/>
                  <a:pt x="20200" y="17687"/>
                </a:cubicBezTo>
                <a:cubicBezTo>
                  <a:pt x="20204" y="17687"/>
                  <a:pt x="20206" y="17687"/>
                  <a:pt x="20211" y="17687"/>
                </a:cubicBezTo>
                <a:cubicBezTo>
                  <a:pt x="20223" y="17688"/>
                  <a:pt x="20238" y="17699"/>
                  <a:pt x="20250" y="17705"/>
                </a:cubicBezTo>
                <a:cubicBezTo>
                  <a:pt x="20264" y="17713"/>
                  <a:pt x="20277" y="17717"/>
                  <a:pt x="20289" y="17733"/>
                </a:cubicBezTo>
                <a:cubicBezTo>
                  <a:pt x="20297" y="17742"/>
                  <a:pt x="20304" y="17757"/>
                  <a:pt x="20311" y="17770"/>
                </a:cubicBezTo>
                <a:cubicBezTo>
                  <a:pt x="20331" y="17800"/>
                  <a:pt x="20349" y="17837"/>
                  <a:pt x="20368" y="17889"/>
                </a:cubicBezTo>
                <a:cubicBezTo>
                  <a:pt x="20442" y="18085"/>
                  <a:pt x="20444" y="18114"/>
                  <a:pt x="20444" y="18980"/>
                </a:cubicBezTo>
                <a:cubicBezTo>
                  <a:pt x="20444" y="19819"/>
                  <a:pt x="20425" y="20071"/>
                  <a:pt x="20336" y="20117"/>
                </a:cubicBezTo>
                <a:cubicBezTo>
                  <a:pt x="20327" y="20122"/>
                  <a:pt x="20318" y="20125"/>
                  <a:pt x="20307" y="20126"/>
                </a:cubicBezTo>
                <a:cubicBezTo>
                  <a:pt x="20305" y="20126"/>
                  <a:pt x="20303" y="20126"/>
                  <a:pt x="20300" y="20126"/>
                </a:cubicBezTo>
                <a:cubicBezTo>
                  <a:pt x="20272" y="20127"/>
                  <a:pt x="20246" y="20160"/>
                  <a:pt x="20246" y="20199"/>
                </a:cubicBezTo>
                <a:cubicBezTo>
                  <a:pt x="20246" y="20210"/>
                  <a:pt x="20254" y="20218"/>
                  <a:pt x="20268" y="20227"/>
                </a:cubicBezTo>
                <a:cubicBezTo>
                  <a:pt x="20282" y="20236"/>
                  <a:pt x="20303" y="20248"/>
                  <a:pt x="20329" y="20254"/>
                </a:cubicBezTo>
                <a:cubicBezTo>
                  <a:pt x="20381" y="20267"/>
                  <a:pt x="20455" y="20273"/>
                  <a:pt x="20544" y="20273"/>
                </a:cubicBezTo>
                <a:cubicBezTo>
                  <a:pt x="20634" y="20273"/>
                  <a:pt x="20708" y="20267"/>
                  <a:pt x="20760" y="20254"/>
                </a:cubicBezTo>
                <a:cubicBezTo>
                  <a:pt x="20762" y="20254"/>
                  <a:pt x="20761" y="20255"/>
                  <a:pt x="20763" y="20254"/>
                </a:cubicBezTo>
                <a:cubicBezTo>
                  <a:pt x="20796" y="20247"/>
                  <a:pt x="20816" y="20237"/>
                  <a:pt x="20824" y="20227"/>
                </a:cubicBezTo>
                <a:cubicBezTo>
                  <a:pt x="20831" y="20221"/>
                  <a:pt x="20834" y="20215"/>
                  <a:pt x="20835" y="20208"/>
                </a:cubicBezTo>
                <a:cubicBezTo>
                  <a:pt x="20832" y="20189"/>
                  <a:pt x="20820" y="20164"/>
                  <a:pt x="20799" y="20135"/>
                </a:cubicBezTo>
                <a:cubicBezTo>
                  <a:pt x="20797" y="20135"/>
                  <a:pt x="20794" y="20126"/>
                  <a:pt x="20792" y="20126"/>
                </a:cubicBezTo>
                <a:cubicBezTo>
                  <a:pt x="20770" y="20126"/>
                  <a:pt x="20737" y="20086"/>
                  <a:pt x="20710" y="20034"/>
                </a:cubicBezTo>
                <a:lnTo>
                  <a:pt x="20670" y="19998"/>
                </a:lnTo>
                <a:lnTo>
                  <a:pt x="20670" y="19933"/>
                </a:lnTo>
                <a:cubicBezTo>
                  <a:pt x="20647" y="19821"/>
                  <a:pt x="20641" y="19612"/>
                  <a:pt x="20641" y="19026"/>
                </a:cubicBezTo>
                <a:cubicBezTo>
                  <a:pt x="20641" y="18233"/>
                  <a:pt x="20623" y="17824"/>
                  <a:pt x="20570" y="17623"/>
                </a:cubicBezTo>
                <a:cubicBezTo>
                  <a:pt x="20549" y="17567"/>
                  <a:pt x="20522" y="17521"/>
                  <a:pt x="20494" y="17485"/>
                </a:cubicBezTo>
                <a:cubicBezTo>
                  <a:pt x="20451" y="17455"/>
                  <a:pt x="20385" y="17439"/>
                  <a:pt x="20304" y="17439"/>
                </a:cubicBezTo>
                <a:cubicBezTo>
                  <a:pt x="20224" y="17439"/>
                  <a:pt x="20176" y="17440"/>
                  <a:pt x="20135" y="17467"/>
                </a:cubicBezTo>
                <a:cubicBezTo>
                  <a:pt x="20111" y="17491"/>
                  <a:pt x="20086" y="17520"/>
                  <a:pt x="20063" y="17549"/>
                </a:cubicBezTo>
                <a:cubicBezTo>
                  <a:pt x="20047" y="17574"/>
                  <a:pt x="20032" y="17604"/>
                  <a:pt x="20013" y="17641"/>
                </a:cubicBezTo>
                <a:lnTo>
                  <a:pt x="19952" y="17760"/>
                </a:lnTo>
                <a:lnTo>
                  <a:pt x="19909" y="17861"/>
                </a:lnTo>
                <a:lnTo>
                  <a:pt x="19851" y="17724"/>
                </a:lnTo>
                <a:lnTo>
                  <a:pt x="19826" y="17660"/>
                </a:lnTo>
                <a:cubicBezTo>
                  <a:pt x="19748" y="17492"/>
                  <a:pt x="19637" y="17412"/>
                  <a:pt x="19528" y="17412"/>
                </a:cubicBezTo>
                <a:close/>
                <a:moveTo>
                  <a:pt x="10997" y="17476"/>
                </a:moveTo>
                <a:cubicBezTo>
                  <a:pt x="10888" y="17477"/>
                  <a:pt x="10814" y="17496"/>
                  <a:pt x="10786" y="17531"/>
                </a:cubicBezTo>
                <a:cubicBezTo>
                  <a:pt x="10783" y="17540"/>
                  <a:pt x="10781" y="17547"/>
                  <a:pt x="10782" y="17559"/>
                </a:cubicBezTo>
                <a:cubicBezTo>
                  <a:pt x="10784" y="17577"/>
                  <a:pt x="10792" y="17597"/>
                  <a:pt x="10800" y="17614"/>
                </a:cubicBezTo>
                <a:cubicBezTo>
                  <a:pt x="10814" y="17630"/>
                  <a:pt x="10827" y="17644"/>
                  <a:pt x="10857" y="17660"/>
                </a:cubicBezTo>
                <a:cubicBezTo>
                  <a:pt x="10904" y="17683"/>
                  <a:pt x="10956" y="17747"/>
                  <a:pt x="10972" y="17797"/>
                </a:cubicBezTo>
                <a:cubicBezTo>
                  <a:pt x="10983" y="17828"/>
                  <a:pt x="10987" y="17992"/>
                  <a:pt x="10990" y="18228"/>
                </a:cubicBezTo>
                <a:cubicBezTo>
                  <a:pt x="10996" y="18403"/>
                  <a:pt x="10997" y="18623"/>
                  <a:pt x="10997" y="18943"/>
                </a:cubicBezTo>
                <a:cubicBezTo>
                  <a:pt x="10997" y="19889"/>
                  <a:pt x="10988" y="20091"/>
                  <a:pt x="10904" y="20126"/>
                </a:cubicBezTo>
                <a:cubicBezTo>
                  <a:pt x="10876" y="20165"/>
                  <a:pt x="10848" y="20206"/>
                  <a:pt x="10839" y="20227"/>
                </a:cubicBezTo>
                <a:cubicBezTo>
                  <a:pt x="10835" y="20238"/>
                  <a:pt x="10864" y="20246"/>
                  <a:pt x="10901" y="20254"/>
                </a:cubicBezTo>
                <a:cubicBezTo>
                  <a:pt x="10953" y="20265"/>
                  <a:pt x="11023" y="20272"/>
                  <a:pt x="11109" y="20273"/>
                </a:cubicBezTo>
                <a:cubicBezTo>
                  <a:pt x="11111" y="20273"/>
                  <a:pt x="11110" y="20273"/>
                  <a:pt x="11112" y="20273"/>
                </a:cubicBezTo>
                <a:cubicBezTo>
                  <a:pt x="11268" y="20272"/>
                  <a:pt x="11392" y="20248"/>
                  <a:pt x="11392" y="20218"/>
                </a:cubicBezTo>
                <a:cubicBezTo>
                  <a:pt x="11392" y="20187"/>
                  <a:pt x="11356" y="20125"/>
                  <a:pt x="11310" y="20080"/>
                </a:cubicBezTo>
                <a:lnTo>
                  <a:pt x="11224" y="19998"/>
                </a:lnTo>
                <a:lnTo>
                  <a:pt x="11224" y="18732"/>
                </a:lnTo>
                <a:lnTo>
                  <a:pt x="11224" y="17660"/>
                </a:lnTo>
                <a:lnTo>
                  <a:pt x="11224" y="17476"/>
                </a:lnTo>
                <a:lnTo>
                  <a:pt x="10997" y="17476"/>
                </a:lnTo>
                <a:close/>
                <a:moveTo>
                  <a:pt x="14530" y="17476"/>
                </a:moveTo>
                <a:cubicBezTo>
                  <a:pt x="14448" y="17477"/>
                  <a:pt x="14377" y="17481"/>
                  <a:pt x="14329" y="17494"/>
                </a:cubicBezTo>
                <a:cubicBezTo>
                  <a:pt x="14302" y="17502"/>
                  <a:pt x="14283" y="17512"/>
                  <a:pt x="14279" y="17522"/>
                </a:cubicBezTo>
                <a:cubicBezTo>
                  <a:pt x="14278" y="17524"/>
                  <a:pt x="14272" y="17529"/>
                  <a:pt x="14272" y="17531"/>
                </a:cubicBezTo>
                <a:cubicBezTo>
                  <a:pt x="14274" y="17562"/>
                  <a:pt x="14306" y="17636"/>
                  <a:pt x="14347" y="17696"/>
                </a:cubicBezTo>
                <a:cubicBezTo>
                  <a:pt x="14390" y="17758"/>
                  <a:pt x="14447" y="17918"/>
                  <a:pt x="14473" y="18054"/>
                </a:cubicBezTo>
                <a:cubicBezTo>
                  <a:pt x="14645" y="18940"/>
                  <a:pt x="14861" y="20148"/>
                  <a:pt x="14861" y="20227"/>
                </a:cubicBezTo>
                <a:cubicBezTo>
                  <a:pt x="14861" y="20467"/>
                  <a:pt x="14654" y="21281"/>
                  <a:pt x="14591" y="21281"/>
                </a:cubicBezTo>
                <a:cubicBezTo>
                  <a:pt x="14589" y="21281"/>
                  <a:pt x="14585" y="21266"/>
                  <a:pt x="14581" y="21263"/>
                </a:cubicBezTo>
                <a:cubicBezTo>
                  <a:pt x="14574" y="21263"/>
                  <a:pt x="14566" y="21259"/>
                  <a:pt x="14559" y="21245"/>
                </a:cubicBezTo>
                <a:cubicBezTo>
                  <a:pt x="14543" y="21218"/>
                  <a:pt x="14525" y="21179"/>
                  <a:pt x="14509" y="21135"/>
                </a:cubicBezTo>
                <a:cubicBezTo>
                  <a:pt x="14452" y="20974"/>
                  <a:pt x="14356" y="20949"/>
                  <a:pt x="14304" y="21080"/>
                </a:cubicBezTo>
                <a:cubicBezTo>
                  <a:pt x="14294" y="21106"/>
                  <a:pt x="14284" y="21135"/>
                  <a:pt x="14279" y="21162"/>
                </a:cubicBezTo>
                <a:cubicBezTo>
                  <a:pt x="14278" y="21172"/>
                  <a:pt x="14276" y="21180"/>
                  <a:pt x="14276" y="21190"/>
                </a:cubicBezTo>
                <a:cubicBezTo>
                  <a:pt x="14274" y="21206"/>
                  <a:pt x="14272" y="21219"/>
                  <a:pt x="14272" y="21235"/>
                </a:cubicBezTo>
                <a:cubicBezTo>
                  <a:pt x="14272" y="21245"/>
                  <a:pt x="14272" y="21254"/>
                  <a:pt x="14272" y="21263"/>
                </a:cubicBezTo>
                <a:cubicBezTo>
                  <a:pt x="14275" y="21323"/>
                  <a:pt x="14290" y="21391"/>
                  <a:pt x="14315" y="21455"/>
                </a:cubicBezTo>
                <a:cubicBezTo>
                  <a:pt x="14341" y="21521"/>
                  <a:pt x="14406" y="21565"/>
                  <a:pt x="14473" y="21565"/>
                </a:cubicBezTo>
                <a:cubicBezTo>
                  <a:pt x="14493" y="21565"/>
                  <a:pt x="14511" y="21561"/>
                  <a:pt x="14527" y="21556"/>
                </a:cubicBezTo>
                <a:cubicBezTo>
                  <a:pt x="14534" y="21552"/>
                  <a:pt x="14541" y="21552"/>
                  <a:pt x="14548" y="21547"/>
                </a:cubicBezTo>
                <a:cubicBezTo>
                  <a:pt x="14556" y="21543"/>
                  <a:pt x="14563" y="21536"/>
                  <a:pt x="14570" y="21529"/>
                </a:cubicBezTo>
                <a:cubicBezTo>
                  <a:pt x="14577" y="21522"/>
                  <a:pt x="14588" y="21509"/>
                  <a:pt x="14595" y="21501"/>
                </a:cubicBezTo>
                <a:cubicBezTo>
                  <a:pt x="14627" y="21457"/>
                  <a:pt x="14659" y="21390"/>
                  <a:pt x="14706" y="21263"/>
                </a:cubicBezTo>
                <a:cubicBezTo>
                  <a:pt x="14759" y="21123"/>
                  <a:pt x="14810" y="20919"/>
                  <a:pt x="14872" y="20639"/>
                </a:cubicBezTo>
                <a:cubicBezTo>
                  <a:pt x="14933" y="20329"/>
                  <a:pt x="14997" y="20005"/>
                  <a:pt x="15080" y="19567"/>
                </a:cubicBezTo>
                <a:cubicBezTo>
                  <a:pt x="15083" y="19548"/>
                  <a:pt x="15084" y="19539"/>
                  <a:pt x="15087" y="19521"/>
                </a:cubicBezTo>
                <a:cubicBezTo>
                  <a:pt x="15320" y="18190"/>
                  <a:pt x="15376" y="17924"/>
                  <a:pt x="15475" y="17705"/>
                </a:cubicBezTo>
                <a:lnTo>
                  <a:pt x="15568" y="17504"/>
                </a:lnTo>
                <a:cubicBezTo>
                  <a:pt x="15530" y="17486"/>
                  <a:pt x="15455" y="17478"/>
                  <a:pt x="15367" y="17476"/>
                </a:cubicBezTo>
                <a:cubicBezTo>
                  <a:pt x="15365" y="17476"/>
                  <a:pt x="15365" y="17476"/>
                  <a:pt x="15363" y="17476"/>
                </a:cubicBezTo>
                <a:cubicBezTo>
                  <a:pt x="15138" y="17475"/>
                  <a:pt x="15094" y="17536"/>
                  <a:pt x="15216" y="17678"/>
                </a:cubicBezTo>
                <a:cubicBezTo>
                  <a:pt x="15220" y="17682"/>
                  <a:pt x="15220" y="17691"/>
                  <a:pt x="15223" y="17696"/>
                </a:cubicBezTo>
                <a:cubicBezTo>
                  <a:pt x="15245" y="17700"/>
                  <a:pt x="15259" y="17732"/>
                  <a:pt x="15266" y="17779"/>
                </a:cubicBezTo>
                <a:cubicBezTo>
                  <a:pt x="15278" y="17812"/>
                  <a:pt x="15284" y="17842"/>
                  <a:pt x="15284" y="17870"/>
                </a:cubicBezTo>
                <a:cubicBezTo>
                  <a:pt x="15284" y="18070"/>
                  <a:pt x="15088" y="19124"/>
                  <a:pt x="15012" y="19365"/>
                </a:cubicBezTo>
                <a:cubicBezTo>
                  <a:pt x="14996" y="19423"/>
                  <a:pt x="14985" y="19465"/>
                  <a:pt x="14979" y="19457"/>
                </a:cubicBezTo>
                <a:cubicBezTo>
                  <a:pt x="14964" y="19432"/>
                  <a:pt x="14901" y="19138"/>
                  <a:pt x="14843" y="18833"/>
                </a:cubicBezTo>
                <a:cubicBezTo>
                  <a:pt x="14756" y="18415"/>
                  <a:pt x="14663" y="17915"/>
                  <a:pt x="14663" y="17806"/>
                </a:cubicBezTo>
                <a:cubicBezTo>
                  <a:pt x="14663" y="17732"/>
                  <a:pt x="14690" y="17662"/>
                  <a:pt x="14721" y="17641"/>
                </a:cubicBezTo>
                <a:cubicBezTo>
                  <a:pt x="14818" y="17576"/>
                  <a:pt x="14793" y="17512"/>
                  <a:pt x="14678" y="17485"/>
                </a:cubicBezTo>
                <a:cubicBezTo>
                  <a:pt x="14658" y="17482"/>
                  <a:pt x="14633" y="17478"/>
                  <a:pt x="14609" y="17476"/>
                </a:cubicBezTo>
                <a:cubicBezTo>
                  <a:pt x="14584" y="17473"/>
                  <a:pt x="14561" y="17476"/>
                  <a:pt x="14530" y="17476"/>
                </a:cubicBezTo>
                <a:close/>
                <a:moveTo>
                  <a:pt x="17923" y="17476"/>
                </a:moveTo>
                <a:cubicBezTo>
                  <a:pt x="17887" y="17476"/>
                  <a:pt x="17860" y="17481"/>
                  <a:pt x="17830" y="17485"/>
                </a:cubicBezTo>
                <a:cubicBezTo>
                  <a:pt x="17811" y="17488"/>
                  <a:pt x="17790" y="17482"/>
                  <a:pt x="17773" y="17485"/>
                </a:cubicBezTo>
                <a:cubicBezTo>
                  <a:pt x="17640" y="17521"/>
                  <a:pt x="17567" y="17626"/>
                  <a:pt x="17457" y="17880"/>
                </a:cubicBezTo>
                <a:cubicBezTo>
                  <a:pt x="17339" y="18150"/>
                  <a:pt x="17312" y="18258"/>
                  <a:pt x="17284" y="18604"/>
                </a:cubicBezTo>
                <a:cubicBezTo>
                  <a:pt x="17219" y="19399"/>
                  <a:pt x="17327" y="20073"/>
                  <a:pt x="17568" y="20383"/>
                </a:cubicBezTo>
                <a:cubicBezTo>
                  <a:pt x="17640" y="20476"/>
                  <a:pt x="17728" y="20527"/>
                  <a:pt x="17816" y="20548"/>
                </a:cubicBezTo>
                <a:cubicBezTo>
                  <a:pt x="17817" y="20548"/>
                  <a:pt x="17818" y="20548"/>
                  <a:pt x="17819" y="20548"/>
                </a:cubicBezTo>
                <a:cubicBezTo>
                  <a:pt x="17846" y="20551"/>
                  <a:pt x="17873" y="20557"/>
                  <a:pt x="17905" y="20557"/>
                </a:cubicBezTo>
                <a:cubicBezTo>
                  <a:pt x="17920" y="20557"/>
                  <a:pt x="17934" y="20558"/>
                  <a:pt x="17949" y="20557"/>
                </a:cubicBezTo>
                <a:cubicBezTo>
                  <a:pt x="18051" y="20540"/>
                  <a:pt x="18151" y="20478"/>
                  <a:pt x="18232" y="20364"/>
                </a:cubicBezTo>
                <a:cubicBezTo>
                  <a:pt x="18416" y="20108"/>
                  <a:pt x="18523" y="19661"/>
                  <a:pt x="18545" y="19172"/>
                </a:cubicBezTo>
                <a:cubicBezTo>
                  <a:pt x="18546" y="19142"/>
                  <a:pt x="18547" y="19110"/>
                  <a:pt x="18548" y="19081"/>
                </a:cubicBezTo>
                <a:cubicBezTo>
                  <a:pt x="18555" y="18778"/>
                  <a:pt x="18530" y="18461"/>
                  <a:pt x="18466" y="18164"/>
                </a:cubicBezTo>
                <a:cubicBezTo>
                  <a:pt x="18404" y="17878"/>
                  <a:pt x="18273" y="17649"/>
                  <a:pt x="18124" y="17540"/>
                </a:cubicBezTo>
                <a:cubicBezTo>
                  <a:pt x="18115" y="17534"/>
                  <a:pt x="18109" y="17527"/>
                  <a:pt x="18099" y="17522"/>
                </a:cubicBezTo>
                <a:cubicBezTo>
                  <a:pt x="18098" y="17521"/>
                  <a:pt x="18097" y="17523"/>
                  <a:pt x="18096" y="17522"/>
                </a:cubicBezTo>
                <a:cubicBezTo>
                  <a:pt x="18085" y="17515"/>
                  <a:pt x="18071" y="17509"/>
                  <a:pt x="18060" y="17504"/>
                </a:cubicBezTo>
                <a:cubicBezTo>
                  <a:pt x="18016" y="17485"/>
                  <a:pt x="17972" y="17477"/>
                  <a:pt x="17923" y="17476"/>
                </a:cubicBezTo>
                <a:close/>
                <a:moveTo>
                  <a:pt x="16537" y="17485"/>
                </a:moveTo>
                <a:cubicBezTo>
                  <a:pt x="16506" y="17490"/>
                  <a:pt x="16471" y="17493"/>
                  <a:pt x="16444" y="17504"/>
                </a:cubicBezTo>
                <a:cubicBezTo>
                  <a:pt x="16431" y="17509"/>
                  <a:pt x="16420" y="17514"/>
                  <a:pt x="16408" y="17522"/>
                </a:cubicBezTo>
                <a:cubicBezTo>
                  <a:pt x="16408" y="17522"/>
                  <a:pt x="16405" y="17522"/>
                  <a:pt x="16405" y="17522"/>
                </a:cubicBezTo>
                <a:cubicBezTo>
                  <a:pt x="16385" y="17536"/>
                  <a:pt x="16365" y="17555"/>
                  <a:pt x="16347" y="17577"/>
                </a:cubicBezTo>
                <a:cubicBezTo>
                  <a:pt x="16189" y="17769"/>
                  <a:pt x="16064" y="18151"/>
                  <a:pt x="16010" y="18586"/>
                </a:cubicBezTo>
                <a:cubicBezTo>
                  <a:pt x="15964" y="18952"/>
                  <a:pt x="15964" y="19008"/>
                  <a:pt x="16006" y="19429"/>
                </a:cubicBezTo>
                <a:cubicBezTo>
                  <a:pt x="16056" y="19919"/>
                  <a:pt x="16140" y="20201"/>
                  <a:pt x="16301" y="20419"/>
                </a:cubicBezTo>
                <a:cubicBezTo>
                  <a:pt x="16346" y="20482"/>
                  <a:pt x="16412" y="20519"/>
                  <a:pt x="16480" y="20539"/>
                </a:cubicBezTo>
                <a:cubicBezTo>
                  <a:pt x="16522" y="20540"/>
                  <a:pt x="16563" y="20541"/>
                  <a:pt x="16609" y="20539"/>
                </a:cubicBezTo>
                <a:cubicBezTo>
                  <a:pt x="16649" y="20536"/>
                  <a:pt x="16681" y="20526"/>
                  <a:pt x="16710" y="20520"/>
                </a:cubicBezTo>
                <a:cubicBezTo>
                  <a:pt x="16753" y="20501"/>
                  <a:pt x="16795" y="20476"/>
                  <a:pt x="16828" y="20438"/>
                </a:cubicBezTo>
                <a:cubicBezTo>
                  <a:pt x="16955" y="20292"/>
                  <a:pt x="17090" y="20001"/>
                  <a:pt x="17090" y="19869"/>
                </a:cubicBezTo>
                <a:cubicBezTo>
                  <a:pt x="17090" y="19728"/>
                  <a:pt x="17067" y="19746"/>
                  <a:pt x="16943" y="20016"/>
                </a:cubicBezTo>
                <a:cubicBezTo>
                  <a:pt x="16865" y="20186"/>
                  <a:pt x="16780" y="20283"/>
                  <a:pt x="16695" y="20309"/>
                </a:cubicBezTo>
                <a:cubicBezTo>
                  <a:pt x="16684" y="20313"/>
                  <a:pt x="16671" y="20319"/>
                  <a:pt x="16660" y="20319"/>
                </a:cubicBezTo>
                <a:cubicBezTo>
                  <a:pt x="16618" y="20321"/>
                  <a:pt x="16575" y="20309"/>
                  <a:pt x="16537" y="20273"/>
                </a:cubicBezTo>
                <a:cubicBezTo>
                  <a:pt x="16453" y="20192"/>
                  <a:pt x="16301" y="19858"/>
                  <a:pt x="16301" y="19759"/>
                </a:cubicBezTo>
                <a:cubicBezTo>
                  <a:pt x="16301" y="19730"/>
                  <a:pt x="16286" y="19614"/>
                  <a:pt x="16268" y="19502"/>
                </a:cubicBezTo>
                <a:cubicBezTo>
                  <a:pt x="16179" y="18944"/>
                  <a:pt x="16241" y="18292"/>
                  <a:pt x="16372" y="17916"/>
                </a:cubicBezTo>
                <a:cubicBezTo>
                  <a:pt x="16377" y="17902"/>
                  <a:pt x="16381" y="17893"/>
                  <a:pt x="16387" y="17880"/>
                </a:cubicBezTo>
                <a:cubicBezTo>
                  <a:pt x="16456" y="17700"/>
                  <a:pt x="16542" y="17590"/>
                  <a:pt x="16638" y="17614"/>
                </a:cubicBezTo>
                <a:cubicBezTo>
                  <a:pt x="16684" y="17625"/>
                  <a:pt x="16714" y="17663"/>
                  <a:pt x="16739" y="17715"/>
                </a:cubicBezTo>
                <a:cubicBezTo>
                  <a:pt x="16784" y="17770"/>
                  <a:pt x="16807" y="17847"/>
                  <a:pt x="16785" y="17916"/>
                </a:cubicBezTo>
                <a:cubicBezTo>
                  <a:pt x="16790" y="17986"/>
                  <a:pt x="16790" y="18065"/>
                  <a:pt x="16785" y="18164"/>
                </a:cubicBezTo>
                <a:lnTo>
                  <a:pt x="16774" y="18411"/>
                </a:lnTo>
                <a:cubicBezTo>
                  <a:pt x="16780" y="18435"/>
                  <a:pt x="16785" y="18461"/>
                  <a:pt x="16792" y="18476"/>
                </a:cubicBezTo>
                <a:cubicBezTo>
                  <a:pt x="16794" y="18479"/>
                  <a:pt x="16798" y="18482"/>
                  <a:pt x="16800" y="18485"/>
                </a:cubicBezTo>
                <a:lnTo>
                  <a:pt x="16897" y="18466"/>
                </a:lnTo>
                <a:cubicBezTo>
                  <a:pt x="16981" y="18451"/>
                  <a:pt x="17007" y="18438"/>
                  <a:pt x="17019" y="18347"/>
                </a:cubicBezTo>
                <a:cubicBezTo>
                  <a:pt x="17020" y="18299"/>
                  <a:pt x="17019" y="18235"/>
                  <a:pt x="17019" y="18155"/>
                </a:cubicBezTo>
                <a:cubicBezTo>
                  <a:pt x="17019" y="18052"/>
                  <a:pt x="17015" y="17984"/>
                  <a:pt x="17011" y="17925"/>
                </a:cubicBezTo>
                <a:cubicBezTo>
                  <a:pt x="16999" y="17862"/>
                  <a:pt x="16983" y="17802"/>
                  <a:pt x="16950" y="17724"/>
                </a:cubicBezTo>
                <a:cubicBezTo>
                  <a:pt x="16873" y="17535"/>
                  <a:pt x="16840" y="17509"/>
                  <a:pt x="16656" y="17485"/>
                </a:cubicBezTo>
                <a:cubicBezTo>
                  <a:pt x="16608" y="17479"/>
                  <a:pt x="16573" y="17482"/>
                  <a:pt x="16537" y="17485"/>
                </a:cubicBezTo>
                <a:close/>
                <a:moveTo>
                  <a:pt x="17891" y="17614"/>
                </a:moveTo>
                <a:cubicBezTo>
                  <a:pt x="17987" y="17611"/>
                  <a:pt x="18085" y="17710"/>
                  <a:pt x="18160" y="17916"/>
                </a:cubicBezTo>
                <a:cubicBezTo>
                  <a:pt x="18393" y="18548"/>
                  <a:pt x="18315" y="20077"/>
                  <a:pt x="18038" y="20346"/>
                </a:cubicBezTo>
                <a:cubicBezTo>
                  <a:pt x="17858" y="20521"/>
                  <a:pt x="17841" y="20511"/>
                  <a:pt x="17665" y="20108"/>
                </a:cubicBezTo>
                <a:cubicBezTo>
                  <a:pt x="17519" y="19775"/>
                  <a:pt x="17507" y="19683"/>
                  <a:pt x="17507" y="18998"/>
                </a:cubicBezTo>
                <a:cubicBezTo>
                  <a:pt x="17507" y="18381"/>
                  <a:pt x="17524" y="18200"/>
                  <a:pt x="17622" y="17935"/>
                </a:cubicBezTo>
                <a:cubicBezTo>
                  <a:pt x="17699" y="17723"/>
                  <a:pt x="17796" y="17617"/>
                  <a:pt x="17891" y="17614"/>
                </a:cubicBezTo>
                <a:close/>
                <a:moveTo>
                  <a:pt x="12254" y="17797"/>
                </a:moveTo>
                <a:cubicBezTo>
                  <a:pt x="12375" y="17794"/>
                  <a:pt x="12419" y="17825"/>
                  <a:pt x="12480" y="17971"/>
                </a:cubicBezTo>
                <a:cubicBezTo>
                  <a:pt x="12604" y="18265"/>
                  <a:pt x="12642" y="18528"/>
                  <a:pt x="12628" y="18962"/>
                </a:cubicBezTo>
                <a:cubicBezTo>
                  <a:pt x="12617" y="19297"/>
                  <a:pt x="12601" y="19389"/>
                  <a:pt x="12505" y="19631"/>
                </a:cubicBezTo>
                <a:cubicBezTo>
                  <a:pt x="12355" y="20012"/>
                  <a:pt x="12222" y="20052"/>
                  <a:pt x="12021" y="19778"/>
                </a:cubicBezTo>
                <a:cubicBezTo>
                  <a:pt x="11963" y="19698"/>
                  <a:pt x="11960" y="19642"/>
                  <a:pt x="11960" y="18870"/>
                </a:cubicBezTo>
                <a:cubicBezTo>
                  <a:pt x="11960" y="18062"/>
                  <a:pt x="11959" y="18047"/>
                  <a:pt x="12032" y="17925"/>
                </a:cubicBezTo>
                <a:cubicBezTo>
                  <a:pt x="12077" y="17850"/>
                  <a:pt x="12163" y="17799"/>
                  <a:pt x="12254" y="17797"/>
                </a:cubicBezTo>
                <a:close/>
                <a:moveTo>
                  <a:pt x="13705" y="18751"/>
                </a:moveTo>
                <a:cubicBezTo>
                  <a:pt x="13722" y="18744"/>
                  <a:pt x="13738" y="18745"/>
                  <a:pt x="13748" y="18751"/>
                </a:cubicBezTo>
                <a:cubicBezTo>
                  <a:pt x="13778" y="18767"/>
                  <a:pt x="13778" y="18866"/>
                  <a:pt x="13784" y="19237"/>
                </a:cubicBezTo>
                <a:cubicBezTo>
                  <a:pt x="13791" y="19671"/>
                  <a:pt x="13786" y="19765"/>
                  <a:pt x="13737" y="19878"/>
                </a:cubicBezTo>
                <a:cubicBezTo>
                  <a:pt x="13705" y="19952"/>
                  <a:pt x="13618" y="20025"/>
                  <a:pt x="13543" y="20043"/>
                </a:cubicBezTo>
                <a:cubicBezTo>
                  <a:pt x="13433" y="20070"/>
                  <a:pt x="13400" y="20046"/>
                  <a:pt x="13356" y="19924"/>
                </a:cubicBezTo>
                <a:cubicBezTo>
                  <a:pt x="13284" y="19722"/>
                  <a:pt x="13290" y="19438"/>
                  <a:pt x="13371" y="19218"/>
                </a:cubicBezTo>
                <a:cubicBezTo>
                  <a:pt x="13449" y="19006"/>
                  <a:pt x="13604" y="18787"/>
                  <a:pt x="13705" y="18751"/>
                </a:cubicBezTo>
                <a:close/>
                <a:moveTo>
                  <a:pt x="15604" y="19924"/>
                </a:moveTo>
                <a:cubicBezTo>
                  <a:pt x="15535" y="19899"/>
                  <a:pt x="15493" y="20059"/>
                  <a:pt x="15521" y="20245"/>
                </a:cubicBezTo>
                <a:cubicBezTo>
                  <a:pt x="15532" y="20313"/>
                  <a:pt x="15566" y="20341"/>
                  <a:pt x="15604" y="20328"/>
                </a:cubicBezTo>
                <a:cubicBezTo>
                  <a:pt x="15651" y="20311"/>
                  <a:pt x="15665" y="20258"/>
                  <a:pt x="15665" y="20126"/>
                </a:cubicBezTo>
                <a:cubicBezTo>
                  <a:pt x="15665" y="19994"/>
                  <a:pt x="15651" y="19941"/>
                  <a:pt x="15604" y="19924"/>
                </a:cubicBezTo>
                <a:close/>
              </a:path>
            </a:pathLst>
          </a:custGeom>
          <a:ln w="12700">
            <a:miter lim="400000"/>
          </a:ln>
        </p:spPr>
      </p:pic>
      <p:pic>
        <p:nvPicPr>
          <p:cNvPr id="237" name="Captura de pantalla 2016-05-18 a las 1.04.36 p.m..png"/>
          <p:cNvPicPr>
            <a:picLocks noChangeAspect="1"/>
          </p:cNvPicPr>
          <p:nvPr/>
        </p:nvPicPr>
        <p:blipFill>
          <a:blip r:embed="rId13">
            <a:extLst/>
          </a:blip>
          <a:srcRect l="2119" t="7752" r="5848" b="5919"/>
          <a:stretch>
            <a:fillRect/>
          </a:stretch>
        </p:blipFill>
        <p:spPr>
          <a:xfrm>
            <a:off x="5467037" y="6541813"/>
            <a:ext cx="1488437" cy="1376982"/>
          </a:xfrm>
          <a:custGeom>
            <a:avLst/>
            <a:gdLst/>
            <a:ahLst/>
            <a:cxnLst>
              <a:cxn ang="0">
                <a:pos x="wd2" y="hd2"/>
              </a:cxn>
              <a:cxn ang="5400000">
                <a:pos x="wd2" y="hd2"/>
              </a:cxn>
              <a:cxn ang="10800000">
                <a:pos x="wd2" y="hd2"/>
              </a:cxn>
              <a:cxn ang="16200000">
                <a:pos x="wd2" y="hd2"/>
              </a:cxn>
            </a:cxnLst>
            <a:rect l="0" t="0" r="r" b="b"/>
            <a:pathLst>
              <a:path w="21510" h="21565" fill="norm" stroke="1" extrusionOk="0">
                <a:moveTo>
                  <a:pt x="16279" y="1"/>
                </a:moveTo>
                <a:cubicBezTo>
                  <a:pt x="15080" y="33"/>
                  <a:pt x="13987" y="752"/>
                  <a:pt x="13389" y="1990"/>
                </a:cubicBezTo>
                <a:cubicBezTo>
                  <a:pt x="12912" y="2975"/>
                  <a:pt x="12785" y="4020"/>
                  <a:pt x="13022" y="5066"/>
                </a:cubicBezTo>
                <a:cubicBezTo>
                  <a:pt x="13331" y="6429"/>
                  <a:pt x="14139" y="7424"/>
                  <a:pt x="15310" y="7894"/>
                </a:cubicBezTo>
                <a:cubicBezTo>
                  <a:pt x="15616" y="8017"/>
                  <a:pt x="15826" y="8037"/>
                  <a:pt x="16457" y="8019"/>
                </a:cubicBezTo>
                <a:cubicBezTo>
                  <a:pt x="17191" y="7997"/>
                  <a:pt x="17254" y="7982"/>
                  <a:pt x="17788" y="7702"/>
                </a:cubicBezTo>
                <a:cubicBezTo>
                  <a:pt x="18904" y="7115"/>
                  <a:pt x="19676" y="5986"/>
                  <a:pt x="19898" y="4613"/>
                </a:cubicBezTo>
                <a:cubicBezTo>
                  <a:pt x="20209" y="2695"/>
                  <a:pt x="19192" y="823"/>
                  <a:pt x="17501" y="206"/>
                </a:cubicBezTo>
                <a:cubicBezTo>
                  <a:pt x="17094" y="57"/>
                  <a:pt x="16679" y="-10"/>
                  <a:pt x="16279" y="1"/>
                </a:cubicBezTo>
                <a:close/>
                <a:moveTo>
                  <a:pt x="6168" y="597"/>
                </a:moveTo>
                <a:cubicBezTo>
                  <a:pt x="5984" y="569"/>
                  <a:pt x="5791" y="592"/>
                  <a:pt x="5663" y="666"/>
                </a:cubicBezTo>
                <a:cubicBezTo>
                  <a:pt x="5386" y="826"/>
                  <a:pt x="1147" y="4553"/>
                  <a:pt x="1046" y="4724"/>
                </a:cubicBezTo>
                <a:cubicBezTo>
                  <a:pt x="997" y="4808"/>
                  <a:pt x="942" y="5121"/>
                  <a:pt x="926" y="5414"/>
                </a:cubicBezTo>
                <a:lnTo>
                  <a:pt x="897" y="5943"/>
                </a:lnTo>
                <a:lnTo>
                  <a:pt x="1717" y="7049"/>
                </a:lnTo>
                <a:cubicBezTo>
                  <a:pt x="2169" y="7656"/>
                  <a:pt x="2626" y="8213"/>
                  <a:pt x="2727" y="8286"/>
                </a:cubicBezTo>
                <a:cubicBezTo>
                  <a:pt x="2842" y="8369"/>
                  <a:pt x="3046" y="8422"/>
                  <a:pt x="3272" y="8423"/>
                </a:cubicBezTo>
                <a:cubicBezTo>
                  <a:pt x="3682" y="8423"/>
                  <a:pt x="3743" y="8378"/>
                  <a:pt x="5061" y="7242"/>
                </a:cubicBezTo>
                <a:cubicBezTo>
                  <a:pt x="8448" y="4323"/>
                  <a:pt x="8186" y="4579"/>
                  <a:pt x="8307" y="4128"/>
                </a:cubicBezTo>
                <a:cubicBezTo>
                  <a:pt x="8449" y="3601"/>
                  <a:pt x="8448" y="3414"/>
                  <a:pt x="8296" y="3090"/>
                </a:cubicBezTo>
                <a:cubicBezTo>
                  <a:pt x="8159" y="2799"/>
                  <a:pt x="6921" y="1100"/>
                  <a:pt x="6638" y="815"/>
                </a:cubicBezTo>
                <a:cubicBezTo>
                  <a:pt x="6528" y="704"/>
                  <a:pt x="6353" y="626"/>
                  <a:pt x="6168" y="597"/>
                </a:cubicBezTo>
                <a:close/>
                <a:moveTo>
                  <a:pt x="2520" y="9137"/>
                </a:moveTo>
                <a:cubicBezTo>
                  <a:pt x="1643" y="9154"/>
                  <a:pt x="940" y="9198"/>
                  <a:pt x="450" y="9274"/>
                </a:cubicBezTo>
                <a:cubicBezTo>
                  <a:pt x="-63" y="9353"/>
                  <a:pt x="-90" y="9369"/>
                  <a:pt x="134" y="9423"/>
                </a:cubicBezTo>
                <a:cubicBezTo>
                  <a:pt x="270" y="9456"/>
                  <a:pt x="791" y="9501"/>
                  <a:pt x="1293" y="9529"/>
                </a:cubicBezTo>
                <a:cubicBezTo>
                  <a:pt x="1795" y="9557"/>
                  <a:pt x="2216" y="9592"/>
                  <a:pt x="2228" y="9604"/>
                </a:cubicBezTo>
                <a:cubicBezTo>
                  <a:pt x="2240" y="9615"/>
                  <a:pt x="2367" y="9613"/>
                  <a:pt x="2509" y="9597"/>
                </a:cubicBezTo>
                <a:cubicBezTo>
                  <a:pt x="2651" y="9582"/>
                  <a:pt x="3907" y="9544"/>
                  <a:pt x="5296" y="9517"/>
                </a:cubicBezTo>
                <a:cubicBezTo>
                  <a:pt x="6686" y="9489"/>
                  <a:pt x="8058" y="9444"/>
                  <a:pt x="8347" y="9417"/>
                </a:cubicBezTo>
                <a:lnTo>
                  <a:pt x="8875" y="9367"/>
                </a:lnTo>
                <a:lnTo>
                  <a:pt x="8416" y="9311"/>
                </a:lnTo>
                <a:cubicBezTo>
                  <a:pt x="8165" y="9281"/>
                  <a:pt x="6920" y="9221"/>
                  <a:pt x="5646" y="9175"/>
                </a:cubicBezTo>
                <a:cubicBezTo>
                  <a:pt x="4452" y="9132"/>
                  <a:pt x="3398" y="9120"/>
                  <a:pt x="2520" y="9137"/>
                </a:cubicBezTo>
                <a:close/>
                <a:moveTo>
                  <a:pt x="14633" y="9156"/>
                </a:moveTo>
                <a:cubicBezTo>
                  <a:pt x="13678" y="9182"/>
                  <a:pt x="12960" y="9240"/>
                  <a:pt x="12632" y="9324"/>
                </a:cubicBezTo>
                <a:lnTo>
                  <a:pt x="12385" y="9386"/>
                </a:lnTo>
                <a:lnTo>
                  <a:pt x="12701" y="9436"/>
                </a:lnTo>
                <a:cubicBezTo>
                  <a:pt x="12874" y="9463"/>
                  <a:pt x="13128" y="9499"/>
                  <a:pt x="13263" y="9517"/>
                </a:cubicBezTo>
                <a:cubicBezTo>
                  <a:pt x="13615" y="9562"/>
                  <a:pt x="20202" y="9482"/>
                  <a:pt x="20914" y="9423"/>
                </a:cubicBezTo>
                <a:lnTo>
                  <a:pt x="21510" y="9374"/>
                </a:lnTo>
                <a:lnTo>
                  <a:pt x="21051" y="9318"/>
                </a:lnTo>
                <a:cubicBezTo>
                  <a:pt x="20800" y="9287"/>
                  <a:pt x="19443" y="9221"/>
                  <a:pt x="18034" y="9175"/>
                </a:cubicBezTo>
                <a:cubicBezTo>
                  <a:pt x="16779" y="9134"/>
                  <a:pt x="15588" y="9130"/>
                  <a:pt x="14633" y="9156"/>
                </a:cubicBezTo>
                <a:close/>
                <a:moveTo>
                  <a:pt x="3421" y="12003"/>
                </a:moveTo>
                <a:cubicBezTo>
                  <a:pt x="3298" y="12006"/>
                  <a:pt x="3160" y="12037"/>
                  <a:pt x="3065" y="12090"/>
                </a:cubicBezTo>
                <a:cubicBezTo>
                  <a:pt x="2979" y="12138"/>
                  <a:pt x="2862" y="12199"/>
                  <a:pt x="2807" y="12227"/>
                </a:cubicBezTo>
                <a:cubicBezTo>
                  <a:pt x="2701" y="12279"/>
                  <a:pt x="2630" y="12402"/>
                  <a:pt x="2561" y="12643"/>
                </a:cubicBezTo>
                <a:cubicBezTo>
                  <a:pt x="2521" y="12781"/>
                  <a:pt x="2512" y="12779"/>
                  <a:pt x="2348" y="12612"/>
                </a:cubicBezTo>
                <a:cubicBezTo>
                  <a:pt x="2188" y="12448"/>
                  <a:pt x="2138" y="12440"/>
                  <a:pt x="1551" y="12481"/>
                </a:cubicBezTo>
                <a:cubicBezTo>
                  <a:pt x="1003" y="12520"/>
                  <a:pt x="490" y="12674"/>
                  <a:pt x="490" y="12805"/>
                </a:cubicBezTo>
                <a:cubicBezTo>
                  <a:pt x="490" y="12826"/>
                  <a:pt x="624" y="12825"/>
                  <a:pt x="788" y="12798"/>
                </a:cubicBezTo>
                <a:cubicBezTo>
                  <a:pt x="1326" y="12710"/>
                  <a:pt x="1785" y="12703"/>
                  <a:pt x="1918" y="12780"/>
                </a:cubicBezTo>
                <a:cubicBezTo>
                  <a:pt x="2039" y="12850"/>
                  <a:pt x="2041" y="12864"/>
                  <a:pt x="1935" y="12979"/>
                </a:cubicBezTo>
                <a:cubicBezTo>
                  <a:pt x="1843" y="13079"/>
                  <a:pt x="1791" y="13082"/>
                  <a:pt x="1683" y="13010"/>
                </a:cubicBezTo>
                <a:cubicBezTo>
                  <a:pt x="1577" y="12938"/>
                  <a:pt x="1533" y="12946"/>
                  <a:pt x="1465" y="13035"/>
                </a:cubicBezTo>
                <a:cubicBezTo>
                  <a:pt x="1418" y="13095"/>
                  <a:pt x="1297" y="13140"/>
                  <a:pt x="1190" y="13140"/>
                </a:cubicBezTo>
                <a:cubicBezTo>
                  <a:pt x="979" y="13140"/>
                  <a:pt x="518" y="13546"/>
                  <a:pt x="588" y="13668"/>
                </a:cubicBezTo>
                <a:cubicBezTo>
                  <a:pt x="645" y="13769"/>
                  <a:pt x="808" y="13731"/>
                  <a:pt x="960" y="13581"/>
                </a:cubicBezTo>
                <a:cubicBezTo>
                  <a:pt x="1169" y="13376"/>
                  <a:pt x="1633" y="13225"/>
                  <a:pt x="1781" y="13314"/>
                </a:cubicBezTo>
                <a:cubicBezTo>
                  <a:pt x="1897" y="13385"/>
                  <a:pt x="1895" y="13400"/>
                  <a:pt x="1723" y="13550"/>
                </a:cubicBezTo>
                <a:cubicBezTo>
                  <a:pt x="1607" y="13652"/>
                  <a:pt x="1520" y="13822"/>
                  <a:pt x="1494" y="13998"/>
                </a:cubicBezTo>
                <a:cubicBezTo>
                  <a:pt x="1446" y="14322"/>
                  <a:pt x="1508" y="14663"/>
                  <a:pt x="1614" y="14663"/>
                </a:cubicBezTo>
                <a:cubicBezTo>
                  <a:pt x="1654" y="14663"/>
                  <a:pt x="1674" y="14641"/>
                  <a:pt x="1654" y="14607"/>
                </a:cubicBezTo>
                <a:cubicBezTo>
                  <a:pt x="1635" y="14573"/>
                  <a:pt x="1653" y="14394"/>
                  <a:pt x="1694" y="14215"/>
                </a:cubicBezTo>
                <a:cubicBezTo>
                  <a:pt x="1755" y="13955"/>
                  <a:pt x="1843" y="13831"/>
                  <a:pt x="2148" y="13581"/>
                </a:cubicBezTo>
                <a:cubicBezTo>
                  <a:pt x="2357" y="13410"/>
                  <a:pt x="2554" y="13301"/>
                  <a:pt x="2583" y="13339"/>
                </a:cubicBezTo>
                <a:cubicBezTo>
                  <a:pt x="2794" y="13613"/>
                  <a:pt x="3082" y="14820"/>
                  <a:pt x="3082" y="15415"/>
                </a:cubicBezTo>
                <a:cubicBezTo>
                  <a:pt x="3082" y="15730"/>
                  <a:pt x="3054" y="15796"/>
                  <a:pt x="2847" y="15974"/>
                </a:cubicBezTo>
                <a:cubicBezTo>
                  <a:pt x="2458" y="16312"/>
                  <a:pt x="1745" y="18021"/>
                  <a:pt x="1568" y="19045"/>
                </a:cubicBezTo>
                <a:cubicBezTo>
                  <a:pt x="1526" y="19289"/>
                  <a:pt x="1541" y="19308"/>
                  <a:pt x="1867" y="19486"/>
                </a:cubicBezTo>
                <a:cubicBezTo>
                  <a:pt x="2167" y="19651"/>
                  <a:pt x="2853" y="19862"/>
                  <a:pt x="3363" y="19946"/>
                </a:cubicBezTo>
                <a:cubicBezTo>
                  <a:pt x="3773" y="20013"/>
                  <a:pt x="4784" y="19988"/>
                  <a:pt x="5468" y="19890"/>
                </a:cubicBezTo>
                <a:cubicBezTo>
                  <a:pt x="5873" y="19832"/>
                  <a:pt x="6228" y="19798"/>
                  <a:pt x="6254" y="19816"/>
                </a:cubicBezTo>
                <a:cubicBezTo>
                  <a:pt x="6281" y="19833"/>
                  <a:pt x="6322" y="19815"/>
                  <a:pt x="6346" y="19772"/>
                </a:cubicBezTo>
                <a:cubicBezTo>
                  <a:pt x="6370" y="19729"/>
                  <a:pt x="6447" y="19691"/>
                  <a:pt x="6512" y="19691"/>
                </a:cubicBezTo>
                <a:cubicBezTo>
                  <a:pt x="6577" y="19691"/>
                  <a:pt x="6749" y="19655"/>
                  <a:pt x="6896" y="19610"/>
                </a:cubicBezTo>
                <a:lnTo>
                  <a:pt x="7166" y="19530"/>
                </a:lnTo>
                <a:lnTo>
                  <a:pt x="7132" y="19138"/>
                </a:lnTo>
                <a:cubicBezTo>
                  <a:pt x="7115" y="18921"/>
                  <a:pt x="7088" y="18691"/>
                  <a:pt x="7068" y="18628"/>
                </a:cubicBezTo>
                <a:cubicBezTo>
                  <a:pt x="7049" y="18566"/>
                  <a:pt x="6914" y="18099"/>
                  <a:pt x="6770" y="17597"/>
                </a:cubicBezTo>
                <a:lnTo>
                  <a:pt x="6506" y="16683"/>
                </a:lnTo>
                <a:lnTo>
                  <a:pt x="5979" y="16124"/>
                </a:lnTo>
                <a:lnTo>
                  <a:pt x="5451" y="15570"/>
                </a:lnTo>
                <a:lnTo>
                  <a:pt x="5537" y="15135"/>
                </a:lnTo>
                <a:cubicBezTo>
                  <a:pt x="5585" y="14898"/>
                  <a:pt x="5669" y="14594"/>
                  <a:pt x="5721" y="14458"/>
                </a:cubicBezTo>
                <a:cubicBezTo>
                  <a:pt x="5808" y="14227"/>
                  <a:pt x="5830" y="14214"/>
                  <a:pt x="6013" y="14290"/>
                </a:cubicBezTo>
                <a:cubicBezTo>
                  <a:pt x="6292" y="14405"/>
                  <a:pt x="6438" y="14570"/>
                  <a:pt x="6489" y="14825"/>
                </a:cubicBezTo>
                <a:cubicBezTo>
                  <a:pt x="6550" y="15125"/>
                  <a:pt x="6661" y="15106"/>
                  <a:pt x="6661" y="14793"/>
                </a:cubicBezTo>
                <a:cubicBezTo>
                  <a:pt x="6661" y="14636"/>
                  <a:pt x="6609" y="14486"/>
                  <a:pt x="6524" y="14402"/>
                </a:cubicBezTo>
                <a:cubicBezTo>
                  <a:pt x="6218" y="14102"/>
                  <a:pt x="6618" y="14083"/>
                  <a:pt x="7068" y="14377"/>
                </a:cubicBezTo>
                <a:cubicBezTo>
                  <a:pt x="7263" y="14504"/>
                  <a:pt x="7298" y="14509"/>
                  <a:pt x="7298" y="14408"/>
                </a:cubicBezTo>
                <a:cubicBezTo>
                  <a:pt x="7298" y="14228"/>
                  <a:pt x="7019" y="14065"/>
                  <a:pt x="6592" y="13998"/>
                </a:cubicBezTo>
                <a:cubicBezTo>
                  <a:pt x="6382" y="13965"/>
                  <a:pt x="6215" y="13909"/>
                  <a:pt x="6225" y="13867"/>
                </a:cubicBezTo>
                <a:cubicBezTo>
                  <a:pt x="6258" y="13738"/>
                  <a:pt x="6558" y="13695"/>
                  <a:pt x="6948" y="13762"/>
                </a:cubicBezTo>
                <a:cubicBezTo>
                  <a:pt x="7154" y="13797"/>
                  <a:pt x="7334" y="13809"/>
                  <a:pt x="7350" y="13793"/>
                </a:cubicBezTo>
                <a:cubicBezTo>
                  <a:pt x="7415" y="13721"/>
                  <a:pt x="7055" y="13594"/>
                  <a:pt x="6667" y="13550"/>
                </a:cubicBezTo>
                <a:cubicBezTo>
                  <a:pt x="6340" y="13513"/>
                  <a:pt x="6212" y="13529"/>
                  <a:pt x="6076" y="13625"/>
                </a:cubicBezTo>
                <a:cubicBezTo>
                  <a:pt x="5907" y="13745"/>
                  <a:pt x="5896" y="13742"/>
                  <a:pt x="5778" y="13526"/>
                </a:cubicBezTo>
                <a:cubicBezTo>
                  <a:pt x="5711" y="13403"/>
                  <a:pt x="5635" y="13320"/>
                  <a:pt x="5606" y="13339"/>
                </a:cubicBezTo>
                <a:cubicBezTo>
                  <a:pt x="5577" y="13358"/>
                  <a:pt x="5533" y="13338"/>
                  <a:pt x="5508" y="13296"/>
                </a:cubicBezTo>
                <a:cubicBezTo>
                  <a:pt x="5484" y="13253"/>
                  <a:pt x="5366" y="13221"/>
                  <a:pt x="5250" y="13221"/>
                </a:cubicBezTo>
                <a:cubicBezTo>
                  <a:pt x="5009" y="13221"/>
                  <a:pt x="5041" y="13341"/>
                  <a:pt x="5308" y="13451"/>
                </a:cubicBezTo>
                <a:cubicBezTo>
                  <a:pt x="5490" y="13526"/>
                  <a:pt x="5471" y="13675"/>
                  <a:pt x="5279" y="13675"/>
                </a:cubicBezTo>
                <a:cubicBezTo>
                  <a:pt x="5154" y="13675"/>
                  <a:pt x="4912" y="13890"/>
                  <a:pt x="4912" y="13998"/>
                </a:cubicBezTo>
                <a:cubicBezTo>
                  <a:pt x="4912" y="14036"/>
                  <a:pt x="4940" y="14044"/>
                  <a:pt x="4981" y="14017"/>
                </a:cubicBezTo>
                <a:cubicBezTo>
                  <a:pt x="5021" y="13989"/>
                  <a:pt x="5109" y="13985"/>
                  <a:pt x="5170" y="14010"/>
                </a:cubicBezTo>
                <a:cubicBezTo>
                  <a:pt x="5271" y="14053"/>
                  <a:pt x="5268" y="14072"/>
                  <a:pt x="5164" y="14197"/>
                </a:cubicBezTo>
                <a:cubicBezTo>
                  <a:pt x="5102" y="14272"/>
                  <a:pt x="5030" y="14452"/>
                  <a:pt x="5004" y="14595"/>
                </a:cubicBezTo>
                <a:lnTo>
                  <a:pt x="4958" y="14849"/>
                </a:lnTo>
                <a:lnTo>
                  <a:pt x="5227" y="14564"/>
                </a:lnTo>
                <a:cubicBezTo>
                  <a:pt x="5569" y="14204"/>
                  <a:pt x="5654" y="14287"/>
                  <a:pt x="5503" y="14825"/>
                </a:cubicBezTo>
                <a:cubicBezTo>
                  <a:pt x="5305" y="15527"/>
                  <a:pt x="5270" y="15604"/>
                  <a:pt x="5136" y="15539"/>
                </a:cubicBezTo>
                <a:cubicBezTo>
                  <a:pt x="4933" y="15442"/>
                  <a:pt x="3968" y="15408"/>
                  <a:pt x="3696" y="15490"/>
                </a:cubicBezTo>
                <a:cubicBezTo>
                  <a:pt x="3368" y="15588"/>
                  <a:pt x="3325" y="15531"/>
                  <a:pt x="3191" y="14812"/>
                </a:cubicBezTo>
                <a:cubicBezTo>
                  <a:pt x="3133" y="14502"/>
                  <a:pt x="3049" y="14101"/>
                  <a:pt x="3002" y="13923"/>
                </a:cubicBezTo>
                <a:cubicBezTo>
                  <a:pt x="2866" y="13409"/>
                  <a:pt x="3007" y="13356"/>
                  <a:pt x="3375" y="13780"/>
                </a:cubicBezTo>
                <a:cubicBezTo>
                  <a:pt x="3716" y="14173"/>
                  <a:pt x="3813" y="14130"/>
                  <a:pt x="3667" y="13650"/>
                </a:cubicBezTo>
                <a:cubicBezTo>
                  <a:pt x="3588" y="13390"/>
                  <a:pt x="3513" y="13302"/>
                  <a:pt x="3289" y="13196"/>
                </a:cubicBezTo>
                <a:cubicBezTo>
                  <a:pt x="3136" y="13124"/>
                  <a:pt x="3014" y="13037"/>
                  <a:pt x="3014" y="12997"/>
                </a:cubicBezTo>
                <a:cubicBezTo>
                  <a:pt x="3014" y="12855"/>
                  <a:pt x="3156" y="12833"/>
                  <a:pt x="3381" y="12941"/>
                </a:cubicBezTo>
                <a:cubicBezTo>
                  <a:pt x="3906" y="13194"/>
                  <a:pt x="3975" y="13164"/>
                  <a:pt x="3679" y="12817"/>
                </a:cubicBezTo>
                <a:cubicBezTo>
                  <a:pt x="3564" y="12682"/>
                  <a:pt x="3426" y="12612"/>
                  <a:pt x="3295" y="12612"/>
                </a:cubicBezTo>
                <a:cubicBezTo>
                  <a:pt x="3056" y="12612"/>
                  <a:pt x="2950" y="12479"/>
                  <a:pt x="3134" y="12413"/>
                </a:cubicBezTo>
                <a:cubicBezTo>
                  <a:pt x="3470" y="12292"/>
                  <a:pt x="3716" y="12136"/>
                  <a:pt x="3679" y="12071"/>
                </a:cubicBezTo>
                <a:cubicBezTo>
                  <a:pt x="3651" y="12021"/>
                  <a:pt x="3543" y="12000"/>
                  <a:pt x="3421" y="12003"/>
                </a:cubicBezTo>
                <a:close/>
                <a:moveTo>
                  <a:pt x="16302" y="13196"/>
                </a:moveTo>
                <a:cubicBezTo>
                  <a:pt x="16092" y="13192"/>
                  <a:pt x="15872" y="13211"/>
                  <a:pt x="15637" y="13246"/>
                </a:cubicBezTo>
                <a:cubicBezTo>
                  <a:pt x="14977" y="13344"/>
                  <a:pt x="14981" y="13329"/>
                  <a:pt x="15339" y="14508"/>
                </a:cubicBezTo>
                <a:cubicBezTo>
                  <a:pt x="15642" y="15506"/>
                  <a:pt x="15649" y="15538"/>
                  <a:pt x="15522" y="15676"/>
                </a:cubicBezTo>
                <a:cubicBezTo>
                  <a:pt x="15395" y="15814"/>
                  <a:pt x="15374" y="15810"/>
                  <a:pt x="14714" y="15440"/>
                </a:cubicBezTo>
                <a:cubicBezTo>
                  <a:pt x="14337" y="15229"/>
                  <a:pt x="14032" y="15098"/>
                  <a:pt x="14031" y="15148"/>
                </a:cubicBezTo>
                <a:cubicBezTo>
                  <a:pt x="14030" y="15197"/>
                  <a:pt x="13968" y="15372"/>
                  <a:pt x="13894" y="15539"/>
                </a:cubicBezTo>
                <a:cubicBezTo>
                  <a:pt x="13819" y="15707"/>
                  <a:pt x="13757" y="15890"/>
                  <a:pt x="13756" y="15943"/>
                </a:cubicBezTo>
                <a:cubicBezTo>
                  <a:pt x="13755" y="15997"/>
                  <a:pt x="13705" y="16062"/>
                  <a:pt x="13647" y="16086"/>
                </a:cubicBezTo>
                <a:cubicBezTo>
                  <a:pt x="13587" y="16111"/>
                  <a:pt x="13544" y="16225"/>
                  <a:pt x="13544" y="16347"/>
                </a:cubicBezTo>
                <a:cubicBezTo>
                  <a:pt x="13544" y="16466"/>
                  <a:pt x="13499" y="16587"/>
                  <a:pt x="13446" y="16621"/>
                </a:cubicBezTo>
                <a:cubicBezTo>
                  <a:pt x="13393" y="16654"/>
                  <a:pt x="13355" y="16771"/>
                  <a:pt x="13360" y="16876"/>
                </a:cubicBezTo>
                <a:cubicBezTo>
                  <a:pt x="13366" y="17000"/>
                  <a:pt x="13331" y="17058"/>
                  <a:pt x="13268" y="17043"/>
                </a:cubicBezTo>
                <a:cubicBezTo>
                  <a:pt x="13042" y="16991"/>
                  <a:pt x="13392" y="18052"/>
                  <a:pt x="13773" y="18579"/>
                </a:cubicBezTo>
                <a:cubicBezTo>
                  <a:pt x="14187" y="19150"/>
                  <a:pt x="14718" y="19540"/>
                  <a:pt x="15362" y="19741"/>
                </a:cubicBezTo>
                <a:cubicBezTo>
                  <a:pt x="15578" y="19809"/>
                  <a:pt x="15901" y="19823"/>
                  <a:pt x="16348" y="19797"/>
                </a:cubicBezTo>
                <a:cubicBezTo>
                  <a:pt x="16715" y="19775"/>
                  <a:pt x="17146" y="19764"/>
                  <a:pt x="17306" y="19766"/>
                </a:cubicBezTo>
                <a:cubicBezTo>
                  <a:pt x="17631" y="19770"/>
                  <a:pt x="17930" y="19565"/>
                  <a:pt x="17931" y="19337"/>
                </a:cubicBezTo>
                <a:cubicBezTo>
                  <a:pt x="17931" y="19260"/>
                  <a:pt x="17965" y="19200"/>
                  <a:pt x="18011" y="19200"/>
                </a:cubicBezTo>
                <a:cubicBezTo>
                  <a:pt x="18058" y="19200"/>
                  <a:pt x="18135" y="19153"/>
                  <a:pt x="18184" y="19101"/>
                </a:cubicBezTo>
                <a:cubicBezTo>
                  <a:pt x="18313" y="18960"/>
                  <a:pt x="18379" y="18984"/>
                  <a:pt x="18453" y="19194"/>
                </a:cubicBezTo>
                <a:cubicBezTo>
                  <a:pt x="18566" y="19517"/>
                  <a:pt x="19144" y="19552"/>
                  <a:pt x="19296" y="19244"/>
                </a:cubicBezTo>
                <a:cubicBezTo>
                  <a:pt x="19447" y="18939"/>
                  <a:pt x="19318" y="16119"/>
                  <a:pt x="19124" y="15446"/>
                </a:cubicBezTo>
                <a:cubicBezTo>
                  <a:pt x="18950" y="14840"/>
                  <a:pt x="18479" y="14153"/>
                  <a:pt x="17994" y="13793"/>
                </a:cubicBezTo>
                <a:cubicBezTo>
                  <a:pt x="17470" y="13404"/>
                  <a:pt x="16934" y="13208"/>
                  <a:pt x="16302" y="13196"/>
                </a:cubicBezTo>
                <a:close/>
                <a:moveTo>
                  <a:pt x="5187" y="21171"/>
                </a:moveTo>
                <a:cubicBezTo>
                  <a:pt x="2614" y="21121"/>
                  <a:pt x="744" y="21202"/>
                  <a:pt x="496" y="21376"/>
                </a:cubicBezTo>
                <a:cubicBezTo>
                  <a:pt x="408" y="21437"/>
                  <a:pt x="430" y="21443"/>
                  <a:pt x="599" y="21413"/>
                </a:cubicBezTo>
                <a:cubicBezTo>
                  <a:pt x="719" y="21391"/>
                  <a:pt x="845" y="21407"/>
                  <a:pt x="880" y="21444"/>
                </a:cubicBezTo>
                <a:cubicBezTo>
                  <a:pt x="915" y="21481"/>
                  <a:pt x="1166" y="21525"/>
                  <a:pt x="1436" y="21543"/>
                </a:cubicBezTo>
                <a:cubicBezTo>
                  <a:pt x="1926" y="21576"/>
                  <a:pt x="7599" y="21518"/>
                  <a:pt x="8066" y="21475"/>
                </a:cubicBezTo>
                <a:cubicBezTo>
                  <a:pt x="8202" y="21463"/>
                  <a:pt x="8551" y="21455"/>
                  <a:pt x="8841" y="21450"/>
                </a:cubicBezTo>
                <a:cubicBezTo>
                  <a:pt x="9164" y="21445"/>
                  <a:pt x="9324" y="21415"/>
                  <a:pt x="9259" y="21376"/>
                </a:cubicBezTo>
                <a:cubicBezTo>
                  <a:pt x="9100" y="21279"/>
                  <a:pt x="8009" y="21225"/>
                  <a:pt x="5187" y="21171"/>
                </a:cubicBezTo>
                <a:close/>
                <a:moveTo>
                  <a:pt x="17931" y="21177"/>
                </a:moveTo>
                <a:cubicBezTo>
                  <a:pt x="16242" y="21142"/>
                  <a:pt x="14365" y="21145"/>
                  <a:pt x="13612" y="21208"/>
                </a:cubicBezTo>
                <a:cubicBezTo>
                  <a:pt x="12130" y="21332"/>
                  <a:pt x="12096" y="21421"/>
                  <a:pt x="13475" y="21550"/>
                </a:cubicBezTo>
                <a:cubicBezTo>
                  <a:pt x="13906" y="21590"/>
                  <a:pt x="18447" y="21541"/>
                  <a:pt x="19789" y="21481"/>
                </a:cubicBezTo>
                <a:cubicBezTo>
                  <a:pt x="21141" y="21421"/>
                  <a:pt x="21120" y="21422"/>
                  <a:pt x="21120" y="21363"/>
                </a:cubicBezTo>
                <a:cubicBezTo>
                  <a:pt x="21120" y="21285"/>
                  <a:pt x="19621" y="21211"/>
                  <a:pt x="17931" y="21177"/>
                </a:cubicBezTo>
                <a:close/>
              </a:path>
            </a:pathLst>
          </a:custGeom>
          <a:ln w="12700">
            <a:miter lim="400000"/>
          </a:ln>
        </p:spPr>
      </p:pic>
      <p:pic>
        <p:nvPicPr>
          <p:cNvPr id="238" name="Captura de pantalla 2016-05-18 a las 3.45.43 p.m..png"/>
          <p:cNvPicPr>
            <a:picLocks noChangeAspect="1"/>
          </p:cNvPicPr>
          <p:nvPr/>
        </p:nvPicPr>
        <p:blipFill>
          <a:blip r:embed="rId14">
            <a:extLst/>
          </a:blip>
          <a:srcRect l="10884" t="6382" r="5992" b="3772"/>
          <a:stretch>
            <a:fillRect/>
          </a:stretch>
        </p:blipFill>
        <p:spPr>
          <a:xfrm>
            <a:off x="10069718" y="6367118"/>
            <a:ext cx="1633513" cy="1692800"/>
          </a:xfrm>
          <a:custGeom>
            <a:avLst/>
            <a:gdLst/>
            <a:ahLst/>
            <a:cxnLst>
              <a:cxn ang="0">
                <a:pos x="wd2" y="hd2"/>
              </a:cxn>
              <a:cxn ang="5400000">
                <a:pos x="wd2" y="hd2"/>
              </a:cxn>
              <a:cxn ang="10800000">
                <a:pos x="wd2" y="hd2"/>
              </a:cxn>
              <a:cxn ang="16200000">
                <a:pos x="wd2" y="hd2"/>
              </a:cxn>
            </a:cxnLst>
            <a:rect l="0" t="0" r="r" b="b"/>
            <a:pathLst>
              <a:path w="20988" h="21586" fill="norm" stroke="1" extrusionOk="0">
                <a:moveTo>
                  <a:pt x="6226" y="0"/>
                </a:moveTo>
                <a:cubicBezTo>
                  <a:pt x="5537" y="0"/>
                  <a:pt x="5306" y="415"/>
                  <a:pt x="4839" y="2480"/>
                </a:cubicBezTo>
                <a:cubicBezTo>
                  <a:pt x="4586" y="3600"/>
                  <a:pt x="4314" y="4612"/>
                  <a:pt x="4237" y="4732"/>
                </a:cubicBezTo>
                <a:cubicBezTo>
                  <a:pt x="4106" y="4936"/>
                  <a:pt x="1319" y="6306"/>
                  <a:pt x="1035" y="6306"/>
                </a:cubicBezTo>
                <a:cubicBezTo>
                  <a:pt x="963" y="6306"/>
                  <a:pt x="703" y="6466"/>
                  <a:pt x="454" y="6660"/>
                </a:cubicBezTo>
                <a:cubicBezTo>
                  <a:pt x="133" y="6910"/>
                  <a:pt x="0" y="7169"/>
                  <a:pt x="0" y="7556"/>
                </a:cubicBezTo>
                <a:cubicBezTo>
                  <a:pt x="0" y="8162"/>
                  <a:pt x="128" y="8375"/>
                  <a:pt x="1647" y="10243"/>
                </a:cubicBezTo>
                <a:lnTo>
                  <a:pt x="2708" y="11544"/>
                </a:lnTo>
                <a:lnTo>
                  <a:pt x="2305" y="13310"/>
                </a:lnTo>
                <a:cubicBezTo>
                  <a:pt x="2085" y="14282"/>
                  <a:pt x="1901" y="15364"/>
                  <a:pt x="1897" y="15709"/>
                </a:cubicBezTo>
                <a:cubicBezTo>
                  <a:pt x="1883" y="16773"/>
                  <a:pt x="2123" y="16868"/>
                  <a:pt x="4722" y="16868"/>
                </a:cubicBezTo>
                <a:lnTo>
                  <a:pt x="7011" y="16868"/>
                </a:lnTo>
                <a:lnTo>
                  <a:pt x="8098" y="18239"/>
                </a:lnTo>
                <a:cubicBezTo>
                  <a:pt x="8697" y="18992"/>
                  <a:pt x="9189" y="19702"/>
                  <a:pt x="9189" y="19813"/>
                </a:cubicBezTo>
                <a:cubicBezTo>
                  <a:pt x="9189" y="19924"/>
                  <a:pt x="8878" y="20067"/>
                  <a:pt x="8500" y="20132"/>
                </a:cubicBezTo>
                <a:cubicBezTo>
                  <a:pt x="6388" y="20496"/>
                  <a:pt x="6327" y="21025"/>
                  <a:pt x="8332" y="21534"/>
                </a:cubicBezTo>
                <a:cubicBezTo>
                  <a:pt x="8521" y="21582"/>
                  <a:pt x="9679" y="21600"/>
                  <a:pt x="10907" y="21574"/>
                </a:cubicBezTo>
                <a:cubicBezTo>
                  <a:pt x="12635" y="21538"/>
                  <a:pt x="13273" y="21462"/>
                  <a:pt x="13722" y="21230"/>
                </a:cubicBezTo>
                <a:cubicBezTo>
                  <a:pt x="14206" y="20980"/>
                  <a:pt x="14261" y="20891"/>
                  <a:pt x="14064" y="20709"/>
                </a:cubicBezTo>
                <a:cubicBezTo>
                  <a:pt x="13767" y="20435"/>
                  <a:pt x="12782" y="20106"/>
                  <a:pt x="12264" y="20106"/>
                </a:cubicBezTo>
                <a:cubicBezTo>
                  <a:pt x="12047" y="20106"/>
                  <a:pt x="11825" y="20035"/>
                  <a:pt x="11769" y="19945"/>
                </a:cubicBezTo>
                <a:cubicBezTo>
                  <a:pt x="11713" y="19854"/>
                  <a:pt x="12183" y="19125"/>
                  <a:pt x="12814" y="18325"/>
                </a:cubicBezTo>
                <a:lnTo>
                  <a:pt x="13967" y="16868"/>
                </a:lnTo>
                <a:lnTo>
                  <a:pt x="16216" y="16868"/>
                </a:lnTo>
                <a:cubicBezTo>
                  <a:pt x="17453" y="16866"/>
                  <a:pt x="18556" y="16807"/>
                  <a:pt x="18668" y="16736"/>
                </a:cubicBezTo>
                <a:cubicBezTo>
                  <a:pt x="19195" y="16404"/>
                  <a:pt x="19211" y="15761"/>
                  <a:pt x="18735" y="13674"/>
                </a:cubicBezTo>
                <a:lnTo>
                  <a:pt x="18260" y="11609"/>
                </a:lnTo>
                <a:lnTo>
                  <a:pt x="19525" y="10041"/>
                </a:lnTo>
                <a:cubicBezTo>
                  <a:pt x="21600" y="7463"/>
                  <a:pt x="21562" y="7245"/>
                  <a:pt x="18806" y="5876"/>
                </a:cubicBezTo>
                <a:lnTo>
                  <a:pt x="16746" y="4853"/>
                </a:lnTo>
                <a:lnTo>
                  <a:pt x="16200" y="2647"/>
                </a:lnTo>
                <a:cubicBezTo>
                  <a:pt x="15652" y="431"/>
                  <a:pt x="15416" y="0"/>
                  <a:pt x="14742" y="0"/>
                </a:cubicBezTo>
                <a:cubicBezTo>
                  <a:pt x="14572" y="0"/>
                  <a:pt x="13614" y="382"/>
                  <a:pt x="12610" y="850"/>
                </a:cubicBezTo>
                <a:cubicBezTo>
                  <a:pt x="11606" y="1319"/>
                  <a:pt x="10648" y="1705"/>
                  <a:pt x="10484" y="1705"/>
                </a:cubicBezTo>
                <a:cubicBezTo>
                  <a:pt x="10320" y="1705"/>
                  <a:pt x="9364" y="1319"/>
                  <a:pt x="8363" y="850"/>
                </a:cubicBezTo>
                <a:cubicBezTo>
                  <a:pt x="7361" y="382"/>
                  <a:pt x="6402" y="0"/>
                  <a:pt x="6226" y="0"/>
                </a:cubicBezTo>
                <a:close/>
              </a:path>
            </a:pathLst>
          </a:custGeom>
          <a:ln w="12700">
            <a:miter lim="400000"/>
          </a:ln>
        </p:spPr>
      </p:pic>
      <p:pic>
        <p:nvPicPr>
          <p:cNvPr id="239" name="Captura de pantalla 2016-05-18 a las 9.26.28 p.m..png"/>
          <p:cNvPicPr>
            <a:picLocks noChangeAspect="1"/>
          </p:cNvPicPr>
          <p:nvPr/>
        </p:nvPicPr>
        <p:blipFill>
          <a:blip r:embed="rId15">
            <a:extLst/>
          </a:blip>
          <a:srcRect l="8880" t="37227" r="4454" b="14089"/>
          <a:stretch>
            <a:fillRect/>
          </a:stretch>
        </p:blipFill>
        <p:spPr>
          <a:xfrm>
            <a:off x="2473627" y="2126190"/>
            <a:ext cx="1741978" cy="496120"/>
          </a:xfrm>
          <a:custGeom>
            <a:avLst/>
            <a:gdLst/>
            <a:ahLst/>
            <a:cxnLst>
              <a:cxn ang="0">
                <a:pos x="wd2" y="hd2"/>
              </a:cxn>
              <a:cxn ang="5400000">
                <a:pos x="wd2" y="hd2"/>
              </a:cxn>
              <a:cxn ang="10800000">
                <a:pos x="wd2" y="hd2"/>
              </a:cxn>
              <a:cxn ang="16200000">
                <a:pos x="wd2" y="hd2"/>
              </a:cxn>
            </a:cxnLst>
            <a:rect l="0" t="0" r="r" b="b"/>
            <a:pathLst>
              <a:path w="21524" h="21188" fill="norm" stroke="1" extrusionOk="0">
                <a:moveTo>
                  <a:pt x="9847" y="1"/>
                </a:moveTo>
                <a:cubicBezTo>
                  <a:pt x="9497" y="-20"/>
                  <a:pt x="9134" y="264"/>
                  <a:pt x="8876" y="849"/>
                </a:cubicBezTo>
                <a:cubicBezTo>
                  <a:pt x="8793" y="1038"/>
                  <a:pt x="8676" y="1470"/>
                  <a:pt x="8611" y="1815"/>
                </a:cubicBezTo>
                <a:cubicBezTo>
                  <a:pt x="8500" y="2406"/>
                  <a:pt x="8409" y="3421"/>
                  <a:pt x="8454" y="3577"/>
                </a:cubicBezTo>
                <a:cubicBezTo>
                  <a:pt x="8466" y="3617"/>
                  <a:pt x="8631" y="3708"/>
                  <a:pt x="8822" y="3764"/>
                </a:cubicBezTo>
                <a:lnTo>
                  <a:pt x="9170" y="3849"/>
                </a:lnTo>
                <a:lnTo>
                  <a:pt x="9249" y="3272"/>
                </a:lnTo>
                <a:cubicBezTo>
                  <a:pt x="9401" y="2160"/>
                  <a:pt x="9836" y="1844"/>
                  <a:pt x="10067" y="2679"/>
                </a:cubicBezTo>
                <a:cubicBezTo>
                  <a:pt x="10176" y="3070"/>
                  <a:pt x="10192" y="3251"/>
                  <a:pt x="10180" y="3916"/>
                </a:cubicBezTo>
                <a:lnTo>
                  <a:pt x="10166" y="4679"/>
                </a:lnTo>
                <a:lnTo>
                  <a:pt x="9915" y="4815"/>
                </a:lnTo>
                <a:cubicBezTo>
                  <a:pt x="9006" y="5267"/>
                  <a:pt x="8688" y="5769"/>
                  <a:pt x="8474" y="7137"/>
                </a:cubicBezTo>
                <a:cubicBezTo>
                  <a:pt x="8365" y="7828"/>
                  <a:pt x="8341" y="8180"/>
                  <a:pt x="8341" y="9035"/>
                </a:cubicBezTo>
                <a:cubicBezTo>
                  <a:pt x="8341" y="10651"/>
                  <a:pt x="8523" y="11698"/>
                  <a:pt x="8891" y="12171"/>
                </a:cubicBezTo>
                <a:cubicBezTo>
                  <a:pt x="9164" y="12523"/>
                  <a:pt x="9673" y="12384"/>
                  <a:pt x="9920" y="11883"/>
                </a:cubicBezTo>
                <a:cubicBezTo>
                  <a:pt x="10030" y="11660"/>
                  <a:pt x="10157" y="11319"/>
                  <a:pt x="10205" y="11137"/>
                </a:cubicBezTo>
                <a:lnTo>
                  <a:pt x="10293" y="10815"/>
                </a:lnTo>
                <a:lnTo>
                  <a:pt x="10474" y="11510"/>
                </a:lnTo>
                <a:cubicBezTo>
                  <a:pt x="10587" y="11952"/>
                  <a:pt x="10692" y="12226"/>
                  <a:pt x="10754" y="12222"/>
                </a:cubicBezTo>
                <a:cubicBezTo>
                  <a:pt x="10809" y="12218"/>
                  <a:pt x="10969" y="11860"/>
                  <a:pt x="11107" y="11425"/>
                </a:cubicBezTo>
                <a:cubicBezTo>
                  <a:pt x="11344" y="10678"/>
                  <a:pt x="11355" y="10622"/>
                  <a:pt x="11293" y="10289"/>
                </a:cubicBezTo>
                <a:cubicBezTo>
                  <a:pt x="11069" y="9081"/>
                  <a:pt x="11063" y="8948"/>
                  <a:pt x="11063" y="5950"/>
                </a:cubicBezTo>
                <a:cubicBezTo>
                  <a:pt x="11063" y="2500"/>
                  <a:pt x="11010" y="1698"/>
                  <a:pt x="10749" y="950"/>
                </a:cubicBezTo>
                <a:cubicBezTo>
                  <a:pt x="10535" y="338"/>
                  <a:pt x="10197" y="22"/>
                  <a:pt x="9847" y="1"/>
                </a:cubicBezTo>
                <a:close/>
                <a:moveTo>
                  <a:pt x="1363" y="18"/>
                </a:moveTo>
                <a:cubicBezTo>
                  <a:pt x="1127" y="63"/>
                  <a:pt x="895" y="235"/>
                  <a:pt x="706" y="561"/>
                </a:cubicBezTo>
                <a:cubicBezTo>
                  <a:pt x="399" y="1092"/>
                  <a:pt x="162" y="2025"/>
                  <a:pt x="113" y="2933"/>
                </a:cubicBezTo>
                <a:cubicBezTo>
                  <a:pt x="95" y="3256"/>
                  <a:pt x="92" y="3558"/>
                  <a:pt x="103" y="3594"/>
                </a:cubicBezTo>
                <a:cubicBezTo>
                  <a:pt x="114" y="3631"/>
                  <a:pt x="290" y="3709"/>
                  <a:pt x="495" y="3764"/>
                </a:cubicBezTo>
                <a:cubicBezTo>
                  <a:pt x="832" y="3854"/>
                  <a:pt x="873" y="3827"/>
                  <a:pt x="873" y="3577"/>
                </a:cubicBezTo>
                <a:cubicBezTo>
                  <a:pt x="873" y="3425"/>
                  <a:pt x="939" y="3061"/>
                  <a:pt x="1025" y="2764"/>
                </a:cubicBezTo>
                <a:cubicBezTo>
                  <a:pt x="1158" y="2305"/>
                  <a:pt x="1216" y="2222"/>
                  <a:pt x="1398" y="2222"/>
                </a:cubicBezTo>
                <a:cubicBezTo>
                  <a:pt x="1653" y="2222"/>
                  <a:pt x="1812" y="2683"/>
                  <a:pt x="1859" y="3544"/>
                </a:cubicBezTo>
                <a:cubicBezTo>
                  <a:pt x="1916" y="4603"/>
                  <a:pt x="1896" y="4659"/>
                  <a:pt x="1442" y="4883"/>
                </a:cubicBezTo>
                <a:cubicBezTo>
                  <a:pt x="831" y="5183"/>
                  <a:pt x="573" y="5483"/>
                  <a:pt x="358" y="6154"/>
                </a:cubicBezTo>
                <a:cubicBezTo>
                  <a:pt x="103" y="6950"/>
                  <a:pt x="0" y="7775"/>
                  <a:pt x="0" y="9052"/>
                </a:cubicBezTo>
                <a:cubicBezTo>
                  <a:pt x="0" y="10707"/>
                  <a:pt x="170" y="11701"/>
                  <a:pt x="535" y="12171"/>
                </a:cubicBezTo>
                <a:cubicBezTo>
                  <a:pt x="930" y="12681"/>
                  <a:pt x="1560" y="12220"/>
                  <a:pt x="1829" y="11222"/>
                </a:cubicBezTo>
                <a:lnTo>
                  <a:pt x="1937" y="10815"/>
                </a:lnTo>
                <a:lnTo>
                  <a:pt x="2158" y="11611"/>
                </a:lnTo>
                <a:cubicBezTo>
                  <a:pt x="2406" y="12528"/>
                  <a:pt x="2394" y="12536"/>
                  <a:pt x="2771" y="11374"/>
                </a:cubicBezTo>
                <a:cubicBezTo>
                  <a:pt x="3020" y="10605"/>
                  <a:pt x="3022" y="10756"/>
                  <a:pt x="2810" y="9459"/>
                </a:cubicBezTo>
                <a:cubicBezTo>
                  <a:pt x="2746" y="9067"/>
                  <a:pt x="2726" y="8387"/>
                  <a:pt x="2707" y="5645"/>
                </a:cubicBezTo>
                <a:cubicBezTo>
                  <a:pt x="2681" y="1989"/>
                  <a:pt x="2660" y="1706"/>
                  <a:pt x="2383" y="900"/>
                </a:cubicBezTo>
                <a:cubicBezTo>
                  <a:pt x="2161" y="252"/>
                  <a:pt x="1758" y="-56"/>
                  <a:pt x="1363" y="18"/>
                </a:cubicBezTo>
                <a:close/>
                <a:moveTo>
                  <a:pt x="6816" y="86"/>
                </a:moveTo>
                <a:cubicBezTo>
                  <a:pt x="6565" y="113"/>
                  <a:pt x="6344" y="498"/>
                  <a:pt x="6154" y="1222"/>
                </a:cubicBezTo>
                <a:cubicBezTo>
                  <a:pt x="5970" y="1925"/>
                  <a:pt x="5951" y="1966"/>
                  <a:pt x="5904" y="1696"/>
                </a:cubicBezTo>
                <a:cubicBezTo>
                  <a:pt x="5705" y="544"/>
                  <a:pt x="5515" y="131"/>
                  <a:pt x="5164" y="120"/>
                </a:cubicBezTo>
                <a:cubicBezTo>
                  <a:pt x="4853" y="110"/>
                  <a:pt x="4601" y="539"/>
                  <a:pt x="4458" y="1306"/>
                </a:cubicBezTo>
                <a:cubicBezTo>
                  <a:pt x="4397" y="1631"/>
                  <a:pt x="4327" y="1861"/>
                  <a:pt x="4306" y="1815"/>
                </a:cubicBezTo>
                <a:cubicBezTo>
                  <a:pt x="4284" y="1769"/>
                  <a:pt x="4266" y="1410"/>
                  <a:pt x="4266" y="1018"/>
                </a:cubicBezTo>
                <a:lnTo>
                  <a:pt x="4266" y="306"/>
                </a:lnTo>
                <a:lnTo>
                  <a:pt x="3889" y="357"/>
                </a:lnTo>
                <a:lnTo>
                  <a:pt x="3511" y="391"/>
                </a:lnTo>
                <a:lnTo>
                  <a:pt x="3496" y="6306"/>
                </a:lnTo>
                <a:lnTo>
                  <a:pt x="3487" y="12239"/>
                </a:lnTo>
                <a:lnTo>
                  <a:pt x="3894" y="12239"/>
                </a:lnTo>
                <a:lnTo>
                  <a:pt x="4306" y="12239"/>
                </a:lnTo>
                <a:lnTo>
                  <a:pt x="4320" y="8069"/>
                </a:lnTo>
                <a:cubicBezTo>
                  <a:pt x="4335" y="4035"/>
                  <a:pt x="4337" y="3879"/>
                  <a:pt x="4438" y="3391"/>
                </a:cubicBezTo>
                <a:cubicBezTo>
                  <a:pt x="4555" y="2824"/>
                  <a:pt x="4745" y="2614"/>
                  <a:pt x="4923" y="2849"/>
                </a:cubicBezTo>
                <a:cubicBezTo>
                  <a:pt x="5147" y="3143"/>
                  <a:pt x="5159" y="3420"/>
                  <a:pt x="5183" y="7933"/>
                </a:cubicBezTo>
                <a:lnTo>
                  <a:pt x="5208" y="12154"/>
                </a:lnTo>
                <a:lnTo>
                  <a:pt x="5610" y="12205"/>
                </a:lnTo>
                <a:lnTo>
                  <a:pt x="6012" y="12239"/>
                </a:lnTo>
                <a:lnTo>
                  <a:pt x="6012" y="8628"/>
                </a:lnTo>
                <a:cubicBezTo>
                  <a:pt x="6014" y="4562"/>
                  <a:pt x="6045" y="3788"/>
                  <a:pt x="6208" y="3222"/>
                </a:cubicBezTo>
                <a:cubicBezTo>
                  <a:pt x="6363" y="2686"/>
                  <a:pt x="6611" y="2664"/>
                  <a:pt x="6767" y="3171"/>
                </a:cubicBezTo>
                <a:lnTo>
                  <a:pt x="6885" y="3544"/>
                </a:lnTo>
                <a:lnTo>
                  <a:pt x="6895" y="7849"/>
                </a:lnTo>
                <a:lnTo>
                  <a:pt x="6905" y="12154"/>
                </a:lnTo>
                <a:lnTo>
                  <a:pt x="7307" y="12205"/>
                </a:lnTo>
                <a:lnTo>
                  <a:pt x="7709" y="12239"/>
                </a:lnTo>
                <a:lnTo>
                  <a:pt x="7709" y="7408"/>
                </a:lnTo>
                <a:cubicBezTo>
                  <a:pt x="7709" y="4751"/>
                  <a:pt x="7696" y="2356"/>
                  <a:pt x="7679" y="2069"/>
                </a:cubicBezTo>
                <a:cubicBezTo>
                  <a:pt x="7633" y="1271"/>
                  <a:pt x="7352" y="375"/>
                  <a:pt x="7076" y="171"/>
                </a:cubicBezTo>
                <a:cubicBezTo>
                  <a:pt x="6985" y="103"/>
                  <a:pt x="6900" y="77"/>
                  <a:pt x="6816" y="86"/>
                </a:cubicBezTo>
                <a:close/>
                <a:moveTo>
                  <a:pt x="19664" y="86"/>
                </a:moveTo>
                <a:cubicBezTo>
                  <a:pt x="19586" y="76"/>
                  <a:pt x="19508" y="113"/>
                  <a:pt x="19434" y="171"/>
                </a:cubicBezTo>
                <a:cubicBezTo>
                  <a:pt x="19150" y="390"/>
                  <a:pt x="19042" y="637"/>
                  <a:pt x="18914" y="1357"/>
                </a:cubicBezTo>
                <a:cubicBezTo>
                  <a:pt x="18795" y="2021"/>
                  <a:pt x="18738" y="1932"/>
                  <a:pt x="18718" y="1035"/>
                </a:cubicBezTo>
                <a:lnTo>
                  <a:pt x="18703" y="391"/>
                </a:lnTo>
                <a:lnTo>
                  <a:pt x="18325" y="357"/>
                </a:lnTo>
                <a:lnTo>
                  <a:pt x="17948" y="306"/>
                </a:lnTo>
                <a:lnTo>
                  <a:pt x="17948" y="6272"/>
                </a:lnTo>
                <a:lnTo>
                  <a:pt x="17948" y="12239"/>
                </a:lnTo>
                <a:lnTo>
                  <a:pt x="18350" y="12205"/>
                </a:lnTo>
                <a:lnTo>
                  <a:pt x="18752" y="12154"/>
                </a:lnTo>
                <a:lnTo>
                  <a:pt x="18772" y="8188"/>
                </a:lnTo>
                <a:cubicBezTo>
                  <a:pt x="18793" y="4553"/>
                  <a:pt x="18803" y="4170"/>
                  <a:pt x="18889" y="3662"/>
                </a:cubicBezTo>
                <a:cubicBezTo>
                  <a:pt x="19079" y="2544"/>
                  <a:pt x="19364" y="2429"/>
                  <a:pt x="19571" y="3391"/>
                </a:cubicBezTo>
                <a:cubicBezTo>
                  <a:pt x="19662" y="3815"/>
                  <a:pt x="19670" y="4054"/>
                  <a:pt x="19684" y="8035"/>
                </a:cubicBezTo>
                <a:lnTo>
                  <a:pt x="19698" y="12239"/>
                </a:lnTo>
                <a:lnTo>
                  <a:pt x="20096" y="12205"/>
                </a:lnTo>
                <a:lnTo>
                  <a:pt x="20493" y="12154"/>
                </a:lnTo>
                <a:lnTo>
                  <a:pt x="20493" y="7391"/>
                </a:lnTo>
                <a:cubicBezTo>
                  <a:pt x="20493" y="2281"/>
                  <a:pt x="20480" y="1864"/>
                  <a:pt x="20257" y="950"/>
                </a:cubicBezTo>
                <a:cubicBezTo>
                  <a:pt x="20135" y="446"/>
                  <a:pt x="19900" y="117"/>
                  <a:pt x="19664" y="86"/>
                </a:cubicBezTo>
                <a:close/>
                <a:moveTo>
                  <a:pt x="15937" y="120"/>
                </a:moveTo>
                <a:cubicBezTo>
                  <a:pt x="15203" y="146"/>
                  <a:pt x="14693" y="2083"/>
                  <a:pt x="14603" y="5188"/>
                </a:cubicBezTo>
                <a:cubicBezTo>
                  <a:pt x="14493" y="9016"/>
                  <a:pt x="14956" y="11960"/>
                  <a:pt x="15731" y="12374"/>
                </a:cubicBezTo>
                <a:cubicBezTo>
                  <a:pt x="16031" y="12534"/>
                  <a:pt x="16273" y="12422"/>
                  <a:pt x="16545" y="12001"/>
                </a:cubicBezTo>
                <a:cubicBezTo>
                  <a:pt x="16848" y="11533"/>
                  <a:pt x="17057" y="10786"/>
                  <a:pt x="17232" y="9527"/>
                </a:cubicBezTo>
                <a:cubicBezTo>
                  <a:pt x="17371" y="8521"/>
                  <a:pt x="17374" y="8446"/>
                  <a:pt x="17374" y="6272"/>
                </a:cubicBezTo>
                <a:lnTo>
                  <a:pt x="17374" y="4035"/>
                </a:lnTo>
                <a:lnTo>
                  <a:pt x="17198" y="2815"/>
                </a:lnTo>
                <a:cubicBezTo>
                  <a:pt x="16920" y="874"/>
                  <a:pt x="16563" y="98"/>
                  <a:pt x="15937" y="120"/>
                </a:cubicBezTo>
                <a:close/>
                <a:moveTo>
                  <a:pt x="11887" y="323"/>
                </a:moveTo>
                <a:lnTo>
                  <a:pt x="11887" y="1425"/>
                </a:lnTo>
                <a:lnTo>
                  <a:pt x="11887" y="2544"/>
                </a:lnTo>
                <a:lnTo>
                  <a:pt x="12436" y="2544"/>
                </a:lnTo>
                <a:cubicBezTo>
                  <a:pt x="12747" y="2544"/>
                  <a:pt x="12999" y="2607"/>
                  <a:pt x="13015" y="2696"/>
                </a:cubicBezTo>
                <a:cubicBezTo>
                  <a:pt x="13030" y="2782"/>
                  <a:pt x="12755" y="4275"/>
                  <a:pt x="12407" y="6001"/>
                </a:cubicBezTo>
                <a:lnTo>
                  <a:pt x="11774" y="9137"/>
                </a:lnTo>
                <a:lnTo>
                  <a:pt x="11759" y="10289"/>
                </a:lnTo>
                <a:cubicBezTo>
                  <a:pt x="11750" y="10922"/>
                  <a:pt x="11753" y="11555"/>
                  <a:pt x="11769" y="11696"/>
                </a:cubicBezTo>
                <a:cubicBezTo>
                  <a:pt x="11800" y="11974"/>
                  <a:pt x="11799" y="11962"/>
                  <a:pt x="12230" y="11408"/>
                </a:cubicBezTo>
                <a:cubicBezTo>
                  <a:pt x="12624" y="10901"/>
                  <a:pt x="13354" y="10899"/>
                  <a:pt x="13745" y="11408"/>
                </a:cubicBezTo>
                <a:cubicBezTo>
                  <a:pt x="14207" y="12008"/>
                  <a:pt x="14206" y="12027"/>
                  <a:pt x="14206" y="10645"/>
                </a:cubicBezTo>
                <a:lnTo>
                  <a:pt x="14206" y="9459"/>
                </a:lnTo>
                <a:lnTo>
                  <a:pt x="13986" y="9086"/>
                </a:lnTo>
                <a:cubicBezTo>
                  <a:pt x="13864" y="8885"/>
                  <a:pt x="13592" y="8631"/>
                  <a:pt x="13382" y="8527"/>
                </a:cubicBezTo>
                <a:cubicBezTo>
                  <a:pt x="13173" y="8422"/>
                  <a:pt x="12996" y="8276"/>
                  <a:pt x="12990" y="8205"/>
                </a:cubicBezTo>
                <a:cubicBezTo>
                  <a:pt x="12984" y="8133"/>
                  <a:pt x="13243" y="6785"/>
                  <a:pt x="13564" y="5205"/>
                </a:cubicBezTo>
                <a:cubicBezTo>
                  <a:pt x="14160" y="2270"/>
                  <a:pt x="14238" y="1712"/>
                  <a:pt x="14167" y="730"/>
                </a:cubicBezTo>
                <a:lnTo>
                  <a:pt x="14138" y="323"/>
                </a:lnTo>
                <a:lnTo>
                  <a:pt x="13010" y="323"/>
                </a:lnTo>
                <a:lnTo>
                  <a:pt x="11887" y="323"/>
                </a:lnTo>
                <a:close/>
                <a:moveTo>
                  <a:pt x="16006" y="2222"/>
                </a:moveTo>
                <a:cubicBezTo>
                  <a:pt x="16185" y="2239"/>
                  <a:pt x="16363" y="2685"/>
                  <a:pt x="16442" y="3459"/>
                </a:cubicBezTo>
                <a:cubicBezTo>
                  <a:pt x="16482" y="3846"/>
                  <a:pt x="16501" y="4852"/>
                  <a:pt x="16501" y="6357"/>
                </a:cubicBezTo>
                <a:cubicBezTo>
                  <a:pt x="16501" y="8868"/>
                  <a:pt x="16467" y="9317"/>
                  <a:pt x="16222" y="9984"/>
                </a:cubicBezTo>
                <a:cubicBezTo>
                  <a:pt x="16066" y="10408"/>
                  <a:pt x="15925" y="10417"/>
                  <a:pt x="15766" y="9984"/>
                </a:cubicBezTo>
                <a:cubicBezTo>
                  <a:pt x="15571" y="9455"/>
                  <a:pt x="15506" y="8682"/>
                  <a:pt x="15481" y="6747"/>
                </a:cubicBezTo>
                <a:cubicBezTo>
                  <a:pt x="15453" y="4553"/>
                  <a:pt x="15517" y="3286"/>
                  <a:pt x="15697" y="2662"/>
                </a:cubicBezTo>
                <a:cubicBezTo>
                  <a:pt x="15789" y="2345"/>
                  <a:pt x="15898" y="2211"/>
                  <a:pt x="16006" y="2222"/>
                </a:cubicBezTo>
                <a:close/>
                <a:moveTo>
                  <a:pt x="10023" y="6391"/>
                </a:moveTo>
                <a:cubicBezTo>
                  <a:pt x="10160" y="6437"/>
                  <a:pt x="10166" y="6460"/>
                  <a:pt x="10180" y="7306"/>
                </a:cubicBezTo>
                <a:cubicBezTo>
                  <a:pt x="10200" y="8492"/>
                  <a:pt x="10128" y="9246"/>
                  <a:pt x="9935" y="9832"/>
                </a:cubicBezTo>
                <a:cubicBezTo>
                  <a:pt x="9723" y="10475"/>
                  <a:pt x="9542" y="10490"/>
                  <a:pt x="9361" y="9866"/>
                </a:cubicBezTo>
                <a:cubicBezTo>
                  <a:pt x="9188" y="9265"/>
                  <a:pt x="9176" y="8261"/>
                  <a:pt x="9332" y="7459"/>
                </a:cubicBezTo>
                <a:cubicBezTo>
                  <a:pt x="9451" y="6849"/>
                  <a:pt x="9795" y="6314"/>
                  <a:pt x="10023" y="6391"/>
                </a:cubicBezTo>
                <a:close/>
                <a:moveTo>
                  <a:pt x="1809" y="6442"/>
                </a:moveTo>
                <a:lnTo>
                  <a:pt x="1824" y="7374"/>
                </a:lnTo>
                <a:cubicBezTo>
                  <a:pt x="1832" y="7889"/>
                  <a:pt x="1822" y="8420"/>
                  <a:pt x="1805" y="8561"/>
                </a:cubicBezTo>
                <a:cubicBezTo>
                  <a:pt x="1787" y="8701"/>
                  <a:pt x="1768" y="8911"/>
                  <a:pt x="1760" y="9035"/>
                </a:cubicBezTo>
                <a:cubicBezTo>
                  <a:pt x="1753" y="9159"/>
                  <a:pt x="1690" y="9466"/>
                  <a:pt x="1618" y="9713"/>
                </a:cubicBezTo>
                <a:cubicBezTo>
                  <a:pt x="1410" y="10435"/>
                  <a:pt x="1072" y="10410"/>
                  <a:pt x="956" y="9662"/>
                </a:cubicBezTo>
                <a:cubicBezTo>
                  <a:pt x="925" y="9463"/>
                  <a:pt x="901" y="8950"/>
                  <a:pt x="902" y="8527"/>
                </a:cubicBezTo>
                <a:cubicBezTo>
                  <a:pt x="906" y="7332"/>
                  <a:pt x="1167" y="6569"/>
                  <a:pt x="1604" y="6476"/>
                </a:cubicBezTo>
                <a:lnTo>
                  <a:pt x="1809" y="6442"/>
                </a:lnTo>
                <a:close/>
                <a:moveTo>
                  <a:pt x="21243" y="10425"/>
                </a:moveTo>
                <a:cubicBezTo>
                  <a:pt x="21135" y="10442"/>
                  <a:pt x="21034" y="10630"/>
                  <a:pt x="21003" y="10967"/>
                </a:cubicBezTo>
                <a:cubicBezTo>
                  <a:pt x="20956" y="11478"/>
                  <a:pt x="21011" y="12064"/>
                  <a:pt x="21125" y="12222"/>
                </a:cubicBezTo>
                <a:cubicBezTo>
                  <a:pt x="21383" y="12576"/>
                  <a:pt x="21600" y="11801"/>
                  <a:pt x="21498" y="10883"/>
                </a:cubicBezTo>
                <a:cubicBezTo>
                  <a:pt x="21462" y="10556"/>
                  <a:pt x="21351" y="10407"/>
                  <a:pt x="21243" y="10425"/>
                </a:cubicBezTo>
                <a:close/>
                <a:moveTo>
                  <a:pt x="12848" y="12917"/>
                </a:moveTo>
                <a:cubicBezTo>
                  <a:pt x="12525" y="12990"/>
                  <a:pt x="12180" y="13291"/>
                  <a:pt x="11970" y="13696"/>
                </a:cubicBezTo>
                <a:cubicBezTo>
                  <a:pt x="11697" y="14222"/>
                  <a:pt x="11684" y="14524"/>
                  <a:pt x="11941" y="14391"/>
                </a:cubicBezTo>
                <a:cubicBezTo>
                  <a:pt x="12266" y="14222"/>
                  <a:pt x="13070" y="14253"/>
                  <a:pt x="13172" y="14442"/>
                </a:cubicBezTo>
                <a:cubicBezTo>
                  <a:pt x="13315" y="14708"/>
                  <a:pt x="13291" y="15831"/>
                  <a:pt x="13108" y="17628"/>
                </a:cubicBezTo>
                <a:cubicBezTo>
                  <a:pt x="13023" y="18458"/>
                  <a:pt x="12940" y="19272"/>
                  <a:pt x="12921" y="19425"/>
                </a:cubicBezTo>
                <a:cubicBezTo>
                  <a:pt x="12857" y="19946"/>
                  <a:pt x="13020" y="19709"/>
                  <a:pt x="13196" y="19035"/>
                </a:cubicBezTo>
                <a:cubicBezTo>
                  <a:pt x="13415" y="18196"/>
                  <a:pt x="13612" y="16756"/>
                  <a:pt x="13706" y="15289"/>
                </a:cubicBezTo>
                <a:cubicBezTo>
                  <a:pt x="13830" y="13363"/>
                  <a:pt x="13767" y="13103"/>
                  <a:pt x="13157" y="12933"/>
                </a:cubicBezTo>
                <a:cubicBezTo>
                  <a:pt x="13060" y="12906"/>
                  <a:pt x="12955" y="12892"/>
                  <a:pt x="12848" y="12917"/>
                </a:cubicBezTo>
                <a:close/>
                <a:moveTo>
                  <a:pt x="2937" y="13662"/>
                </a:moveTo>
                <a:cubicBezTo>
                  <a:pt x="2715" y="13662"/>
                  <a:pt x="3277" y="15416"/>
                  <a:pt x="4021" y="17035"/>
                </a:cubicBezTo>
                <a:cubicBezTo>
                  <a:pt x="5076" y="19330"/>
                  <a:pt x="6356" y="20804"/>
                  <a:pt x="7547" y="21103"/>
                </a:cubicBezTo>
                <a:cubicBezTo>
                  <a:pt x="9306" y="21544"/>
                  <a:pt x="10985" y="20255"/>
                  <a:pt x="12333" y="17442"/>
                </a:cubicBezTo>
                <a:cubicBezTo>
                  <a:pt x="12708" y="16659"/>
                  <a:pt x="12814" y="16301"/>
                  <a:pt x="12774" y="15917"/>
                </a:cubicBezTo>
                <a:cubicBezTo>
                  <a:pt x="12741" y="15598"/>
                  <a:pt x="12597" y="15687"/>
                  <a:pt x="12132" y="16289"/>
                </a:cubicBezTo>
                <a:cubicBezTo>
                  <a:pt x="10901" y="17884"/>
                  <a:pt x="9765" y="18578"/>
                  <a:pt x="8400" y="18578"/>
                </a:cubicBezTo>
                <a:cubicBezTo>
                  <a:pt x="6583" y="18577"/>
                  <a:pt x="5108" y="17372"/>
                  <a:pt x="3477" y="14527"/>
                </a:cubicBezTo>
                <a:cubicBezTo>
                  <a:pt x="3206" y="14054"/>
                  <a:pt x="2963" y="13662"/>
                  <a:pt x="2937" y="13662"/>
                </a:cubicBezTo>
                <a:close/>
              </a:path>
            </a:pathLst>
          </a:custGeom>
          <a:ln w="12700">
            <a:miter lim="400000"/>
          </a:ln>
        </p:spPr>
      </p:pic>
      <p:pic>
        <p:nvPicPr>
          <p:cNvPr id="240" name="Captura de pantalla 2016-05-18 a las 9.28.44 p.m..png"/>
          <p:cNvPicPr>
            <a:picLocks noChangeAspect="1"/>
          </p:cNvPicPr>
          <p:nvPr/>
        </p:nvPicPr>
        <p:blipFill>
          <a:blip r:embed="rId16">
            <a:extLst/>
          </a:blip>
          <a:srcRect l="6928" t="2861" r="12188" b="6097"/>
          <a:stretch>
            <a:fillRect/>
          </a:stretch>
        </p:blipFill>
        <p:spPr>
          <a:xfrm>
            <a:off x="11442364" y="202547"/>
            <a:ext cx="1482902" cy="1376839"/>
          </a:xfrm>
          <a:custGeom>
            <a:avLst/>
            <a:gdLst/>
            <a:ahLst/>
            <a:cxnLst>
              <a:cxn ang="0">
                <a:pos x="wd2" y="hd2"/>
              </a:cxn>
              <a:cxn ang="5400000">
                <a:pos x="wd2" y="hd2"/>
              </a:cxn>
              <a:cxn ang="10800000">
                <a:pos x="wd2" y="hd2"/>
              </a:cxn>
              <a:cxn ang="16200000">
                <a:pos x="wd2" y="hd2"/>
              </a:cxn>
            </a:cxnLst>
            <a:rect l="0" t="0" r="r" b="b"/>
            <a:pathLst>
              <a:path w="21595" h="21593" fill="norm" stroke="1" extrusionOk="0">
                <a:moveTo>
                  <a:pt x="10768" y="1"/>
                </a:moveTo>
                <a:cubicBezTo>
                  <a:pt x="10038" y="-7"/>
                  <a:pt x="9340" y="28"/>
                  <a:pt x="9040" y="107"/>
                </a:cubicBezTo>
                <a:cubicBezTo>
                  <a:pt x="8961" y="128"/>
                  <a:pt x="8780" y="167"/>
                  <a:pt x="8635" y="194"/>
                </a:cubicBezTo>
                <a:cubicBezTo>
                  <a:pt x="8255" y="265"/>
                  <a:pt x="7997" y="325"/>
                  <a:pt x="7710" y="418"/>
                </a:cubicBezTo>
                <a:cubicBezTo>
                  <a:pt x="7571" y="464"/>
                  <a:pt x="7433" y="506"/>
                  <a:pt x="7398" y="506"/>
                </a:cubicBezTo>
                <a:cubicBezTo>
                  <a:pt x="7363" y="506"/>
                  <a:pt x="7304" y="520"/>
                  <a:pt x="7265" y="543"/>
                </a:cubicBezTo>
                <a:cubicBezTo>
                  <a:pt x="7226" y="566"/>
                  <a:pt x="7063" y="630"/>
                  <a:pt x="6907" y="680"/>
                </a:cubicBezTo>
                <a:cubicBezTo>
                  <a:pt x="6750" y="730"/>
                  <a:pt x="6581" y="787"/>
                  <a:pt x="6531" y="811"/>
                </a:cubicBezTo>
                <a:cubicBezTo>
                  <a:pt x="6481" y="834"/>
                  <a:pt x="6397" y="871"/>
                  <a:pt x="6346" y="892"/>
                </a:cubicBezTo>
                <a:cubicBezTo>
                  <a:pt x="6168" y="965"/>
                  <a:pt x="6012" y="1041"/>
                  <a:pt x="5867" y="1122"/>
                </a:cubicBezTo>
                <a:cubicBezTo>
                  <a:pt x="5785" y="1167"/>
                  <a:pt x="5696" y="1203"/>
                  <a:pt x="5670" y="1203"/>
                </a:cubicBezTo>
                <a:cubicBezTo>
                  <a:pt x="5644" y="1203"/>
                  <a:pt x="5542" y="1261"/>
                  <a:pt x="5445" y="1333"/>
                </a:cubicBezTo>
                <a:cubicBezTo>
                  <a:pt x="5347" y="1406"/>
                  <a:pt x="5244" y="1464"/>
                  <a:pt x="5213" y="1464"/>
                </a:cubicBezTo>
                <a:cubicBezTo>
                  <a:pt x="5183" y="1464"/>
                  <a:pt x="5136" y="1486"/>
                  <a:pt x="5115" y="1508"/>
                </a:cubicBezTo>
                <a:cubicBezTo>
                  <a:pt x="5094" y="1530"/>
                  <a:pt x="5014" y="1585"/>
                  <a:pt x="4936" y="1632"/>
                </a:cubicBezTo>
                <a:cubicBezTo>
                  <a:pt x="4510" y="1890"/>
                  <a:pt x="3841" y="2376"/>
                  <a:pt x="3485" y="2690"/>
                </a:cubicBezTo>
                <a:cubicBezTo>
                  <a:pt x="2692" y="3390"/>
                  <a:pt x="1661" y="4636"/>
                  <a:pt x="1382" y="5230"/>
                </a:cubicBezTo>
                <a:cubicBezTo>
                  <a:pt x="1342" y="5313"/>
                  <a:pt x="1284" y="5411"/>
                  <a:pt x="1254" y="5448"/>
                </a:cubicBezTo>
                <a:cubicBezTo>
                  <a:pt x="1180" y="5540"/>
                  <a:pt x="590" y="6812"/>
                  <a:pt x="590" y="6879"/>
                </a:cubicBezTo>
                <a:cubicBezTo>
                  <a:pt x="590" y="6910"/>
                  <a:pt x="575" y="6968"/>
                  <a:pt x="555" y="7010"/>
                </a:cubicBezTo>
                <a:cubicBezTo>
                  <a:pt x="454" y="7224"/>
                  <a:pt x="260" y="7869"/>
                  <a:pt x="260" y="7999"/>
                </a:cubicBezTo>
                <a:cubicBezTo>
                  <a:pt x="260" y="8041"/>
                  <a:pt x="246" y="8107"/>
                  <a:pt x="226" y="8149"/>
                </a:cubicBezTo>
                <a:cubicBezTo>
                  <a:pt x="205" y="8191"/>
                  <a:pt x="170" y="8347"/>
                  <a:pt x="145" y="8491"/>
                </a:cubicBezTo>
                <a:cubicBezTo>
                  <a:pt x="119" y="8636"/>
                  <a:pt x="73" y="8850"/>
                  <a:pt x="46" y="8970"/>
                </a:cubicBezTo>
                <a:cubicBezTo>
                  <a:pt x="14" y="9116"/>
                  <a:pt x="0" y="9804"/>
                  <a:pt x="0" y="10464"/>
                </a:cubicBezTo>
                <a:cubicBezTo>
                  <a:pt x="0" y="11124"/>
                  <a:pt x="14" y="11760"/>
                  <a:pt x="46" y="11802"/>
                </a:cubicBezTo>
                <a:cubicBezTo>
                  <a:pt x="71" y="11835"/>
                  <a:pt x="103" y="11949"/>
                  <a:pt x="116" y="12058"/>
                </a:cubicBezTo>
                <a:cubicBezTo>
                  <a:pt x="157" y="12415"/>
                  <a:pt x="189" y="12581"/>
                  <a:pt x="226" y="12605"/>
                </a:cubicBezTo>
                <a:cubicBezTo>
                  <a:pt x="246" y="12619"/>
                  <a:pt x="260" y="12705"/>
                  <a:pt x="260" y="12798"/>
                </a:cubicBezTo>
                <a:cubicBezTo>
                  <a:pt x="260" y="12892"/>
                  <a:pt x="284" y="12983"/>
                  <a:pt x="307" y="12997"/>
                </a:cubicBezTo>
                <a:cubicBezTo>
                  <a:pt x="329" y="13012"/>
                  <a:pt x="347" y="13068"/>
                  <a:pt x="347" y="13122"/>
                </a:cubicBezTo>
                <a:cubicBezTo>
                  <a:pt x="347" y="13176"/>
                  <a:pt x="357" y="13236"/>
                  <a:pt x="376" y="13259"/>
                </a:cubicBezTo>
                <a:cubicBezTo>
                  <a:pt x="394" y="13282"/>
                  <a:pt x="434" y="13393"/>
                  <a:pt x="463" y="13502"/>
                </a:cubicBezTo>
                <a:cubicBezTo>
                  <a:pt x="491" y="13610"/>
                  <a:pt x="550" y="13773"/>
                  <a:pt x="590" y="13869"/>
                </a:cubicBezTo>
                <a:cubicBezTo>
                  <a:pt x="630" y="13965"/>
                  <a:pt x="690" y="14127"/>
                  <a:pt x="728" y="14224"/>
                </a:cubicBezTo>
                <a:cubicBezTo>
                  <a:pt x="840" y="14505"/>
                  <a:pt x="1161" y="15174"/>
                  <a:pt x="1243" y="15300"/>
                </a:cubicBezTo>
                <a:cubicBezTo>
                  <a:pt x="1284" y="15364"/>
                  <a:pt x="1318" y="15432"/>
                  <a:pt x="1318" y="15450"/>
                </a:cubicBezTo>
                <a:cubicBezTo>
                  <a:pt x="1318" y="15468"/>
                  <a:pt x="1388" y="15582"/>
                  <a:pt x="1474" y="15705"/>
                </a:cubicBezTo>
                <a:cubicBezTo>
                  <a:pt x="1560" y="15827"/>
                  <a:pt x="1700" y="16039"/>
                  <a:pt x="1786" y="16172"/>
                </a:cubicBezTo>
                <a:cubicBezTo>
                  <a:pt x="2026" y="16542"/>
                  <a:pt x="2312" y="16889"/>
                  <a:pt x="2780" y="17392"/>
                </a:cubicBezTo>
                <a:cubicBezTo>
                  <a:pt x="3172" y="17812"/>
                  <a:pt x="3956" y="18531"/>
                  <a:pt x="4023" y="18531"/>
                </a:cubicBezTo>
                <a:cubicBezTo>
                  <a:pt x="4038" y="18531"/>
                  <a:pt x="4139" y="18609"/>
                  <a:pt x="4242" y="18699"/>
                </a:cubicBezTo>
                <a:cubicBezTo>
                  <a:pt x="4346" y="18789"/>
                  <a:pt x="4472" y="18884"/>
                  <a:pt x="4526" y="18917"/>
                </a:cubicBezTo>
                <a:cubicBezTo>
                  <a:pt x="4579" y="18949"/>
                  <a:pt x="4688" y="19017"/>
                  <a:pt x="4768" y="19066"/>
                </a:cubicBezTo>
                <a:cubicBezTo>
                  <a:pt x="4807" y="19089"/>
                  <a:pt x="4866" y="19130"/>
                  <a:pt x="4919" y="19166"/>
                </a:cubicBezTo>
                <a:cubicBezTo>
                  <a:pt x="4960" y="19154"/>
                  <a:pt x="5023" y="19178"/>
                  <a:pt x="5167" y="19259"/>
                </a:cubicBezTo>
                <a:cubicBezTo>
                  <a:pt x="5668" y="19539"/>
                  <a:pt x="5899" y="19660"/>
                  <a:pt x="6075" y="19744"/>
                </a:cubicBezTo>
                <a:cubicBezTo>
                  <a:pt x="6175" y="19793"/>
                  <a:pt x="6356" y="19889"/>
                  <a:pt x="6479" y="19950"/>
                </a:cubicBezTo>
                <a:cubicBezTo>
                  <a:pt x="6602" y="20011"/>
                  <a:pt x="6756" y="20080"/>
                  <a:pt x="6820" y="20105"/>
                </a:cubicBezTo>
                <a:cubicBezTo>
                  <a:pt x="6912" y="20143"/>
                  <a:pt x="6926" y="20165"/>
                  <a:pt x="6890" y="20211"/>
                </a:cubicBezTo>
                <a:cubicBezTo>
                  <a:pt x="6843" y="20272"/>
                  <a:pt x="6703" y="20309"/>
                  <a:pt x="6340" y="20354"/>
                </a:cubicBezTo>
                <a:cubicBezTo>
                  <a:pt x="6229" y="20369"/>
                  <a:pt x="6091" y="20417"/>
                  <a:pt x="6034" y="20460"/>
                </a:cubicBezTo>
                <a:cubicBezTo>
                  <a:pt x="5977" y="20504"/>
                  <a:pt x="5879" y="20550"/>
                  <a:pt x="5820" y="20566"/>
                </a:cubicBezTo>
                <a:cubicBezTo>
                  <a:pt x="5679" y="20604"/>
                  <a:pt x="5604" y="20697"/>
                  <a:pt x="5676" y="20747"/>
                </a:cubicBezTo>
                <a:cubicBezTo>
                  <a:pt x="5929" y="20920"/>
                  <a:pt x="6530" y="21043"/>
                  <a:pt x="7884" y="21195"/>
                </a:cubicBezTo>
                <a:cubicBezTo>
                  <a:pt x="8085" y="21217"/>
                  <a:pt x="9401" y="21236"/>
                  <a:pt x="10808" y="21238"/>
                </a:cubicBezTo>
                <a:cubicBezTo>
                  <a:pt x="13279" y="21243"/>
                  <a:pt x="13368" y="21244"/>
                  <a:pt x="13444" y="21325"/>
                </a:cubicBezTo>
                <a:cubicBezTo>
                  <a:pt x="13528" y="21416"/>
                  <a:pt x="13602" y="21396"/>
                  <a:pt x="13762" y="21232"/>
                </a:cubicBezTo>
                <a:cubicBezTo>
                  <a:pt x="13803" y="21190"/>
                  <a:pt x="13885" y="21154"/>
                  <a:pt x="13946" y="21151"/>
                </a:cubicBezTo>
                <a:cubicBezTo>
                  <a:pt x="14008" y="21148"/>
                  <a:pt x="14104" y="21139"/>
                  <a:pt x="14160" y="21132"/>
                </a:cubicBezTo>
                <a:cubicBezTo>
                  <a:pt x="14669" y="21075"/>
                  <a:pt x="14801" y="21061"/>
                  <a:pt x="14854" y="21039"/>
                </a:cubicBezTo>
                <a:cubicBezTo>
                  <a:pt x="14887" y="21025"/>
                  <a:pt x="14926" y="21017"/>
                  <a:pt x="14941" y="21020"/>
                </a:cubicBezTo>
                <a:cubicBezTo>
                  <a:pt x="14955" y="21023"/>
                  <a:pt x="15026" y="21005"/>
                  <a:pt x="15097" y="20983"/>
                </a:cubicBezTo>
                <a:cubicBezTo>
                  <a:pt x="15167" y="20961"/>
                  <a:pt x="15250" y="20951"/>
                  <a:pt x="15282" y="20964"/>
                </a:cubicBezTo>
                <a:cubicBezTo>
                  <a:pt x="15313" y="20977"/>
                  <a:pt x="15440" y="21128"/>
                  <a:pt x="15565" y="21294"/>
                </a:cubicBezTo>
                <a:cubicBezTo>
                  <a:pt x="15690" y="21460"/>
                  <a:pt x="15817" y="21593"/>
                  <a:pt x="15848" y="21593"/>
                </a:cubicBezTo>
                <a:cubicBezTo>
                  <a:pt x="15927" y="21593"/>
                  <a:pt x="16226" y="21328"/>
                  <a:pt x="16744" y="20796"/>
                </a:cubicBezTo>
                <a:cubicBezTo>
                  <a:pt x="17135" y="20396"/>
                  <a:pt x="17184" y="20329"/>
                  <a:pt x="17137" y="20267"/>
                </a:cubicBezTo>
                <a:cubicBezTo>
                  <a:pt x="17119" y="20244"/>
                  <a:pt x="17105" y="20217"/>
                  <a:pt x="17102" y="20193"/>
                </a:cubicBezTo>
                <a:cubicBezTo>
                  <a:pt x="17009" y="20047"/>
                  <a:pt x="16845" y="19824"/>
                  <a:pt x="16669" y="19607"/>
                </a:cubicBezTo>
                <a:cubicBezTo>
                  <a:pt x="16585" y="19504"/>
                  <a:pt x="16518" y="19396"/>
                  <a:pt x="16518" y="19365"/>
                </a:cubicBezTo>
                <a:cubicBezTo>
                  <a:pt x="16518" y="19296"/>
                  <a:pt x="16636" y="19147"/>
                  <a:pt x="16692" y="19147"/>
                </a:cubicBezTo>
                <a:cubicBezTo>
                  <a:pt x="16729" y="19147"/>
                  <a:pt x="17347" y="18712"/>
                  <a:pt x="17576" y="18524"/>
                </a:cubicBezTo>
                <a:cubicBezTo>
                  <a:pt x="18004" y="18175"/>
                  <a:pt x="18515" y="17701"/>
                  <a:pt x="18859" y="17329"/>
                </a:cubicBezTo>
                <a:cubicBezTo>
                  <a:pt x="19323" y="16829"/>
                  <a:pt x="20111" y="15758"/>
                  <a:pt x="20050" y="15711"/>
                </a:cubicBezTo>
                <a:cubicBezTo>
                  <a:pt x="19874" y="15577"/>
                  <a:pt x="19761" y="15518"/>
                  <a:pt x="19628" y="15475"/>
                </a:cubicBezTo>
                <a:cubicBezTo>
                  <a:pt x="19538" y="15446"/>
                  <a:pt x="19430" y="15401"/>
                  <a:pt x="19385" y="15381"/>
                </a:cubicBezTo>
                <a:cubicBezTo>
                  <a:pt x="19101" y="15255"/>
                  <a:pt x="18861" y="15163"/>
                  <a:pt x="18825" y="15163"/>
                </a:cubicBezTo>
                <a:cubicBezTo>
                  <a:pt x="18801" y="15163"/>
                  <a:pt x="18748" y="15133"/>
                  <a:pt x="18709" y="15095"/>
                </a:cubicBezTo>
                <a:cubicBezTo>
                  <a:pt x="18670" y="15057"/>
                  <a:pt x="18612" y="15021"/>
                  <a:pt x="18582" y="15014"/>
                </a:cubicBezTo>
                <a:cubicBezTo>
                  <a:pt x="18552" y="15007"/>
                  <a:pt x="18457" y="14964"/>
                  <a:pt x="18368" y="14921"/>
                </a:cubicBezTo>
                <a:cubicBezTo>
                  <a:pt x="18279" y="14877"/>
                  <a:pt x="18176" y="14838"/>
                  <a:pt x="18143" y="14834"/>
                </a:cubicBezTo>
                <a:cubicBezTo>
                  <a:pt x="18109" y="14829"/>
                  <a:pt x="18018" y="14786"/>
                  <a:pt x="17940" y="14734"/>
                </a:cubicBezTo>
                <a:cubicBezTo>
                  <a:pt x="17786" y="14632"/>
                  <a:pt x="17774" y="14624"/>
                  <a:pt x="17599" y="14566"/>
                </a:cubicBezTo>
                <a:cubicBezTo>
                  <a:pt x="17440" y="14513"/>
                  <a:pt x="17377" y="14400"/>
                  <a:pt x="17443" y="14286"/>
                </a:cubicBezTo>
                <a:cubicBezTo>
                  <a:pt x="17526" y="14142"/>
                  <a:pt x="17541" y="14106"/>
                  <a:pt x="17813" y="13446"/>
                </a:cubicBezTo>
                <a:cubicBezTo>
                  <a:pt x="17860" y="13332"/>
                  <a:pt x="17900" y="13207"/>
                  <a:pt x="17900" y="13172"/>
                </a:cubicBezTo>
                <a:cubicBezTo>
                  <a:pt x="17900" y="13137"/>
                  <a:pt x="17915" y="13098"/>
                  <a:pt x="17934" y="13085"/>
                </a:cubicBezTo>
                <a:cubicBezTo>
                  <a:pt x="17954" y="13071"/>
                  <a:pt x="17982" y="13008"/>
                  <a:pt x="17992" y="12941"/>
                </a:cubicBezTo>
                <a:cubicBezTo>
                  <a:pt x="18003" y="12875"/>
                  <a:pt x="18023" y="12788"/>
                  <a:pt x="18038" y="12748"/>
                </a:cubicBezTo>
                <a:cubicBezTo>
                  <a:pt x="18059" y="12696"/>
                  <a:pt x="18051" y="12681"/>
                  <a:pt x="17998" y="12686"/>
                </a:cubicBezTo>
                <a:cubicBezTo>
                  <a:pt x="17868" y="12698"/>
                  <a:pt x="17882" y="12537"/>
                  <a:pt x="18015" y="12487"/>
                </a:cubicBezTo>
                <a:cubicBezTo>
                  <a:pt x="18109" y="12452"/>
                  <a:pt x="18141" y="12411"/>
                  <a:pt x="18160" y="12294"/>
                </a:cubicBezTo>
                <a:cubicBezTo>
                  <a:pt x="18173" y="12211"/>
                  <a:pt x="18199" y="12077"/>
                  <a:pt x="18212" y="11995"/>
                </a:cubicBezTo>
                <a:cubicBezTo>
                  <a:pt x="18226" y="11908"/>
                  <a:pt x="18215" y="11832"/>
                  <a:pt x="18189" y="11815"/>
                </a:cubicBezTo>
                <a:cubicBezTo>
                  <a:pt x="18164" y="11799"/>
                  <a:pt x="18143" y="11742"/>
                  <a:pt x="18143" y="11684"/>
                </a:cubicBezTo>
                <a:cubicBezTo>
                  <a:pt x="18143" y="11534"/>
                  <a:pt x="18340" y="11453"/>
                  <a:pt x="18755" y="11429"/>
                </a:cubicBezTo>
                <a:cubicBezTo>
                  <a:pt x="18945" y="11418"/>
                  <a:pt x="19211" y="11383"/>
                  <a:pt x="19345" y="11354"/>
                </a:cubicBezTo>
                <a:cubicBezTo>
                  <a:pt x="19479" y="11326"/>
                  <a:pt x="19762" y="11295"/>
                  <a:pt x="19975" y="11286"/>
                </a:cubicBezTo>
                <a:cubicBezTo>
                  <a:pt x="20603" y="11259"/>
                  <a:pt x="21449" y="11175"/>
                  <a:pt x="21529" y="11130"/>
                </a:cubicBezTo>
                <a:cubicBezTo>
                  <a:pt x="21564" y="11111"/>
                  <a:pt x="21586" y="11083"/>
                  <a:pt x="21593" y="10968"/>
                </a:cubicBezTo>
                <a:cubicBezTo>
                  <a:pt x="21600" y="10854"/>
                  <a:pt x="21591" y="10651"/>
                  <a:pt x="21581" y="10271"/>
                </a:cubicBezTo>
                <a:cubicBezTo>
                  <a:pt x="21554" y="9224"/>
                  <a:pt x="21489" y="8687"/>
                  <a:pt x="21281" y="7900"/>
                </a:cubicBezTo>
                <a:cubicBezTo>
                  <a:pt x="21259" y="7816"/>
                  <a:pt x="21226" y="7699"/>
                  <a:pt x="21211" y="7638"/>
                </a:cubicBezTo>
                <a:cubicBezTo>
                  <a:pt x="21197" y="7578"/>
                  <a:pt x="21171" y="7487"/>
                  <a:pt x="21154" y="7439"/>
                </a:cubicBezTo>
                <a:cubicBezTo>
                  <a:pt x="21136" y="7391"/>
                  <a:pt x="21101" y="7274"/>
                  <a:pt x="21073" y="7178"/>
                </a:cubicBezTo>
                <a:cubicBezTo>
                  <a:pt x="20946" y="6750"/>
                  <a:pt x="20334" y="5408"/>
                  <a:pt x="20246" y="5367"/>
                </a:cubicBezTo>
                <a:cubicBezTo>
                  <a:pt x="20229" y="5358"/>
                  <a:pt x="20189" y="5287"/>
                  <a:pt x="20160" y="5211"/>
                </a:cubicBezTo>
                <a:cubicBezTo>
                  <a:pt x="20103" y="5065"/>
                  <a:pt x="19684" y="4450"/>
                  <a:pt x="19368" y="4047"/>
                </a:cubicBezTo>
                <a:cubicBezTo>
                  <a:pt x="19087" y="3689"/>
                  <a:pt x="18664" y="3247"/>
                  <a:pt x="18200" y="2827"/>
                </a:cubicBezTo>
                <a:cubicBezTo>
                  <a:pt x="17449" y="2146"/>
                  <a:pt x="16972" y="1810"/>
                  <a:pt x="15992" y="1271"/>
                </a:cubicBezTo>
                <a:cubicBezTo>
                  <a:pt x="15844" y="1190"/>
                  <a:pt x="15507" y="1026"/>
                  <a:pt x="15085" y="835"/>
                </a:cubicBezTo>
                <a:cubicBezTo>
                  <a:pt x="15012" y="803"/>
                  <a:pt x="14819" y="734"/>
                  <a:pt x="14652" y="680"/>
                </a:cubicBezTo>
                <a:cubicBezTo>
                  <a:pt x="14484" y="626"/>
                  <a:pt x="14315" y="565"/>
                  <a:pt x="14276" y="543"/>
                </a:cubicBezTo>
                <a:cubicBezTo>
                  <a:pt x="14237" y="521"/>
                  <a:pt x="14165" y="506"/>
                  <a:pt x="14120" y="506"/>
                </a:cubicBezTo>
                <a:cubicBezTo>
                  <a:pt x="14075" y="506"/>
                  <a:pt x="14008" y="483"/>
                  <a:pt x="13970" y="462"/>
                </a:cubicBezTo>
                <a:cubicBezTo>
                  <a:pt x="13843" y="393"/>
                  <a:pt x="13610" y="325"/>
                  <a:pt x="13501" y="325"/>
                </a:cubicBezTo>
                <a:cubicBezTo>
                  <a:pt x="13443" y="325"/>
                  <a:pt x="13386" y="308"/>
                  <a:pt x="13374" y="288"/>
                </a:cubicBezTo>
                <a:cubicBezTo>
                  <a:pt x="13362" y="267"/>
                  <a:pt x="13255" y="242"/>
                  <a:pt x="13137" y="226"/>
                </a:cubicBezTo>
                <a:cubicBezTo>
                  <a:pt x="13019" y="209"/>
                  <a:pt x="12821" y="176"/>
                  <a:pt x="12698" y="151"/>
                </a:cubicBezTo>
                <a:cubicBezTo>
                  <a:pt x="12261" y="63"/>
                  <a:pt x="11498" y="10"/>
                  <a:pt x="10768" y="1"/>
                </a:cubicBezTo>
                <a:close/>
              </a:path>
            </a:pathLst>
          </a:custGeom>
          <a:ln w="12700">
            <a:miter lim="400000"/>
          </a:ln>
        </p:spPr>
      </p:pic>
      <p:sp>
        <p:nvSpPr>
          <p:cNvPr id="241" name="Shape 241"/>
          <p:cNvSpPr/>
          <p:nvPr/>
        </p:nvSpPr>
        <p:spPr>
          <a:xfrm>
            <a:off x="1471787" y="2303740"/>
            <a:ext cx="669860" cy="1"/>
          </a:xfrm>
          <a:prstGeom prst="line">
            <a:avLst/>
          </a:prstGeom>
          <a:ln w="63500">
            <a:solidFill>
              <a:srgbClr val="FFFFFF"/>
            </a:solidFill>
            <a:prstDash val="sysDot"/>
            <a:miter lim="400000"/>
            <a:tailEnd type="arrow"/>
          </a:ln>
        </p:spPr>
        <p:txBody>
          <a:bodyPr lIns="50800" tIns="50800" rIns="50800" bIns="50800" anchor="ctr"/>
          <a:lstStyle/>
          <a:p>
            <a:pPr>
              <a:defRPr sz="2400">
                <a:effectLst>
                  <a:outerShdw sx="100000" sy="100000" kx="0" ky="0" algn="b" rotWithShape="0" blurRad="25400" dist="23998" dir="2700000">
                    <a:srgbClr val="000000">
                      <a:alpha val="31034"/>
                    </a:srgbClr>
                  </a:outerShdw>
                </a:effectLst>
              </a:defRPr>
            </a:pPr>
          </a:p>
        </p:txBody>
      </p:sp>
      <p:sp>
        <p:nvSpPr>
          <p:cNvPr id="242" name="Shape 242"/>
          <p:cNvSpPr/>
          <p:nvPr/>
        </p:nvSpPr>
        <p:spPr>
          <a:xfrm>
            <a:off x="4355722" y="2303740"/>
            <a:ext cx="669860" cy="1"/>
          </a:xfrm>
          <a:prstGeom prst="line">
            <a:avLst/>
          </a:prstGeom>
          <a:ln w="63500">
            <a:solidFill>
              <a:srgbClr val="FFFFFF"/>
            </a:solidFill>
            <a:prstDash val="sysDot"/>
            <a:miter lim="400000"/>
            <a:tailEnd type="arrow"/>
          </a:ln>
        </p:spPr>
        <p:txBody>
          <a:bodyPr lIns="50800" tIns="50800" rIns="50800" bIns="50800" anchor="ctr"/>
          <a:lstStyle/>
          <a:p>
            <a:pPr>
              <a:defRPr sz="2400">
                <a:effectLst>
                  <a:outerShdw sx="100000" sy="100000" kx="0" ky="0" algn="b" rotWithShape="0" blurRad="25400" dist="23998" dir="2700000">
                    <a:srgbClr val="000000">
                      <a:alpha val="31034"/>
                    </a:srgbClr>
                  </a:outerShdw>
                </a:effectLst>
              </a:defRPr>
            </a:pPr>
          </a:p>
        </p:txBody>
      </p:sp>
      <p:sp>
        <p:nvSpPr>
          <p:cNvPr id="243" name="Shape 243"/>
          <p:cNvSpPr/>
          <p:nvPr/>
        </p:nvSpPr>
        <p:spPr>
          <a:xfrm>
            <a:off x="6797744" y="2350330"/>
            <a:ext cx="669860" cy="1"/>
          </a:xfrm>
          <a:prstGeom prst="line">
            <a:avLst/>
          </a:prstGeom>
          <a:ln w="63500">
            <a:solidFill>
              <a:srgbClr val="FFFFFF"/>
            </a:solidFill>
            <a:prstDash val="sysDot"/>
            <a:miter lim="400000"/>
            <a:tailEnd type="arrow"/>
          </a:ln>
        </p:spPr>
        <p:txBody>
          <a:bodyPr lIns="50800" tIns="50800" rIns="50800" bIns="50800" anchor="ctr"/>
          <a:lstStyle/>
          <a:p>
            <a:pPr>
              <a:defRPr sz="2400">
                <a:effectLst>
                  <a:outerShdw sx="100000" sy="100000" kx="0" ky="0" algn="b" rotWithShape="0" blurRad="25400" dist="23998" dir="2700000">
                    <a:srgbClr val="000000">
                      <a:alpha val="31034"/>
                    </a:srgbClr>
                  </a:outerShdw>
                </a:effectLst>
              </a:defRPr>
            </a:pPr>
          </a:p>
        </p:txBody>
      </p:sp>
      <p:sp>
        <p:nvSpPr>
          <p:cNvPr id="244" name="Shape 244"/>
          <p:cNvSpPr/>
          <p:nvPr/>
        </p:nvSpPr>
        <p:spPr>
          <a:xfrm>
            <a:off x="9007374" y="2350330"/>
            <a:ext cx="669860" cy="1"/>
          </a:xfrm>
          <a:prstGeom prst="line">
            <a:avLst/>
          </a:prstGeom>
          <a:ln w="63500">
            <a:solidFill>
              <a:srgbClr val="FFFFFF"/>
            </a:solidFill>
            <a:prstDash val="sysDot"/>
            <a:miter lim="400000"/>
            <a:tailEnd type="arrow"/>
          </a:ln>
        </p:spPr>
        <p:txBody>
          <a:bodyPr lIns="50800" tIns="50800" rIns="50800" bIns="50800" anchor="ctr"/>
          <a:lstStyle/>
          <a:p>
            <a:pPr>
              <a:defRPr sz="2400">
                <a:effectLst>
                  <a:outerShdw sx="100000" sy="100000" kx="0" ky="0" algn="b" rotWithShape="0" blurRad="25400" dist="23998" dir="2700000">
                    <a:srgbClr val="000000">
                      <a:alpha val="31034"/>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224"/>
                                        </p:tgtEl>
                                        <p:attrNameLst>
                                          <p:attrName>style.visibility</p:attrName>
                                        </p:attrNameLst>
                                      </p:cBhvr>
                                      <p:to>
                                        <p:strVal val="visible"/>
                                      </p:to>
                                    </p:set>
                                    <p:animEffect filter="dissolve" transition="in">
                                      <p:cBhvr>
                                        <p:cTn id="7" dur="1500"/>
                                        <p:tgtEl>
                                          <p:spTgt spid="224"/>
                                        </p:tgtEl>
                                      </p:cBhvr>
                                    </p:animEffect>
                                  </p:childTnLst>
                                </p:cTn>
                              </p:par>
                            </p:childTnLst>
                          </p:cTn>
                        </p:par>
                        <p:par>
                          <p:cTn id="8" fill="hold">
                            <p:stCondLst>
                              <p:cond delay="1500"/>
                            </p:stCondLst>
                            <p:childTnLst>
                              <p:par>
                                <p:cTn id="9" presetClass="entr" nodeType="afterEffect" presetID="9" grpId="2" fill="hold">
                                  <p:stCondLst>
                                    <p:cond delay="0"/>
                                  </p:stCondLst>
                                  <p:iterate type="el" backwards="0">
                                    <p:tmAbs val="0"/>
                                  </p:iterate>
                                  <p:childTnLst>
                                    <p:set>
                                      <p:cBhvr>
                                        <p:cTn id="10" fill="hold"/>
                                        <p:tgtEl>
                                          <p:spTgt spid="225"/>
                                        </p:tgtEl>
                                        <p:attrNameLst>
                                          <p:attrName>style.visibility</p:attrName>
                                        </p:attrNameLst>
                                      </p:cBhvr>
                                      <p:to>
                                        <p:strVal val="visible"/>
                                      </p:to>
                                    </p:set>
                                    <p:animEffect filter="dissolve" transition="in">
                                      <p:cBhvr>
                                        <p:cTn id="11" dur="1500"/>
                                        <p:tgtEl>
                                          <p:spTgt spid="225"/>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8" presetID="22" grpId="3" fill="hold">
                                  <p:stCondLst>
                                    <p:cond delay="0"/>
                                  </p:stCondLst>
                                  <p:iterate type="el" backwards="0">
                                    <p:tmAbs val="0"/>
                                  </p:iterate>
                                  <p:childTnLst>
                                    <p:set>
                                      <p:cBhvr>
                                        <p:cTn id="15" fill="hold"/>
                                        <p:tgtEl>
                                          <p:spTgt spid="241"/>
                                        </p:tgtEl>
                                        <p:attrNameLst>
                                          <p:attrName>style.visibility</p:attrName>
                                        </p:attrNameLst>
                                      </p:cBhvr>
                                      <p:to>
                                        <p:strVal val="visible"/>
                                      </p:to>
                                    </p:set>
                                    <p:animEffect filter="wipe(left)" transition="in">
                                      <p:cBhvr>
                                        <p:cTn id="16" dur="1000"/>
                                        <p:tgtEl>
                                          <p:spTgt spid="241"/>
                                        </p:tgtEl>
                                      </p:cBhvr>
                                    </p:animEffect>
                                  </p:childTnLst>
                                </p:cTn>
                              </p:par>
                            </p:childTnLst>
                          </p:cTn>
                        </p:par>
                        <p:par>
                          <p:cTn id="17" fill="hold">
                            <p:stCondLst>
                              <p:cond delay="1000"/>
                            </p:stCondLst>
                            <p:childTnLst>
                              <p:par>
                                <p:cTn id="18" presetClass="entr" nodeType="afterEffect" presetID="9" grpId="4" fill="hold">
                                  <p:stCondLst>
                                    <p:cond delay="0"/>
                                  </p:stCondLst>
                                  <p:iterate type="el" backwards="0">
                                    <p:tmAbs val="0"/>
                                  </p:iterate>
                                  <p:childTnLst>
                                    <p:set>
                                      <p:cBhvr>
                                        <p:cTn id="19" fill="hold"/>
                                        <p:tgtEl>
                                          <p:spTgt spid="228"/>
                                        </p:tgtEl>
                                        <p:attrNameLst>
                                          <p:attrName>style.visibility</p:attrName>
                                        </p:attrNameLst>
                                      </p:cBhvr>
                                      <p:to>
                                        <p:strVal val="visible"/>
                                      </p:to>
                                    </p:set>
                                    <p:animEffect filter="dissolve" transition="in">
                                      <p:cBhvr>
                                        <p:cTn id="20" dur="1500"/>
                                        <p:tgtEl>
                                          <p:spTgt spid="228"/>
                                        </p:tgtEl>
                                      </p:cBhvr>
                                    </p:animEffect>
                                  </p:childTnLst>
                                </p:cTn>
                              </p:par>
                            </p:childTnLst>
                          </p:cTn>
                        </p:par>
                        <p:par>
                          <p:cTn id="21" fill="hold">
                            <p:stCondLst>
                              <p:cond delay="2500"/>
                            </p:stCondLst>
                            <p:childTnLst>
                              <p:par>
                                <p:cTn id="22" presetClass="entr" nodeType="afterEffect" presetID="9" grpId="5" fill="hold">
                                  <p:stCondLst>
                                    <p:cond delay="0"/>
                                  </p:stCondLst>
                                  <p:iterate type="el" backwards="0">
                                    <p:tmAbs val="0"/>
                                  </p:iterate>
                                  <p:childTnLst>
                                    <p:set>
                                      <p:cBhvr>
                                        <p:cTn id="23" fill="hold"/>
                                        <p:tgtEl>
                                          <p:spTgt spid="239"/>
                                        </p:tgtEl>
                                        <p:attrNameLst>
                                          <p:attrName>style.visibility</p:attrName>
                                        </p:attrNameLst>
                                      </p:cBhvr>
                                      <p:to>
                                        <p:strVal val="visible"/>
                                      </p:to>
                                    </p:set>
                                    <p:animEffect filter="dissolve" transition="in">
                                      <p:cBhvr>
                                        <p:cTn id="24" dur="1500"/>
                                        <p:tgtEl>
                                          <p:spTgt spid="239"/>
                                        </p:tgtEl>
                                      </p:cBhvr>
                                    </p:animEffect>
                                  </p:childTnLst>
                                </p:cTn>
                              </p:par>
                            </p:childTnLst>
                          </p:cTn>
                        </p:par>
                        <p:par>
                          <p:cTn id="25" fill="hold">
                            <p:stCondLst>
                              <p:cond delay="4000"/>
                            </p:stCondLst>
                            <p:childTnLst>
                              <p:par>
                                <p:cTn id="26" presetClass="entr" nodeType="afterEffect" presetID="9" grpId="6" fill="hold">
                                  <p:stCondLst>
                                    <p:cond delay="0"/>
                                  </p:stCondLst>
                                  <p:iterate type="el" backwards="0">
                                    <p:tmAbs val="0"/>
                                  </p:iterate>
                                  <p:childTnLst>
                                    <p:set>
                                      <p:cBhvr>
                                        <p:cTn id="27" fill="hold"/>
                                        <p:tgtEl>
                                          <p:spTgt spid="216"/>
                                        </p:tgtEl>
                                        <p:attrNameLst>
                                          <p:attrName>style.visibility</p:attrName>
                                        </p:attrNameLst>
                                      </p:cBhvr>
                                      <p:to>
                                        <p:strVal val="visible"/>
                                      </p:to>
                                    </p:set>
                                    <p:animEffect filter="dissolve" transition="in">
                                      <p:cBhvr>
                                        <p:cTn id="28" dur="1500"/>
                                        <p:tgtEl>
                                          <p:spTgt spid="216"/>
                                        </p:tgtEl>
                                      </p:cBhvr>
                                    </p:animEffect>
                                  </p:childTnLst>
                                </p:cTn>
                              </p:par>
                            </p:childTnLst>
                          </p:cTn>
                        </p:par>
                        <p:par>
                          <p:cTn id="29" fill="hold">
                            <p:stCondLst>
                              <p:cond delay="5500"/>
                            </p:stCondLst>
                            <p:childTnLst>
                              <p:par>
                                <p:cTn id="30" presetClass="entr" nodeType="afterEffect" presetID="9" grpId="7" fill="hold">
                                  <p:stCondLst>
                                    <p:cond delay="0"/>
                                  </p:stCondLst>
                                  <p:iterate type="el" backwards="0">
                                    <p:tmAbs val="0"/>
                                  </p:iterate>
                                  <p:childTnLst>
                                    <p:set>
                                      <p:cBhvr>
                                        <p:cTn id="31" fill="hold"/>
                                        <p:tgtEl>
                                          <p:spTgt spid="217"/>
                                        </p:tgtEl>
                                        <p:attrNameLst>
                                          <p:attrName>style.visibility</p:attrName>
                                        </p:attrNameLst>
                                      </p:cBhvr>
                                      <p:to>
                                        <p:strVal val="visible"/>
                                      </p:to>
                                    </p:set>
                                    <p:animEffect filter="dissolve" transition="in">
                                      <p:cBhvr>
                                        <p:cTn id="32" dur="1500"/>
                                        <p:tgtEl>
                                          <p:spTgt spid="217"/>
                                        </p:tgtEl>
                                      </p:cBhvr>
                                    </p:animEffect>
                                  </p:childTnLst>
                                </p:cTn>
                              </p:par>
                            </p:childTnLst>
                          </p:cTn>
                        </p:par>
                        <p:par>
                          <p:cTn id="33" fill="hold">
                            <p:stCondLst>
                              <p:cond delay="7000"/>
                            </p:stCondLst>
                            <p:childTnLst>
                              <p:par>
                                <p:cTn id="34" presetClass="entr" nodeType="afterEffect" presetID="9" grpId="8" fill="hold">
                                  <p:stCondLst>
                                    <p:cond delay="0"/>
                                  </p:stCondLst>
                                  <p:iterate type="el" backwards="0">
                                    <p:tmAbs val="0"/>
                                  </p:iterate>
                                  <p:childTnLst>
                                    <p:set>
                                      <p:cBhvr>
                                        <p:cTn id="35" fill="hold"/>
                                        <p:tgtEl>
                                          <p:spTgt spid="233"/>
                                        </p:tgtEl>
                                        <p:attrNameLst>
                                          <p:attrName>style.visibility</p:attrName>
                                        </p:attrNameLst>
                                      </p:cBhvr>
                                      <p:to>
                                        <p:strVal val="visible"/>
                                      </p:to>
                                    </p:set>
                                    <p:animEffect filter="dissolve" transition="in">
                                      <p:cBhvr>
                                        <p:cTn id="36" dur="1500"/>
                                        <p:tgtEl>
                                          <p:spTgt spid="233"/>
                                        </p:tgtEl>
                                      </p:cBhvr>
                                    </p:animEffect>
                                  </p:childTnLst>
                                </p:cTn>
                              </p:par>
                            </p:childTnLst>
                          </p:cTn>
                        </p:par>
                        <p:par>
                          <p:cTn id="37" fill="hold">
                            <p:stCondLst>
                              <p:cond delay="8500"/>
                            </p:stCondLst>
                            <p:childTnLst>
                              <p:par>
                                <p:cTn id="38" presetClass="entr" nodeType="afterEffect" presetID="9" grpId="9" fill="hold">
                                  <p:stCondLst>
                                    <p:cond delay="0"/>
                                  </p:stCondLst>
                                  <p:iterate type="el" backwards="0">
                                    <p:tmAbs val="0"/>
                                  </p:iterate>
                                  <p:childTnLst>
                                    <p:set>
                                      <p:cBhvr>
                                        <p:cTn id="39" fill="hold"/>
                                        <p:tgtEl>
                                          <p:spTgt spid="235"/>
                                        </p:tgtEl>
                                        <p:attrNameLst>
                                          <p:attrName>style.visibility</p:attrName>
                                        </p:attrNameLst>
                                      </p:cBhvr>
                                      <p:to>
                                        <p:strVal val="visible"/>
                                      </p:to>
                                    </p:set>
                                    <p:animEffect filter="dissolve" transition="in">
                                      <p:cBhvr>
                                        <p:cTn id="40" dur="1500"/>
                                        <p:tgtEl>
                                          <p:spTgt spid="235"/>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8" presetID="22" grpId="10" fill="hold">
                                  <p:stCondLst>
                                    <p:cond delay="0"/>
                                  </p:stCondLst>
                                  <p:iterate type="el" backwards="0">
                                    <p:tmAbs val="0"/>
                                  </p:iterate>
                                  <p:childTnLst>
                                    <p:set>
                                      <p:cBhvr>
                                        <p:cTn id="44" fill="hold"/>
                                        <p:tgtEl>
                                          <p:spTgt spid="242"/>
                                        </p:tgtEl>
                                        <p:attrNameLst>
                                          <p:attrName>style.visibility</p:attrName>
                                        </p:attrNameLst>
                                      </p:cBhvr>
                                      <p:to>
                                        <p:strVal val="visible"/>
                                      </p:to>
                                    </p:set>
                                    <p:animEffect filter="wipe(left)" transition="in">
                                      <p:cBhvr>
                                        <p:cTn id="45" dur="1000"/>
                                        <p:tgtEl>
                                          <p:spTgt spid="242"/>
                                        </p:tgtEl>
                                      </p:cBhvr>
                                    </p:animEffect>
                                  </p:childTnLst>
                                </p:cTn>
                              </p:par>
                            </p:childTnLst>
                          </p:cTn>
                        </p:par>
                        <p:par>
                          <p:cTn id="46" fill="hold">
                            <p:stCondLst>
                              <p:cond delay="1000"/>
                            </p:stCondLst>
                            <p:childTnLst>
                              <p:par>
                                <p:cTn id="47" presetClass="entr" nodeType="afterEffect" presetID="9" grpId="11" fill="hold">
                                  <p:stCondLst>
                                    <p:cond delay="0"/>
                                  </p:stCondLst>
                                  <p:iterate type="el" backwards="0">
                                    <p:tmAbs val="0"/>
                                  </p:iterate>
                                  <p:childTnLst>
                                    <p:set>
                                      <p:cBhvr>
                                        <p:cTn id="48" fill="hold"/>
                                        <p:tgtEl>
                                          <p:spTgt spid="229"/>
                                        </p:tgtEl>
                                        <p:attrNameLst>
                                          <p:attrName>style.visibility</p:attrName>
                                        </p:attrNameLst>
                                      </p:cBhvr>
                                      <p:to>
                                        <p:strVal val="visible"/>
                                      </p:to>
                                    </p:set>
                                    <p:animEffect filter="dissolve" transition="in">
                                      <p:cBhvr>
                                        <p:cTn id="49" dur="1500"/>
                                        <p:tgtEl>
                                          <p:spTgt spid="229"/>
                                        </p:tgtEl>
                                      </p:cBhvr>
                                    </p:animEffect>
                                  </p:childTnLst>
                                </p:cTn>
                              </p:par>
                            </p:childTnLst>
                          </p:cTn>
                        </p:par>
                        <p:par>
                          <p:cTn id="50" fill="hold">
                            <p:stCondLst>
                              <p:cond delay="2500"/>
                            </p:stCondLst>
                            <p:childTnLst>
                              <p:par>
                                <p:cTn id="51" presetClass="entr" nodeType="afterEffect" presetID="9" grpId="12" fill="hold">
                                  <p:stCondLst>
                                    <p:cond delay="0"/>
                                  </p:stCondLst>
                                  <p:iterate type="el" backwards="0">
                                    <p:tmAbs val="0"/>
                                  </p:iterate>
                                  <p:childTnLst>
                                    <p:set>
                                      <p:cBhvr>
                                        <p:cTn id="52" fill="hold"/>
                                        <p:tgtEl>
                                          <p:spTgt spid="231"/>
                                        </p:tgtEl>
                                        <p:attrNameLst>
                                          <p:attrName>style.visibility</p:attrName>
                                        </p:attrNameLst>
                                      </p:cBhvr>
                                      <p:to>
                                        <p:strVal val="visible"/>
                                      </p:to>
                                    </p:set>
                                    <p:animEffect filter="dissolve" transition="in">
                                      <p:cBhvr>
                                        <p:cTn id="53" dur="1500"/>
                                        <p:tgtEl>
                                          <p:spTgt spid="231"/>
                                        </p:tgtEl>
                                      </p:cBhvr>
                                    </p:animEffect>
                                  </p:childTnLst>
                                </p:cTn>
                              </p:par>
                            </p:childTnLst>
                          </p:cTn>
                        </p:par>
                        <p:par>
                          <p:cTn id="54" fill="hold">
                            <p:stCondLst>
                              <p:cond delay="4000"/>
                            </p:stCondLst>
                            <p:childTnLst>
                              <p:par>
                                <p:cTn id="55" presetClass="entr" nodeType="afterEffect" presetID="9" grpId="13" fill="hold">
                                  <p:stCondLst>
                                    <p:cond delay="0"/>
                                  </p:stCondLst>
                                  <p:iterate type="el" backwards="0">
                                    <p:tmAbs val="0"/>
                                  </p:iterate>
                                  <p:childTnLst>
                                    <p:set>
                                      <p:cBhvr>
                                        <p:cTn id="56" fill="hold"/>
                                        <p:tgtEl>
                                          <p:spTgt spid="222"/>
                                        </p:tgtEl>
                                        <p:attrNameLst>
                                          <p:attrName>style.visibility</p:attrName>
                                        </p:attrNameLst>
                                      </p:cBhvr>
                                      <p:to>
                                        <p:strVal val="visible"/>
                                      </p:to>
                                    </p:set>
                                    <p:animEffect filter="dissolve" transition="in">
                                      <p:cBhvr>
                                        <p:cTn id="57" dur="1500"/>
                                        <p:tgtEl>
                                          <p:spTgt spid="222"/>
                                        </p:tgtEl>
                                      </p:cBhvr>
                                    </p:animEffect>
                                  </p:childTnLst>
                                </p:cTn>
                              </p:par>
                            </p:childTnLst>
                          </p:cTn>
                        </p:par>
                        <p:par>
                          <p:cTn id="58" fill="hold">
                            <p:stCondLst>
                              <p:cond delay="5500"/>
                            </p:stCondLst>
                            <p:childTnLst>
                              <p:par>
                                <p:cTn id="59" presetClass="entr" nodeType="afterEffect" presetID="9" grpId="14" fill="hold">
                                  <p:stCondLst>
                                    <p:cond delay="0"/>
                                  </p:stCondLst>
                                  <p:iterate type="el" backwards="0">
                                    <p:tmAbs val="0"/>
                                  </p:iterate>
                                  <p:childTnLst>
                                    <p:set>
                                      <p:cBhvr>
                                        <p:cTn id="60" fill="hold"/>
                                        <p:tgtEl>
                                          <p:spTgt spid="218"/>
                                        </p:tgtEl>
                                        <p:attrNameLst>
                                          <p:attrName>style.visibility</p:attrName>
                                        </p:attrNameLst>
                                      </p:cBhvr>
                                      <p:to>
                                        <p:strVal val="visible"/>
                                      </p:to>
                                    </p:set>
                                    <p:animEffect filter="dissolve" transition="in">
                                      <p:cBhvr>
                                        <p:cTn id="61" dur="1500"/>
                                        <p:tgtEl>
                                          <p:spTgt spid="218"/>
                                        </p:tgtEl>
                                      </p:cBhvr>
                                    </p:animEffect>
                                  </p:childTnLst>
                                </p:cTn>
                              </p:par>
                            </p:childTnLst>
                          </p:cTn>
                        </p:par>
                        <p:par>
                          <p:cTn id="62" fill="hold">
                            <p:stCondLst>
                              <p:cond delay="7000"/>
                            </p:stCondLst>
                            <p:childTnLst>
                              <p:par>
                                <p:cTn id="63" presetClass="entr" nodeType="afterEffect" presetID="9" grpId="15" fill="hold">
                                  <p:stCondLst>
                                    <p:cond delay="0"/>
                                  </p:stCondLst>
                                  <p:iterate type="el" backwards="0">
                                    <p:tmAbs val="0"/>
                                  </p:iterate>
                                  <p:childTnLst>
                                    <p:set>
                                      <p:cBhvr>
                                        <p:cTn id="64" fill="hold"/>
                                        <p:tgtEl>
                                          <p:spTgt spid="237"/>
                                        </p:tgtEl>
                                        <p:attrNameLst>
                                          <p:attrName>style.visibility</p:attrName>
                                        </p:attrNameLst>
                                      </p:cBhvr>
                                      <p:to>
                                        <p:strVal val="visible"/>
                                      </p:to>
                                    </p:set>
                                    <p:animEffect filter="dissolve" transition="in">
                                      <p:cBhvr>
                                        <p:cTn id="65" dur="1000"/>
                                        <p:tgtEl>
                                          <p:spTgt spid="237"/>
                                        </p:tgtEl>
                                      </p:cBhvr>
                                    </p:animEffect>
                                  </p:childTnLst>
                                </p:cTn>
                              </p:par>
                            </p:childTnLst>
                          </p:cTn>
                        </p:par>
                        <p:par>
                          <p:cTn id="66" fill="hold">
                            <p:stCondLst>
                              <p:cond delay="8000"/>
                            </p:stCondLst>
                            <p:childTnLst>
                              <p:par>
                                <p:cTn id="67" presetClass="entr" nodeType="afterEffect" presetID="9" grpId="16" fill="hold">
                                  <p:stCondLst>
                                    <p:cond delay="0"/>
                                  </p:stCondLst>
                                  <p:iterate type="el" backwards="0">
                                    <p:tmAbs val="0"/>
                                  </p:iterate>
                                  <p:childTnLst>
                                    <p:set>
                                      <p:cBhvr>
                                        <p:cTn id="68" fill="hold"/>
                                        <p:tgtEl>
                                          <p:spTgt spid="234"/>
                                        </p:tgtEl>
                                        <p:attrNameLst>
                                          <p:attrName>style.visibility</p:attrName>
                                        </p:attrNameLst>
                                      </p:cBhvr>
                                      <p:to>
                                        <p:strVal val="visible"/>
                                      </p:to>
                                    </p:set>
                                    <p:animEffect filter="dissolve" transition="in">
                                      <p:cBhvr>
                                        <p:cTn id="69" dur="1500"/>
                                        <p:tgtEl>
                                          <p:spTgt spid="234"/>
                                        </p:tgtEl>
                                      </p:cBhvr>
                                    </p:animEffect>
                                  </p:childTnLst>
                                </p:cTn>
                              </p:par>
                            </p:childTnLst>
                          </p:cTn>
                        </p:par>
                      </p:childTnLst>
                    </p:cTn>
                  </p:par>
                  <p:par>
                    <p:cTn id="70" fill="hold">
                      <p:stCondLst>
                        <p:cond delay="indefinite"/>
                      </p:stCondLst>
                      <p:childTnLst>
                        <p:par>
                          <p:cTn id="71" fill="hold">
                            <p:stCondLst>
                              <p:cond delay="0"/>
                            </p:stCondLst>
                            <p:childTnLst>
                              <p:par>
                                <p:cTn id="72" presetClass="entr" nodeType="clickEffect" presetSubtype="8" presetID="22" grpId="17" fill="hold">
                                  <p:stCondLst>
                                    <p:cond delay="0"/>
                                  </p:stCondLst>
                                  <p:iterate type="el" backwards="0">
                                    <p:tmAbs val="0"/>
                                  </p:iterate>
                                  <p:childTnLst>
                                    <p:set>
                                      <p:cBhvr>
                                        <p:cTn id="73" fill="hold"/>
                                        <p:tgtEl>
                                          <p:spTgt spid="243"/>
                                        </p:tgtEl>
                                        <p:attrNameLst>
                                          <p:attrName>style.visibility</p:attrName>
                                        </p:attrNameLst>
                                      </p:cBhvr>
                                      <p:to>
                                        <p:strVal val="visible"/>
                                      </p:to>
                                    </p:set>
                                    <p:animEffect filter="wipe(left)" transition="in">
                                      <p:cBhvr>
                                        <p:cTn id="74" dur="1000"/>
                                        <p:tgtEl>
                                          <p:spTgt spid="243"/>
                                        </p:tgtEl>
                                      </p:cBhvr>
                                    </p:animEffect>
                                  </p:childTnLst>
                                </p:cTn>
                              </p:par>
                            </p:childTnLst>
                          </p:cTn>
                        </p:par>
                        <p:par>
                          <p:cTn id="75" fill="hold">
                            <p:stCondLst>
                              <p:cond delay="1000"/>
                            </p:stCondLst>
                            <p:childTnLst>
                              <p:par>
                                <p:cTn id="76" presetClass="entr" nodeType="afterEffect" presetID="9" grpId="18" fill="hold">
                                  <p:stCondLst>
                                    <p:cond delay="0"/>
                                  </p:stCondLst>
                                  <p:iterate type="el" backwards="0">
                                    <p:tmAbs val="0"/>
                                  </p:iterate>
                                  <p:childTnLst>
                                    <p:set>
                                      <p:cBhvr>
                                        <p:cTn id="77" fill="hold"/>
                                        <p:tgtEl>
                                          <p:spTgt spid="227"/>
                                        </p:tgtEl>
                                        <p:attrNameLst>
                                          <p:attrName>style.visibility</p:attrName>
                                        </p:attrNameLst>
                                      </p:cBhvr>
                                      <p:to>
                                        <p:strVal val="visible"/>
                                      </p:to>
                                    </p:set>
                                    <p:animEffect filter="dissolve" transition="in">
                                      <p:cBhvr>
                                        <p:cTn id="78" dur="1500"/>
                                        <p:tgtEl>
                                          <p:spTgt spid="227"/>
                                        </p:tgtEl>
                                      </p:cBhvr>
                                    </p:animEffect>
                                  </p:childTnLst>
                                </p:cTn>
                              </p:par>
                            </p:childTnLst>
                          </p:cTn>
                        </p:par>
                        <p:par>
                          <p:cTn id="79" fill="hold">
                            <p:stCondLst>
                              <p:cond delay="2500"/>
                            </p:stCondLst>
                            <p:childTnLst>
                              <p:par>
                                <p:cTn id="80" presetClass="entr" nodeType="afterEffect" presetID="9" grpId="19" fill="hold">
                                  <p:stCondLst>
                                    <p:cond delay="0"/>
                                  </p:stCondLst>
                                  <p:iterate type="el" backwards="0">
                                    <p:tmAbs val="0"/>
                                  </p:iterate>
                                  <p:childTnLst>
                                    <p:set>
                                      <p:cBhvr>
                                        <p:cTn id="81" fill="hold"/>
                                        <p:tgtEl>
                                          <p:spTgt spid="226"/>
                                        </p:tgtEl>
                                        <p:attrNameLst>
                                          <p:attrName>style.visibility</p:attrName>
                                        </p:attrNameLst>
                                      </p:cBhvr>
                                      <p:to>
                                        <p:strVal val="visible"/>
                                      </p:to>
                                    </p:set>
                                    <p:animEffect filter="dissolve" transition="in">
                                      <p:cBhvr>
                                        <p:cTn id="82" dur="1500"/>
                                        <p:tgtEl>
                                          <p:spTgt spid="226"/>
                                        </p:tgtEl>
                                      </p:cBhvr>
                                    </p:animEffect>
                                  </p:childTnLst>
                                </p:cTn>
                              </p:par>
                            </p:childTnLst>
                          </p:cTn>
                        </p:par>
                      </p:childTnLst>
                    </p:cTn>
                  </p:par>
                  <p:par>
                    <p:cTn id="83" fill="hold">
                      <p:stCondLst>
                        <p:cond delay="indefinite"/>
                      </p:stCondLst>
                      <p:childTnLst>
                        <p:par>
                          <p:cTn id="84" fill="hold">
                            <p:stCondLst>
                              <p:cond delay="0"/>
                            </p:stCondLst>
                            <p:childTnLst>
                              <p:par>
                                <p:cTn id="85" presetClass="entr" nodeType="clickEffect" presetSubtype="8" presetID="22" grpId="20" fill="hold">
                                  <p:stCondLst>
                                    <p:cond delay="0"/>
                                  </p:stCondLst>
                                  <p:iterate type="el" backwards="0">
                                    <p:tmAbs val="0"/>
                                  </p:iterate>
                                  <p:childTnLst>
                                    <p:set>
                                      <p:cBhvr>
                                        <p:cTn id="86" fill="hold"/>
                                        <p:tgtEl>
                                          <p:spTgt spid="244"/>
                                        </p:tgtEl>
                                        <p:attrNameLst>
                                          <p:attrName>style.visibility</p:attrName>
                                        </p:attrNameLst>
                                      </p:cBhvr>
                                      <p:to>
                                        <p:strVal val="visible"/>
                                      </p:to>
                                    </p:set>
                                    <p:animEffect filter="wipe(left)" transition="in">
                                      <p:cBhvr>
                                        <p:cTn id="87" dur="1000"/>
                                        <p:tgtEl>
                                          <p:spTgt spid="244"/>
                                        </p:tgtEl>
                                      </p:cBhvr>
                                    </p:animEffect>
                                  </p:childTnLst>
                                </p:cTn>
                              </p:par>
                            </p:childTnLst>
                          </p:cTn>
                        </p:par>
                        <p:par>
                          <p:cTn id="88" fill="hold">
                            <p:stCondLst>
                              <p:cond delay="1000"/>
                            </p:stCondLst>
                            <p:childTnLst>
                              <p:par>
                                <p:cTn id="89" presetClass="entr" nodeType="afterEffect" presetID="9" grpId="21" fill="hold">
                                  <p:stCondLst>
                                    <p:cond delay="0"/>
                                  </p:stCondLst>
                                  <p:iterate type="el" backwards="0">
                                    <p:tmAbs val="0"/>
                                  </p:iterate>
                                  <p:childTnLst>
                                    <p:set>
                                      <p:cBhvr>
                                        <p:cTn id="90" fill="hold"/>
                                        <p:tgtEl>
                                          <p:spTgt spid="230"/>
                                        </p:tgtEl>
                                        <p:attrNameLst>
                                          <p:attrName>style.visibility</p:attrName>
                                        </p:attrNameLst>
                                      </p:cBhvr>
                                      <p:to>
                                        <p:strVal val="visible"/>
                                      </p:to>
                                    </p:set>
                                    <p:animEffect filter="dissolve" transition="in">
                                      <p:cBhvr>
                                        <p:cTn id="91" dur="1500"/>
                                        <p:tgtEl>
                                          <p:spTgt spid="230"/>
                                        </p:tgtEl>
                                      </p:cBhvr>
                                    </p:animEffect>
                                  </p:childTnLst>
                                </p:cTn>
                              </p:par>
                            </p:childTnLst>
                          </p:cTn>
                        </p:par>
                        <p:par>
                          <p:cTn id="92" fill="hold">
                            <p:stCondLst>
                              <p:cond delay="2500"/>
                            </p:stCondLst>
                            <p:childTnLst>
                              <p:par>
                                <p:cTn id="93" presetClass="entr" nodeType="afterEffect" presetID="9" grpId="22" fill="hold">
                                  <p:stCondLst>
                                    <p:cond delay="0"/>
                                  </p:stCondLst>
                                  <p:iterate type="el" backwards="0">
                                    <p:tmAbs val="0"/>
                                  </p:iterate>
                                  <p:childTnLst>
                                    <p:set>
                                      <p:cBhvr>
                                        <p:cTn id="94" fill="hold"/>
                                        <p:tgtEl>
                                          <p:spTgt spid="232"/>
                                        </p:tgtEl>
                                        <p:attrNameLst>
                                          <p:attrName>style.visibility</p:attrName>
                                        </p:attrNameLst>
                                      </p:cBhvr>
                                      <p:to>
                                        <p:strVal val="visible"/>
                                      </p:to>
                                    </p:set>
                                    <p:animEffect filter="dissolve" transition="in">
                                      <p:cBhvr>
                                        <p:cTn id="95" dur="1500"/>
                                        <p:tgtEl>
                                          <p:spTgt spid="232"/>
                                        </p:tgtEl>
                                      </p:cBhvr>
                                    </p:animEffect>
                                  </p:childTnLst>
                                </p:cTn>
                              </p:par>
                            </p:childTnLst>
                          </p:cTn>
                        </p:par>
                        <p:par>
                          <p:cTn id="96" fill="hold">
                            <p:stCondLst>
                              <p:cond delay="4000"/>
                            </p:stCondLst>
                            <p:childTnLst>
                              <p:par>
                                <p:cTn id="97" presetClass="entr" nodeType="afterEffect" presetID="9" grpId="23" fill="hold">
                                  <p:stCondLst>
                                    <p:cond delay="0"/>
                                  </p:stCondLst>
                                  <p:iterate type="el" backwards="0">
                                    <p:tmAbs val="0"/>
                                  </p:iterate>
                                  <p:childTnLst>
                                    <p:set>
                                      <p:cBhvr>
                                        <p:cTn id="98" fill="hold"/>
                                        <p:tgtEl>
                                          <p:spTgt spid="223"/>
                                        </p:tgtEl>
                                        <p:attrNameLst>
                                          <p:attrName>style.visibility</p:attrName>
                                        </p:attrNameLst>
                                      </p:cBhvr>
                                      <p:to>
                                        <p:strVal val="visible"/>
                                      </p:to>
                                    </p:set>
                                    <p:animEffect filter="dissolve" transition="in">
                                      <p:cBhvr>
                                        <p:cTn id="99" dur="1500"/>
                                        <p:tgtEl>
                                          <p:spTgt spid="223"/>
                                        </p:tgtEl>
                                      </p:cBhvr>
                                    </p:animEffect>
                                  </p:childTnLst>
                                </p:cTn>
                              </p:par>
                            </p:childTnLst>
                          </p:cTn>
                        </p:par>
                        <p:par>
                          <p:cTn id="100" fill="hold">
                            <p:stCondLst>
                              <p:cond delay="5500"/>
                            </p:stCondLst>
                            <p:childTnLst>
                              <p:par>
                                <p:cTn id="101" presetClass="entr" nodeType="afterEffect" presetID="9" grpId="24" fill="hold">
                                  <p:stCondLst>
                                    <p:cond delay="0"/>
                                  </p:stCondLst>
                                  <p:iterate type="el" backwards="0">
                                    <p:tmAbs val="0"/>
                                  </p:iterate>
                                  <p:childTnLst>
                                    <p:set>
                                      <p:cBhvr>
                                        <p:cTn id="102" fill="hold"/>
                                        <p:tgtEl>
                                          <p:spTgt spid="219"/>
                                        </p:tgtEl>
                                        <p:attrNameLst>
                                          <p:attrName>style.visibility</p:attrName>
                                        </p:attrNameLst>
                                      </p:cBhvr>
                                      <p:to>
                                        <p:strVal val="visible"/>
                                      </p:to>
                                    </p:set>
                                    <p:animEffect filter="dissolve" transition="in">
                                      <p:cBhvr>
                                        <p:cTn id="103" dur="1500"/>
                                        <p:tgtEl>
                                          <p:spTgt spid="219"/>
                                        </p:tgtEl>
                                      </p:cBhvr>
                                    </p:animEffect>
                                  </p:childTnLst>
                                </p:cTn>
                              </p:par>
                            </p:childTnLst>
                          </p:cTn>
                        </p:par>
                        <p:par>
                          <p:cTn id="104" fill="hold">
                            <p:stCondLst>
                              <p:cond delay="7000"/>
                            </p:stCondLst>
                            <p:childTnLst>
                              <p:par>
                                <p:cTn id="105" presetClass="entr" nodeType="afterEffect" presetID="9" grpId="25" fill="hold">
                                  <p:stCondLst>
                                    <p:cond delay="0"/>
                                  </p:stCondLst>
                                  <p:iterate type="el" backwards="0">
                                    <p:tmAbs val="0"/>
                                  </p:iterate>
                                  <p:childTnLst>
                                    <p:set>
                                      <p:cBhvr>
                                        <p:cTn id="106" fill="hold"/>
                                        <p:tgtEl>
                                          <p:spTgt spid="238"/>
                                        </p:tgtEl>
                                        <p:attrNameLst>
                                          <p:attrName>style.visibility</p:attrName>
                                        </p:attrNameLst>
                                      </p:cBhvr>
                                      <p:to>
                                        <p:strVal val="visible"/>
                                      </p:to>
                                    </p:set>
                                    <p:animEffect filter="dissolve" transition="in">
                                      <p:cBhvr>
                                        <p:cTn id="107" dur="1500"/>
                                        <p:tgtEl>
                                          <p:spTgt spid="238"/>
                                        </p:tgtEl>
                                      </p:cBhvr>
                                    </p:animEffect>
                                  </p:childTnLst>
                                </p:cTn>
                              </p:par>
                            </p:childTnLst>
                          </p:cTn>
                        </p:par>
                        <p:par>
                          <p:cTn id="108" fill="hold">
                            <p:stCondLst>
                              <p:cond delay="8500"/>
                            </p:stCondLst>
                            <p:childTnLst>
                              <p:par>
                                <p:cTn id="109" presetClass="entr" nodeType="afterEffect" presetID="9" grpId="26" fill="hold">
                                  <p:stCondLst>
                                    <p:cond delay="0"/>
                                  </p:stCondLst>
                                  <p:iterate type="el" backwards="0">
                                    <p:tmAbs val="0"/>
                                  </p:iterate>
                                  <p:childTnLst>
                                    <p:set>
                                      <p:cBhvr>
                                        <p:cTn id="110" fill="hold"/>
                                        <p:tgtEl>
                                          <p:spTgt spid="236"/>
                                        </p:tgtEl>
                                        <p:attrNameLst>
                                          <p:attrName>style.visibility</p:attrName>
                                        </p:attrNameLst>
                                      </p:cBhvr>
                                      <p:to>
                                        <p:strVal val="visible"/>
                                      </p:to>
                                    </p:set>
                                    <p:animEffect filter="dissolve" transition="in">
                                      <p:cBhvr>
                                        <p:cTn id="111" dur="1500"/>
                                        <p:tgtEl>
                                          <p:spTgt spid="2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5" grpId="2"/>
      <p:bldP build="whole" bldLvl="1" animBg="1" rev="0" advAuto="0" spid="224" grpId="1"/>
      <p:bldP build="whole" bldLvl="1" animBg="1" rev="0" advAuto="0" spid="219" grpId="24"/>
      <p:bldP build="whole" bldLvl="1" animBg="1" rev="0" advAuto="0" spid="235" grpId="9"/>
      <p:bldP build="whole" bldLvl="1" animBg="1" rev="0" advAuto="0" spid="244" grpId="20"/>
      <p:bldP build="whole" bldLvl="1" animBg="1" rev="0" advAuto="0" spid="222" grpId="13"/>
      <p:bldP build="whole" bldLvl="1" animBg="1" rev="0" advAuto="0" spid="226" grpId="19"/>
      <p:bldP build="whole" bldLvl="1" animBg="1" rev="0" advAuto="0" spid="216" grpId="6"/>
      <p:bldP build="whole" bldLvl="1" animBg="1" rev="0" advAuto="0" spid="227" grpId="18"/>
      <p:bldP build="whole" bldLvl="1" animBg="1" rev="0" advAuto="0" spid="218" grpId="14"/>
      <p:bldP build="whole" bldLvl="1" animBg="1" rev="0" advAuto="0" spid="217" grpId="7"/>
      <p:bldP build="whole" bldLvl="1" animBg="1" rev="0" advAuto="0" spid="234" grpId="16"/>
      <p:bldP build="whole" bldLvl="1" animBg="1" rev="0" advAuto="0" spid="233" grpId="8"/>
      <p:bldP build="whole" bldLvl="1" animBg="1" rev="0" advAuto="0" spid="230" grpId="21"/>
      <p:bldP build="whole" bldLvl="1" animBg="1" rev="0" advAuto="0" spid="239" grpId="5"/>
      <p:bldP build="whole" bldLvl="1" animBg="1" rev="0" advAuto="0" spid="241" grpId="3"/>
      <p:bldP build="whole" bldLvl="1" animBg="1" rev="0" advAuto="0" spid="236" grpId="26"/>
      <p:bldP build="whole" bldLvl="1" animBg="1" rev="0" advAuto="0" spid="243" grpId="17"/>
      <p:bldP build="whole" bldLvl="1" animBg="1" rev="0" advAuto="0" spid="237" grpId="15"/>
      <p:bldP build="whole" bldLvl="1" animBg="1" rev="0" advAuto="0" spid="242" grpId="10"/>
      <p:bldP build="whole" bldLvl="1" animBg="1" rev="0" advAuto="0" spid="223" grpId="23"/>
      <p:bldP build="whole" bldLvl="1" animBg="1" rev="0" advAuto="0" spid="238" grpId="25"/>
      <p:bldP build="whole" bldLvl="1" animBg="1" rev="0" advAuto="0" spid="229" grpId="11"/>
      <p:bldP build="whole" bldLvl="1" animBg="1" rev="0" advAuto="0" spid="231" grpId="12"/>
      <p:bldP build="whole" bldLvl="1" animBg="1" rev="0" advAuto="0" spid="228" grpId="4"/>
      <p:bldP build="whole" bldLvl="1" animBg="1" rev="0" advAuto="0" spid="232" grpId="22"/>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6">
            <a:hueOff val="10811956"/>
            <a:satOff val="-58544"/>
            <a:lumOff val="-9736"/>
          </a:schemeClr>
        </a:solidFill>
      </p:bgPr>
    </p:bg>
    <p:spTree>
      <p:nvGrpSpPr>
        <p:cNvPr id="1" name=""/>
        <p:cNvGrpSpPr/>
        <p:nvPr/>
      </p:nvGrpSpPr>
      <p:grpSpPr>
        <a:xfrm>
          <a:off x="0" y="0"/>
          <a:ext cx="0" cy="0"/>
          <a:chOff x="0" y="0"/>
          <a:chExt cx="0" cy="0"/>
        </a:xfrm>
      </p:grpSpPr>
      <p:pic>
        <p:nvPicPr>
          <p:cNvPr id="246" name="Captura de pantalla 2016-05-17 a las 11.34.32 p.m..png"/>
          <p:cNvPicPr>
            <a:picLocks noChangeAspect="1"/>
          </p:cNvPicPr>
          <p:nvPr/>
        </p:nvPicPr>
        <p:blipFill>
          <a:blip r:embed="rId3">
            <a:extLst/>
          </a:blip>
          <a:srcRect l="0" t="2143" r="0" b="0"/>
          <a:stretch>
            <a:fillRect/>
          </a:stretch>
        </p:blipFill>
        <p:spPr>
          <a:xfrm>
            <a:off x="45016" y="8320792"/>
            <a:ext cx="1369935" cy="1376795"/>
          </a:xfrm>
          <a:custGeom>
            <a:avLst/>
            <a:gdLst/>
            <a:ahLst/>
            <a:cxnLst>
              <a:cxn ang="0">
                <a:pos x="wd2" y="hd2"/>
              </a:cxn>
              <a:cxn ang="5400000">
                <a:pos x="wd2" y="hd2"/>
              </a:cxn>
              <a:cxn ang="10800000">
                <a:pos x="wd2" y="hd2"/>
              </a:cxn>
              <a:cxn ang="16200000">
                <a:pos x="wd2" y="hd2"/>
              </a:cxn>
            </a:cxnLst>
            <a:rect l="0" t="0" r="r" b="b"/>
            <a:pathLst>
              <a:path w="21600" h="21588" fill="norm" stroke="1" extrusionOk="0">
                <a:moveTo>
                  <a:pt x="11495" y="27"/>
                </a:moveTo>
                <a:cubicBezTo>
                  <a:pt x="10805" y="-12"/>
                  <a:pt x="10076" y="-11"/>
                  <a:pt x="9549" y="45"/>
                </a:cubicBezTo>
                <a:cubicBezTo>
                  <a:pt x="8990" y="105"/>
                  <a:pt x="8256" y="235"/>
                  <a:pt x="8191" y="282"/>
                </a:cubicBezTo>
                <a:cubicBezTo>
                  <a:pt x="8165" y="301"/>
                  <a:pt x="8033" y="338"/>
                  <a:pt x="7903" y="369"/>
                </a:cubicBezTo>
                <a:cubicBezTo>
                  <a:pt x="7482" y="468"/>
                  <a:pt x="6917" y="657"/>
                  <a:pt x="6576" y="811"/>
                </a:cubicBezTo>
                <a:cubicBezTo>
                  <a:pt x="6030" y="1057"/>
                  <a:pt x="5158" y="1512"/>
                  <a:pt x="5056" y="1601"/>
                </a:cubicBezTo>
                <a:cubicBezTo>
                  <a:pt x="5004" y="1647"/>
                  <a:pt x="4830" y="1765"/>
                  <a:pt x="4674" y="1862"/>
                </a:cubicBezTo>
                <a:cubicBezTo>
                  <a:pt x="4357" y="2060"/>
                  <a:pt x="4133" y="2235"/>
                  <a:pt x="3792" y="2541"/>
                </a:cubicBezTo>
                <a:cubicBezTo>
                  <a:pt x="3665" y="2654"/>
                  <a:pt x="3560" y="2727"/>
                  <a:pt x="3560" y="2709"/>
                </a:cubicBezTo>
                <a:cubicBezTo>
                  <a:pt x="3560" y="2690"/>
                  <a:pt x="3508" y="2742"/>
                  <a:pt x="3441" y="2821"/>
                </a:cubicBezTo>
                <a:cubicBezTo>
                  <a:pt x="3375" y="2899"/>
                  <a:pt x="3274" y="2978"/>
                  <a:pt x="3222" y="2995"/>
                </a:cubicBezTo>
                <a:cubicBezTo>
                  <a:pt x="3171" y="3011"/>
                  <a:pt x="3135" y="3045"/>
                  <a:pt x="3141" y="3076"/>
                </a:cubicBezTo>
                <a:cubicBezTo>
                  <a:pt x="3147" y="3106"/>
                  <a:pt x="2991" y="3301"/>
                  <a:pt x="2797" y="3505"/>
                </a:cubicBezTo>
                <a:cubicBezTo>
                  <a:pt x="2603" y="3709"/>
                  <a:pt x="2427" y="3910"/>
                  <a:pt x="2403" y="3953"/>
                </a:cubicBezTo>
                <a:cubicBezTo>
                  <a:pt x="2378" y="3996"/>
                  <a:pt x="2256" y="4158"/>
                  <a:pt x="2134" y="4314"/>
                </a:cubicBezTo>
                <a:cubicBezTo>
                  <a:pt x="2011" y="4470"/>
                  <a:pt x="1880" y="4659"/>
                  <a:pt x="1840" y="4737"/>
                </a:cubicBezTo>
                <a:cubicBezTo>
                  <a:pt x="1799" y="4816"/>
                  <a:pt x="1690" y="4994"/>
                  <a:pt x="1596" y="5135"/>
                </a:cubicBezTo>
                <a:cubicBezTo>
                  <a:pt x="1502" y="5277"/>
                  <a:pt x="1412" y="5438"/>
                  <a:pt x="1395" y="5490"/>
                </a:cubicBezTo>
                <a:cubicBezTo>
                  <a:pt x="1379" y="5542"/>
                  <a:pt x="1323" y="5636"/>
                  <a:pt x="1276" y="5702"/>
                </a:cubicBezTo>
                <a:cubicBezTo>
                  <a:pt x="1230" y="5767"/>
                  <a:pt x="1121" y="6011"/>
                  <a:pt x="1026" y="6243"/>
                </a:cubicBezTo>
                <a:cubicBezTo>
                  <a:pt x="932" y="6475"/>
                  <a:pt x="829" y="6711"/>
                  <a:pt x="801" y="6759"/>
                </a:cubicBezTo>
                <a:cubicBezTo>
                  <a:pt x="724" y="6895"/>
                  <a:pt x="529" y="7559"/>
                  <a:pt x="419" y="8060"/>
                </a:cubicBezTo>
                <a:cubicBezTo>
                  <a:pt x="365" y="8306"/>
                  <a:pt x="288" y="8644"/>
                  <a:pt x="250" y="8813"/>
                </a:cubicBezTo>
                <a:cubicBezTo>
                  <a:pt x="97" y="9502"/>
                  <a:pt x="126" y="11698"/>
                  <a:pt x="294" y="12372"/>
                </a:cubicBezTo>
                <a:cubicBezTo>
                  <a:pt x="320" y="12476"/>
                  <a:pt x="339" y="12608"/>
                  <a:pt x="338" y="12665"/>
                </a:cubicBezTo>
                <a:cubicBezTo>
                  <a:pt x="336" y="12722"/>
                  <a:pt x="356" y="12780"/>
                  <a:pt x="382" y="12795"/>
                </a:cubicBezTo>
                <a:cubicBezTo>
                  <a:pt x="407" y="12811"/>
                  <a:pt x="425" y="12861"/>
                  <a:pt x="425" y="12907"/>
                </a:cubicBezTo>
                <a:cubicBezTo>
                  <a:pt x="425" y="13039"/>
                  <a:pt x="715" y="14015"/>
                  <a:pt x="776" y="14090"/>
                </a:cubicBezTo>
                <a:cubicBezTo>
                  <a:pt x="806" y="14126"/>
                  <a:pt x="829" y="14168"/>
                  <a:pt x="826" y="14183"/>
                </a:cubicBezTo>
                <a:cubicBezTo>
                  <a:pt x="820" y="14212"/>
                  <a:pt x="824" y="14233"/>
                  <a:pt x="989" y="14644"/>
                </a:cubicBezTo>
                <a:cubicBezTo>
                  <a:pt x="1126" y="14985"/>
                  <a:pt x="1405" y="15530"/>
                  <a:pt x="1596" y="15826"/>
                </a:cubicBezTo>
                <a:cubicBezTo>
                  <a:pt x="1683" y="15962"/>
                  <a:pt x="1758" y="16087"/>
                  <a:pt x="1758" y="16106"/>
                </a:cubicBezTo>
                <a:cubicBezTo>
                  <a:pt x="1758" y="16125"/>
                  <a:pt x="1841" y="16250"/>
                  <a:pt x="1940" y="16380"/>
                </a:cubicBezTo>
                <a:cubicBezTo>
                  <a:pt x="2243" y="16777"/>
                  <a:pt x="2372" y="16979"/>
                  <a:pt x="2346" y="17021"/>
                </a:cubicBezTo>
                <a:cubicBezTo>
                  <a:pt x="2333" y="17042"/>
                  <a:pt x="2371" y="17084"/>
                  <a:pt x="2434" y="17108"/>
                </a:cubicBezTo>
                <a:cubicBezTo>
                  <a:pt x="2575" y="17161"/>
                  <a:pt x="2764" y="17383"/>
                  <a:pt x="2722" y="17450"/>
                </a:cubicBezTo>
                <a:cubicBezTo>
                  <a:pt x="2705" y="17477"/>
                  <a:pt x="2713" y="17486"/>
                  <a:pt x="2741" y="17469"/>
                </a:cubicBezTo>
                <a:cubicBezTo>
                  <a:pt x="2808" y="17427"/>
                  <a:pt x="3092" y="17771"/>
                  <a:pt x="3060" y="17854"/>
                </a:cubicBezTo>
                <a:cubicBezTo>
                  <a:pt x="3044" y="17896"/>
                  <a:pt x="3058" y="17909"/>
                  <a:pt x="3104" y="17892"/>
                </a:cubicBezTo>
                <a:cubicBezTo>
                  <a:pt x="3191" y="17858"/>
                  <a:pt x="4010" y="18588"/>
                  <a:pt x="4011" y="18701"/>
                </a:cubicBezTo>
                <a:cubicBezTo>
                  <a:pt x="4011" y="18754"/>
                  <a:pt x="4051" y="18780"/>
                  <a:pt x="4136" y="18782"/>
                </a:cubicBezTo>
                <a:cubicBezTo>
                  <a:pt x="4205" y="18783"/>
                  <a:pt x="4295" y="18811"/>
                  <a:pt x="4330" y="18838"/>
                </a:cubicBezTo>
                <a:cubicBezTo>
                  <a:pt x="4365" y="18864"/>
                  <a:pt x="4547" y="18999"/>
                  <a:pt x="4737" y="19136"/>
                </a:cubicBezTo>
                <a:cubicBezTo>
                  <a:pt x="4926" y="19274"/>
                  <a:pt x="5081" y="19404"/>
                  <a:pt x="5081" y="19429"/>
                </a:cubicBezTo>
                <a:cubicBezTo>
                  <a:pt x="5081" y="19454"/>
                  <a:pt x="5110" y="19463"/>
                  <a:pt x="5150" y="19447"/>
                </a:cubicBezTo>
                <a:cubicBezTo>
                  <a:pt x="5190" y="19432"/>
                  <a:pt x="5236" y="19448"/>
                  <a:pt x="5250" y="19485"/>
                </a:cubicBezTo>
                <a:cubicBezTo>
                  <a:pt x="5264" y="19521"/>
                  <a:pt x="5324" y="19563"/>
                  <a:pt x="5381" y="19578"/>
                </a:cubicBezTo>
                <a:cubicBezTo>
                  <a:pt x="5438" y="19593"/>
                  <a:pt x="5559" y="19651"/>
                  <a:pt x="5650" y="19709"/>
                </a:cubicBezTo>
                <a:cubicBezTo>
                  <a:pt x="5742" y="19766"/>
                  <a:pt x="5830" y="19813"/>
                  <a:pt x="5851" y="19815"/>
                </a:cubicBezTo>
                <a:cubicBezTo>
                  <a:pt x="5871" y="19816"/>
                  <a:pt x="5905" y="19849"/>
                  <a:pt x="5926" y="19883"/>
                </a:cubicBezTo>
                <a:cubicBezTo>
                  <a:pt x="5947" y="19917"/>
                  <a:pt x="5983" y="19939"/>
                  <a:pt x="6007" y="19933"/>
                </a:cubicBezTo>
                <a:cubicBezTo>
                  <a:pt x="6031" y="19926"/>
                  <a:pt x="6151" y="19960"/>
                  <a:pt x="6270" y="20014"/>
                </a:cubicBezTo>
                <a:cubicBezTo>
                  <a:pt x="6389" y="20067"/>
                  <a:pt x="6567" y="20136"/>
                  <a:pt x="6670" y="20169"/>
                </a:cubicBezTo>
                <a:cubicBezTo>
                  <a:pt x="6773" y="20202"/>
                  <a:pt x="6949" y="20270"/>
                  <a:pt x="7058" y="20319"/>
                </a:cubicBezTo>
                <a:cubicBezTo>
                  <a:pt x="7167" y="20367"/>
                  <a:pt x="7453" y="20464"/>
                  <a:pt x="7696" y="20530"/>
                </a:cubicBezTo>
                <a:cubicBezTo>
                  <a:pt x="7940" y="20597"/>
                  <a:pt x="8182" y="20673"/>
                  <a:pt x="8228" y="20698"/>
                </a:cubicBezTo>
                <a:cubicBezTo>
                  <a:pt x="8275" y="20724"/>
                  <a:pt x="8327" y="20729"/>
                  <a:pt x="8347" y="20717"/>
                </a:cubicBezTo>
                <a:cubicBezTo>
                  <a:pt x="8367" y="20704"/>
                  <a:pt x="8577" y="20741"/>
                  <a:pt x="8810" y="20792"/>
                </a:cubicBezTo>
                <a:cubicBezTo>
                  <a:pt x="9044" y="20842"/>
                  <a:pt x="9402" y="20900"/>
                  <a:pt x="9611" y="20922"/>
                </a:cubicBezTo>
                <a:cubicBezTo>
                  <a:pt x="10387" y="21004"/>
                  <a:pt x="12133" y="20958"/>
                  <a:pt x="12439" y="20848"/>
                </a:cubicBezTo>
                <a:cubicBezTo>
                  <a:pt x="12479" y="20833"/>
                  <a:pt x="12574" y="20814"/>
                  <a:pt x="12652" y="20804"/>
                </a:cubicBezTo>
                <a:cubicBezTo>
                  <a:pt x="12807" y="20785"/>
                  <a:pt x="12898" y="20766"/>
                  <a:pt x="13009" y="20729"/>
                </a:cubicBezTo>
                <a:cubicBezTo>
                  <a:pt x="13048" y="20716"/>
                  <a:pt x="13280" y="20657"/>
                  <a:pt x="13528" y="20599"/>
                </a:cubicBezTo>
                <a:cubicBezTo>
                  <a:pt x="14041" y="20477"/>
                  <a:pt x="14369" y="20380"/>
                  <a:pt x="14492" y="20312"/>
                </a:cubicBezTo>
                <a:cubicBezTo>
                  <a:pt x="14538" y="20287"/>
                  <a:pt x="14695" y="20218"/>
                  <a:pt x="14842" y="20163"/>
                </a:cubicBezTo>
                <a:cubicBezTo>
                  <a:pt x="15217" y="20024"/>
                  <a:pt x="16128" y="19559"/>
                  <a:pt x="16469" y="19329"/>
                </a:cubicBezTo>
                <a:cubicBezTo>
                  <a:pt x="16626" y="19223"/>
                  <a:pt x="16765" y="19136"/>
                  <a:pt x="16782" y="19136"/>
                </a:cubicBezTo>
                <a:cubicBezTo>
                  <a:pt x="16799" y="19136"/>
                  <a:pt x="16900" y="19059"/>
                  <a:pt x="17007" y="18968"/>
                </a:cubicBezTo>
                <a:cubicBezTo>
                  <a:pt x="17114" y="18877"/>
                  <a:pt x="17236" y="18812"/>
                  <a:pt x="17276" y="18819"/>
                </a:cubicBezTo>
                <a:cubicBezTo>
                  <a:pt x="17317" y="18825"/>
                  <a:pt x="17350" y="18808"/>
                  <a:pt x="17351" y="18782"/>
                </a:cubicBezTo>
                <a:cubicBezTo>
                  <a:pt x="17355" y="18721"/>
                  <a:pt x="17634" y="18427"/>
                  <a:pt x="17689" y="18427"/>
                </a:cubicBezTo>
                <a:cubicBezTo>
                  <a:pt x="17743" y="18427"/>
                  <a:pt x="18674" y="17501"/>
                  <a:pt x="18778" y="17344"/>
                </a:cubicBezTo>
                <a:cubicBezTo>
                  <a:pt x="18821" y="17279"/>
                  <a:pt x="18880" y="17208"/>
                  <a:pt x="18909" y="17182"/>
                </a:cubicBezTo>
                <a:cubicBezTo>
                  <a:pt x="18938" y="17156"/>
                  <a:pt x="19048" y="17038"/>
                  <a:pt x="19147" y="16921"/>
                </a:cubicBezTo>
                <a:cubicBezTo>
                  <a:pt x="19246" y="16804"/>
                  <a:pt x="19354" y="16710"/>
                  <a:pt x="19385" y="16709"/>
                </a:cubicBezTo>
                <a:cubicBezTo>
                  <a:pt x="19416" y="16709"/>
                  <a:pt x="19430" y="16668"/>
                  <a:pt x="19422" y="16622"/>
                </a:cubicBezTo>
                <a:cubicBezTo>
                  <a:pt x="19415" y="16577"/>
                  <a:pt x="19510" y="16417"/>
                  <a:pt x="19629" y="16261"/>
                </a:cubicBezTo>
                <a:cubicBezTo>
                  <a:pt x="19748" y="16106"/>
                  <a:pt x="19842" y="15954"/>
                  <a:pt x="19842" y="15925"/>
                </a:cubicBezTo>
                <a:cubicBezTo>
                  <a:pt x="19842" y="15897"/>
                  <a:pt x="19881" y="15820"/>
                  <a:pt x="19929" y="15751"/>
                </a:cubicBezTo>
                <a:cubicBezTo>
                  <a:pt x="20032" y="15606"/>
                  <a:pt x="20570" y="14536"/>
                  <a:pt x="20624" y="14370"/>
                </a:cubicBezTo>
                <a:cubicBezTo>
                  <a:pt x="20675" y="14213"/>
                  <a:pt x="20682" y="14190"/>
                  <a:pt x="20693" y="14177"/>
                </a:cubicBezTo>
                <a:cubicBezTo>
                  <a:pt x="20698" y="14170"/>
                  <a:pt x="20712" y="14109"/>
                  <a:pt x="20724" y="14046"/>
                </a:cubicBezTo>
                <a:cubicBezTo>
                  <a:pt x="20736" y="13983"/>
                  <a:pt x="20764" y="13912"/>
                  <a:pt x="20787" y="13884"/>
                </a:cubicBezTo>
                <a:cubicBezTo>
                  <a:pt x="20865" y="13787"/>
                  <a:pt x="21192" y="12490"/>
                  <a:pt x="21250" y="12042"/>
                </a:cubicBezTo>
                <a:cubicBezTo>
                  <a:pt x="21260" y="11965"/>
                  <a:pt x="21291" y="11733"/>
                  <a:pt x="21318" y="11526"/>
                </a:cubicBezTo>
                <a:cubicBezTo>
                  <a:pt x="21378" y="11085"/>
                  <a:pt x="21348" y="9420"/>
                  <a:pt x="21275" y="9074"/>
                </a:cubicBezTo>
                <a:cubicBezTo>
                  <a:pt x="21247" y="8945"/>
                  <a:pt x="21198" y="8707"/>
                  <a:pt x="21168" y="8552"/>
                </a:cubicBezTo>
                <a:cubicBezTo>
                  <a:pt x="21073" y="8048"/>
                  <a:pt x="20876" y="7236"/>
                  <a:pt x="20824" y="7139"/>
                </a:cubicBezTo>
                <a:cubicBezTo>
                  <a:pt x="20796" y="7087"/>
                  <a:pt x="20718" y="6885"/>
                  <a:pt x="20649" y="6691"/>
                </a:cubicBezTo>
                <a:cubicBezTo>
                  <a:pt x="20445" y="6120"/>
                  <a:pt x="19779" y="4844"/>
                  <a:pt x="19548" y="4582"/>
                </a:cubicBezTo>
                <a:cubicBezTo>
                  <a:pt x="19509" y="4537"/>
                  <a:pt x="19392" y="4379"/>
                  <a:pt x="19291" y="4233"/>
                </a:cubicBezTo>
                <a:cubicBezTo>
                  <a:pt x="18991" y="3800"/>
                  <a:pt x="18355" y="3114"/>
                  <a:pt x="17777" y="2590"/>
                </a:cubicBezTo>
                <a:cubicBezTo>
                  <a:pt x="17568" y="2401"/>
                  <a:pt x="17407" y="2222"/>
                  <a:pt x="17414" y="2198"/>
                </a:cubicBezTo>
                <a:cubicBezTo>
                  <a:pt x="17421" y="2175"/>
                  <a:pt x="17397" y="2168"/>
                  <a:pt x="17364" y="2180"/>
                </a:cubicBezTo>
                <a:cubicBezTo>
                  <a:pt x="17330" y="2191"/>
                  <a:pt x="17230" y="2143"/>
                  <a:pt x="17139" y="2074"/>
                </a:cubicBezTo>
                <a:cubicBezTo>
                  <a:pt x="17047" y="2004"/>
                  <a:pt x="16893" y="1902"/>
                  <a:pt x="16794" y="1844"/>
                </a:cubicBezTo>
                <a:cubicBezTo>
                  <a:pt x="16695" y="1784"/>
                  <a:pt x="16627" y="1710"/>
                  <a:pt x="16644" y="1682"/>
                </a:cubicBezTo>
                <a:cubicBezTo>
                  <a:pt x="16662" y="1653"/>
                  <a:pt x="16655" y="1645"/>
                  <a:pt x="16625" y="1663"/>
                </a:cubicBezTo>
                <a:cubicBezTo>
                  <a:pt x="16597" y="1680"/>
                  <a:pt x="16482" y="1632"/>
                  <a:pt x="16369" y="1557"/>
                </a:cubicBezTo>
                <a:cubicBezTo>
                  <a:pt x="16145" y="1409"/>
                  <a:pt x="15309" y="980"/>
                  <a:pt x="14930" y="817"/>
                </a:cubicBezTo>
                <a:cubicBezTo>
                  <a:pt x="14450" y="610"/>
                  <a:pt x="14210" y="527"/>
                  <a:pt x="13222" y="251"/>
                </a:cubicBezTo>
                <a:cubicBezTo>
                  <a:pt x="12839" y="144"/>
                  <a:pt x="12184" y="65"/>
                  <a:pt x="11495" y="27"/>
                </a:cubicBezTo>
                <a:close/>
                <a:moveTo>
                  <a:pt x="13" y="21327"/>
                </a:moveTo>
                <a:cubicBezTo>
                  <a:pt x="4" y="21337"/>
                  <a:pt x="0" y="21374"/>
                  <a:pt x="0" y="21439"/>
                </a:cubicBezTo>
                <a:lnTo>
                  <a:pt x="0" y="21588"/>
                </a:lnTo>
                <a:lnTo>
                  <a:pt x="263" y="21588"/>
                </a:lnTo>
                <a:cubicBezTo>
                  <a:pt x="406" y="21588"/>
                  <a:pt x="519" y="21575"/>
                  <a:pt x="519" y="21563"/>
                </a:cubicBezTo>
                <a:cubicBezTo>
                  <a:pt x="519" y="21551"/>
                  <a:pt x="430" y="21517"/>
                  <a:pt x="319" y="21488"/>
                </a:cubicBezTo>
                <a:cubicBezTo>
                  <a:pt x="208" y="21460"/>
                  <a:pt x="89" y="21406"/>
                  <a:pt x="56" y="21364"/>
                </a:cubicBezTo>
                <a:cubicBezTo>
                  <a:pt x="31" y="21331"/>
                  <a:pt x="21" y="21316"/>
                  <a:pt x="13" y="21327"/>
                </a:cubicBezTo>
                <a:close/>
                <a:moveTo>
                  <a:pt x="21600" y="21358"/>
                </a:moveTo>
                <a:lnTo>
                  <a:pt x="21406" y="21451"/>
                </a:lnTo>
                <a:cubicBezTo>
                  <a:pt x="21302" y="21501"/>
                  <a:pt x="21218" y="21551"/>
                  <a:pt x="21218" y="21563"/>
                </a:cubicBezTo>
                <a:cubicBezTo>
                  <a:pt x="21218" y="21575"/>
                  <a:pt x="21302" y="21588"/>
                  <a:pt x="21406" y="21588"/>
                </a:cubicBezTo>
                <a:cubicBezTo>
                  <a:pt x="21575" y="21588"/>
                  <a:pt x="21600" y="21577"/>
                  <a:pt x="21600" y="21476"/>
                </a:cubicBezTo>
                <a:lnTo>
                  <a:pt x="21600" y="21358"/>
                </a:lnTo>
                <a:close/>
              </a:path>
            </a:pathLst>
          </a:custGeom>
          <a:ln w="12700">
            <a:miter lim="400000"/>
          </a:ln>
        </p:spPr>
      </p:pic>
      <p:pic>
        <p:nvPicPr>
          <p:cNvPr id="247" name="mapa.png"/>
          <p:cNvPicPr>
            <a:picLocks noChangeAspect="1"/>
          </p:cNvPicPr>
          <p:nvPr/>
        </p:nvPicPr>
        <p:blipFill>
          <a:blip r:embed="rId4">
            <a:extLst/>
          </a:blip>
          <a:srcRect l="0" t="0" r="0" b="0"/>
          <a:stretch>
            <a:fillRect/>
          </a:stretch>
        </p:blipFill>
        <p:spPr>
          <a:xfrm>
            <a:off x="57197" y="2443789"/>
            <a:ext cx="13004801" cy="6229825"/>
          </a:xfrm>
          <a:prstGeom prst="rect">
            <a:avLst/>
          </a:prstGeom>
          <a:ln w="12700">
            <a:miter lim="400000"/>
          </a:ln>
        </p:spPr>
      </p:pic>
      <p:pic>
        <p:nvPicPr>
          <p:cNvPr id="248" name="Captura de pantalla 2016-05-18 a las 3.31.15 p.m..png"/>
          <p:cNvPicPr>
            <a:picLocks noChangeAspect="1"/>
          </p:cNvPicPr>
          <p:nvPr/>
        </p:nvPicPr>
        <p:blipFill>
          <a:blip r:embed="rId5">
            <a:extLst/>
          </a:blip>
          <a:srcRect l="16306" t="8307" r="12914" b="9570"/>
          <a:stretch>
            <a:fillRect/>
          </a:stretch>
        </p:blipFill>
        <p:spPr>
          <a:xfrm>
            <a:off x="1948839" y="3447414"/>
            <a:ext cx="438625" cy="473485"/>
          </a:xfrm>
          <a:custGeom>
            <a:avLst/>
            <a:gdLst/>
            <a:ahLst/>
            <a:cxnLst>
              <a:cxn ang="0">
                <a:pos x="wd2" y="hd2"/>
              </a:cxn>
              <a:cxn ang="5400000">
                <a:pos x="wd2" y="hd2"/>
              </a:cxn>
              <a:cxn ang="10800000">
                <a:pos x="wd2" y="hd2"/>
              </a:cxn>
              <a:cxn ang="16200000">
                <a:pos x="wd2" y="hd2"/>
              </a:cxn>
            </a:cxnLst>
            <a:rect l="0" t="0" r="r" b="b"/>
            <a:pathLst>
              <a:path w="21513" h="21482" fill="norm" stroke="1" extrusionOk="0">
                <a:moveTo>
                  <a:pt x="10922" y="1"/>
                </a:moveTo>
                <a:cubicBezTo>
                  <a:pt x="10006" y="-8"/>
                  <a:pt x="9090" y="74"/>
                  <a:pt x="8469" y="235"/>
                </a:cubicBezTo>
                <a:cubicBezTo>
                  <a:pt x="6065" y="858"/>
                  <a:pt x="4437" y="2354"/>
                  <a:pt x="4206" y="4160"/>
                </a:cubicBezTo>
                <a:cubicBezTo>
                  <a:pt x="4120" y="4834"/>
                  <a:pt x="4012" y="4781"/>
                  <a:pt x="6036" y="4970"/>
                </a:cubicBezTo>
                <a:cubicBezTo>
                  <a:pt x="7910" y="5146"/>
                  <a:pt x="7782" y="5188"/>
                  <a:pt x="8022" y="4520"/>
                </a:cubicBezTo>
                <a:cubicBezTo>
                  <a:pt x="8528" y="3109"/>
                  <a:pt x="10493" y="2446"/>
                  <a:pt x="11778" y="3260"/>
                </a:cubicBezTo>
                <a:cubicBezTo>
                  <a:pt x="12404" y="3655"/>
                  <a:pt x="12654" y="4203"/>
                  <a:pt x="12654" y="5187"/>
                </a:cubicBezTo>
                <a:cubicBezTo>
                  <a:pt x="12654" y="6146"/>
                  <a:pt x="12522" y="6267"/>
                  <a:pt x="11681" y="6267"/>
                </a:cubicBezTo>
                <a:cubicBezTo>
                  <a:pt x="10912" y="6267"/>
                  <a:pt x="8594" y="6616"/>
                  <a:pt x="7730" y="6861"/>
                </a:cubicBezTo>
                <a:cubicBezTo>
                  <a:pt x="5370" y="7529"/>
                  <a:pt x="4074" y="8830"/>
                  <a:pt x="3720" y="10876"/>
                </a:cubicBezTo>
                <a:cubicBezTo>
                  <a:pt x="3287" y="13382"/>
                  <a:pt x="4485" y="15419"/>
                  <a:pt x="6698" y="15972"/>
                </a:cubicBezTo>
                <a:cubicBezTo>
                  <a:pt x="7429" y="16155"/>
                  <a:pt x="8828" y="16155"/>
                  <a:pt x="9793" y="15990"/>
                </a:cubicBezTo>
                <a:cubicBezTo>
                  <a:pt x="10745" y="15827"/>
                  <a:pt x="11541" y="15468"/>
                  <a:pt x="12499" y="14730"/>
                </a:cubicBezTo>
                <a:lnTo>
                  <a:pt x="13258" y="14136"/>
                </a:lnTo>
                <a:lnTo>
                  <a:pt x="13705" y="14694"/>
                </a:lnTo>
                <a:cubicBezTo>
                  <a:pt x="14434" y="15608"/>
                  <a:pt x="14980" y="16034"/>
                  <a:pt x="15360" y="15990"/>
                </a:cubicBezTo>
                <a:cubicBezTo>
                  <a:pt x="15773" y="15943"/>
                  <a:pt x="18052" y="14170"/>
                  <a:pt x="18163" y="13811"/>
                </a:cubicBezTo>
                <a:cubicBezTo>
                  <a:pt x="18218" y="13634"/>
                  <a:pt x="18130" y="13406"/>
                  <a:pt x="17871" y="13055"/>
                </a:cubicBezTo>
                <a:cubicBezTo>
                  <a:pt x="16850" y="11675"/>
                  <a:pt x="16892" y="11961"/>
                  <a:pt x="16820" y="7329"/>
                </a:cubicBezTo>
                <a:cubicBezTo>
                  <a:pt x="16757" y="3297"/>
                  <a:pt x="16751" y="3143"/>
                  <a:pt x="16469" y="2576"/>
                </a:cubicBezTo>
                <a:cubicBezTo>
                  <a:pt x="15921" y="1471"/>
                  <a:pt x="14921" y="736"/>
                  <a:pt x="13336" y="271"/>
                </a:cubicBezTo>
                <a:cubicBezTo>
                  <a:pt x="12748" y="98"/>
                  <a:pt x="11838" y="9"/>
                  <a:pt x="10922" y="1"/>
                </a:cubicBezTo>
                <a:close/>
                <a:moveTo>
                  <a:pt x="12070" y="8410"/>
                </a:moveTo>
                <a:cubicBezTo>
                  <a:pt x="12673" y="8412"/>
                  <a:pt x="12688" y="8708"/>
                  <a:pt x="12615" y="9796"/>
                </a:cubicBezTo>
                <a:cubicBezTo>
                  <a:pt x="12574" y="10410"/>
                  <a:pt x="12453" y="11107"/>
                  <a:pt x="12362" y="11345"/>
                </a:cubicBezTo>
                <a:cubicBezTo>
                  <a:pt x="12085" y="12074"/>
                  <a:pt x="11449" y="12784"/>
                  <a:pt x="10844" y="13055"/>
                </a:cubicBezTo>
                <a:cubicBezTo>
                  <a:pt x="10535" y="13194"/>
                  <a:pt x="10115" y="13307"/>
                  <a:pt x="9910" y="13307"/>
                </a:cubicBezTo>
                <a:cubicBezTo>
                  <a:pt x="8876" y="13307"/>
                  <a:pt x="8094" y="12389"/>
                  <a:pt x="8099" y="11201"/>
                </a:cubicBezTo>
                <a:cubicBezTo>
                  <a:pt x="8106" y="9665"/>
                  <a:pt x="9161" y="8756"/>
                  <a:pt x="11253" y="8482"/>
                </a:cubicBezTo>
                <a:cubicBezTo>
                  <a:pt x="11605" y="8435"/>
                  <a:pt x="11869" y="8409"/>
                  <a:pt x="12070" y="8410"/>
                </a:cubicBezTo>
                <a:close/>
                <a:moveTo>
                  <a:pt x="20226" y="16242"/>
                </a:moveTo>
                <a:cubicBezTo>
                  <a:pt x="19084" y="16236"/>
                  <a:pt x="17579" y="16527"/>
                  <a:pt x="17579" y="16873"/>
                </a:cubicBezTo>
                <a:cubicBezTo>
                  <a:pt x="17579" y="16965"/>
                  <a:pt x="17976" y="16996"/>
                  <a:pt x="18864" y="16963"/>
                </a:cubicBezTo>
                <a:cubicBezTo>
                  <a:pt x="19961" y="16922"/>
                  <a:pt x="20162" y="16958"/>
                  <a:pt x="20382" y="17143"/>
                </a:cubicBezTo>
                <a:cubicBezTo>
                  <a:pt x="20591" y="17318"/>
                  <a:pt x="20627" y="17426"/>
                  <a:pt x="20557" y="17809"/>
                </a:cubicBezTo>
                <a:cubicBezTo>
                  <a:pt x="20482" y="18220"/>
                  <a:pt x="20207" y="19059"/>
                  <a:pt x="19934" y="19681"/>
                </a:cubicBezTo>
                <a:cubicBezTo>
                  <a:pt x="19800" y="19987"/>
                  <a:pt x="20024" y="19921"/>
                  <a:pt x="20401" y="19555"/>
                </a:cubicBezTo>
                <a:cubicBezTo>
                  <a:pt x="20906" y="19067"/>
                  <a:pt x="21431" y="17925"/>
                  <a:pt x="21491" y="17161"/>
                </a:cubicBezTo>
                <a:cubicBezTo>
                  <a:pt x="21543" y="16512"/>
                  <a:pt x="21525" y="16472"/>
                  <a:pt x="21180" y="16350"/>
                </a:cubicBezTo>
                <a:cubicBezTo>
                  <a:pt x="20949" y="16269"/>
                  <a:pt x="20607" y="16244"/>
                  <a:pt x="20226" y="16242"/>
                </a:cubicBezTo>
                <a:close/>
                <a:moveTo>
                  <a:pt x="60" y="16476"/>
                </a:moveTo>
                <a:cubicBezTo>
                  <a:pt x="24" y="16484"/>
                  <a:pt x="11" y="16509"/>
                  <a:pt x="2" y="16548"/>
                </a:cubicBezTo>
                <a:cubicBezTo>
                  <a:pt x="-57" y="16809"/>
                  <a:pt x="1430" y="18184"/>
                  <a:pt x="2649" y="18997"/>
                </a:cubicBezTo>
                <a:cubicBezTo>
                  <a:pt x="4626" y="20316"/>
                  <a:pt x="7279" y="21264"/>
                  <a:pt x="9482" y="21446"/>
                </a:cubicBezTo>
                <a:cubicBezTo>
                  <a:pt x="11249" y="21592"/>
                  <a:pt x="13560" y="21286"/>
                  <a:pt x="15302" y="20672"/>
                </a:cubicBezTo>
                <a:cubicBezTo>
                  <a:pt x="17474" y="19906"/>
                  <a:pt x="19508" y="18672"/>
                  <a:pt x="19584" y="18079"/>
                </a:cubicBezTo>
                <a:cubicBezTo>
                  <a:pt x="19635" y="17680"/>
                  <a:pt x="19428" y="17673"/>
                  <a:pt x="18630" y="18043"/>
                </a:cubicBezTo>
                <a:cubicBezTo>
                  <a:pt x="13076" y="20618"/>
                  <a:pt x="6584" y="20210"/>
                  <a:pt x="1053" y="16945"/>
                </a:cubicBezTo>
                <a:cubicBezTo>
                  <a:pt x="437" y="16581"/>
                  <a:pt x="170" y="16454"/>
                  <a:pt x="60" y="16476"/>
                </a:cubicBezTo>
                <a:close/>
              </a:path>
            </a:pathLst>
          </a:custGeom>
          <a:ln w="12700">
            <a:miter lim="400000"/>
          </a:ln>
        </p:spPr>
      </p:pic>
      <p:pic>
        <p:nvPicPr>
          <p:cNvPr id="249" name="Captura de pantalla 2016-05-18 a las 3.31.15 p.m..png"/>
          <p:cNvPicPr>
            <a:picLocks noChangeAspect="1"/>
          </p:cNvPicPr>
          <p:nvPr/>
        </p:nvPicPr>
        <p:blipFill>
          <a:blip r:embed="rId5">
            <a:extLst/>
          </a:blip>
          <a:srcRect l="16306" t="8307" r="12914" b="9570"/>
          <a:stretch>
            <a:fillRect/>
          </a:stretch>
        </p:blipFill>
        <p:spPr>
          <a:xfrm>
            <a:off x="1948839" y="3447414"/>
            <a:ext cx="438625" cy="473485"/>
          </a:xfrm>
          <a:custGeom>
            <a:avLst/>
            <a:gdLst/>
            <a:ahLst/>
            <a:cxnLst>
              <a:cxn ang="0">
                <a:pos x="wd2" y="hd2"/>
              </a:cxn>
              <a:cxn ang="5400000">
                <a:pos x="wd2" y="hd2"/>
              </a:cxn>
              <a:cxn ang="10800000">
                <a:pos x="wd2" y="hd2"/>
              </a:cxn>
              <a:cxn ang="16200000">
                <a:pos x="wd2" y="hd2"/>
              </a:cxn>
            </a:cxnLst>
            <a:rect l="0" t="0" r="r" b="b"/>
            <a:pathLst>
              <a:path w="21513" h="21482" fill="norm" stroke="1" extrusionOk="0">
                <a:moveTo>
                  <a:pt x="10922" y="1"/>
                </a:moveTo>
                <a:cubicBezTo>
                  <a:pt x="10006" y="-8"/>
                  <a:pt x="9090" y="74"/>
                  <a:pt x="8469" y="235"/>
                </a:cubicBezTo>
                <a:cubicBezTo>
                  <a:pt x="6065" y="858"/>
                  <a:pt x="4437" y="2354"/>
                  <a:pt x="4206" y="4160"/>
                </a:cubicBezTo>
                <a:cubicBezTo>
                  <a:pt x="4120" y="4834"/>
                  <a:pt x="4012" y="4781"/>
                  <a:pt x="6036" y="4970"/>
                </a:cubicBezTo>
                <a:cubicBezTo>
                  <a:pt x="7910" y="5146"/>
                  <a:pt x="7782" y="5188"/>
                  <a:pt x="8022" y="4520"/>
                </a:cubicBezTo>
                <a:cubicBezTo>
                  <a:pt x="8528" y="3109"/>
                  <a:pt x="10493" y="2446"/>
                  <a:pt x="11778" y="3260"/>
                </a:cubicBezTo>
                <a:cubicBezTo>
                  <a:pt x="12404" y="3655"/>
                  <a:pt x="12654" y="4203"/>
                  <a:pt x="12654" y="5187"/>
                </a:cubicBezTo>
                <a:cubicBezTo>
                  <a:pt x="12654" y="6146"/>
                  <a:pt x="12522" y="6267"/>
                  <a:pt x="11681" y="6267"/>
                </a:cubicBezTo>
                <a:cubicBezTo>
                  <a:pt x="10912" y="6267"/>
                  <a:pt x="8594" y="6616"/>
                  <a:pt x="7730" y="6861"/>
                </a:cubicBezTo>
                <a:cubicBezTo>
                  <a:pt x="5370" y="7529"/>
                  <a:pt x="4074" y="8830"/>
                  <a:pt x="3720" y="10876"/>
                </a:cubicBezTo>
                <a:cubicBezTo>
                  <a:pt x="3287" y="13382"/>
                  <a:pt x="4485" y="15419"/>
                  <a:pt x="6698" y="15972"/>
                </a:cubicBezTo>
                <a:cubicBezTo>
                  <a:pt x="7429" y="16155"/>
                  <a:pt x="8828" y="16155"/>
                  <a:pt x="9793" y="15990"/>
                </a:cubicBezTo>
                <a:cubicBezTo>
                  <a:pt x="10745" y="15827"/>
                  <a:pt x="11541" y="15468"/>
                  <a:pt x="12499" y="14730"/>
                </a:cubicBezTo>
                <a:lnTo>
                  <a:pt x="13258" y="14136"/>
                </a:lnTo>
                <a:lnTo>
                  <a:pt x="13705" y="14694"/>
                </a:lnTo>
                <a:cubicBezTo>
                  <a:pt x="14434" y="15608"/>
                  <a:pt x="14980" y="16034"/>
                  <a:pt x="15360" y="15990"/>
                </a:cubicBezTo>
                <a:cubicBezTo>
                  <a:pt x="15773" y="15943"/>
                  <a:pt x="18052" y="14170"/>
                  <a:pt x="18163" y="13811"/>
                </a:cubicBezTo>
                <a:cubicBezTo>
                  <a:pt x="18218" y="13634"/>
                  <a:pt x="18130" y="13406"/>
                  <a:pt x="17871" y="13055"/>
                </a:cubicBezTo>
                <a:cubicBezTo>
                  <a:pt x="16850" y="11675"/>
                  <a:pt x="16892" y="11961"/>
                  <a:pt x="16820" y="7329"/>
                </a:cubicBezTo>
                <a:cubicBezTo>
                  <a:pt x="16757" y="3297"/>
                  <a:pt x="16751" y="3143"/>
                  <a:pt x="16469" y="2576"/>
                </a:cubicBezTo>
                <a:cubicBezTo>
                  <a:pt x="15921" y="1471"/>
                  <a:pt x="14921" y="736"/>
                  <a:pt x="13336" y="271"/>
                </a:cubicBezTo>
                <a:cubicBezTo>
                  <a:pt x="12748" y="98"/>
                  <a:pt x="11838" y="9"/>
                  <a:pt x="10922" y="1"/>
                </a:cubicBezTo>
                <a:close/>
                <a:moveTo>
                  <a:pt x="12070" y="8410"/>
                </a:moveTo>
                <a:cubicBezTo>
                  <a:pt x="12673" y="8412"/>
                  <a:pt x="12688" y="8708"/>
                  <a:pt x="12615" y="9796"/>
                </a:cubicBezTo>
                <a:cubicBezTo>
                  <a:pt x="12574" y="10410"/>
                  <a:pt x="12453" y="11107"/>
                  <a:pt x="12362" y="11345"/>
                </a:cubicBezTo>
                <a:cubicBezTo>
                  <a:pt x="12085" y="12074"/>
                  <a:pt x="11449" y="12784"/>
                  <a:pt x="10844" y="13055"/>
                </a:cubicBezTo>
                <a:cubicBezTo>
                  <a:pt x="10535" y="13194"/>
                  <a:pt x="10115" y="13307"/>
                  <a:pt x="9910" y="13307"/>
                </a:cubicBezTo>
                <a:cubicBezTo>
                  <a:pt x="8876" y="13307"/>
                  <a:pt x="8094" y="12389"/>
                  <a:pt x="8099" y="11201"/>
                </a:cubicBezTo>
                <a:cubicBezTo>
                  <a:pt x="8106" y="9665"/>
                  <a:pt x="9161" y="8756"/>
                  <a:pt x="11253" y="8482"/>
                </a:cubicBezTo>
                <a:cubicBezTo>
                  <a:pt x="11605" y="8435"/>
                  <a:pt x="11869" y="8409"/>
                  <a:pt x="12070" y="8410"/>
                </a:cubicBezTo>
                <a:close/>
                <a:moveTo>
                  <a:pt x="20226" y="16242"/>
                </a:moveTo>
                <a:cubicBezTo>
                  <a:pt x="19084" y="16236"/>
                  <a:pt x="17579" y="16527"/>
                  <a:pt x="17579" y="16873"/>
                </a:cubicBezTo>
                <a:cubicBezTo>
                  <a:pt x="17579" y="16965"/>
                  <a:pt x="17976" y="16996"/>
                  <a:pt x="18864" y="16963"/>
                </a:cubicBezTo>
                <a:cubicBezTo>
                  <a:pt x="19961" y="16922"/>
                  <a:pt x="20162" y="16958"/>
                  <a:pt x="20382" y="17143"/>
                </a:cubicBezTo>
                <a:cubicBezTo>
                  <a:pt x="20591" y="17318"/>
                  <a:pt x="20627" y="17426"/>
                  <a:pt x="20557" y="17809"/>
                </a:cubicBezTo>
                <a:cubicBezTo>
                  <a:pt x="20482" y="18220"/>
                  <a:pt x="20207" y="19059"/>
                  <a:pt x="19934" y="19681"/>
                </a:cubicBezTo>
                <a:cubicBezTo>
                  <a:pt x="19800" y="19987"/>
                  <a:pt x="20024" y="19921"/>
                  <a:pt x="20401" y="19555"/>
                </a:cubicBezTo>
                <a:cubicBezTo>
                  <a:pt x="20906" y="19067"/>
                  <a:pt x="21431" y="17925"/>
                  <a:pt x="21491" y="17161"/>
                </a:cubicBezTo>
                <a:cubicBezTo>
                  <a:pt x="21543" y="16512"/>
                  <a:pt x="21525" y="16472"/>
                  <a:pt x="21180" y="16350"/>
                </a:cubicBezTo>
                <a:cubicBezTo>
                  <a:pt x="20949" y="16269"/>
                  <a:pt x="20607" y="16244"/>
                  <a:pt x="20226" y="16242"/>
                </a:cubicBezTo>
                <a:close/>
                <a:moveTo>
                  <a:pt x="60" y="16476"/>
                </a:moveTo>
                <a:cubicBezTo>
                  <a:pt x="24" y="16484"/>
                  <a:pt x="11" y="16509"/>
                  <a:pt x="2" y="16548"/>
                </a:cubicBezTo>
                <a:cubicBezTo>
                  <a:pt x="-57" y="16809"/>
                  <a:pt x="1430" y="18184"/>
                  <a:pt x="2649" y="18997"/>
                </a:cubicBezTo>
                <a:cubicBezTo>
                  <a:pt x="4626" y="20316"/>
                  <a:pt x="7279" y="21264"/>
                  <a:pt x="9482" y="21446"/>
                </a:cubicBezTo>
                <a:cubicBezTo>
                  <a:pt x="11249" y="21592"/>
                  <a:pt x="13560" y="21286"/>
                  <a:pt x="15302" y="20672"/>
                </a:cubicBezTo>
                <a:cubicBezTo>
                  <a:pt x="17474" y="19906"/>
                  <a:pt x="19508" y="18672"/>
                  <a:pt x="19584" y="18079"/>
                </a:cubicBezTo>
                <a:cubicBezTo>
                  <a:pt x="19635" y="17680"/>
                  <a:pt x="19428" y="17673"/>
                  <a:pt x="18630" y="18043"/>
                </a:cubicBezTo>
                <a:cubicBezTo>
                  <a:pt x="13076" y="20618"/>
                  <a:pt x="6584" y="20210"/>
                  <a:pt x="1053" y="16945"/>
                </a:cubicBezTo>
                <a:cubicBezTo>
                  <a:pt x="437" y="16581"/>
                  <a:pt x="170" y="16454"/>
                  <a:pt x="60" y="16476"/>
                </a:cubicBezTo>
                <a:close/>
              </a:path>
            </a:pathLst>
          </a:custGeom>
          <a:ln w="12700">
            <a:miter lim="400000"/>
          </a:ln>
        </p:spPr>
      </p:pic>
      <p:pic>
        <p:nvPicPr>
          <p:cNvPr id="250" name="Captura de pantalla 2016-05-18 a las 3.31.15 p.m..png"/>
          <p:cNvPicPr>
            <a:picLocks noChangeAspect="1"/>
          </p:cNvPicPr>
          <p:nvPr/>
        </p:nvPicPr>
        <p:blipFill>
          <a:blip r:embed="rId5">
            <a:extLst/>
          </a:blip>
          <a:srcRect l="16306" t="8307" r="12914" b="9570"/>
          <a:stretch>
            <a:fillRect/>
          </a:stretch>
        </p:blipFill>
        <p:spPr>
          <a:xfrm>
            <a:off x="1948839" y="3447414"/>
            <a:ext cx="438625" cy="473485"/>
          </a:xfrm>
          <a:custGeom>
            <a:avLst/>
            <a:gdLst/>
            <a:ahLst/>
            <a:cxnLst>
              <a:cxn ang="0">
                <a:pos x="wd2" y="hd2"/>
              </a:cxn>
              <a:cxn ang="5400000">
                <a:pos x="wd2" y="hd2"/>
              </a:cxn>
              <a:cxn ang="10800000">
                <a:pos x="wd2" y="hd2"/>
              </a:cxn>
              <a:cxn ang="16200000">
                <a:pos x="wd2" y="hd2"/>
              </a:cxn>
            </a:cxnLst>
            <a:rect l="0" t="0" r="r" b="b"/>
            <a:pathLst>
              <a:path w="21513" h="21482" fill="norm" stroke="1" extrusionOk="0">
                <a:moveTo>
                  <a:pt x="10922" y="1"/>
                </a:moveTo>
                <a:cubicBezTo>
                  <a:pt x="10006" y="-8"/>
                  <a:pt x="9090" y="74"/>
                  <a:pt x="8469" y="235"/>
                </a:cubicBezTo>
                <a:cubicBezTo>
                  <a:pt x="6065" y="858"/>
                  <a:pt x="4437" y="2354"/>
                  <a:pt x="4206" y="4160"/>
                </a:cubicBezTo>
                <a:cubicBezTo>
                  <a:pt x="4120" y="4834"/>
                  <a:pt x="4012" y="4781"/>
                  <a:pt x="6036" y="4970"/>
                </a:cubicBezTo>
                <a:cubicBezTo>
                  <a:pt x="7910" y="5146"/>
                  <a:pt x="7782" y="5188"/>
                  <a:pt x="8022" y="4520"/>
                </a:cubicBezTo>
                <a:cubicBezTo>
                  <a:pt x="8528" y="3109"/>
                  <a:pt x="10493" y="2446"/>
                  <a:pt x="11778" y="3260"/>
                </a:cubicBezTo>
                <a:cubicBezTo>
                  <a:pt x="12404" y="3655"/>
                  <a:pt x="12654" y="4203"/>
                  <a:pt x="12654" y="5187"/>
                </a:cubicBezTo>
                <a:cubicBezTo>
                  <a:pt x="12654" y="6146"/>
                  <a:pt x="12522" y="6267"/>
                  <a:pt x="11681" y="6267"/>
                </a:cubicBezTo>
                <a:cubicBezTo>
                  <a:pt x="10912" y="6267"/>
                  <a:pt x="8594" y="6616"/>
                  <a:pt x="7730" y="6861"/>
                </a:cubicBezTo>
                <a:cubicBezTo>
                  <a:pt x="5370" y="7529"/>
                  <a:pt x="4074" y="8830"/>
                  <a:pt x="3720" y="10876"/>
                </a:cubicBezTo>
                <a:cubicBezTo>
                  <a:pt x="3287" y="13382"/>
                  <a:pt x="4485" y="15419"/>
                  <a:pt x="6698" y="15972"/>
                </a:cubicBezTo>
                <a:cubicBezTo>
                  <a:pt x="7429" y="16155"/>
                  <a:pt x="8828" y="16155"/>
                  <a:pt x="9793" y="15990"/>
                </a:cubicBezTo>
                <a:cubicBezTo>
                  <a:pt x="10745" y="15827"/>
                  <a:pt x="11541" y="15468"/>
                  <a:pt x="12499" y="14730"/>
                </a:cubicBezTo>
                <a:lnTo>
                  <a:pt x="13258" y="14136"/>
                </a:lnTo>
                <a:lnTo>
                  <a:pt x="13705" y="14694"/>
                </a:lnTo>
                <a:cubicBezTo>
                  <a:pt x="14434" y="15608"/>
                  <a:pt x="14980" y="16034"/>
                  <a:pt x="15360" y="15990"/>
                </a:cubicBezTo>
                <a:cubicBezTo>
                  <a:pt x="15773" y="15943"/>
                  <a:pt x="18052" y="14170"/>
                  <a:pt x="18163" y="13811"/>
                </a:cubicBezTo>
                <a:cubicBezTo>
                  <a:pt x="18218" y="13634"/>
                  <a:pt x="18130" y="13406"/>
                  <a:pt x="17871" y="13055"/>
                </a:cubicBezTo>
                <a:cubicBezTo>
                  <a:pt x="16850" y="11675"/>
                  <a:pt x="16892" y="11961"/>
                  <a:pt x="16820" y="7329"/>
                </a:cubicBezTo>
                <a:cubicBezTo>
                  <a:pt x="16757" y="3297"/>
                  <a:pt x="16751" y="3143"/>
                  <a:pt x="16469" y="2576"/>
                </a:cubicBezTo>
                <a:cubicBezTo>
                  <a:pt x="15921" y="1471"/>
                  <a:pt x="14921" y="736"/>
                  <a:pt x="13336" y="271"/>
                </a:cubicBezTo>
                <a:cubicBezTo>
                  <a:pt x="12748" y="98"/>
                  <a:pt x="11838" y="9"/>
                  <a:pt x="10922" y="1"/>
                </a:cubicBezTo>
                <a:close/>
                <a:moveTo>
                  <a:pt x="12070" y="8410"/>
                </a:moveTo>
                <a:cubicBezTo>
                  <a:pt x="12673" y="8412"/>
                  <a:pt x="12688" y="8708"/>
                  <a:pt x="12615" y="9796"/>
                </a:cubicBezTo>
                <a:cubicBezTo>
                  <a:pt x="12574" y="10410"/>
                  <a:pt x="12453" y="11107"/>
                  <a:pt x="12362" y="11345"/>
                </a:cubicBezTo>
                <a:cubicBezTo>
                  <a:pt x="12085" y="12074"/>
                  <a:pt x="11449" y="12784"/>
                  <a:pt x="10844" y="13055"/>
                </a:cubicBezTo>
                <a:cubicBezTo>
                  <a:pt x="10535" y="13194"/>
                  <a:pt x="10115" y="13307"/>
                  <a:pt x="9910" y="13307"/>
                </a:cubicBezTo>
                <a:cubicBezTo>
                  <a:pt x="8876" y="13307"/>
                  <a:pt x="8094" y="12389"/>
                  <a:pt x="8099" y="11201"/>
                </a:cubicBezTo>
                <a:cubicBezTo>
                  <a:pt x="8106" y="9665"/>
                  <a:pt x="9161" y="8756"/>
                  <a:pt x="11253" y="8482"/>
                </a:cubicBezTo>
                <a:cubicBezTo>
                  <a:pt x="11605" y="8435"/>
                  <a:pt x="11869" y="8409"/>
                  <a:pt x="12070" y="8410"/>
                </a:cubicBezTo>
                <a:close/>
                <a:moveTo>
                  <a:pt x="20226" y="16242"/>
                </a:moveTo>
                <a:cubicBezTo>
                  <a:pt x="19084" y="16236"/>
                  <a:pt x="17579" y="16527"/>
                  <a:pt x="17579" y="16873"/>
                </a:cubicBezTo>
                <a:cubicBezTo>
                  <a:pt x="17579" y="16965"/>
                  <a:pt x="17976" y="16996"/>
                  <a:pt x="18864" y="16963"/>
                </a:cubicBezTo>
                <a:cubicBezTo>
                  <a:pt x="19961" y="16922"/>
                  <a:pt x="20162" y="16958"/>
                  <a:pt x="20382" y="17143"/>
                </a:cubicBezTo>
                <a:cubicBezTo>
                  <a:pt x="20591" y="17318"/>
                  <a:pt x="20627" y="17426"/>
                  <a:pt x="20557" y="17809"/>
                </a:cubicBezTo>
                <a:cubicBezTo>
                  <a:pt x="20482" y="18220"/>
                  <a:pt x="20207" y="19059"/>
                  <a:pt x="19934" y="19681"/>
                </a:cubicBezTo>
                <a:cubicBezTo>
                  <a:pt x="19800" y="19987"/>
                  <a:pt x="20024" y="19921"/>
                  <a:pt x="20401" y="19555"/>
                </a:cubicBezTo>
                <a:cubicBezTo>
                  <a:pt x="20906" y="19067"/>
                  <a:pt x="21431" y="17925"/>
                  <a:pt x="21491" y="17161"/>
                </a:cubicBezTo>
                <a:cubicBezTo>
                  <a:pt x="21543" y="16512"/>
                  <a:pt x="21525" y="16472"/>
                  <a:pt x="21180" y="16350"/>
                </a:cubicBezTo>
                <a:cubicBezTo>
                  <a:pt x="20949" y="16269"/>
                  <a:pt x="20607" y="16244"/>
                  <a:pt x="20226" y="16242"/>
                </a:cubicBezTo>
                <a:close/>
                <a:moveTo>
                  <a:pt x="60" y="16476"/>
                </a:moveTo>
                <a:cubicBezTo>
                  <a:pt x="24" y="16484"/>
                  <a:pt x="11" y="16509"/>
                  <a:pt x="2" y="16548"/>
                </a:cubicBezTo>
                <a:cubicBezTo>
                  <a:pt x="-57" y="16809"/>
                  <a:pt x="1430" y="18184"/>
                  <a:pt x="2649" y="18997"/>
                </a:cubicBezTo>
                <a:cubicBezTo>
                  <a:pt x="4626" y="20316"/>
                  <a:pt x="7279" y="21264"/>
                  <a:pt x="9482" y="21446"/>
                </a:cubicBezTo>
                <a:cubicBezTo>
                  <a:pt x="11249" y="21592"/>
                  <a:pt x="13560" y="21286"/>
                  <a:pt x="15302" y="20672"/>
                </a:cubicBezTo>
                <a:cubicBezTo>
                  <a:pt x="17474" y="19906"/>
                  <a:pt x="19508" y="18672"/>
                  <a:pt x="19584" y="18079"/>
                </a:cubicBezTo>
                <a:cubicBezTo>
                  <a:pt x="19635" y="17680"/>
                  <a:pt x="19428" y="17673"/>
                  <a:pt x="18630" y="18043"/>
                </a:cubicBezTo>
                <a:cubicBezTo>
                  <a:pt x="13076" y="20618"/>
                  <a:pt x="6584" y="20210"/>
                  <a:pt x="1053" y="16945"/>
                </a:cubicBezTo>
                <a:cubicBezTo>
                  <a:pt x="437" y="16581"/>
                  <a:pt x="170" y="16454"/>
                  <a:pt x="60" y="16476"/>
                </a:cubicBezTo>
                <a:close/>
              </a:path>
            </a:pathLst>
          </a:custGeom>
          <a:ln w="12700">
            <a:miter lim="400000"/>
          </a:ln>
        </p:spPr>
      </p:pic>
      <p:pic>
        <p:nvPicPr>
          <p:cNvPr id="251" name="Captura de pantalla 2016-05-18 a las 3.31.15 p.m..png"/>
          <p:cNvPicPr>
            <a:picLocks noChangeAspect="1"/>
          </p:cNvPicPr>
          <p:nvPr/>
        </p:nvPicPr>
        <p:blipFill>
          <a:blip r:embed="rId5">
            <a:extLst/>
          </a:blip>
          <a:srcRect l="16306" t="8307" r="12914" b="9570"/>
          <a:stretch>
            <a:fillRect/>
          </a:stretch>
        </p:blipFill>
        <p:spPr>
          <a:xfrm>
            <a:off x="1948839" y="3447414"/>
            <a:ext cx="438625" cy="473485"/>
          </a:xfrm>
          <a:custGeom>
            <a:avLst/>
            <a:gdLst/>
            <a:ahLst/>
            <a:cxnLst>
              <a:cxn ang="0">
                <a:pos x="wd2" y="hd2"/>
              </a:cxn>
              <a:cxn ang="5400000">
                <a:pos x="wd2" y="hd2"/>
              </a:cxn>
              <a:cxn ang="10800000">
                <a:pos x="wd2" y="hd2"/>
              </a:cxn>
              <a:cxn ang="16200000">
                <a:pos x="wd2" y="hd2"/>
              </a:cxn>
            </a:cxnLst>
            <a:rect l="0" t="0" r="r" b="b"/>
            <a:pathLst>
              <a:path w="21513" h="21482" fill="norm" stroke="1" extrusionOk="0">
                <a:moveTo>
                  <a:pt x="10922" y="1"/>
                </a:moveTo>
                <a:cubicBezTo>
                  <a:pt x="10006" y="-8"/>
                  <a:pt x="9090" y="74"/>
                  <a:pt x="8469" y="235"/>
                </a:cubicBezTo>
                <a:cubicBezTo>
                  <a:pt x="6065" y="858"/>
                  <a:pt x="4437" y="2354"/>
                  <a:pt x="4206" y="4160"/>
                </a:cubicBezTo>
                <a:cubicBezTo>
                  <a:pt x="4120" y="4834"/>
                  <a:pt x="4012" y="4781"/>
                  <a:pt x="6036" y="4970"/>
                </a:cubicBezTo>
                <a:cubicBezTo>
                  <a:pt x="7910" y="5146"/>
                  <a:pt x="7782" y="5188"/>
                  <a:pt x="8022" y="4520"/>
                </a:cubicBezTo>
                <a:cubicBezTo>
                  <a:pt x="8528" y="3109"/>
                  <a:pt x="10493" y="2446"/>
                  <a:pt x="11778" y="3260"/>
                </a:cubicBezTo>
                <a:cubicBezTo>
                  <a:pt x="12404" y="3655"/>
                  <a:pt x="12654" y="4203"/>
                  <a:pt x="12654" y="5187"/>
                </a:cubicBezTo>
                <a:cubicBezTo>
                  <a:pt x="12654" y="6146"/>
                  <a:pt x="12522" y="6267"/>
                  <a:pt x="11681" y="6267"/>
                </a:cubicBezTo>
                <a:cubicBezTo>
                  <a:pt x="10912" y="6267"/>
                  <a:pt x="8594" y="6616"/>
                  <a:pt x="7730" y="6861"/>
                </a:cubicBezTo>
                <a:cubicBezTo>
                  <a:pt x="5370" y="7529"/>
                  <a:pt x="4074" y="8830"/>
                  <a:pt x="3720" y="10876"/>
                </a:cubicBezTo>
                <a:cubicBezTo>
                  <a:pt x="3287" y="13382"/>
                  <a:pt x="4485" y="15419"/>
                  <a:pt x="6698" y="15972"/>
                </a:cubicBezTo>
                <a:cubicBezTo>
                  <a:pt x="7429" y="16155"/>
                  <a:pt x="8828" y="16155"/>
                  <a:pt x="9793" y="15990"/>
                </a:cubicBezTo>
                <a:cubicBezTo>
                  <a:pt x="10745" y="15827"/>
                  <a:pt x="11541" y="15468"/>
                  <a:pt x="12499" y="14730"/>
                </a:cubicBezTo>
                <a:lnTo>
                  <a:pt x="13258" y="14136"/>
                </a:lnTo>
                <a:lnTo>
                  <a:pt x="13705" y="14694"/>
                </a:lnTo>
                <a:cubicBezTo>
                  <a:pt x="14434" y="15608"/>
                  <a:pt x="14980" y="16034"/>
                  <a:pt x="15360" y="15990"/>
                </a:cubicBezTo>
                <a:cubicBezTo>
                  <a:pt x="15773" y="15943"/>
                  <a:pt x="18052" y="14170"/>
                  <a:pt x="18163" y="13811"/>
                </a:cubicBezTo>
                <a:cubicBezTo>
                  <a:pt x="18218" y="13634"/>
                  <a:pt x="18130" y="13406"/>
                  <a:pt x="17871" y="13055"/>
                </a:cubicBezTo>
                <a:cubicBezTo>
                  <a:pt x="16850" y="11675"/>
                  <a:pt x="16892" y="11961"/>
                  <a:pt x="16820" y="7329"/>
                </a:cubicBezTo>
                <a:cubicBezTo>
                  <a:pt x="16757" y="3297"/>
                  <a:pt x="16751" y="3143"/>
                  <a:pt x="16469" y="2576"/>
                </a:cubicBezTo>
                <a:cubicBezTo>
                  <a:pt x="15921" y="1471"/>
                  <a:pt x="14921" y="736"/>
                  <a:pt x="13336" y="271"/>
                </a:cubicBezTo>
                <a:cubicBezTo>
                  <a:pt x="12748" y="98"/>
                  <a:pt x="11838" y="9"/>
                  <a:pt x="10922" y="1"/>
                </a:cubicBezTo>
                <a:close/>
                <a:moveTo>
                  <a:pt x="12070" y="8410"/>
                </a:moveTo>
                <a:cubicBezTo>
                  <a:pt x="12673" y="8412"/>
                  <a:pt x="12688" y="8708"/>
                  <a:pt x="12615" y="9796"/>
                </a:cubicBezTo>
                <a:cubicBezTo>
                  <a:pt x="12574" y="10410"/>
                  <a:pt x="12453" y="11107"/>
                  <a:pt x="12362" y="11345"/>
                </a:cubicBezTo>
                <a:cubicBezTo>
                  <a:pt x="12085" y="12074"/>
                  <a:pt x="11449" y="12784"/>
                  <a:pt x="10844" y="13055"/>
                </a:cubicBezTo>
                <a:cubicBezTo>
                  <a:pt x="10535" y="13194"/>
                  <a:pt x="10115" y="13307"/>
                  <a:pt x="9910" y="13307"/>
                </a:cubicBezTo>
                <a:cubicBezTo>
                  <a:pt x="8876" y="13307"/>
                  <a:pt x="8094" y="12389"/>
                  <a:pt x="8099" y="11201"/>
                </a:cubicBezTo>
                <a:cubicBezTo>
                  <a:pt x="8106" y="9665"/>
                  <a:pt x="9161" y="8756"/>
                  <a:pt x="11253" y="8482"/>
                </a:cubicBezTo>
                <a:cubicBezTo>
                  <a:pt x="11605" y="8435"/>
                  <a:pt x="11869" y="8409"/>
                  <a:pt x="12070" y="8410"/>
                </a:cubicBezTo>
                <a:close/>
                <a:moveTo>
                  <a:pt x="20226" y="16242"/>
                </a:moveTo>
                <a:cubicBezTo>
                  <a:pt x="19084" y="16236"/>
                  <a:pt x="17579" y="16527"/>
                  <a:pt x="17579" y="16873"/>
                </a:cubicBezTo>
                <a:cubicBezTo>
                  <a:pt x="17579" y="16965"/>
                  <a:pt x="17976" y="16996"/>
                  <a:pt x="18864" y="16963"/>
                </a:cubicBezTo>
                <a:cubicBezTo>
                  <a:pt x="19961" y="16922"/>
                  <a:pt x="20162" y="16958"/>
                  <a:pt x="20382" y="17143"/>
                </a:cubicBezTo>
                <a:cubicBezTo>
                  <a:pt x="20591" y="17318"/>
                  <a:pt x="20627" y="17426"/>
                  <a:pt x="20557" y="17809"/>
                </a:cubicBezTo>
                <a:cubicBezTo>
                  <a:pt x="20482" y="18220"/>
                  <a:pt x="20207" y="19059"/>
                  <a:pt x="19934" y="19681"/>
                </a:cubicBezTo>
                <a:cubicBezTo>
                  <a:pt x="19800" y="19987"/>
                  <a:pt x="20024" y="19921"/>
                  <a:pt x="20401" y="19555"/>
                </a:cubicBezTo>
                <a:cubicBezTo>
                  <a:pt x="20906" y="19067"/>
                  <a:pt x="21431" y="17925"/>
                  <a:pt x="21491" y="17161"/>
                </a:cubicBezTo>
                <a:cubicBezTo>
                  <a:pt x="21543" y="16512"/>
                  <a:pt x="21525" y="16472"/>
                  <a:pt x="21180" y="16350"/>
                </a:cubicBezTo>
                <a:cubicBezTo>
                  <a:pt x="20949" y="16269"/>
                  <a:pt x="20607" y="16244"/>
                  <a:pt x="20226" y="16242"/>
                </a:cubicBezTo>
                <a:close/>
                <a:moveTo>
                  <a:pt x="60" y="16476"/>
                </a:moveTo>
                <a:cubicBezTo>
                  <a:pt x="24" y="16484"/>
                  <a:pt x="11" y="16509"/>
                  <a:pt x="2" y="16548"/>
                </a:cubicBezTo>
                <a:cubicBezTo>
                  <a:pt x="-57" y="16809"/>
                  <a:pt x="1430" y="18184"/>
                  <a:pt x="2649" y="18997"/>
                </a:cubicBezTo>
                <a:cubicBezTo>
                  <a:pt x="4626" y="20316"/>
                  <a:pt x="7279" y="21264"/>
                  <a:pt x="9482" y="21446"/>
                </a:cubicBezTo>
                <a:cubicBezTo>
                  <a:pt x="11249" y="21592"/>
                  <a:pt x="13560" y="21286"/>
                  <a:pt x="15302" y="20672"/>
                </a:cubicBezTo>
                <a:cubicBezTo>
                  <a:pt x="17474" y="19906"/>
                  <a:pt x="19508" y="18672"/>
                  <a:pt x="19584" y="18079"/>
                </a:cubicBezTo>
                <a:cubicBezTo>
                  <a:pt x="19635" y="17680"/>
                  <a:pt x="19428" y="17673"/>
                  <a:pt x="18630" y="18043"/>
                </a:cubicBezTo>
                <a:cubicBezTo>
                  <a:pt x="13076" y="20618"/>
                  <a:pt x="6584" y="20210"/>
                  <a:pt x="1053" y="16945"/>
                </a:cubicBezTo>
                <a:cubicBezTo>
                  <a:pt x="437" y="16581"/>
                  <a:pt x="170" y="16454"/>
                  <a:pt x="60" y="16476"/>
                </a:cubicBezTo>
                <a:close/>
              </a:path>
            </a:pathLst>
          </a:custGeom>
          <a:ln w="12700">
            <a:miter lim="400000"/>
          </a:ln>
        </p:spPr>
      </p:pic>
      <p:pic>
        <p:nvPicPr>
          <p:cNvPr id="252" name="Captura de pantalla 2016-05-18 a las 3.31.28 p.m..png"/>
          <p:cNvPicPr>
            <a:picLocks noChangeAspect="1"/>
          </p:cNvPicPr>
          <p:nvPr/>
        </p:nvPicPr>
        <p:blipFill>
          <a:blip r:embed="rId6">
            <a:extLst/>
          </a:blip>
          <a:srcRect l="8097" t="19432" r="7978" b="15867"/>
          <a:stretch>
            <a:fillRect/>
          </a:stretch>
        </p:blipFill>
        <p:spPr>
          <a:xfrm>
            <a:off x="2628356" y="3449136"/>
            <a:ext cx="1270919" cy="470041"/>
          </a:xfrm>
          <a:custGeom>
            <a:avLst/>
            <a:gdLst/>
            <a:ahLst/>
            <a:cxnLst>
              <a:cxn ang="0">
                <a:pos x="wd2" y="hd2"/>
              </a:cxn>
              <a:cxn ang="5400000">
                <a:pos x="wd2" y="hd2"/>
              </a:cxn>
              <a:cxn ang="10800000">
                <a:pos x="wd2" y="hd2"/>
              </a:cxn>
              <a:cxn ang="16200000">
                <a:pos x="wd2" y="hd2"/>
              </a:cxn>
            </a:cxnLst>
            <a:rect l="0" t="0" r="r" b="b"/>
            <a:pathLst>
              <a:path w="21467" h="21554" fill="norm" stroke="1" extrusionOk="0">
                <a:moveTo>
                  <a:pt x="4951" y="0"/>
                </a:moveTo>
                <a:lnTo>
                  <a:pt x="4991" y="3403"/>
                </a:lnTo>
                <a:cubicBezTo>
                  <a:pt x="5043" y="7950"/>
                  <a:pt x="5020" y="8067"/>
                  <a:pt x="4368" y="6515"/>
                </a:cubicBezTo>
                <a:cubicBezTo>
                  <a:pt x="3760" y="5071"/>
                  <a:pt x="3409" y="4822"/>
                  <a:pt x="2182" y="4987"/>
                </a:cubicBezTo>
                <a:cubicBezTo>
                  <a:pt x="1490" y="5079"/>
                  <a:pt x="1207" y="5278"/>
                  <a:pt x="895" y="5842"/>
                </a:cubicBezTo>
                <a:cubicBezTo>
                  <a:pt x="215" y="7071"/>
                  <a:pt x="67" y="7868"/>
                  <a:pt x="10" y="10519"/>
                </a:cubicBezTo>
                <a:cubicBezTo>
                  <a:pt x="-60" y="13804"/>
                  <a:pt x="208" y="15365"/>
                  <a:pt x="1043" y="16488"/>
                </a:cubicBezTo>
                <a:cubicBezTo>
                  <a:pt x="2189" y="18031"/>
                  <a:pt x="4097" y="17336"/>
                  <a:pt x="4616" y="15196"/>
                </a:cubicBezTo>
                <a:cubicBezTo>
                  <a:pt x="4852" y="14220"/>
                  <a:pt x="5010" y="14568"/>
                  <a:pt x="4931" y="15888"/>
                </a:cubicBezTo>
                <a:lnTo>
                  <a:pt x="4864" y="16980"/>
                </a:lnTo>
                <a:lnTo>
                  <a:pt x="5380" y="16980"/>
                </a:lnTo>
                <a:cubicBezTo>
                  <a:pt x="5699" y="16980"/>
                  <a:pt x="5949" y="16794"/>
                  <a:pt x="6037" y="16507"/>
                </a:cubicBezTo>
                <a:cubicBezTo>
                  <a:pt x="6163" y="16097"/>
                  <a:pt x="6220" y="16107"/>
                  <a:pt x="6546" y="16652"/>
                </a:cubicBezTo>
                <a:cubicBezTo>
                  <a:pt x="6841" y="17145"/>
                  <a:pt x="7121" y="17289"/>
                  <a:pt x="7900" y="17289"/>
                </a:cubicBezTo>
                <a:lnTo>
                  <a:pt x="8879" y="17289"/>
                </a:lnTo>
                <a:lnTo>
                  <a:pt x="9449" y="15779"/>
                </a:lnTo>
                <a:cubicBezTo>
                  <a:pt x="10027" y="14257"/>
                  <a:pt x="10146" y="14139"/>
                  <a:pt x="10146" y="15160"/>
                </a:cubicBezTo>
                <a:cubicBezTo>
                  <a:pt x="10146" y="15471"/>
                  <a:pt x="10348" y="16083"/>
                  <a:pt x="10595" y="16525"/>
                </a:cubicBezTo>
                <a:cubicBezTo>
                  <a:pt x="10994" y="17237"/>
                  <a:pt x="11153" y="17326"/>
                  <a:pt x="12090" y="17326"/>
                </a:cubicBezTo>
                <a:cubicBezTo>
                  <a:pt x="12883" y="17326"/>
                  <a:pt x="13187" y="17201"/>
                  <a:pt x="13337" y="16834"/>
                </a:cubicBezTo>
                <a:cubicBezTo>
                  <a:pt x="13585" y="16227"/>
                  <a:pt x="13732" y="16226"/>
                  <a:pt x="13913" y="16816"/>
                </a:cubicBezTo>
                <a:cubicBezTo>
                  <a:pt x="13992" y="17070"/>
                  <a:pt x="14178" y="17289"/>
                  <a:pt x="14322" y="17289"/>
                </a:cubicBezTo>
                <a:cubicBezTo>
                  <a:pt x="14881" y="17289"/>
                  <a:pt x="14894" y="17154"/>
                  <a:pt x="14845" y="13850"/>
                </a:cubicBezTo>
                <a:cubicBezTo>
                  <a:pt x="14791" y="10191"/>
                  <a:pt x="14909" y="9517"/>
                  <a:pt x="15341" y="10956"/>
                </a:cubicBezTo>
                <a:cubicBezTo>
                  <a:pt x="15493" y="11461"/>
                  <a:pt x="15650" y="12257"/>
                  <a:pt x="15690" y="12721"/>
                </a:cubicBezTo>
                <a:cubicBezTo>
                  <a:pt x="15729" y="13186"/>
                  <a:pt x="15805" y="13642"/>
                  <a:pt x="15864" y="13740"/>
                </a:cubicBezTo>
                <a:cubicBezTo>
                  <a:pt x="15923" y="13839"/>
                  <a:pt x="16101" y="14626"/>
                  <a:pt x="16260" y="15469"/>
                </a:cubicBezTo>
                <a:cubicBezTo>
                  <a:pt x="16545" y="16988"/>
                  <a:pt x="16546" y="17008"/>
                  <a:pt x="16333" y="17835"/>
                </a:cubicBezTo>
                <a:cubicBezTo>
                  <a:pt x="16040" y="18976"/>
                  <a:pt x="15743" y="20679"/>
                  <a:pt x="15743" y="21202"/>
                </a:cubicBezTo>
                <a:cubicBezTo>
                  <a:pt x="15743" y="21528"/>
                  <a:pt x="15888" y="21600"/>
                  <a:pt x="16333" y="21530"/>
                </a:cubicBezTo>
                <a:lnTo>
                  <a:pt x="16923" y="21439"/>
                </a:lnTo>
                <a:lnTo>
                  <a:pt x="17647" y="17580"/>
                </a:lnTo>
                <a:cubicBezTo>
                  <a:pt x="18046" y="15460"/>
                  <a:pt x="18424" y="13491"/>
                  <a:pt x="18485" y="13194"/>
                </a:cubicBezTo>
                <a:cubicBezTo>
                  <a:pt x="18743" y="11950"/>
                  <a:pt x="18842" y="11437"/>
                  <a:pt x="19363" y="8645"/>
                </a:cubicBezTo>
                <a:cubicBezTo>
                  <a:pt x="19664" y="7033"/>
                  <a:pt x="19921" y="5621"/>
                  <a:pt x="19940" y="5514"/>
                </a:cubicBezTo>
                <a:cubicBezTo>
                  <a:pt x="19996" y="5189"/>
                  <a:pt x="19441" y="4941"/>
                  <a:pt x="19095" y="5132"/>
                </a:cubicBezTo>
                <a:cubicBezTo>
                  <a:pt x="18848" y="5269"/>
                  <a:pt x="18705" y="5641"/>
                  <a:pt x="18512" y="6734"/>
                </a:cubicBezTo>
                <a:cubicBezTo>
                  <a:pt x="18373" y="7525"/>
                  <a:pt x="18219" y="8390"/>
                  <a:pt x="18163" y="8645"/>
                </a:cubicBezTo>
                <a:cubicBezTo>
                  <a:pt x="18108" y="8899"/>
                  <a:pt x="17938" y="9798"/>
                  <a:pt x="17788" y="10646"/>
                </a:cubicBezTo>
                <a:cubicBezTo>
                  <a:pt x="17500" y="12272"/>
                  <a:pt x="17241" y="13267"/>
                  <a:pt x="17111" y="13267"/>
                </a:cubicBezTo>
                <a:cubicBezTo>
                  <a:pt x="17038" y="13267"/>
                  <a:pt x="15845" y="6923"/>
                  <a:pt x="15710" y="5824"/>
                </a:cubicBezTo>
                <a:cubicBezTo>
                  <a:pt x="15661" y="5428"/>
                  <a:pt x="15417" y="5287"/>
                  <a:pt x="14577" y="5132"/>
                </a:cubicBezTo>
                <a:cubicBezTo>
                  <a:pt x="13991" y="5024"/>
                  <a:pt x="13252" y="4848"/>
                  <a:pt x="12928" y="4750"/>
                </a:cubicBezTo>
                <a:cubicBezTo>
                  <a:pt x="11640" y="4361"/>
                  <a:pt x="10298" y="5969"/>
                  <a:pt x="10394" y="7789"/>
                </a:cubicBezTo>
                <a:cubicBezTo>
                  <a:pt x="10460" y="9048"/>
                  <a:pt x="11335" y="8898"/>
                  <a:pt x="11768" y="7553"/>
                </a:cubicBezTo>
                <a:cubicBezTo>
                  <a:pt x="12170" y="6304"/>
                  <a:pt x="13280" y="6633"/>
                  <a:pt x="13618" y="8099"/>
                </a:cubicBezTo>
                <a:cubicBezTo>
                  <a:pt x="13834" y="9033"/>
                  <a:pt x="13530" y="9356"/>
                  <a:pt x="12271" y="9573"/>
                </a:cubicBezTo>
                <a:cubicBezTo>
                  <a:pt x="11357" y="9730"/>
                  <a:pt x="10986" y="9940"/>
                  <a:pt x="10669" y="10446"/>
                </a:cubicBezTo>
                <a:cubicBezTo>
                  <a:pt x="10223" y="11158"/>
                  <a:pt x="10221" y="11151"/>
                  <a:pt x="10099" y="9263"/>
                </a:cubicBezTo>
                <a:cubicBezTo>
                  <a:pt x="9988" y="7540"/>
                  <a:pt x="9506" y="5956"/>
                  <a:pt x="8906" y="5332"/>
                </a:cubicBezTo>
                <a:cubicBezTo>
                  <a:pt x="8170" y="4568"/>
                  <a:pt x="7099" y="4640"/>
                  <a:pt x="6573" y="5478"/>
                </a:cubicBezTo>
                <a:cubicBezTo>
                  <a:pt x="6350" y="5834"/>
                  <a:pt x="6141" y="6032"/>
                  <a:pt x="6104" y="5933"/>
                </a:cubicBezTo>
                <a:cubicBezTo>
                  <a:pt x="6067" y="5834"/>
                  <a:pt x="6037" y="4459"/>
                  <a:pt x="6037" y="2875"/>
                </a:cubicBezTo>
                <a:lnTo>
                  <a:pt x="6037" y="0"/>
                </a:lnTo>
                <a:lnTo>
                  <a:pt x="5494" y="0"/>
                </a:lnTo>
                <a:lnTo>
                  <a:pt x="4951" y="0"/>
                </a:lnTo>
                <a:close/>
                <a:moveTo>
                  <a:pt x="20898" y="5514"/>
                </a:moveTo>
                <a:cubicBezTo>
                  <a:pt x="20655" y="5492"/>
                  <a:pt x="20423" y="5530"/>
                  <a:pt x="20423" y="5642"/>
                </a:cubicBezTo>
                <a:cubicBezTo>
                  <a:pt x="20422" y="5762"/>
                  <a:pt x="20423" y="6010"/>
                  <a:pt x="20423" y="6188"/>
                </a:cubicBezTo>
                <a:cubicBezTo>
                  <a:pt x="20423" y="6383"/>
                  <a:pt x="20609" y="6458"/>
                  <a:pt x="20892" y="6370"/>
                </a:cubicBezTo>
                <a:cubicBezTo>
                  <a:pt x="21344" y="6229"/>
                  <a:pt x="21540" y="5994"/>
                  <a:pt x="21441" y="5733"/>
                </a:cubicBezTo>
                <a:cubicBezTo>
                  <a:pt x="21398" y="5617"/>
                  <a:pt x="21141" y="5537"/>
                  <a:pt x="20898" y="5514"/>
                </a:cubicBezTo>
                <a:close/>
                <a:moveTo>
                  <a:pt x="2538" y="6697"/>
                </a:moveTo>
                <a:cubicBezTo>
                  <a:pt x="2935" y="6720"/>
                  <a:pt x="3319" y="7211"/>
                  <a:pt x="3590" y="8171"/>
                </a:cubicBezTo>
                <a:cubicBezTo>
                  <a:pt x="3754" y="8751"/>
                  <a:pt x="3852" y="9378"/>
                  <a:pt x="3811" y="9555"/>
                </a:cubicBezTo>
                <a:cubicBezTo>
                  <a:pt x="3767" y="9746"/>
                  <a:pt x="3231" y="9882"/>
                  <a:pt x="2484" y="9882"/>
                </a:cubicBezTo>
                <a:cubicBezTo>
                  <a:pt x="1052" y="9882"/>
                  <a:pt x="864" y="9569"/>
                  <a:pt x="1398" y="8062"/>
                </a:cubicBezTo>
                <a:cubicBezTo>
                  <a:pt x="1726" y="7136"/>
                  <a:pt x="2141" y="6675"/>
                  <a:pt x="2538" y="6697"/>
                </a:cubicBezTo>
                <a:close/>
                <a:moveTo>
                  <a:pt x="7827" y="6897"/>
                </a:moveTo>
                <a:cubicBezTo>
                  <a:pt x="8586" y="7097"/>
                  <a:pt x="9048" y="8742"/>
                  <a:pt x="9033" y="11302"/>
                </a:cubicBezTo>
                <a:cubicBezTo>
                  <a:pt x="9025" y="12808"/>
                  <a:pt x="8807" y="13907"/>
                  <a:pt x="8376" y="14668"/>
                </a:cubicBezTo>
                <a:cubicBezTo>
                  <a:pt x="7955" y="15415"/>
                  <a:pt x="7283" y="15558"/>
                  <a:pt x="6975" y="14960"/>
                </a:cubicBezTo>
                <a:cubicBezTo>
                  <a:pt x="6833" y="14682"/>
                  <a:pt x="6752" y="14309"/>
                  <a:pt x="6794" y="14123"/>
                </a:cubicBezTo>
                <a:cubicBezTo>
                  <a:pt x="6844" y="13904"/>
                  <a:pt x="6803" y="13850"/>
                  <a:pt x="6680" y="13977"/>
                </a:cubicBezTo>
                <a:cubicBezTo>
                  <a:pt x="6166" y="14510"/>
                  <a:pt x="5881" y="10315"/>
                  <a:pt x="6312" y="8554"/>
                </a:cubicBezTo>
                <a:cubicBezTo>
                  <a:pt x="6582" y="7450"/>
                  <a:pt x="6846" y="7085"/>
                  <a:pt x="7485" y="6916"/>
                </a:cubicBezTo>
                <a:cubicBezTo>
                  <a:pt x="7605" y="6884"/>
                  <a:pt x="7718" y="6869"/>
                  <a:pt x="7827" y="6897"/>
                </a:cubicBezTo>
                <a:close/>
                <a:moveTo>
                  <a:pt x="12874" y="11010"/>
                </a:moveTo>
                <a:cubicBezTo>
                  <a:pt x="13308" y="10973"/>
                  <a:pt x="13694" y="11025"/>
                  <a:pt x="13773" y="11192"/>
                </a:cubicBezTo>
                <a:cubicBezTo>
                  <a:pt x="13851" y="11361"/>
                  <a:pt x="13913" y="11878"/>
                  <a:pt x="13913" y="12357"/>
                </a:cubicBezTo>
                <a:cubicBezTo>
                  <a:pt x="13913" y="13372"/>
                  <a:pt x="13425" y="15119"/>
                  <a:pt x="13297" y="14559"/>
                </a:cubicBezTo>
                <a:cubicBezTo>
                  <a:pt x="13288" y="14520"/>
                  <a:pt x="13299" y="14436"/>
                  <a:pt x="13297" y="14377"/>
                </a:cubicBezTo>
                <a:cubicBezTo>
                  <a:pt x="13261" y="14461"/>
                  <a:pt x="13236" y="14551"/>
                  <a:pt x="13196" y="14632"/>
                </a:cubicBezTo>
                <a:cubicBezTo>
                  <a:pt x="12655" y="15747"/>
                  <a:pt x="11855" y="15753"/>
                  <a:pt x="11447" y="14650"/>
                </a:cubicBezTo>
                <a:cubicBezTo>
                  <a:pt x="11119" y="13764"/>
                  <a:pt x="11138" y="13148"/>
                  <a:pt x="11493" y="12375"/>
                </a:cubicBezTo>
                <a:cubicBezTo>
                  <a:pt x="11249" y="12340"/>
                  <a:pt x="11346" y="11605"/>
                  <a:pt x="11688" y="11356"/>
                </a:cubicBezTo>
                <a:cubicBezTo>
                  <a:pt x="11960" y="11158"/>
                  <a:pt x="12441" y="11048"/>
                  <a:pt x="12874" y="11010"/>
                </a:cubicBezTo>
                <a:close/>
                <a:moveTo>
                  <a:pt x="2947" y="11793"/>
                </a:moveTo>
                <a:cubicBezTo>
                  <a:pt x="3891" y="11740"/>
                  <a:pt x="4849" y="11791"/>
                  <a:pt x="4924" y="11993"/>
                </a:cubicBezTo>
                <a:cubicBezTo>
                  <a:pt x="4988" y="12165"/>
                  <a:pt x="4982" y="12527"/>
                  <a:pt x="4904" y="12921"/>
                </a:cubicBezTo>
                <a:cubicBezTo>
                  <a:pt x="4804" y="13427"/>
                  <a:pt x="4662" y="13577"/>
                  <a:pt x="4281" y="13577"/>
                </a:cubicBezTo>
                <a:cubicBezTo>
                  <a:pt x="3905" y="13577"/>
                  <a:pt x="3728" y="13750"/>
                  <a:pt x="3523" y="14341"/>
                </a:cubicBezTo>
                <a:cubicBezTo>
                  <a:pt x="3375" y="14765"/>
                  <a:pt x="3070" y="15264"/>
                  <a:pt x="2846" y="15433"/>
                </a:cubicBezTo>
                <a:cubicBezTo>
                  <a:pt x="2327" y="15822"/>
                  <a:pt x="2386" y="15828"/>
                  <a:pt x="1921" y="15160"/>
                </a:cubicBezTo>
                <a:cubicBezTo>
                  <a:pt x="1505" y="14564"/>
                  <a:pt x="979" y="12780"/>
                  <a:pt x="1049" y="12212"/>
                </a:cubicBezTo>
                <a:cubicBezTo>
                  <a:pt x="1075" y="12004"/>
                  <a:pt x="2002" y="11846"/>
                  <a:pt x="2947" y="11793"/>
                </a:cubicBezTo>
                <a:close/>
              </a:path>
            </a:pathLst>
          </a:custGeom>
          <a:ln w="12700">
            <a:miter lim="400000"/>
          </a:ln>
        </p:spPr>
      </p:pic>
      <p:pic>
        <p:nvPicPr>
          <p:cNvPr id="253" name="Captura de pantalla 2016-05-18 a las 3.31.28 p.m..png"/>
          <p:cNvPicPr>
            <a:picLocks noChangeAspect="1"/>
          </p:cNvPicPr>
          <p:nvPr/>
        </p:nvPicPr>
        <p:blipFill>
          <a:blip r:embed="rId6">
            <a:extLst/>
          </a:blip>
          <a:srcRect l="8097" t="19432" r="7978" b="15867"/>
          <a:stretch>
            <a:fillRect/>
          </a:stretch>
        </p:blipFill>
        <p:spPr>
          <a:xfrm>
            <a:off x="2628356" y="3449136"/>
            <a:ext cx="1270919" cy="470041"/>
          </a:xfrm>
          <a:custGeom>
            <a:avLst/>
            <a:gdLst/>
            <a:ahLst/>
            <a:cxnLst>
              <a:cxn ang="0">
                <a:pos x="wd2" y="hd2"/>
              </a:cxn>
              <a:cxn ang="5400000">
                <a:pos x="wd2" y="hd2"/>
              </a:cxn>
              <a:cxn ang="10800000">
                <a:pos x="wd2" y="hd2"/>
              </a:cxn>
              <a:cxn ang="16200000">
                <a:pos x="wd2" y="hd2"/>
              </a:cxn>
            </a:cxnLst>
            <a:rect l="0" t="0" r="r" b="b"/>
            <a:pathLst>
              <a:path w="21467" h="21554" fill="norm" stroke="1" extrusionOk="0">
                <a:moveTo>
                  <a:pt x="4951" y="0"/>
                </a:moveTo>
                <a:lnTo>
                  <a:pt x="4991" y="3403"/>
                </a:lnTo>
                <a:cubicBezTo>
                  <a:pt x="5043" y="7950"/>
                  <a:pt x="5020" y="8067"/>
                  <a:pt x="4368" y="6515"/>
                </a:cubicBezTo>
                <a:cubicBezTo>
                  <a:pt x="3760" y="5071"/>
                  <a:pt x="3409" y="4822"/>
                  <a:pt x="2182" y="4987"/>
                </a:cubicBezTo>
                <a:cubicBezTo>
                  <a:pt x="1490" y="5079"/>
                  <a:pt x="1207" y="5278"/>
                  <a:pt x="895" y="5842"/>
                </a:cubicBezTo>
                <a:cubicBezTo>
                  <a:pt x="215" y="7071"/>
                  <a:pt x="67" y="7868"/>
                  <a:pt x="10" y="10519"/>
                </a:cubicBezTo>
                <a:cubicBezTo>
                  <a:pt x="-60" y="13804"/>
                  <a:pt x="208" y="15365"/>
                  <a:pt x="1043" y="16488"/>
                </a:cubicBezTo>
                <a:cubicBezTo>
                  <a:pt x="2189" y="18031"/>
                  <a:pt x="4097" y="17336"/>
                  <a:pt x="4616" y="15196"/>
                </a:cubicBezTo>
                <a:cubicBezTo>
                  <a:pt x="4852" y="14220"/>
                  <a:pt x="5010" y="14568"/>
                  <a:pt x="4931" y="15888"/>
                </a:cubicBezTo>
                <a:lnTo>
                  <a:pt x="4864" y="16980"/>
                </a:lnTo>
                <a:lnTo>
                  <a:pt x="5380" y="16980"/>
                </a:lnTo>
                <a:cubicBezTo>
                  <a:pt x="5699" y="16980"/>
                  <a:pt x="5949" y="16794"/>
                  <a:pt x="6037" y="16507"/>
                </a:cubicBezTo>
                <a:cubicBezTo>
                  <a:pt x="6163" y="16097"/>
                  <a:pt x="6220" y="16107"/>
                  <a:pt x="6546" y="16652"/>
                </a:cubicBezTo>
                <a:cubicBezTo>
                  <a:pt x="6841" y="17145"/>
                  <a:pt x="7121" y="17289"/>
                  <a:pt x="7900" y="17289"/>
                </a:cubicBezTo>
                <a:lnTo>
                  <a:pt x="8879" y="17289"/>
                </a:lnTo>
                <a:lnTo>
                  <a:pt x="9449" y="15779"/>
                </a:lnTo>
                <a:cubicBezTo>
                  <a:pt x="10027" y="14257"/>
                  <a:pt x="10146" y="14139"/>
                  <a:pt x="10146" y="15160"/>
                </a:cubicBezTo>
                <a:cubicBezTo>
                  <a:pt x="10146" y="15471"/>
                  <a:pt x="10348" y="16083"/>
                  <a:pt x="10595" y="16525"/>
                </a:cubicBezTo>
                <a:cubicBezTo>
                  <a:pt x="10994" y="17237"/>
                  <a:pt x="11153" y="17326"/>
                  <a:pt x="12090" y="17326"/>
                </a:cubicBezTo>
                <a:cubicBezTo>
                  <a:pt x="12883" y="17326"/>
                  <a:pt x="13187" y="17201"/>
                  <a:pt x="13337" y="16834"/>
                </a:cubicBezTo>
                <a:cubicBezTo>
                  <a:pt x="13585" y="16227"/>
                  <a:pt x="13732" y="16226"/>
                  <a:pt x="13913" y="16816"/>
                </a:cubicBezTo>
                <a:cubicBezTo>
                  <a:pt x="13992" y="17070"/>
                  <a:pt x="14178" y="17289"/>
                  <a:pt x="14322" y="17289"/>
                </a:cubicBezTo>
                <a:cubicBezTo>
                  <a:pt x="14881" y="17289"/>
                  <a:pt x="14894" y="17154"/>
                  <a:pt x="14845" y="13850"/>
                </a:cubicBezTo>
                <a:cubicBezTo>
                  <a:pt x="14791" y="10191"/>
                  <a:pt x="14909" y="9517"/>
                  <a:pt x="15341" y="10956"/>
                </a:cubicBezTo>
                <a:cubicBezTo>
                  <a:pt x="15493" y="11461"/>
                  <a:pt x="15650" y="12257"/>
                  <a:pt x="15690" y="12721"/>
                </a:cubicBezTo>
                <a:cubicBezTo>
                  <a:pt x="15729" y="13186"/>
                  <a:pt x="15805" y="13642"/>
                  <a:pt x="15864" y="13740"/>
                </a:cubicBezTo>
                <a:cubicBezTo>
                  <a:pt x="15923" y="13839"/>
                  <a:pt x="16101" y="14626"/>
                  <a:pt x="16260" y="15469"/>
                </a:cubicBezTo>
                <a:cubicBezTo>
                  <a:pt x="16545" y="16988"/>
                  <a:pt x="16546" y="17008"/>
                  <a:pt x="16333" y="17835"/>
                </a:cubicBezTo>
                <a:cubicBezTo>
                  <a:pt x="16040" y="18976"/>
                  <a:pt x="15743" y="20679"/>
                  <a:pt x="15743" y="21202"/>
                </a:cubicBezTo>
                <a:cubicBezTo>
                  <a:pt x="15743" y="21528"/>
                  <a:pt x="15888" y="21600"/>
                  <a:pt x="16333" y="21530"/>
                </a:cubicBezTo>
                <a:lnTo>
                  <a:pt x="16923" y="21439"/>
                </a:lnTo>
                <a:lnTo>
                  <a:pt x="17647" y="17580"/>
                </a:lnTo>
                <a:cubicBezTo>
                  <a:pt x="18046" y="15460"/>
                  <a:pt x="18424" y="13491"/>
                  <a:pt x="18485" y="13194"/>
                </a:cubicBezTo>
                <a:cubicBezTo>
                  <a:pt x="18743" y="11950"/>
                  <a:pt x="18842" y="11437"/>
                  <a:pt x="19363" y="8645"/>
                </a:cubicBezTo>
                <a:cubicBezTo>
                  <a:pt x="19664" y="7033"/>
                  <a:pt x="19921" y="5621"/>
                  <a:pt x="19940" y="5514"/>
                </a:cubicBezTo>
                <a:cubicBezTo>
                  <a:pt x="19996" y="5189"/>
                  <a:pt x="19441" y="4941"/>
                  <a:pt x="19095" y="5132"/>
                </a:cubicBezTo>
                <a:cubicBezTo>
                  <a:pt x="18848" y="5269"/>
                  <a:pt x="18705" y="5641"/>
                  <a:pt x="18512" y="6734"/>
                </a:cubicBezTo>
                <a:cubicBezTo>
                  <a:pt x="18373" y="7525"/>
                  <a:pt x="18219" y="8390"/>
                  <a:pt x="18163" y="8645"/>
                </a:cubicBezTo>
                <a:cubicBezTo>
                  <a:pt x="18108" y="8899"/>
                  <a:pt x="17938" y="9798"/>
                  <a:pt x="17788" y="10646"/>
                </a:cubicBezTo>
                <a:cubicBezTo>
                  <a:pt x="17500" y="12272"/>
                  <a:pt x="17241" y="13267"/>
                  <a:pt x="17111" y="13267"/>
                </a:cubicBezTo>
                <a:cubicBezTo>
                  <a:pt x="17038" y="13267"/>
                  <a:pt x="15845" y="6923"/>
                  <a:pt x="15710" y="5824"/>
                </a:cubicBezTo>
                <a:cubicBezTo>
                  <a:pt x="15661" y="5428"/>
                  <a:pt x="15417" y="5287"/>
                  <a:pt x="14577" y="5132"/>
                </a:cubicBezTo>
                <a:cubicBezTo>
                  <a:pt x="13991" y="5024"/>
                  <a:pt x="13252" y="4848"/>
                  <a:pt x="12928" y="4750"/>
                </a:cubicBezTo>
                <a:cubicBezTo>
                  <a:pt x="11640" y="4361"/>
                  <a:pt x="10298" y="5969"/>
                  <a:pt x="10394" y="7789"/>
                </a:cubicBezTo>
                <a:cubicBezTo>
                  <a:pt x="10460" y="9048"/>
                  <a:pt x="11335" y="8898"/>
                  <a:pt x="11768" y="7553"/>
                </a:cubicBezTo>
                <a:cubicBezTo>
                  <a:pt x="12170" y="6304"/>
                  <a:pt x="13280" y="6633"/>
                  <a:pt x="13618" y="8099"/>
                </a:cubicBezTo>
                <a:cubicBezTo>
                  <a:pt x="13834" y="9033"/>
                  <a:pt x="13530" y="9356"/>
                  <a:pt x="12271" y="9573"/>
                </a:cubicBezTo>
                <a:cubicBezTo>
                  <a:pt x="11357" y="9730"/>
                  <a:pt x="10986" y="9940"/>
                  <a:pt x="10669" y="10446"/>
                </a:cubicBezTo>
                <a:cubicBezTo>
                  <a:pt x="10223" y="11158"/>
                  <a:pt x="10221" y="11151"/>
                  <a:pt x="10099" y="9263"/>
                </a:cubicBezTo>
                <a:cubicBezTo>
                  <a:pt x="9988" y="7540"/>
                  <a:pt x="9506" y="5956"/>
                  <a:pt x="8906" y="5332"/>
                </a:cubicBezTo>
                <a:cubicBezTo>
                  <a:pt x="8170" y="4568"/>
                  <a:pt x="7099" y="4640"/>
                  <a:pt x="6573" y="5478"/>
                </a:cubicBezTo>
                <a:cubicBezTo>
                  <a:pt x="6350" y="5834"/>
                  <a:pt x="6141" y="6032"/>
                  <a:pt x="6104" y="5933"/>
                </a:cubicBezTo>
                <a:cubicBezTo>
                  <a:pt x="6067" y="5834"/>
                  <a:pt x="6037" y="4459"/>
                  <a:pt x="6037" y="2875"/>
                </a:cubicBezTo>
                <a:lnTo>
                  <a:pt x="6037" y="0"/>
                </a:lnTo>
                <a:lnTo>
                  <a:pt x="5494" y="0"/>
                </a:lnTo>
                <a:lnTo>
                  <a:pt x="4951" y="0"/>
                </a:lnTo>
                <a:close/>
                <a:moveTo>
                  <a:pt x="20898" y="5514"/>
                </a:moveTo>
                <a:cubicBezTo>
                  <a:pt x="20655" y="5492"/>
                  <a:pt x="20423" y="5530"/>
                  <a:pt x="20423" y="5642"/>
                </a:cubicBezTo>
                <a:cubicBezTo>
                  <a:pt x="20422" y="5762"/>
                  <a:pt x="20423" y="6010"/>
                  <a:pt x="20423" y="6188"/>
                </a:cubicBezTo>
                <a:cubicBezTo>
                  <a:pt x="20423" y="6383"/>
                  <a:pt x="20609" y="6458"/>
                  <a:pt x="20892" y="6370"/>
                </a:cubicBezTo>
                <a:cubicBezTo>
                  <a:pt x="21344" y="6229"/>
                  <a:pt x="21540" y="5994"/>
                  <a:pt x="21441" y="5733"/>
                </a:cubicBezTo>
                <a:cubicBezTo>
                  <a:pt x="21398" y="5617"/>
                  <a:pt x="21141" y="5537"/>
                  <a:pt x="20898" y="5514"/>
                </a:cubicBezTo>
                <a:close/>
                <a:moveTo>
                  <a:pt x="2538" y="6697"/>
                </a:moveTo>
                <a:cubicBezTo>
                  <a:pt x="2935" y="6720"/>
                  <a:pt x="3319" y="7211"/>
                  <a:pt x="3590" y="8171"/>
                </a:cubicBezTo>
                <a:cubicBezTo>
                  <a:pt x="3754" y="8751"/>
                  <a:pt x="3852" y="9378"/>
                  <a:pt x="3811" y="9555"/>
                </a:cubicBezTo>
                <a:cubicBezTo>
                  <a:pt x="3767" y="9746"/>
                  <a:pt x="3231" y="9882"/>
                  <a:pt x="2484" y="9882"/>
                </a:cubicBezTo>
                <a:cubicBezTo>
                  <a:pt x="1052" y="9882"/>
                  <a:pt x="864" y="9569"/>
                  <a:pt x="1398" y="8062"/>
                </a:cubicBezTo>
                <a:cubicBezTo>
                  <a:pt x="1726" y="7136"/>
                  <a:pt x="2141" y="6675"/>
                  <a:pt x="2538" y="6697"/>
                </a:cubicBezTo>
                <a:close/>
                <a:moveTo>
                  <a:pt x="7827" y="6897"/>
                </a:moveTo>
                <a:cubicBezTo>
                  <a:pt x="8586" y="7097"/>
                  <a:pt x="9048" y="8742"/>
                  <a:pt x="9033" y="11302"/>
                </a:cubicBezTo>
                <a:cubicBezTo>
                  <a:pt x="9025" y="12808"/>
                  <a:pt x="8807" y="13907"/>
                  <a:pt x="8376" y="14668"/>
                </a:cubicBezTo>
                <a:cubicBezTo>
                  <a:pt x="7955" y="15415"/>
                  <a:pt x="7283" y="15558"/>
                  <a:pt x="6975" y="14960"/>
                </a:cubicBezTo>
                <a:cubicBezTo>
                  <a:pt x="6833" y="14682"/>
                  <a:pt x="6752" y="14309"/>
                  <a:pt x="6794" y="14123"/>
                </a:cubicBezTo>
                <a:cubicBezTo>
                  <a:pt x="6844" y="13904"/>
                  <a:pt x="6803" y="13850"/>
                  <a:pt x="6680" y="13977"/>
                </a:cubicBezTo>
                <a:cubicBezTo>
                  <a:pt x="6166" y="14510"/>
                  <a:pt x="5881" y="10315"/>
                  <a:pt x="6312" y="8554"/>
                </a:cubicBezTo>
                <a:cubicBezTo>
                  <a:pt x="6582" y="7450"/>
                  <a:pt x="6846" y="7085"/>
                  <a:pt x="7485" y="6916"/>
                </a:cubicBezTo>
                <a:cubicBezTo>
                  <a:pt x="7605" y="6884"/>
                  <a:pt x="7718" y="6869"/>
                  <a:pt x="7827" y="6897"/>
                </a:cubicBezTo>
                <a:close/>
                <a:moveTo>
                  <a:pt x="12874" y="11010"/>
                </a:moveTo>
                <a:cubicBezTo>
                  <a:pt x="13308" y="10973"/>
                  <a:pt x="13694" y="11025"/>
                  <a:pt x="13773" y="11192"/>
                </a:cubicBezTo>
                <a:cubicBezTo>
                  <a:pt x="13851" y="11361"/>
                  <a:pt x="13913" y="11878"/>
                  <a:pt x="13913" y="12357"/>
                </a:cubicBezTo>
                <a:cubicBezTo>
                  <a:pt x="13913" y="13372"/>
                  <a:pt x="13425" y="15119"/>
                  <a:pt x="13297" y="14559"/>
                </a:cubicBezTo>
                <a:cubicBezTo>
                  <a:pt x="13288" y="14520"/>
                  <a:pt x="13299" y="14436"/>
                  <a:pt x="13297" y="14377"/>
                </a:cubicBezTo>
                <a:cubicBezTo>
                  <a:pt x="13261" y="14461"/>
                  <a:pt x="13236" y="14551"/>
                  <a:pt x="13196" y="14632"/>
                </a:cubicBezTo>
                <a:cubicBezTo>
                  <a:pt x="12655" y="15747"/>
                  <a:pt x="11855" y="15753"/>
                  <a:pt x="11447" y="14650"/>
                </a:cubicBezTo>
                <a:cubicBezTo>
                  <a:pt x="11119" y="13764"/>
                  <a:pt x="11138" y="13148"/>
                  <a:pt x="11493" y="12375"/>
                </a:cubicBezTo>
                <a:cubicBezTo>
                  <a:pt x="11249" y="12340"/>
                  <a:pt x="11346" y="11605"/>
                  <a:pt x="11688" y="11356"/>
                </a:cubicBezTo>
                <a:cubicBezTo>
                  <a:pt x="11960" y="11158"/>
                  <a:pt x="12441" y="11048"/>
                  <a:pt x="12874" y="11010"/>
                </a:cubicBezTo>
                <a:close/>
                <a:moveTo>
                  <a:pt x="2947" y="11793"/>
                </a:moveTo>
                <a:cubicBezTo>
                  <a:pt x="3891" y="11740"/>
                  <a:pt x="4849" y="11791"/>
                  <a:pt x="4924" y="11993"/>
                </a:cubicBezTo>
                <a:cubicBezTo>
                  <a:pt x="4988" y="12165"/>
                  <a:pt x="4982" y="12527"/>
                  <a:pt x="4904" y="12921"/>
                </a:cubicBezTo>
                <a:cubicBezTo>
                  <a:pt x="4804" y="13427"/>
                  <a:pt x="4662" y="13577"/>
                  <a:pt x="4281" y="13577"/>
                </a:cubicBezTo>
                <a:cubicBezTo>
                  <a:pt x="3905" y="13577"/>
                  <a:pt x="3728" y="13750"/>
                  <a:pt x="3523" y="14341"/>
                </a:cubicBezTo>
                <a:cubicBezTo>
                  <a:pt x="3375" y="14765"/>
                  <a:pt x="3070" y="15264"/>
                  <a:pt x="2846" y="15433"/>
                </a:cubicBezTo>
                <a:cubicBezTo>
                  <a:pt x="2327" y="15822"/>
                  <a:pt x="2386" y="15828"/>
                  <a:pt x="1921" y="15160"/>
                </a:cubicBezTo>
                <a:cubicBezTo>
                  <a:pt x="1505" y="14564"/>
                  <a:pt x="979" y="12780"/>
                  <a:pt x="1049" y="12212"/>
                </a:cubicBezTo>
                <a:cubicBezTo>
                  <a:pt x="1075" y="12004"/>
                  <a:pt x="2002" y="11846"/>
                  <a:pt x="2947" y="11793"/>
                </a:cubicBezTo>
                <a:close/>
              </a:path>
            </a:pathLst>
          </a:custGeom>
          <a:ln w="12700">
            <a:miter lim="400000"/>
          </a:ln>
        </p:spPr>
      </p:pic>
      <p:pic>
        <p:nvPicPr>
          <p:cNvPr id="254" name="Captura de pantalla 2016-05-18 a las 3.31.28 p.m..png"/>
          <p:cNvPicPr>
            <a:picLocks noChangeAspect="1"/>
          </p:cNvPicPr>
          <p:nvPr/>
        </p:nvPicPr>
        <p:blipFill>
          <a:blip r:embed="rId6">
            <a:extLst/>
          </a:blip>
          <a:srcRect l="8097" t="19432" r="7978" b="15867"/>
          <a:stretch>
            <a:fillRect/>
          </a:stretch>
        </p:blipFill>
        <p:spPr>
          <a:xfrm>
            <a:off x="2628356" y="3469120"/>
            <a:ext cx="1270919" cy="470042"/>
          </a:xfrm>
          <a:custGeom>
            <a:avLst/>
            <a:gdLst/>
            <a:ahLst/>
            <a:cxnLst>
              <a:cxn ang="0">
                <a:pos x="wd2" y="hd2"/>
              </a:cxn>
              <a:cxn ang="5400000">
                <a:pos x="wd2" y="hd2"/>
              </a:cxn>
              <a:cxn ang="10800000">
                <a:pos x="wd2" y="hd2"/>
              </a:cxn>
              <a:cxn ang="16200000">
                <a:pos x="wd2" y="hd2"/>
              </a:cxn>
            </a:cxnLst>
            <a:rect l="0" t="0" r="r" b="b"/>
            <a:pathLst>
              <a:path w="21467" h="21554" fill="norm" stroke="1" extrusionOk="0">
                <a:moveTo>
                  <a:pt x="4951" y="0"/>
                </a:moveTo>
                <a:lnTo>
                  <a:pt x="4991" y="3403"/>
                </a:lnTo>
                <a:cubicBezTo>
                  <a:pt x="5043" y="7950"/>
                  <a:pt x="5020" y="8067"/>
                  <a:pt x="4368" y="6515"/>
                </a:cubicBezTo>
                <a:cubicBezTo>
                  <a:pt x="3760" y="5071"/>
                  <a:pt x="3409" y="4822"/>
                  <a:pt x="2182" y="4987"/>
                </a:cubicBezTo>
                <a:cubicBezTo>
                  <a:pt x="1490" y="5079"/>
                  <a:pt x="1207" y="5278"/>
                  <a:pt x="895" y="5842"/>
                </a:cubicBezTo>
                <a:cubicBezTo>
                  <a:pt x="215" y="7071"/>
                  <a:pt x="67" y="7868"/>
                  <a:pt x="10" y="10519"/>
                </a:cubicBezTo>
                <a:cubicBezTo>
                  <a:pt x="-60" y="13804"/>
                  <a:pt x="208" y="15365"/>
                  <a:pt x="1043" y="16488"/>
                </a:cubicBezTo>
                <a:cubicBezTo>
                  <a:pt x="2189" y="18031"/>
                  <a:pt x="4097" y="17336"/>
                  <a:pt x="4616" y="15196"/>
                </a:cubicBezTo>
                <a:cubicBezTo>
                  <a:pt x="4852" y="14220"/>
                  <a:pt x="5010" y="14568"/>
                  <a:pt x="4931" y="15888"/>
                </a:cubicBezTo>
                <a:lnTo>
                  <a:pt x="4864" y="16980"/>
                </a:lnTo>
                <a:lnTo>
                  <a:pt x="5380" y="16980"/>
                </a:lnTo>
                <a:cubicBezTo>
                  <a:pt x="5699" y="16980"/>
                  <a:pt x="5949" y="16794"/>
                  <a:pt x="6037" y="16507"/>
                </a:cubicBezTo>
                <a:cubicBezTo>
                  <a:pt x="6163" y="16097"/>
                  <a:pt x="6220" y="16107"/>
                  <a:pt x="6546" y="16652"/>
                </a:cubicBezTo>
                <a:cubicBezTo>
                  <a:pt x="6841" y="17145"/>
                  <a:pt x="7121" y="17289"/>
                  <a:pt x="7900" y="17289"/>
                </a:cubicBezTo>
                <a:lnTo>
                  <a:pt x="8879" y="17289"/>
                </a:lnTo>
                <a:lnTo>
                  <a:pt x="9449" y="15779"/>
                </a:lnTo>
                <a:cubicBezTo>
                  <a:pt x="10027" y="14257"/>
                  <a:pt x="10146" y="14139"/>
                  <a:pt x="10146" y="15160"/>
                </a:cubicBezTo>
                <a:cubicBezTo>
                  <a:pt x="10146" y="15471"/>
                  <a:pt x="10348" y="16083"/>
                  <a:pt x="10595" y="16525"/>
                </a:cubicBezTo>
                <a:cubicBezTo>
                  <a:pt x="10994" y="17237"/>
                  <a:pt x="11153" y="17326"/>
                  <a:pt x="12090" y="17326"/>
                </a:cubicBezTo>
                <a:cubicBezTo>
                  <a:pt x="12883" y="17326"/>
                  <a:pt x="13187" y="17201"/>
                  <a:pt x="13337" y="16834"/>
                </a:cubicBezTo>
                <a:cubicBezTo>
                  <a:pt x="13585" y="16227"/>
                  <a:pt x="13732" y="16226"/>
                  <a:pt x="13913" y="16816"/>
                </a:cubicBezTo>
                <a:cubicBezTo>
                  <a:pt x="13992" y="17070"/>
                  <a:pt x="14178" y="17289"/>
                  <a:pt x="14322" y="17289"/>
                </a:cubicBezTo>
                <a:cubicBezTo>
                  <a:pt x="14881" y="17289"/>
                  <a:pt x="14894" y="17154"/>
                  <a:pt x="14845" y="13850"/>
                </a:cubicBezTo>
                <a:cubicBezTo>
                  <a:pt x="14791" y="10191"/>
                  <a:pt x="14909" y="9517"/>
                  <a:pt x="15341" y="10956"/>
                </a:cubicBezTo>
                <a:cubicBezTo>
                  <a:pt x="15493" y="11461"/>
                  <a:pt x="15650" y="12257"/>
                  <a:pt x="15690" y="12721"/>
                </a:cubicBezTo>
                <a:cubicBezTo>
                  <a:pt x="15729" y="13186"/>
                  <a:pt x="15805" y="13642"/>
                  <a:pt x="15864" y="13740"/>
                </a:cubicBezTo>
                <a:cubicBezTo>
                  <a:pt x="15923" y="13839"/>
                  <a:pt x="16101" y="14626"/>
                  <a:pt x="16260" y="15469"/>
                </a:cubicBezTo>
                <a:cubicBezTo>
                  <a:pt x="16545" y="16988"/>
                  <a:pt x="16546" y="17008"/>
                  <a:pt x="16333" y="17835"/>
                </a:cubicBezTo>
                <a:cubicBezTo>
                  <a:pt x="16040" y="18976"/>
                  <a:pt x="15743" y="20679"/>
                  <a:pt x="15743" y="21202"/>
                </a:cubicBezTo>
                <a:cubicBezTo>
                  <a:pt x="15743" y="21528"/>
                  <a:pt x="15888" y="21600"/>
                  <a:pt x="16333" y="21530"/>
                </a:cubicBezTo>
                <a:lnTo>
                  <a:pt x="16923" y="21439"/>
                </a:lnTo>
                <a:lnTo>
                  <a:pt x="17647" y="17580"/>
                </a:lnTo>
                <a:cubicBezTo>
                  <a:pt x="18046" y="15460"/>
                  <a:pt x="18424" y="13491"/>
                  <a:pt x="18485" y="13194"/>
                </a:cubicBezTo>
                <a:cubicBezTo>
                  <a:pt x="18743" y="11950"/>
                  <a:pt x="18842" y="11437"/>
                  <a:pt x="19363" y="8645"/>
                </a:cubicBezTo>
                <a:cubicBezTo>
                  <a:pt x="19664" y="7033"/>
                  <a:pt x="19921" y="5621"/>
                  <a:pt x="19940" y="5514"/>
                </a:cubicBezTo>
                <a:cubicBezTo>
                  <a:pt x="19996" y="5189"/>
                  <a:pt x="19441" y="4941"/>
                  <a:pt x="19095" y="5132"/>
                </a:cubicBezTo>
                <a:cubicBezTo>
                  <a:pt x="18848" y="5269"/>
                  <a:pt x="18705" y="5641"/>
                  <a:pt x="18512" y="6734"/>
                </a:cubicBezTo>
                <a:cubicBezTo>
                  <a:pt x="18373" y="7525"/>
                  <a:pt x="18219" y="8390"/>
                  <a:pt x="18163" y="8645"/>
                </a:cubicBezTo>
                <a:cubicBezTo>
                  <a:pt x="18108" y="8899"/>
                  <a:pt x="17938" y="9798"/>
                  <a:pt x="17788" y="10646"/>
                </a:cubicBezTo>
                <a:cubicBezTo>
                  <a:pt x="17500" y="12272"/>
                  <a:pt x="17241" y="13267"/>
                  <a:pt x="17111" y="13267"/>
                </a:cubicBezTo>
                <a:cubicBezTo>
                  <a:pt x="17038" y="13267"/>
                  <a:pt x="15845" y="6923"/>
                  <a:pt x="15710" y="5824"/>
                </a:cubicBezTo>
                <a:cubicBezTo>
                  <a:pt x="15661" y="5428"/>
                  <a:pt x="15417" y="5287"/>
                  <a:pt x="14577" y="5132"/>
                </a:cubicBezTo>
                <a:cubicBezTo>
                  <a:pt x="13991" y="5024"/>
                  <a:pt x="13252" y="4848"/>
                  <a:pt x="12928" y="4750"/>
                </a:cubicBezTo>
                <a:cubicBezTo>
                  <a:pt x="11640" y="4361"/>
                  <a:pt x="10298" y="5969"/>
                  <a:pt x="10394" y="7789"/>
                </a:cubicBezTo>
                <a:cubicBezTo>
                  <a:pt x="10460" y="9048"/>
                  <a:pt x="11335" y="8898"/>
                  <a:pt x="11768" y="7553"/>
                </a:cubicBezTo>
                <a:cubicBezTo>
                  <a:pt x="12170" y="6304"/>
                  <a:pt x="13280" y="6633"/>
                  <a:pt x="13618" y="8099"/>
                </a:cubicBezTo>
                <a:cubicBezTo>
                  <a:pt x="13834" y="9033"/>
                  <a:pt x="13530" y="9356"/>
                  <a:pt x="12271" y="9573"/>
                </a:cubicBezTo>
                <a:cubicBezTo>
                  <a:pt x="11357" y="9730"/>
                  <a:pt x="10986" y="9940"/>
                  <a:pt x="10669" y="10446"/>
                </a:cubicBezTo>
                <a:cubicBezTo>
                  <a:pt x="10223" y="11158"/>
                  <a:pt x="10221" y="11151"/>
                  <a:pt x="10099" y="9263"/>
                </a:cubicBezTo>
                <a:cubicBezTo>
                  <a:pt x="9988" y="7540"/>
                  <a:pt x="9506" y="5956"/>
                  <a:pt x="8906" y="5332"/>
                </a:cubicBezTo>
                <a:cubicBezTo>
                  <a:pt x="8170" y="4568"/>
                  <a:pt x="7099" y="4640"/>
                  <a:pt x="6573" y="5478"/>
                </a:cubicBezTo>
                <a:cubicBezTo>
                  <a:pt x="6350" y="5834"/>
                  <a:pt x="6141" y="6032"/>
                  <a:pt x="6104" y="5933"/>
                </a:cubicBezTo>
                <a:cubicBezTo>
                  <a:pt x="6067" y="5834"/>
                  <a:pt x="6037" y="4459"/>
                  <a:pt x="6037" y="2875"/>
                </a:cubicBezTo>
                <a:lnTo>
                  <a:pt x="6037" y="0"/>
                </a:lnTo>
                <a:lnTo>
                  <a:pt x="5494" y="0"/>
                </a:lnTo>
                <a:lnTo>
                  <a:pt x="4951" y="0"/>
                </a:lnTo>
                <a:close/>
                <a:moveTo>
                  <a:pt x="20898" y="5514"/>
                </a:moveTo>
                <a:cubicBezTo>
                  <a:pt x="20655" y="5492"/>
                  <a:pt x="20423" y="5530"/>
                  <a:pt x="20423" y="5642"/>
                </a:cubicBezTo>
                <a:cubicBezTo>
                  <a:pt x="20422" y="5762"/>
                  <a:pt x="20423" y="6010"/>
                  <a:pt x="20423" y="6188"/>
                </a:cubicBezTo>
                <a:cubicBezTo>
                  <a:pt x="20423" y="6383"/>
                  <a:pt x="20609" y="6458"/>
                  <a:pt x="20892" y="6370"/>
                </a:cubicBezTo>
                <a:cubicBezTo>
                  <a:pt x="21344" y="6229"/>
                  <a:pt x="21540" y="5994"/>
                  <a:pt x="21441" y="5733"/>
                </a:cubicBezTo>
                <a:cubicBezTo>
                  <a:pt x="21398" y="5617"/>
                  <a:pt x="21141" y="5537"/>
                  <a:pt x="20898" y="5514"/>
                </a:cubicBezTo>
                <a:close/>
                <a:moveTo>
                  <a:pt x="2538" y="6697"/>
                </a:moveTo>
                <a:cubicBezTo>
                  <a:pt x="2935" y="6720"/>
                  <a:pt x="3319" y="7211"/>
                  <a:pt x="3590" y="8171"/>
                </a:cubicBezTo>
                <a:cubicBezTo>
                  <a:pt x="3754" y="8751"/>
                  <a:pt x="3852" y="9378"/>
                  <a:pt x="3811" y="9555"/>
                </a:cubicBezTo>
                <a:cubicBezTo>
                  <a:pt x="3767" y="9746"/>
                  <a:pt x="3231" y="9882"/>
                  <a:pt x="2484" y="9882"/>
                </a:cubicBezTo>
                <a:cubicBezTo>
                  <a:pt x="1052" y="9882"/>
                  <a:pt x="864" y="9569"/>
                  <a:pt x="1398" y="8062"/>
                </a:cubicBezTo>
                <a:cubicBezTo>
                  <a:pt x="1726" y="7136"/>
                  <a:pt x="2141" y="6675"/>
                  <a:pt x="2538" y="6697"/>
                </a:cubicBezTo>
                <a:close/>
                <a:moveTo>
                  <a:pt x="7827" y="6897"/>
                </a:moveTo>
                <a:cubicBezTo>
                  <a:pt x="8586" y="7097"/>
                  <a:pt x="9048" y="8742"/>
                  <a:pt x="9033" y="11302"/>
                </a:cubicBezTo>
                <a:cubicBezTo>
                  <a:pt x="9025" y="12808"/>
                  <a:pt x="8807" y="13907"/>
                  <a:pt x="8376" y="14668"/>
                </a:cubicBezTo>
                <a:cubicBezTo>
                  <a:pt x="7955" y="15415"/>
                  <a:pt x="7283" y="15558"/>
                  <a:pt x="6975" y="14960"/>
                </a:cubicBezTo>
                <a:cubicBezTo>
                  <a:pt x="6833" y="14682"/>
                  <a:pt x="6752" y="14309"/>
                  <a:pt x="6794" y="14123"/>
                </a:cubicBezTo>
                <a:cubicBezTo>
                  <a:pt x="6844" y="13904"/>
                  <a:pt x="6803" y="13850"/>
                  <a:pt x="6680" y="13977"/>
                </a:cubicBezTo>
                <a:cubicBezTo>
                  <a:pt x="6166" y="14510"/>
                  <a:pt x="5881" y="10315"/>
                  <a:pt x="6312" y="8554"/>
                </a:cubicBezTo>
                <a:cubicBezTo>
                  <a:pt x="6582" y="7450"/>
                  <a:pt x="6846" y="7085"/>
                  <a:pt x="7485" y="6916"/>
                </a:cubicBezTo>
                <a:cubicBezTo>
                  <a:pt x="7605" y="6884"/>
                  <a:pt x="7718" y="6869"/>
                  <a:pt x="7827" y="6897"/>
                </a:cubicBezTo>
                <a:close/>
                <a:moveTo>
                  <a:pt x="12874" y="11010"/>
                </a:moveTo>
                <a:cubicBezTo>
                  <a:pt x="13308" y="10973"/>
                  <a:pt x="13694" y="11025"/>
                  <a:pt x="13773" y="11192"/>
                </a:cubicBezTo>
                <a:cubicBezTo>
                  <a:pt x="13851" y="11361"/>
                  <a:pt x="13913" y="11878"/>
                  <a:pt x="13913" y="12357"/>
                </a:cubicBezTo>
                <a:cubicBezTo>
                  <a:pt x="13913" y="13372"/>
                  <a:pt x="13425" y="15119"/>
                  <a:pt x="13297" y="14559"/>
                </a:cubicBezTo>
                <a:cubicBezTo>
                  <a:pt x="13288" y="14520"/>
                  <a:pt x="13299" y="14436"/>
                  <a:pt x="13297" y="14377"/>
                </a:cubicBezTo>
                <a:cubicBezTo>
                  <a:pt x="13261" y="14461"/>
                  <a:pt x="13236" y="14551"/>
                  <a:pt x="13196" y="14632"/>
                </a:cubicBezTo>
                <a:cubicBezTo>
                  <a:pt x="12655" y="15747"/>
                  <a:pt x="11855" y="15753"/>
                  <a:pt x="11447" y="14650"/>
                </a:cubicBezTo>
                <a:cubicBezTo>
                  <a:pt x="11119" y="13764"/>
                  <a:pt x="11138" y="13148"/>
                  <a:pt x="11493" y="12375"/>
                </a:cubicBezTo>
                <a:cubicBezTo>
                  <a:pt x="11249" y="12340"/>
                  <a:pt x="11346" y="11605"/>
                  <a:pt x="11688" y="11356"/>
                </a:cubicBezTo>
                <a:cubicBezTo>
                  <a:pt x="11960" y="11158"/>
                  <a:pt x="12441" y="11048"/>
                  <a:pt x="12874" y="11010"/>
                </a:cubicBezTo>
                <a:close/>
                <a:moveTo>
                  <a:pt x="2947" y="11793"/>
                </a:moveTo>
                <a:cubicBezTo>
                  <a:pt x="3891" y="11740"/>
                  <a:pt x="4849" y="11791"/>
                  <a:pt x="4924" y="11993"/>
                </a:cubicBezTo>
                <a:cubicBezTo>
                  <a:pt x="4988" y="12165"/>
                  <a:pt x="4982" y="12527"/>
                  <a:pt x="4904" y="12921"/>
                </a:cubicBezTo>
                <a:cubicBezTo>
                  <a:pt x="4804" y="13427"/>
                  <a:pt x="4662" y="13577"/>
                  <a:pt x="4281" y="13577"/>
                </a:cubicBezTo>
                <a:cubicBezTo>
                  <a:pt x="3905" y="13577"/>
                  <a:pt x="3728" y="13750"/>
                  <a:pt x="3523" y="14341"/>
                </a:cubicBezTo>
                <a:cubicBezTo>
                  <a:pt x="3375" y="14765"/>
                  <a:pt x="3070" y="15264"/>
                  <a:pt x="2846" y="15433"/>
                </a:cubicBezTo>
                <a:cubicBezTo>
                  <a:pt x="2327" y="15822"/>
                  <a:pt x="2386" y="15828"/>
                  <a:pt x="1921" y="15160"/>
                </a:cubicBezTo>
                <a:cubicBezTo>
                  <a:pt x="1505" y="14564"/>
                  <a:pt x="979" y="12780"/>
                  <a:pt x="1049" y="12212"/>
                </a:cubicBezTo>
                <a:cubicBezTo>
                  <a:pt x="1075" y="12004"/>
                  <a:pt x="2002" y="11846"/>
                  <a:pt x="2947" y="11793"/>
                </a:cubicBezTo>
                <a:close/>
              </a:path>
            </a:pathLst>
          </a:custGeom>
          <a:ln w="12700">
            <a:miter lim="400000"/>
          </a:ln>
        </p:spPr>
      </p:pic>
      <p:pic>
        <p:nvPicPr>
          <p:cNvPr id="255" name="Captura de pantalla 2016-05-18 a las 3.31.40 p.m..png"/>
          <p:cNvPicPr>
            <a:picLocks noChangeAspect="1"/>
          </p:cNvPicPr>
          <p:nvPr/>
        </p:nvPicPr>
        <p:blipFill>
          <a:blip r:embed="rId7">
            <a:extLst/>
          </a:blip>
          <a:srcRect l="9420" t="20806" r="1560" b="16090"/>
          <a:stretch>
            <a:fillRect/>
          </a:stretch>
        </p:blipFill>
        <p:spPr>
          <a:xfrm>
            <a:off x="9588614" y="4288841"/>
            <a:ext cx="1351365" cy="558801"/>
          </a:xfrm>
          <a:custGeom>
            <a:avLst/>
            <a:gdLst/>
            <a:ahLst/>
            <a:cxnLst>
              <a:cxn ang="0">
                <a:pos x="wd2" y="hd2"/>
              </a:cxn>
              <a:cxn ang="5400000">
                <a:pos x="wd2" y="hd2"/>
              </a:cxn>
              <a:cxn ang="10800000">
                <a:pos x="wd2" y="hd2"/>
              </a:cxn>
              <a:cxn ang="16200000">
                <a:pos x="wd2" y="hd2"/>
              </a:cxn>
            </a:cxnLst>
            <a:rect l="0" t="0" r="r" b="b"/>
            <a:pathLst>
              <a:path w="21593" h="21600" fill="norm" stroke="1" extrusionOk="0">
                <a:moveTo>
                  <a:pt x="11618" y="0"/>
                </a:moveTo>
                <a:cubicBezTo>
                  <a:pt x="9797" y="0"/>
                  <a:pt x="7503" y="2458"/>
                  <a:pt x="6234" y="5768"/>
                </a:cubicBezTo>
                <a:cubicBezTo>
                  <a:pt x="5458" y="7793"/>
                  <a:pt x="5138" y="9254"/>
                  <a:pt x="5137" y="10754"/>
                </a:cubicBezTo>
                <a:cubicBezTo>
                  <a:pt x="5136" y="11779"/>
                  <a:pt x="5177" y="12054"/>
                  <a:pt x="5391" y="12534"/>
                </a:cubicBezTo>
                <a:cubicBezTo>
                  <a:pt x="5530" y="12846"/>
                  <a:pt x="5732" y="13153"/>
                  <a:pt x="5841" y="13209"/>
                </a:cubicBezTo>
                <a:cubicBezTo>
                  <a:pt x="5950" y="13264"/>
                  <a:pt x="6123" y="13351"/>
                  <a:pt x="6228" y="13408"/>
                </a:cubicBezTo>
                <a:cubicBezTo>
                  <a:pt x="6771" y="13703"/>
                  <a:pt x="8811" y="12783"/>
                  <a:pt x="9081" y="12119"/>
                </a:cubicBezTo>
                <a:cubicBezTo>
                  <a:pt x="9146" y="11962"/>
                  <a:pt x="9102" y="11929"/>
                  <a:pt x="8942" y="12027"/>
                </a:cubicBezTo>
                <a:cubicBezTo>
                  <a:pt x="8518" y="12288"/>
                  <a:pt x="7073" y="12481"/>
                  <a:pt x="6716" y="12319"/>
                </a:cubicBezTo>
                <a:cubicBezTo>
                  <a:pt x="6274" y="12118"/>
                  <a:pt x="6024" y="11289"/>
                  <a:pt x="6183" y="10570"/>
                </a:cubicBezTo>
                <a:cubicBezTo>
                  <a:pt x="6243" y="10300"/>
                  <a:pt x="6490" y="9778"/>
                  <a:pt x="6735" y="9404"/>
                </a:cubicBezTo>
                <a:cubicBezTo>
                  <a:pt x="7075" y="8885"/>
                  <a:pt x="7187" y="8544"/>
                  <a:pt x="7223" y="7993"/>
                </a:cubicBezTo>
                <a:lnTo>
                  <a:pt x="7274" y="7272"/>
                </a:lnTo>
                <a:lnTo>
                  <a:pt x="8130" y="7256"/>
                </a:lnTo>
                <a:cubicBezTo>
                  <a:pt x="8814" y="7237"/>
                  <a:pt x="9068" y="7134"/>
                  <a:pt x="9379" y="6735"/>
                </a:cubicBezTo>
                <a:cubicBezTo>
                  <a:pt x="9673" y="6359"/>
                  <a:pt x="9792" y="6291"/>
                  <a:pt x="9874" y="6489"/>
                </a:cubicBezTo>
                <a:cubicBezTo>
                  <a:pt x="9956" y="6687"/>
                  <a:pt x="9988" y="6670"/>
                  <a:pt x="9988" y="6397"/>
                </a:cubicBezTo>
                <a:cubicBezTo>
                  <a:pt x="9988" y="6198"/>
                  <a:pt x="9927" y="5912"/>
                  <a:pt x="9855" y="5768"/>
                </a:cubicBezTo>
                <a:cubicBezTo>
                  <a:pt x="9756" y="5569"/>
                  <a:pt x="9696" y="5598"/>
                  <a:pt x="9595" y="5891"/>
                </a:cubicBezTo>
                <a:cubicBezTo>
                  <a:pt x="9388" y="6495"/>
                  <a:pt x="8876" y="6903"/>
                  <a:pt x="8320" y="6919"/>
                </a:cubicBezTo>
                <a:cubicBezTo>
                  <a:pt x="7641" y="6938"/>
                  <a:pt x="7535" y="6761"/>
                  <a:pt x="7813" y="6044"/>
                </a:cubicBezTo>
                <a:cubicBezTo>
                  <a:pt x="7935" y="5731"/>
                  <a:pt x="8035" y="5198"/>
                  <a:pt x="8035" y="4863"/>
                </a:cubicBezTo>
                <a:cubicBezTo>
                  <a:pt x="8035" y="4320"/>
                  <a:pt x="8102" y="4193"/>
                  <a:pt x="8644" y="3743"/>
                </a:cubicBezTo>
                <a:cubicBezTo>
                  <a:pt x="8978" y="3466"/>
                  <a:pt x="9645" y="3031"/>
                  <a:pt x="10121" y="2761"/>
                </a:cubicBezTo>
                <a:cubicBezTo>
                  <a:pt x="11507" y="1977"/>
                  <a:pt x="11555" y="1930"/>
                  <a:pt x="11529" y="1641"/>
                </a:cubicBezTo>
                <a:cubicBezTo>
                  <a:pt x="11485" y="1148"/>
                  <a:pt x="11789" y="1077"/>
                  <a:pt x="12246" y="1488"/>
                </a:cubicBezTo>
                <a:cubicBezTo>
                  <a:pt x="12760" y="1950"/>
                  <a:pt x="13127" y="2662"/>
                  <a:pt x="13127" y="3206"/>
                </a:cubicBezTo>
                <a:cubicBezTo>
                  <a:pt x="13127" y="3780"/>
                  <a:pt x="12653" y="5422"/>
                  <a:pt x="11872" y="7578"/>
                </a:cubicBezTo>
                <a:cubicBezTo>
                  <a:pt x="11482" y="8652"/>
                  <a:pt x="11073" y="9865"/>
                  <a:pt x="10958" y="10263"/>
                </a:cubicBezTo>
                <a:cubicBezTo>
                  <a:pt x="10731" y="11052"/>
                  <a:pt x="10681" y="12385"/>
                  <a:pt x="10863" y="12825"/>
                </a:cubicBezTo>
                <a:cubicBezTo>
                  <a:pt x="11123" y="13452"/>
                  <a:pt x="12279" y="13071"/>
                  <a:pt x="13577" y="11935"/>
                </a:cubicBezTo>
                <a:cubicBezTo>
                  <a:pt x="14217" y="11376"/>
                  <a:pt x="15988" y="9376"/>
                  <a:pt x="15943" y="9266"/>
                </a:cubicBezTo>
                <a:cubicBezTo>
                  <a:pt x="15924" y="9220"/>
                  <a:pt x="15562" y="9486"/>
                  <a:pt x="15137" y="9864"/>
                </a:cubicBezTo>
                <a:cubicBezTo>
                  <a:pt x="14073" y="10812"/>
                  <a:pt x="12870" y="11490"/>
                  <a:pt x="12239" y="11490"/>
                </a:cubicBezTo>
                <a:cubicBezTo>
                  <a:pt x="11391" y="11490"/>
                  <a:pt x="11403" y="11322"/>
                  <a:pt x="12544" y="8039"/>
                </a:cubicBezTo>
                <a:cubicBezTo>
                  <a:pt x="13416" y="5530"/>
                  <a:pt x="13738" y="4002"/>
                  <a:pt x="13666" y="2715"/>
                </a:cubicBezTo>
                <a:cubicBezTo>
                  <a:pt x="13568" y="946"/>
                  <a:pt x="12854" y="0"/>
                  <a:pt x="11618" y="0"/>
                </a:cubicBezTo>
                <a:close/>
                <a:moveTo>
                  <a:pt x="15594" y="11782"/>
                </a:moveTo>
                <a:cubicBezTo>
                  <a:pt x="15489" y="11831"/>
                  <a:pt x="15410" y="12052"/>
                  <a:pt x="15410" y="12395"/>
                </a:cubicBezTo>
                <a:cubicBezTo>
                  <a:pt x="15410" y="12737"/>
                  <a:pt x="15468" y="12871"/>
                  <a:pt x="15638" y="12871"/>
                </a:cubicBezTo>
                <a:cubicBezTo>
                  <a:pt x="15938" y="12871"/>
                  <a:pt x="16041" y="12463"/>
                  <a:pt x="15854" y="12012"/>
                </a:cubicBezTo>
                <a:cubicBezTo>
                  <a:pt x="15808" y="11900"/>
                  <a:pt x="15759" y="11829"/>
                  <a:pt x="15708" y="11797"/>
                </a:cubicBezTo>
                <a:cubicBezTo>
                  <a:pt x="15670" y="11773"/>
                  <a:pt x="15629" y="11765"/>
                  <a:pt x="15594" y="11782"/>
                </a:cubicBezTo>
                <a:close/>
                <a:moveTo>
                  <a:pt x="15137" y="15755"/>
                </a:moveTo>
                <a:cubicBezTo>
                  <a:pt x="14601" y="15688"/>
                  <a:pt x="14078" y="16792"/>
                  <a:pt x="14078" y="18148"/>
                </a:cubicBezTo>
                <a:cubicBezTo>
                  <a:pt x="14078" y="18794"/>
                  <a:pt x="14322" y="19914"/>
                  <a:pt x="14529" y="20204"/>
                </a:cubicBezTo>
                <a:cubicBezTo>
                  <a:pt x="14754" y="20521"/>
                  <a:pt x="15342" y="20499"/>
                  <a:pt x="15638" y="20173"/>
                </a:cubicBezTo>
                <a:cubicBezTo>
                  <a:pt x="15837" y="19955"/>
                  <a:pt x="15886" y="19760"/>
                  <a:pt x="15886" y="19038"/>
                </a:cubicBezTo>
                <a:cubicBezTo>
                  <a:pt x="15886" y="18162"/>
                  <a:pt x="15883" y="18148"/>
                  <a:pt x="15505" y="18148"/>
                </a:cubicBezTo>
                <a:cubicBezTo>
                  <a:pt x="15296" y="18148"/>
                  <a:pt x="15125" y="18252"/>
                  <a:pt x="15125" y="18378"/>
                </a:cubicBezTo>
                <a:cubicBezTo>
                  <a:pt x="15125" y="18505"/>
                  <a:pt x="15233" y="18609"/>
                  <a:pt x="15366" y="18609"/>
                </a:cubicBezTo>
                <a:cubicBezTo>
                  <a:pt x="15917" y="18609"/>
                  <a:pt x="15694" y="19997"/>
                  <a:pt x="15137" y="20035"/>
                </a:cubicBezTo>
                <a:cubicBezTo>
                  <a:pt x="14426" y="20084"/>
                  <a:pt x="14076" y="17842"/>
                  <a:pt x="14611" y="16645"/>
                </a:cubicBezTo>
                <a:cubicBezTo>
                  <a:pt x="14929" y="15934"/>
                  <a:pt x="15134" y="15930"/>
                  <a:pt x="15486" y="16645"/>
                </a:cubicBezTo>
                <a:cubicBezTo>
                  <a:pt x="15640" y="16957"/>
                  <a:pt x="15791" y="17151"/>
                  <a:pt x="15822" y="17074"/>
                </a:cubicBezTo>
                <a:cubicBezTo>
                  <a:pt x="15940" y="16791"/>
                  <a:pt x="15681" y="16113"/>
                  <a:pt x="15366" y="15862"/>
                </a:cubicBezTo>
                <a:cubicBezTo>
                  <a:pt x="15290" y="15802"/>
                  <a:pt x="15214" y="15765"/>
                  <a:pt x="15137" y="15755"/>
                </a:cubicBezTo>
                <a:close/>
                <a:moveTo>
                  <a:pt x="9132" y="15816"/>
                </a:moveTo>
                <a:lnTo>
                  <a:pt x="9132" y="18102"/>
                </a:lnTo>
                <a:lnTo>
                  <a:pt x="9132" y="20388"/>
                </a:lnTo>
                <a:lnTo>
                  <a:pt x="9937" y="20403"/>
                </a:lnTo>
                <a:cubicBezTo>
                  <a:pt x="10694" y="20417"/>
                  <a:pt x="10760" y="20372"/>
                  <a:pt x="10901" y="19851"/>
                </a:cubicBezTo>
                <a:cubicBezTo>
                  <a:pt x="11096" y="19132"/>
                  <a:pt x="11005" y="17790"/>
                  <a:pt x="10736" y="17443"/>
                </a:cubicBezTo>
                <a:cubicBezTo>
                  <a:pt x="10631" y="17306"/>
                  <a:pt x="10400" y="17222"/>
                  <a:pt x="10223" y="17259"/>
                </a:cubicBezTo>
                <a:cubicBezTo>
                  <a:pt x="9853" y="17336"/>
                  <a:pt x="9758" y="17182"/>
                  <a:pt x="9754" y="16476"/>
                </a:cubicBezTo>
                <a:cubicBezTo>
                  <a:pt x="9751" y="16076"/>
                  <a:pt x="9681" y="15950"/>
                  <a:pt x="9437" y="15893"/>
                </a:cubicBezTo>
                <a:lnTo>
                  <a:pt x="9132" y="15816"/>
                </a:lnTo>
                <a:close/>
                <a:moveTo>
                  <a:pt x="1668" y="15832"/>
                </a:moveTo>
                <a:lnTo>
                  <a:pt x="1288" y="15893"/>
                </a:lnTo>
                <a:cubicBezTo>
                  <a:pt x="908" y="15961"/>
                  <a:pt x="900" y="15981"/>
                  <a:pt x="457" y="18026"/>
                </a:cubicBezTo>
                <a:cubicBezTo>
                  <a:pt x="210" y="19163"/>
                  <a:pt x="2" y="20186"/>
                  <a:pt x="0" y="20281"/>
                </a:cubicBezTo>
                <a:cubicBezTo>
                  <a:pt x="-7" y="20652"/>
                  <a:pt x="548" y="20424"/>
                  <a:pt x="711" y="19989"/>
                </a:cubicBezTo>
                <a:cubicBezTo>
                  <a:pt x="951" y="19349"/>
                  <a:pt x="1647" y="19349"/>
                  <a:pt x="1833" y="19989"/>
                </a:cubicBezTo>
                <a:cubicBezTo>
                  <a:pt x="1949" y="20387"/>
                  <a:pt x="2058" y="20437"/>
                  <a:pt x="2670" y="20388"/>
                </a:cubicBezTo>
                <a:lnTo>
                  <a:pt x="3374" y="20327"/>
                </a:lnTo>
                <a:lnTo>
                  <a:pt x="3399" y="18087"/>
                </a:lnTo>
                <a:lnTo>
                  <a:pt x="3431" y="15847"/>
                </a:lnTo>
                <a:lnTo>
                  <a:pt x="3095" y="15847"/>
                </a:lnTo>
                <a:lnTo>
                  <a:pt x="2765" y="15847"/>
                </a:lnTo>
                <a:lnTo>
                  <a:pt x="2740" y="17795"/>
                </a:lnTo>
                <a:cubicBezTo>
                  <a:pt x="2725" y="18886"/>
                  <a:pt x="2666" y="19765"/>
                  <a:pt x="2613" y="19774"/>
                </a:cubicBezTo>
                <a:cubicBezTo>
                  <a:pt x="2561" y="19783"/>
                  <a:pt x="2327" y="18901"/>
                  <a:pt x="2093" y="17811"/>
                </a:cubicBezTo>
                <a:lnTo>
                  <a:pt x="1668" y="15832"/>
                </a:lnTo>
                <a:close/>
                <a:moveTo>
                  <a:pt x="4084" y="15847"/>
                </a:moveTo>
                <a:cubicBezTo>
                  <a:pt x="3802" y="15847"/>
                  <a:pt x="3693" y="16342"/>
                  <a:pt x="3907" y="16660"/>
                </a:cubicBezTo>
                <a:cubicBezTo>
                  <a:pt x="3981" y="16771"/>
                  <a:pt x="3981" y="16895"/>
                  <a:pt x="3907" y="17074"/>
                </a:cubicBezTo>
                <a:cubicBezTo>
                  <a:pt x="3850" y="17212"/>
                  <a:pt x="3805" y="18033"/>
                  <a:pt x="3805" y="18900"/>
                </a:cubicBezTo>
                <a:lnTo>
                  <a:pt x="3805" y="20480"/>
                </a:lnTo>
                <a:lnTo>
                  <a:pt x="4097" y="20403"/>
                </a:lnTo>
                <a:cubicBezTo>
                  <a:pt x="4391" y="20332"/>
                  <a:pt x="4393" y="20327"/>
                  <a:pt x="4401" y="18915"/>
                </a:cubicBezTo>
                <a:cubicBezTo>
                  <a:pt x="4406" y="18094"/>
                  <a:pt x="4362" y="17351"/>
                  <a:pt x="4294" y="17151"/>
                </a:cubicBezTo>
                <a:cubicBezTo>
                  <a:pt x="4197" y="16870"/>
                  <a:pt x="4200" y="16761"/>
                  <a:pt x="4332" y="16584"/>
                </a:cubicBezTo>
                <a:cubicBezTo>
                  <a:pt x="4559" y="16276"/>
                  <a:pt x="4417" y="15847"/>
                  <a:pt x="4084" y="15847"/>
                </a:cubicBezTo>
                <a:close/>
                <a:moveTo>
                  <a:pt x="4852" y="15847"/>
                </a:moveTo>
                <a:lnTo>
                  <a:pt x="4852" y="18118"/>
                </a:lnTo>
                <a:lnTo>
                  <a:pt x="4852" y="20388"/>
                </a:lnTo>
                <a:lnTo>
                  <a:pt x="5606" y="20388"/>
                </a:lnTo>
                <a:cubicBezTo>
                  <a:pt x="6494" y="20397"/>
                  <a:pt x="6671" y="20176"/>
                  <a:pt x="6684" y="19007"/>
                </a:cubicBezTo>
                <a:cubicBezTo>
                  <a:pt x="6699" y="17750"/>
                  <a:pt x="6439" y="17181"/>
                  <a:pt x="5898" y="17274"/>
                </a:cubicBezTo>
                <a:cubicBezTo>
                  <a:pt x="5474" y="17347"/>
                  <a:pt x="5464" y="17333"/>
                  <a:pt x="5435" y="16599"/>
                </a:cubicBezTo>
                <a:cubicBezTo>
                  <a:pt x="5409" y="15942"/>
                  <a:pt x="5376" y="15847"/>
                  <a:pt x="5131" y="15847"/>
                </a:cubicBezTo>
                <a:lnTo>
                  <a:pt x="4852" y="15847"/>
                </a:lnTo>
                <a:close/>
                <a:moveTo>
                  <a:pt x="17833" y="16998"/>
                </a:moveTo>
                <a:cubicBezTo>
                  <a:pt x="17443" y="16998"/>
                  <a:pt x="17217" y="17632"/>
                  <a:pt x="17217" y="18716"/>
                </a:cubicBezTo>
                <a:cubicBezTo>
                  <a:pt x="17217" y="19323"/>
                  <a:pt x="17273" y="19863"/>
                  <a:pt x="17363" y="20081"/>
                </a:cubicBezTo>
                <a:cubicBezTo>
                  <a:pt x="17559" y="20553"/>
                  <a:pt x="18056" y="20547"/>
                  <a:pt x="18276" y="20066"/>
                </a:cubicBezTo>
                <a:cubicBezTo>
                  <a:pt x="18538" y="19494"/>
                  <a:pt x="18515" y="17818"/>
                  <a:pt x="18238" y="17351"/>
                </a:cubicBezTo>
                <a:cubicBezTo>
                  <a:pt x="18122" y="17154"/>
                  <a:pt x="17940" y="16998"/>
                  <a:pt x="17833" y="16998"/>
                </a:cubicBezTo>
                <a:close/>
                <a:moveTo>
                  <a:pt x="16666" y="17074"/>
                </a:moveTo>
                <a:lnTo>
                  <a:pt x="16311" y="17166"/>
                </a:lnTo>
                <a:lnTo>
                  <a:pt x="16285" y="18808"/>
                </a:lnTo>
                <a:cubicBezTo>
                  <a:pt x="16268" y="19838"/>
                  <a:pt x="16293" y="20449"/>
                  <a:pt x="16355" y="20449"/>
                </a:cubicBezTo>
                <a:cubicBezTo>
                  <a:pt x="16410" y="20449"/>
                  <a:pt x="16456" y="20008"/>
                  <a:pt x="16456" y="19468"/>
                </a:cubicBezTo>
                <a:cubicBezTo>
                  <a:pt x="16456" y="18421"/>
                  <a:pt x="16661" y="17458"/>
                  <a:pt x="16888" y="17458"/>
                </a:cubicBezTo>
                <a:cubicBezTo>
                  <a:pt x="16963" y="17458"/>
                  <a:pt x="17027" y="17358"/>
                  <a:pt x="17027" y="17228"/>
                </a:cubicBezTo>
                <a:cubicBezTo>
                  <a:pt x="17027" y="17093"/>
                  <a:pt x="16870" y="17024"/>
                  <a:pt x="16666" y="17074"/>
                </a:cubicBezTo>
                <a:close/>
                <a:moveTo>
                  <a:pt x="21174" y="17090"/>
                </a:moveTo>
                <a:cubicBezTo>
                  <a:pt x="21079" y="17052"/>
                  <a:pt x="20970" y="17052"/>
                  <a:pt x="20838" y="17105"/>
                </a:cubicBezTo>
                <a:lnTo>
                  <a:pt x="20452" y="17274"/>
                </a:lnTo>
                <a:lnTo>
                  <a:pt x="20452" y="19437"/>
                </a:lnTo>
                <a:cubicBezTo>
                  <a:pt x="20452" y="20626"/>
                  <a:pt x="20491" y="21600"/>
                  <a:pt x="20540" y="21600"/>
                </a:cubicBezTo>
                <a:cubicBezTo>
                  <a:pt x="20589" y="21600"/>
                  <a:pt x="20638" y="21303"/>
                  <a:pt x="20654" y="20956"/>
                </a:cubicBezTo>
                <a:cubicBezTo>
                  <a:pt x="20681" y="20399"/>
                  <a:pt x="20723" y="20340"/>
                  <a:pt x="20984" y="20403"/>
                </a:cubicBezTo>
                <a:cubicBezTo>
                  <a:pt x="21393" y="20502"/>
                  <a:pt x="21593" y="19962"/>
                  <a:pt x="21593" y="18747"/>
                </a:cubicBezTo>
                <a:cubicBezTo>
                  <a:pt x="21593" y="17737"/>
                  <a:pt x="21461" y="17202"/>
                  <a:pt x="21174" y="17090"/>
                </a:cubicBezTo>
                <a:close/>
                <a:moveTo>
                  <a:pt x="18930" y="17120"/>
                </a:moveTo>
                <a:cubicBezTo>
                  <a:pt x="18796" y="17320"/>
                  <a:pt x="18812" y="19842"/>
                  <a:pt x="18949" y="20173"/>
                </a:cubicBezTo>
                <a:cubicBezTo>
                  <a:pt x="19012" y="20325"/>
                  <a:pt x="19266" y="20415"/>
                  <a:pt x="19519" y="20388"/>
                </a:cubicBezTo>
                <a:lnTo>
                  <a:pt x="19976" y="20342"/>
                </a:lnTo>
                <a:lnTo>
                  <a:pt x="19976" y="18808"/>
                </a:lnTo>
                <a:cubicBezTo>
                  <a:pt x="19976" y="17958"/>
                  <a:pt x="19933" y="17199"/>
                  <a:pt x="19881" y="17120"/>
                </a:cubicBezTo>
                <a:cubicBezTo>
                  <a:pt x="19822" y="17032"/>
                  <a:pt x="19786" y="17441"/>
                  <a:pt x="19786" y="18210"/>
                </a:cubicBezTo>
                <a:cubicBezTo>
                  <a:pt x="19786" y="19706"/>
                  <a:pt x="19557" y="20423"/>
                  <a:pt x="19221" y="19989"/>
                </a:cubicBezTo>
                <a:cubicBezTo>
                  <a:pt x="19054" y="19773"/>
                  <a:pt x="19025" y="19515"/>
                  <a:pt x="19025" y="18348"/>
                </a:cubicBezTo>
                <a:cubicBezTo>
                  <a:pt x="19025" y="17484"/>
                  <a:pt x="18989" y="17032"/>
                  <a:pt x="18930" y="17120"/>
                </a:cubicBezTo>
                <a:close/>
                <a:moveTo>
                  <a:pt x="12176" y="17243"/>
                </a:moveTo>
                <a:cubicBezTo>
                  <a:pt x="11912" y="17262"/>
                  <a:pt x="11655" y="17359"/>
                  <a:pt x="11548" y="17550"/>
                </a:cubicBezTo>
                <a:cubicBezTo>
                  <a:pt x="11366" y="17876"/>
                  <a:pt x="11367" y="17901"/>
                  <a:pt x="11548" y="18225"/>
                </a:cubicBezTo>
                <a:cubicBezTo>
                  <a:pt x="11728" y="18547"/>
                  <a:pt x="11726" y="18561"/>
                  <a:pt x="11523" y="18823"/>
                </a:cubicBezTo>
                <a:cubicBezTo>
                  <a:pt x="11296" y="19116"/>
                  <a:pt x="11236" y="20099"/>
                  <a:pt x="11434" y="20281"/>
                </a:cubicBezTo>
                <a:cubicBezTo>
                  <a:pt x="11499" y="20341"/>
                  <a:pt x="11891" y="20394"/>
                  <a:pt x="12296" y="20388"/>
                </a:cubicBezTo>
                <a:lnTo>
                  <a:pt x="13032" y="20373"/>
                </a:lnTo>
                <a:lnTo>
                  <a:pt x="13032" y="19038"/>
                </a:lnTo>
                <a:cubicBezTo>
                  <a:pt x="13032" y="17954"/>
                  <a:pt x="12998" y="17667"/>
                  <a:pt x="12848" y="17473"/>
                </a:cubicBezTo>
                <a:cubicBezTo>
                  <a:pt x="12713" y="17299"/>
                  <a:pt x="12440" y="17224"/>
                  <a:pt x="12176" y="17243"/>
                </a:cubicBezTo>
                <a:close/>
                <a:moveTo>
                  <a:pt x="7908" y="17351"/>
                </a:moveTo>
                <a:cubicBezTo>
                  <a:pt x="7171" y="17351"/>
                  <a:pt x="7038" y="17498"/>
                  <a:pt x="7211" y="18164"/>
                </a:cubicBezTo>
                <a:cubicBezTo>
                  <a:pt x="7307" y="18538"/>
                  <a:pt x="7298" y="18636"/>
                  <a:pt x="7179" y="18747"/>
                </a:cubicBezTo>
                <a:cubicBezTo>
                  <a:pt x="7037" y="18878"/>
                  <a:pt x="6978" y="19994"/>
                  <a:pt x="7097" y="20281"/>
                </a:cubicBezTo>
                <a:cubicBezTo>
                  <a:pt x="7129" y="20360"/>
                  <a:pt x="7515" y="20428"/>
                  <a:pt x="7953" y="20419"/>
                </a:cubicBezTo>
                <a:lnTo>
                  <a:pt x="8752" y="20388"/>
                </a:lnTo>
                <a:lnTo>
                  <a:pt x="8745" y="19222"/>
                </a:lnTo>
                <a:cubicBezTo>
                  <a:pt x="8743" y="17498"/>
                  <a:pt x="8684" y="17351"/>
                  <a:pt x="7908" y="17351"/>
                </a:cubicBezTo>
                <a:close/>
                <a:moveTo>
                  <a:pt x="21022" y="17504"/>
                </a:moveTo>
                <a:cubicBezTo>
                  <a:pt x="21071" y="17504"/>
                  <a:pt x="21121" y="17595"/>
                  <a:pt x="21213" y="17795"/>
                </a:cubicBezTo>
                <a:cubicBezTo>
                  <a:pt x="21420" y="18249"/>
                  <a:pt x="21452" y="18862"/>
                  <a:pt x="21308" y="19514"/>
                </a:cubicBezTo>
                <a:cubicBezTo>
                  <a:pt x="21171" y="20130"/>
                  <a:pt x="20966" y="20233"/>
                  <a:pt x="20794" y="19774"/>
                </a:cubicBezTo>
                <a:cubicBezTo>
                  <a:pt x="20586" y="19219"/>
                  <a:pt x="20603" y="18296"/>
                  <a:pt x="20832" y="17795"/>
                </a:cubicBezTo>
                <a:cubicBezTo>
                  <a:pt x="20924" y="17595"/>
                  <a:pt x="20973" y="17504"/>
                  <a:pt x="21022" y="17504"/>
                </a:cubicBezTo>
                <a:close/>
                <a:moveTo>
                  <a:pt x="1294" y="17550"/>
                </a:moveTo>
                <a:cubicBezTo>
                  <a:pt x="1330" y="17552"/>
                  <a:pt x="1363" y="17629"/>
                  <a:pt x="1415" y="17780"/>
                </a:cubicBezTo>
                <a:cubicBezTo>
                  <a:pt x="1480" y="17970"/>
                  <a:pt x="1512" y="18231"/>
                  <a:pt x="1478" y="18363"/>
                </a:cubicBezTo>
                <a:cubicBezTo>
                  <a:pt x="1398" y="18677"/>
                  <a:pt x="1167" y="18667"/>
                  <a:pt x="1085" y="18348"/>
                </a:cubicBezTo>
                <a:cubicBezTo>
                  <a:pt x="1049" y="18209"/>
                  <a:pt x="1085" y="17949"/>
                  <a:pt x="1161" y="17765"/>
                </a:cubicBezTo>
                <a:cubicBezTo>
                  <a:pt x="1221" y="17619"/>
                  <a:pt x="1258" y="17548"/>
                  <a:pt x="1294" y="17550"/>
                </a:cubicBezTo>
                <a:close/>
                <a:moveTo>
                  <a:pt x="17833" y="17795"/>
                </a:moveTo>
                <a:cubicBezTo>
                  <a:pt x="18217" y="17795"/>
                  <a:pt x="18383" y="18822"/>
                  <a:pt x="18118" y="19529"/>
                </a:cubicBezTo>
                <a:cubicBezTo>
                  <a:pt x="17792" y="20399"/>
                  <a:pt x="17464" y="19867"/>
                  <a:pt x="17515" y="18562"/>
                </a:cubicBezTo>
                <a:cubicBezTo>
                  <a:pt x="17542" y="17887"/>
                  <a:pt x="17582" y="17795"/>
                  <a:pt x="17833" y="17795"/>
                </a:cubicBezTo>
                <a:close/>
                <a:moveTo>
                  <a:pt x="5708" y="17980"/>
                </a:moveTo>
                <a:cubicBezTo>
                  <a:pt x="5780" y="17944"/>
                  <a:pt x="5862" y="17984"/>
                  <a:pt x="5936" y="18133"/>
                </a:cubicBezTo>
                <a:cubicBezTo>
                  <a:pt x="6115" y="18492"/>
                  <a:pt x="6133" y="19099"/>
                  <a:pt x="5974" y="19483"/>
                </a:cubicBezTo>
                <a:cubicBezTo>
                  <a:pt x="5822" y="19851"/>
                  <a:pt x="5657" y="19827"/>
                  <a:pt x="5518" y="19422"/>
                </a:cubicBezTo>
                <a:cubicBezTo>
                  <a:pt x="5329" y="18872"/>
                  <a:pt x="5490" y="18087"/>
                  <a:pt x="5708" y="17980"/>
                </a:cubicBezTo>
                <a:close/>
                <a:moveTo>
                  <a:pt x="10033" y="17980"/>
                </a:moveTo>
                <a:cubicBezTo>
                  <a:pt x="10160" y="17927"/>
                  <a:pt x="10300" y="18054"/>
                  <a:pt x="10400" y="18440"/>
                </a:cubicBezTo>
                <a:cubicBezTo>
                  <a:pt x="10476" y="18731"/>
                  <a:pt x="10476" y="18946"/>
                  <a:pt x="10400" y="19237"/>
                </a:cubicBezTo>
                <a:cubicBezTo>
                  <a:pt x="10246" y="19831"/>
                  <a:pt x="9922" y="19875"/>
                  <a:pt x="9798" y="19314"/>
                </a:cubicBezTo>
                <a:cubicBezTo>
                  <a:pt x="9650" y="18645"/>
                  <a:pt x="9820" y="18067"/>
                  <a:pt x="10033" y="17980"/>
                </a:cubicBezTo>
                <a:close/>
                <a:moveTo>
                  <a:pt x="12163" y="18915"/>
                </a:moveTo>
                <a:cubicBezTo>
                  <a:pt x="12216" y="18875"/>
                  <a:pt x="12268" y="18872"/>
                  <a:pt x="12316" y="18915"/>
                </a:cubicBezTo>
                <a:cubicBezTo>
                  <a:pt x="12402" y="18995"/>
                  <a:pt x="12460" y="19246"/>
                  <a:pt x="12442" y="19468"/>
                </a:cubicBezTo>
                <a:cubicBezTo>
                  <a:pt x="12406" y="19934"/>
                  <a:pt x="12035" y="20135"/>
                  <a:pt x="11935" y="19744"/>
                </a:cubicBezTo>
                <a:cubicBezTo>
                  <a:pt x="11863" y="19462"/>
                  <a:pt x="12007" y="19035"/>
                  <a:pt x="12163" y="18915"/>
                </a:cubicBezTo>
                <a:close/>
                <a:moveTo>
                  <a:pt x="7902" y="19099"/>
                </a:moveTo>
                <a:cubicBezTo>
                  <a:pt x="8056" y="19109"/>
                  <a:pt x="8187" y="19308"/>
                  <a:pt x="8130" y="19529"/>
                </a:cubicBezTo>
                <a:cubicBezTo>
                  <a:pt x="8098" y="19656"/>
                  <a:pt x="7994" y="19759"/>
                  <a:pt x="7896" y="19759"/>
                </a:cubicBezTo>
                <a:cubicBezTo>
                  <a:pt x="7661" y="19759"/>
                  <a:pt x="7553" y="19337"/>
                  <a:pt x="7743" y="19161"/>
                </a:cubicBezTo>
                <a:cubicBezTo>
                  <a:pt x="7792" y="19116"/>
                  <a:pt x="7851" y="19096"/>
                  <a:pt x="7902" y="19099"/>
                </a:cubicBezTo>
                <a:close/>
              </a:path>
            </a:pathLst>
          </a:custGeom>
          <a:ln w="12700">
            <a:miter lim="400000"/>
          </a:ln>
        </p:spPr>
      </p:pic>
      <p:pic>
        <p:nvPicPr>
          <p:cNvPr id="256" name="Captura de pantalla 2016-05-18 a las 3.31.40 p.m..png"/>
          <p:cNvPicPr>
            <a:picLocks noChangeAspect="1"/>
          </p:cNvPicPr>
          <p:nvPr/>
        </p:nvPicPr>
        <p:blipFill>
          <a:blip r:embed="rId7">
            <a:extLst/>
          </a:blip>
          <a:srcRect l="9420" t="20806" r="1560" b="16090"/>
          <a:stretch>
            <a:fillRect/>
          </a:stretch>
        </p:blipFill>
        <p:spPr>
          <a:xfrm>
            <a:off x="9588614" y="4288841"/>
            <a:ext cx="1351365" cy="558801"/>
          </a:xfrm>
          <a:custGeom>
            <a:avLst/>
            <a:gdLst/>
            <a:ahLst/>
            <a:cxnLst>
              <a:cxn ang="0">
                <a:pos x="wd2" y="hd2"/>
              </a:cxn>
              <a:cxn ang="5400000">
                <a:pos x="wd2" y="hd2"/>
              </a:cxn>
              <a:cxn ang="10800000">
                <a:pos x="wd2" y="hd2"/>
              </a:cxn>
              <a:cxn ang="16200000">
                <a:pos x="wd2" y="hd2"/>
              </a:cxn>
            </a:cxnLst>
            <a:rect l="0" t="0" r="r" b="b"/>
            <a:pathLst>
              <a:path w="21593" h="21600" fill="norm" stroke="1" extrusionOk="0">
                <a:moveTo>
                  <a:pt x="11618" y="0"/>
                </a:moveTo>
                <a:cubicBezTo>
                  <a:pt x="9797" y="0"/>
                  <a:pt x="7503" y="2458"/>
                  <a:pt x="6234" y="5768"/>
                </a:cubicBezTo>
                <a:cubicBezTo>
                  <a:pt x="5458" y="7793"/>
                  <a:pt x="5138" y="9254"/>
                  <a:pt x="5137" y="10754"/>
                </a:cubicBezTo>
                <a:cubicBezTo>
                  <a:pt x="5136" y="11779"/>
                  <a:pt x="5177" y="12054"/>
                  <a:pt x="5391" y="12534"/>
                </a:cubicBezTo>
                <a:cubicBezTo>
                  <a:pt x="5530" y="12846"/>
                  <a:pt x="5732" y="13153"/>
                  <a:pt x="5841" y="13209"/>
                </a:cubicBezTo>
                <a:cubicBezTo>
                  <a:pt x="5950" y="13264"/>
                  <a:pt x="6123" y="13351"/>
                  <a:pt x="6228" y="13408"/>
                </a:cubicBezTo>
                <a:cubicBezTo>
                  <a:pt x="6771" y="13703"/>
                  <a:pt x="8811" y="12783"/>
                  <a:pt x="9081" y="12119"/>
                </a:cubicBezTo>
                <a:cubicBezTo>
                  <a:pt x="9146" y="11962"/>
                  <a:pt x="9102" y="11929"/>
                  <a:pt x="8942" y="12027"/>
                </a:cubicBezTo>
                <a:cubicBezTo>
                  <a:pt x="8518" y="12288"/>
                  <a:pt x="7073" y="12481"/>
                  <a:pt x="6716" y="12319"/>
                </a:cubicBezTo>
                <a:cubicBezTo>
                  <a:pt x="6274" y="12118"/>
                  <a:pt x="6024" y="11289"/>
                  <a:pt x="6183" y="10570"/>
                </a:cubicBezTo>
                <a:cubicBezTo>
                  <a:pt x="6243" y="10300"/>
                  <a:pt x="6490" y="9778"/>
                  <a:pt x="6735" y="9404"/>
                </a:cubicBezTo>
                <a:cubicBezTo>
                  <a:pt x="7075" y="8885"/>
                  <a:pt x="7187" y="8544"/>
                  <a:pt x="7223" y="7993"/>
                </a:cubicBezTo>
                <a:lnTo>
                  <a:pt x="7274" y="7272"/>
                </a:lnTo>
                <a:lnTo>
                  <a:pt x="8130" y="7256"/>
                </a:lnTo>
                <a:cubicBezTo>
                  <a:pt x="8814" y="7237"/>
                  <a:pt x="9068" y="7134"/>
                  <a:pt x="9379" y="6735"/>
                </a:cubicBezTo>
                <a:cubicBezTo>
                  <a:pt x="9673" y="6359"/>
                  <a:pt x="9792" y="6291"/>
                  <a:pt x="9874" y="6489"/>
                </a:cubicBezTo>
                <a:cubicBezTo>
                  <a:pt x="9956" y="6687"/>
                  <a:pt x="9988" y="6670"/>
                  <a:pt x="9988" y="6397"/>
                </a:cubicBezTo>
                <a:cubicBezTo>
                  <a:pt x="9988" y="6198"/>
                  <a:pt x="9927" y="5912"/>
                  <a:pt x="9855" y="5768"/>
                </a:cubicBezTo>
                <a:cubicBezTo>
                  <a:pt x="9756" y="5569"/>
                  <a:pt x="9696" y="5598"/>
                  <a:pt x="9595" y="5891"/>
                </a:cubicBezTo>
                <a:cubicBezTo>
                  <a:pt x="9388" y="6495"/>
                  <a:pt x="8876" y="6903"/>
                  <a:pt x="8320" y="6919"/>
                </a:cubicBezTo>
                <a:cubicBezTo>
                  <a:pt x="7641" y="6938"/>
                  <a:pt x="7535" y="6761"/>
                  <a:pt x="7813" y="6044"/>
                </a:cubicBezTo>
                <a:cubicBezTo>
                  <a:pt x="7935" y="5731"/>
                  <a:pt x="8035" y="5198"/>
                  <a:pt x="8035" y="4863"/>
                </a:cubicBezTo>
                <a:cubicBezTo>
                  <a:pt x="8035" y="4320"/>
                  <a:pt x="8102" y="4193"/>
                  <a:pt x="8644" y="3743"/>
                </a:cubicBezTo>
                <a:cubicBezTo>
                  <a:pt x="8978" y="3466"/>
                  <a:pt x="9645" y="3031"/>
                  <a:pt x="10121" y="2761"/>
                </a:cubicBezTo>
                <a:cubicBezTo>
                  <a:pt x="11507" y="1977"/>
                  <a:pt x="11555" y="1930"/>
                  <a:pt x="11529" y="1641"/>
                </a:cubicBezTo>
                <a:cubicBezTo>
                  <a:pt x="11485" y="1148"/>
                  <a:pt x="11789" y="1077"/>
                  <a:pt x="12246" y="1488"/>
                </a:cubicBezTo>
                <a:cubicBezTo>
                  <a:pt x="12760" y="1950"/>
                  <a:pt x="13127" y="2662"/>
                  <a:pt x="13127" y="3206"/>
                </a:cubicBezTo>
                <a:cubicBezTo>
                  <a:pt x="13127" y="3780"/>
                  <a:pt x="12653" y="5422"/>
                  <a:pt x="11872" y="7578"/>
                </a:cubicBezTo>
                <a:cubicBezTo>
                  <a:pt x="11482" y="8652"/>
                  <a:pt x="11073" y="9865"/>
                  <a:pt x="10958" y="10263"/>
                </a:cubicBezTo>
                <a:cubicBezTo>
                  <a:pt x="10731" y="11052"/>
                  <a:pt x="10681" y="12385"/>
                  <a:pt x="10863" y="12825"/>
                </a:cubicBezTo>
                <a:cubicBezTo>
                  <a:pt x="11123" y="13452"/>
                  <a:pt x="12279" y="13071"/>
                  <a:pt x="13577" y="11935"/>
                </a:cubicBezTo>
                <a:cubicBezTo>
                  <a:pt x="14217" y="11376"/>
                  <a:pt x="15988" y="9376"/>
                  <a:pt x="15943" y="9266"/>
                </a:cubicBezTo>
                <a:cubicBezTo>
                  <a:pt x="15924" y="9220"/>
                  <a:pt x="15562" y="9486"/>
                  <a:pt x="15137" y="9864"/>
                </a:cubicBezTo>
                <a:cubicBezTo>
                  <a:pt x="14073" y="10812"/>
                  <a:pt x="12870" y="11490"/>
                  <a:pt x="12239" y="11490"/>
                </a:cubicBezTo>
                <a:cubicBezTo>
                  <a:pt x="11391" y="11490"/>
                  <a:pt x="11403" y="11322"/>
                  <a:pt x="12544" y="8039"/>
                </a:cubicBezTo>
                <a:cubicBezTo>
                  <a:pt x="13416" y="5530"/>
                  <a:pt x="13738" y="4002"/>
                  <a:pt x="13666" y="2715"/>
                </a:cubicBezTo>
                <a:cubicBezTo>
                  <a:pt x="13568" y="946"/>
                  <a:pt x="12854" y="0"/>
                  <a:pt x="11618" y="0"/>
                </a:cubicBezTo>
                <a:close/>
                <a:moveTo>
                  <a:pt x="15594" y="11782"/>
                </a:moveTo>
                <a:cubicBezTo>
                  <a:pt x="15489" y="11831"/>
                  <a:pt x="15410" y="12052"/>
                  <a:pt x="15410" y="12395"/>
                </a:cubicBezTo>
                <a:cubicBezTo>
                  <a:pt x="15410" y="12737"/>
                  <a:pt x="15468" y="12871"/>
                  <a:pt x="15638" y="12871"/>
                </a:cubicBezTo>
                <a:cubicBezTo>
                  <a:pt x="15938" y="12871"/>
                  <a:pt x="16041" y="12463"/>
                  <a:pt x="15854" y="12012"/>
                </a:cubicBezTo>
                <a:cubicBezTo>
                  <a:pt x="15808" y="11900"/>
                  <a:pt x="15759" y="11829"/>
                  <a:pt x="15708" y="11797"/>
                </a:cubicBezTo>
                <a:cubicBezTo>
                  <a:pt x="15670" y="11773"/>
                  <a:pt x="15629" y="11765"/>
                  <a:pt x="15594" y="11782"/>
                </a:cubicBezTo>
                <a:close/>
                <a:moveTo>
                  <a:pt x="15137" y="15755"/>
                </a:moveTo>
                <a:cubicBezTo>
                  <a:pt x="14601" y="15688"/>
                  <a:pt x="14078" y="16792"/>
                  <a:pt x="14078" y="18148"/>
                </a:cubicBezTo>
                <a:cubicBezTo>
                  <a:pt x="14078" y="18794"/>
                  <a:pt x="14322" y="19914"/>
                  <a:pt x="14529" y="20204"/>
                </a:cubicBezTo>
                <a:cubicBezTo>
                  <a:pt x="14754" y="20521"/>
                  <a:pt x="15342" y="20499"/>
                  <a:pt x="15638" y="20173"/>
                </a:cubicBezTo>
                <a:cubicBezTo>
                  <a:pt x="15837" y="19955"/>
                  <a:pt x="15886" y="19760"/>
                  <a:pt x="15886" y="19038"/>
                </a:cubicBezTo>
                <a:cubicBezTo>
                  <a:pt x="15886" y="18162"/>
                  <a:pt x="15883" y="18148"/>
                  <a:pt x="15505" y="18148"/>
                </a:cubicBezTo>
                <a:cubicBezTo>
                  <a:pt x="15296" y="18148"/>
                  <a:pt x="15125" y="18252"/>
                  <a:pt x="15125" y="18378"/>
                </a:cubicBezTo>
                <a:cubicBezTo>
                  <a:pt x="15125" y="18505"/>
                  <a:pt x="15233" y="18609"/>
                  <a:pt x="15366" y="18609"/>
                </a:cubicBezTo>
                <a:cubicBezTo>
                  <a:pt x="15917" y="18609"/>
                  <a:pt x="15694" y="19997"/>
                  <a:pt x="15137" y="20035"/>
                </a:cubicBezTo>
                <a:cubicBezTo>
                  <a:pt x="14426" y="20084"/>
                  <a:pt x="14076" y="17842"/>
                  <a:pt x="14611" y="16645"/>
                </a:cubicBezTo>
                <a:cubicBezTo>
                  <a:pt x="14929" y="15934"/>
                  <a:pt x="15134" y="15930"/>
                  <a:pt x="15486" y="16645"/>
                </a:cubicBezTo>
                <a:cubicBezTo>
                  <a:pt x="15640" y="16957"/>
                  <a:pt x="15791" y="17151"/>
                  <a:pt x="15822" y="17074"/>
                </a:cubicBezTo>
                <a:cubicBezTo>
                  <a:pt x="15940" y="16791"/>
                  <a:pt x="15681" y="16113"/>
                  <a:pt x="15366" y="15862"/>
                </a:cubicBezTo>
                <a:cubicBezTo>
                  <a:pt x="15290" y="15802"/>
                  <a:pt x="15214" y="15765"/>
                  <a:pt x="15137" y="15755"/>
                </a:cubicBezTo>
                <a:close/>
                <a:moveTo>
                  <a:pt x="9132" y="15816"/>
                </a:moveTo>
                <a:lnTo>
                  <a:pt x="9132" y="18102"/>
                </a:lnTo>
                <a:lnTo>
                  <a:pt x="9132" y="20388"/>
                </a:lnTo>
                <a:lnTo>
                  <a:pt x="9937" y="20403"/>
                </a:lnTo>
                <a:cubicBezTo>
                  <a:pt x="10694" y="20417"/>
                  <a:pt x="10760" y="20372"/>
                  <a:pt x="10901" y="19851"/>
                </a:cubicBezTo>
                <a:cubicBezTo>
                  <a:pt x="11096" y="19132"/>
                  <a:pt x="11005" y="17790"/>
                  <a:pt x="10736" y="17443"/>
                </a:cubicBezTo>
                <a:cubicBezTo>
                  <a:pt x="10631" y="17306"/>
                  <a:pt x="10400" y="17222"/>
                  <a:pt x="10223" y="17259"/>
                </a:cubicBezTo>
                <a:cubicBezTo>
                  <a:pt x="9853" y="17336"/>
                  <a:pt x="9758" y="17182"/>
                  <a:pt x="9754" y="16476"/>
                </a:cubicBezTo>
                <a:cubicBezTo>
                  <a:pt x="9751" y="16076"/>
                  <a:pt x="9681" y="15950"/>
                  <a:pt x="9437" y="15893"/>
                </a:cubicBezTo>
                <a:lnTo>
                  <a:pt x="9132" y="15816"/>
                </a:lnTo>
                <a:close/>
                <a:moveTo>
                  <a:pt x="1668" y="15832"/>
                </a:moveTo>
                <a:lnTo>
                  <a:pt x="1288" y="15893"/>
                </a:lnTo>
                <a:cubicBezTo>
                  <a:pt x="908" y="15961"/>
                  <a:pt x="900" y="15981"/>
                  <a:pt x="457" y="18026"/>
                </a:cubicBezTo>
                <a:cubicBezTo>
                  <a:pt x="210" y="19163"/>
                  <a:pt x="2" y="20186"/>
                  <a:pt x="0" y="20281"/>
                </a:cubicBezTo>
                <a:cubicBezTo>
                  <a:pt x="-7" y="20652"/>
                  <a:pt x="548" y="20424"/>
                  <a:pt x="711" y="19989"/>
                </a:cubicBezTo>
                <a:cubicBezTo>
                  <a:pt x="951" y="19349"/>
                  <a:pt x="1647" y="19349"/>
                  <a:pt x="1833" y="19989"/>
                </a:cubicBezTo>
                <a:cubicBezTo>
                  <a:pt x="1949" y="20387"/>
                  <a:pt x="2058" y="20437"/>
                  <a:pt x="2670" y="20388"/>
                </a:cubicBezTo>
                <a:lnTo>
                  <a:pt x="3374" y="20327"/>
                </a:lnTo>
                <a:lnTo>
                  <a:pt x="3399" y="18087"/>
                </a:lnTo>
                <a:lnTo>
                  <a:pt x="3431" y="15847"/>
                </a:lnTo>
                <a:lnTo>
                  <a:pt x="3095" y="15847"/>
                </a:lnTo>
                <a:lnTo>
                  <a:pt x="2765" y="15847"/>
                </a:lnTo>
                <a:lnTo>
                  <a:pt x="2740" y="17795"/>
                </a:lnTo>
                <a:cubicBezTo>
                  <a:pt x="2725" y="18886"/>
                  <a:pt x="2666" y="19765"/>
                  <a:pt x="2613" y="19774"/>
                </a:cubicBezTo>
                <a:cubicBezTo>
                  <a:pt x="2561" y="19783"/>
                  <a:pt x="2327" y="18901"/>
                  <a:pt x="2093" y="17811"/>
                </a:cubicBezTo>
                <a:lnTo>
                  <a:pt x="1668" y="15832"/>
                </a:lnTo>
                <a:close/>
                <a:moveTo>
                  <a:pt x="4084" y="15847"/>
                </a:moveTo>
                <a:cubicBezTo>
                  <a:pt x="3802" y="15847"/>
                  <a:pt x="3693" y="16342"/>
                  <a:pt x="3907" y="16660"/>
                </a:cubicBezTo>
                <a:cubicBezTo>
                  <a:pt x="3981" y="16771"/>
                  <a:pt x="3981" y="16895"/>
                  <a:pt x="3907" y="17074"/>
                </a:cubicBezTo>
                <a:cubicBezTo>
                  <a:pt x="3850" y="17212"/>
                  <a:pt x="3805" y="18033"/>
                  <a:pt x="3805" y="18900"/>
                </a:cubicBezTo>
                <a:lnTo>
                  <a:pt x="3805" y="20480"/>
                </a:lnTo>
                <a:lnTo>
                  <a:pt x="4097" y="20403"/>
                </a:lnTo>
                <a:cubicBezTo>
                  <a:pt x="4391" y="20332"/>
                  <a:pt x="4393" y="20327"/>
                  <a:pt x="4401" y="18915"/>
                </a:cubicBezTo>
                <a:cubicBezTo>
                  <a:pt x="4406" y="18094"/>
                  <a:pt x="4362" y="17351"/>
                  <a:pt x="4294" y="17151"/>
                </a:cubicBezTo>
                <a:cubicBezTo>
                  <a:pt x="4197" y="16870"/>
                  <a:pt x="4200" y="16761"/>
                  <a:pt x="4332" y="16584"/>
                </a:cubicBezTo>
                <a:cubicBezTo>
                  <a:pt x="4559" y="16276"/>
                  <a:pt x="4417" y="15847"/>
                  <a:pt x="4084" y="15847"/>
                </a:cubicBezTo>
                <a:close/>
                <a:moveTo>
                  <a:pt x="4852" y="15847"/>
                </a:moveTo>
                <a:lnTo>
                  <a:pt x="4852" y="18118"/>
                </a:lnTo>
                <a:lnTo>
                  <a:pt x="4852" y="20388"/>
                </a:lnTo>
                <a:lnTo>
                  <a:pt x="5606" y="20388"/>
                </a:lnTo>
                <a:cubicBezTo>
                  <a:pt x="6494" y="20397"/>
                  <a:pt x="6671" y="20176"/>
                  <a:pt x="6684" y="19007"/>
                </a:cubicBezTo>
                <a:cubicBezTo>
                  <a:pt x="6699" y="17750"/>
                  <a:pt x="6439" y="17181"/>
                  <a:pt x="5898" y="17274"/>
                </a:cubicBezTo>
                <a:cubicBezTo>
                  <a:pt x="5474" y="17347"/>
                  <a:pt x="5464" y="17333"/>
                  <a:pt x="5435" y="16599"/>
                </a:cubicBezTo>
                <a:cubicBezTo>
                  <a:pt x="5409" y="15942"/>
                  <a:pt x="5376" y="15847"/>
                  <a:pt x="5131" y="15847"/>
                </a:cubicBezTo>
                <a:lnTo>
                  <a:pt x="4852" y="15847"/>
                </a:lnTo>
                <a:close/>
                <a:moveTo>
                  <a:pt x="17833" y="16998"/>
                </a:moveTo>
                <a:cubicBezTo>
                  <a:pt x="17443" y="16998"/>
                  <a:pt x="17217" y="17632"/>
                  <a:pt x="17217" y="18716"/>
                </a:cubicBezTo>
                <a:cubicBezTo>
                  <a:pt x="17217" y="19323"/>
                  <a:pt x="17273" y="19863"/>
                  <a:pt x="17363" y="20081"/>
                </a:cubicBezTo>
                <a:cubicBezTo>
                  <a:pt x="17559" y="20553"/>
                  <a:pt x="18056" y="20547"/>
                  <a:pt x="18276" y="20066"/>
                </a:cubicBezTo>
                <a:cubicBezTo>
                  <a:pt x="18538" y="19494"/>
                  <a:pt x="18515" y="17818"/>
                  <a:pt x="18238" y="17351"/>
                </a:cubicBezTo>
                <a:cubicBezTo>
                  <a:pt x="18122" y="17154"/>
                  <a:pt x="17940" y="16998"/>
                  <a:pt x="17833" y="16998"/>
                </a:cubicBezTo>
                <a:close/>
                <a:moveTo>
                  <a:pt x="16666" y="17074"/>
                </a:moveTo>
                <a:lnTo>
                  <a:pt x="16311" y="17166"/>
                </a:lnTo>
                <a:lnTo>
                  <a:pt x="16285" y="18808"/>
                </a:lnTo>
                <a:cubicBezTo>
                  <a:pt x="16268" y="19838"/>
                  <a:pt x="16293" y="20449"/>
                  <a:pt x="16355" y="20449"/>
                </a:cubicBezTo>
                <a:cubicBezTo>
                  <a:pt x="16410" y="20449"/>
                  <a:pt x="16456" y="20008"/>
                  <a:pt x="16456" y="19468"/>
                </a:cubicBezTo>
                <a:cubicBezTo>
                  <a:pt x="16456" y="18421"/>
                  <a:pt x="16661" y="17458"/>
                  <a:pt x="16888" y="17458"/>
                </a:cubicBezTo>
                <a:cubicBezTo>
                  <a:pt x="16963" y="17458"/>
                  <a:pt x="17027" y="17358"/>
                  <a:pt x="17027" y="17228"/>
                </a:cubicBezTo>
                <a:cubicBezTo>
                  <a:pt x="17027" y="17093"/>
                  <a:pt x="16870" y="17024"/>
                  <a:pt x="16666" y="17074"/>
                </a:cubicBezTo>
                <a:close/>
                <a:moveTo>
                  <a:pt x="21174" y="17090"/>
                </a:moveTo>
                <a:cubicBezTo>
                  <a:pt x="21079" y="17052"/>
                  <a:pt x="20970" y="17052"/>
                  <a:pt x="20838" y="17105"/>
                </a:cubicBezTo>
                <a:lnTo>
                  <a:pt x="20452" y="17274"/>
                </a:lnTo>
                <a:lnTo>
                  <a:pt x="20452" y="19437"/>
                </a:lnTo>
                <a:cubicBezTo>
                  <a:pt x="20452" y="20626"/>
                  <a:pt x="20491" y="21600"/>
                  <a:pt x="20540" y="21600"/>
                </a:cubicBezTo>
                <a:cubicBezTo>
                  <a:pt x="20589" y="21600"/>
                  <a:pt x="20638" y="21303"/>
                  <a:pt x="20654" y="20956"/>
                </a:cubicBezTo>
                <a:cubicBezTo>
                  <a:pt x="20681" y="20399"/>
                  <a:pt x="20723" y="20340"/>
                  <a:pt x="20984" y="20403"/>
                </a:cubicBezTo>
                <a:cubicBezTo>
                  <a:pt x="21393" y="20502"/>
                  <a:pt x="21593" y="19962"/>
                  <a:pt x="21593" y="18747"/>
                </a:cubicBezTo>
                <a:cubicBezTo>
                  <a:pt x="21593" y="17737"/>
                  <a:pt x="21461" y="17202"/>
                  <a:pt x="21174" y="17090"/>
                </a:cubicBezTo>
                <a:close/>
                <a:moveTo>
                  <a:pt x="18930" y="17120"/>
                </a:moveTo>
                <a:cubicBezTo>
                  <a:pt x="18796" y="17320"/>
                  <a:pt x="18812" y="19842"/>
                  <a:pt x="18949" y="20173"/>
                </a:cubicBezTo>
                <a:cubicBezTo>
                  <a:pt x="19012" y="20325"/>
                  <a:pt x="19266" y="20415"/>
                  <a:pt x="19519" y="20388"/>
                </a:cubicBezTo>
                <a:lnTo>
                  <a:pt x="19976" y="20342"/>
                </a:lnTo>
                <a:lnTo>
                  <a:pt x="19976" y="18808"/>
                </a:lnTo>
                <a:cubicBezTo>
                  <a:pt x="19976" y="17958"/>
                  <a:pt x="19933" y="17199"/>
                  <a:pt x="19881" y="17120"/>
                </a:cubicBezTo>
                <a:cubicBezTo>
                  <a:pt x="19822" y="17032"/>
                  <a:pt x="19786" y="17441"/>
                  <a:pt x="19786" y="18210"/>
                </a:cubicBezTo>
                <a:cubicBezTo>
                  <a:pt x="19786" y="19706"/>
                  <a:pt x="19557" y="20423"/>
                  <a:pt x="19221" y="19989"/>
                </a:cubicBezTo>
                <a:cubicBezTo>
                  <a:pt x="19054" y="19773"/>
                  <a:pt x="19025" y="19515"/>
                  <a:pt x="19025" y="18348"/>
                </a:cubicBezTo>
                <a:cubicBezTo>
                  <a:pt x="19025" y="17484"/>
                  <a:pt x="18989" y="17032"/>
                  <a:pt x="18930" y="17120"/>
                </a:cubicBezTo>
                <a:close/>
                <a:moveTo>
                  <a:pt x="12176" y="17243"/>
                </a:moveTo>
                <a:cubicBezTo>
                  <a:pt x="11912" y="17262"/>
                  <a:pt x="11655" y="17359"/>
                  <a:pt x="11548" y="17550"/>
                </a:cubicBezTo>
                <a:cubicBezTo>
                  <a:pt x="11366" y="17876"/>
                  <a:pt x="11367" y="17901"/>
                  <a:pt x="11548" y="18225"/>
                </a:cubicBezTo>
                <a:cubicBezTo>
                  <a:pt x="11728" y="18547"/>
                  <a:pt x="11726" y="18561"/>
                  <a:pt x="11523" y="18823"/>
                </a:cubicBezTo>
                <a:cubicBezTo>
                  <a:pt x="11296" y="19116"/>
                  <a:pt x="11236" y="20099"/>
                  <a:pt x="11434" y="20281"/>
                </a:cubicBezTo>
                <a:cubicBezTo>
                  <a:pt x="11499" y="20341"/>
                  <a:pt x="11891" y="20394"/>
                  <a:pt x="12296" y="20388"/>
                </a:cubicBezTo>
                <a:lnTo>
                  <a:pt x="13032" y="20373"/>
                </a:lnTo>
                <a:lnTo>
                  <a:pt x="13032" y="19038"/>
                </a:lnTo>
                <a:cubicBezTo>
                  <a:pt x="13032" y="17954"/>
                  <a:pt x="12998" y="17667"/>
                  <a:pt x="12848" y="17473"/>
                </a:cubicBezTo>
                <a:cubicBezTo>
                  <a:pt x="12713" y="17299"/>
                  <a:pt x="12440" y="17224"/>
                  <a:pt x="12176" y="17243"/>
                </a:cubicBezTo>
                <a:close/>
                <a:moveTo>
                  <a:pt x="7908" y="17351"/>
                </a:moveTo>
                <a:cubicBezTo>
                  <a:pt x="7171" y="17351"/>
                  <a:pt x="7038" y="17498"/>
                  <a:pt x="7211" y="18164"/>
                </a:cubicBezTo>
                <a:cubicBezTo>
                  <a:pt x="7307" y="18538"/>
                  <a:pt x="7298" y="18636"/>
                  <a:pt x="7179" y="18747"/>
                </a:cubicBezTo>
                <a:cubicBezTo>
                  <a:pt x="7037" y="18878"/>
                  <a:pt x="6978" y="19994"/>
                  <a:pt x="7097" y="20281"/>
                </a:cubicBezTo>
                <a:cubicBezTo>
                  <a:pt x="7129" y="20360"/>
                  <a:pt x="7515" y="20428"/>
                  <a:pt x="7953" y="20419"/>
                </a:cubicBezTo>
                <a:lnTo>
                  <a:pt x="8752" y="20388"/>
                </a:lnTo>
                <a:lnTo>
                  <a:pt x="8745" y="19222"/>
                </a:lnTo>
                <a:cubicBezTo>
                  <a:pt x="8743" y="17498"/>
                  <a:pt x="8684" y="17351"/>
                  <a:pt x="7908" y="17351"/>
                </a:cubicBezTo>
                <a:close/>
                <a:moveTo>
                  <a:pt x="21022" y="17504"/>
                </a:moveTo>
                <a:cubicBezTo>
                  <a:pt x="21071" y="17504"/>
                  <a:pt x="21121" y="17595"/>
                  <a:pt x="21213" y="17795"/>
                </a:cubicBezTo>
                <a:cubicBezTo>
                  <a:pt x="21420" y="18249"/>
                  <a:pt x="21452" y="18862"/>
                  <a:pt x="21308" y="19514"/>
                </a:cubicBezTo>
                <a:cubicBezTo>
                  <a:pt x="21171" y="20130"/>
                  <a:pt x="20966" y="20233"/>
                  <a:pt x="20794" y="19774"/>
                </a:cubicBezTo>
                <a:cubicBezTo>
                  <a:pt x="20586" y="19219"/>
                  <a:pt x="20603" y="18296"/>
                  <a:pt x="20832" y="17795"/>
                </a:cubicBezTo>
                <a:cubicBezTo>
                  <a:pt x="20924" y="17595"/>
                  <a:pt x="20973" y="17504"/>
                  <a:pt x="21022" y="17504"/>
                </a:cubicBezTo>
                <a:close/>
                <a:moveTo>
                  <a:pt x="1294" y="17550"/>
                </a:moveTo>
                <a:cubicBezTo>
                  <a:pt x="1330" y="17552"/>
                  <a:pt x="1363" y="17629"/>
                  <a:pt x="1415" y="17780"/>
                </a:cubicBezTo>
                <a:cubicBezTo>
                  <a:pt x="1480" y="17970"/>
                  <a:pt x="1512" y="18231"/>
                  <a:pt x="1478" y="18363"/>
                </a:cubicBezTo>
                <a:cubicBezTo>
                  <a:pt x="1398" y="18677"/>
                  <a:pt x="1167" y="18667"/>
                  <a:pt x="1085" y="18348"/>
                </a:cubicBezTo>
                <a:cubicBezTo>
                  <a:pt x="1049" y="18209"/>
                  <a:pt x="1085" y="17949"/>
                  <a:pt x="1161" y="17765"/>
                </a:cubicBezTo>
                <a:cubicBezTo>
                  <a:pt x="1221" y="17619"/>
                  <a:pt x="1258" y="17548"/>
                  <a:pt x="1294" y="17550"/>
                </a:cubicBezTo>
                <a:close/>
                <a:moveTo>
                  <a:pt x="17833" y="17795"/>
                </a:moveTo>
                <a:cubicBezTo>
                  <a:pt x="18217" y="17795"/>
                  <a:pt x="18383" y="18822"/>
                  <a:pt x="18118" y="19529"/>
                </a:cubicBezTo>
                <a:cubicBezTo>
                  <a:pt x="17792" y="20399"/>
                  <a:pt x="17464" y="19867"/>
                  <a:pt x="17515" y="18562"/>
                </a:cubicBezTo>
                <a:cubicBezTo>
                  <a:pt x="17542" y="17887"/>
                  <a:pt x="17582" y="17795"/>
                  <a:pt x="17833" y="17795"/>
                </a:cubicBezTo>
                <a:close/>
                <a:moveTo>
                  <a:pt x="5708" y="17980"/>
                </a:moveTo>
                <a:cubicBezTo>
                  <a:pt x="5780" y="17944"/>
                  <a:pt x="5862" y="17984"/>
                  <a:pt x="5936" y="18133"/>
                </a:cubicBezTo>
                <a:cubicBezTo>
                  <a:pt x="6115" y="18492"/>
                  <a:pt x="6133" y="19099"/>
                  <a:pt x="5974" y="19483"/>
                </a:cubicBezTo>
                <a:cubicBezTo>
                  <a:pt x="5822" y="19851"/>
                  <a:pt x="5657" y="19827"/>
                  <a:pt x="5518" y="19422"/>
                </a:cubicBezTo>
                <a:cubicBezTo>
                  <a:pt x="5329" y="18872"/>
                  <a:pt x="5490" y="18087"/>
                  <a:pt x="5708" y="17980"/>
                </a:cubicBezTo>
                <a:close/>
                <a:moveTo>
                  <a:pt x="10033" y="17980"/>
                </a:moveTo>
                <a:cubicBezTo>
                  <a:pt x="10160" y="17927"/>
                  <a:pt x="10300" y="18054"/>
                  <a:pt x="10400" y="18440"/>
                </a:cubicBezTo>
                <a:cubicBezTo>
                  <a:pt x="10476" y="18731"/>
                  <a:pt x="10476" y="18946"/>
                  <a:pt x="10400" y="19237"/>
                </a:cubicBezTo>
                <a:cubicBezTo>
                  <a:pt x="10246" y="19831"/>
                  <a:pt x="9922" y="19875"/>
                  <a:pt x="9798" y="19314"/>
                </a:cubicBezTo>
                <a:cubicBezTo>
                  <a:pt x="9650" y="18645"/>
                  <a:pt x="9820" y="18067"/>
                  <a:pt x="10033" y="17980"/>
                </a:cubicBezTo>
                <a:close/>
                <a:moveTo>
                  <a:pt x="12163" y="18915"/>
                </a:moveTo>
                <a:cubicBezTo>
                  <a:pt x="12216" y="18875"/>
                  <a:pt x="12268" y="18872"/>
                  <a:pt x="12316" y="18915"/>
                </a:cubicBezTo>
                <a:cubicBezTo>
                  <a:pt x="12402" y="18995"/>
                  <a:pt x="12460" y="19246"/>
                  <a:pt x="12442" y="19468"/>
                </a:cubicBezTo>
                <a:cubicBezTo>
                  <a:pt x="12406" y="19934"/>
                  <a:pt x="12035" y="20135"/>
                  <a:pt x="11935" y="19744"/>
                </a:cubicBezTo>
                <a:cubicBezTo>
                  <a:pt x="11863" y="19462"/>
                  <a:pt x="12007" y="19035"/>
                  <a:pt x="12163" y="18915"/>
                </a:cubicBezTo>
                <a:close/>
                <a:moveTo>
                  <a:pt x="7902" y="19099"/>
                </a:moveTo>
                <a:cubicBezTo>
                  <a:pt x="8056" y="19109"/>
                  <a:pt x="8187" y="19308"/>
                  <a:pt x="8130" y="19529"/>
                </a:cubicBezTo>
                <a:cubicBezTo>
                  <a:pt x="8098" y="19656"/>
                  <a:pt x="7994" y="19759"/>
                  <a:pt x="7896" y="19759"/>
                </a:cubicBezTo>
                <a:cubicBezTo>
                  <a:pt x="7661" y="19759"/>
                  <a:pt x="7553" y="19337"/>
                  <a:pt x="7743" y="19161"/>
                </a:cubicBezTo>
                <a:cubicBezTo>
                  <a:pt x="7792" y="19116"/>
                  <a:pt x="7851" y="19096"/>
                  <a:pt x="7902" y="19099"/>
                </a:cubicBezTo>
                <a:close/>
              </a:path>
            </a:pathLst>
          </a:custGeom>
          <a:ln w="12700">
            <a:miter lim="400000"/>
          </a:ln>
        </p:spPr>
      </p:pic>
      <p:pic>
        <p:nvPicPr>
          <p:cNvPr id="257" name="Captura de pantalla 2016-05-18 a las 3.31.40 p.m..png"/>
          <p:cNvPicPr>
            <a:picLocks noChangeAspect="1"/>
          </p:cNvPicPr>
          <p:nvPr/>
        </p:nvPicPr>
        <p:blipFill>
          <a:blip r:embed="rId7">
            <a:extLst/>
          </a:blip>
          <a:srcRect l="9420" t="20806" r="1560" b="16090"/>
          <a:stretch>
            <a:fillRect/>
          </a:stretch>
        </p:blipFill>
        <p:spPr>
          <a:xfrm>
            <a:off x="9588614" y="4288841"/>
            <a:ext cx="1351365" cy="558801"/>
          </a:xfrm>
          <a:custGeom>
            <a:avLst/>
            <a:gdLst/>
            <a:ahLst/>
            <a:cxnLst>
              <a:cxn ang="0">
                <a:pos x="wd2" y="hd2"/>
              </a:cxn>
              <a:cxn ang="5400000">
                <a:pos x="wd2" y="hd2"/>
              </a:cxn>
              <a:cxn ang="10800000">
                <a:pos x="wd2" y="hd2"/>
              </a:cxn>
              <a:cxn ang="16200000">
                <a:pos x="wd2" y="hd2"/>
              </a:cxn>
            </a:cxnLst>
            <a:rect l="0" t="0" r="r" b="b"/>
            <a:pathLst>
              <a:path w="21593" h="21600" fill="norm" stroke="1" extrusionOk="0">
                <a:moveTo>
                  <a:pt x="11618" y="0"/>
                </a:moveTo>
                <a:cubicBezTo>
                  <a:pt x="9797" y="0"/>
                  <a:pt x="7503" y="2458"/>
                  <a:pt x="6234" y="5768"/>
                </a:cubicBezTo>
                <a:cubicBezTo>
                  <a:pt x="5458" y="7793"/>
                  <a:pt x="5138" y="9254"/>
                  <a:pt x="5137" y="10754"/>
                </a:cubicBezTo>
                <a:cubicBezTo>
                  <a:pt x="5136" y="11779"/>
                  <a:pt x="5177" y="12054"/>
                  <a:pt x="5391" y="12534"/>
                </a:cubicBezTo>
                <a:cubicBezTo>
                  <a:pt x="5530" y="12846"/>
                  <a:pt x="5732" y="13153"/>
                  <a:pt x="5841" y="13209"/>
                </a:cubicBezTo>
                <a:cubicBezTo>
                  <a:pt x="5950" y="13264"/>
                  <a:pt x="6123" y="13351"/>
                  <a:pt x="6228" y="13408"/>
                </a:cubicBezTo>
                <a:cubicBezTo>
                  <a:pt x="6771" y="13703"/>
                  <a:pt x="8811" y="12783"/>
                  <a:pt x="9081" y="12119"/>
                </a:cubicBezTo>
                <a:cubicBezTo>
                  <a:pt x="9146" y="11962"/>
                  <a:pt x="9102" y="11929"/>
                  <a:pt x="8942" y="12027"/>
                </a:cubicBezTo>
                <a:cubicBezTo>
                  <a:pt x="8518" y="12288"/>
                  <a:pt x="7073" y="12481"/>
                  <a:pt x="6716" y="12319"/>
                </a:cubicBezTo>
                <a:cubicBezTo>
                  <a:pt x="6274" y="12118"/>
                  <a:pt x="6024" y="11289"/>
                  <a:pt x="6183" y="10570"/>
                </a:cubicBezTo>
                <a:cubicBezTo>
                  <a:pt x="6243" y="10300"/>
                  <a:pt x="6490" y="9778"/>
                  <a:pt x="6735" y="9404"/>
                </a:cubicBezTo>
                <a:cubicBezTo>
                  <a:pt x="7075" y="8885"/>
                  <a:pt x="7187" y="8544"/>
                  <a:pt x="7223" y="7993"/>
                </a:cubicBezTo>
                <a:lnTo>
                  <a:pt x="7274" y="7272"/>
                </a:lnTo>
                <a:lnTo>
                  <a:pt x="8130" y="7256"/>
                </a:lnTo>
                <a:cubicBezTo>
                  <a:pt x="8814" y="7237"/>
                  <a:pt x="9068" y="7134"/>
                  <a:pt x="9379" y="6735"/>
                </a:cubicBezTo>
                <a:cubicBezTo>
                  <a:pt x="9673" y="6359"/>
                  <a:pt x="9792" y="6291"/>
                  <a:pt x="9874" y="6489"/>
                </a:cubicBezTo>
                <a:cubicBezTo>
                  <a:pt x="9956" y="6687"/>
                  <a:pt x="9988" y="6670"/>
                  <a:pt x="9988" y="6397"/>
                </a:cubicBezTo>
                <a:cubicBezTo>
                  <a:pt x="9988" y="6198"/>
                  <a:pt x="9927" y="5912"/>
                  <a:pt x="9855" y="5768"/>
                </a:cubicBezTo>
                <a:cubicBezTo>
                  <a:pt x="9756" y="5569"/>
                  <a:pt x="9696" y="5598"/>
                  <a:pt x="9595" y="5891"/>
                </a:cubicBezTo>
                <a:cubicBezTo>
                  <a:pt x="9388" y="6495"/>
                  <a:pt x="8876" y="6903"/>
                  <a:pt x="8320" y="6919"/>
                </a:cubicBezTo>
                <a:cubicBezTo>
                  <a:pt x="7641" y="6938"/>
                  <a:pt x="7535" y="6761"/>
                  <a:pt x="7813" y="6044"/>
                </a:cubicBezTo>
                <a:cubicBezTo>
                  <a:pt x="7935" y="5731"/>
                  <a:pt x="8035" y="5198"/>
                  <a:pt x="8035" y="4863"/>
                </a:cubicBezTo>
                <a:cubicBezTo>
                  <a:pt x="8035" y="4320"/>
                  <a:pt x="8102" y="4193"/>
                  <a:pt x="8644" y="3743"/>
                </a:cubicBezTo>
                <a:cubicBezTo>
                  <a:pt x="8978" y="3466"/>
                  <a:pt x="9645" y="3031"/>
                  <a:pt x="10121" y="2761"/>
                </a:cubicBezTo>
                <a:cubicBezTo>
                  <a:pt x="11507" y="1977"/>
                  <a:pt x="11555" y="1930"/>
                  <a:pt x="11529" y="1641"/>
                </a:cubicBezTo>
                <a:cubicBezTo>
                  <a:pt x="11485" y="1148"/>
                  <a:pt x="11789" y="1077"/>
                  <a:pt x="12246" y="1488"/>
                </a:cubicBezTo>
                <a:cubicBezTo>
                  <a:pt x="12760" y="1950"/>
                  <a:pt x="13127" y="2662"/>
                  <a:pt x="13127" y="3206"/>
                </a:cubicBezTo>
                <a:cubicBezTo>
                  <a:pt x="13127" y="3780"/>
                  <a:pt x="12653" y="5422"/>
                  <a:pt x="11872" y="7578"/>
                </a:cubicBezTo>
                <a:cubicBezTo>
                  <a:pt x="11482" y="8652"/>
                  <a:pt x="11073" y="9865"/>
                  <a:pt x="10958" y="10263"/>
                </a:cubicBezTo>
                <a:cubicBezTo>
                  <a:pt x="10731" y="11052"/>
                  <a:pt x="10681" y="12385"/>
                  <a:pt x="10863" y="12825"/>
                </a:cubicBezTo>
                <a:cubicBezTo>
                  <a:pt x="11123" y="13452"/>
                  <a:pt x="12279" y="13071"/>
                  <a:pt x="13577" y="11935"/>
                </a:cubicBezTo>
                <a:cubicBezTo>
                  <a:pt x="14217" y="11376"/>
                  <a:pt x="15988" y="9376"/>
                  <a:pt x="15943" y="9266"/>
                </a:cubicBezTo>
                <a:cubicBezTo>
                  <a:pt x="15924" y="9220"/>
                  <a:pt x="15562" y="9486"/>
                  <a:pt x="15137" y="9864"/>
                </a:cubicBezTo>
                <a:cubicBezTo>
                  <a:pt x="14073" y="10812"/>
                  <a:pt x="12870" y="11490"/>
                  <a:pt x="12239" y="11490"/>
                </a:cubicBezTo>
                <a:cubicBezTo>
                  <a:pt x="11391" y="11490"/>
                  <a:pt x="11403" y="11322"/>
                  <a:pt x="12544" y="8039"/>
                </a:cubicBezTo>
                <a:cubicBezTo>
                  <a:pt x="13416" y="5530"/>
                  <a:pt x="13738" y="4002"/>
                  <a:pt x="13666" y="2715"/>
                </a:cubicBezTo>
                <a:cubicBezTo>
                  <a:pt x="13568" y="946"/>
                  <a:pt x="12854" y="0"/>
                  <a:pt x="11618" y="0"/>
                </a:cubicBezTo>
                <a:close/>
                <a:moveTo>
                  <a:pt x="15594" y="11782"/>
                </a:moveTo>
                <a:cubicBezTo>
                  <a:pt x="15489" y="11831"/>
                  <a:pt x="15410" y="12052"/>
                  <a:pt x="15410" y="12395"/>
                </a:cubicBezTo>
                <a:cubicBezTo>
                  <a:pt x="15410" y="12737"/>
                  <a:pt x="15468" y="12871"/>
                  <a:pt x="15638" y="12871"/>
                </a:cubicBezTo>
                <a:cubicBezTo>
                  <a:pt x="15938" y="12871"/>
                  <a:pt x="16041" y="12463"/>
                  <a:pt x="15854" y="12012"/>
                </a:cubicBezTo>
                <a:cubicBezTo>
                  <a:pt x="15808" y="11900"/>
                  <a:pt x="15759" y="11829"/>
                  <a:pt x="15708" y="11797"/>
                </a:cubicBezTo>
                <a:cubicBezTo>
                  <a:pt x="15670" y="11773"/>
                  <a:pt x="15629" y="11765"/>
                  <a:pt x="15594" y="11782"/>
                </a:cubicBezTo>
                <a:close/>
                <a:moveTo>
                  <a:pt x="15137" y="15755"/>
                </a:moveTo>
                <a:cubicBezTo>
                  <a:pt x="14601" y="15688"/>
                  <a:pt x="14078" y="16792"/>
                  <a:pt x="14078" y="18148"/>
                </a:cubicBezTo>
                <a:cubicBezTo>
                  <a:pt x="14078" y="18794"/>
                  <a:pt x="14322" y="19914"/>
                  <a:pt x="14529" y="20204"/>
                </a:cubicBezTo>
                <a:cubicBezTo>
                  <a:pt x="14754" y="20521"/>
                  <a:pt x="15342" y="20499"/>
                  <a:pt x="15638" y="20173"/>
                </a:cubicBezTo>
                <a:cubicBezTo>
                  <a:pt x="15837" y="19955"/>
                  <a:pt x="15886" y="19760"/>
                  <a:pt x="15886" y="19038"/>
                </a:cubicBezTo>
                <a:cubicBezTo>
                  <a:pt x="15886" y="18162"/>
                  <a:pt x="15883" y="18148"/>
                  <a:pt x="15505" y="18148"/>
                </a:cubicBezTo>
                <a:cubicBezTo>
                  <a:pt x="15296" y="18148"/>
                  <a:pt x="15125" y="18252"/>
                  <a:pt x="15125" y="18378"/>
                </a:cubicBezTo>
                <a:cubicBezTo>
                  <a:pt x="15125" y="18505"/>
                  <a:pt x="15233" y="18609"/>
                  <a:pt x="15366" y="18609"/>
                </a:cubicBezTo>
                <a:cubicBezTo>
                  <a:pt x="15917" y="18609"/>
                  <a:pt x="15694" y="19997"/>
                  <a:pt x="15137" y="20035"/>
                </a:cubicBezTo>
                <a:cubicBezTo>
                  <a:pt x="14426" y="20084"/>
                  <a:pt x="14076" y="17842"/>
                  <a:pt x="14611" y="16645"/>
                </a:cubicBezTo>
                <a:cubicBezTo>
                  <a:pt x="14929" y="15934"/>
                  <a:pt x="15134" y="15930"/>
                  <a:pt x="15486" y="16645"/>
                </a:cubicBezTo>
                <a:cubicBezTo>
                  <a:pt x="15640" y="16957"/>
                  <a:pt x="15791" y="17151"/>
                  <a:pt x="15822" y="17074"/>
                </a:cubicBezTo>
                <a:cubicBezTo>
                  <a:pt x="15940" y="16791"/>
                  <a:pt x="15681" y="16113"/>
                  <a:pt x="15366" y="15862"/>
                </a:cubicBezTo>
                <a:cubicBezTo>
                  <a:pt x="15290" y="15802"/>
                  <a:pt x="15214" y="15765"/>
                  <a:pt x="15137" y="15755"/>
                </a:cubicBezTo>
                <a:close/>
                <a:moveTo>
                  <a:pt x="9132" y="15816"/>
                </a:moveTo>
                <a:lnTo>
                  <a:pt x="9132" y="18102"/>
                </a:lnTo>
                <a:lnTo>
                  <a:pt x="9132" y="20388"/>
                </a:lnTo>
                <a:lnTo>
                  <a:pt x="9937" y="20403"/>
                </a:lnTo>
                <a:cubicBezTo>
                  <a:pt x="10694" y="20417"/>
                  <a:pt x="10760" y="20372"/>
                  <a:pt x="10901" y="19851"/>
                </a:cubicBezTo>
                <a:cubicBezTo>
                  <a:pt x="11096" y="19132"/>
                  <a:pt x="11005" y="17790"/>
                  <a:pt x="10736" y="17443"/>
                </a:cubicBezTo>
                <a:cubicBezTo>
                  <a:pt x="10631" y="17306"/>
                  <a:pt x="10400" y="17222"/>
                  <a:pt x="10223" y="17259"/>
                </a:cubicBezTo>
                <a:cubicBezTo>
                  <a:pt x="9853" y="17336"/>
                  <a:pt x="9758" y="17182"/>
                  <a:pt x="9754" y="16476"/>
                </a:cubicBezTo>
                <a:cubicBezTo>
                  <a:pt x="9751" y="16076"/>
                  <a:pt x="9681" y="15950"/>
                  <a:pt x="9437" y="15893"/>
                </a:cubicBezTo>
                <a:lnTo>
                  <a:pt x="9132" y="15816"/>
                </a:lnTo>
                <a:close/>
                <a:moveTo>
                  <a:pt x="1668" y="15832"/>
                </a:moveTo>
                <a:lnTo>
                  <a:pt x="1288" y="15893"/>
                </a:lnTo>
                <a:cubicBezTo>
                  <a:pt x="908" y="15961"/>
                  <a:pt x="900" y="15981"/>
                  <a:pt x="457" y="18026"/>
                </a:cubicBezTo>
                <a:cubicBezTo>
                  <a:pt x="210" y="19163"/>
                  <a:pt x="2" y="20186"/>
                  <a:pt x="0" y="20281"/>
                </a:cubicBezTo>
                <a:cubicBezTo>
                  <a:pt x="-7" y="20652"/>
                  <a:pt x="548" y="20424"/>
                  <a:pt x="711" y="19989"/>
                </a:cubicBezTo>
                <a:cubicBezTo>
                  <a:pt x="951" y="19349"/>
                  <a:pt x="1647" y="19349"/>
                  <a:pt x="1833" y="19989"/>
                </a:cubicBezTo>
                <a:cubicBezTo>
                  <a:pt x="1949" y="20387"/>
                  <a:pt x="2058" y="20437"/>
                  <a:pt x="2670" y="20388"/>
                </a:cubicBezTo>
                <a:lnTo>
                  <a:pt x="3374" y="20327"/>
                </a:lnTo>
                <a:lnTo>
                  <a:pt x="3399" y="18087"/>
                </a:lnTo>
                <a:lnTo>
                  <a:pt x="3431" y="15847"/>
                </a:lnTo>
                <a:lnTo>
                  <a:pt x="3095" y="15847"/>
                </a:lnTo>
                <a:lnTo>
                  <a:pt x="2765" y="15847"/>
                </a:lnTo>
                <a:lnTo>
                  <a:pt x="2740" y="17795"/>
                </a:lnTo>
                <a:cubicBezTo>
                  <a:pt x="2725" y="18886"/>
                  <a:pt x="2666" y="19765"/>
                  <a:pt x="2613" y="19774"/>
                </a:cubicBezTo>
                <a:cubicBezTo>
                  <a:pt x="2561" y="19783"/>
                  <a:pt x="2327" y="18901"/>
                  <a:pt x="2093" y="17811"/>
                </a:cubicBezTo>
                <a:lnTo>
                  <a:pt x="1668" y="15832"/>
                </a:lnTo>
                <a:close/>
                <a:moveTo>
                  <a:pt x="4084" y="15847"/>
                </a:moveTo>
                <a:cubicBezTo>
                  <a:pt x="3802" y="15847"/>
                  <a:pt x="3693" y="16342"/>
                  <a:pt x="3907" y="16660"/>
                </a:cubicBezTo>
                <a:cubicBezTo>
                  <a:pt x="3981" y="16771"/>
                  <a:pt x="3981" y="16895"/>
                  <a:pt x="3907" y="17074"/>
                </a:cubicBezTo>
                <a:cubicBezTo>
                  <a:pt x="3850" y="17212"/>
                  <a:pt x="3805" y="18033"/>
                  <a:pt x="3805" y="18900"/>
                </a:cubicBezTo>
                <a:lnTo>
                  <a:pt x="3805" y="20480"/>
                </a:lnTo>
                <a:lnTo>
                  <a:pt x="4097" y="20403"/>
                </a:lnTo>
                <a:cubicBezTo>
                  <a:pt x="4391" y="20332"/>
                  <a:pt x="4393" y="20327"/>
                  <a:pt x="4401" y="18915"/>
                </a:cubicBezTo>
                <a:cubicBezTo>
                  <a:pt x="4406" y="18094"/>
                  <a:pt x="4362" y="17351"/>
                  <a:pt x="4294" y="17151"/>
                </a:cubicBezTo>
                <a:cubicBezTo>
                  <a:pt x="4197" y="16870"/>
                  <a:pt x="4200" y="16761"/>
                  <a:pt x="4332" y="16584"/>
                </a:cubicBezTo>
                <a:cubicBezTo>
                  <a:pt x="4559" y="16276"/>
                  <a:pt x="4417" y="15847"/>
                  <a:pt x="4084" y="15847"/>
                </a:cubicBezTo>
                <a:close/>
                <a:moveTo>
                  <a:pt x="4852" y="15847"/>
                </a:moveTo>
                <a:lnTo>
                  <a:pt x="4852" y="18118"/>
                </a:lnTo>
                <a:lnTo>
                  <a:pt x="4852" y="20388"/>
                </a:lnTo>
                <a:lnTo>
                  <a:pt x="5606" y="20388"/>
                </a:lnTo>
                <a:cubicBezTo>
                  <a:pt x="6494" y="20397"/>
                  <a:pt x="6671" y="20176"/>
                  <a:pt x="6684" y="19007"/>
                </a:cubicBezTo>
                <a:cubicBezTo>
                  <a:pt x="6699" y="17750"/>
                  <a:pt x="6439" y="17181"/>
                  <a:pt x="5898" y="17274"/>
                </a:cubicBezTo>
                <a:cubicBezTo>
                  <a:pt x="5474" y="17347"/>
                  <a:pt x="5464" y="17333"/>
                  <a:pt x="5435" y="16599"/>
                </a:cubicBezTo>
                <a:cubicBezTo>
                  <a:pt x="5409" y="15942"/>
                  <a:pt x="5376" y="15847"/>
                  <a:pt x="5131" y="15847"/>
                </a:cubicBezTo>
                <a:lnTo>
                  <a:pt x="4852" y="15847"/>
                </a:lnTo>
                <a:close/>
                <a:moveTo>
                  <a:pt x="17833" y="16998"/>
                </a:moveTo>
                <a:cubicBezTo>
                  <a:pt x="17443" y="16998"/>
                  <a:pt x="17217" y="17632"/>
                  <a:pt x="17217" y="18716"/>
                </a:cubicBezTo>
                <a:cubicBezTo>
                  <a:pt x="17217" y="19323"/>
                  <a:pt x="17273" y="19863"/>
                  <a:pt x="17363" y="20081"/>
                </a:cubicBezTo>
                <a:cubicBezTo>
                  <a:pt x="17559" y="20553"/>
                  <a:pt x="18056" y="20547"/>
                  <a:pt x="18276" y="20066"/>
                </a:cubicBezTo>
                <a:cubicBezTo>
                  <a:pt x="18538" y="19494"/>
                  <a:pt x="18515" y="17818"/>
                  <a:pt x="18238" y="17351"/>
                </a:cubicBezTo>
                <a:cubicBezTo>
                  <a:pt x="18122" y="17154"/>
                  <a:pt x="17940" y="16998"/>
                  <a:pt x="17833" y="16998"/>
                </a:cubicBezTo>
                <a:close/>
                <a:moveTo>
                  <a:pt x="16666" y="17074"/>
                </a:moveTo>
                <a:lnTo>
                  <a:pt x="16311" y="17166"/>
                </a:lnTo>
                <a:lnTo>
                  <a:pt x="16285" y="18808"/>
                </a:lnTo>
                <a:cubicBezTo>
                  <a:pt x="16268" y="19838"/>
                  <a:pt x="16293" y="20449"/>
                  <a:pt x="16355" y="20449"/>
                </a:cubicBezTo>
                <a:cubicBezTo>
                  <a:pt x="16410" y="20449"/>
                  <a:pt x="16456" y="20008"/>
                  <a:pt x="16456" y="19468"/>
                </a:cubicBezTo>
                <a:cubicBezTo>
                  <a:pt x="16456" y="18421"/>
                  <a:pt x="16661" y="17458"/>
                  <a:pt x="16888" y="17458"/>
                </a:cubicBezTo>
                <a:cubicBezTo>
                  <a:pt x="16963" y="17458"/>
                  <a:pt x="17027" y="17358"/>
                  <a:pt x="17027" y="17228"/>
                </a:cubicBezTo>
                <a:cubicBezTo>
                  <a:pt x="17027" y="17093"/>
                  <a:pt x="16870" y="17024"/>
                  <a:pt x="16666" y="17074"/>
                </a:cubicBezTo>
                <a:close/>
                <a:moveTo>
                  <a:pt x="21174" y="17090"/>
                </a:moveTo>
                <a:cubicBezTo>
                  <a:pt x="21079" y="17052"/>
                  <a:pt x="20970" y="17052"/>
                  <a:pt x="20838" y="17105"/>
                </a:cubicBezTo>
                <a:lnTo>
                  <a:pt x="20452" y="17274"/>
                </a:lnTo>
                <a:lnTo>
                  <a:pt x="20452" y="19437"/>
                </a:lnTo>
                <a:cubicBezTo>
                  <a:pt x="20452" y="20626"/>
                  <a:pt x="20491" y="21600"/>
                  <a:pt x="20540" y="21600"/>
                </a:cubicBezTo>
                <a:cubicBezTo>
                  <a:pt x="20589" y="21600"/>
                  <a:pt x="20638" y="21303"/>
                  <a:pt x="20654" y="20956"/>
                </a:cubicBezTo>
                <a:cubicBezTo>
                  <a:pt x="20681" y="20399"/>
                  <a:pt x="20723" y="20340"/>
                  <a:pt x="20984" y="20403"/>
                </a:cubicBezTo>
                <a:cubicBezTo>
                  <a:pt x="21393" y="20502"/>
                  <a:pt x="21593" y="19962"/>
                  <a:pt x="21593" y="18747"/>
                </a:cubicBezTo>
                <a:cubicBezTo>
                  <a:pt x="21593" y="17737"/>
                  <a:pt x="21461" y="17202"/>
                  <a:pt x="21174" y="17090"/>
                </a:cubicBezTo>
                <a:close/>
                <a:moveTo>
                  <a:pt x="18930" y="17120"/>
                </a:moveTo>
                <a:cubicBezTo>
                  <a:pt x="18796" y="17320"/>
                  <a:pt x="18812" y="19842"/>
                  <a:pt x="18949" y="20173"/>
                </a:cubicBezTo>
                <a:cubicBezTo>
                  <a:pt x="19012" y="20325"/>
                  <a:pt x="19266" y="20415"/>
                  <a:pt x="19519" y="20388"/>
                </a:cubicBezTo>
                <a:lnTo>
                  <a:pt x="19976" y="20342"/>
                </a:lnTo>
                <a:lnTo>
                  <a:pt x="19976" y="18808"/>
                </a:lnTo>
                <a:cubicBezTo>
                  <a:pt x="19976" y="17958"/>
                  <a:pt x="19933" y="17199"/>
                  <a:pt x="19881" y="17120"/>
                </a:cubicBezTo>
                <a:cubicBezTo>
                  <a:pt x="19822" y="17032"/>
                  <a:pt x="19786" y="17441"/>
                  <a:pt x="19786" y="18210"/>
                </a:cubicBezTo>
                <a:cubicBezTo>
                  <a:pt x="19786" y="19706"/>
                  <a:pt x="19557" y="20423"/>
                  <a:pt x="19221" y="19989"/>
                </a:cubicBezTo>
                <a:cubicBezTo>
                  <a:pt x="19054" y="19773"/>
                  <a:pt x="19025" y="19515"/>
                  <a:pt x="19025" y="18348"/>
                </a:cubicBezTo>
                <a:cubicBezTo>
                  <a:pt x="19025" y="17484"/>
                  <a:pt x="18989" y="17032"/>
                  <a:pt x="18930" y="17120"/>
                </a:cubicBezTo>
                <a:close/>
                <a:moveTo>
                  <a:pt x="12176" y="17243"/>
                </a:moveTo>
                <a:cubicBezTo>
                  <a:pt x="11912" y="17262"/>
                  <a:pt x="11655" y="17359"/>
                  <a:pt x="11548" y="17550"/>
                </a:cubicBezTo>
                <a:cubicBezTo>
                  <a:pt x="11366" y="17876"/>
                  <a:pt x="11367" y="17901"/>
                  <a:pt x="11548" y="18225"/>
                </a:cubicBezTo>
                <a:cubicBezTo>
                  <a:pt x="11728" y="18547"/>
                  <a:pt x="11726" y="18561"/>
                  <a:pt x="11523" y="18823"/>
                </a:cubicBezTo>
                <a:cubicBezTo>
                  <a:pt x="11296" y="19116"/>
                  <a:pt x="11236" y="20099"/>
                  <a:pt x="11434" y="20281"/>
                </a:cubicBezTo>
                <a:cubicBezTo>
                  <a:pt x="11499" y="20341"/>
                  <a:pt x="11891" y="20394"/>
                  <a:pt x="12296" y="20388"/>
                </a:cubicBezTo>
                <a:lnTo>
                  <a:pt x="13032" y="20373"/>
                </a:lnTo>
                <a:lnTo>
                  <a:pt x="13032" y="19038"/>
                </a:lnTo>
                <a:cubicBezTo>
                  <a:pt x="13032" y="17954"/>
                  <a:pt x="12998" y="17667"/>
                  <a:pt x="12848" y="17473"/>
                </a:cubicBezTo>
                <a:cubicBezTo>
                  <a:pt x="12713" y="17299"/>
                  <a:pt x="12440" y="17224"/>
                  <a:pt x="12176" y="17243"/>
                </a:cubicBezTo>
                <a:close/>
                <a:moveTo>
                  <a:pt x="7908" y="17351"/>
                </a:moveTo>
                <a:cubicBezTo>
                  <a:pt x="7171" y="17351"/>
                  <a:pt x="7038" y="17498"/>
                  <a:pt x="7211" y="18164"/>
                </a:cubicBezTo>
                <a:cubicBezTo>
                  <a:pt x="7307" y="18538"/>
                  <a:pt x="7298" y="18636"/>
                  <a:pt x="7179" y="18747"/>
                </a:cubicBezTo>
                <a:cubicBezTo>
                  <a:pt x="7037" y="18878"/>
                  <a:pt x="6978" y="19994"/>
                  <a:pt x="7097" y="20281"/>
                </a:cubicBezTo>
                <a:cubicBezTo>
                  <a:pt x="7129" y="20360"/>
                  <a:pt x="7515" y="20428"/>
                  <a:pt x="7953" y="20419"/>
                </a:cubicBezTo>
                <a:lnTo>
                  <a:pt x="8752" y="20388"/>
                </a:lnTo>
                <a:lnTo>
                  <a:pt x="8745" y="19222"/>
                </a:lnTo>
                <a:cubicBezTo>
                  <a:pt x="8743" y="17498"/>
                  <a:pt x="8684" y="17351"/>
                  <a:pt x="7908" y="17351"/>
                </a:cubicBezTo>
                <a:close/>
                <a:moveTo>
                  <a:pt x="21022" y="17504"/>
                </a:moveTo>
                <a:cubicBezTo>
                  <a:pt x="21071" y="17504"/>
                  <a:pt x="21121" y="17595"/>
                  <a:pt x="21213" y="17795"/>
                </a:cubicBezTo>
                <a:cubicBezTo>
                  <a:pt x="21420" y="18249"/>
                  <a:pt x="21452" y="18862"/>
                  <a:pt x="21308" y="19514"/>
                </a:cubicBezTo>
                <a:cubicBezTo>
                  <a:pt x="21171" y="20130"/>
                  <a:pt x="20966" y="20233"/>
                  <a:pt x="20794" y="19774"/>
                </a:cubicBezTo>
                <a:cubicBezTo>
                  <a:pt x="20586" y="19219"/>
                  <a:pt x="20603" y="18296"/>
                  <a:pt x="20832" y="17795"/>
                </a:cubicBezTo>
                <a:cubicBezTo>
                  <a:pt x="20924" y="17595"/>
                  <a:pt x="20973" y="17504"/>
                  <a:pt x="21022" y="17504"/>
                </a:cubicBezTo>
                <a:close/>
                <a:moveTo>
                  <a:pt x="1294" y="17550"/>
                </a:moveTo>
                <a:cubicBezTo>
                  <a:pt x="1330" y="17552"/>
                  <a:pt x="1363" y="17629"/>
                  <a:pt x="1415" y="17780"/>
                </a:cubicBezTo>
                <a:cubicBezTo>
                  <a:pt x="1480" y="17970"/>
                  <a:pt x="1512" y="18231"/>
                  <a:pt x="1478" y="18363"/>
                </a:cubicBezTo>
                <a:cubicBezTo>
                  <a:pt x="1398" y="18677"/>
                  <a:pt x="1167" y="18667"/>
                  <a:pt x="1085" y="18348"/>
                </a:cubicBezTo>
                <a:cubicBezTo>
                  <a:pt x="1049" y="18209"/>
                  <a:pt x="1085" y="17949"/>
                  <a:pt x="1161" y="17765"/>
                </a:cubicBezTo>
                <a:cubicBezTo>
                  <a:pt x="1221" y="17619"/>
                  <a:pt x="1258" y="17548"/>
                  <a:pt x="1294" y="17550"/>
                </a:cubicBezTo>
                <a:close/>
                <a:moveTo>
                  <a:pt x="17833" y="17795"/>
                </a:moveTo>
                <a:cubicBezTo>
                  <a:pt x="18217" y="17795"/>
                  <a:pt x="18383" y="18822"/>
                  <a:pt x="18118" y="19529"/>
                </a:cubicBezTo>
                <a:cubicBezTo>
                  <a:pt x="17792" y="20399"/>
                  <a:pt x="17464" y="19867"/>
                  <a:pt x="17515" y="18562"/>
                </a:cubicBezTo>
                <a:cubicBezTo>
                  <a:pt x="17542" y="17887"/>
                  <a:pt x="17582" y="17795"/>
                  <a:pt x="17833" y="17795"/>
                </a:cubicBezTo>
                <a:close/>
                <a:moveTo>
                  <a:pt x="5708" y="17980"/>
                </a:moveTo>
                <a:cubicBezTo>
                  <a:pt x="5780" y="17944"/>
                  <a:pt x="5862" y="17984"/>
                  <a:pt x="5936" y="18133"/>
                </a:cubicBezTo>
                <a:cubicBezTo>
                  <a:pt x="6115" y="18492"/>
                  <a:pt x="6133" y="19099"/>
                  <a:pt x="5974" y="19483"/>
                </a:cubicBezTo>
                <a:cubicBezTo>
                  <a:pt x="5822" y="19851"/>
                  <a:pt x="5657" y="19827"/>
                  <a:pt x="5518" y="19422"/>
                </a:cubicBezTo>
                <a:cubicBezTo>
                  <a:pt x="5329" y="18872"/>
                  <a:pt x="5490" y="18087"/>
                  <a:pt x="5708" y="17980"/>
                </a:cubicBezTo>
                <a:close/>
                <a:moveTo>
                  <a:pt x="10033" y="17980"/>
                </a:moveTo>
                <a:cubicBezTo>
                  <a:pt x="10160" y="17927"/>
                  <a:pt x="10300" y="18054"/>
                  <a:pt x="10400" y="18440"/>
                </a:cubicBezTo>
                <a:cubicBezTo>
                  <a:pt x="10476" y="18731"/>
                  <a:pt x="10476" y="18946"/>
                  <a:pt x="10400" y="19237"/>
                </a:cubicBezTo>
                <a:cubicBezTo>
                  <a:pt x="10246" y="19831"/>
                  <a:pt x="9922" y="19875"/>
                  <a:pt x="9798" y="19314"/>
                </a:cubicBezTo>
                <a:cubicBezTo>
                  <a:pt x="9650" y="18645"/>
                  <a:pt x="9820" y="18067"/>
                  <a:pt x="10033" y="17980"/>
                </a:cubicBezTo>
                <a:close/>
                <a:moveTo>
                  <a:pt x="12163" y="18915"/>
                </a:moveTo>
                <a:cubicBezTo>
                  <a:pt x="12216" y="18875"/>
                  <a:pt x="12268" y="18872"/>
                  <a:pt x="12316" y="18915"/>
                </a:cubicBezTo>
                <a:cubicBezTo>
                  <a:pt x="12402" y="18995"/>
                  <a:pt x="12460" y="19246"/>
                  <a:pt x="12442" y="19468"/>
                </a:cubicBezTo>
                <a:cubicBezTo>
                  <a:pt x="12406" y="19934"/>
                  <a:pt x="12035" y="20135"/>
                  <a:pt x="11935" y="19744"/>
                </a:cubicBezTo>
                <a:cubicBezTo>
                  <a:pt x="11863" y="19462"/>
                  <a:pt x="12007" y="19035"/>
                  <a:pt x="12163" y="18915"/>
                </a:cubicBezTo>
                <a:close/>
                <a:moveTo>
                  <a:pt x="7902" y="19099"/>
                </a:moveTo>
                <a:cubicBezTo>
                  <a:pt x="8056" y="19109"/>
                  <a:pt x="8187" y="19308"/>
                  <a:pt x="8130" y="19529"/>
                </a:cubicBezTo>
                <a:cubicBezTo>
                  <a:pt x="8098" y="19656"/>
                  <a:pt x="7994" y="19759"/>
                  <a:pt x="7896" y="19759"/>
                </a:cubicBezTo>
                <a:cubicBezTo>
                  <a:pt x="7661" y="19759"/>
                  <a:pt x="7553" y="19337"/>
                  <a:pt x="7743" y="19161"/>
                </a:cubicBezTo>
                <a:cubicBezTo>
                  <a:pt x="7792" y="19116"/>
                  <a:pt x="7851" y="19096"/>
                  <a:pt x="7902" y="19099"/>
                </a:cubicBezTo>
                <a:close/>
              </a:path>
            </a:pathLst>
          </a:custGeom>
          <a:ln w="12700">
            <a:miter lim="400000"/>
          </a:ln>
        </p:spPr>
      </p:pic>
      <p:pic>
        <p:nvPicPr>
          <p:cNvPr id="258" name="Captura de pantalla 2016-05-18 a las 3.31.40 p.m..png"/>
          <p:cNvPicPr>
            <a:picLocks noChangeAspect="1"/>
          </p:cNvPicPr>
          <p:nvPr/>
        </p:nvPicPr>
        <p:blipFill>
          <a:blip r:embed="rId7">
            <a:extLst/>
          </a:blip>
          <a:srcRect l="9420" t="20806" r="1560" b="16090"/>
          <a:stretch>
            <a:fillRect/>
          </a:stretch>
        </p:blipFill>
        <p:spPr>
          <a:xfrm>
            <a:off x="9607898" y="4314491"/>
            <a:ext cx="1351365" cy="558801"/>
          </a:xfrm>
          <a:custGeom>
            <a:avLst/>
            <a:gdLst/>
            <a:ahLst/>
            <a:cxnLst>
              <a:cxn ang="0">
                <a:pos x="wd2" y="hd2"/>
              </a:cxn>
              <a:cxn ang="5400000">
                <a:pos x="wd2" y="hd2"/>
              </a:cxn>
              <a:cxn ang="10800000">
                <a:pos x="wd2" y="hd2"/>
              </a:cxn>
              <a:cxn ang="16200000">
                <a:pos x="wd2" y="hd2"/>
              </a:cxn>
            </a:cxnLst>
            <a:rect l="0" t="0" r="r" b="b"/>
            <a:pathLst>
              <a:path w="21593" h="21600" fill="norm" stroke="1" extrusionOk="0">
                <a:moveTo>
                  <a:pt x="11618" y="0"/>
                </a:moveTo>
                <a:cubicBezTo>
                  <a:pt x="9797" y="0"/>
                  <a:pt x="7503" y="2458"/>
                  <a:pt x="6234" y="5768"/>
                </a:cubicBezTo>
                <a:cubicBezTo>
                  <a:pt x="5458" y="7793"/>
                  <a:pt x="5138" y="9254"/>
                  <a:pt x="5137" y="10754"/>
                </a:cubicBezTo>
                <a:cubicBezTo>
                  <a:pt x="5136" y="11779"/>
                  <a:pt x="5177" y="12054"/>
                  <a:pt x="5391" y="12534"/>
                </a:cubicBezTo>
                <a:cubicBezTo>
                  <a:pt x="5530" y="12846"/>
                  <a:pt x="5732" y="13153"/>
                  <a:pt x="5841" y="13209"/>
                </a:cubicBezTo>
                <a:cubicBezTo>
                  <a:pt x="5950" y="13264"/>
                  <a:pt x="6123" y="13351"/>
                  <a:pt x="6228" y="13408"/>
                </a:cubicBezTo>
                <a:cubicBezTo>
                  <a:pt x="6771" y="13703"/>
                  <a:pt x="8811" y="12783"/>
                  <a:pt x="9081" y="12119"/>
                </a:cubicBezTo>
                <a:cubicBezTo>
                  <a:pt x="9146" y="11962"/>
                  <a:pt x="9102" y="11929"/>
                  <a:pt x="8942" y="12027"/>
                </a:cubicBezTo>
                <a:cubicBezTo>
                  <a:pt x="8518" y="12288"/>
                  <a:pt x="7073" y="12481"/>
                  <a:pt x="6716" y="12319"/>
                </a:cubicBezTo>
                <a:cubicBezTo>
                  <a:pt x="6274" y="12118"/>
                  <a:pt x="6024" y="11289"/>
                  <a:pt x="6183" y="10570"/>
                </a:cubicBezTo>
                <a:cubicBezTo>
                  <a:pt x="6243" y="10300"/>
                  <a:pt x="6490" y="9778"/>
                  <a:pt x="6735" y="9404"/>
                </a:cubicBezTo>
                <a:cubicBezTo>
                  <a:pt x="7075" y="8885"/>
                  <a:pt x="7187" y="8544"/>
                  <a:pt x="7223" y="7993"/>
                </a:cubicBezTo>
                <a:lnTo>
                  <a:pt x="7274" y="7272"/>
                </a:lnTo>
                <a:lnTo>
                  <a:pt x="8130" y="7256"/>
                </a:lnTo>
                <a:cubicBezTo>
                  <a:pt x="8814" y="7237"/>
                  <a:pt x="9068" y="7134"/>
                  <a:pt x="9379" y="6735"/>
                </a:cubicBezTo>
                <a:cubicBezTo>
                  <a:pt x="9673" y="6359"/>
                  <a:pt x="9792" y="6291"/>
                  <a:pt x="9874" y="6489"/>
                </a:cubicBezTo>
                <a:cubicBezTo>
                  <a:pt x="9956" y="6687"/>
                  <a:pt x="9988" y="6670"/>
                  <a:pt x="9988" y="6397"/>
                </a:cubicBezTo>
                <a:cubicBezTo>
                  <a:pt x="9988" y="6198"/>
                  <a:pt x="9927" y="5912"/>
                  <a:pt x="9855" y="5768"/>
                </a:cubicBezTo>
                <a:cubicBezTo>
                  <a:pt x="9756" y="5569"/>
                  <a:pt x="9696" y="5598"/>
                  <a:pt x="9595" y="5891"/>
                </a:cubicBezTo>
                <a:cubicBezTo>
                  <a:pt x="9388" y="6495"/>
                  <a:pt x="8876" y="6903"/>
                  <a:pt x="8320" y="6919"/>
                </a:cubicBezTo>
                <a:cubicBezTo>
                  <a:pt x="7641" y="6938"/>
                  <a:pt x="7535" y="6761"/>
                  <a:pt x="7813" y="6044"/>
                </a:cubicBezTo>
                <a:cubicBezTo>
                  <a:pt x="7935" y="5731"/>
                  <a:pt x="8035" y="5198"/>
                  <a:pt x="8035" y="4863"/>
                </a:cubicBezTo>
                <a:cubicBezTo>
                  <a:pt x="8035" y="4320"/>
                  <a:pt x="8102" y="4193"/>
                  <a:pt x="8644" y="3743"/>
                </a:cubicBezTo>
                <a:cubicBezTo>
                  <a:pt x="8978" y="3466"/>
                  <a:pt x="9645" y="3031"/>
                  <a:pt x="10121" y="2761"/>
                </a:cubicBezTo>
                <a:cubicBezTo>
                  <a:pt x="11507" y="1977"/>
                  <a:pt x="11555" y="1930"/>
                  <a:pt x="11529" y="1641"/>
                </a:cubicBezTo>
                <a:cubicBezTo>
                  <a:pt x="11485" y="1148"/>
                  <a:pt x="11789" y="1077"/>
                  <a:pt x="12246" y="1488"/>
                </a:cubicBezTo>
                <a:cubicBezTo>
                  <a:pt x="12760" y="1950"/>
                  <a:pt x="13127" y="2662"/>
                  <a:pt x="13127" y="3206"/>
                </a:cubicBezTo>
                <a:cubicBezTo>
                  <a:pt x="13127" y="3780"/>
                  <a:pt x="12653" y="5422"/>
                  <a:pt x="11872" y="7578"/>
                </a:cubicBezTo>
                <a:cubicBezTo>
                  <a:pt x="11482" y="8652"/>
                  <a:pt x="11073" y="9865"/>
                  <a:pt x="10958" y="10263"/>
                </a:cubicBezTo>
                <a:cubicBezTo>
                  <a:pt x="10731" y="11052"/>
                  <a:pt x="10681" y="12385"/>
                  <a:pt x="10863" y="12825"/>
                </a:cubicBezTo>
                <a:cubicBezTo>
                  <a:pt x="11123" y="13452"/>
                  <a:pt x="12279" y="13071"/>
                  <a:pt x="13577" y="11935"/>
                </a:cubicBezTo>
                <a:cubicBezTo>
                  <a:pt x="14217" y="11376"/>
                  <a:pt x="15988" y="9376"/>
                  <a:pt x="15943" y="9266"/>
                </a:cubicBezTo>
                <a:cubicBezTo>
                  <a:pt x="15924" y="9220"/>
                  <a:pt x="15562" y="9486"/>
                  <a:pt x="15137" y="9864"/>
                </a:cubicBezTo>
                <a:cubicBezTo>
                  <a:pt x="14073" y="10812"/>
                  <a:pt x="12870" y="11490"/>
                  <a:pt x="12239" y="11490"/>
                </a:cubicBezTo>
                <a:cubicBezTo>
                  <a:pt x="11391" y="11490"/>
                  <a:pt x="11403" y="11322"/>
                  <a:pt x="12544" y="8039"/>
                </a:cubicBezTo>
                <a:cubicBezTo>
                  <a:pt x="13416" y="5530"/>
                  <a:pt x="13738" y="4002"/>
                  <a:pt x="13666" y="2715"/>
                </a:cubicBezTo>
                <a:cubicBezTo>
                  <a:pt x="13568" y="946"/>
                  <a:pt x="12854" y="0"/>
                  <a:pt x="11618" y="0"/>
                </a:cubicBezTo>
                <a:close/>
                <a:moveTo>
                  <a:pt x="15594" y="11782"/>
                </a:moveTo>
                <a:cubicBezTo>
                  <a:pt x="15489" y="11831"/>
                  <a:pt x="15410" y="12052"/>
                  <a:pt x="15410" y="12395"/>
                </a:cubicBezTo>
                <a:cubicBezTo>
                  <a:pt x="15410" y="12737"/>
                  <a:pt x="15468" y="12871"/>
                  <a:pt x="15638" y="12871"/>
                </a:cubicBezTo>
                <a:cubicBezTo>
                  <a:pt x="15938" y="12871"/>
                  <a:pt x="16041" y="12463"/>
                  <a:pt x="15854" y="12012"/>
                </a:cubicBezTo>
                <a:cubicBezTo>
                  <a:pt x="15808" y="11900"/>
                  <a:pt x="15759" y="11829"/>
                  <a:pt x="15708" y="11797"/>
                </a:cubicBezTo>
                <a:cubicBezTo>
                  <a:pt x="15670" y="11773"/>
                  <a:pt x="15629" y="11765"/>
                  <a:pt x="15594" y="11782"/>
                </a:cubicBezTo>
                <a:close/>
                <a:moveTo>
                  <a:pt x="15137" y="15755"/>
                </a:moveTo>
                <a:cubicBezTo>
                  <a:pt x="14601" y="15688"/>
                  <a:pt x="14078" y="16792"/>
                  <a:pt x="14078" y="18148"/>
                </a:cubicBezTo>
                <a:cubicBezTo>
                  <a:pt x="14078" y="18794"/>
                  <a:pt x="14322" y="19914"/>
                  <a:pt x="14529" y="20204"/>
                </a:cubicBezTo>
                <a:cubicBezTo>
                  <a:pt x="14754" y="20521"/>
                  <a:pt x="15342" y="20499"/>
                  <a:pt x="15638" y="20173"/>
                </a:cubicBezTo>
                <a:cubicBezTo>
                  <a:pt x="15837" y="19955"/>
                  <a:pt x="15886" y="19760"/>
                  <a:pt x="15886" y="19038"/>
                </a:cubicBezTo>
                <a:cubicBezTo>
                  <a:pt x="15886" y="18162"/>
                  <a:pt x="15883" y="18148"/>
                  <a:pt x="15505" y="18148"/>
                </a:cubicBezTo>
                <a:cubicBezTo>
                  <a:pt x="15296" y="18148"/>
                  <a:pt x="15125" y="18252"/>
                  <a:pt x="15125" y="18378"/>
                </a:cubicBezTo>
                <a:cubicBezTo>
                  <a:pt x="15125" y="18505"/>
                  <a:pt x="15233" y="18609"/>
                  <a:pt x="15366" y="18609"/>
                </a:cubicBezTo>
                <a:cubicBezTo>
                  <a:pt x="15917" y="18609"/>
                  <a:pt x="15694" y="19997"/>
                  <a:pt x="15137" y="20035"/>
                </a:cubicBezTo>
                <a:cubicBezTo>
                  <a:pt x="14426" y="20084"/>
                  <a:pt x="14076" y="17842"/>
                  <a:pt x="14611" y="16645"/>
                </a:cubicBezTo>
                <a:cubicBezTo>
                  <a:pt x="14929" y="15934"/>
                  <a:pt x="15134" y="15930"/>
                  <a:pt x="15486" y="16645"/>
                </a:cubicBezTo>
                <a:cubicBezTo>
                  <a:pt x="15640" y="16957"/>
                  <a:pt x="15791" y="17151"/>
                  <a:pt x="15822" y="17074"/>
                </a:cubicBezTo>
                <a:cubicBezTo>
                  <a:pt x="15940" y="16791"/>
                  <a:pt x="15681" y="16113"/>
                  <a:pt x="15366" y="15862"/>
                </a:cubicBezTo>
                <a:cubicBezTo>
                  <a:pt x="15290" y="15802"/>
                  <a:pt x="15214" y="15765"/>
                  <a:pt x="15137" y="15755"/>
                </a:cubicBezTo>
                <a:close/>
                <a:moveTo>
                  <a:pt x="9132" y="15816"/>
                </a:moveTo>
                <a:lnTo>
                  <a:pt x="9132" y="18102"/>
                </a:lnTo>
                <a:lnTo>
                  <a:pt x="9132" y="20388"/>
                </a:lnTo>
                <a:lnTo>
                  <a:pt x="9937" y="20403"/>
                </a:lnTo>
                <a:cubicBezTo>
                  <a:pt x="10694" y="20417"/>
                  <a:pt x="10760" y="20372"/>
                  <a:pt x="10901" y="19851"/>
                </a:cubicBezTo>
                <a:cubicBezTo>
                  <a:pt x="11096" y="19132"/>
                  <a:pt x="11005" y="17790"/>
                  <a:pt x="10736" y="17443"/>
                </a:cubicBezTo>
                <a:cubicBezTo>
                  <a:pt x="10631" y="17306"/>
                  <a:pt x="10400" y="17222"/>
                  <a:pt x="10223" y="17259"/>
                </a:cubicBezTo>
                <a:cubicBezTo>
                  <a:pt x="9853" y="17336"/>
                  <a:pt x="9758" y="17182"/>
                  <a:pt x="9754" y="16476"/>
                </a:cubicBezTo>
                <a:cubicBezTo>
                  <a:pt x="9751" y="16076"/>
                  <a:pt x="9681" y="15950"/>
                  <a:pt x="9437" y="15893"/>
                </a:cubicBezTo>
                <a:lnTo>
                  <a:pt x="9132" y="15816"/>
                </a:lnTo>
                <a:close/>
                <a:moveTo>
                  <a:pt x="1668" y="15832"/>
                </a:moveTo>
                <a:lnTo>
                  <a:pt x="1288" y="15893"/>
                </a:lnTo>
                <a:cubicBezTo>
                  <a:pt x="908" y="15961"/>
                  <a:pt x="900" y="15981"/>
                  <a:pt x="457" y="18026"/>
                </a:cubicBezTo>
                <a:cubicBezTo>
                  <a:pt x="210" y="19163"/>
                  <a:pt x="2" y="20186"/>
                  <a:pt x="0" y="20281"/>
                </a:cubicBezTo>
                <a:cubicBezTo>
                  <a:pt x="-7" y="20652"/>
                  <a:pt x="548" y="20424"/>
                  <a:pt x="711" y="19989"/>
                </a:cubicBezTo>
                <a:cubicBezTo>
                  <a:pt x="951" y="19349"/>
                  <a:pt x="1647" y="19349"/>
                  <a:pt x="1833" y="19989"/>
                </a:cubicBezTo>
                <a:cubicBezTo>
                  <a:pt x="1949" y="20387"/>
                  <a:pt x="2058" y="20437"/>
                  <a:pt x="2670" y="20388"/>
                </a:cubicBezTo>
                <a:lnTo>
                  <a:pt x="3374" y="20327"/>
                </a:lnTo>
                <a:lnTo>
                  <a:pt x="3399" y="18087"/>
                </a:lnTo>
                <a:lnTo>
                  <a:pt x="3431" y="15847"/>
                </a:lnTo>
                <a:lnTo>
                  <a:pt x="3095" y="15847"/>
                </a:lnTo>
                <a:lnTo>
                  <a:pt x="2765" y="15847"/>
                </a:lnTo>
                <a:lnTo>
                  <a:pt x="2740" y="17795"/>
                </a:lnTo>
                <a:cubicBezTo>
                  <a:pt x="2725" y="18886"/>
                  <a:pt x="2666" y="19765"/>
                  <a:pt x="2613" y="19774"/>
                </a:cubicBezTo>
                <a:cubicBezTo>
                  <a:pt x="2561" y="19783"/>
                  <a:pt x="2327" y="18901"/>
                  <a:pt x="2093" y="17811"/>
                </a:cubicBezTo>
                <a:lnTo>
                  <a:pt x="1668" y="15832"/>
                </a:lnTo>
                <a:close/>
                <a:moveTo>
                  <a:pt x="4084" y="15847"/>
                </a:moveTo>
                <a:cubicBezTo>
                  <a:pt x="3802" y="15847"/>
                  <a:pt x="3693" y="16342"/>
                  <a:pt x="3907" y="16660"/>
                </a:cubicBezTo>
                <a:cubicBezTo>
                  <a:pt x="3981" y="16771"/>
                  <a:pt x="3981" y="16895"/>
                  <a:pt x="3907" y="17074"/>
                </a:cubicBezTo>
                <a:cubicBezTo>
                  <a:pt x="3850" y="17212"/>
                  <a:pt x="3805" y="18033"/>
                  <a:pt x="3805" y="18900"/>
                </a:cubicBezTo>
                <a:lnTo>
                  <a:pt x="3805" y="20480"/>
                </a:lnTo>
                <a:lnTo>
                  <a:pt x="4097" y="20403"/>
                </a:lnTo>
                <a:cubicBezTo>
                  <a:pt x="4391" y="20332"/>
                  <a:pt x="4393" y="20327"/>
                  <a:pt x="4401" y="18915"/>
                </a:cubicBezTo>
                <a:cubicBezTo>
                  <a:pt x="4406" y="18094"/>
                  <a:pt x="4362" y="17351"/>
                  <a:pt x="4294" y="17151"/>
                </a:cubicBezTo>
                <a:cubicBezTo>
                  <a:pt x="4197" y="16870"/>
                  <a:pt x="4200" y="16761"/>
                  <a:pt x="4332" y="16584"/>
                </a:cubicBezTo>
                <a:cubicBezTo>
                  <a:pt x="4559" y="16276"/>
                  <a:pt x="4417" y="15847"/>
                  <a:pt x="4084" y="15847"/>
                </a:cubicBezTo>
                <a:close/>
                <a:moveTo>
                  <a:pt x="4852" y="15847"/>
                </a:moveTo>
                <a:lnTo>
                  <a:pt x="4852" y="18118"/>
                </a:lnTo>
                <a:lnTo>
                  <a:pt x="4852" y="20388"/>
                </a:lnTo>
                <a:lnTo>
                  <a:pt x="5606" y="20388"/>
                </a:lnTo>
                <a:cubicBezTo>
                  <a:pt x="6494" y="20397"/>
                  <a:pt x="6671" y="20176"/>
                  <a:pt x="6684" y="19007"/>
                </a:cubicBezTo>
                <a:cubicBezTo>
                  <a:pt x="6699" y="17750"/>
                  <a:pt x="6439" y="17181"/>
                  <a:pt x="5898" y="17274"/>
                </a:cubicBezTo>
                <a:cubicBezTo>
                  <a:pt x="5474" y="17347"/>
                  <a:pt x="5464" y="17333"/>
                  <a:pt x="5435" y="16599"/>
                </a:cubicBezTo>
                <a:cubicBezTo>
                  <a:pt x="5409" y="15942"/>
                  <a:pt x="5376" y="15847"/>
                  <a:pt x="5131" y="15847"/>
                </a:cubicBezTo>
                <a:lnTo>
                  <a:pt x="4852" y="15847"/>
                </a:lnTo>
                <a:close/>
                <a:moveTo>
                  <a:pt x="17833" y="16998"/>
                </a:moveTo>
                <a:cubicBezTo>
                  <a:pt x="17443" y="16998"/>
                  <a:pt x="17217" y="17632"/>
                  <a:pt x="17217" y="18716"/>
                </a:cubicBezTo>
                <a:cubicBezTo>
                  <a:pt x="17217" y="19323"/>
                  <a:pt x="17273" y="19863"/>
                  <a:pt x="17363" y="20081"/>
                </a:cubicBezTo>
                <a:cubicBezTo>
                  <a:pt x="17559" y="20553"/>
                  <a:pt x="18056" y="20547"/>
                  <a:pt x="18276" y="20066"/>
                </a:cubicBezTo>
                <a:cubicBezTo>
                  <a:pt x="18538" y="19494"/>
                  <a:pt x="18515" y="17818"/>
                  <a:pt x="18238" y="17351"/>
                </a:cubicBezTo>
                <a:cubicBezTo>
                  <a:pt x="18122" y="17154"/>
                  <a:pt x="17940" y="16998"/>
                  <a:pt x="17833" y="16998"/>
                </a:cubicBezTo>
                <a:close/>
                <a:moveTo>
                  <a:pt x="16666" y="17074"/>
                </a:moveTo>
                <a:lnTo>
                  <a:pt x="16311" y="17166"/>
                </a:lnTo>
                <a:lnTo>
                  <a:pt x="16285" y="18808"/>
                </a:lnTo>
                <a:cubicBezTo>
                  <a:pt x="16268" y="19838"/>
                  <a:pt x="16293" y="20449"/>
                  <a:pt x="16355" y="20449"/>
                </a:cubicBezTo>
                <a:cubicBezTo>
                  <a:pt x="16410" y="20449"/>
                  <a:pt x="16456" y="20008"/>
                  <a:pt x="16456" y="19468"/>
                </a:cubicBezTo>
                <a:cubicBezTo>
                  <a:pt x="16456" y="18421"/>
                  <a:pt x="16661" y="17458"/>
                  <a:pt x="16888" y="17458"/>
                </a:cubicBezTo>
                <a:cubicBezTo>
                  <a:pt x="16963" y="17458"/>
                  <a:pt x="17027" y="17358"/>
                  <a:pt x="17027" y="17228"/>
                </a:cubicBezTo>
                <a:cubicBezTo>
                  <a:pt x="17027" y="17093"/>
                  <a:pt x="16870" y="17024"/>
                  <a:pt x="16666" y="17074"/>
                </a:cubicBezTo>
                <a:close/>
                <a:moveTo>
                  <a:pt x="21174" y="17090"/>
                </a:moveTo>
                <a:cubicBezTo>
                  <a:pt x="21079" y="17052"/>
                  <a:pt x="20970" y="17052"/>
                  <a:pt x="20838" y="17105"/>
                </a:cubicBezTo>
                <a:lnTo>
                  <a:pt x="20452" y="17274"/>
                </a:lnTo>
                <a:lnTo>
                  <a:pt x="20452" y="19437"/>
                </a:lnTo>
                <a:cubicBezTo>
                  <a:pt x="20452" y="20626"/>
                  <a:pt x="20491" y="21600"/>
                  <a:pt x="20540" y="21600"/>
                </a:cubicBezTo>
                <a:cubicBezTo>
                  <a:pt x="20589" y="21600"/>
                  <a:pt x="20638" y="21303"/>
                  <a:pt x="20654" y="20956"/>
                </a:cubicBezTo>
                <a:cubicBezTo>
                  <a:pt x="20681" y="20399"/>
                  <a:pt x="20723" y="20340"/>
                  <a:pt x="20984" y="20403"/>
                </a:cubicBezTo>
                <a:cubicBezTo>
                  <a:pt x="21393" y="20502"/>
                  <a:pt x="21593" y="19962"/>
                  <a:pt x="21593" y="18747"/>
                </a:cubicBezTo>
                <a:cubicBezTo>
                  <a:pt x="21593" y="17737"/>
                  <a:pt x="21461" y="17202"/>
                  <a:pt x="21174" y="17090"/>
                </a:cubicBezTo>
                <a:close/>
                <a:moveTo>
                  <a:pt x="18930" y="17120"/>
                </a:moveTo>
                <a:cubicBezTo>
                  <a:pt x="18796" y="17320"/>
                  <a:pt x="18812" y="19842"/>
                  <a:pt x="18949" y="20173"/>
                </a:cubicBezTo>
                <a:cubicBezTo>
                  <a:pt x="19012" y="20325"/>
                  <a:pt x="19266" y="20415"/>
                  <a:pt x="19519" y="20388"/>
                </a:cubicBezTo>
                <a:lnTo>
                  <a:pt x="19976" y="20342"/>
                </a:lnTo>
                <a:lnTo>
                  <a:pt x="19976" y="18808"/>
                </a:lnTo>
                <a:cubicBezTo>
                  <a:pt x="19976" y="17958"/>
                  <a:pt x="19933" y="17199"/>
                  <a:pt x="19881" y="17120"/>
                </a:cubicBezTo>
                <a:cubicBezTo>
                  <a:pt x="19822" y="17032"/>
                  <a:pt x="19786" y="17441"/>
                  <a:pt x="19786" y="18210"/>
                </a:cubicBezTo>
                <a:cubicBezTo>
                  <a:pt x="19786" y="19706"/>
                  <a:pt x="19557" y="20423"/>
                  <a:pt x="19221" y="19989"/>
                </a:cubicBezTo>
                <a:cubicBezTo>
                  <a:pt x="19054" y="19773"/>
                  <a:pt x="19025" y="19515"/>
                  <a:pt x="19025" y="18348"/>
                </a:cubicBezTo>
                <a:cubicBezTo>
                  <a:pt x="19025" y="17484"/>
                  <a:pt x="18989" y="17032"/>
                  <a:pt x="18930" y="17120"/>
                </a:cubicBezTo>
                <a:close/>
                <a:moveTo>
                  <a:pt x="12176" y="17243"/>
                </a:moveTo>
                <a:cubicBezTo>
                  <a:pt x="11912" y="17262"/>
                  <a:pt x="11655" y="17359"/>
                  <a:pt x="11548" y="17550"/>
                </a:cubicBezTo>
                <a:cubicBezTo>
                  <a:pt x="11366" y="17876"/>
                  <a:pt x="11367" y="17901"/>
                  <a:pt x="11548" y="18225"/>
                </a:cubicBezTo>
                <a:cubicBezTo>
                  <a:pt x="11728" y="18547"/>
                  <a:pt x="11726" y="18561"/>
                  <a:pt x="11523" y="18823"/>
                </a:cubicBezTo>
                <a:cubicBezTo>
                  <a:pt x="11296" y="19116"/>
                  <a:pt x="11236" y="20099"/>
                  <a:pt x="11434" y="20281"/>
                </a:cubicBezTo>
                <a:cubicBezTo>
                  <a:pt x="11499" y="20341"/>
                  <a:pt x="11891" y="20394"/>
                  <a:pt x="12296" y="20388"/>
                </a:cubicBezTo>
                <a:lnTo>
                  <a:pt x="13032" y="20373"/>
                </a:lnTo>
                <a:lnTo>
                  <a:pt x="13032" y="19038"/>
                </a:lnTo>
                <a:cubicBezTo>
                  <a:pt x="13032" y="17954"/>
                  <a:pt x="12998" y="17667"/>
                  <a:pt x="12848" y="17473"/>
                </a:cubicBezTo>
                <a:cubicBezTo>
                  <a:pt x="12713" y="17299"/>
                  <a:pt x="12440" y="17224"/>
                  <a:pt x="12176" y="17243"/>
                </a:cubicBezTo>
                <a:close/>
                <a:moveTo>
                  <a:pt x="7908" y="17351"/>
                </a:moveTo>
                <a:cubicBezTo>
                  <a:pt x="7171" y="17351"/>
                  <a:pt x="7038" y="17498"/>
                  <a:pt x="7211" y="18164"/>
                </a:cubicBezTo>
                <a:cubicBezTo>
                  <a:pt x="7307" y="18538"/>
                  <a:pt x="7298" y="18636"/>
                  <a:pt x="7179" y="18747"/>
                </a:cubicBezTo>
                <a:cubicBezTo>
                  <a:pt x="7037" y="18878"/>
                  <a:pt x="6978" y="19994"/>
                  <a:pt x="7097" y="20281"/>
                </a:cubicBezTo>
                <a:cubicBezTo>
                  <a:pt x="7129" y="20360"/>
                  <a:pt x="7515" y="20428"/>
                  <a:pt x="7953" y="20419"/>
                </a:cubicBezTo>
                <a:lnTo>
                  <a:pt x="8752" y="20388"/>
                </a:lnTo>
                <a:lnTo>
                  <a:pt x="8745" y="19222"/>
                </a:lnTo>
                <a:cubicBezTo>
                  <a:pt x="8743" y="17498"/>
                  <a:pt x="8684" y="17351"/>
                  <a:pt x="7908" y="17351"/>
                </a:cubicBezTo>
                <a:close/>
                <a:moveTo>
                  <a:pt x="21022" y="17504"/>
                </a:moveTo>
                <a:cubicBezTo>
                  <a:pt x="21071" y="17504"/>
                  <a:pt x="21121" y="17595"/>
                  <a:pt x="21213" y="17795"/>
                </a:cubicBezTo>
                <a:cubicBezTo>
                  <a:pt x="21420" y="18249"/>
                  <a:pt x="21452" y="18862"/>
                  <a:pt x="21308" y="19514"/>
                </a:cubicBezTo>
                <a:cubicBezTo>
                  <a:pt x="21171" y="20130"/>
                  <a:pt x="20966" y="20233"/>
                  <a:pt x="20794" y="19774"/>
                </a:cubicBezTo>
                <a:cubicBezTo>
                  <a:pt x="20586" y="19219"/>
                  <a:pt x="20603" y="18296"/>
                  <a:pt x="20832" y="17795"/>
                </a:cubicBezTo>
                <a:cubicBezTo>
                  <a:pt x="20924" y="17595"/>
                  <a:pt x="20973" y="17504"/>
                  <a:pt x="21022" y="17504"/>
                </a:cubicBezTo>
                <a:close/>
                <a:moveTo>
                  <a:pt x="1294" y="17550"/>
                </a:moveTo>
                <a:cubicBezTo>
                  <a:pt x="1330" y="17552"/>
                  <a:pt x="1363" y="17629"/>
                  <a:pt x="1415" y="17780"/>
                </a:cubicBezTo>
                <a:cubicBezTo>
                  <a:pt x="1480" y="17970"/>
                  <a:pt x="1512" y="18231"/>
                  <a:pt x="1478" y="18363"/>
                </a:cubicBezTo>
                <a:cubicBezTo>
                  <a:pt x="1398" y="18677"/>
                  <a:pt x="1167" y="18667"/>
                  <a:pt x="1085" y="18348"/>
                </a:cubicBezTo>
                <a:cubicBezTo>
                  <a:pt x="1049" y="18209"/>
                  <a:pt x="1085" y="17949"/>
                  <a:pt x="1161" y="17765"/>
                </a:cubicBezTo>
                <a:cubicBezTo>
                  <a:pt x="1221" y="17619"/>
                  <a:pt x="1258" y="17548"/>
                  <a:pt x="1294" y="17550"/>
                </a:cubicBezTo>
                <a:close/>
                <a:moveTo>
                  <a:pt x="17833" y="17795"/>
                </a:moveTo>
                <a:cubicBezTo>
                  <a:pt x="18217" y="17795"/>
                  <a:pt x="18383" y="18822"/>
                  <a:pt x="18118" y="19529"/>
                </a:cubicBezTo>
                <a:cubicBezTo>
                  <a:pt x="17792" y="20399"/>
                  <a:pt x="17464" y="19867"/>
                  <a:pt x="17515" y="18562"/>
                </a:cubicBezTo>
                <a:cubicBezTo>
                  <a:pt x="17542" y="17887"/>
                  <a:pt x="17582" y="17795"/>
                  <a:pt x="17833" y="17795"/>
                </a:cubicBezTo>
                <a:close/>
                <a:moveTo>
                  <a:pt x="5708" y="17980"/>
                </a:moveTo>
                <a:cubicBezTo>
                  <a:pt x="5780" y="17944"/>
                  <a:pt x="5862" y="17984"/>
                  <a:pt x="5936" y="18133"/>
                </a:cubicBezTo>
                <a:cubicBezTo>
                  <a:pt x="6115" y="18492"/>
                  <a:pt x="6133" y="19099"/>
                  <a:pt x="5974" y="19483"/>
                </a:cubicBezTo>
                <a:cubicBezTo>
                  <a:pt x="5822" y="19851"/>
                  <a:pt x="5657" y="19827"/>
                  <a:pt x="5518" y="19422"/>
                </a:cubicBezTo>
                <a:cubicBezTo>
                  <a:pt x="5329" y="18872"/>
                  <a:pt x="5490" y="18087"/>
                  <a:pt x="5708" y="17980"/>
                </a:cubicBezTo>
                <a:close/>
                <a:moveTo>
                  <a:pt x="10033" y="17980"/>
                </a:moveTo>
                <a:cubicBezTo>
                  <a:pt x="10160" y="17927"/>
                  <a:pt x="10300" y="18054"/>
                  <a:pt x="10400" y="18440"/>
                </a:cubicBezTo>
                <a:cubicBezTo>
                  <a:pt x="10476" y="18731"/>
                  <a:pt x="10476" y="18946"/>
                  <a:pt x="10400" y="19237"/>
                </a:cubicBezTo>
                <a:cubicBezTo>
                  <a:pt x="10246" y="19831"/>
                  <a:pt x="9922" y="19875"/>
                  <a:pt x="9798" y="19314"/>
                </a:cubicBezTo>
                <a:cubicBezTo>
                  <a:pt x="9650" y="18645"/>
                  <a:pt x="9820" y="18067"/>
                  <a:pt x="10033" y="17980"/>
                </a:cubicBezTo>
                <a:close/>
                <a:moveTo>
                  <a:pt x="12163" y="18915"/>
                </a:moveTo>
                <a:cubicBezTo>
                  <a:pt x="12216" y="18875"/>
                  <a:pt x="12268" y="18872"/>
                  <a:pt x="12316" y="18915"/>
                </a:cubicBezTo>
                <a:cubicBezTo>
                  <a:pt x="12402" y="18995"/>
                  <a:pt x="12460" y="19246"/>
                  <a:pt x="12442" y="19468"/>
                </a:cubicBezTo>
                <a:cubicBezTo>
                  <a:pt x="12406" y="19934"/>
                  <a:pt x="12035" y="20135"/>
                  <a:pt x="11935" y="19744"/>
                </a:cubicBezTo>
                <a:cubicBezTo>
                  <a:pt x="11863" y="19462"/>
                  <a:pt x="12007" y="19035"/>
                  <a:pt x="12163" y="18915"/>
                </a:cubicBezTo>
                <a:close/>
                <a:moveTo>
                  <a:pt x="7902" y="19099"/>
                </a:moveTo>
                <a:cubicBezTo>
                  <a:pt x="8056" y="19109"/>
                  <a:pt x="8187" y="19308"/>
                  <a:pt x="8130" y="19529"/>
                </a:cubicBezTo>
                <a:cubicBezTo>
                  <a:pt x="8098" y="19656"/>
                  <a:pt x="7994" y="19759"/>
                  <a:pt x="7896" y="19759"/>
                </a:cubicBezTo>
                <a:cubicBezTo>
                  <a:pt x="7661" y="19759"/>
                  <a:pt x="7553" y="19337"/>
                  <a:pt x="7743" y="19161"/>
                </a:cubicBezTo>
                <a:cubicBezTo>
                  <a:pt x="7792" y="19116"/>
                  <a:pt x="7851" y="19096"/>
                  <a:pt x="7902" y="19099"/>
                </a:cubicBezTo>
                <a:close/>
              </a:path>
            </a:pathLst>
          </a:cu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49"/>
                                        </p:tgtEl>
                                        <p:attrNameLst>
                                          <p:attrName>style.visibility</p:attrName>
                                        </p:attrNameLst>
                                      </p:cBhvr>
                                      <p:to>
                                        <p:strVal val="visible"/>
                                      </p:to>
                                    </p:set>
                                    <p:anim calcmode="lin" valueType="num">
                                      <p:cBhvr>
                                        <p:cTn id="7" dur="1000" fill="hold"/>
                                        <p:tgtEl>
                                          <p:spTgt spid="249"/>
                                        </p:tgtEl>
                                        <p:attrNameLst>
                                          <p:attrName>ppt_x</p:attrName>
                                        </p:attrNameLst>
                                      </p:cBhvr>
                                      <p:tavLst>
                                        <p:tav tm="0">
                                          <p:val>
                                            <p:strVal val="#ppt_x"/>
                                          </p:val>
                                        </p:tav>
                                        <p:tav tm="100000">
                                          <p:val>
                                            <p:strVal val="#ppt_x"/>
                                          </p:val>
                                        </p:tav>
                                      </p:tavLst>
                                    </p:anim>
                                    <p:anim calcmode="lin" valueType="num">
                                      <p:cBhvr>
                                        <p:cTn id="8" dur="1000" fill="hold"/>
                                        <p:tgtEl>
                                          <p:spTgt spid="249"/>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Class="entr" nodeType="afterEffect" presetSubtype="1" presetID="2" grpId="2" fill="hold">
                                  <p:stCondLst>
                                    <p:cond delay="0"/>
                                  </p:stCondLst>
                                  <p:iterate type="el" backwards="0">
                                    <p:tmAbs val="0"/>
                                  </p:iterate>
                                  <p:childTnLst>
                                    <p:set>
                                      <p:cBhvr>
                                        <p:cTn id="11" fill="hold"/>
                                        <p:tgtEl>
                                          <p:spTgt spid="248"/>
                                        </p:tgtEl>
                                        <p:attrNameLst>
                                          <p:attrName>style.visibility</p:attrName>
                                        </p:attrNameLst>
                                      </p:cBhvr>
                                      <p:to>
                                        <p:strVal val="visible"/>
                                      </p:to>
                                    </p:set>
                                    <p:anim calcmode="lin" valueType="num">
                                      <p:cBhvr>
                                        <p:cTn id="12" dur="1000" fill="hold"/>
                                        <p:tgtEl>
                                          <p:spTgt spid="248"/>
                                        </p:tgtEl>
                                        <p:attrNameLst>
                                          <p:attrName>ppt_x</p:attrName>
                                        </p:attrNameLst>
                                      </p:cBhvr>
                                      <p:tavLst>
                                        <p:tav tm="0">
                                          <p:val>
                                            <p:strVal val="#ppt_x"/>
                                          </p:val>
                                        </p:tav>
                                        <p:tav tm="100000">
                                          <p:val>
                                            <p:strVal val="#ppt_x"/>
                                          </p:val>
                                        </p:tav>
                                      </p:tavLst>
                                    </p:anim>
                                    <p:anim calcmode="lin" valueType="num">
                                      <p:cBhvr>
                                        <p:cTn id="13" dur="1000" fill="hold"/>
                                        <p:tgtEl>
                                          <p:spTgt spid="248"/>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Class="entr" nodeType="afterEffect" presetSubtype="1" presetID="2" grpId="3" fill="hold">
                                  <p:stCondLst>
                                    <p:cond delay="0"/>
                                  </p:stCondLst>
                                  <p:iterate type="el" backwards="0">
                                    <p:tmAbs val="0"/>
                                  </p:iterate>
                                  <p:childTnLst>
                                    <p:set>
                                      <p:cBhvr>
                                        <p:cTn id="16" fill="hold"/>
                                        <p:tgtEl>
                                          <p:spTgt spid="250"/>
                                        </p:tgtEl>
                                        <p:attrNameLst>
                                          <p:attrName>style.visibility</p:attrName>
                                        </p:attrNameLst>
                                      </p:cBhvr>
                                      <p:to>
                                        <p:strVal val="visible"/>
                                      </p:to>
                                    </p:set>
                                    <p:anim calcmode="lin" valueType="num">
                                      <p:cBhvr>
                                        <p:cTn id="17" dur="1000" fill="hold"/>
                                        <p:tgtEl>
                                          <p:spTgt spid="250"/>
                                        </p:tgtEl>
                                        <p:attrNameLst>
                                          <p:attrName>ppt_x</p:attrName>
                                        </p:attrNameLst>
                                      </p:cBhvr>
                                      <p:tavLst>
                                        <p:tav tm="0">
                                          <p:val>
                                            <p:strVal val="#ppt_x"/>
                                          </p:val>
                                        </p:tav>
                                        <p:tav tm="100000">
                                          <p:val>
                                            <p:strVal val="#ppt_x"/>
                                          </p:val>
                                        </p:tav>
                                      </p:tavLst>
                                    </p:anim>
                                    <p:anim calcmode="lin" valueType="num">
                                      <p:cBhvr>
                                        <p:cTn id="18" dur="1000" fill="hold"/>
                                        <p:tgtEl>
                                          <p:spTgt spid="250"/>
                                        </p:tgtEl>
                                        <p:attrNameLst>
                                          <p:attrName>ppt_y</p:attrName>
                                        </p:attrNameLst>
                                      </p:cBhvr>
                                      <p:tavLst>
                                        <p:tav tm="0">
                                          <p:val>
                                            <p:strVal val="0-#ppt_h/2"/>
                                          </p:val>
                                        </p:tav>
                                        <p:tav tm="100000">
                                          <p:val>
                                            <p:strVal val="#ppt_y"/>
                                          </p:val>
                                        </p:tav>
                                      </p:tavLst>
                                    </p:anim>
                                  </p:childTnLst>
                                </p:cTn>
                              </p:par>
                            </p:childTnLst>
                          </p:cTn>
                        </p:par>
                        <p:par>
                          <p:cTn id="19" fill="hold">
                            <p:stCondLst>
                              <p:cond delay="3000"/>
                            </p:stCondLst>
                            <p:childTnLst>
                              <p:par>
                                <p:cTn id="20" presetClass="entr" nodeType="afterEffect" presetSubtype="1" presetID="2" grpId="4" fill="hold">
                                  <p:stCondLst>
                                    <p:cond delay="0"/>
                                  </p:stCondLst>
                                  <p:iterate type="el" backwards="0">
                                    <p:tmAbs val="0"/>
                                  </p:iterate>
                                  <p:childTnLst>
                                    <p:set>
                                      <p:cBhvr>
                                        <p:cTn id="21" fill="hold"/>
                                        <p:tgtEl>
                                          <p:spTgt spid="251"/>
                                        </p:tgtEl>
                                        <p:attrNameLst>
                                          <p:attrName>style.visibility</p:attrName>
                                        </p:attrNameLst>
                                      </p:cBhvr>
                                      <p:to>
                                        <p:strVal val="visible"/>
                                      </p:to>
                                    </p:set>
                                    <p:anim calcmode="lin" valueType="num">
                                      <p:cBhvr>
                                        <p:cTn id="22" dur="1000" fill="hold"/>
                                        <p:tgtEl>
                                          <p:spTgt spid="251"/>
                                        </p:tgtEl>
                                        <p:attrNameLst>
                                          <p:attrName>ppt_x</p:attrName>
                                        </p:attrNameLst>
                                      </p:cBhvr>
                                      <p:tavLst>
                                        <p:tav tm="0">
                                          <p:val>
                                            <p:strVal val="#ppt_x"/>
                                          </p:val>
                                        </p:tav>
                                        <p:tav tm="100000">
                                          <p:val>
                                            <p:strVal val="#ppt_x"/>
                                          </p:val>
                                        </p:tav>
                                      </p:tavLst>
                                    </p:anim>
                                    <p:anim calcmode="lin" valueType="num">
                                      <p:cBhvr>
                                        <p:cTn id="23" dur="1000" fill="hold"/>
                                        <p:tgtEl>
                                          <p:spTgt spid="251"/>
                                        </p:tgtEl>
                                        <p:attrNameLst>
                                          <p:attrName>ppt_y</p:attrName>
                                        </p:attrNameLst>
                                      </p:cBhvr>
                                      <p:tavLst>
                                        <p:tav tm="0">
                                          <p:val>
                                            <p:strVal val="0-#ppt_h/2"/>
                                          </p:val>
                                        </p:tav>
                                        <p:tav tm="100000">
                                          <p:val>
                                            <p:strVal val="#ppt_y"/>
                                          </p:val>
                                        </p:tav>
                                      </p:tavLst>
                                    </p:anim>
                                  </p:childTnLst>
                                </p:cTn>
                              </p:par>
                            </p:childTnLst>
                          </p:cTn>
                        </p:par>
                        <p:par>
                          <p:cTn id="24" fill="hold">
                            <p:stCondLst>
                              <p:cond delay="0"/>
                            </p:stCondLst>
                            <p:childTnLst>
                              <p:par>
                                <p:cTn id="25" presetClass="path" nodeType="afterEffect" presetSubtype="0" presetID="-1" grpId="5" accel="50000" decel="50000" fill="hold">
                                  <p:stCondLst>
                                    <p:cond delay="0"/>
                                  </p:stCondLst>
                                  <p:childTnLst>
                                    <p:animMotion path="M 0.000000 0.000000 L 0.307346 0.129717" origin="layout" pathEditMode="relative">
                                      <p:cBhvr>
                                        <p:cTn id="26" dur="1000" fill="hold"/>
                                        <p:tgtEl>
                                          <p:spTgt spid="249"/>
                                        </p:tgtEl>
                                        <p:attrNameLst>
                                          <p:attrName>ppt_x</p:attrName>
                                          <p:attrName>ppt_y</p:attrName>
                                        </p:attrNameLst>
                                      </p:cBhvr>
                                    </p:animMotion>
                                  </p:childTnLst>
                                </p:cTn>
                              </p:par>
                            </p:childTnLst>
                          </p:cTn>
                        </p:par>
                        <p:par>
                          <p:cTn id="27" fill="hold">
                            <p:stCondLst>
                              <p:cond delay="0"/>
                            </p:stCondLst>
                            <p:childTnLst>
                              <p:par>
                                <p:cTn id="28" presetClass="path" nodeType="afterEffect" presetSubtype="0" presetID="-1" grpId="6" accel="50000" decel="50000" fill="hold">
                                  <p:stCondLst>
                                    <p:cond delay="0"/>
                                  </p:stCondLst>
                                  <p:childTnLst>
                                    <p:animMotion path="M 0.000000 0.000000 L 0.363614 0.012074" origin="layout" pathEditMode="relative">
                                      <p:cBhvr>
                                        <p:cTn id="29" dur="1000" fill="hold"/>
                                        <p:tgtEl>
                                          <p:spTgt spid="250"/>
                                        </p:tgtEl>
                                        <p:attrNameLst>
                                          <p:attrName>ppt_x</p:attrName>
                                          <p:attrName>ppt_y</p:attrName>
                                        </p:attrNameLst>
                                      </p:cBhvr>
                                    </p:animMotion>
                                  </p:childTnLst>
                                </p:cTn>
                              </p:par>
                            </p:childTnLst>
                          </p:cTn>
                        </p:par>
                        <p:par>
                          <p:cTn id="30" fill="hold">
                            <p:stCondLst>
                              <p:cond delay="0"/>
                            </p:stCondLst>
                            <p:childTnLst>
                              <p:par>
                                <p:cTn id="31" presetClass="path" nodeType="afterEffect" presetSubtype="0" presetID="-1" grpId="7" accel="50000" decel="50000" fill="hold">
                                  <p:stCondLst>
                                    <p:cond delay="0"/>
                                  </p:stCondLst>
                                  <p:childTnLst>
                                    <p:animMotion path="M 0.000000 0.000000 L 0.107275 0.264512" origin="layout" pathEditMode="relative">
                                      <p:cBhvr>
                                        <p:cTn id="32" dur="1000" fill="hold"/>
                                        <p:tgtEl>
                                          <p:spTgt spid="251"/>
                                        </p:tgtEl>
                                        <p:attrNameLst>
                                          <p:attrName>ppt_x</p:attrName>
                                          <p:attrName>ppt_y</p:attrName>
                                        </p:attrNameLst>
                                      </p:cBhvr>
                                    </p:animMotion>
                                  </p:childTnLst>
                                </p:cTn>
                              </p:par>
                            </p:childTnLst>
                          </p:cTn>
                        </p:par>
                        <p:par>
                          <p:cTn id="33" fill="hold">
                            <p:stCondLst>
                              <p:cond delay="1000"/>
                            </p:stCondLst>
                            <p:childTnLst>
                              <p:par>
                                <p:cTn id="34" presetClass="entr" nodeType="afterEffect" presetSubtype="1" presetID="2" grpId="8" fill="hold">
                                  <p:stCondLst>
                                    <p:cond delay="0"/>
                                  </p:stCondLst>
                                  <p:iterate type="el" backwards="0">
                                    <p:tmAbs val="0"/>
                                  </p:iterate>
                                  <p:childTnLst>
                                    <p:set>
                                      <p:cBhvr>
                                        <p:cTn id="35" fill="hold"/>
                                        <p:tgtEl>
                                          <p:spTgt spid="252"/>
                                        </p:tgtEl>
                                        <p:attrNameLst>
                                          <p:attrName>style.visibility</p:attrName>
                                        </p:attrNameLst>
                                      </p:cBhvr>
                                      <p:to>
                                        <p:strVal val="visible"/>
                                      </p:to>
                                    </p:set>
                                    <p:anim calcmode="lin" valueType="num">
                                      <p:cBhvr>
                                        <p:cTn id="36" dur="1500" fill="hold"/>
                                        <p:tgtEl>
                                          <p:spTgt spid="252"/>
                                        </p:tgtEl>
                                        <p:attrNameLst>
                                          <p:attrName>ppt_x</p:attrName>
                                        </p:attrNameLst>
                                      </p:cBhvr>
                                      <p:tavLst>
                                        <p:tav tm="0">
                                          <p:val>
                                            <p:strVal val="#ppt_x"/>
                                          </p:val>
                                        </p:tav>
                                        <p:tav tm="100000">
                                          <p:val>
                                            <p:strVal val="#ppt_x"/>
                                          </p:val>
                                        </p:tav>
                                      </p:tavLst>
                                    </p:anim>
                                    <p:anim calcmode="lin" valueType="num">
                                      <p:cBhvr>
                                        <p:cTn id="37" dur="1500" fill="hold"/>
                                        <p:tgtEl>
                                          <p:spTgt spid="252"/>
                                        </p:tgtEl>
                                        <p:attrNameLst>
                                          <p:attrName>ppt_y</p:attrName>
                                        </p:attrNameLst>
                                      </p:cBhvr>
                                      <p:tavLst>
                                        <p:tav tm="0">
                                          <p:val>
                                            <p:strVal val="0-#ppt_h/2"/>
                                          </p:val>
                                        </p:tav>
                                        <p:tav tm="100000">
                                          <p:val>
                                            <p:strVal val="#ppt_y"/>
                                          </p:val>
                                        </p:tav>
                                      </p:tavLst>
                                    </p:anim>
                                  </p:childTnLst>
                                </p:cTn>
                              </p:par>
                            </p:childTnLst>
                          </p:cTn>
                        </p:par>
                        <p:par>
                          <p:cTn id="38" fill="hold">
                            <p:stCondLst>
                              <p:cond delay="2500"/>
                            </p:stCondLst>
                            <p:childTnLst>
                              <p:par>
                                <p:cTn id="39" presetClass="entr" nodeType="afterEffect" presetSubtype="1" presetID="2" grpId="9" fill="hold">
                                  <p:stCondLst>
                                    <p:cond delay="0"/>
                                  </p:stCondLst>
                                  <p:iterate type="el" backwards="0">
                                    <p:tmAbs val="0"/>
                                  </p:iterate>
                                  <p:childTnLst>
                                    <p:set>
                                      <p:cBhvr>
                                        <p:cTn id="40" fill="hold"/>
                                        <p:tgtEl>
                                          <p:spTgt spid="253"/>
                                        </p:tgtEl>
                                        <p:attrNameLst>
                                          <p:attrName>style.visibility</p:attrName>
                                        </p:attrNameLst>
                                      </p:cBhvr>
                                      <p:to>
                                        <p:strVal val="visible"/>
                                      </p:to>
                                    </p:set>
                                    <p:anim calcmode="lin" valueType="num">
                                      <p:cBhvr>
                                        <p:cTn id="41" dur="1500" fill="hold"/>
                                        <p:tgtEl>
                                          <p:spTgt spid="253"/>
                                        </p:tgtEl>
                                        <p:attrNameLst>
                                          <p:attrName>ppt_x</p:attrName>
                                        </p:attrNameLst>
                                      </p:cBhvr>
                                      <p:tavLst>
                                        <p:tav tm="0">
                                          <p:val>
                                            <p:strVal val="#ppt_x"/>
                                          </p:val>
                                        </p:tav>
                                        <p:tav tm="100000">
                                          <p:val>
                                            <p:strVal val="#ppt_x"/>
                                          </p:val>
                                        </p:tav>
                                      </p:tavLst>
                                    </p:anim>
                                    <p:anim calcmode="lin" valueType="num">
                                      <p:cBhvr>
                                        <p:cTn id="42" dur="1500" fill="hold"/>
                                        <p:tgtEl>
                                          <p:spTgt spid="253"/>
                                        </p:tgtEl>
                                        <p:attrNameLst>
                                          <p:attrName>ppt_y</p:attrName>
                                        </p:attrNameLst>
                                      </p:cBhvr>
                                      <p:tavLst>
                                        <p:tav tm="0">
                                          <p:val>
                                            <p:strVal val="0-#ppt_h/2"/>
                                          </p:val>
                                        </p:tav>
                                        <p:tav tm="100000">
                                          <p:val>
                                            <p:strVal val="#ppt_y"/>
                                          </p:val>
                                        </p:tav>
                                      </p:tavLst>
                                    </p:anim>
                                  </p:childTnLst>
                                </p:cTn>
                              </p:par>
                            </p:childTnLst>
                          </p:cTn>
                        </p:par>
                        <p:par>
                          <p:cTn id="43" fill="hold">
                            <p:stCondLst>
                              <p:cond delay="4000"/>
                            </p:stCondLst>
                            <p:childTnLst>
                              <p:par>
                                <p:cTn id="44" presetClass="entr" nodeType="afterEffect" presetSubtype="1" presetID="2" grpId="10" fill="hold">
                                  <p:stCondLst>
                                    <p:cond delay="0"/>
                                  </p:stCondLst>
                                  <p:iterate type="el" backwards="0">
                                    <p:tmAbs val="0"/>
                                  </p:iterate>
                                  <p:childTnLst>
                                    <p:set>
                                      <p:cBhvr>
                                        <p:cTn id="45" fill="hold"/>
                                        <p:tgtEl>
                                          <p:spTgt spid="254"/>
                                        </p:tgtEl>
                                        <p:attrNameLst>
                                          <p:attrName>style.visibility</p:attrName>
                                        </p:attrNameLst>
                                      </p:cBhvr>
                                      <p:to>
                                        <p:strVal val="visible"/>
                                      </p:to>
                                    </p:set>
                                    <p:anim calcmode="lin" valueType="num">
                                      <p:cBhvr>
                                        <p:cTn id="46" dur="1500" fill="hold"/>
                                        <p:tgtEl>
                                          <p:spTgt spid="254"/>
                                        </p:tgtEl>
                                        <p:attrNameLst>
                                          <p:attrName>ppt_x</p:attrName>
                                        </p:attrNameLst>
                                      </p:cBhvr>
                                      <p:tavLst>
                                        <p:tav tm="0">
                                          <p:val>
                                            <p:strVal val="#ppt_x"/>
                                          </p:val>
                                        </p:tav>
                                        <p:tav tm="100000">
                                          <p:val>
                                            <p:strVal val="#ppt_x"/>
                                          </p:val>
                                        </p:tav>
                                      </p:tavLst>
                                    </p:anim>
                                    <p:anim calcmode="lin" valueType="num">
                                      <p:cBhvr>
                                        <p:cTn id="47" dur="1500" fill="hold"/>
                                        <p:tgtEl>
                                          <p:spTgt spid="254"/>
                                        </p:tgtEl>
                                        <p:attrNameLst>
                                          <p:attrName>ppt_y</p:attrName>
                                        </p:attrNameLst>
                                      </p:cBhvr>
                                      <p:tavLst>
                                        <p:tav tm="0">
                                          <p:val>
                                            <p:strVal val="0-#ppt_h/2"/>
                                          </p:val>
                                        </p:tav>
                                        <p:tav tm="100000">
                                          <p:val>
                                            <p:strVal val="#ppt_y"/>
                                          </p:val>
                                        </p:tav>
                                      </p:tavLst>
                                    </p:anim>
                                  </p:childTnLst>
                                </p:cTn>
                              </p:par>
                            </p:childTnLst>
                          </p:cTn>
                        </p:par>
                        <p:par>
                          <p:cTn id="48" fill="hold">
                            <p:stCondLst>
                              <p:cond delay="0"/>
                            </p:stCondLst>
                            <p:childTnLst>
                              <p:par>
                                <p:cTn id="49" presetClass="path" nodeType="afterEffect" presetSubtype="0" presetID="-1" grpId="11" accel="50000" decel="50000" fill="hold">
                                  <p:stCondLst>
                                    <p:cond delay="0"/>
                                  </p:stCondLst>
                                  <p:childTnLst>
                                    <p:animMotion path="M 0.000000 0.000000 L 0.267242 0.122188" origin="layout" pathEditMode="relative">
                                      <p:cBhvr>
                                        <p:cTn id="50" dur="1000" fill="hold"/>
                                        <p:tgtEl>
                                          <p:spTgt spid="254"/>
                                        </p:tgtEl>
                                        <p:attrNameLst>
                                          <p:attrName>ppt_x</p:attrName>
                                          <p:attrName>ppt_y</p:attrName>
                                        </p:attrNameLst>
                                      </p:cBhvr>
                                    </p:animMotion>
                                  </p:childTnLst>
                                </p:cTn>
                              </p:par>
                            </p:childTnLst>
                          </p:cTn>
                        </p:par>
                        <p:par>
                          <p:cTn id="51" fill="hold">
                            <p:stCondLst>
                              <p:cond delay="0"/>
                            </p:stCondLst>
                            <p:childTnLst>
                              <p:par>
                                <p:cTn id="52" presetClass="path" nodeType="withEffect" presetSubtype="0" presetID="-1" grpId="12" accel="50000" decel="50000" fill="hold">
                                  <p:stCondLst>
                                    <p:cond delay="0"/>
                                  </p:stCondLst>
                                  <p:childTnLst>
                                    <p:animMotion path="M 0.000000 0.000000 L 0.405823 0.025918" origin="layout" pathEditMode="relative">
                                      <p:cBhvr>
                                        <p:cTn id="53" dur="1000" fill="hold"/>
                                        <p:tgtEl>
                                          <p:spTgt spid="253"/>
                                        </p:tgtEl>
                                        <p:attrNameLst>
                                          <p:attrName>ppt_x</p:attrName>
                                          <p:attrName>ppt_y</p:attrName>
                                        </p:attrNameLst>
                                      </p:cBhvr>
                                    </p:animMotion>
                                  </p:childTnLst>
                                </p:cTn>
                              </p:par>
                            </p:childTnLst>
                          </p:cTn>
                        </p:par>
                        <p:par>
                          <p:cTn id="54" fill="hold">
                            <p:stCondLst>
                              <p:cond delay="1000"/>
                            </p:stCondLst>
                            <p:childTnLst>
                              <p:par>
                                <p:cTn id="55" presetClass="entr" nodeType="afterEffect" presetSubtype="1" presetID="2" grpId="13" fill="hold">
                                  <p:stCondLst>
                                    <p:cond delay="0"/>
                                  </p:stCondLst>
                                  <p:iterate type="el" backwards="0">
                                    <p:tmAbs val="0"/>
                                  </p:iterate>
                                  <p:childTnLst>
                                    <p:set>
                                      <p:cBhvr>
                                        <p:cTn id="56" fill="hold"/>
                                        <p:tgtEl>
                                          <p:spTgt spid="255"/>
                                        </p:tgtEl>
                                        <p:attrNameLst>
                                          <p:attrName>style.visibility</p:attrName>
                                        </p:attrNameLst>
                                      </p:cBhvr>
                                      <p:to>
                                        <p:strVal val="visible"/>
                                      </p:to>
                                    </p:set>
                                    <p:anim calcmode="lin" valueType="num">
                                      <p:cBhvr>
                                        <p:cTn id="57" dur="1500" fill="hold"/>
                                        <p:tgtEl>
                                          <p:spTgt spid="255"/>
                                        </p:tgtEl>
                                        <p:attrNameLst>
                                          <p:attrName>ppt_x</p:attrName>
                                        </p:attrNameLst>
                                      </p:cBhvr>
                                      <p:tavLst>
                                        <p:tav tm="0">
                                          <p:val>
                                            <p:strVal val="#ppt_x"/>
                                          </p:val>
                                        </p:tav>
                                        <p:tav tm="100000">
                                          <p:val>
                                            <p:strVal val="#ppt_x"/>
                                          </p:val>
                                        </p:tav>
                                      </p:tavLst>
                                    </p:anim>
                                    <p:anim calcmode="lin" valueType="num">
                                      <p:cBhvr>
                                        <p:cTn id="58" dur="1500" fill="hold"/>
                                        <p:tgtEl>
                                          <p:spTgt spid="255"/>
                                        </p:tgtEl>
                                        <p:attrNameLst>
                                          <p:attrName>ppt_y</p:attrName>
                                        </p:attrNameLst>
                                      </p:cBhvr>
                                      <p:tavLst>
                                        <p:tav tm="0">
                                          <p:val>
                                            <p:strVal val="0-#ppt_h/2"/>
                                          </p:val>
                                        </p:tav>
                                        <p:tav tm="100000">
                                          <p:val>
                                            <p:strVal val="#ppt_y"/>
                                          </p:val>
                                        </p:tav>
                                      </p:tavLst>
                                    </p:anim>
                                  </p:childTnLst>
                                </p:cTn>
                              </p:par>
                            </p:childTnLst>
                          </p:cTn>
                        </p:par>
                        <p:par>
                          <p:cTn id="59" fill="hold">
                            <p:stCondLst>
                              <p:cond delay="2500"/>
                            </p:stCondLst>
                            <p:childTnLst>
                              <p:par>
                                <p:cTn id="60" presetClass="entr" nodeType="afterEffect" presetSubtype="1" presetID="2" grpId="14" fill="hold">
                                  <p:stCondLst>
                                    <p:cond delay="0"/>
                                  </p:stCondLst>
                                  <p:iterate type="el" backwards="0">
                                    <p:tmAbs val="0"/>
                                  </p:iterate>
                                  <p:childTnLst>
                                    <p:set>
                                      <p:cBhvr>
                                        <p:cTn id="61" fill="hold"/>
                                        <p:tgtEl>
                                          <p:spTgt spid="258"/>
                                        </p:tgtEl>
                                        <p:attrNameLst>
                                          <p:attrName>style.visibility</p:attrName>
                                        </p:attrNameLst>
                                      </p:cBhvr>
                                      <p:to>
                                        <p:strVal val="visible"/>
                                      </p:to>
                                    </p:set>
                                    <p:anim calcmode="lin" valueType="num">
                                      <p:cBhvr>
                                        <p:cTn id="62" dur="1500" fill="hold"/>
                                        <p:tgtEl>
                                          <p:spTgt spid="258"/>
                                        </p:tgtEl>
                                        <p:attrNameLst>
                                          <p:attrName>ppt_x</p:attrName>
                                        </p:attrNameLst>
                                      </p:cBhvr>
                                      <p:tavLst>
                                        <p:tav tm="0">
                                          <p:val>
                                            <p:strVal val="#ppt_x"/>
                                          </p:val>
                                        </p:tav>
                                        <p:tav tm="100000">
                                          <p:val>
                                            <p:strVal val="#ppt_x"/>
                                          </p:val>
                                        </p:tav>
                                      </p:tavLst>
                                    </p:anim>
                                    <p:anim calcmode="lin" valueType="num">
                                      <p:cBhvr>
                                        <p:cTn id="63" dur="1500" fill="hold"/>
                                        <p:tgtEl>
                                          <p:spTgt spid="258"/>
                                        </p:tgtEl>
                                        <p:attrNameLst>
                                          <p:attrName>ppt_y</p:attrName>
                                        </p:attrNameLst>
                                      </p:cBhvr>
                                      <p:tavLst>
                                        <p:tav tm="0">
                                          <p:val>
                                            <p:strVal val="0-#ppt_h/2"/>
                                          </p:val>
                                        </p:tav>
                                        <p:tav tm="100000">
                                          <p:val>
                                            <p:strVal val="#ppt_y"/>
                                          </p:val>
                                        </p:tav>
                                      </p:tavLst>
                                    </p:anim>
                                  </p:childTnLst>
                                </p:cTn>
                              </p:par>
                            </p:childTnLst>
                          </p:cTn>
                        </p:par>
                        <p:par>
                          <p:cTn id="64" fill="hold">
                            <p:stCondLst>
                              <p:cond delay="4000"/>
                            </p:stCondLst>
                            <p:childTnLst>
                              <p:par>
                                <p:cTn id="65" presetClass="entr" nodeType="afterEffect" presetSubtype="1" presetID="2" grpId="15" fill="hold">
                                  <p:stCondLst>
                                    <p:cond delay="0"/>
                                  </p:stCondLst>
                                  <p:iterate type="el" backwards="0">
                                    <p:tmAbs val="0"/>
                                  </p:iterate>
                                  <p:childTnLst>
                                    <p:set>
                                      <p:cBhvr>
                                        <p:cTn id="66" fill="hold"/>
                                        <p:tgtEl>
                                          <p:spTgt spid="256"/>
                                        </p:tgtEl>
                                        <p:attrNameLst>
                                          <p:attrName>style.visibility</p:attrName>
                                        </p:attrNameLst>
                                      </p:cBhvr>
                                      <p:to>
                                        <p:strVal val="visible"/>
                                      </p:to>
                                    </p:set>
                                    <p:anim calcmode="lin" valueType="num">
                                      <p:cBhvr>
                                        <p:cTn id="67" dur="1500" fill="hold"/>
                                        <p:tgtEl>
                                          <p:spTgt spid="256"/>
                                        </p:tgtEl>
                                        <p:attrNameLst>
                                          <p:attrName>ppt_x</p:attrName>
                                        </p:attrNameLst>
                                      </p:cBhvr>
                                      <p:tavLst>
                                        <p:tav tm="0">
                                          <p:val>
                                            <p:strVal val="#ppt_x"/>
                                          </p:val>
                                        </p:tav>
                                        <p:tav tm="100000">
                                          <p:val>
                                            <p:strVal val="#ppt_x"/>
                                          </p:val>
                                        </p:tav>
                                      </p:tavLst>
                                    </p:anim>
                                    <p:anim calcmode="lin" valueType="num">
                                      <p:cBhvr>
                                        <p:cTn id="68" dur="1500" fill="hold"/>
                                        <p:tgtEl>
                                          <p:spTgt spid="256"/>
                                        </p:tgtEl>
                                        <p:attrNameLst>
                                          <p:attrName>ppt_y</p:attrName>
                                        </p:attrNameLst>
                                      </p:cBhvr>
                                      <p:tavLst>
                                        <p:tav tm="0">
                                          <p:val>
                                            <p:strVal val="0-#ppt_h/2"/>
                                          </p:val>
                                        </p:tav>
                                        <p:tav tm="100000">
                                          <p:val>
                                            <p:strVal val="#ppt_y"/>
                                          </p:val>
                                        </p:tav>
                                      </p:tavLst>
                                    </p:anim>
                                  </p:childTnLst>
                                </p:cTn>
                              </p:par>
                            </p:childTnLst>
                          </p:cTn>
                        </p:par>
                        <p:par>
                          <p:cTn id="69" fill="hold">
                            <p:stCondLst>
                              <p:cond delay="5500"/>
                            </p:stCondLst>
                            <p:childTnLst>
                              <p:par>
                                <p:cTn id="70" presetClass="entr" nodeType="afterEffect" presetSubtype="1" presetID="2" grpId="16" fill="hold">
                                  <p:stCondLst>
                                    <p:cond delay="0"/>
                                  </p:stCondLst>
                                  <p:iterate type="el" backwards="0">
                                    <p:tmAbs val="0"/>
                                  </p:iterate>
                                  <p:childTnLst>
                                    <p:set>
                                      <p:cBhvr>
                                        <p:cTn id="71" fill="hold"/>
                                        <p:tgtEl>
                                          <p:spTgt spid="257"/>
                                        </p:tgtEl>
                                        <p:attrNameLst>
                                          <p:attrName>style.visibility</p:attrName>
                                        </p:attrNameLst>
                                      </p:cBhvr>
                                      <p:to>
                                        <p:strVal val="visible"/>
                                      </p:to>
                                    </p:set>
                                    <p:anim calcmode="lin" valueType="num">
                                      <p:cBhvr>
                                        <p:cTn id="72" dur="1500" fill="hold"/>
                                        <p:tgtEl>
                                          <p:spTgt spid="257"/>
                                        </p:tgtEl>
                                        <p:attrNameLst>
                                          <p:attrName>ppt_x</p:attrName>
                                        </p:attrNameLst>
                                      </p:cBhvr>
                                      <p:tavLst>
                                        <p:tav tm="0">
                                          <p:val>
                                            <p:strVal val="#ppt_x"/>
                                          </p:val>
                                        </p:tav>
                                        <p:tav tm="100000">
                                          <p:val>
                                            <p:strVal val="#ppt_x"/>
                                          </p:val>
                                        </p:tav>
                                      </p:tavLst>
                                    </p:anim>
                                    <p:anim calcmode="lin" valueType="num">
                                      <p:cBhvr>
                                        <p:cTn id="73" dur="1500" fill="hold"/>
                                        <p:tgtEl>
                                          <p:spTgt spid="257"/>
                                        </p:tgtEl>
                                        <p:attrNameLst>
                                          <p:attrName>ppt_y</p:attrName>
                                        </p:attrNameLst>
                                      </p:cBhvr>
                                      <p:tavLst>
                                        <p:tav tm="0">
                                          <p:val>
                                            <p:strVal val="0-#ppt_h/2"/>
                                          </p:val>
                                        </p:tav>
                                        <p:tav tm="100000">
                                          <p:val>
                                            <p:strVal val="#ppt_y"/>
                                          </p:val>
                                        </p:tav>
                                      </p:tavLst>
                                    </p:anim>
                                  </p:childTnLst>
                                </p:cTn>
                              </p:par>
                            </p:childTnLst>
                          </p:cTn>
                        </p:par>
                        <p:par>
                          <p:cTn id="74" fill="hold">
                            <p:stCondLst>
                              <p:cond delay="0"/>
                            </p:stCondLst>
                            <p:childTnLst>
                              <p:par>
                                <p:cTn id="75" presetClass="path" nodeType="afterEffect" presetSubtype="0" presetID="-1" grpId="17" accel="50000" decel="50000" fill="hold">
                                  <p:stCondLst>
                                    <p:cond delay="0"/>
                                  </p:stCondLst>
                                  <p:childTnLst>
                                    <p:animMotion path="M 0.000000 0.000000 L -0.606291 -0.017437" origin="layout" pathEditMode="relative">
                                      <p:cBhvr>
                                        <p:cTn id="76" dur="1000" fill="hold"/>
                                        <p:tgtEl>
                                          <p:spTgt spid="255"/>
                                        </p:tgtEl>
                                        <p:attrNameLst>
                                          <p:attrName>ppt_x</p:attrName>
                                          <p:attrName>ppt_y</p:attrName>
                                        </p:attrNameLst>
                                      </p:cBhvr>
                                    </p:animMotion>
                                  </p:childTnLst>
                                </p:cTn>
                              </p:par>
                            </p:childTnLst>
                          </p:cTn>
                        </p:par>
                        <p:par>
                          <p:cTn id="77" fill="hold">
                            <p:stCondLst>
                              <p:cond delay="0"/>
                            </p:stCondLst>
                            <p:childTnLst>
                              <p:par>
                                <p:cTn id="78" presetClass="path" nodeType="withEffect" presetSubtype="0" presetID="-1" grpId="18" accel="50000" decel="50000" fill="hold">
                                  <p:stCondLst>
                                    <p:cond delay="0"/>
                                  </p:stCondLst>
                                  <p:childTnLst>
                                    <p:animMotion path="M 0.000000 0.000000 L -0.127066 -0.149139" origin="layout" pathEditMode="relative">
                                      <p:cBhvr>
                                        <p:cTn id="79" dur="1000" fill="hold"/>
                                        <p:tgtEl>
                                          <p:spTgt spid="258"/>
                                        </p:tgtEl>
                                        <p:attrNameLst>
                                          <p:attrName>ppt_x</p:attrName>
                                          <p:attrName>ppt_y</p:attrName>
                                        </p:attrNameLst>
                                      </p:cBhvr>
                                    </p:animMotion>
                                  </p:childTnLst>
                                </p:cTn>
                              </p:par>
                            </p:childTnLst>
                          </p:cTn>
                        </p:par>
                        <p:par>
                          <p:cTn id="80" fill="hold">
                            <p:stCondLst>
                              <p:cond delay="0"/>
                            </p:stCondLst>
                            <p:childTnLst>
                              <p:par>
                                <p:cTn id="81" presetClass="path" nodeType="withEffect" presetSubtype="0" presetID="-1" grpId="19" accel="50000" decel="50000" fill="hold">
                                  <p:stCondLst>
                                    <p:cond delay="0"/>
                                  </p:stCondLst>
                                  <p:childTnLst>
                                    <p:animMotion path="M 0.000000 0.000000 L -0.113236 0.016386" origin="layout" pathEditMode="relative">
                                      <p:cBhvr>
                                        <p:cTn id="82" dur="1000" fill="hold"/>
                                        <p:tgtEl>
                                          <p:spTgt spid="257"/>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7" grpId="16"/>
      <p:bldP build="whole" bldLvl="1" animBg="1" rev="0" advAuto="0" spid="250" grpId="3"/>
      <p:bldP build="whole" bldLvl="1" animBg="1" rev="0" advAuto="0" spid="251" grpId="4"/>
      <p:bldP build="whole" bldLvl="1" animBg="1" rev="0" advAuto="0" spid="248" grpId="2"/>
      <p:bldP build="whole" bldLvl="1" animBg="1" rev="0" advAuto="0" spid="254" grpId="10"/>
      <p:bldP build="whole" bldLvl="1" animBg="1" rev="0" advAuto="0" spid="255" grpId="13"/>
      <p:bldP build="whole" bldLvl="1" animBg="1" rev="0" advAuto="0" spid="252" grpId="8"/>
      <p:bldP build="whole" bldLvl="1" animBg="1" rev="0" advAuto="0" spid="253" grpId="9"/>
      <p:bldP build="whole" bldLvl="1" animBg="1" rev="0" advAuto="0" spid="258" grpId="14"/>
      <p:bldP build="whole" bldLvl="1" animBg="1" rev="0" advAuto="0" spid="256" grpId="15"/>
      <p:bldP build="whole" bldLvl="1" animBg="1" rev="0" advAuto="0" spid="249" grpId="1"/>
    </p:bldLst>
  </p:timing>
</p:sld>
</file>

<file path=ppt/theme/theme1.xml><?xml version="1.0" encoding="utf-8"?>
<a:theme xmlns:a="http://schemas.openxmlformats.org/drawingml/2006/main" xmlns:r="http://schemas.openxmlformats.org/officeDocument/2006/relationships" name="Gradient">
  <a:themeElements>
    <a:clrScheme name="Gradient">
      <a:dk1>
        <a:srgbClr val="FF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Light"/>
        <a:ea typeface="Helvetica Light"/>
        <a:cs typeface="Helvetica Light"/>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outerShdw sx="100000" sy="100000" kx="0" ky="0" algn="b" rotWithShape="0" blurRad="25400" dist="23998" dir="270000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Gradient">
  <a:themeElements>
    <a:clrScheme name="Gradient">
      <a:dk1>
        <a:srgbClr val="00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Light"/>
        <a:ea typeface="Helvetica Light"/>
        <a:cs typeface="Helvetica Light"/>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outerShdw sx="100000" sy="100000" kx="0" ky="0" algn="b" rotWithShape="0" blurRad="25400" dist="23998" dir="270000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