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7" r:id="rId3"/>
    <p:sldId id="278" r:id="rId4"/>
    <p:sldId id="258" r:id="rId5"/>
    <p:sldId id="279" r:id="rId6"/>
    <p:sldId id="280" r:id="rId7"/>
    <p:sldId id="281" r:id="rId8"/>
    <p:sldId id="262" r:id="rId9"/>
    <p:sldId id="282" r:id="rId10"/>
    <p:sldId id="283" r:id="rId11"/>
    <p:sldId id="288" r:id="rId12"/>
    <p:sldId id="286" r:id="rId13"/>
    <p:sldId id="289" r:id="rId14"/>
    <p:sldId id="291" r:id="rId15"/>
    <p:sldId id="284" r:id="rId16"/>
    <p:sldId id="292" r:id="rId17"/>
    <p:sldId id="285" r:id="rId18"/>
    <p:sldId id="263" r:id="rId19"/>
    <p:sldId id="264" r:id="rId20"/>
    <p:sldId id="265" r:id="rId21"/>
    <p:sldId id="260" r:id="rId22"/>
    <p:sldId id="261" r:id="rId23"/>
    <p:sldId id="297" r:id="rId24"/>
    <p:sldId id="270" r:id="rId25"/>
    <p:sldId id="271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36" r:id="rId40"/>
    <p:sldId id="322" r:id="rId41"/>
    <p:sldId id="274" r:id="rId42"/>
    <p:sldId id="326" r:id="rId43"/>
    <p:sldId id="331" r:id="rId44"/>
    <p:sldId id="332" r:id="rId45"/>
    <p:sldId id="333" r:id="rId46"/>
    <p:sldId id="275" r:id="rId47"/>
    <p:sldId id="323" r:id="rId48"/>
    <p:sldId id="276" r:id="rId49"/>
    <p:sldId id="334" r:id="rId50"/>
    <p:sldId id="325" r:id="rId51"/>
    <p:sldId id="329" r:id="rId52"/>
    <p:sldId id="33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-6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Pintag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Maíz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suave </a:t>
                    </a:r>
                    <a:r>
                      <a:rPr lang="en-US" sz="16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choclo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7000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Maíz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suave </a:t>
                    </a:r>
                    <a:r>
                      <a:rPr lang="en-US" sz="16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seco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1262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Maíz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6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duro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5460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Maiz suave choclo</c:v>
                </c:pt>
                <c:pt idx="1">
                  <c:v>Maiz suave seco</c:v>
                </c:pt>
                <c:pt idx="2">
                  <c:v>Maiz duro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7000</c:v>
                </c:pt>
                <c:pt idx="1">
                  <c:v>1262</c:v>
                </c:pt>
                <c:pt idx="2">
                  <c:v>5460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INIAP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Maíz 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suave </a:t>
                    </a:r>
                    <a:r>
                      <a:rPr lang="en-US" sz="16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choclo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6410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Maíz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suave </a:t>
                    </a:r>
                    <a:r>
                      <a:rPr lang="en-US" sz="16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seco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1156</a:t>
                    </a:r>
                    <a:endParaRPr 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Maíz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6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duro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5000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Maiz suave choclo</c:v>
                </c:pt>
                <c:pt idx="1">
                  <c:v>Maiz suave seco</c:v>
                </c:pt>
                <c:pt idx="2">
                  <c:v>Maiz duro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6410</c:v>
                </c:pt>
                <c:pt idx="1">
                  <c:v>1156</c:v>
                </c:pt>
                <c:pt idx="2">
                  <c:v>5000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INIAP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Maíz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suave </a:t>
                    </a:r>
                    <a:r>
                      <a:rPr lang="en-US" sz="16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choclo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7500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Maíz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suave </a:t>
                    </a:r>
                    <a:r>
                      <a:rPr lang="en-US" sz="16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seco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1369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Maíz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6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duro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4000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Maiz suave choclo</c:v>
                </c:pt>
                <c:pt idx="1">
                  <c:v>Maiz suave seco</c:v>
                </c:pt>
                <c:pt idx="2">
                  <c:v>Maiz duro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7500</c:v>
                </c:pt>
                <c:pt idx="1">
                  <c:v>1369</c:v>
                </c:pt>
                <c:pt idx="2">
                  <c:v>4000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INIAP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Cebada</c:v>
                </c:pt>
                <c:pt idx="1">
                  <c:v>Avena</c:v>
                </c:pt>
                <c:pt idx="2">
                  <c:v>Pasto</c:v>
                </c:pt>
                <c:pt idx="3">
                  <c:v>Eucalipto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3200</c:v>
                </c:pt>
                <c:pt idx="1">
                  <c:v>4000</c:v>
                </c:pt>
                <c:pt idx="2">
                  <c:v>3000</c:v>
                </c:pt>
                <c:pt idx="3">
                  <c:v>8000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INIAP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Cebada</c:v>
                </c:pt>
                <c:pt idx="1">
                  <c:v>Avena</c:v>
                </c:pt>
                <c:pt idx="2">
                  <c:v>Pasto</c:v>
                </c:pt>
                <c:pt idx="3">
                  <c:v>Eucalipto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2700</c:v>
                </c:pt>
                <c:pt idx="1">
                  <c:v>2730</c:v>
                </c:pt>
                <c:pt idx="2">
                  <c:v>3000</c:v>
                </c:pt>
                <c:pt idx="3">
                  <c:v>8000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IASA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Cebada</c:v>
                </c:pt>
                <c:pt idx="1">
                  <c:v>Avena</c:v>
                </c:pt>
                <c:pt idx="2">
                  <c:v>Pasto</c:v>
                </c:pt>
                <c:pt idx="3">
                  <c:v>Eucalipto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1200</c:v>
                </c:pt>
                <c:pt idx="1">
                  <c:v>3000</c:v>
                </c:pt>
                <c:pt idx="2">
                  <c:v>4000</c:v>
                </c:pt>
                <c:pt idx="3">
                  <c:v>9000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DE68D-A2CA-4DD8-9678-421971F078E8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BE600C1-F3E8-4CC5-B8AA-0EC7D716A640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Complejidad y Ambigüedad del modelo de valoración vigente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8A553-326C-449C-A0DD-ABD87A1BA8D7}" type="parTrans" cxnId="{D5B2F83C-3229-4B01-814E-398205A01AF1}">
      <dgm:prSet/>
      <dgm:spPr/>
      <dgm:t>
        <a:bodyPr/>
        <a:lstStyle/>
        <a:p>
          <a:endParaRPr lang="en-US"/>
        </a:p>
      </dgm:t>
    </dgm:pt>
    <dgm:pt modelId="{3DCCD21C-40C8-4678-AB3F-33720755E9A4}" type="sibTrans" cxnId="{D5B2F83C-3229-4B01-814E-398205A01AF1}">
      <dgm:prSet/>
      <dgm:spPr/>
      <dgm:t>
        <a:bodyPr/>
        <a:lstStyle/>
        <a:p>
          <a:endParaRPr lang="en-US"/>
        </a:p>
      </dgm:t>
    </dgm:pt>
    <dgm:pt modelId="{F8C054B3-76E5-448F-9A81-60756AF64379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Poca relación con el valor de mercado de tierras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806D6-DDD9-4A0E-AB75-F1D4C4FA3EC0}" type="parTrans" cxnId="{0F2E03F0-8D3D-406D-BD5E-152D4D653358}">
      <dgm:prSet/>
      <dgm:spPr/>
      <dgm:t>
        <a:bodyPr/>
        <a:lstStyle/>
        <a:p>
          <a:endParaRPr lang="en-US"/>
        </a:p>
      </dgm:t>
    </dgm:pt>
    <dgm:pt modelId="{6550B794-1613-4ED7-9B30-337E03A04114}" type="sibTrans" cxnId="{0F2E03F0-8D3D-406D-BD5E-152D4D653358}">
      <dgm:prSet/>
      <dgm:spPr/>
      <dgm:t>
        <a:bodyPr/>
        <a:lstStyle/>
        <a:p>
          <a:endParaRPr lang="en-US"/>
        </a:p>
      </dgm:t>
    </dgm:pt>
    <dgm:pt modelId="{18D8AC3B-1EEA-4719-83FA-82DD28754088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Ausencia de una guía para realizar la valoración del suelo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28745-7EA8-47E1-8AFE-0E8CD8FF1240}" type="parTrans" cxnId="{21943998-BE03-4BFC-81B0-7D4FB4C8BC22}">
      <dgm:prSet/>
      <dgm:spPr/>
      <dgm:t>
        <a:bodyPr/>
        <a:lstStyle/>
        <a:p>
          <a:endParaRPr lang="en-US"/>
        </a:p>
      </dgm:t>
    </dgm:pt>
    <dgm:pt modelId="{55110A7A-B078-4126-A15D-FBB64E8FB102}" type="sibTrans" cxnId="{21943998-BE03-4BFC-81B0-7D4FB4C8BC22}">
      <dgm:prSet/>
      <dgm:spPr/>
      <dgm:t>
        <a:bodyPr/>
        <a:lstStyle/>
        <a:p>
          <a:endParaRPr lang="en-US"/>
        </a:p>
      </dgm:t>
    </dgm:pt>
    <dgm:pt modelId="{C96BDE45-F289-43B7-8264-302F84C14A50}">
      <dgm:prSet phldrT="[Texto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acceso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fuentes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financiamiento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38996-09B8-4A13-9EF6-E1ED258897F5}" type="parTrans" cxnId="{E2FC101D-2537-448B-95DB-21FBC19A5E55}">
      <dgm:prSet/>
      <dgm:spPr/>
      <dgm:t>
        <a:bodyPr/>
        <a:lstStyle/>
        <a:p>
          <a:endParaRPr lang="en-US"/>
        </a:p>
      </dgm:t>
    </dgm:pt>
    <dgm:pt modelId="{E5111AE3-E2B5-421D-8E7D-A96D4C9CFD00}" type="sibTrans" cxnId="{E2FC101D-2537-448B-95DB-21FBC19A5E55}">
      <dgm:prSet/>
      <dgm:spPr/>
      <dgm:t>
        <a:bodyPr/>
        <a:lstStyle/>
        <a:p>
          <a:endParaRPr lang="en-US"/>
        </a:p>
      </dgm:t>
    </dgm:pt>
    <dgm:pt modelId="{0C660E68-6B32-4C4F-B0FD-3ABD8D883E7A}" type="pres">
      <dgm:prSet presAssocID="{ECCDE68D-A2CA-4DD8-9678-421971F078E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ECDB17-D581-4C22-B33B-8EBC9B342BB6}" type="pres">
      <dgm:prSet presAssocID="{C96BDE45-F289-43B7-8264-302F84C14A50}" presName="composite" presStyleCnt="0"/>
      <dgm:spPr/>
    </dgm:pt>
    <dgm:pt modelId="{4AA1B31F-8DDB-407C-A936-578772CE8F22}" type="pres">
      <dgm:prSet presAssocID="{C96BDE45-F289-43B7-8264-302F84C14A50}" presName="Parent1" presStyleLbl="node1" presStyleIdx="0" presStyleCnt="8" custScaleX="179148" custLinFactNeighborX="38707" custLinFactNeighborY="-1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1A9BD-703D-40D7-9217-09C7BBECA260}" type="pres">
      <dgm:prSet presAssocID="{C96BDE45-F289-43B7-8264-302F84C14A5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4CABB3F-E85E-4ADC-9F94-49ABA5DF01B4}" type="pres">
      <dgm:prSet presAssocID="{C96BDE45-F289-43B7-8264-302F84C14A50}" presName="BalanceSpacing" presStyleCnt="0"/>
      <dgm:spPr/>
    </dgm:pt>
    <dgm:pt modelId="{28A7AC5E-6E07-490C-8983-34C7FA7EFF76}" type="pres">
      <dgm:prSet presAssocID="{C96BDE45-F289-43B7-8264-302F84C14A50}" presName="BalanceSpacing1" presStyleCnt="0"/>
      <dgm:spPr/>
    </dgm:pt>
    <dgm:pt modelId="{E86C8A27-A371-43E5-8BF1-D9FFD3F9AB70}" type="pres">
      <dgm:prSet presAssocID="{E5111AE3-E2B5-421D-8E7D-A96D4C9CFD00}" presName="Accent1Text" presStyleLbl="node1" presStyleIdx="1" presStyleCnt="8"/>
      <dgm:spPr/>
      <dgm:t>
        <a:bodyPr/>
        <a:lstStyle/>
        <a:p>
          <a:endParaRPr lang="en-US"/>
        </a:p>
      </dgm:t>
    </dgm:pt>
    <dgm:pt modelId="{F5B85775-2661-4119-A8A4-EC89F738026A}" type="pres">
      <dgm:prSet presAssocID="{E5111AE3-E2B5-421D-8E7D-A96D4C9CFD00}" presName="spaceBetweenRectangles" presStyleCnt="0"/>
      <dgm:spPr/>
    </dgm:pt>
    <dgm:pt modelId="{E2C0265E-7919-419C-AFE3-7F7EDF1B72D3}" type="pres">
      <dgm:prSet presAssocID="{3BE600C1-F3E8-4CC5-B8AA-0EC7D716A640}" presName="composite" presStyleCnt="0"/>
      <dgm:spPr/>
    </dgm:pt>
    <dgm:pt modelId="{C3740F1B-7C90-47FD-9AB1-2AF8BE839D7B}" type="pres">
      <dgm:prSet presAssocID="{3BE600C1-F3E8-4CC5-B8AA-0EC7D716A640}" presName="Parent1" presStyleLbl="node1" presStyleIdx="2" presStyleCnt="8" custScaleX="182153" custLinFactNeighborX="-404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587FC-1F32-4623-93D4-69682AD81A9A}" type="pres">
      <dgm:prSet presAssocID="{3BE600C1-F3E8-4CC5-B8AA-0EC7D716A640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ADC0A-DA1E-40FD-B7A1-2DC44D6D9D91}" type="pres">
      <dgm:prSet presAssocID="{3BE600C1-F3E8-4CC5-B8AA-0EC7D716A640}" presName="BalanceSpacing" presStyleCnt="0"/>
      <dgm:spPr/>
    </dgm:pt>
    <dgm:pt modelId="{ABAB29FA-65C4-4DC7-AEEC-395DE46936AF}" type="pres">
      <dgm:prSet presAssocID="{3BE600C1-F3E8-4CC5-B8AA-0EC7D716A640}" presName="BalanceSpacing1" presStyleCnt="0"/>
      <dgm:spPr/>
    </dgm:pt>
    <dgm:pt modelId="{98010586-3D9F-4C80-909D-E63DCA9AB1C5}" type="pres">
      <dgm:prSet presAssocID="{3DCCD21C-40C8-4678-AB3F-33720755E9A4}" presName="Accent1Text" presStyleLbl="node1" presStyleIdx="3" presStyleCnt="8" custScaleY="95086"/>
      <dgm:spPr/>
      <dgm:t>
        <a:bodyPr/>
        <a:lstStyle/>
        <a:p>
          <a:endParaRPr lang="en-US"/>
        </a:p>
      </dgm:t>
    </dgm:pt>
    <dgm:pt modelId="{D2CC3A3A-3A34-4B80-BC0B-85ACCE5CDA11}" type="pres">
      <dgm:prSet presAssocID="{3DCCD21C-40C8-4678-AB3F-33720755E9A4}" presName="spaceBetweenRectangles" presStyleCnt="0"/>
      <dgm:spPr/>
    </dgm:pt>
    <dgm:pt modelId="{286AD061-93A9-4E5C-B9D9-138D321FA785}" type="pres">
      <dgm:prSet presAssocID="{F8C054B3-76E5-448F-9A81-60756AF64379}" presName="composite" presStyleCnt="0"/>
      <dgm:spPr/>
    </dgm:pt>
    <dgm:pt modelId="{96A01C4D-C23E-4C6C-94D6-E7688030F56C}" type="pres">
      <dgm:prSet presAssocID="{F8C054B3-76E5-448F-9A81-60756AF64379}" presName="Parent1" presStyleLbl="node1" presStyleIdx="4" presStyleCnt="8" custScaleX="167918" custLinFactNeighborX="337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5E667-6C07-4C53-AE05-33AF59B67811}" type="pres">
      <dgm:prSet presAssocID="{F8C054B3-76E5-448F-9A81-60756AF6437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D48EB-6E82-478F-8BC7-E38430F49810}" type="pres">
      <dgm:prSet presAssocID="{F8C054B3-76E5-448F-9A81-60756AF64379}" presName="BalanceSpacing" presStyleCnt="0"/>
      <dgm:spPr/>
    </dgm:pt>
    <dgm:pt modelId="{4790AE67-4921-4B82-86BA-626C53B966D1}" type="pres">
      <dgm:prSet presAssocID="{F8C054B3-76E5-448F-9A81-60756AF64379}" presName="BalanceSpacing1" presStyleCnt="0"/>
      <dgm:spPr/>
    </dgm:pt>
    <dgm:pt modelId="{C8A27411-6EBD-4F03-801D-4D27F4FCF1E8}" type="pres">
      <dgm:prSet presAssocID="{6550B794-1613-4ED7-9B30-337E03A04114}" presName="Accent1Text" presStyleLbl="node1" presStyleIdx="5" presStyleCnt="8" custScaleY="78224"/>
      <dgm:spPr/>
      <dgm:t>
        <a:bodyPr/>
        <a:lstStyle/>
        <a:p>
          <a:endParaRPr lang="en-US"/>
        </a:p>
      </dgm:t>
    </dgm:pt>
    <dgm:pt modelId="{FFF5CEE6-D992-47C8-A9E6-BFD3C62024E0}" type="pres">
      <dgm:prSet presAssocID="{6550B794-1613-4ED7-9B30-337E03A04114}" presName="spaceBetweenRectangles" presStyleCnt="0"/>
      <dgm:spPr/>
    </dgm:pt>
    <dgm:pt modelId="{8A2D37A4-BE77-4A2B-B2A5-C76AF412B9A8}" type="pres">
      <dgm:prSet presAssocID="{18D8AC3B-1EEA-4719-83FA-82DD28754088}" presName="composite" presStyleCnt="0"/>
      <dgm:spPr/>
    </dgm:pt>
    <dgm:pt modelId="{AFE11F08-4BE0-4473-962A-F1B71FB4AFDD}" type="pres">
      <dgm:prSet presAssocID="{18D8AC3B-1EEA-4719-83FA-82DD28754088}" presName="Parent1" presStyleLbl="node1" presStyleIdx="6" presStyleCnt="8" custScaleX="180216" custLinFactNeighborX="-36553" custLinFactNeighborY="1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A24BC-F334-4C24-B0D2-C4FA5667B2E4}" type="pres">
      <dgm:prSet presAssocID="{18D8AC3B-1EEA-4719-83FA-82DD2875408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CA6F821-1844-47CE-B75D-B5064E4E4225}" type="pres">
      <dgm:prSet presAssocID="{18D8AC3B-1EEA-4719-83FA-82DD28754088}" presName="BalanceSpacing" presStyleCnt="0"/>
      <dgm:spPr/>
    </dgm:pt>
    <dgm:pt modelId="{7C9545E3-CA34-4D1C-8934-A8CB9AA7DA79}" type="pres">
      <dgm:prSet presAssocID="{18D8AC3B-1EEA-4719-83FA-82DD28754088}" presName="BalanceSpacing1" presStyleCnt="0"/>
      <dgm:spPr/>
    </dgm:pt>
    <dgm:pt modelId="{EFE7C262-840B-4B0C-83FC-B50B3F2A07E2}" type="pres">
      <dgm:prSet presAssocID="{55110A7A-B078-4126-A15D-FBB64E8FB102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0F2E03F0-8D3D-406D-BD5E-152D4D653358}" srcId="{ECCDE68D-A2CA-4DD8-9678-421971F078E8}" destId="{F8C054B3-76E5-448F-9A81-60756AF64379}" srcOrd="2" destOrd="0" parTransId="{3E9806D6-DDD9-4A0E-AB75-F1D4C4FA3EC0}" sibTransId="{6550B794-1613-4ED7-9B30-337E03A04114}"/>
    <dgm:cxn modelId="{7CE524C7-A25F-44C4-B376-3B0250B59D16}" type="presOf" srcId="{3BE600C1-F3E8-4CC5-B8AA-0EC7D716A640}" destId="{C3740F1B-7C90-47FD-9AB1-2AF8BE839D7B}" srcOrd="0" destOrd="0" presId="urn:microsoft.com/office/officeart/2008/layout/AlternatingHexagons"/>
    <dgm:cxn modelId="{3E2B2C20-3735-431E-A402-76D5C5C16BA3}" type="presOf" srcId="{F8C054B3-76E5-448F-9A81-60756AF64379}" destId="{96A01C4D-C23E-4C6C-94D6-E7688030F56C}" srcOrd="0" destOrd="0" presId="urn:microsoft.com/office/officeart/2008/layout/AlternatingHexagons"/>
    <dgm:cxn modelId="{F2A0AE99-98C9-400C-B9C6-B2C620D6EDCE}" type="presOf" srcId="{55110A7A-B078-4126-A15D-FBB64E8FB102}" destId="{EFE7C262-840B-4B0C-83FC-B50B3F2A07E2}" srcOrd="0" destOrd="0" presId="urn:microsoft.com/office/officeart/2008/layout/AlternatingHexagons"/>
    <dgm:cxn modelId="{D5B2F83C-3229-4B01-814E-398205A01AF1}" srcId="{ECCDE68D-A2CA-4DD8-9678-421971F078E8}" destId="{3BE600C1-F3E8-4CC5-B8AA-0EC7D716A640}" srcOrd="1" destOrd="0" parTransId="{B118A553-326C-449C-A0DD-ABD87A1BA8D7}" sibTransId="{3DCCD21C-40C8-4678-AB3F-33720755E9A4}"/>
    <dgm:cxn modelId="{E2FC101D-2537-448B-95DB-21FBC19A5E55}" srcId="{ECCDE68D-A2CA-4DD8-9678-421971F078E8}" destId="{C96BDE45-F289-43B7-8264-302F84C14A50}" srcOrd="0" destOrd="0" parTransId="{18F38996-09B8-4A13-9EF6-E1ED258897F5}" sibTransId="{E5111AE3-E2B5-421D-8E7D-A96D4C9CFD00}"/>
    <dgm:cxn modelId="{883934C9-36F2-4F54-A525-C0A4A8B738D0}" type="presOf" srcId="{6550B794-1613-4ED7-9B30-337E03A04114}" destId="{C8A27411-6EBD-4F03-801D-4D27F4FCF1E8}" srcOrd="0" destOrd="0" presId="urn:microsoft.com/office/officeart/2008/layout/AlternatingHexagons"/>
    <dgm:cxn modelId="{21943998-BE03-4BFC-81B0-7D4FB4C8BC22}" srcId="{ECCDE68D-A2CA-4DD8-9678-421971F078E8}" destId="{18D8AC3B-1EEA-4719-83FA-82DD28754088}" srcOrd="3" destOrd="0" parTransId="{7E728745-7EA8-47E1-8AFE-0E8CD8FF1240}" sibTransId="{55110A7A-B078-4126-A15D-FBB64E8FB102}"/>
    <dgm:cxn modelId="{4445EDBF-995D-4A64-9D29-67BF73D2B0AF}" type="presOf" srcId="{ECCDE68D-A2CA-4DD8-9678-421971F078E8}" destId="{0C660E68-6B32-4C4F-B0FD-3ABD8D883E7A}" srcOrd="0" destOrd="0" presId="urn:microsoft.com/office/officeart/2008/layout/AlternatingHexagons"/>
    <dgm:cxn modelId="{EFA9BDC6-B059-4253-B34B-80FB91471776}" type="presOf" srcId="{C96BDE45-F289-43B7-8264-302F84C14A50}" destId="{4AA1B31F-8DDB-407C-A936-578772CE8F22}" srcOrd="0" destOrd="0" presId="urn:microsoft.com/office/officeart/2008/layout/AlternatingHexagons"/>
    <dgm:cxn modelId="{5D425A73-F87A-4948-88CA-7D2BD4175C71}" type="presOf" srcId="{E5111AE3-E2B5-421D-8E7D-A96D4C9CFD00}" destId="{E86C8A27-A371-43E5-8BF1-D9FFD3F9AB70}" srcOrd="0" destOrd="0" presId="urn:microsoft.com/office/officeart/2008/layout/AlternatingHexagons"/>
    <dgm:cxn modelId="{08149972-0EAF-45AF-B949-8144A37E0899}" type="presOf" srcId="{18D8AC3B-1EEA-4719-83FA-82DD28754088}" destId="{AFE11F08-4BE0-4473-962A-F1B71FB4AFDD}" srcOrd="0" destOrd="0" presId="urn:microsoft.com/office/officeart/2008/layout/AlternatingHexagons"/>
    <dgm:cxn modelId="{A1874C62-10DC-40EB-8DF6-C1F51BE7E6A6}" type="presOf" srcId="{3DCCD21C-40C8-4678-AB3F-33720755E9A4}" destId="{98010586-3D9F-4C80-909D-E63DCA9AB1C5}" srcOrd="0" destOrd="0" presId="urn:microsoft.com/office/officeart/2008/layout/AlternatingHexagons"/>
    <dgm:cxn modelId="{5E305078-C276-444C-85E6-793DC327A87B}" type="presParOf" srcId="{0C660E68-6B32-4C4F-B0FD-3ABD8D883E7A}" destId="{90ECDB17-D581-4C22-B33B-8EBC9B342BB6}" srcOrd="0" destOrd="0" presId="urn:microsoft.com/office/officeart/2008/layout/AlternatingHexagons"/>
    <dgm:cxn modelId="{ADF139F7-3FE5-4F77-B9F3-477CB5712BDE}" type="presParOf" srcId="{90ECDB17-D581-4C22-B33B-8EBC9B342BB6}" destId="{4AA1B31F-8DDB-407C-A936-578772CE8F22}" srcOrd="0" destOrd="0" presId="urn:microsoft.com/office/officeart/2008/layout/AlternatingHexagons"/>
    <dgm:cxn modelId="{FB00EF7B-1FAA-4332-B200-BC8BE1480A6F}" type="presParOf" srcId="{90ECDB17-D581-4C22-B33B-8EBC9B342BB6}" destId="{20B1A9BD-703D-40D7-9217-09C7BBECA260}" srcOrd="1" destOrd="0" presId="urn:microsoft.com/office/officeart/2008/layout/AlternatingHexagons"/>
    <dgm:cxn modelId="{181C23E0-E8E9-4588-8324-F7C7064982AA}" type="presParOf" srcId="{90ECDB17-D581-4C22-B33B-8EBC9B342BB6}" destId="{D4CABB3F-E85E-4ADC-9F94-49ABA5DF01B4}" srcOrd="2" destOrd="0" presId="urn:microsoft.com/office/officeart/2008/layout/AlternatingHexagons"/>
    <dgm:cxn modelId="{97143D3C-1C28-4A3E-9BCE-5D708B9B23E8}" type="presParOf" srcId="{90ECDB17-D581-4C22-B33B-8EBC9B342BB6}" destId="{28A7AC5E-6E07-490C-8983-34C7FA7EFF76}" srcOrd="3" destOrd="0" presId="urn:microsoft.com/office/officeart/2008/layout/AlternatingHexagons"/>
    <dgm:cxn modelId="{4C45CD38-D0B1-44D9-A9C2-C37433DBBAE5}" type="presParOf" srcId="{90ECDB17-D581-4C22-B33B-8EBC9B342BB6}" destId="{E86C8A27-A371-43E5-8BF1-D9FFD3F9AB70}" srcOrd="4" destOrd="0" presId="urn:microsoft.com/office/officeart/2008/layout/AlternatingHexagons"/>
    <dgm:cxn modelId="{9E306107-7DEE-4EDD-96EE-17FD58171F50}" type="presParOf" srcId="{0C660E68-6B32-4C4F-B0FD-3ABD8D883E7A}" destId="{F5B85775-2661-4119-A8A4-EC89F738026A}" srcOrd="1" destOrd="0" presId="urn:microsoft.com/office/officeart/2008/layout/AlternatingHexagons"/>
    <dgm:cxn modelId="{A296A953-8D6C-4294-8A79-D8BBF30DF3AF}" type="presParOf" srcId="{0C660E68-6B32-4C4F-B0FD-3ABD8D883E7A}" destId="{E2C0265E-7919-419C-AFE3-7F7EDF1B72D3}" srcOrd="2" destOrd="0" presId="urn:microsoft.com/office/officeart/2008/layout/AlternatingHexagons"/>
    <dgm:cxn modelId="{E2B71D9B-1798-4D9E-B416-9176AD20554D}" type="presParOf" srcId="{E2C0265E-7919-419C-AFE3-7F7EDF1B72D3}" destId="{C3740F1B-7C90-47FD-9AB1-2AF8BE839D7B}" srcOrd="0" destOrd="0" presId="urn:microsoft.com/office/officeart/2008/layout/AlternatingHexagons"/>
    <dgm:cxn modelId="{DCE63178-7DA2-41E1-AD7E-20D2A7519E23}" type="presParOf" srcId="{E2C0265E-7919-419C-AFE3-7F7EDF1B72D3}" destId="{ECD587FC-1F32-4623-93D4-69682AD81A9A}" srcOrd="1" destOrd="0" presId="urn:microsoft.com/office/officeart/2008/layout/AlternatingHexagons"/>
    <dgm:cxn modelId="{BF224A37-D1C4-4BCD-B4FE-4E07A440D9D5}" type="presParOf" srcId="{E2C0265E-7919-419C-AFE3-7F7EDF1B72D3}" destId="{8C9ADC0A-DA1E-40FD-B7A1-2DC44D6D9D91}" srcOrd="2" destOrd="0" presId="urn:microsoft.com/office/officeart/2008/layout/AlternatingHexagons"/>
    <dgm:cxn modelId="{29EF6579-30F8-482D-995D-6C5E97442822}" type="presParOf" srcId="{E2C0265E-7919-419C-AFE3-7F7EDF1B72D3}" destId="{ABAB29FA-65C4-4DC7-AEEC-395DE46936AF}" srcOrd="3" destOrd="0" presId="urn:microsoft.com/office/officeart/2008/layout/AlternatingHexagons"/>
    <dgm:cxn modelId="{85B56536-22F4-4021-B084-71852D22A6FA}" type="presParOf" srcId="{E2C0265E-7919-419C-AFE3-7F7EDF1B72D3}" destId="{98010586-3D9F-4C80-909D-E63DCA9AB1C5}" srcOrd="4" destOrd="0" presId="urn:microsoft.com/office/officeart/2008/layout/AlternatingHexagons"/>
    <dgm:cxn modelId="{45ACC728-57BE-497D-8837-0B7EBA2F37CD}" type="presParOf" srcId="{0C660E68-6B32-4C4F-B0FD-3ABD8D883E7A}" destId="{D2CC3A3A-3A34-4B80-BC0B-85ACCE5CDA11}" srcOrd="3" destOrd="0" presId="urn:microsoft.com/office/officeart/2008/layout/AlternatingHexagons"/>
    <dgm:cxn modelId="{B87CE658-01F3-484A-A456-667FFD73BEC9}" type="presParOf" srcId="{0C660E68-6B32-4C4F-B0FD-3ABD8D883E7A}" destId="{286AD061-93A9-4E5C-B9D9-138D321FA785}" srcOrd="4" destOrd="0" presId="urn:microsoft.com/office/officeart/2008/layout/AlternatingHexagons"/>
    <dgm:cxn modelId="{5D27F2CD-537A-4260-8E9C-907DBB5DF677}" type="presParOf" srcId="{286AD061-93A9-4E5C-B9D9-138D321FA785}" destId="{96A01C4D-C23E-4C6C-94D6-E7688030F56C}" srcOrd="0" destOrd="0" presId="urn:microsoft.com/office/officeart/2008/layout/AlternatingHexagons"/>
    <dgm:cxn modelId="{4C8175F3-65DD-4AEF-8E1A-234913099D06}" type="presParOf" srcId="{286AD061-93A9-4E5C-B9D9-138D321FA785}" destId="{D505E667-6C07-4C53-AE05-33AF59B67811}" srcOrd="1" destOrd="0" presId="urn:microsoft.com/office/officeart/2008/layout/AlternatingHexagons"/>
    <dgm:cxn modelId="{4FAF5E78-A48B-40BE-BC83-2BE00C1D97B9}" type="presParOf" srcId="{286AD061-93A9-4E5C-B9D9-138D321FA785}" destId="{DDED48EB-6E82-478F-8BC7-E38430F49810}" srcOrd="2" destOrd="0" presId="urn:microsoft.com/office/officeart/2008/layout/AlternatingHexagons"/>
    <dgm:cxn modelId="{21F4E997-B7DC-43E5-A42C-957F1FBE14C3}" type="presParOf" srcId="{286AD061-93A9-4E5C-B9D9-138D321FA785}" destId="{4790AE67-4921-4B82-86BA-626C53B966D1}" srcOrd="3" destOrd="0" presId="urn:microsoft.com/office/officeart/2008/layout/AlternatingHexagons"/>
    <dgm:cxn modelId="{56805A3D-7DBF-4460-A2D3-93BE9CA74B97}" type="presParOf" srcId="{286AD061-93A9-4E5C-B9D9-138D321FA785}" destId="{C8A27411-6EBD-4F03-801D-4D27F4FCF1E8}" srcOrd="4" destOrd="0" presId="urn:microsoft.com/office/officeart/2008/layout/AlternatingHexagons"/>
    <dgm:cxn modelId="{7DF4B896-290A-461D-B1CD-8138848FDFFD}" type="presParOf" srcId="{0C660E68-6B32-4C4F-B0FD-3ABD8D883E7A}" destId="{FFF5CEE6-D992-47C8-A9E6-BFD3C62024E0}" srcOrd="5" destOrd="0" presId="urn:microsoft.com/office/officeart/2008/layout/AlternatingHexagons"/>
    <dgm:cxn modelId="{A5832FED-EE9A-4EC7-828D-243542FE5623}" type="presParOf" srcId="{0C660E68-6B32-4C4F-B0FD-3ABD8D883E7A}" destId="{8A2D37A4-BE77-4A2B-B2A5-C76AF412B9A8}" srcOrd="6" destOrd="0" presId="urn:microsoft.com/office/officeart/2008/layout/AlternatingHexagons"/>
    <dgm:cxn modelId="{5EEC4C11-849C-45FF-BA46-4E1F580A8039}" type="presParOf" srcId="{8A2D37A4-BE77-4A2B-B2A5-C76AF412B9A8}" destId="{AFE11F08-4BE0-4473-962A-F1B71FB4AFDD}" srcOrd="0" destOrd="0" presId="urn:microsoft.com/office/officeart/2008/layout/AlternatingHexagons"/>
    <dgm:cxn modelId="{845AFDD6-6933-400E-88A6-4ACE19C5C2E3}" type="presParOf" srcId="{8A2D37A4-BE77-4A2B-B2A5-C76AF412B9A8}" destId="{DD8A24BC-F334-4C24-B0D2-C4FA5667B2E4}" srcOrd="1" destOrd="0" presId="urn:microsoft.com/office/officeart/2008/layout/AlternatingHexagons"/>
    <dgm:cxn modelId="{5B53B843-AB08-4653-91D4-94F7D5E860AE}" type="presParOf" srcId="{8A2D37A4-BE77-4A2B-B2A5-C76AF412B9A8}" destId="{6CA6F821-1844-47CE-B75D-B5064E4E4225}" srcOrd="2" destOrd="0" presId="urn:microsoft.com/office/officeart/2008/layout/AlternatingHexagons"/>
    <dgm:cxn modelId="{61EFC278-73A1-462D-9F62-7F113C8B85D5}" type="presParOf" srcId="{8A2D37A4-BE77-4A2B-B2A5-C76AF412B9A8}" destId="{7C9545E3-CA34-4D1C-8934-A8CB9AA7DA79}" srcOrd="3" destOrd="0" presId="urn:microsoft.com/office/officeart/2008/layout/AlternatingHexagons"/>
    <dgm:cxn modelId="{719270A4-0AAE-4B90-AA88-71BE1D9A4089}" type="presParOf" srcId="{8A2D37A4-BE77-4A2B-B2A5-C76AF412B9A8}" destId="{EFE7C262-840B-4B0C-83FC-B50B3F2A07E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00153F-7A47-4C10-B845-66227E8A34C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343846-1CEE-4B95-A8B5-E59C3409E2F8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Alternativas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BDDA2-7360-4640-8D5C-29FD1A150B87}" type="parTrans" cxnId="{9C12CBA3-6B2B-4015-82C0-1F8FC158F0A7}">
      <dgm:prSet/>
      <dgm:spPr/>
      <dgm:t>
        <a:bodyPr/>
        <a:lstStyle/>
        <a:p>
          <a:endParaRPr lang="en-US"/>
        </a:p>
      </dgm:t>
    </dgm:pt>
    <dgm:pt modelId="{C6D437BB-349B-47FD-B7D0-E31AFC82AC67}" type="sibTrans" cxnId="{9C12CBA3-6B2B-4015-82C0-1F8FC158F0A7}">
      <dgm:prSet/>
      <dgm:spPr/>
      <dgm:t>
        <a:bodyPr/>
        <a:lstStyle/>
        <a:p>
          <a:endParaRPr lang="en-US"/>
        </a:p>
      </dgm:t>
    </dgm:pt>
    <dgm:pt modelId="{455653C5-E149-4646-8573-48032CB01DB0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Predio Valorado / Predios Comparables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63AB1E-468C-4AD5-9953-0210AC7E26BB}" type="parTrans" cxnId="{EB3FCD83-2F80-4801-BCF2-1C8A6DB39364}">
      <dgm:prSet/>
      <dgm:spPr/>
      <dgm:t>
        <a:bodyPr/>
        <a:lstStyle/>
        <a:p>
          <a:endParaRPr lang="en-US"/>
        </a:p>
      </dgm:t>
    </dgm:pt>
    <dgm:pt modelId="{1F6EC46E-AD72-43DD-BD0E-54A7851A9CC4}" type="sibTrans" cxnId="{EB3FCD83-2F80-4801-BCF2-1C8A6DB39364}">
      <dgm:prSet/>
      <dgm:spPr/>
      <dgm:t>
        <a:bodyPr/>
        <a:lstStyle/>
        <a:p>
          <a:endParaRPr lang="en-US"/>
        </a:p>
      </dgm:t>
    </dgm:pt>
    <dgm:pt modelId="{C155D2FD-26E6-46FC-9DBC-D9EBAB699A50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Criterios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4EC75-74BC-4781-BD7C-CCDF2B62F78E}" type="parTrans" cxnId="{B382C1CB-0E31-49BC-B988-45AF0A46E2D7}">
      <dgm:prSet/>
      <dgm:spPr/>
      <dgm:t>
        <a:bodyPr/>
        <a:lstStyle/>
        <a:p>
          <a:endParaRPr lang="en-US"/>
        </a:p>
      </dgm:t>
    </dgm:pt>
    <dgm:pt modelId="{570C3CCD-64B5-4DEF-B732-C1F970CE37F6}" type="sibTrans" cxnId="{B382C1CB-0E31-49BC-B988-45AF0A46E2D7}">
      <dgm:prSet/>
      <dgm:spPr/>
      <dgm:t>
        <a:bodyPr/>
        <a:lstStyle/>
        <a:p>
          <a:endParaRPr lang="en-US"/>
        </a:p>
      </dgm:t>
    </dgm:pt>
    <dgm:pt modelId="{F54D4A29-D605-4729-A2EE-5E99BF7692F6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Variables Explicativas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1AAD0-153C-4A7E-BA5F-1A1DD175543B}" type="parTrans" cxnId="{370F753F-3376-499E-8182-EC40FD80A12E}">
      <dgm:prSet/>
      <dgm:spPr/>
      <dgm:t>
        <a:bodyPr/>
        <a:lstStyle/>
        <a:p>
          <a:endParaRPr lang="en-US"/>
        </a:p>
      </dgm:t>
    </dgm:pt>
    <dgm:pt modelId="{3CA46ED6-146B-4CE8-83D5-04B1B8E3A7E2}" type="sibTrans" cxnId="{370F753F-3376-499E-8182-EC40FD80A12E}">
      <dgm:prSet/>
      <dgm:spPr/>
      <dgm:t>
        <a:bodyPr/>
        <a:lstStyle/>
        <a:p>
          <a:endParaRPr lang="en-US"/>
        </a:p>
      </dgm:t>
    </dgm:pt>
    <dgm:pt modelId="{3118634E-B332-47FB-B449-351BA8B82E71}" type="pres">
      <dgm:prSet presAssocID="{9100153F-7A47-4C10-B845-66227E8A34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5FB787-60C3-4585-9CFB-354EAA91081E}" type="pres">
      <dgm:prSet presAssocID="{BA343846-1CEE-4B95-A8B5-E59C3409E2F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88E88-5DDD-4B80-9F32-EF9612ECB168}" type="pres">
      <dgm:prSet presAssocID="{C6D437BB-349B-47FD-B7D0-E31AFC82AC67}" presName="sibTrans" presStyleCnt="0"/>
      <dgm:spPr/>
    </dgm:pt>
    <dgm:pt modelId="{8C7A5964-86DA-408A-B8C8-428376B5FDDF}" type="pres">
      <dgm:prSet presAssocID="{455653C5-E149-4646-8573-48032CB01D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4F542-F108-42B3-8049-908E62A5A28E}" type="pres">
      <dgm:prSet presAssocID="{1F6EC46E-AD72-43DD-BD0E-54A7851A9CC4}" presName="sibTrans" presStyleCnt="0"/>
      <dgm:spPr/>
    </dgm:pt>
    <dgm:pt modelId="{3C95801D-CAC0-4711-9C28-4B744AC6B82E}" type="pres">
      <dgm:prSet presAssocID="{C155D2FD-26E6-46FC-9DBC-D9EBAB699A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91818-6130-43E8-AB8D-F10400967989}" type="pres">
      <dgm:prSet presAssocID="{570C3CCD-64B5-4DEF-B732-C1F970CE37F6}" presName="sibTrans" presStyleCnt="0"/>
      <dgm:spPr/>
    </dgm:pt>
    <dgm:pt modelId="{4D0142F4-D167-4F1B-9DA9-C6E61696FBED}" type="pres">
      <dgm:prSet presAssocID="{F54D4A29-D605-4729-A2EE-5E99BF7692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12CBA3-6B2B-4015-82C0-1F8FC158F0A7}" srcId="{9100153F-7A47-4C10-B845-66227E8A34C5}" destId="{BA343846-1CEE-4B95-A8B5-E59C3409E2F8}" srcOrd="0" destOrd="0" parTransId="{C04BDDA2-7360-4640-8D5C-29FD1A150B87}" sibTransId="{C6D437BB-349B-47FD-B7D0-E31AFC82AC67}"/>
    <dgm:cxn modelId="{A196DA8B-F6A5-4EC2-8728-BE94020B3299}" type="presOf" srcId="{9100153F-7A47-4C10-B845-66227E8A34C5}" destId="{3118634E-B332-47FB-B449-351BA8B82E71}" srcOrd="0" destOrd="0" presId="urn:microsoft.com/office/officeart/2005/8/layout/default"/>
    <dgm:cxn modelId="{370F753F-3376-499E-8182-EC40FD80A12E}" srcId="{9100153F-7A47-4C10-B845-66227E8A34C5}" destId="{F54D4A29-D605-4729-A2EE-5E99BF7692F6}" srcOrd="3" destOrd="0" parTransId="{20F1AAD0-153C-4A7E-BA5F-1A1DD175543B}" sibTransId="{3CA46ED6-146B-4CE8-83D5-04B1B8E3A7E2}"/>
    <dgm:cxn modelId="{00532460-F0C4-4CBC-83E0-8A38757DEE15}" type="presOf" srcId="{C155D2FD-26E6-46FC-9DBC-D9EBAB699A50}" destId="{3C95801D-CAC0-4711-9C28-4B744AC6B82E}" srcOrd="0" destOrd="0" presId="urn:microsoft.com/office/officeart/2005/8/layout/default"/>
    <dgm:cxn modelId="{660BE858-4876-4DF0-B87A-49D6CD816EF9}" type="presOf" srcId="{455653C5-E149-4646-8573-48032CB01DB0}" destId="{8C7A5964-86DA-408A-B8C8-428376B5FDDF}" srcOrd="0" destOrd="0" presId="urn:microsoft.com/office/officeart/2005/8/layout/default"/>
    <dgm:cxn modelId="{066450AC-8337-46A7-BC37-03A4E701CDDF}" type="presOf" srcId="{BA343846-1CEE-4B95-A8B5-E59C3409E2F8}" destId="{4F5FB787-60C3-4585-9CFB-354EAA91081E}" srcOrd="0" destOrd="0" presId="urn:microsoft.com/office/officeart/2005/8/layout/default"/>
    <dgm:cxn modelId="{B382C1CB-0E31-49BC-B988-45AF0A46E2D7}" srcId="{9100153F-7A47-4C10-B845-66227E8A34C5}" destId="{C155D2FD-26E6-46FC-9DBC-D9EBAB699A50}" srcOrd="2" destOrd="0" parTransId="{50A4EC75-74BC-4781-BD7C-CCDF2B62F78E}" sibTransId="{570C3CCD-64B5-4DEF-B732-C1F970CE37F6}"/>
    <dgm:cxn modelId="{EB3FCD83-2F80-4801-BCF2-1C8A6DB39364}" srcId="{9100153F-7A47-4C10-B845-66227E8A34C5}" destId="{455653C5-E149-4646-8573-48032CB01DB0}" srcOrd="1" destOrd="0" parTransId="{7863AB1E-468C-4AD5-9953-0210AC7E26BB}" sibTransId="{1F6EC46E-AD72-43DD-BD0E-54A7851A9CC4}"/>
    <dgm:cxn modelId="{171ECB7C-DC08-499A-A9AC-F4DEEAAE5188}" type="presOf" srcId="{F54D4A29-D605-4729-A2EE-5E99BF7692F6}" destId="{4D0142F4-D167-4F1B-9DA9-C6E61696FBED}" srcOrd="0" destOrd="0" presId="urn:microsoft.com/office/officeart/2005/8/layout/default"/>
    <dgm:cxn modelId="{FF94DD88-6F8A-4403-B559-C91B39272E70}" type="presParOf" srcId="{3118634E-B332-47FB-B449-351BA8B82E71}" destId="{4F5FB787-60C3-4585-9CFB-354EAA91081E}" srcOrd="0" destOrd="0" presId="urn:microsoft.com/office/officeart/2005/8/layout/default"/>
    <dgm:cxn modelId="{A3742777-36CF-4F68-AACB-C3FF3C7EA093}" type="presParOf" srcId="{3118634E-B332-47FB-B449-351BA8B82E71}" destId="{14788E88-5DDD-4B80-9F32-EF9612ECB168}" srcOrd="1" destOrd="0" presId="urn:microsoft.com/office/officeart/2005/8/layout/default"/>
    <dgm:cxn modelId="{7E97801C-0A5A-455F-9220-8875883FADF4}" type="presParOf" srcId="{3118634E-B332-47FB-B449-351BA8B82E71}" destId="{8C7A5964-86DA-408A-B8C8-428376B5FDDF}" srcOrd="2" destOrd="0" presId="urn:microsoft.com/office/officeart/2005/8/layout/default"/>
    <dgm:cxn modelId="{DAAE4C7C-A2E4-4B59-A794-5A47FD48C64F}" type="presParOf" srcId="{3118634E-B332-47FB-B449-351BA8B82E71}" destId="{E3A4F542-F108-42B3-8049-908E62A5A28E}" srcOrd="3" destOrd="0" presId="urn:microsoft.com/office/officeart/2005/8/layout/default"/>
    <dgm:cxn modelId="{55FEBB0F-0F6E-4B37-A72E-C2B145C3ACD7}" type="presParOf" srcId="{3118634E-B332-47FB-B449-351BA8B82E71}" destId="{3C95801D-CAC0-4711-9C28-4B744AC6B82E}" srcOrd="4" destOrd="0" presId="urn:microsoft.com/office/officeart/2005/8/layout/default"/>
    <dgm:cxn modelId="{30669F59-C91C-4DAF-848C-16AF29885772}" type="presParOf" srcId="{3118634E-B332-47FB-B449-351BA8B82E71}" destId="{30F91818-6130-43E8-AB8D-F10400967989}" srcOrd="5" destOrd="0" presId="urn:microsoft.com/office/officeart/2005/8/layout/default"/>
    <dgm:cxn modelId="{E7020AA5-8B77-45D1-8DB9-FAC57299A61F}" type="presParOf" srcId="{3118634E-B332-47FB-B449-351BA8B82E71}" destId="{4D0142F4-D167-4F1B-9DA9-C6E61696FB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C2DD6D-F5AD-46AE-9135-2D0125016B81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</dgm:pt>
    <dgm:pt modelId="{AD8EFB73-1A05-45CE-83A3-6CD0BA9886B0}">
      <dgm:prSet phldrT="[Texto]" custT="1"/>
      <dgm:spPr/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Comparación pareada de las Variables Explicativas del Criterio Producción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10CC25-BAD0-4941-BA4A-42912D4805E4}" type="parTrans" cxnId="{4F057392-ECCD-4730-97D9-FDDE9F12972D}">
      <dgm:prSet/>
      <dgm:spPr/>
      <dgm:t>
        <a:bodyPr/>
        <a:lstStyle/>
        <a:p>
          <a:endParaRPr lang="en-US"/>
        </a:p>
      </dgm:t>
    </dgm:pt>
    <dgm:pt modelId="{8F603B5B-4EA9-49D1-8F8B-9D0DB034C0D9}" type="sibTrans" cxnId="{4F057392-ECCD-4730-97D9-FDDE9F12972D}">
      <dgm:prSet/>
      <dgm:spPr/>
      <dgm:t>
        <a:bodyPr/>
        <a:lstStyle/>
        <a:p>
          <a:endParaRPr lang="en-US"/>
        </a:p>
      </dgm:t>
    </dgm:pt>
    <dgm:pt modelId="{431A407B-9232-4C6E-A888-FD9E510E4525}">
      <dgm:prSet phldrT="[Texto]" custT="1"/>
      <dgm:spPr/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Comparación pareada de las Variables Explicativas del Criterio Biofísico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B79C1E-6D4C-443F-ADB5-DA13E9B10CC5}" type="parTrans" cxnId="{20B820B5-DB61-4938-875D-B3DD6E00E3D5}">
      <dgm:prSet/>
      <dgm:spPr/>
      <dgm:t>
        <a:bodyPr/>
        <a:lstStyle/>
        <a:p>
          <a:endParaRPr lang="en-US"/>
        </a:p>
      </dgm:t>
    </dgm:pt>
    <dgm:pt modelId="{BFE85FBC-4875-426C-8C83-212EF990CD0F}" type="sibTrans" cxnId="{20B820B5-DB61-4938-875D-B3DD6E00E3D5}">
      <dgm:prSet/>
      <dgm:spPr/>
      <dgm:t>
        <a:bodyPr/>
        <a:lstStyle/>
        <a:p>
          <a:endParaRPr lang="en-US"/>
        </a:p>
      </dgm:t>
    </dgm:pt>
    <dgm:pt modelId="{22C8D0A1-F9C7-4505-B5A7-59388858D68F}">
      <dgm:prSet phldrT="[Texto]" custT="1"/>
      <dgm:spPr/>
      <dgm:t>
        <a:bodyPr/>
        <a:lstStyle/>
        <a:p>
          <a:r>
            <a:rPr lang="es-EC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Comparación pareada de las Variables Explicativas del Criterio Económico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C6A2F-11C0-4F7D-AE7E-128EEE1D7FCC}" type="parTrans" cxnId="{29E28F1A-2451-4FDE-BFAC-D043D4498EFE}">
      <dgm:prSet/>
      <dgm:spPr/>
      <dgm:t>
        <a:bodyPr/>
        <a:lstStyle/>
        <a:p>
          <a:endParaRPr lang="en-US"/>
        </a:p>
      </dgm:t>
    </dgm:pt>
    <dgm:pt modelId="{DA63FF90-869A-4F0D-B32D-98F121D3B76A}" type="sibTrans" cxnId="{29E28F1A-2451-4FDE-BFAC-D043D4498EFE}">
      <dgm:prSet/>
      <dgm:spPr/>
      <dgm:t>
        <a:bodyPr/>
        <a:lstStyle/>
        <a:p>
          <a:endParaRPr lang="en-US"/>
        </a:p>
      </dgm:t>
    </dgm:pt>
    <dgm:pt modelId="{28C6AFC8-8EE3-499E-B010-F805E1035497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Distancia al Recurso Hídrico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195AE-BC43-44A1-945E-706F11D984CF}" type="parTrans" cxnId="{321CA5A4-3F68-491D-9931-7C02772FFD3D}">
      <dgm:prSet/>
      <dgm:spPr/>
      <dgm:t>
        <a:bodyPr/>
        <a:lstStyle/>
        <a:p>
          <a:endParaRPr lang="en-US"/>
        </a:p>
      </dgm:t>
    </dgm:pt>
    <dgm:pt modelId="{B5AB1CDA-D816-4B42-8A5A-617D7040A85F}" type="sibTrans" cxnId="{321CA5A4-3F68-491D-9931-7C02772FFD3D}">
      <dgm:prSet/>
      <dgm:spPr/>
      <dgm:t>
        <a:bodyPr/>
        <a:lstStyle/>
        <a:p>
          <a:endParaRPr lang="en-US"/>
        </a:p>
      </dgm:t>
    </dgm:pt>
    <dgm:pt modelId="{C910B5CD-5B48-49F0-93F7-498756280BCD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Producción del suelo según uso actual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5A8E2-1826-4A4F-A2F7-4ECABCF69EB8}" type="parTrans" cxnId="{8631F5BB-C1F1-43B6-9DA1-83F2A440C2A1}">
      <dgm:prSet/>
      <dgm:spPr/>
      <dgm:t>
        <a:bodyPr/>
        <a:lstStyle/>
        <a:p>
          <a:endParaRPr lang="en-US"/>
        </a:p>
      </dgm:t>
    </dgm:pt>
    <dgm:pt modelId="{DED5BC29-4766-413C-839A-5D3E0A9F66D2}" type="sibTrans" cxnId="{8631F5BB-C1F1-43B6-9DA1-83F2A440C2A1}">
      <dgm:prSet/>
      <dgm:spPr/>
      <dgm:t>
        <a:bodyPr/>
        <a:lstStyle/>
        <a:p>
          <a:endParaRPr lang="en-US"/>
        </a:p>
      </dgm:t>
    </dgm:pt>
    <dgm:pt modelId="{B1351BF0-AB71-4FE3-B472-0294E0407D40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Pendiente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AAD91-37B1-4A12-AD01-1038E2809002}" type="parTrans" cxnId="{4EEE28CE-0101-4FB2-8B73-91CB0CA734BE}">
      <dgm:prSet/>
      <dgm:spPr/>
      <dgm:t>
        <a:bodyPr/>
        <a:lstStyle/>
        <a:p>
          <a:endParaRPr lang="en-US"/>
        </a:p>
      </dgm:t>
    </dgm:pt>
    <dgm:pt modelId="{01424BFD-E422-4858-8A4C-672306298398}" type="sibTrans" cxnId="{4EEE28CE-0101-4FB2-8B73-91CB0CA734BE}">
      <dgm:prSet/>
      <dgm:spPr/>
      <dgm:t>
        <a:bodyPr/>
        <a:lstStyle/>
        <a:p>
          <a:endParaRPr lang="en-US"/>
        </a:p>
      </dgm:t>
    </dgm:pt>
    <dgm:pt modelId="{31393F59-4159-4E40-8F29-E37100681077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Regularidad de linderos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23B04-BBF2-450C-9A36-0C3FD73B2E26}" type="parTrans" cxnId="{D43C3423-358A-4E53-95FC-7AD57B5BE623}">
      <dgm:prSet/>
      <dgm:spPr/>
      <dgm:t>
        <a:bodyPr/>
        <a:lstStyle/>
        <a:p>
          <a:endParaRPr lang="en-US"/>
        </a:p>
      </dgm:t>
    </dgm:pt>
    <dgm:pt modelId="{DE1FA463-2F50-4861-A0A4-6440B74DD5F2}" type="sibTrans" cxnId="{D43C3423-358A-4E53-95FC-7AD57B5BE623}">
      <dgm:prSet/>
      <dgm:spPr/>
      <dgm:t>
        <a:bodyPr/>
        <a:lstStyle/>
        <a:p>
          <a:endParaRPr lang="en-US"/>
        </a:p>
      </dgm:t>
    </dgm:pt>
    <dgm:pt modelId="{E89E5A13-6074-4FFE-9618-3E1DBD00642A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Tamaño del Predio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36A2F-3F70-40D2-9FF4-A2579A8F4BE9}" type="parTrans" cxnId="{B2A85F5C-A758-419D-B396-57BF9AE5257F}">
      <dgm:prSet/>
      <dgm:spPr/>
      <dgm:t>
        <a:bodyPr/>
        <a:lstStyle/>
        <a:p>
          <a:endParaRPr lang="en-US"/>
        </a:p>
      </dgm:t>
    </dgm:pt>
    <dgm:pt modelId="{8E6DC82B-2C2B-4EDF-AA78-E304B3DA859C}" type="sibTrans" cxnId="{B2A85F5C-A758-419D-B396-57BF9AE5257F}">
      <dgm:prSet/>
      <dgm:spPr/>
      <dgm:t>
        <a:bodyPr/>
        <a:lstStyle/>
        <a:p>
          <a:endParaRPr lang="en-US"/>
        </a:p>
      </dgm:t>
    </dgm:pt>
    <dgm:pt modelId="{C80335F4-1E80-4942-AF30-2476956DA9BD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Distancia al núcleo de población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AFF10D-74BB-4009-8D1B-0975A6F1AACF}" type="parTrans" cxnId="{3BA4960C-12F1-477A-AEBC-7545061DDD50}">
      <dgm:prSet/>
      <dgm:spPr/>
      <dgm:t>
        <a:bodyPr/>
        <a:lstStyle/>
        <a:p>
          <a:endParaRPr lang="en-US"/>
        </a:p>
      </dgm:t>
    </dgm:pt>
    <dgm:pt modelId="{F8B0DA27-C475-467E-AECD-BE5E9E3D33DC}" type="sibTrans" cxnId="{3BA4960C-12F1-477A-AEBC-7545061DDD50}">
      <dgm:prSet/>
      <dgm:spPr/>
      <dgm:t>
        <a:bodyPr/>
        <a:lstStyle/>
        <a:p>
          <a:endParaRPr lang="en-US"/>
        </a:p>
      </dgm:t>
    </dgm:pt>
    <dgm:pt modelId="{D9091272-391B-4ABB-8336-C872D00F8144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Distancia al sector agrícola y comercio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2DAD5-4F89-4F06-BA5A-2DF937D03346}" type="parTrans" cxnId="{345260CF-E476-4048-8DF6-FF74103D0301}">
      <dgm:prSet/>
      <dgm:spPr/>
      <dgm:t>
        <a:bodyPr/>
        <a:lstStyle/>
        <a:p>
          <a:endParaRPr lang="en-US"/>
        </a:p>
      </dgm:t>
    </dgm:pt>
    <dgm:pt modelId="{AAE1993D-846E-4205-A8A0-E447C1791043}" type="sibTrans" cxnId="{345260CF-E476-4048-8DF6-FF74103D0301}">
      <dgm:prSet/>
      <dgm:spPr/>
      <dgm:t>
        <a:bodyPr/>
        <a:lstStyle/>
        <a:p>
          <a:endParaRPr lang="en-US"/>
        </a:p>
      </dgm:t>
    </dgm:pt>
    <dgm:pt modelId="{A1CF03BA-A4BB-4475-9AD7-BFBD291E19EA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Tipo de Vía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71389-EE5E-421E-A1B6-C2D05896F4CA}" type="parTrans" cxnId="{31347B2B-5FC8-41FB-9975-773738B3003F}">
      <dgm:prSet/>
      <dgm:spPr/>
      <dgm:t>
        <a:bodyPr/>
        <a:lstStyle/>
        <a:p>
          <a:endParaRPr lang="en-US"/>
        </a:p>
      </dgm:t>
    </dgm:pt>
    <dgm:pt modelId="{93378389-D13B-4CAB-B8DE-7AF06D6F917A}" type="sibTrans" cxnId="{31347B2B-5FC8-41FB-9975-773738B3003F}">
      <dgm:prSet/>
      <dgm:spPr/>
      <dgm:t>
        <a:bodyPr/>
        <a:lstStyle/>
        <a:p>
          <a:endParaRPr lang="en-US"/>
        </a:p>
      </dgm:t>
    </dgm:pt>
    <dgm:pt modelId="{7BE9B6EE-CFA4-4BFA-AE8E-BE278AA80BA8}" type="pres">
      <dgm:prSet presAssocID="{E2C2DD6D-F5AD-46AE-9135-2D0125016B81}" presName="linearFlow" presStyleCnt="0">
        <dgm:presLayoutVars>
          <dgm:dir/>
          <dgm:resizeHandles val="exact"/>
        </dgm:presLayoutVars>
      </dgm:prSet>
      <dgm:spPr/>
    </dgm:pt>
    <dgm:pt modelId="{FE3BE70D-B625-42AC-8BA0-D4F6192DC0A0}" type="pres">
      <dgm:prSet presAssocID="{AD8EFB73-1A05-45CE-83A3-6CD0BA9886B0}" presName="comp" presStyleCnt="0"/>
      <dgm:spPr/>
    </dgm:pt>
    <dgm:pt modelId="{2C00D127-AF0D-4F68-8BAE-28670EBF06AA}" type="pres">
      <dgm:prSet presAssocID="{AD8EFB73-1A05-45CE-83A3-6CD0BA9886B0}" presName="rect2" presStyleLbl="node1" presStyleIdx="0" presStyleCnt="3" custScaleX="128776" custLinFactNeighborX="46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C87D1-C0A8-4A99-8F89-CDD692C8F9D4}" type="pres">
      <dgm:prSet presAssocID="{AD8EFB73-1A05-45CE-83A3-6CD0BA9886B0}" presName="rect1" presStyleLbl="lnNode1" presStyleIdx="0" presStyleCnt="3" custScaleX="430286" custLinFactNeighborX="-933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68D228-DD4E-4B0C-B62D-0721052D48A8}" type="pres">
      <dgm:prSet presAssocID="{8F603B5B-4EA9-49D1-8F8B-9D0DB034C0D9}" presName="sibTrans" presStyleCnt="0"/>
      <dgm:spPr/>
    </dgm:pt>
    <dgm:pt modelId="{60FF37A9-902E-4DB7-80C9-3A7B09F2FCAE}" type="pres">
      <dgm:prSet presAssocID="{431A407B-9232-4C6E-A888-FD9E510E4525}" presName="comp" presStyleCnt="0"/>
      <dgm:spPr/>
    </dgm:pt>
    <dgm:pt modelId="{3F580618-0C86-431C-9F36-659438D6FFB9}" type="pres">
      <dgm:prSet presAssocID="{431A407B-9232-4C6E-A888-FD9E510E4525}" presName="rect2" presStyleLbl="node1" presStyleIdx="1" presStyleCnt="3" custScaleX="127760" custLinFactNeighborX="-40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3F4A0-19AB-4263-9197-2E1F4BBCBBDD}" type="pres">
      <dgm:prSet presAssocID="{431A407B-9232-4C6E-A888-FD9E510E4525}" presName="rect1" presStyleLbl="lnNode1" presStyleIdx="1" presStyleCnt="3" custScaleX="430286" custLinFactX="18252" custLinFactNeighborX="100000" custLinFactNeighborY="233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F9124EF-AC8F-4C83-B011-0A79104764EA}" type="pres">
      <dgm:prSet presAssocID="{BFE85FBC-4875-426C-8C83-212EF990CD0F}" presName="sibTrans" presStyleCnt="0"/>
      <dgm:spPr/>
    </dgm:pt>
    <dgm:pt modelId="{315FBBDF-F613-4117-8CD6-CD2CE0D6D4D7}" type="pres">
      <dgm:prSet presAssocID="{22C8D0A1-F9C7-4505-B5A7-59388858D68F}" presName="comp" presStyleCnt="0"/>
      <dgm:spPr/>
    </dgm:pt>
    <dgm:pt modelId="{EABD9E9A-70F9-4C8B-8B40-DE1D7A2B69FE}" type="pres">
      <dgm:prSet presAssocID="{22C8D0A1-F9C7-4505-B5A7-59388858D68F}" presName="rect2" presStyleLbl="node1" presStyleIdx="2" presStyleCnt="3" custScaleX="128775" custLinFactNeighborX="50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42450-691B-4D7B-8D1B-5011B013AD24}" type="pres">
      <dgm:prSet presAssocID="{22C8D0A1-F9C7-4505-B5A7-59388858D68F}" presName="rect1" presStyleLbl="lnNode1" presStyleIdx="2" presStyleCnt="3" custScaleX="430286" custLinFactNeighborX="-933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1B588BC-6D31-47C9-A123-4201D56D27FC}" type="presOf" srcId="{28C6AFC8-8EE3-499E-B010-F805E1035497}" destId="{2C00D127-AF0D-4F68-8BAE-28670EBF06AA}" srcOrd="0" destOrd="1" presId="urn:microsoft.com/office/officeart/2008/layout/AlternatingPictureBlocks"/>
    <dgm:cxn modelId="{31347B2B-5FC8-41FB-9975-773738B3003F}" srcId="{22C8D0A1-F9C7-4505-B5A7-59388858D68F}" destId="{A1CF03BA-A4BB-4475-9AD7-BFBD291E19EA}" srcOrd="2" destOrd="0" parTransId="{55E71389-EE5E-421E-A1B6-C2D05896F4CA}" sibTransId="{93378389-D13B-4CAB-B8DE-7AF06D6F917A}"/>
    <dgm:cxn modelId="{FB6271A8-D72E-470C-836C-8B4383F4AE79}" type="presOf" srcId="{431A407B-9232-4C6E-A888-FD9E510E4525}" destId="{3F580618-0C86-431C-9F36-659438D6FFB9}" srcOrd="0" destOrd="0" presId="urn:microsoft.com/office/officeart/2008/layout/AlternatingPictureBlocks"/>
    <dgm:cxn modelId="{23B6B4AD-9309-4170-BF2E-5E1AD447E2B0}" type="presOf" srcId="{31393F59-4159-4E40-8F29-E37100681077}" destId="{3F580618-0C86-431C-9F36-659438D6FFB9}" srcOrd="0" destOrd="2" presId="urn:microsoft.com/office/officeart/2008/layout/AlternatingPictureBlocks"/>
    <dgm:cxn modelId="{113DAC9B-DCD9-4221-9A09-CF3194D5092A}" type="presOf" srcId="{AD8EFB73-1A05-45CE-83A3-6CD0BA9886B0}" destId="{2C00D127-AF0D-4F68-8BAE-28670EBF06AA}" srcOrd="0" destOrd="0" presId="urn:microsoft.com/office/officeart/2008/layout/AlternatingPictureBlocks"/>
    <dgm:cxn modelId="{3BAC38CA-576C-4765-AAB9-8FE9668EEB32}" type="presOf" srcId="{E2C2DD6D-F5AD-46AE-9135-2D0125016B81}" destId="{7BE9B6EE-CFA4-4BFA-AE8E-BE278AA80BA8}" srcOrd="0" destOrd="0" presId="urn:microsoft.com/office/officeart/2008/layout/AlternatingPictureBlocks"/>
    <dgm:cxn modelId="{B2A85F5C-A758-419D-B396-57BF9AE5257F}" srcId="{431A407B-9232-4C6E-A888-FD9E510E4525}" destId="{E89E5A13-6074-4FFE-9618-3E1DBD00642A}" srcOrd="2" destOrd="0" parTransId="{27136A2F-3F70-40D2-9FF4-A2579A8F4BE9}" sibTransId="{8E6DC82B-2C2B-4EDF-AA78-E304B3DA859C}"/>
    <dgm:cxn modelId="{4FDF22CF-E39A-4360-AFE8-82BF3BD1843B}" type="presOf" srcId="{A1CF03BA-A4BB-4475-9AD7-BFBD291E19EA}" destId="{EABD9E9A-70F9-4C8B-8B40-DE1D7A2B69FE}" srcOrd="0" destOrd="3" presId="urn:microsoft.com/office/officeart/2008/layout/AlternatingPictureBlocks"/>
    <dgm:cxn modelId="{B191CA86-CF44-4F02-B754-FFDBB03229AD}" type="presOf" srcId="{C80335F4-1E80-4942-AF30-2476956DA9BD}" destId="{EABD9E9A-70F9-4C8B-8B40-DE1D7A2B69FE}" srcOrd="0" destOrd="1" presId="urn:microsoft.com/office/officeart/2008/layout/AlternatingPictureBlocks"/>
    <dgm:cxn modelId="{345260CF-E476-4048-8DF6-FF74103D0301}" srcId="{22C8D0A1-F9C7-4505-B5A7-59388858D68F}" destId="{D9091272-391B-4ABB-8336-C872D00F8144}" srcOrd="1" destOrd="0" parTransId="{CED2DAD5-4F89-4F06-BA5A-2DF937D03346}" sibTransId="{AAE1993D-846E-4205-A8A0-E447C1791043}"/>
    <dgm:cxn modelId="{29E28F1A-2451-4FDE-BFAC-D043D4498EFE}" srcId="{E2C2DD6D-F5AD-46AE-9135-2D0125016B81}" destId="{22C8D0A1-F9C7-4505-B5A7-59388858D68F}" srcOrd="2" destOrd="0" parTransId="{F6CC6A2F-11C0-4F7D-AE7E-128EEE1D7FCC}" sibTransId="{DA63FF90-869A-4F0D-B32D-98F121D3B76A}"/>
    <dgm:cxn modelId="{017255A9-7480-4B09-93D8-83469231F9B2}" type="presOf" srcId="{D9091272-391B-4ABB-8336-C872D00F8144}" destId="{EABD9E9A-70F9-4C8B-8B40-DE1D7A2B69FE}" srcOrd="0" destOrd="2" presId="urn:microsoft.com/office/officeart/2008/layout/AlternatingPictureBlocks"/>
    <dgm:cxn modelId="{EB060A2E-3F10-47DD-9E33-2CBFFE0AB466}" type="presOf" srcId="{C910B5CD-5B48-49F0-93F7-498756280BCD}" destId="{2C00D127-AF0D-4F68-8BAE-28670EBF06AA}" srcOrd="0" destOrd="2" presId="urn:microsoft.com/office/officeart/2008/layout/AlternatingPictureBlocks"/>
    <dgm:cxn modelId="{321CA5A4-3F68-491D-9931-7C02772FFD3D}" srcId="{AD8EFB73-1A05-45CE-83A3-6CD0BA9886B0}" destId="{28C6AFC8-8EE3-499E-B010-F805E1035497}" srcOrd="0" destOrd="0" parTransId="{B8B195AE-BC43-44A1-945E-706F11D984CF}" sibTransId="{B5AB1CDA-D816-4B42-8A5A-617D7040A85F}"/>
    <dgm:cxn modelId="{FFBA1214-3D62-4980-8428-42805A5DE88D}" type="presOf" srcId="{E89E5A13-6074-4FFE-9618-3E1DBD00642A}" destId="{3F580618-0C86-431C-9F36-659438D6FFB9}" srcOrd="0" destOrd="3" presId="urn:microsoft.com/office/officeart/2008/layout/AlternatingPictureBlocks"/>
    <dgm:cxn modelId="{D43C3423-358A-4E53-95FC-7AD57B5BE623}" srcId="{431A407B-9232-4C6E-A888-FD9E510E4525}" destId="{31393F59-4159-4E40-8F29-E37100681077}" srcOrd="1" destOrd="0" parTransId="{5B623B04-BBF2-450C-9A36-0C3FD73B2E26}" sibTransId="{DE1FA463-2F50-4861-A0A4-6440B74DD5F2}"/>
    <dgm:cxn modelId="{4EEE28CE-0101-4FB2-8B73-91CB0CA734BE}" srcId="{431A407B-9232-4C6E-A888-FD9E510E4525}" destId="{B1351BF0-AB71-4FE3-B472-0294E0407D40}" srcOrd="0" destOrd="0" parTransId="{A5FAAD91-37B1-4A12-AD01-1038E2809002}" sibTransId="{01424BFD-E422-4858-8A4C-672306298398}"/>
    <dgm:cxn modelId="{3BA4960C-12F1-477A-AEBC-7545061DDD50}" srcId="{22C8D0A1-F9C7-4505-B5A7-59388858D68F}" destId="{C80335F4-1E80-4942-AF30-2476956DA9BD}" srcOrd="0" destOrd="0" parTransId="{5CAFF10D-74BB-4009-8D1B-0975A6F1AACF}" sibTransId="{F8B0DA27-C475-467E-AECD-BE5E9E3D33DC}"/>
    <dgm:cxn modelId="{8631F5BB-C1F1-43B6-9DA1-83F2A440C2A1}" srcId="{AD8EFB73-1A05-45CE-83A3-6CD0BA9886B0}" destId="{C910B5CD-5B48-49F0-93F7-498756280BCD}" srcOrd="1" destOrd="0" parTransId="{1015A8E2-1826-4A4F-A2F7-4ECABCF69EB8}" sibTransId="{DED5BC29-4766-413C-839A-5D3E0A9F66D2}"/>
    <dgm:cxn modelId="{5AC65D11-13BA-46CF-AEF8-838115F818FE}" type="presOf" srcId="{22C8D0A1-F9C7-4505-B5A7-59388858D68F}" destId="{EABD9E9A-70F9-4C8B-8B40-DE1D7A2B69FE}" srcOrd="0" destOrd="0" presId="urn:microsoft.com/office/officeart/2008/layout/AlternatingPictureBlocks"/>
    <dgm:cxn modelId="{CAE3B0E9-6B55-4FF9-BA15-747F7517BC4D}" type="presOf" srcId="{B1351BF0-AB71-4FE3-B472-0294E0407D40}" destId="{3F580618-0C86-431C-9F36-659438D6FFB9}" srcOrd="0" destOrd="1" presId="urn:microsoft.com/office/officeart/2008/layout/AlternatingPictureBlocks"/>
    <dgm:cxn modelId="{4F057392-ECCD-4730-97D9-FDDE9F12972D}" srcId="{E2C2DD6D-F5AD-46AE-9135-2D0125016B81}" destId="{AD8EFB73-1A05-45CE-83A3-6CD0BA9886B0}" srcOrd="0" destOrd="0" parTransId="{7B10CC25-BAD0-4941-BA4A-42912D4805E4}" sibTransId="{8F603B5B-4EA9-49D1-8F8B-9D0DB034C0D9}"/>
    <dgm:cxn modelId="{20B820B5-DB61-4938-875D-B3DD6E00E3D5}" srcId="{E2C2DD6D-F5AD-46AE-9135-2D0125016B81}" destId="{431A407B-9232-4C6E-A888-FD9E510E4525}" srcOrd="1" destOrd="0" parTransId="{86B79C1E-6D4C-443F-ADB5-DA13E9B10CC5}" sibTransId="{BFE85FBC-4875-426C-8C83-212EF990CD0F}"/>
    <dgm:cxn modelId="{1A122455-6462-4AED-AC11-50CBF947A4A9}" type="presParOf" srcId="{7BE9B6EE-CFA4-4BFA-AE8E-BE278AA80BA8}" destId="{FE3BE70D-B625-42AC-8BA0-D4F6192DC0A0}" srcOrd="0" destOrd="0" presId="urn:microsoft.com/office/officeart/2008/layout/AlternatingPictureBlocks"/>
    <dgm:cxn modelId="{6791C320-6BEC-433A-B109-9CDA44BCCA4A}" type="presParOf" srcId="{FE3BE70D-B625-42AC-8BA0-D4F6192DC0A0}" destId="{2C00D127-AF0D-4F68-8BAE-28670EBF06AA}" srcOrd="0" destOrd="0" presId="urn:microsoft.com/office/officeart/2008/layout/AlternatingPictureBlocks"/>
    <dgm:cxn modelId="{F2DBCB78-98D7-4569-B7A3-B816FD5D8434}" type="presParOf" srcId="{FE3BE70D-B625-42AC-8BA0-D4F6192DC0A0}" destId="{55BC87D1-C0A8-4A99-8F89-CDD692C8F9D4}" srcOrd="1" destOrd="0" presId="urn:microsoft.com/office/officeart/2008/layout/AlternatingPictureBlocks"/>
    <dgm:cxn modelId="{FB727D36-07CA-4A28-999C-587D729B795F}" type="presParOf" srcId="{7BE9B6EE-CFA4-4BFA-AE8E-BE278AA80BA8}" destId="{8368D228-DD4E-4B0C-B62D-0721052D48A8}" srcOrd="1" destOrd="0" presId="urn:microsoft.com/office/officeart/2008/layout/AlternatingPictureBlocks"/>
    <dgm:cxn modelId="{0FB8E44D-71A2-44E8-8F60-60C42853340A}" type="presParOf" srcId="{7BE9B6EE-CFA4-4BFA-AE8E-BE278AA80BA8}" destId="{60FF37A9-902E-4DB7-80C9-3A7B09F2FCAE}" srcOrd="2" destOrd="0" presId="urn:microsoft.com/office/officeart/2008/layout/AlternatingPictureBlocks"/>
    <dgm:cxn modelId="{662F190C-6127-494C-A219-96FECA8C7322}" type="presParOf" srcId="{60FF37A9-902E-4DB7-80C9-3A7B09F2FCAE}" destId="{3F580618-0C86-431C-9F36-659438D6FFB9}" srcOrd="0" destOrd="0" presId="urn:microsoft.com/office/officeart/2008/layout/AlternatingPictureBlocks"/>
    <dgm:cxn modelId="{66D76CE7-286D-4B5E-A930-21870D357CE0}" type="presParOf" srcId="{60FF37A9-902E-4DB7-80C9-3A7B09F2FCAE}" destId="{4003F4A0-19AB-4263-9197-2E1F4BBCBBDD}" srcOrd="1" destOrd="0" presId="urn:microsoft.com/office/officeart/2008/layout/AlternatingPictureBlocks"/>
    <dgm:cxn modelId="{27D13CBA-6EB7-4F19-B825-38D5B97FD047}" type="presParOf" srcId="{7BE9B6EE-CFA4-4BFA-AE8E-BE278AA80BA8}" destId="{3F9124EF-AC8F-4C83-B011-0A79104764EA}" srcOrd="3" destOrd="0" presId="urn:microsoft.com/office/officeart/2008/layout/AlternatingPictureBlocks"/>
    <dgm:cxn modelId="{6E18FB9E-1241-469C-81FC-5F760F484A82}" type="presParOf" srcId="{7BE9B6EE-CFA4-4BFA-AE8E-BE278AA80BA8}" destId="{315FBBDF-F613-4117-8CD6-CD2CE0D6D4D7}" srcOrd="4" destOrd="0" presId="urn:microsoft.com/office/officeart/2008/layout/AlternatingPictureBlocks"/>
    <dgm:cxn modelId="{B6B7DEAA-2495-4E87-A6B6-ACD5BB1205F8}" type="presParOf" srcId="{315FBBDF-F613-4117-8CD6-CD2CE0D6D4D7}" destId="{EABD9E9A-70F9-4C8B-8B40-DE1D7A2B69FE}" srcOrd="0" destOrd="0" presId="urn:microsoft.com/office/officeart/2008/layout/AlternatingPictureBlocks"/>
    <dgm:cxn modelId="{E4892326-DC60-4655-9C91-46E7847FE191}" type="presParOf" srcId="{315FBBDF-F613-4117-8CD6-CD2CE0D6D4D7}" destId="{28542450-691B-4D7B-8D1B-5011B013AD2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12F9A6-8E3B-41FE-9F18-0D760A91F5E3}" type="doc">
      <dgm:prSet loTypeId="urn:microsoft.com/office/officeart/2005/8/layout/radial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BD1F275-1B27-4683-A9AE-A6EABBC784DA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Predio valorado  Predios comparables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0B272-B5D4-4549-A472-F35C294C2473}" type="parTrans" cxnId="{D840C48E-53E0-45DD-B33F-66129F2510D1}">
      <dgm:prSet/>
      <dgm:spPr/>
      <dgm:t>
        <a:bodyPr/>
        <a:lstStyle/>
        <a:p>
          <a:endParaRPr lang="en-US"/>
        </a:p>
      </dgm:t>
    </dgm:pt>
    <dgm:pt modelId="{D813EE74-64F4-403B-A5D7-ACC2B0F170A0}" type="sibTrans" cxnId="{D840C48E-53E0-45DD-B33F-66129F2510D1}">
      <dgm:prSet/>
      <dgm:spPr/>
      <dgm:t>
        <a:bodyPr/>
        <a:lstStyle/>
        <a:p>
          <a:endParaRPr lang="en-US"/>
        </a:p>
      </dgm:t>
    </dgm:pt>
    <dgm:pt modelId="{72C9E998-8F75-44A0-933F-D705B4B42F0A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Distancia al Recurso Hídrico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2757F-4290-4255-9E42-D41A2B880501}" type="parTrans" cxnId="{83B81A01-70F8-45E0-876D-D10E3802FD0F}">
      <dgm:prSet/>
      <dgm:spPr/>
      <dgm:t>
        <a:bodyPr/>
        <a:lstStyle/>
        <a:p>
          <a:endParaRPr lang="en-US"/>
        </a:p>
      </dgm:t>
    </dgm:pt>
    <dgm:pt modelId="{39738810-6B46-4E66-B7A5-3F6E00DCB9B6}" type="sibTrans" cxnId="{83B81A01-70F8-45E0-876D-D10E3802FD0F}">
      <dgm:prSet/>
      <dgm:spPr/>
      <dgm:t>
        <a:bodyPr/>
        <a:lstStyle/>
        <a:p>
          <a:endParaRPr lang="en-US"/>
        </a:p>
      </dgm:t>
    </dgm:pt>
    <dgm:pt modelId="{ABF6D4B0-534F-4F97-A1F6-3C8B4E385E74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Producción del suelo según uso actual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957D8-0D85-41A1-A378-FB9DBF3AB80C}" type="parTrans" cxnId="{D4132606-15D0-4EA2-B3AD-5069CB09AE46}">
      <dgm:prSet/>
      <dgm:spPr/>
      <dgm:t>
        <a:bodyPr/>
        <a:lstStyle/>
        <a:p>
          <a:endParaRPr lang="en-US"/>
        </a:p>
      </dgm:t>
    </dgm:pt>
    <dgm:pt modelId="{1E094213-BA30-4589-8F4E-9A7BA8D6CF2F}" type="sibTrans" cxnId="{D4132606-15D0-4EA2-B3AD-5069CB09AE46}">
      <dgm:prSet/>
      <dgm:spPr/>
      <dgm:t>
        <a:bodyPr/>
        <a:lstStyle/>
        <a:p>
          <a:endParaRPr lang="en-US"/>
        </a:p>
      </dgm:t>
    </dgm:pt>
    <dgm:pt modelId="{506CDED0-DF0E-4443-912B-EFE357DB1BDF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Pendiente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0326F-3E08-4239-A181-ACBE446F90C2}" type="parTrans" cxnId="{9B1C890C-39D9-48C0-BCBC-7D7C9AFE824D}">
      <dgm:prSet/>
      <dgm:spPr/>
      <dgm:t>
        <a:bodyPr/>
        <a:lstStyle/>
        <a:p>
          <a:endParaRPr lang="en-US"/>
        </a:p>
      </dgm:t>
    </dgm:pt>
    <dgm:pt modelId="{67D8A469-FC83-400C-A7DE-C9FDB4DC31A0}" type="sibTrans" cxnId="{9B1C890C-39D9-48C0-BCBC-7D7C9AFE824D}">
      <dgm:prSet/>
      <dgm:spPr/>
      <dgm:t>
        <a:bodyPr/>
        <a:lstStyle/>
        <a:p>
          <a:endParaRPr lang="en-US"/>
        </a:p>
      </dgm:t>
    </dgm:pt>
    <dgm:pt modelId="{39301B09-7AA4-42B7-93B1-FBB1419030F2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Regularidad de linderos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93411-AF1C-4974-B0F4-7790BE64D633}" type="parTrans" cxnId="{19E44412-FF35-491F-AC23-5FF1CFC41950}">
      <dgm:prSet/>
      <dgm:spPr/>
      <dgm:t>
        <a:bodyPr/>
        <a:lstStyle/>
        <a:p>
          <a:endParaRPr lang="en-US"/>
        </a:p>
      </dgm:t>
    </dgm:pt>
    <dgm:pt modelId="{241D3F44-EAD0-4FE7-8761-099FDA50F775}" type="sibTrans" cxnId="{19E44412-FF35-491F-AC23-5FF1CFC41950}">
      <dgm:prSet/>
      <dgm:spPr/>
      <dgm:t>
        <a:bodyPr/>
        <a:lstStyle/>
        <a:p>
          <a:endParaRPr lang="en-US"/>
        </a:p>
      </dgm:t>
    </dgm:pt>
    <dgm:pt modelId="{19788817-491D-49D7-8E7A-5214526D4251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Tipo de Vía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601FCA-F49F-4E8D-803B-CDB94C80E55E}" type="parTrans" cxnId="{6241832D-246F-4357-9A73-0B1B833F37F6}">
      <dgm:prSet/>
      <dgm:spPr/>
      <dgm:t>
        <a:bodyPr/>
        <a:lstStyle/>
        <a:p>
          <a:endParaRPr lang="en-US"/>
        </a:p>
      </dgm:t>
    </dgm:pt>
    <dgm:pt modelId="{5BC803A6-30C4-4760-B6B2-2BB6920439D7}" type="sibTrans" cxnId="{6241832D-246F-4357-9A73-0B1B833F37F6}">
      <dgm:prSet/>
      <dgm:spPr/>
      <dgm:t>
        <a:bodyPr/>
        <a:lstStyle/>
        <a:p>
          <a:endParaRPr lang="en-US"/>
        </a:p>
      </dgm:t>
    </dgm:pt>
    <dgm:pt modelId="{71E10EDD-E440-4BB8-9B7F-C73767A5C73A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Tamaño del predio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6C40D-6CAE-4FDB-989A-D0F2247E1016}" type="parTrans" cxnId="{983D17F4-7F71-46F2-82D9-E88B59679DD3}">
      <dgm:prSet/>
      <dgm:spPr/>
      <dgm:t>
        <a:bodyPr/>
        <a:lstStyle/>
        <a:p>
          <a:endParaRPr lang="en-US"/>
        </a:p>
      </dgm:t>
    </dgm:pt>
    <dgm:pt modelId="{58D3B216-3A8A-4954-AF2D-E4203A196E93}" type="sibTrans" cxnId="{983D17F4-7F71-46F2-82D9-E88B59679DD3}">
      <dgm:prSet/>
      <dgm:spPr/>
      <dgm:t>
        <a:bodyPr/>
        <a:lstStyle/>
        <a:p>
          <a:endParaRPr lang="en-US"/>
        </a:p>
      </dgm:t>
    </dgm:pt>
    <dgm:pt modelId="{E1E0761C-45B3-460D-8F05-CDA907E0AE68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Distancia al núcleo de población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D26AE-6E9D-4EA6-8132-2854CBB5F84B}" type="parTrans" cxnId="{E1A6B51D-C2F3-4C60-A1B3-F8599DA16360}">
      <dgm:prSet/>
      <dgm:spPr/>
      <dgm:t>
        <a:bodyPr/>
        <a:lstStyle/>
        <a:p>
          <a:endParaRPr lang="en-US"/>
        </a:p>
      </dgm:t>
    </dgm:pt>
    <dgm:pt modelId="{8D583AD1-627D-4F1A-B4F4-41FA5F54BA10}" type="sibTrans" cxnId="{E1A6B51D-C2F3-4C60-A1B3-F8599DA16360}">
      <dgm:prSet/>
      <dgm:spPr/>
      <dgm:t>
        <a:bodyPr/>
        <a:lstStyle/>
        <a:p>
          <a:endParaRPr lang="en-US"/>
        </a:p>
      </dgm:t>
    </dgm:pt>
    <dgm:pt modelId="{98425555-FF34-4D25-98FF-196EF8082C53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Distancia al comercio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262B5-F5A3-4D36-959C-947B41F5314D}" type="parTrans" cxnId="{E031E676-CCE3-4135-95ED-AFDF82DC0298}">
      <dgm:prSet/>
      <dgm:spPr/>
      <dgm:t>
        <a:bodyPr/>
        <a:lstStyle/>
        <a:p>
          <a:endParaRPr lang="en-US"/>
        </a:p>
      </dgm:t>
    </dgm:pt>
    <dgm:pt modelId="{FA2433E8-6AE9-48F3-AC14-DFDC127658DE}" type="sibTrans" cxnId="{E031E676-CCE3-4135-95ED-AFDF82DC0298}">
      <dgm:prSet/>
      <dgm:spPr/>
      <dgm:t>
        <a:bodyPr/>
        <a:lstStyle/>
        <a:p>
          <a:endParaRPr lang="en-US"/>
        </a:p>
      </dgm:t>
    </dgm:pt>
    <dgm:pt modelId="{108BA850-1208-44A2-97C1-B014A25E99F9}" type="pres">
      <dgm:prSet presAssocID="{AE12F9A6-8E3B-41FE-9F18-0D760A91F5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AD023A-EEA6-423E-810D-F79D20035390}" type="pres">
      <dgm:prSet presAssocID="{EBD1F275-1B27-4683-A9AE-A6EABBC784DA}" presName="centerShape" presStyleLbl="node0" presStyleIdx="0" presStyleCnt="1" custScaleX="183484"/>
      <dgm:spPr/>
      <dgm:t>
        <a:bodyPr/>
        <a:lstStyle/>
        <a:p>
          <a:endParaRPr lang="en-US"/>
        </a:p>
      </dgm:t>
    </dgm:pt>
    <dgm:pt modelId="{0286BBF7-02D1-4ABA-89B5-B609ECCFE257}" type="pres">
      <dgm:prSet presAssocID="{7892757F-4290-4255-9E42-D41A2B880501}" presName="parTrans" presStyleLbl="sibTrans2D1" presStyleIdx="0" presStyleCnt="8"/>
      <dgm:spPr/>
      <dgm:t>
        <a:bodyPr/>
        <a:lstStyle/>
        <a:p>
          <a:endParaRPr lang="en-US"/>
        </a:p>
      </dgm:t>
    </dgm:pt>
    <dgm:pt modelId="{1F08FBF9-2304-415E-8254-18ACF7A81EE9}" type="pres">
      <dgm:prSet presAssocID="{7892757F-4290-4255-9E42-D41A2B880501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21396384-AAF0-4CDA-ABE6-EDC73E2C353E}" type="pres">
      <dgm:prSet presAssocID="{72C9E998-8F75-44A0-933F-D705B4B42F0A}" presName="node" presStyleLbl="node1" presStyleIdx="0" presStyleCnt="8" custScaleX="11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A39F7-B4EF-4435-96D0-38D29F5E0E2D}" type="pres">
      <dgm:prSet presAssocID="{068957D8-0D85-41A1-A378-FB9DBF3AB80C}" presName="parTrans" presStyleLbl="sibTrans2D1" presStyleIdx="1" presStyleCnt="8"/>
      <dgm:spPr/>
      <dgm:t>
        <a:bodyPr/>
        <a:lstStyle/>
        <a:p>
          <a:endParaRPr lang="en-US"/>
        </a:p>
      </dgm:t>
    </dgm:pt>
    <dgm:pt modelId="{8301D167-49F9-452C-BA07-0FC3C740433F}" type="pres">
      <dgm:prSet presAssocID="{068957D8-0D85-41A1-A378-FB9DBF3AB80C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58C26499-9487-4BCC-8F1A-590AA0DFE83B}" type="pres">
      <dgm:prSet presAssocID="{ABF6D4B0-534F-4F97-A1F6-3C8B4E385E74}" presName="node" presStyleLbl="node1" presStyleIdx="1" presStyleCnt="8" custScaleX="135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4E76A-F46A-4104-B8D7-04C14006F92A}" type="pres">
      <dgm:prSet presAssocID="{F990326F-3E08-4239-A181-ACBE446F90C2}" presName="parTrans" presStyleLbl="sibTrans2D1" presStyleIdx="2" presStyleCnt="8"/>
      <dgm:spPr/>
      <dgm:t>
        <a:bodyPr/>
        <a:lstStyle/>
        <a:p>
          <a:endParaRPr lang="en-US"/>
        </a:p>
      </dgm:t>
    </dgm:pt>
    <dgm:pt modelId="{BB9EDE0C-8628-4C35-B211-5BC1F0662057}" type="pres">
      <dgm:prSet presAssocID="{F990326F-3E08-4239-A181-ACBE446F90C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8A171E53-28CF-4EC8-837F-A71767A56DAF}" type="pres">
      <dgm:prSet presAssocID="{506CDED0-DF0E-4443-912B-EFE357DB1BDF}" presName="node" presStyleLbl="node1" presStyleIdx="2" presStyleCnt="8" custScaleX="140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F902E-06F5-42DB-82FF-42929259D333}" type="pres">
      <dgm:prSet presAssocID="{6BD93411-AF1C-4974-B0F4-7790BE64D633}" presName="parTrans" presStyleLbl="sibTrans2D1" presStyleIdx="3" presStyleCnt="8"/>
      <dgm:spPr/>
      <dgm:t>
        <a:bodyPr/>
        <a:lstStyle/>
        <a:p>
          <a:endParaRPr lang="en-US"/>
        </a:p>
      </dgm:t>
    </dgm:pt>
    <dgm:pt modelId="{27218CB1-2F4E-44D9-B4C6-F417814113CD}" type="pres">
      <dgm:prSet presAssocID="{6BD93411-AF1C-4974-B0F4-7790BE64D63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59E1699-639A-4435-8682-DCA83AD44053}" type="pres">
      <dgm:prSet presAssocID="{39301B09-7AA4-42B7-93B1-FBB1419030F2}" presName="node" presStyleLbl="node1" presStyleIdx="3" presStyleCnt="8" custScaleX="150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7A9A3-1FEE-4927-B57C-C5BB24EEAC5B}" type="pres">
      <dgm:prSet presAssocID="{4836C40D-6CAE-4FDB-989A-D0F2247E1016}" presName="parTrans" presStyleLbl="sibTrans2D1" presStyleIdx="4" presStyleCnt="8"/>
      <dgm:spPr/>
      <dgm:t>
        <a:bodyPr/>
        <a:lstStyle/>
        <a:p>
          <a:endParaRPr lang="en-US"/>
        </a:p>
      </dgm:t>
    </dgm:pt>
    <dgm:pt modelId="{91497508-1D23-4659-97F0-50A2AB127362}" type="pres">
      <dgm:prSet presAssocID="{4836C40D-6CAE-4FDB-989A-D0F2247E1016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DB9ED4B3-F8EF-451A-991A-63D879F5956A}" type="pres">
      <dgm:prSet presAssocID="{71E10EDD-E440-4BB8-9B7F-C73767A5C73A}" presName="node" presStyleLbl="node1" presStyleIdx="4" presStyleCnt="8" custScaleX="11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CF888-1592-4BAA-AA57-8654A743C024}" type="pres">
      <dgm:prSet presAssocID="{FF9D26AE-6E9D-4EA6-8132-2854CBB5F84B}" presName="parTrans" presStyleLbl="sibTrans2D1" presStyleIdx="5" presStyleCnt="8"/>
      <dgm:spPr/>
      <dgm:t>
        <a:bodyPr/>
        <a:lstStyle/>
        <a:p>
          <a:endParaRPr lang="en-US"/>
        </a:p>
      </dgm:t>
    </dgm:pt>
    <dgm:pt modelId="{65F4F402-1A37-42DA-94C6-764D72A21559}" type="pres">
      <dgm:prSet presAssocID="{FF9D26AE-6E9D-4EA6-8132-2854CBB5F84B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30477B84-D06C-466F-B7D4-CEF71EBCA46A}" type="pres">
      <dgm:prSet presAssocID="{E1E0761C-45B3-460D-8F05-CDA907E0AE68}" presName="node" presStyleLbl="node1" presStyleIdx="5" presStyleCnt="8" custScaleX="11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FC7EF-234B-4705-8035-828D6640DB44}" type="pres">
      <dgm:prSet presAssocID="{12C262B5-F5A3-4D36-959C-947B41F5314D}" presName="parTrans" presStyleLbl="sibTrans2D1" presStyleIdx="6" presStyleCnt="8"/>
      <dgm:spPr/>
      <dgm:t>
        <a:bodyPr/>
        <a:lstStyle/>
        <a:p>
          <a:endParaRPr lang="en-US"/>
        </a:p>
      </dgm:t>
    </dgm:pt>
    <dgm:pt modelId="{14772FD7-44A8-496C-AADA-052CD605CA46}" type="pres">
      <dgm:prSet presAssocID="{12C262B5-F5A3-4D36-959C-947B41F5314D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5F27F94E-8852-4A96-92E9-2B3F4276BC4B}" type="pres">
      <dgm:prSet presAssocID="{98425555-FF34-4D25-98FF-196EF8082C53}" presName="node" presStyleLbl="node1" presStyleIdx="6" presStyleCnt="8" custScaleX="11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6E674-72CC-49FD-891C-474ED698DE87}" type="pres">
      <dgm:prSet presAssocID="{65601FCA-F49F-4E8D-803B-CDB94C80E55E}" presName="parTrans" presStyleLbl="sibTrans2D1" presStyleIdx="7" presStyleCnt="8"/>
      <dgm:spPr/>
      <dgm:t>
        <a:bodyPr/>
        <a:lstStyle/>
        <a:p>
          <a:endParaRPr lang="en-US"/>
        </a:p>
      </dgm:t>
    </dgm:pt>
    <dgm:pt modelId="{41EFF071-2B98-4969-977E-117D361D0EB0}" type="pres">
      <dgm:prSet presAssocID="{65601FCA-F49F-4E8D-803B-CDB94C80E55E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C732FD2F-292E-4472-99FB-D3BDCC1513F1}" type="pres">
      <dgm:prSet presAssocID="{19788817-491D-49D7-8E7A-5214526D4251}" presName="node" presStyleLbl="node1" presStyleIdx="7" presStyleCnt="8" custScaleX="118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31E676-CCE3-4135-95ED-AFDF82DC0298}" srcId="{EBD1F275-1B27-4683-A9AE-A6EABBC784DA}" destId="{98425555-FF34-4D25-98FF-196EF8082C53}" srcOrd="6" destOrd="0" parTransId="{12C262B5-F5A3-4D36-959C-947B41F5314D}" sibTransId="{FA2433E8-6AE9-48F3-AC14-DFDC127658DE}"/>
    <dgm:cxn modelId="{D0C3FF67-35C9-4522-B5C7-18AE823A2F9A}" type="presOf" srcId="{6BD93411-AF1C-4974-B0F4-7790BE64D633}" destId="{D60F902E-06F5-42DB-82FF-42929259D333}" srcOrd="0" destOrd="0" presId="urn:microsoft.com/office/officeart/2005/8/layout/radial5"/>
    <dgm:cxn modelId="{915706EC-E9DE-4C92-B195-CBFF9B23289A}" type="presOf" srcId="{12C262B5-F5A3-4D36-959C-947B41F5314D}" destId="{ABAFC7EF-234B-4705-8035-828D6640DB44}" srcOrd="0" destOrd="0" presId="urn:microsoft.com/office/officeart/2005/8/layout/radial5"/>
    <dgm:cxn modelId="{18AD3E2C-A05D-4344-BBCC-B7B7F7181701}" type="presOf" srcId="{65601FCA-F49F-4E8D-803B-CDB94C80E55E}" destId="{D4E6E674-72CC-49FD-891C-474ED698DE87}" srcOrd="0" destOrd="0" presId="urn:microsoft.com/office/officeart/2005/8/layout/radial5"/>
    <dgm:cxn modelId="{D4132606-15D0-4EA2-B3AD-5069CB09AE46}" srcId="{EBD1F275-1B27-4683-A9AE-A6EABBC784DA}" destId="{ABF6D4B0-534F-4F97-A1F6-3C8B4E385E74}" srcOrd="1" destOrd="0" parTransId="{068957D8-0D85-41A1-A378-FB9DBF3AB80C}" sibTransId="{1E094213-BA30-4589-8F4E-9A7BA8D6CF2F}"/>
    <dgm:cxn modelId="{8819FD33-6F56-4958-87F8-C2B01556F063}" type="presOf" srcId="{FF9D26AE-6E9D-4EA6-8132-2854CBB5F84B}" destId="{F5ACF888-1592-4BAA-AA57-8654A743C024}" srcOrd="0" destOrd="0" presId="urn:microsoft.com/office/officeart/2005/8/layout/radial5"/>
    <dgm:cxn modelId="{983D17F4-7F71-46F2-82D9-E88B59679DD3}" srcId="{EBD1F275-1B27-4683-A9AE-A6EABBC784DA}" destId="{71E10EDD-E440-4BB8-9B7F-C73767A5C73A}" srcOrd="4" destOrd="0" parTransId="{4836C40D-6CAE-4FDB-989A-D0F2247E1016}" sibTransId="{58D3B216-3A8A-4954-AF2D-E4203A196E93}"/>
    <dgm:cxn modelId="{4B49CCEA-EA78-4C5F-91B3-423EFAEBE9C4}" type="presOf" srcId="{7892757F-4290-4255-9E42-D41A2B880501}" destId="{1F08FBF9-2304-415E-8254-18ACF7A81EE9}" srcOrd="1" destOrd="0" presId="urn:microsoft.com/office/officeart/2005/8/layout/radial5"/>
    <dgm:cxn modelId="{EC9D1550-AF75-425A-AF49-82F31E68FC6B}" type="presOf" srcId="{71E10EDD-E440-4BB8-9B7F-C73767A5C73A}" destId="{DB9ED4B3-F8EF-451A-991A-63D879F5956A}" srcOrd="0" destOrd="0" presId="urn:microsoft.com/office/officeart/2005/8/layout/radial5"/>
    <dgm:cxn modelId="{5DAE9BDB-87A0-4904-B4C3-BE2ADF77A592}" type="presOf" srcId="{AE12F9A6-8E3B-41FE-9F18-0D760A91F5E3}" destId="{108BA850-1208-44A2-97C1-B014A25E99F9}" srcOrd="0" destOrd="0" presId="urn:microsoft.com/office/officeart/2005/8/layout/radial5"/>
    <dgm:cxn modelId="{D88D7668-13A3-46D9-A039-D45660B3B256}" type="presOf" srcId="{7892757F-4290-4255-9E42-D41A2B880501}" destId="{0286BBF7-02D1-4ABA-89B5-B609ECCFE257}" srcOrd="0" destOrd="0" presId="urn:microsoft.com/office/officeart/2005/8/layout/radial5"/>
    <dgm:cxn modelId="{351FD272-B818-410F-9821-C9D589D3E4C6}" type="presOf" srcId="{72C9E998-8F75-44A0-933F-D705B4B42F0A}" destId="{21396384-AAF0-4CDA-ABE6-EDC73E2C353E}" srcOrd="0" destOrd="0" presId="urn:microsoft.com/office/officeart/2005/8/layout/radial5"/>
    <dgm:cxn modelId="{19E44412-FF35-491F-AC23-5FF1CFC41950}" srcId="{EBD1F275-1B27-4683-A9AE-A6EABBC784DA}" destId="{39301B09-7AA4-42B7-93B1-FBB1419030F2}" srcOrd="3" destOrd="0" parTransId="{6BD93411-AF1C-4974-B0F4-7790BE64D633}" sibTransId="{241D3F44-EAD0-4FE7-8761-099FDA50F775}"/>
    <dgm:cxn modelId="{634F96F7-CDDD-44C5-80A5-E1FF891A9F8C}" type="presOf" srcId="{39301B09-7AA4-42B7-93B1-FBB1419030F2}" destId="{459E1699-639A-4435-8682-DCA83AD44053}" srcOrd="0" destOrd="0" presId="urn:microsoft.com/office/officeart/2005/8/layout/radial5"/>
    <dgm:cxn modelId="{B27D20B0-F51B-4125-88FB-8413385E783C}" type="presOf" srcId="{E1E0761C-45B3-460D-8F05-CDA907E0AE68}" destId="{30477B84-D06C-466F-B7D4-CEF71EBCA46A}" srcOrd="0" destOrd="0" presId="urn:microsoft.com/office/officeart/2005/8/layout/radial5"/>
    <dgm:cxn modelId="{83B81A01-70F8-45E0-876D-D10E3802FD0F}" srcId="{EBD1F275-1B27-4683-A9AE-A6EABBC784DA}" destId="{72C9E998-8F75-44A0-933F-D705B4B42F0A}" srcOrd="0" destOrd="0" parTransId="{7892757F-4290-4255-9E42-D41A2B880501}" sibTransId="{39738810-6B46-4E66-B7A5-3F6E00DCB9B6}"/>
    <dgm:cxn modelId="{C8B10035-0B78-4134-8C85-277F6DE0E29F}" type="presOf" srcId="{6BD93411-AF1C-4974-B0F4-7790BE64D633}" destId="{27218CB1-2F4E-44D9-B4C6-F417814113CD}" srcOrd="1" destOrd="0" presId="urn:microsoft.com/office/officeart/2005/8/layout/radial5"/>
    <dgm:cxn modelId="{680D87F0-EB28-4812-B984-FBCF06E6CBDA}" type="presOf" srcId="{65601FCA-F49F-4E8D-803B-CDB94C80E55E}" destId="{41EFF071-2B98-4969-977E-117D361D0EB0}" srcOrd="1" destOrd="0" presId="urn:microsoft.com/office/officeart/2005/8/layout/radial5"/>
    <dgm:cxn modelId="{E60B2396-6C74-4807-9B0F-E1E84535E788}" type="presOf" srcId="{4836C40D-6CAE-4FDB-989A-D0F2247E1016}" destId="{D097A9A3-1FEE-4927-B57C-C5BB24EEAC5B}" srcOrd="0" destOrd="0" presId="urn:microsoft.com/office/officeart/2005/8/layout/radial5"/>
    <dgm:cxn modelId="{293ABBF7-807E-4481-8E45-F05ABB1E10A4}" type="presOf" srcId="{FF9D26AE-6E9D-4EA6-8132-2854CBB5F84B}" destId="{65F4F402-1A37-42DA-94C6-764D72A21559}" srcOrd="1" destOrd="0" presId="urn:microsoft.com/office/officeart/2005/8/layout/radial5"/>
    <dgm:cxn modelId="{3D061588-2C72-4F31-894C-1319434C7744}" type="presOf" srcId="{506CDED0-DF0E-4443-912B-EFE357DB1BDF}" destId="{8A171E53-28CF-4EC8-837F-A71767A56DAF}" srcOrd="0" destOrd="0" presId="urn:microsoft.com/office/officeart/2005/8/layout/radial5"/>
    <dgm:cxn modelId="{5BBD49E2-3E93-4E0F-BA25-7D2CDF432D3A}" type="presOf" srcId="{19788817-491D-49D7-8E7A-5214526D4251}" destId="{C732FD2F-292E-4472-99FB-D3BDCC1513F1}" srcOrd="0" destOrd="0" presId="urn:microsoft.com/office/officeart/2005/8/layout/radial5"/>
    <dgm:cxn modelId="{9C0E58F3-6A74-49B8-B750-BB843591A117}" type="presOf" srcId="{F990326F-3E08-4239-A181-ACBE446F90C2}" destId="{1CE4E76A-F46A-4104-B8D7-04C14006F92A}" srcOrd="0" destOrd="0" presId="urn:microsoft.com/office/officeart/2005/8/layout/radial5"/>
    <dgm:cxn modelId="{6241832D-246F-4357-9A73-0B1B833F37F6}" srcId="{EBD1F275-1B27-4683-A9AE-A6EABBC784DA}" destId="{19788817-491D-49D7-8E7A-5214526D4251}" srcOrd="7" destOrd="0" parTransId="{65601FCA-F49F-4E8D-803B-CDB94C80E55E}" sibTransId="{5BC803A6-30C4-4760-B6B2-2BB6920439D7}"/>
    <dgm:cxn modelId="{74C410DB-3694-48E7-B8E5-FD79E3883C56}" type="presOf" srcId="{068957D8-0D85-41A1-A378-FB9DBF3AB80C}" destId="{D1CA39F7-B4EF-4435-96D0-38D29F5E0E2D}" srcOrd="0" destOrd="0" presId="urn:microsoft.com/office/officeart/2005/8/layout/radial5"/>
    <dgm:cxn modelId="{6967BAD9-BB1A-4794-91D6-E0C9D5FA6B7B}" type="presOf" srcId="{98425555-FF34-4D25-98FF-196EF8082C53}" destId="{5F27F94E-8852-4A96-92E9-2B3F4276BC4B}" srcOrd="0" destOrd="0" presId="urn:microsoft.com/office/officeart/2005/8/layout/radial5"/>
    <dgm:cxn modelId="{E1A6B51D-C2F3-4C60-A1B3-F8599DA16360}" srcId="{EBD1F275-1B27-4683-A9AE-A6EABBC784DA}" destId="{E1E0761C-45B3-460D-8F05-CDA907E0AE68}" srcOrd="5" destOrd="0" parTransId="{FF9D26AE-6E9D-4EA6-8132-2854CBB5F84B}" sibTransId="{8D583AD1-627D-4F1A-B4F4-41FA5F54BA10}"/>
    <dgm:cxn modelId="{BF622132-C39B-422C-B51C-0E96CF421896}" type="presOf" srcId="{12C262B5-F5A3-4D36-959C-947B41F5314D}" destId="{14772FD7-44A8-496C-AADA-052CD605CA46}" srcOrd="1" destOrd="0" presId="urn:microsoft.com/office/officeart/2005/8/layout/radial5"/>
    <dgm:cxn modelId="{D840C48E-53E0-45DD-B33F-66129F2510D1}" srcId="{AE12F9A6-8E3B-41FE-9F18-0D760A91F5E3}" destId="{EBD1F275-1B27-4683-A9AE-A6EABBC784DA}" srcOrd="0" destOrd="0" parTransId="{70F0B272-B5D4-4549-A472-F35C294C2473}" sibTransId="{D813EE74-64F4-403B-A5D7-ACC2B0F170A0}"/>
    <dgm:cxn modelId="{AB16779A-11C9-4F90-82FE-11C3783A90BB}" type="presOf" srcId="{ABF6D4B0-534F-4F97-A1F6-3C8B4E385E74}" destId="{58C26499-9487-4BCC-8F1A-590AA0DFE83B}" srcOrd="0" destOrd="0" presId="urn:microsoft.com/office/officeart/2005/8/layout/radial5"/>
    <dgm:cxn modelId="{41CF8569-83C5-423C-8320-DE7E4C7B1B2B}" type="presOf" srcId="{068957D8-0D85-41A1-A378-FB9DBF3AB80C}" destId="{8301D167-49F9-452C-BA07-0FC3C740433F}" srcOrd="1" destOrd="0" presId="urn:microsoft.com/office/officeart/2005/8/layout/radial5"/>
    <dgm:cxn modelId="{7FBC8ABB-D7BF-415C-8877-32C19F63CF6B}" type="presOf" srcId="{EBD1F275-1B27-4683-A9AE-A6EABBC784DA}" destId="{C8AD023A-EEA6-423E-810D-F79D20035390}" srcOrd="0" destOrd="0" presId="urn:microsoft.com/office/officeart/2005/8/layout/radial5"/>
    <dgm:cxn modelId="{AE06A7F0-0508-4C4E-956D-17F987FE861E}" type="presOf" srcId="{4836C40D-6CAE-4FDB-989A-D0F2247E1016}" destId="{91497508-1D23-4659-97F0-50A2AB127362}" srcOrd="1" destOrd="0" presId="urn:microsoft.com/office/officeart/2005/8/layout/radial5"/>
    <dgm:cxn modelId="{9B1C890C-39D9-48C0-BCBC-7D7C9AFE824D}" srcId="{EBD1F275-1B27-4683-A9AE-A6EABBC784DA}" destId="{506CDED0-DF0E-4443-912B-EFE357DB1BDF}" srcOrd="2" destOrd="0" parTransId="{F990326F-3E08-4239-A181-ACBE446F90C2}" sibTransId="{67D8A469-FC83-400C-A7DE-C9FDB4DC31A0}"/>
    <dgm:cxn modelId="{75974F0C-880D-47C4-ABEF-99C78403D1C7}" type="presOf" srcId="{F990326F-3E08-4239-A181-ACBE446F90C2}" destId="{BB9EDE0C-8628-4C35-B211-5BC1F0662057}" srcOrd="1" destOrd="0" presId="urn:microsoft.com/office/officeart/2005/8/layout/radial5"/>
    <dgm:cxn modelId="{2BA47F8C-DD7F-4D6C-BAD5-911AF0A865C0}" type="presParOf" srcId="{108BA850-1208-44A2-97C1-B014A25E99F9}" destId="{C8AD023A-EEA6-423E-810D-F79D20035390}" srcOrd="0" destOrd="0" presId="urn:microsoft.com/office/officeart/2005/8/layout/radial5"/>
    <dgm:cxn modelId="{C73ADABE-B667-4B24-BBB4-BF4C809BCB80}" type="presParOf" srcId="{108BA850-1208-44A2-97C1-B014A25E99F9}" destId="{0286BBF7-02D1-4ABA-89B5-B609ECCFE257}" srcOrd="1" destOrd="0" presId="urn:microsoft.com/office/officeart/2005/8/layout/radial5"/>
    <dgm:cxn modelId="{48BB7A01-45ED-446E-B461-4104111870E0}" type="presParOf" srcId="{0286BBF7-02D1-4ABA-89B5-B609ECCFE257}" destId="{1F08FBF9-2304-415E-8254-18ACF7A81EE9}" srcOrd="0" destOrd="0" presId="urn:microsoft.com/office/officeart/2005/8/layout/radial5"/>
    <dgm:cxn modelId="{F9F1A900-5656-4F98-B705-AB48CD3060EA}" type="presParOf" srcId="{108BA850-1208-44A2-97C1-B014A25E99F9}" destId="{21396384-AAF0-4CDA-ABE6-EDC73E2C353E}" srcOrd="2" destOrd="0" presId="urn:microsoft.com/office/officeart/2005/8/layout/radial5"/>
    <dgm:cxn modelId="{A735B4AE-A919-46A0-A0A9-F7E30BD1E5C0}" type="presParOf" srcId="{108BA850-1208-44A2-97C1-B014A25E99F9}" destId="{D1CA39F7-B4EF-4435-96D0-38D29F5E0E2D}" srcOrd="3" destOrd="0" presId="urn:microsoft.com/office/officeart/2005/8/layout/radial5"/>
    <dgm:cxn modelId="{C89C7644-E355-4ACE-9558-27C3C128FCCD}" type="presParOf" srcId="{D1CA39F7-B4EF-4435-96D0-38D29F5E0E2D}" destId="{8301D167-49F9-452C-BA07-0FC3C740433F}" srcOrd="0" destOrd="0" presId="urn:microsoft.com/office/officeart/2005/8/layout/radial5"/>
    <dgm:cxn modelId="{48B469AD-52E4-4828-BE33-DD62F80A2FC3}" type="presParOf" srcId="{108BA850-1208-44A2-97C1-B014A25E99F9}" destId="{58C26499-9487-4BCC-8F1A-590AA0DFE83B}" srcOrd="4" destOrd="0" presId="urn:microsoft.com/office/officeart/2005/8/layout/radial5"/>
    <dgm:cxn modelId="{D573078B-815B-4DA1-B94D-F18C8B9E04EE}" type="presParOf" srcId="{108BA850-1208-44A2-97C1-B014A25E99F9}" destId="{1CE4E76A-F46A-4104-B8D7-04C14006F92A}" srcOrd="5" destOrd="0" presId="urn:microsoft.com/office/officeart/2005/8/layout/radial5"/>
    <dgm:cxn modelId="{4D858C74-A3F7-4677-9058-2DBAEB33A158}" type="presParOf" srcId="{1CE4E76A-F46A-4104-B8D7-04C14006F92A}" destId="{BB9EDE0C-8628-4C35-B211-5BC1F0662057}" srcOrd="0" destOrd="0" presId="urn:microsoft.com/office/officeart/2005/8/layout/radial5"/>
    <dgm:cxn modelId="{C876F2A0-84C9-4FB1-A43F-E04CBF4FDAE9}" type="presParOf" srcId="{108BA850-1208-44A2-97C1-B014A25E99F9}" destId="{8A171E53-28CF-4EC8-837F-A71767A56DAF}" srcOrd="6" destOrd="0" presId="urn:microsoft.com/office/officeart/2005/8/layout/radial5"/>
    <dgm:cxn modelId="{8CFE7BEC-2EA2-415A-9173-7EA537530B4E}" type="presParOf" srcId="{108BA850-1208-44A2-97C1-B014A25E99F9}" destId="{D60F902E-06F5-42DB-82FF-42929259D333}" srcOrd="7" destOrd="0" presId="urn:microsoft.com/office/officeart/2005/8/layout/radial5"/>
    <dgm:cxn modelId="{A6108D6D-5B63-41E5-8C81-150EF033673D}" type="presParOf" srcId="{D60F902E-06F5-42DB-82FF-42929259D333}" destId="{27218CB1-2F4E-44D9-B4C6-F417814113CD}" srcOrd="0" destOrd="0" presId="urn:microsoft.com/office/officeart/2005/8/layout/radial5"/>
    <dgm:cxn modelId="{4FDA0F6D-6517-4179-985D-656F2215E9D4}" type="presParOf" srcId="{108BA850-1208-44A2-97C1-B014A25E99F9}" destId="{459E1699-639A-4435-8682-DCA83AD44053}" srcOrd="8" destOrd="0" presId="urn:microsoft.com/office/officeart/2005/8/layout/radial5"/>
    <dgm:cxn modelId="{8296BCF4-CE65-41C2-BE0A-3B32C024CAD1}" type="presParOf" srcId="{108BA850-1208-44A2-97C1-B014A25E99F9}" destId="{D097A9A3-1FEE-4927-B57C-C5BB24EEAC5B}" srcOrd="9" destOrd="0" presId="urn:microsoft.com/office/officeart/2005/8/layout/radial5"/>
    <dgm:cxn modelId="{043347BF-77F4-47CA-A48A-B05B62491DFB}" type="presParOf" srcId="{D097A9A3-1FEE-4927-B57C-C5BB24EEAC5B}" destId="{91497508-1D23-4659-97F0-50A2AB127362}" srcOrd="0" destOrd="0" presId="urn:microsoft.com/office/officeart/2005/8/layout/radial5"/>
    <dgm:cxn modelId="{C9E95EB5-F66B-4AD1-936A-E26F52403687}" type="presParOf" srcId="{108BA850-1208-44A2-97C1-B014A25E99F9}" destId="{DB9ED4B3-F8EF-451A-991A-63D879F5956A}" srcOrd="10" destOrd="0" presId="urn:microsoft.com/office/officeart/2005/8/layout/radial5"/>
    <dgm:cxn modelId="{09CF273B-34DE-4EF7-8E51-9E2A817FE882}" type="presParOf" srcId="{108BA850-1208-44A2-97C1-B014A25E99F9}" destId="{F5ACF888-1592-4BAA-AA57-8654A743C024}" srcOrd="11" destOrd="0" presId="urn:microsoft.com/office/officeart/2005/8/layout/radial5"/>
    <dgm:cxn modelId="{57FA0F3C-434C-499B-B09A-8D6982331756}" type="presParOf" srcId="{F5ACF888-1592-4BAA-AA57-8654A743C024}" destId="{65F4F402-1A37-42DA-94C6-764D72A21559}" srcOrd="0" destOrd="0" presId="urn:microsoft.com/office/officeart/2005/8/layout/radial5"/>
    <dgm:cxn modelId="{B19DC909-309B-47AC-9859-1B1634233052}" type="presParOf" srcId="{108BA850-1208-44A2-97C1-B014A25E99F9}" destId="{30477B84-D06C-466F-B7D4-CEF71EBCA46A}" srcOrd="12" destOrd="0" presId="urn:microsoft.com/office/officeart/2005/8/layout/radial5"/>
    <dgm:cxn modelId="{24307ADB-F189-47F6-AD73-70B09B5CE2B5}" type="presParOf" srcId="{108BA850-1208-44A2-97C1-B014A25E99F9}" destId="{ABAFC7EF-234B-4705-8035-828D6640DB44}" srcOrd="13" destOrd="0" presId="urn:microsoft.com/office/officeart/2005/8/layout/radial5"/>
    <dgm:cxn modelId="{C817FD18-DCB0-4E84-B8D6-1A7412068AE7}" type="presParOf" srcId="{ABAFC7EF-234B-4705-8035-828D6640DB44}" destId="{14772FD7-44A8-496C-AADA-052CD605CA46}" srcOrd="0" destOrd="0" presId="urn:microsoft.com/office/officeart/2005/8/layout/radial5"/>
    <dgm:cxn modelId="{B57ABC3F-E0DE-486B-ABCA-35878D035487}" type="presParOf" srcId="{108BA850-1208-44A2-97C1-B014A25E99F9}" destId="{5F27F94E-8852-4A96-92E9-2B3F4276BC4B}" srcOrd="14" destOrd="0" presId="urn:microsoft.com/office/officeart/2005/8/layout/radial5"/>
    <dgm:cxn modelId="{875CDFC1-285B-41A6-A62F-B48E0A5A71DB}" type="presParOf" srcId="{108BA850-1208-44A2-97C1-B014A25E99F9}" destId="{D4E6E674-72CC-49FD-891C-474ED698DE87}" srcOrd="15" destOrd="0" presId="urn:microsoft.com/office/officeart/2005/8/layout/radial5"/>
    <dgm:cxn modelId="{D796689D-19EF-4720-9F56-BEA992B82E99}" type="presParOf" srcId="{D4E6E674-72CC-49FD-891C-474ED698DE87}" destId="{41EFF071-2B98-4969-977E-117D361D0EB0}" srcOrd="0" destOrd="0" presId="urn:microsoft.com/office/officeart/2005/8/layout/radial5"/>
    <dgm:cxn modelId="{77776C83-0D95-4EAB-9D69-A654B9EB575B}" type="presParOf" srcId="{108BA850-1208-44A2-97C1-B014A25E99F9}" destId="{C732FD2F-292E-4472-99FB-D3BDCC1513F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FDF7DB-6607-4700-8FBC-B12AE557CF1A}" type="doc">
      <dgm:prSet loTypeId="urn:microsoft.com/office/officeart/2005/8/layout/chevron1" loCatId="process" qsTypeId="urn:microsoft.com/office/officeart/2005/8/quickstyle/simple3" qsCatId="simple" csTypeId="urn:microsoft.com/office/officeart/2005/8/colors/colorful3" csCatId="colorful" phldr="1"/>
      <dgm:spPr/>
    </dgm:pt>
    <dgm:pt modelId="{5DF728CE-E983-4FB1-A42C-701AB2629671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Software  Libre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D56A3-CA01-4DAA-A74A-8969906951E3}" type="parTrans" cxnId="{103C96F2-C5C0-4588-A54B-924F7C0B4780}">
      <dgm:prSet/>
      <dgm:spPr/>
      <dgm:t>
        <a:bodyPr/>
        <a:lstStyle/>
        <a:p>
          <a:endParaRPr lang="en-US"/>
        </a:p>
      </dgm:t>
    </dgm:pt>
    <dgm:pt modelId="{3D4F1DC7-15FB-4FEB-9DD9-AC8FF142DB2A}" type="sibTrans" cxnId="{103C96F2-C5C0-4588-A54B-924F7C0B4780}">
      <dgm:prSet/>
      <dgm:spPr/>
      <dgm:t>
        <a:bodyPr/>
        <a:lstStyle/>
        <a:p>
          <a:endParaRPr lang="en-US"/>
        </a:p>
      </dgm:t>
    </dgm:pt>
    <dgm:pt modelId="{B04B0E18-3625-49C9-82F5-693A1C5D437B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Lenguaje Java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852C48-4DFF-4BAD-AF6C-58DDD6D9C0A9}" type="parTrans" cxnId="{83417E8B-07E8-4093-8FBB-B59CC6E11BD9}">
      <dgm:prSet/>
      <dgm:spPr/>
      <dgm:t>
        <a:bodyPr/>
        <a:lstStyle/>
        <a:p>
          <a:endParaRPr lang="en-US"/>
        </a:p>
      </dgm:t>
    </dgm:pt>
    <dgm:pt modelId="{CDC13296-B2A2-44BF-81BE-7E9837787A05}" type="sibTrans" cxnId="{83417E8B-07E8-4093-8FBB-B59CC6E11BD9}">
      <dgm:prSet/>
      <dgm:spPr/>
      <dgm:t>
        <a:bodyPr/>
        <a:lstStyle/>
        <a:p>
          <a:endParaRPr lang="en-US"/>
        </a:p>
      </dgm:t>
    </dgm:pt>
    <dgm:pt modelId="{246AD058-F548-43BB-BE7B-78F4CEC5F58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NetBeans 8.1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BE2E8-E756-4C3C-9331-C741086B4BF2}" type="parTrans" cxnId="{F0D077E9-002B-469D-98FB-651A337B48D1}">
      <dgm:prSet/>
      <dgm:spPr/>
      <dgm:t>
        <a:bodyPr/>
        <a:lstStyle/>
        <a:p>
          <a:endParaRPr lang="en-US"/>
        </a:p>
      </dgm:t>
    </dgm:pt>
    <dgm:pt modelId="{F2F6D1E1-43A4-4B76-9AF4-2404B0E793E7}" type="sibTrans" cxnId="{F0D077E9-002B-469D-98FB-651A337B48D1}">
      <dgm:prSet/>
      <dgm:spPr/>
      <dgm:t>
        <a:bodyPr/>
        <a:lstStyle/>
        <a:p>
          <a:endParaRPr lang="en-US"/>
        </a:p>
      </dgm:t>
    </dgm:pt>
    <dgm:pt modelId="{7DAADC0D-EA84-449A-B6D4-88C9A9158DF5}" type="pres">
      <dgm:prSet presAssocID="{59FDF7DB-6607-4700-8FBC-B12AE557CF1A}" presName="Name0" presStyleCnt="0">
        <dgm:presLayoutVars>
          <dgm:dir/>
          <dgm:animLvl val="lvl"/>
          <dgm:resizeHandles val="exact"/>
        </dgm:presLayoutVars>
      </dgm:prSet>
      <dgm:spPr/>
    </dgm:pt>
    <dgm:pt modelId="{9B760FBD-D6F5-4D1F-BCC7-C48536ECE28A}" type="pres">
      <dgm:prSet presAssocID="{5DF728CE-E983-4FB1-A42C-701AB262967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19970-BCF6-4FB7-A535-56CDE5BF27FC}" type="pres">
      <dgm:prSet presAssocID="{3D4F1DC7-15FB-4FEB-9DD9-AC8FF142DB2A}" presName="parTxOnlySpace" presStyleCnt="0"/>
      <dgm:spPr/>
    </dgm:pt>
    <dgm:pt modelId="{458BDD4A-BCB2-4BF7-AFB5-483997EE31E3}" type="pres">
      <dgm:prSet presAssocID="{246AD058-F548-43BB-BE7B-78F4CEC5F58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D98BA-190D-40C7-B50C-B8485439ECFD}" type="pres">
      <dgm:prSet presAssocID="{F2F6D1E1-43A4-4B76-9AF4-2404B0E793E7}" presName="parTxOnlySpace" presStyleCnt="0"/>
      <dgm:spPr/>
    </dgm:pt>
    <dgm:pt modelId="{2418AD89-2BB4-4669-A660-E558A4A73AF2}" type="pres">
      <dgm:prSet presAssocID="{B04B0E18-3625-49C9-82F5-693A1C5D437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FD977B-D86A-40DA-9DA8-BFE56952324F}" type="presOf" srcId="{59FDF7DB-6607-4700-8FBC-B12AE557CF1A}" destId="{7DAADC0D-EA84-449A-B6D4-88C9A9158DF5}" srcOrd="0" destOrd="0" presId="urn:microsoft.com/office/officeart/2005/8/layout/chevron1"/>
    <dgm:cxn modelId="{955F507C-EF68-43AE-81A7-C941DC1CFD78}" type="presOf" srcId="{5DF728CE-E983-4FB1-A42C-701AB2629671}" destId="{9B760FBD-D6F5-4D1F-BCC7-C48536ECE28A}" srcOrd="0" destOrd="0" presId="urn:microsoft.com/office/officeart/2005/8/layout/chevron1"/>
    <dgm:cxn modelId="{103C96F2-C5C0-4588-A54B-924F7C0B4780}" srcId="{59FDF7DB-6607-4700-8FBC-B12AE557CF1A}" destId="{5DF728CE-E983-4FB1-A42C-701AB2629671}" srcOrd="0" destOrd="0" parTransId="{BA3D56A3-CA01-4DAA-A74A-8969906951E3}" sibTransId="{3D4F1DC7-15FB-4FEB-9DD9-AC8FF142DB2A}"/>
    <dgm:cxn modelId="{F0D077E9-002B-469D-98FB-651A337B48D1}" srcId="{59FDF7DB-6607-4700-8FBC-B12AE557CF1A}" destId="{246AD058-F548-43BB-BE7B-78F4CEC5F580}" srcOrd="1" destOrd="0" parTransId="{E39BE2E8-E756-4C3C-9331-C741086B4BF2}" sibTransId="{F2F6D1E1-43A4-4B76-9AF4-2404B0E793E7}"/>
    <dgm:cxn modelId="{83417E8B-07E8-4093-8FBB-B59CC6E11BD9}" srcId="{59FDF7DB-6607-4700-8FBC-B12AE557CF1A}" destId="{B04B0E18-3625-49C9-82F5-693A1C5D437B}" srcOrd="2" destOrd="0" parTransId="{26852C48-4DFF-4BAD-AF6C-58DDD6D9C0A9}" sibTransId="{CDC13296-B2A2-44BF-81BE-7E9837787A05}"/>
    <dgm:cxn modelId="{1DFD3795-5AFA-4D37-9118-E876653890CC}" type="presOf" srcId="{B04B0E18-3625-49C9-82F5-693A1C5D437B}" destId="{2418AD89-2BB4-4669-A660-E558A4A73AF2}" srcOrd="0" destOrd="0" presId="urn:microsoft.com/office/officeart/2005/8/layout/chevron1"/>
    <dgm:cxn modelId="{CFDE852D-85E1-4346-A2E3-DABECFFFF2CC}" type="presOf" srcId="{246AD058-F548-43BB-BE7B-78F4CEC5F580}" destId="{458BDD4A-BCB2-4BF7-AFB5-483997EE31E3}" srcOrd="0" destOrd="0" presId="urn:microsoft.com/office/officeart/2005/8/layout/chevron1"/>
    <dgm:cxn modelId="{8FDC32D9-2E47-4F0A-8F6A-E1900D043639}" type="presParOf" srcId="{7DAADC0D-EA84-449A-B6D4-88C9A9158DF5}" destId="{9B760FBD-D6F5-4D1F-BCC7-C48536ECE28A}" srcOrd="0" destOrd="0" presId="urn:microsoft.com/office/officeart/2005/8/layout/chevron1"/>
    <dgm:cxn modelId="{85A78CF0-4E67-4C8C-B187-5D06E6D4233D}" type="presParOf" srcId="{7DAADC0D-EA84-449A-B6D4-88C9A9158DF5}" destId="{E7219970-BCF6-4FB7-A535-56CDE5BF27FC}" srcOrd="1" destOrd="0" presId="urn:microsoft.com/office/officeart/2005/8/layout/chevron1"/>
    <dgm:cxn modelId="{A9224E65-DD25-463A-9768-BE9F30ED0E17}" type="presParOf" srcId="{7DAADC0D-EA84-449A-B6D4-88C9A9158DF5}" destId="{458BDD4A-BCB2-4BF7-AFB5-483997EE31E3}" srcOrd="2" destOrd="0" presId="urn:microsoft.com/office/officeart/2005/8/layout/chevron1"/>
    <dgm:cxn modelId="{D4A3037B-3177-40C8-81E1-52E7C2B08223}" type="presParOf" srcId="{7DAADC0D-EA84-449A-B6D4-88C9A9158DF5}" destId="{6A1D98BA-190D-40C7-B50C-B8485439ECFD}" srcOrd="3" destOrd="0" presId="urn:microsoft.com/office/officeart/2005/8/layout/chevron1"/>
    <dgm:cxn modelId="{66A16AC5-11CC-46BC-A443-ECBF007467B5}" type="presParOf" srcId="{7DAADC0D-EA84-449A-B6D4-88C9A9158DF5}" destId="{2418AD89-2BB4-4669-A660-E558A4A73AF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B4C62A-437E-4295-9E54-41AE5C218288}" type="doc">
      <dgm:prSet loTypeId="urn:microsoft.com/office/officeart/2005/8/layout/hList7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755D86-82A0-4EF2-B13B-7C6F8C79A792}">
      <dgm:prSet phldrT="[Texto]" custT="1"/>
      <dgm:spPr/>
      <dgm:t>
        <a:bodyPr/>
        <a:lstStyle/>
        <a:p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Investigar las variables explicativas utilizadas en la Valoración de zonas rurales y emplear dichas variables a la Valoración Multicriterio.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91801-E55E-4491-B708-3E8626C3FF8A}" type="parTrans" cxnId="{5E7A54D0-C11B-4FF9-BA5C-8F8E5A9652CD}">
      <dgm:prSet/>
      <dgm:spPr/>
      <dgm:t>
        <a:bodyPr/>
        <a:lstStyle/>
        <a:p>
          <a:endParaRPr lang="en-US"/>
        </a:p>
      </dgm:t>
    </dgm:pt>
    <dgm:pt modelId="{F6EB02B2-DC52-4CD4-9D1B-06425F157EA8}" type="sibTrans" cxnId="{5E7A54D0-C11B-4FF9-BA5C-8F8E5A9652CD}">
      <dgm:prSet/>
      <dgm:spPr/>
      <dgm:t>
        <a:bodyPr/>
        <a:lstStyle/>
        <a:p>
          <a:endParaRPr lang="en-US"/>
        </a:p>
      </dgm:t>
    </dgm:pt>
    <dgm:pt modelId="{D3F5DCBB-30C7-4FFA-97B9-C7B0304C4BE7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Caracterizar la Metodología planteada por </a:t>
          </a:r>
          <a:r>
            <a:rPr lang="es-E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SIGTierras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 y  aplicar a la Zona Piloto de la Comunidad El Marco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08BD02-A0EF-404C-A192-14F06010A92A}" type="parTrans" cxnId="{C0FE08BA-82D2-43EA-A677-42F9E6E0A1D8}">
      <dgm:prSet/>
      <dgm:spPr/>
      <dgm:t>
        <a:bodyPr/>
        <a:lstStyle/>
        <a:p>
          <a:endParaRPr lang="en-US"/>
        </a:p>
      </dgm:t>
    </dgm:pt>
    <dgm:pt modelId="{8B9032CE-4F00-475D-AECF-66BF202ECEB7}" type="sibTrans" cxnId="{C0FE08BA-82D2-43EA-A677-42F9E6E0A1D8}">
      <dgm:prSet/>
      <dgm:spPr/>
      <dgm:t>
        <a:bodyPr/>
        <a:lstStyle/>
        <a:p>
          <a:endParaRPr lang="en-US"/>
        </a:p>
      </dgm:t>
    </dgm:pt>
    <dgm:pt modelId="{4405A8DD-CA1A-4E13-BD59-C69BFB7EDA00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Desarrollar el Marco Teórico de la Propuesta y aplicar a los 37 predios que conforman la zona Piloto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81DBD-37F5-4B80-B48A-AA2F6D9AB0CE}" type="parTrans" cxnId="{CB88BCFC-B639-4D6F-8A00-42C2D7B184BF}">
      <dgm:prSet/>
      <dgm:spPr/>
      <dgm:t>
        <a:bodyPr/>
        <a:lstStyle/>
        <a:p>
          <a:endParaRPr lang="en-US"/>
        </a:p>
      </dgm:t>
    </dgm:pt>
    <dgm:pt modelId="{168F2D04-B0D9-4B62-8D6D-DC10025BDCC6}" type="sibTrans" cxnId="{CB88BCFC-B639-4D6F-8A00-42C2D7B184BF}">
      <dgm:prSet/>
      <dgm:spPr/>
      <dgm:t>
        <a:bodyPr/>
        <a:lstStyle/>
        <a:p>
          <a:endParaRPr lang="en-US"/>
        </a:p>
      </dgm:t>
    </dgm:pt>
    <dgm:pt modelId="{B2B3B03C-A28B-4851-A4B4-2500C6E02811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Recopilar y validar la información sobre el Catastro rural levantado por estudiantes de la Universidad de las Fuerzas Armadas - ESPE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D4B38-C59F-4CFB-ABC2-494AA294B8B3}" type="parTrans" cxnId="{54ADDD6F-2D83-4B2D-8384-14201B5D6CE7}">
      <dgm:prSet/>
      <dgm:spPr/>
      <dgm:t>
        <a:bodyPr/>
        <a:lstStyle/>
        <a:p>
          <a:endParaRPr lang="en-US"/>
        </a:p>
      </dgm:t>
    </dgm:pt>
    <dgm:pt modelId="{BE9CE220-1155-4E45-92A6-70181F94B421}" type="sibTrans" cxnId="{54ADDD6F-2D83-4B2D-8384-14201B5D6CE7}">
      <dgm:prSet/>
      <dgm:spPr/>
      <dgm:t>
        <a:bodyPr/>
        <a:lstStyle/>
        <a:p>
          <a:endParaRPr lang="en-US"/>
        </a:p>
      </dgm:t>
    </dgm:pt>
    <dgm:pt modelId="{2FA187D2-C0EB-41A5-B1FE-7C5CC79299D7}" type="pres">
      <dgm:prSet presAssocID="{2DB4C62A-437E-4295-9E54-41AE5C2182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F4AED-6420-450C-B5A6-1B9BE1CD7462}" type="pres">
      <dgm:prSet presAssocID="{2DB4C62A-437E-4295-9E54-41AE5C218288}" presName="fgShape" presStyleLbl="fgShp" presStyleIdx="0" presStyleCnt="1" custLinFactNeighborY="33333"/>
      <dgm:spPr/>
    </dgm:pt>
    <dgm:pt modelId="{4CD9F258-6EC7-4378-B433-62F448B07A35}" type="pres">
      <dgm:prSet presAssocID="{2DB4C62A-437E-4295-9E54-41AE5C218288}" presName="linComp" presStyleCnt="0"/>
      <dgm:spPr/>
    </dgm:pt>
    <dgm:pt modelId="{83F5D349-C68A-42C4-B4B0-414D394FF4CC}" type="pres">
      <dgm:prSet presAssocID="{B2B3B03C-A28B-4851-A4B4-2500C6E02811}" presName="compNode" presStyleCnt="0"/>
      <dgm:spPr/>
    </dgm:pt>
    <dgm:pt modelId="{450F2B71-07DD-475E-89C8-C081BFC474F4}" type="pres">
      <dgm:prSet presAssocID="{B2B3B03C-A28B-4851-A4B4-2500C6E02811}" presName="bkgdShape" presStyleLbl="node1" presStyleIdx="0" presStyleCnt="4"/>
      <dgm:spPr/>
      <dgm:t>
        <a:bodyPr/>
        <a:lstStyle/>
        <a:p>
          <a:endParaRPr lang="en-US"/>
        </a:p>
      </dgm:t>
    </dgm:pt>
    <dgm:pt modelId="{E3AB8B65-FD26-4590-961A-B12C9F6230E8}" type="pres">
      <dgm:prSet presAssocID="{B2B3B03C-A28B-4851-A4B4-2500C6E0281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467AD-AB0D-4795-B4CB-84FD04164DF3}" type="pres">
      <dgm:prSet presAssocID="{B2B3B03C-A28B-4851-A4B4-2500C6E02811}" presName="invisiNode" presStyleLbl="node1" presStyleIdx="0" presStyleCnt="4"/>
      <dgm:spPr/>
    </dgm:pt>
    <dgm:pt modelId="{F6C711A7-5A04-4094-AC39-43570CF160FE}" type="pres">
      <dgm:prSet presAssocID="{B2B3B03C-A28B-4851-A4B4-2500C6E02811}" presName="imagNode" presStyleLbl="fgImgPlace1" presStyleIdx="0" presStyleCnt="4" custLinFactNeighborY="-135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8A179C-EB77-46A3-8803-20CEB9A272DF}" type="pres">
      <dgm:prSet presAssocID="{BE9CE220-1155-4E45-92A6-70181F94B4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803FF2-41D0-4836-AFA1-D9A522F23FF3}" type="pres">
      <dgm:prSet presAssocID="{C0755D86-82A0-4EF2-B13B-7C6F8C79A792}" presName="compNode" presStyleCnt="0"/>
      <dgm:spPr/>
    </dgm:pt>
    <dgm:pt modelId="{0B848871-F5EB-464F-A02B-121471BBAB5E}" type="pres">
      <dgm:prSet presAssocID="{C0755D86-82A0-4EF2-B13B-7C6F8C79A792}" presName="bkgdShape" presStyleLbl="node1" presStyleIdx="1" presStyleCnt="4"/>
      <dgm:spPr/>
      <dgm:t>
        <a:bodyPr/>
        <a:lstStyle/>
        <a:p>
          <a:endParaRPr lang="en-US"/>
        </a:p>
      </dgm:t>
    </dgm:pt>
    <dgm:pt modelId="{6103B374-3694-4E88-BB3D-789ECA41BC91}" type="pres">
      <dgm:prSet presAssocID="{C0755D86-82A0-4EF2-B13B-7C6F8C79A792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01C60-5EB4-4DDD-A8E3-2ABDDFB10B83}" type="pres">
      <dgm:prSet presAssocID="{C0755D86-82A0-4EF2-B13B-7C6F8C79A792}" presName="invisiNode" presStyleLbl="node1" presStyleIdx="1" presStyleCnt="4"/>
      <dgm:spPr/>
    </dgm:pt>
    <dgm:pt modelId="{6FA1D127-F64A-47DA-A4A8-D1C0FD590B2E}" type="pres">
      <dgm:prSet presAssocID="{C0755D86-82A0-4EF2-B13B-7C6F8C79A792}" presName="imagNode" presStyleLbl="fgImgPlace1" presStyleIdx="1" presStyleCnt="4" custLinFactNeighborY="-1353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76E8BDC-B3DC-478A-A821-A7CB3D68B2EE}" type="pres">
      <dgm:prSet presAssocID="{F6EB02B2-DC52-4CD4-9D1B-06425F157EA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23CCE1E-883C-4035-9165-A38B1288645B}" type="pres">
      <dgm:prSet presAssocID="{D3F5DCBB-30C7-4FFA-97B9-C7B0304C4BE7}" presName="compNode" presStyleCnt="0"/>
      <dgm:spPr/>
    </dgm:pt>
    <dgm:pt modelId="{D8F80CFB-E5E8-46D2-B6D0-FEED854E7F62}" type="pres">
      <dgm:prSet presAssocID="{D3F5DCBB-30C7-4FFA-97B9-C7B0304C4BE7}" presName="bkgdShape" presStyleLbl="node1" presStyleIdx="2" presStyleCnt="4"/>
      <dgm:spPr/>
      <dgm:t>
        <a:bodyPr/>
        <a:lstStyle/>
        <a:p>
          <a:endParaRPr lang="en-US"/>
        </a:p>
      </dgm:t>
    </dgm:pt>
    <dgm:pt modelId="{189E1FB3-2BFD-4665-A18A-CAFBD315C873}" type="pres">
      <dgm:prSet presAssocID="{D3F5DCBB-30C7-4FFA-97B9-C7B0304C4BE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DFACE-C280-495A-9D04-5B7D07309B9D}" type="pres">
      <dgm:prSet presAssocID="{D3F5DCBB-30C7-4FFA-97B9-C7B0304C4BE7}" presName="invisiNode" presStyleLbl="node1" presStyleIdx="2" presStyleCnt="4"/>
      <dgm:spPr/>
    </dgm:pt>
    <dgm:pt modelId="{1D552E43-3E66-4CDE-B212-EB981EF723D3}" type="pres">
      <dgm:prSet presAssocID="{D3F5DCBB-30C7-4FFA-97B9-C7B0304C4BE7}" presName="imagNode" presStyleLbl="fgImgPlace1" presStyleIdx="2" presStyleCnt="4" custLinFactNeighborY="-1353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B6718EF-F17B-4A84-84D9-7B18DBF884BE}" type="pres">
      <dgm:prSet presAssocID="{8B9032CE-4F00-475D-AECF-66BF202ECEB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1DF1F6-D297-411F-8D91-7D9BA724F716}" type="pres">
      <dgm:prSet presAssocID="{4405A8DD-CA1A-4E13-BD59-C69BFB7EDA00}" presName="compNode" presStyleCnt="0"/>
      <dgm:spPr/>
    </dgm:pt>
    <dgm:pt modelId="{BB11170C-5196-4D88-B57C-897267C903E0}" type="pres">
      <dgm:prSet presAssocID="{4405A8DD-CA1A-4E13-BD59-C69BFB7EDA00}" presName="bkgdShape" presStyleLbl="node1" presStyleIdx="3" presStyleCnt="4"/>
      <dgm:spPr/>
      <dgm:t>
        <a:bodyPr/>
        <a:lstStyle/>
        <a:p>
          <a:endParaRPr lang="en-US"/>
        </a:p>
      </dgm:t>
    </dgm:pt>
    <dgm:pt modelId="{8767A6B3-F042-406D-AFB1-48173D7FE0CC}" type="pres">
      <dgm:prSet presAssocID="{4405A8DD-CA1A-4E13-BD59-C69BFB7EDA0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3DC69-A4ED-4A84-BBB4-3DEC430B7909}" type="pres">
      <dgm:prSet presAssocID="{4405A8DD-CA1A-4E13-BD59-C69BFB7EDA00}" presName="invisiNode" presStyleLbl="node1" presStyleIdx="3" presStyleCnt="4"/>
      <dgm:spPr/>
    </dgm:pt>
    <dgm:pt modelId="{2D8DF229-90B6-47E4-9B75-9C6CC59895BF}" type="pres">
      <dgm:prSet presAssocID="{4405A8DD-CA1A-4E13-BD59-C69BFB7EDA00}" presName="imagNode" presStyleLbl="fgImgPlace1" presStyleIdx="3" presStyleCnt="4" custLinFactNeighborY="-1353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B88BCFC-B639-4D6F-8A00-42C2D7B184BF}" srcId="{2DB4C62A-437E-4295-9E54-41AE5C218288}" destId="{4405A8DD-CA1A-4E13-BD59-C69BFB7EDA00}" srcOrd="3" destOrd="0" parTransId="{00B81DBD-37F5-4B80-B48A-AA2F6D9AB0CE}" sibTransId="{168F2D04-B0D9-4B62-8D6D-DC10025BDCC6}"/>
    <dgm:cxn modelId="{75525A67-853A-434C-AEC6-4170398AC290}" type="presOf" srcId="{4405A8DD-CA1A-4E13-BD59-C69BFB7EDA00}" destId="{8767A6B3-F042-406D-AFB1-48173D7FE0CC}" srcOrd="1" destOrd="0" presId="urn:microsoft.com/office/officeart/2005/8/layout/hList7"/>
    <dgm:cxn modelId="{A0FAAAED-6277-4105-91CA-F24B7FFCA493}" type="presOf" srcId="{D3F5DCBB-30C7-4FFA-97B9-C7B0304C4BE7}" destId="{D8F80CFB-E5E8-46D2-B6D0-FEED854E7F62}" srcOrd="0" destOrd="0" presId="urn:microsoft.com/office/officeart/2005/8/layout/hList7"/>
    <dgm:cxn modelId="{0F1A8E05-BC57-45CA-B52A-B51F1111247E}" type="presOf" srcId="{B2B3B03C-A28B-4851-A4B4-2500C6E02811}" destId="{450F2B71-07DD-475E-89C8-C081BFC474F4}" srcOrd="0" destOrd="0" presId="urn:microsoft.com/office/officeart/2005/8/layout/hList7"/>
    <dgm:cxn modelId="{49F75BAB-E1BC-49FC-AED7-1B50F611E77B}" type="presOf" srcId="{BE9CE220-1155-4E45-92A6-70181F94B421}" destId="{978A179C-EB77-46A3-8803-20CEB9A272DF}" srcOrd="0" destOrd="0" presId="urn:microsoft.com/office/officeart/2005/8/layout/hList7"/>
    <dgm:cxn modelId="{7F9412FD-B7CF-4F7C-A238-364C0C7A2023}" type="presOf" srcId="{C0755D86-82A0-4EF2-B13B-7C6F8C79A792}" destId="{0B848871-F5EB-464F-A02B-121471BBAB5E}" srcOrd="0" destOrd="0" presId="urn:microsoft.com/office/officeart/2005/8/layout/hList7"/>
    <dgm:cxn modelId="{0428833B-7CA2-435F-A357-AE20CE06DECC}" type="presOf" srcId="{2DB4C62A-437E-4295-9E54-41AE5C218288}" destId="{2FA187D2-C0EB-41A5-B1FE-7C5CC79299D7}" srcOrd="0" destOrd="0" presId="urn:microsoft.com/office/officeart/2005/8/layout/hList7"/>
    <dgm:cxn modelId="{60A9E230-EE28-4913-AF0C-98B12FF85339}" type="presOf" srcId="{4405A8DD-CA1A-4E13-BD59-C69BFB7EDA00}" destId="{BB11170C-5196-4D88-B57C-897267C903E0}" srcOrd="0" destOrd="0" presId="urn:microsoft.com/office/officeart/2005/8/layout/hList7"/>
    <dgm:cxn modelId="{D8617588-6433-4E7D-AEAD-0852B50B3776}" type="presOf" srcId="{C0755D86-82A0-4EF2-B13B-7C6F8C79A792}" destId="{6103B374-3694-4E88-BB3D-789ECA41BC91}" srcOrd="1" destOrd="0" presId="urn:microsoft.com/office/officeart/2005/8/layout/hList7"/>
    <dgm:cxn modelId="{109BAB62-BC9D-4CE1-ABE1-1304D4DE4344}" type="presOf" srcId="{F6EB02B2-DC52-4CD4-9D1B-06425F157EA8}" destId="{576E8BDC-B3DC-478A-A821-A7CB3D68B2EE}" srcOrd="0" destOrd="0" presId="urn:microsoft.com/office/officeart/2005/8/layout/hList7"/>
    <dgm:cxn modelId="{54ADDD6F-2D83-4B2D-8384-14201B5D6CE7}" srcId="{2DB4C62A-437E-4295-9E54-41AE5C218288}" destId="{B2B3B03C-A28B-4851-A4B4-2500C6E02811}" srcOrd="0" destOrd="0" parTransId="{5B2D4B38-C59F-4CFB-ABC2-494AA294B8B3}" sibTransId="{BE9CE220-1155-4E45-92A6-70181F94B421}"/>
    <dgm:cxn modelId="{DB5AF644-B9A9-4798-8118-823A9381BF5D}" type="presOf" srcId="{8B9032CE-4F00-475D-AECF-66BF202ECEB7}" destId="{5B6718EF-F17B-4A84-84D9-7B18DBF884BE}" srcOrd="0" destOrd="0" presId="urn:microsoft.com/office/officeart/2005/8/layout/hList7"/>
    <dgm:cxn modelId="{5E7A54D0-C11B-4FF9-BA5C-8F8E5A9652CD}" srcId="{2DB4C62A-437E-4295-9E54-41AE5C218288}" destId="{C0755D86-82A0-4EF2-B13B-7C6F8C79A792}" srcOrd="1" destOrd="0" parTransId="{B9C91801-E55E-4491-B708-3E8626C3FF8A}" sibTransId="{F6EB02B2-DC52-4CD4-9D1B-06425F157EA8}"/>
    <dgm:cxn modelId="{C0FE08BA-82D2-43EA-A677-42F9E6E0A1D8}" srcId="{2DB4C62A-437E-4295-9E54-41AE5C218288}" destId="{D3F5DCBB-30C7-4FFA-97B9-C7B0304C4BE7}" srcOrd="2" destOrd="0" parTransId="{D108BD02-A0EF-404C-A192-14F06010A92A}" sibTransId="{8B9032CE-4F00-475D-AECF-66BF202ECEB7}"/>
    <dgm:cxn modelId="{3F84560F-95F4-4B17-8D3B-818EC4569FFE}" type="presOf" srcId="{B2B3B03C-A28B-4851-A4B4-2500C6E02811}" destId="{E3AB8B65-FD26-4590-961A-B12C9F6230E8}" srcOrd="1" destOrd="0" presId="urn:microsoft.com/office/officeart/2005/8/layout/hList7"/>
    <dgm:cxn modelId="{C1D1A8B7-7268-4150-A29D-B6E9789DB534}" type="presOf" srcId="{D3F5DCBB-30C7-4FFA-97B9-C7B0304C4BE7}" destId="{189E1FB3-2BFD-4665-A18A-CAFBD315C873}" srcOrd="1" destOrd="0" presId="urn:microsoft.com/office/officeart/2005/8/layout/hList7"/>
    <dgm:cxn modelId="{F4FA8ED2-7E95-415F-AA5A-4257F7D3CEC5}" type="presParOf" srcId="{2FA187D2-C0EB-41A5-B1FE-7C5CC79299D7}" destId="{E07F4AED-6420-450C-B5A6-1B9BE1CD7462}" srcOrd="0" destOrd="0" presId="urn:microsoft.com/office/officeart/2005/8/layout/hList7"/>
    <dgm:cxn modelId="{A38E7DF6-674B-41E1-9860-4979C1DEBAA5}" type="presParOf" srcId="{2FA187D2-C0EB-41A5-B1FE-7C5CC79299D7}" destId="{4CD9F258-6EC7-4378-B433-62F448B07A35}" srcOrd="1" destOrd="0" presId="urn:microsoft.com/office/officeart/2005/8/layout/hList7"/>
    <dgm:cxn modelId="{C9045E14-F3B0-4855-9BEE-CF4E5E2FFAB9}" type="presParOf" srcId="{4CD9F258-6EC7-4378-B433-62F448B07A35}" destId="{83F5D349-C68A-42C4-B4B0-414D394FF4CC}" srcOrd="0" destOrd="0" presId="urn:microsoft.com/office/officeart/2005/8/layout/hList7"/>
    <dgm:cxn modelId="{F3472F3B-71E6-464D-96AA-1EBAD359561A}" type="presParOf" srcId="{83F5D349-C68A-42C4-B4B0-414D394FF4CC}" destId="{450F2B71-07DD-475E-89C8-C081BFC474F4}" srcOrd="0" destOrd="0" presId="urn:microsoft.com/office/officeart/2005/8/layout/hList7"/>
    <dgm:cxn modelId="{49801DEB-BC6B-4855-A9CF-97952A01C7E9}" type="presParOf" srcId="{83F5D349-C68A-42C4-B4B0-414D394FF4CC}" destId="{E3AB8B65-FD26-4590-961A-B12C9F6230E8}" srcOrd="1" destOrd="0" presId="urn:microsoft.com/office/officeart/2005/8/layout/hList7"/>
    <dgm:cxn modelId="{CEBD4C7F-57AB-4ED9-B20E-327F4EA1D7C8}" type="presParOf" srcId="{83F5D349-C68A-42C4-B4B0-414D394FF4CC}" destId="{32C467AD-AB0D-4795-B4CB-84FD04164DF3}" srcOrd="2" destOrd="0" presId="urn:microsoft.com/office/officeart/2005/8/layout/hList7"/>
    <dgm:cxn modelId="{42416A82-9639-4BBA-9AFD-4C493DD19169}" type="presParOf" srcId="{83F5D349-C68A-42C4-B4B0-414D394FF4CC}" destId="{F6C711A7-5A04-4094-AC39-43570CF160FE}" srcOrd="3" destOrd="0" presId="urn:microsoft.com/office/officeart/2005/8/layout/hList7"/>
    <dgm:cxn modelId="{E6BF4366-B2A4-4418-8840-7641E25BBB1D}" type="presParOf" srcId="{4CD9F258-6EC7-4378-B433-62F448B07A35}" destId="{978A179C-EB77-46A3-8803-20CEB9A272DF}" srcOrd="1" destOrd="0" presId="urn:microsoft.com/office/officeart/2005/8/layout/hList7"/>
    <dgm:cxn modelId="{2AEE63D0-E8FD-45DA-8EB7-BE092107472D}" type="presParOf" srcId="{4CD9F258-6EC7-4378-B433-62F448B07A35}" destId="{0F803FF2-41D0-4836-AFA1-D9A522F23FF3}" srcOrd="2" destOrd="0" presId="urn:microsoft.com/office/officeart/2005/8/layout/hList7"/>
    <dgm:cxn modelId="{307D1B0D-AB9F-470B-8947-CFFEC010CFB3}" type="presParOf" srcId="{0F803FF2-41D0-4836-AFA1-D9A522F23FF3}" destId="{0B848871-F5EB-464F-A02B-121471BBAB5E}" srcOrd="0" destOrd="0" presId="urn:microsoft.com/office/officeart/2005/8/layout/hList7"/>
    <dgm:cxn modelId="{3D3DAE8D-472C-4C0F-BA0D-9680DD287CF6}" type="presParOf" srcId="{0F803FF2-41D0-4836-AFA1-D9A522F23FF3}" destId="{6103B374-3694-4E88-BB3D-789ECA41BC91}" srcOrd="1" destOrd="0" presId="urn:microsoft.com/office/officeart/2005/8/layout/hList7"/>
    <dgm:cxn modelId="{A59E2386-C1DE-43C9-83EB-249A407BE2B7}" type="presParOf" srcId="{0F803FF2-41D0-4836-AFA1-D9A522F23FF3}" destId="{66801C60-5EB4-4DDD-A8E3-2ABDDFB10B83}" srcOrd="2" destOrd="0" presId="urn:microsoft.com/office/officeart/2005/8/layout/hList7"/>
    <dgm:cxn modelId="{4D234AF1-D017-4C29-8460-D959ABBB72AB}" type="presParOf" srcId="{0F803FF2-41D0-4836-AFA1-D9A522F23FF3}" destId="{6FA1D127-F64A-47DA-A4A8-D1C0FD590B2E}" srcOrd="3" destOrd="0" presId="urn:microsoft.com/office/officeart/2005/8/layout/hList7"/>
    <dgm:cxn modelId="{818EC6F4-4C1E-4E30-A945-EE96F809D65A}" type="presParOf" srcId="{4CD9F258-6EC7-4378-B433-62F448B07A35}" destId="{576E8BDC-B3DC-478A-A821-A7CB3D68B2EE}" srcOrd="3" destOrd="0" presId="urn:microsoft.com/office/officeart/2005/8/layout/hList7"/>
    <dgm:cxn modelId="{575E5C6C-1CD2-4116-9A7C-20D007910980}" type="presParOf" srcId="{4CD9F258-6EC7-4378-B433-62F448B07A35}" destId="{823CCE1E-883C-4035-9165-A38B1288645B}" srcOrd="4" destOrd="0" presId="urn:microsoft.com/office/officeart/2005/8/layout/hList7"/>
    <dgm:cxn modelId="{DEDEE253-2C94-4CEF-9199-6CB983751932}" type="presParOf" srcId="{823CCE1E-883C-4035-9165-A38B1288645B}" destId="{D8F80CFB-E5E8-46D2-B6D0-FEED854E7F62}" srcOrd="0" destOrd="0" presId="urn:microsoft.com/office/officeart/2005/8/layout/hList7"/>
    <dgm:cxn modelId="{2C20274D-723C-4397-AB84-796F410A77AF}" type="presParOf" srcId="{823CCE1E-883C-4035-9165-A38B1288645B}" destId="{189E1FB3-2BFD-4665-A18A-CAFBD315C873}" srcOrd="1" destOrd="0" presId="urn:microsoft.com/office/officeart/2005/8/layout/hList7"/>
    <dgm:cxn modelId="{2D8FCF16-FFFB-4D10-9D18-D1C727BF009A}" type="presParOf" srcId="{823CCE1E-883C-4035-9165-A38B1288645B}" destId="{B8CDFACE-C280-495A-9D04-5B7D07309B9D}" srcOrd="2" destOrd="0" presId="urn:microsoft.com/office/officeart/2005/8/layout/hList7"/>
    <dgm:cxn modelId="{0097D60A-182A-40BF-8069-C1EE6D027C88}" type="presParOf" srcId="{823CCE1E-883C-4035-9165-A38B1288645B}" destId="{1D552E43-3E66-4CDE-B212-EB981EF723D3}" srcOrd="3" destOrd="0" presId="urn:microsoft.com/office/officeart/2005/8/layout/hList7"/>
    <dgm:cxn modelId="{082EFBCB-CE01-4322-8B1A-E556EB4DD721}" type="presParOf" srcId="{4CD9F258-6EC7-4378-B433-62F448B07A35}" destId="{5B6718EF-F17B-4A84-84D9-7B18DBF884BE}" srcOrd="5" destOrd="0" presId="urn:microsoft.com/office/officeart/2005/8/layout/hList7"/>
    <dgm:cxn modelId="{D8A74A63-879A-42DC-9286-930F65ACCCD1}" type="presParOf" srcId="{4CD9F258-6EC7-4378-B433-62F448B07A35}" destId="{ED1DF1F6-D297-411F-8D91-7D9BA724F716}" srcOrd="6" destOrd="0" presId="urn:microsoft.com/office/officeart/2005/8/layout/hList7"/>
    <dgm:cxn modelId="{F280404A-7AAD-4A3F-9D45-F5A647A75A01}" type="presParOf" srcId="{ED1DF1F6-D297-411F-8D91-7D9BA724F716}" destId="{BB11170C-5196-4D88-B57C-897267C903E0}" srcOrd="0" destOrd="0" presId="urn:microsoft.com/office/officeart/2005/8/layout/hList7"/>
    <dgm:cxn modelId="{FF2CF728-AA9C-40DF-957B-B335324290F7}" type="presParOf" srcId="{ED1DF1F6-D297-411F-8D91-7D9BA724F716}" destId="{8767A6B3-F042-406D-AFB1-48173D7FE0CC}" srcOrd="1" destOrd="0" presId="urn:microsoft.com/office/officeart/2005/8/layout/hList7"/>
    <dgm:cxn modelId="{69C175F7-8A03-4077-B054-A946E98869E8}" type="presParOf" srcId="{ED1DF1F6-D297-411F-8D91-7D9BA724F716}" destId="{4153DC69-A4ED-4A84-BBB4-3DEC430B7909}" srcOrd="2" destOrd="0" presId="urn:microsoft.com/office/officeart/2005/8/layout/hList7"/>
    <dgm:cxn modelId="{50CDA84C-1C9F-48D5-B3EE-07A6F1CFAC88}" type="presParOf" srcId="{ED1DF1F6-D297-411F-8D91-7D9BA724F716}" destId="{2D8DF229-90B6-47E4-9B75-9C6CC59895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AEAA1-AAB8-40DC-B669-B88C0C7B951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C1BCC9-D2C6-4AC1-AAFF-32AE648B7C87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Manual de Manejo para Usuario del Sistema de Valoración Multicriterio mediante la metodología de Proceso Analítico Jerárquico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717A1-2E08-4971-900B-F1DE78FCDED7}" type="parTrans" cxnId="{E6F4B623-053D-42AE-9F39-850D8F28A88F}">
      <dgm:prSet/>
      <dgm:spPr/>
      <dgm:t>
        <a:bodyPr/>
        <a:lstStyle/>
        <a:p>
          <a:endParaRPr lang="en-US"/>
        </a:p>
      </dgm:t>
    </dgm:pt>
    <dgm:pt modelId="{A30032D6-3973-46F9-B2AA-DF450E0082FA}" type="sibTrans" cxnId="{E6F4B623-053D-42AE-9F39-850D8F28A88F}">
      <dgm:prSet/>
      <dgm:spPr/>
      <dgm:t>
        <a:bodyPr/>
        <a:lstStyle/>
        <a:p>
          <a:endParaRPr lang="en-US"/>
        </a:p>
      </dgm:t>
    </dgm:pt>
    <dgm:pt modelId="{F80FB910-2537-49E3-B547-6E15867000C8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Conjunto de planos a escala 1: 5000 con diversas temáticas que involucran el insumo principal para la aplicación de la metodología AHP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D2334-BA8F-454C-A7D6-AA09D4CDAD96}" type="parTrans" cxnId="{4D5E8852-8C61-42DB-A590-695B6D3CCDA4}">
      <dgm:prSet/>
      <dgm:spPr/>
      <dgm:t>
        <a:bodyPr/>
        <a:lstStyle/>
        <a:p>
          <a:endParaRPr lang="en-US"/>
        </a:p>
      </dgm:t>
    </dgm:pt>
    <dgm:pt modelId="{649A2FF2-7A48-4E97-AAC8-490D246D763D}" type="sibTrans" cxnId="{4D5E8852-8C61-42DB-A590-695B6D3CCDA4}">
      <dgm:prSet/>
      <dgm:spPr/>
      <dgm:t>
        <a:bodyPr/>
        <a:lstStyle/>
        <a:p>
          <a:endParaRPr lang="en-US"/>
        </a:p>
      </dgm:t>
    </dgm:pt>
    <dgm:pt modelId="{6491A06C-35EF-4887-A2A3-FE101416804D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Sistema de Valoración Multicriterio diseñado para catastro rural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75E49-2F99-471F-9C54-E8CF4BC7C24F}" type="parTrans" cxnId="{23BE1339-B02F-46B1-B9D6-A021A6AC859F}">
      <dgm:prSet/>
      <dgm:spPr/>
      <dgm:t>
        <a:bodyPr/>
        <a:lstStyle/>
        <a:p>
          <a:endParaRPr lang="en-US"/>
        </a:p>
      </dgm:t>
    </dgm:pt>
    <dgm:pt modelId="{5FEF6B84-3CF5-4AD0-BD2F-E44D42A5E204}" type="sibTrans" cxnId="{23BE1339-B02F-46B1-B9D6-A021A6AC859F}">
      <dgm:prSet/>
      <dgm:spPr/>
      <dgm:t>
        <a:bodyPr/>
        <a:lstStyle/>
        <a:p>
          <a:endParaRPr lang="en-US"/>
        </a:p>
      </dgm:t>
    </dgm:pt>
    <dgm:pt modelId="{C5D40111-629E-4181-AC8B-18C1EBD8B0E0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Establecer la comparación de las Metodologías aplicadas a la Zona Piloto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34B40-C33E-4742-B28A-8674A75273D4}" type="parTrans" cxnId="{A07AE262-068E-48DA-A41E-EF9A16C710FE}">
      <dgm:prSet/>
      <dgm:spPr/>
      <dgm:t>
        <a:bodyPr/>
        <a:lstStyle/>
        <a:p>
          <a:endParaRPr lang="en-US"/>
        </a:p>
      </dgm:t>
    </dgm:pt>
    <dgm:pt modelId="{534D0AA4-5BB5-49CD-BEBA-8B76566219C0}" type="sibTrans" cxnId="{A07AE262-068E-48DA-A41E-EF9A16C710FE}">
      <dgm:prSet/>
      <dgm:spPr/>
      <dgm:t>
        <a:bodyPr/>
        <a:lstStyle/>
        <a:p>
          <a:endParaRPr lang="en-US"/>
        </a:p>
      </dgm:t>
    </dgm:pt>
    <dgm:pt modelId="{70296A22-5791-4ED3-89AB-AC5264F1635E}">
      <dgm:prSet phldrT="[Texto]" custT="1"/>
      <dgm:spPr/>
      <dgm:t>
        <a:bodyPr/>
        <a:lstStyle/>
        <a:p>
          <a:r>
            <a:rPr lang="es-ES" sz="1800" b="0" dirty="0" smtClean="0">
              <a:latin typeface="Arial" panose="020B0604020202020204" pitchFamily="34" charset="0"/>
              <a:cs typeface="Arial" panose="020B0604020202020204" pitchFamily="34" charset="0"/>
            </a:rPr>
            <a:t>Poster de resumen del proyecto de Modelamiento de un Sistema de Valoración Multicriterio  del Suelo para Catastro Rural empleando  el Proceso Analítico Jerárquico.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D9E7F-D5D8-43D3-8A49-13192EFE43CB}" type="parTrans" cxnId="{9E87C31C-8F78-4E0A-8DA4-24EA171E6274}">
      <dgm:prSet/>
      <dgm:spPr/>
      <dgm:t>
        <a:bodyPr/>
        <a:lstStyle/>
        <a:p>
          <a:endParaRPr lang="en-US"/>
        </a:p>
      </dgm:t>
    </dgm:pt>
    <dgm:pt modelId="{850D34D8-5A73-4E6F-84E8-17465FF134F3}" type="sibTrans" cxnId="{9E87C31C-8F78-4E0A-8DA4-24EA171E6274}">
      <dgm:prSet/>
      <dgm:spPr/>
      <dgm:t>
        <a:bodyPr/>
        <a:lstStyle/>
        <a:p>
          <a:endParaRPr lang="en-US"/>
        </a:p>
      </dgm:t>
    </dgm:pt>
    <dgm:pt modelId="{7A9DA4AE-4DFC-4DFA-9B9C-632B362E9C0C}" type="pres">
      <dgm:prSet presAssocID="{952AEAA1-AAB8-40DC-B669-B88C0C7B95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1428C74-AA31-406D-80B5-621E261A7AD5}" type="pres">
      <dgm:prSet presAssocID="{952AEAA1-AAB8-40DC-B669-B88C0C7B9515}" presName="Name1" presStyleCnt="0"/>
      <dgm:spPr/>
    </dgm:pt>
    <dgm:pt modelId="{10952DF1-9D82-443E-8B4A-7136F147B5E8}" type="pres">
      <dgm:prSet presAssocID="{952AEAA1-AAB8-40DC-B669-B88C0C7B9515}" presName="cycle" presStyleCnt="0"/>
      <dgm:spPr/>
    </dgm:pt>
    <dgm:pt modelId="{FC9F74EC-045B-4412-95DD-F75BEEDF4CF8}" type="pres">
      <dgm:prSet presAssocID="{952AEAA1-AAB8-40DC-B669-B88C0C7B9515}" presName="srcNode" presStyleLbl="node1" presStyleIdx="0" presStyleCnt="5"/>
      <dgm:spPr/>
    </dgm:pt>
    <dgm:pt modelId="{8CB8273E-E389-4920-B910-501BE1319579}" type="pres">
      <dgm:prSet presAssocID="{952AEAA1-AAB8-40DC-B669-B88C0C7B9515}" presName="conn" presStyleLbl="parChTrans1D2" presStyleIdx="0" presStyleCnt="1"/>
      <dgm:spPr/>
      <dgm:t>
        <a:bodyPr/>
        <a:lstStyle/>
        <a:p>
          <a:endParaRPr lang="en-US"/>
        </a:p>
      </dgm:t>
    </dgm:pt>
    <dgm:pt modelId="{D2F9389F-08D6-4DFB-A087-BB23CFF75CB4}" type="pres">
      <dgm:prSet presAssocID="{952AEAA1-AAB8-40DC-B669-B88C0C7B9515}" presName="extraNode" presStyleLbl="node1" presStyleIdx="0" presStyleCnt="5"/>
      <dgm:spPr/>
    </dgm:pt>
    <dgm:pt modelId="{5C12C93F-1846-4852-916B-1644DDE46C2E}" type="pres">
      <dgm:prSet presAssocID="{952AEAA1-AAB8-40DC-B669-B88C0C7B9515}" presName="dstNode" presStyleLbl="node1" presStyleIdx="0" presStyleCnt="5"/>
      <dgm:spPr/>
    </dgm:pt>
    <dgm:pt modelId="{2879442C-30AD-4AA3-ABA1-1F6E32FE53B9}" type="pres">
      <dgm:prSet presAssocID="{86C1BCC9-D2C6-4AC1-AAFF-32AE648B7C8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838DE-7945-4C9B-9D5C-F82DAFD274B2}" type="pres">
      <dgm:prSet presAssocID="{86C1BCC9-D2C6-4AC1-AAFF-32AE648B7C87}" presName="accent_1" presStyleCnt="0"/>
      <dgm:spPr/>
    </dgm:pt>
    <dgm:pt modelId="{A422CFFE-DC8A-4267-9939-B0CB1431E393}" type="pres">
      <dgm:prSet presAssocID="{86C1BCC9-D2C6-4AC1-AAFF-32AE648B7C87}" presName="accentRepeatNode" presStyleLbl="solidFgAcc1" presStyleIdx="0" presStyleCnt="5"/>
      <dgm:spPr/>
    </dgm:pt>
    <dgm:pt modelId="{AD6B9FF6-1C7D-4452-8661-0298A556C717}" type="pres">
      <dgm:prSet presAssocID="{C5D40111-629E-4181-AC8B-18C1EBD8B0E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C59B5-4A55-4BA3-B731-58A5C0776684}" type="pres">
      <dgm:prSet presAssocID="{C5D40111-629E-4181-AC8B-18C1EBD8B0E0}" presName="accent_2" presStyleCnt="0"/>
      <dgm:spPr/>
    </dgm:pt>
    <dgm:pt modelId="{D9DA794B-C9E6-4C40-B077-ECB5B4904A95}" type="pres">
      <dgm:prSet presAssocID="{C5D40111-629E-4181-AC8B-18C1EBD8B0E0}" presName="accentRepeatNode" presStyleLbl="solidFgAcc1" presStyleIdx="1" presStyleCnt="5"/>
      <dgm:spPr/>
    </dgm:pt>
    <dgm:pt modelId="{7B89DCAD-3314-43FD-A1D7-F175FE148D17}" type="pres">
      <dgm:prSet presAssocID="{F80FB910-2537-49E3-B547-6E15867000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8CB94-897A-457A-B1F8-4310C26A82D8}" type="pres">
      <dgm:prSet presAssocID="{F80FB910-2537-49E3-B547-6E15867000C8}" presName="accent_3" presStyleCnt="0"/>
      <dgm:spPr/>
    </dgm:pt>
    <dgm:pt modelId="{BB76BBA6-C839-47EF-8466-E31E68A04DB8}" type="pres">
      <dgm:prSet presAssocID="{F80FB910-2537-49E3-B547-6E15867000C8}" presName="accentRepeatNode" presStyleLbl="solidFgAcc1" presStyleIdx="2" presStyleCnt="5"/>
      <dgm:spPr/>
    </dgm:pt>
    <dgm:pt modelId="{626725E9-B563-4E30-9DB3-BF03EFB8D570}" type="pres">
      <dgm:prSet presAssocID="{6491A06C-35EF-4887-A2A3-FE101416804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F1AFC-3997-418F-B970-9B85EF6FA695}" type="pres">
      <dgm:prSet presAssocID="{6491A06C-35EF-4887-A2A3-FE101416804D}" presName="accent_4" presStyleCnt="0"/>
      <dgm:spPr/>
    </dgm:pt>
    <dgm:pt modelId="{4902D7A8-9173-4F41-92B3-1085EFD65E4B}" type="pres">
      <dgm:prSet presAssocID="{6491A06C-35EF-4887-A2A3-FE101416804D}" presName="accentRepeatNode" presStyleLbl="solidFgAcc1" presStyleIdx="3" presStyleCnt="5"/>
      <dgm:spPr/>
    </dgm:pt>
    <dgm:pt modelId="{23B0ED3E-9439-42DF-AB40-4FEF3BC4D6A3}" type="pres">
      <dgm:prSet presAssocID="{70296A22-5791-4ED3-89AB-AC5264F163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E3F84-83D2-4FAC-A4E4-870F78D30A1C}" type="pres">
      <dgm:prSet presAssocID="{70296A22-5791-4ED3-89AB-AC5264F1635E}" presName="accent_5" presStyleCnt="0"/>
      <dgm:spPr/>
    </dgm:pt>
    <dgm:pt modelId="{44D26044-22D2-4D43-B5CB-3ED1440F49E3}" type="pres">
      <dgm:prSet presAssocID="{70296A22-5791-4ED3-89AB-AC5264F1635E}" presName="accentRepeatNode" presStyleLbl="solidFgAcc1" presStyleIdx="4" presStyleCnt="5"/>
      <dgm:spPr/>
    </dgm:pt>
  </dgm:ptLst>
  <dgm:cxnLst>
    <dgm:cxn modelId="{4D5E8852-8C61-42DB-A590-695B6D3CCDA4}" srcId="{952AEAA1-AAB8-40DC-B669-B88C0C7B9515}" destId="{F80FB910-2537-49E3-B547-6E15867000C8}" srcOrd="2" destOrd="0" parTransId="{CC2D2334-BA8F-454C-A7D6-AA09D4CDAD96}" sibTransId="{649A2FF2-7A48-4E97-AAC8-490D246D763D}"/>
    <dgm:cxn modelId="{AC653F71-D4E7-4E85-9E24-F517680A379B}" type="presOf" srcId="{70296A22-5791-4ED3-89AB-AC5264F1635E}" destId="{23B0ED3E-9439-42DF-AB40-4FEF3BC4D6A3}" srcOrd="0" destOrd="0" presId="urn:microsoft.com/office/officeart/2008/layout/VerticalCurvedList"/>
    <dgm:cxn modelId="{6D01A8B1-2C0B-454F-9E84-0C29AB44BF41}" type="presOf" srcId="{86C1BCC9-D2C6-4AC1-AAFF-32AE648B7C87}" destId="{2879442C-30AD-4AA3-ABA1-1F6E32FE53B9}" srcOrd="0" destOrd="0" presId="urn:microsoft.com/office/officeart/2008/layout/VerticalCurvedList"/>
    <dgm:cxn modelId="{E6F4B623-053D-42AE-9F39-850D8F28A88F}" srcId="{952AEAA1-AAB8-40DC-B669-B88C0C7B9515}" destId="{86C1BCC9-D2C6-4AC1-AAFF-32AE648B7C87}" srcOrd="0" destOrd="0" parTransId="{905717A1-2E08-4971-900B-F1DE78FCDED7}" sibTransId="{A30032D6-3973-46F9-B2AA-DF450E0082FA}"/>
    <dgm:cxn modelId="{A07AE262-068E-48DA-A41E-EF9A16C710FE}" srcId="{952AEAA1-AAB8-40DC-B669-B88C0C7B9515}" destId="{C5D40111-629E-4181-AC8B-18C1EBD8B0E0}" srcOrd="1" destOrd="0" parTransId="{79734B40-C33E-4742-B28A-8674A75273D4}" sibTransId="{534D0AA4-5BB5-49CD-BEBA-8B76566219C0}"/>
    <dgm:cxn modelId="{39F56325-B138-40DD-B698-E8EAA1FE0EE8}" type="presOf" srcId="{952AEAA1-AAB8-40DC-B669-B88C0C7B9515}" destId="{7A9DA4AE-4DFC-4DFA-9B9C-632B362E9C0C}" srcOrd="0" destOrd="0" presId="urn:microsoft.com/office/officeart/2008/layout/VerticalCurvedList"/>
    <dgm:cxn modelId="{23BE1339-B02F-46B1-B9D6-A021A6AC859F}" srcId="{952AEAA1-AAB8-40DC-B669-B88C0C7B9515}" destId="{6491A06C-35EF-4887-A2A3-FE101416804D}" srcOrd="3" destOrd="0" parTransId="{9A575E49-2F99-471F-9C54-E8CF4BC7C24F}" sibTransId="{5FEF6B84-3CF5-4AD0-BD2F-E44D42A5E204}"/>
    <dgm:cxn modelId="{BF3CE40A-6FB1-494D-B024-C67CB4B6B748}" type="presOf" srcId="{6491A06C-35EF-4887-A2A3-FE101416804D}" destId="{626725E9-B563-4E30-9DB3-BF03EFB8D570}" srcOrd="0" destOrd="0" presId="urn:microsoft.com/office/officeart/2008/layout/VerticalCurvedList"/>
    <dgm:cxn modelId="{9E87C31C-8F78-4E0A-8DA4-24EA171E6274}" srcId="{952AEAA1-AAB8-40DC-B669-B88C0C7B9515}" destId="{70296A22-5791-4ED3-89AB-AC5264F1635E}" srcOrd="4" destOrd="0" parTransId="{FEDD9E7F-D5D8-43D3-8A49-13192EFE43CB}" sibTransId="{850D34D8-5A73-4E6F-84E8-17465FF134F3}"/>
    <dgm:cxn modelId="{5895E380-5EC2-42F5-A893-840D39446F71}" type="presOf" srcId="{F80FB910-2537-49E3-B547-6E15867000C8}" destId="{7B89DCAD-3314-43FD-A1D7-F175FE148D17}" srcOrd="0" destOrd="0" presId="urn:microsoft.com/office/officeart/2008/layout/VerticalCurvedList"/>
    <dgm:cxn modelId="{8C341C94-36BB-491B-88B5-DB432ED1D368}" type="presOf" srcId="{C5D40111-629E-4181-AC8B-18C1EBD8B0E0}" destId="{AD6B9FF6-1C7D-4452-8661-0298A556C717}" srcOrd="0" destOrd="0" presId="urn:microsoft.com/office/officeart/2008/layout/VerticalCurvedList"/>
    <dgm:cxn modelId="{EFBE9140-5A6E-40BE-B9ED-DC094D5DF2E6}" type="presOf" srcId="{A30032D6-3973-46F9-B2AA-DF450E0082FA}" destId="{8CB8273E-E389-4920-B910-501BE1319579}" srcOrd="0" destOrd="0" presId="urn:microsoft.com/office/officeart/2008/layout/VerticalCurvedList"/>
    <dgm:cxn modelId="{95548FC3-0D33-4B53-8794-84F6D00A9D1D}" type="presParOf" srcId="{7A9DA4AE-4DFC-4DFA-9B9C-632B362E9C0C}" destId="{31428C74-AA31-406D-80B5-621E261A7AD5}" srcOrd="0" destOrd="0" presId="urn:microsoft.com/office/officeart/2008/layout/VerticalCurvedList"/>
    <dgm:cxn modelId="{5682678F-CF3F-4A49-B0E8-A3BB8D58CBA9}" type="presParOf" srcId="{31428C74-AA31-406D-80B5-621E261A7AD5}" destId="{10952DF1-9D82-443E-8B4A-7136F147B5E8}" srcOrd="0" destOrd="0" presId="urn:microsoft.com/office/officeart/2008/layout/VerticalCurvedList"/>
    <dgm:cxn modelId="{4936D724-BD87-4888-90B2-D94A60C70975}" type="presParOf" srcId="{10952DF1-9D82-443E-8B4A-7136F147B5E8}" destId="{FC9F74EC-045B-4412-95DD-F75BEEDF4CF8}" srcOrd="0" destOrd="0" presId="urn:microsoft.com/office/officeart/2008/layout/VerticalCurvedList"/>
    <dgm:cxn modelId="{23997698-8583-42CF-A28C-65CFDF63F174}" type="presParOf" srcId="{10952DF1-9D82-443E-8B4A-7136F147B5E8}" destId="{8CB8273E-E389-4920-B910-501BE1319579}" srcOrd="1" destOrd="0" presId="urn:microsoft.com/office/officeart/2008/layout/VerticalCurvedList"/>
    <dgm:cxn modelId="{E2C2E6D8-9D16-4BD7-A962-8A15F7C8E7C6}" type="presParOf" srcId="{10952DF1-9D82-443E-8B4A-7136F147B5E8}" destId="{D2F9389F-08D6-4DFB-A087-BB23CFF75CB4}" srcOrd="2" destOrd="0" presId="urn:microsoft.com/office/officeart/2008/layout/VerticalCurvedList"/>
    <dgm:cxn modelId="{AED1626B-BD3D-4E79-B493-790731B8AF34}" type="presParOf" srcId="{10952DF1-9D82-443E-8B4A-7136F147B5E8}" destId="{5C12C93F-1846-4852-916B-1644DDE46C2E}" srcOrd="3" destOrd="0" presId="urn:microsoft.com/office/officeart/2008/layout/VerticalCurvedList"/>
    <dgm:cxn modelId="{95DEF853-5F57-4901-A52E-A29A6AB9408A}" type="presParOf" srcId="{31428C74-AA31-406D-80B5-621E261A7AD5}" destId="{2879442C-30AD-4AA3-ABA1-1F6E32FE53B9}" srcOrd="1" destOrd="0" presId="urn:microsoft.com/office/officeart/2008/layout/VerticalCurvedList"/>
    <dgm:cxn modelId="{FEB451B9-55BA-476F-AAF6-839BD4E0217F}" type="presParOf" srcId="{31428C74-AA31-406D-80B5-621E261A7AD5}" destId="{7A6838DE-7945-4C9B-9D5C-F82DAFD274B2}" srcOrd="2" destOrd="0" presId="urn:microsoft.com/office/officeart/2008/layout/VerticalCurvedList"/>
    <dgm:cxn modelId="{EA931C86-1490-47B2-ACF8-9BBA2D7CF3A8}" type="presParOf" srcId="{7A6838DE-7945-4C9B-9D5C-F82DAFD274B2}" destId="{A422CFFE-DC8A-4267-9939-B0CB1431E393}" srcOrd="0" destOrd="0" presId="urn:microsoft.com/office/officeart/2008/layout/VerticalCurvedList"/>
    <dgm:cxn modelId="{9107D796-6AEA-49CB-BFF4-DF9AD899732C}" type="presParOf" srcId="{31428C74-AA31-406D-80B5-621E261A7AD5}" destId="{AD6B9FF6-1C7D-4452-8661-0298A556C717}" srcOrd="3" destOrd="0" presId="urn:microsoft.com/office/officeart/2008/layout/VerticalCurvedList"/>
    <dgm:cxn modelId="{68814B66-28F0-452E-B149-29D58DD74E92}" type="presParOf" srcId="{31428C74-AA31-406D-80B5-621E261A7AD5}" destId="{7F5C59B5-4A55-4BA3-B731-58A5C0776684}" srcOrd="4" destOrd="0" presId="urn:microsoft.com/office/officeart/2008/layout/VerticalCurvedList"/>
    <dgm:cxn modelId="{74612E58-11AE-4E1F-AE19-8E6053B82D3B}" type="presParOf" srcId="{7F5C59B5-4A55-4BA3-B731-58A5C0776684}" destId="{D9DA794B-C9E6-4C40-B077-ECB5B4904A95}" srcOrd="0" destOrd="0" presId="urn:microsoft.com/office/officeart/2008/layout/VerticalCurvedList"/>
    <dgm:cxn modelId="{1A8453A8-0039-4802-9129-A1F93D386EFA}" type="presParOf" srcId="{31428C74-AA31-406D-80B5-621E261A7AD5}" destId="{7B89DCAD-3314-43FD-A1D7-F175FE148D17}" srcOrd="5" destOrd="0" presId="urn:microsoft.com/office/officeart/2008/layout/VerticalCurvedList"/>
    <dgm:cxn modelId="{5290C902-1D95-4960-BD10-19F39B82A4F4}" type="presParOf" srcId="{31428C74-AA31-406D-80B5-621E261A7AD5}" destId="{01B8CB94-897A-457A-B1F8-4310C26A82D8}" srcOrd="6" destOrd="0" presId="urn:microsoft.com/office/officeart/2008/layout/VerticalCurvedList"/>
    <dgm:cxn modelId="{CD9633CC-7599-4704-B1DE-CEED6D031DFA}" type="presParOf" srcId="{01B8CB94-897A-457A-B1F8-4310C26A82D8}" destId="{BB76BBA6-C839-47EF-8466-E31E68A04DB8}" srcOrd="0" destOrd="0" presId="urn:microsoft.com/office/officeart/2008/layout/VerticalCurvedList"/>
    <dgm:cxn modelId="{D38CE774-29C6-412D-B108-3666BC18370E}" type="presParOf" srcId="{31428C74-AA31-406D-80B5-621E261A7AD5}" destId="{626725E9-B563-4E30-9DB3-BF03EFB8D570}" srcOrd="7" destOrd="0" presId="urn:microsoft.com/office/officeart/2008/layout/VerticalCurvedList"/>
    <dgm:cxn modelId="{18588283-46DD-4FB8-841D-AC76903BF5B3}" type="presParOf" srcId="{31428C74-AA31-406D-80B5-621E261A7AD5}" destId="{012F1AFC-3997-418F-B970-9B85EF6FA695}" srcOrd="8" destOrd="0" presId="urn:microsoft.com/office/officeart/2008/layout/VerticalCurvedList"/>
    <dgm:cxn modelId="{1AD525B3-3877-430C-BCB4-0F1EE8A7E72D}" type="presParOf" srcId="{012F1AFC-3997-418F-B970-9B85EF6FA695}" destId="{4902D7A8-9173-4F41-92B3-1085EFD65E4B}" srcOrd="0" destOrd="0" presId="urn:microsoft.com/office/officeart/2008/layout/VerticalCurvedList"/>
    <dgm:cxn modelId="{82DDAF9A-3C2A-4ADC-9995-96282572A32B}" type="presParOf" srcId="{31428C74-AA31-406D-80B5-621E261A7AD5}" destId="{23B0ED3E-9439-42DF-AB40-4FEF3BC4D6A3}" srcOrd="9" destOrd="0" presId="urn:microsoft.com/office/officeart/2008/layout/VerticalCurvedList"/>
    <dgm:cxn modelId="{E15078C8-A4AB-46F5-9BD4-FE18B99B6ADA}" type="presParOf" srcId="{31428C74-AA31-406D-80B5-621E261A7AD5}" destId="{502E3F84-83D2-4FAC-A4E4-870F78D30A1C}" srcOrd="10" destOrd="0" presId="urn:microsoft.com/office/officeart/2008/layout/VerticalCurvedList"/>
    <dgm:cxn modelId="{BC7903E7-150A-4094-AE7C-D84F256018E1}" type="presParOf" srcId="{502E3F84-83D2-4FAC-A4E4-870F78D30A1C}" destId="{44D26044-22D2-4D43-B5CB-3ED1440F49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32D006-A608-4393-8265-DFD55D08F74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1D66DCA-0A8D-401E-9B7A-8545560A06CB}">
      <dgm:prSet phldrT="[Texto]" custT="1"/>
      <dgm:spPr/>
      <dgm:t>
        <a:bodyPr/>
        <a:lstStyle/>
        <a:p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Código Orgánico de Organización Territorial, Autonomía y Descentralización (COOTAD, 2010)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BA3BD-0762-469C-97E9-103B6AB53B51}" type="parTrans" cxnId="{EB917DF4-636C-4C24-9629-63C9713D646D}">
      <dgm:prSet/>
      <dgm:spPr/>
      <dgm:t>
        <a:bodyPr/>
        <a:lstStyle/>
        <a:p>
          <a:endParaRPr lang="en-US"/>
        </a:p>
      </dgm:t>
    </dgm:pt>
    <dgm:pt modelId="{1213B245-B641-473B-851A-EE257D5953F3}" type="sibTrans" cxnId="{EB917DF4-636C-4C24-9629-63C9713D646D}">
      <dgm:prSet/>
      <dgm:spPr/>
      <dgm:t>
        <a:bodyPr/>
        <a:lstStyle/>
        <a:p>
          <a:endParaRPr lang="en-US"/>
        </a:p>
      </dgm:t>
    </dgm:pt>
    <dgm:pt modelId="{5AEBDE56-9310-47EC-8015-497FDBC5650E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Artículo 139.- Ejercicio de la competencia de formar y administrar catastros inmobiliarios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CBF56-2CF0-47E9-AB4B-A3AD36C68B83}" type="parTrans" cxnId="{5315B30D-1F15-41BE-A4E6-69147AA68BF2}">
      <dgm:prSet/>
      <dgm:spPr/>
      <dgm:t>
        <a:bodyPr/>
        <a:lstStyle/>
        <a:p>
          <a:endParaRPr lang="en-US"/>
        </a:p>
      </dgm:t>
    </dgm:pt>
    <dgm:pt modelId="{3F8B4183-D4BA-4EAD-9E20-C4A40E3AE37D}" type="sibTrans" cxnId="{5315B30D-1F15-41BE-A4E6-69147AA68BF2}">
      <dgm:prSet/>
      <dgm:spPr/>
      <dgm:t>
        <a:bodyPr/>
        <a:lstStyle/>
        <a:p>
          <a:endParaRPr lang="en-US"/>
        </a:p>
      </dgm:t>
    </dgm:pt>
    <dgm:pt modelId="{5F5CA6E9-2421-406E-9357-4B0B220146F9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Artículo 496.- Actualización del avalúo y de los catastros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1DD8B-5C96-4982-B808-014FCB5E3387}" type="parTrans" cxnId="{D2FEA7A2-D208-4C55-9C44-71485331F50E}">
      <dgm:prSet/>
      <dgm:spPr/>
      <dgm:t>
        <a:bodyPr/>
        <a:lstStyle/>
        <a:p>
          <a:endParaRPr lang="en-US"/>
        </a:p>
      </dgm:t>
    </dgm:pt>
    <dgm:pt modelId="{E114D75A-2D55-4D75-9A82-31CF064C1D91}" type="sibTrans" cxnId="{D2FEA7A2-D208-4C55-9C44-71485331F50E}">
      <dgm:prSet/>
      <dgm:spPr/>
      <dgm:t>
        <a:bodyPr/>
        <a:lstStyle/>
        <a:p>
          <a:endParaRPr lang="en-US"/>
        </a:p>
      </dgm:t>
    </dgm:pt>
    <dgm:pt modelId="{EBE06B23-F89A-49D6-85E3-1F8F2A8CD87B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Artículo 516.- Valoración de los predios rurales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78C89-7852-4A93-A1D3-806DB6B4CC80}" type="parTrans" cxnId="{B06EFC90-9CD8-49F5-9D07-14ABB6A21A41}">
      <dgm:prSet/>
      <dgm:spPr/>
      <dgm:t>
        <a:bodyPr/>
        <a:lstStyle/>
        <a:p>
          <a:endParaRPr lang="en-US"/>
        </a:p>
      </dgm:t>
    </dgm:pt>
    <dgm:pt modelId="{4EE32DE0-AED9-4BAD-A5BB-DFF04517DA32}" type="sibTrans" cxnId="{B06EFC90-9CD8-49F5-9D07-14ABB6A21A41}">
      <dgm:prSet/>
      <dgm:spPr/>
      <dgm:t>
        <a:bodyPr/>
        <a:lstStyle/>
        <a:p>
          <a:endParaRPr lang="en-US"/>
        </a:p>
      </dgm:t>
    </dgm:pt>
    <dgm:pt modelId="{7CAFB18E-6E68-4ADD-A61B-E79242383E95}">
      <dgm:prSet phldrT="[Texto]" custT="1"/>
      <dgm:spPr/>
      <dgm:t>
        <a:bodyPr/>
        <a:lstStyle/>
        <a:p>
          <a:r>
            <a:rPr lang="es-EC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Distrito Metropolitano de Quito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27497-4D69-4385-9C66-031A61602CD5}" type="parTrans" cxnId="{C9EC62C6-D611-404B-8E12-A3BDC4EC9EC9}">
      <dgm:prSet/>
      <dgm:spPr/>
      <dgm:t>
        <a:bodyPr/>
        <a:lstStyle/>
        <a:p>
          <a:endParaRPr lang="en-US"/>
        </a:p>
      </dgm:t>
    </dgm:pt>
    <dgm:pt modelId="{F85FFD7C-27F4-4890-9580-6D5AA0EFE36D}" type="sibTrans" cxnId="{C9EC62C6-D611-404B-8E12-A3BDC4EC9EC9}">
      <dgm:prSet/>
      <dgm:spPr/>
      <dgm:t>
        <a:bodyPr/>
        <a:lstStyle/>
        <a:p>
          <a:endParaRPr lang="en-US"/>
        </a:p>
      </dgm:t>
    </dgm:pt>
    <dgm:pt modelId="{03BDDA63-E422-4FC8-9BE9-F21BF0870D9E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Norma Técnica de valoración para los bienes inmuebles urbanos y rurales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148FC-7E5C-4DC2-BCCB-020F89DA73C4}" type="parTrans" cxnId="{D7ADEF06-E0D6-4897-AC02-2C86CBB3B6A0}">
      <dgm:prSet/>
      <dgm:spPr/>
      <dgm:t>
        <a:bodyPr/>
        <a:lstStyle/>
        <a:p>
          <a:endParaRPr lang="en-US"/>
        </a:p>
      </dgm:t>
    </dgm:pt>
    <dgm:pt modelId="{E64CA8EE-3E23-4905-87FD-E60C784F8DAA}" type="sibTrans" cxnId="{D7ADEF06-E0D6-4897-AC02-2C86CBB3B6A0}">
      <dgm:prSet/>
      <dgm:spPr/>
      <dgm:t>
        <a:bodyPr/>
        <a:lstStyle/>
        <a:p>
          <a:endParaRPr lang="en-US"/>
        </a:p>
      </dgm:t>
    </dgm:pt>
    <dgm:pt modelId="{5F39159C-C2AA-4AA6-AF56-D7FD79F05444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Ordenanza metropolitana 0152 de aprobación del plano del valor del suelo urbano y rural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6B0C9-ADB5-4812-B998-9EA11B6F9DC3}" type="parTrans" cxnId="{19C99A79-9EB5-4025-9E64-7D951D348223}">
      <dgm:prSet/>
      <dgm:spPr/>
      <dgm:t>
        <a:bodyPr/>
        <a:lstStyle/>
        <a:p>
          <a:endParaRPr lang="en-US"/>
        </a:p>
      </dgm:t>
    </dgm:pt>
    <dgm:pt modelId="{9CF81DF3-84B7-4AC6-8839-1B58BBFF219E}" type="sibTrans" cxnId="{19C99A79-9EB5-4025-9E64-7D951D348223}">
      <dgm:prSet/>
      <dgm:spPr/>
      <dgm:t>
        <a:bodyPr/>
        <a:lstStyle/>
        <a:p>
          <a:endParaRPr lang="en-US"/>
        </a:p>
      </dgm:t>
    </dgm:pt>
    <dgm:pt modelId="{BF789429-1AFF-406D-9A1F-D6AB03CF7F1D}" type="pres">
      <dgm:prSet presAssocID="{0C32D006-A608-4393-8265-DFD55D08F7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02564-7BF6-4EC9-B86E-42B464B4E877}" type="pres">
      <dgm:prSet presAssocID="{D1D66DCA-0A8D-401E-9B7A-8545560A06CB}" presName="parentLin" presStyleCnt="0"/>
      <dgm:spPr/>
    </dgm:pt>
    <dgm:pt modelId="{E27802F2-1A17-4102-8028-9584BA64AD47}" type="pres">
      <dgm:prSet presAssocID="{D1D66DCA-0A8D-401E-9B7A-8545560A06CB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12E6F2C4-CEFD-4248-B473-AAAB90C48288}" type="pres">
      <dgm:prSet presAssocID="{D1D66DCA-0A8D-401E-9B7A-8545560A06C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6504F-E568-4230-951C-E0ECBE4B96F2}" type="pres">
      <dgm:prSet presAssocID="{D1D66DCA-0A8D-401E-9B7A-8545560A06CB}" presName="negativeSpace" presStyleCnt="0"/>
      <dgm:spPr/>
    </dgm:pt>
    <dgm:pt modelId="{6E476DFD-F393-4165-BA56-2EC0F29E682D}" type="pres">
      <dgm:prSet presAssocID="{D1D66DCA-0A8D-401E-9B7A-8545560A06CB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4D342-2F67-4AA3-AB1A-456FE4BDFB37}" type="pres">
      <dgm:prSet presAssocID="{1213B245-B641-473B-851A-EE257D5953F3}" presName="spaceBetweenRectangles" presStyleCnt="0"/>
      <dgm:spPr/>
    </dgm:pt>
    <dgm:pt modelId="{0AA37190-630A-4FD8-B0C4-342E0C8492CD}" type="pres">
      <dgm:prSet presAssocID="{5AEBDE56-9310-47EC-8015-497FDBC5650E}" presName="parentLin" presStyleCnt="0"/>
      <dgm:spPr/>
    </dgm:pt>
    <dgm:pt modelId="{813FA694-C514-426F-8D1C-3E05B1F01AE9}" type="pres">
      <dgm:prSet presAssocID="{5AEBDE56-9310-47EC-8015-497FDBC5650E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D70D9B66-A834-472F-91EA-D434AE436950}" type="pres">
      <dgm:prSet presAssocID="{5AEBDE56-9310-47EC-8015-497FDBC5650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608BE-7B14-40FF-8F9D-D338EB27E7CD}" type="pres">
      <dgm:prSet presAssocID="{5AEBDE56-9310-47EC-8015-497FDBC5650E}" presName="negativeSpace" presStyleCnt="0"/>
      <dgm:spPr/>
    </dgm:pt>
    <dgm:pt modelId="{B4704194-B7D9-4B18-8038-4BE3261A0878}" type="pres">
      <dgm:prSet presAssocID="{5AEBDE56-9310-47EC-8015-497FDBC5650E}" presName="childText" presStyleLbl="conFgAcc1" presStyleIdx="1" presStyleCnt="7">
        <dgm:presLayoutVars>
          <dgm:bulletEnabled val="1"/>
        </dgm:presLayoutVars>
      </dgm:prSet>
      <dgm:spPr/>
    </dgm:pt>
    <dgm:pt modelId="{11C9689C-4A36-4DA0-8BB9-E5B692FD0EB5}" type="pres">
      <dgm:prSet presAssocID="{3F8B4183-D4BA-4EAD-9E20-C4A40E3AE37D}" presName="spaceBetweenRectangles" presStyleCnt="0"/>
      <dgm:spPr/>
    </dgm:pt>
    <dgm:pt modelId="{D6390FB0-B113-4A50-82EF-1FCD9E82E626}" type="pres">
      <dgm:prSet presAssocID="{5F5CA6E9-2421-406E-9357-4B0B220146F9}" presName="parentLin" presStyleCnt="0"/>
      <dgm:spPr/>
    </dgm:pt>
    <dgm:pt modelId="{6EFDF36C-99F4-467D-92C0-2E8E26402ED8}" type="pres">
      <dgm:prSet presAssocID="{5F5CA6E9-2421-406E-9357-4B0B220146F9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FA72DD0C-3811-4746-B395-5EA835E7D133}" type="pres">
      <dgm:prSet presAssocID="{5F5CA6E9-2421-406E-9357-4B0B220146F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C2473-2CE9-4392-9689-30F090183DD7}" type="pres">
      <dgm:prSet presAssocID="{5F5CA6E9-2421-406E-9357-4B0B220146F9}" presName="negativeSpace" presStyleCnt="0"/>
      <dgm:spPr/>
    </dgm:pt>
    <dgm:pt modelId="{458BE2CB-1DD0-4D73-991B-85740314C566}" type="pres">
      <dgm:prSet presAssocID="{5F5CA6E9-2421-406E-9357-4B0B220146F9}" presName="childText" presStyleLbl="conFgAcc1" presStyleIdx="2" presStyleCnt="7">
        <dgm:presLayoutVars>
          <dgm:bulletEnabled val="1"/>
        </dgm:presLayoutVars>
      </dgm:prSet>
      <dgm:spPr/>
    </dgm:pt>
    <dgm:pt modelId="{49003094-0403-4909-A2CD-A0A160ACA9D1}" type="pres">
      <dgm:prSet presAssocID="{E114D75A-2D55-4D75-9A82-31CF064C1D91}" presName="spaceBetweenRectangles" presStyleCnt="0"/>
      <dgm:spPr/>
    </dgm:pt>
    <dgm:pt modelId="{7C5178E7-63C6-4330-BBE8-F75D0B6FBCE9}" type="pres">
      <dgm:prSet presAssocID="{EBE06B23-F89A-49D6-85E3-1F8F2A8CD87B}" presName="parentLin" presStyleCnt="0"/>
      <dgm:spPr/>
    </dgm:pt>
    <dgm:pt modelId="{2C6B7A85-547B-4FBC-AC4A-ACFF3ADEDA8E}" type="pres">
      <dgm:prSet presAssocID="{EBE06B23-F89A-49D6-85E3-1F8F2A8CD87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8B3CF0AA-1667-4195-B8F5-A76D5B0202A8}" type="pres">
      <dgm:prSet presAssocID="{EBE06B23-F89A-49D6-85E3-1F8F2A8CD87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2DFD4-E999-40C3-A540-C661918980FE}" type="pres">
      <dgm:prSet presAssocID="{EBE06B23-F89A-49D6-85E3-1F8F2A8CD87B}" presName="negativeSpace" presStyleCnt="0"/>
      <dgm:spPr/>
    </dgm:pt>
    <dgm:pt modelId="{D96D6EE7-5CE0-453D-8307-860AA5D3B45E}" type="pres">
      <dgm:prSet presAssocID="{EBE06B23-F89A-49D6-85E3-1F8F2A8CD87B}" presName="childText" presStyleLbl="conFgAcc1" presStyleIdx="3" presStyleCnt="7">
        <dgm:presLayoutVars>
          <dgm:bulletEnabled val="1"/>
        </dgm:presLayoutVars>
      </dgm:prSet>
      <dgm:spPr/>
    </dgm:pt>
    <dgm:pt modelId="{1F32693D-E1F0-461E-BCC3-457DE387BBBC}" type="pres">
      <dgm:prSet presAssocID="{4EE32DE0-AED9-4BAD-A5BB-DFF04517DA32}" presName="spaceBetweenRectangles" presStyleCnt="0"/>
      <dgm:spPr/>
    </dgm:pt>
    <dgm:pt modelId="{86B0C430-CC2D-445E-9820-F93058683B4C}" type="pres">
      <dgm:prSet presAssocID="{7CAFB18E-6E68-4ADD-A61B-E79242383E95}" presName="parentLin" presStyleCnt="0"/>
      <dgm:spPr/>
    </dgm:pt>
    <dgm:pt modelId="{3D0D765B-21E1-4A7C-95B0-72ACD025CDF7}" type="pres">
      <dgm:prSet presAssocID="{7CAFB18E-6E68-4ADD-A61B-E79242383E95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C9F6A4C5-0CB2-425C-94E8-5ACB4071A5E0}" type="pres">
      <dgm:prSet presAssocID="{7CAFB18E-6E68-4ADD-A61B-E79242383E9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06CC5-581A-4CB6-8F09-6B47F49F590E}" type="pres">
      <dgm:prSet presAssocID="{7CAFB18E-6E68-4ADD-A61B-E79242383E95}" presName="negativeSpace" presStyleCnt="0"/>
      <dgm:spPr/>
    </dgm:pt>
    <dgm:pt modelId="{2A42D1C7-D20C-4326-8B16-68A1C36C14EC}" type="pres">
      <dgm:prSet presAssocID="{7CAFB18E-6E68-4ADD-A61B-E79242383E95}" presName="childText" presStyleLbl="conFgAcc1" presStyleIdx="4" presStyleCnt="7">
        <dgm:presLayoutVars>
          <dgm:bulletEnabled val="1"/>
        </dgm:presLayoutVars>
      </dgm:prSet>
      <dgm:spPr/>
    </dgm:pt>
    <dgm:pt modelId="{730D9317-E3DB-4B74-95D8-F11A92EF7FEC}" type="pres">
      <dgm:prSet presAssocID="{F85FFD7C-27F4-4890-9580-6D5AA0EFE36D}" presName="spaceBetweenRectangles" presStyleCnt="0"/>
      <dgm:spPr/>
    </dgm:pt>
    <dgm:pt modelId="{D6B21968-45CB-4F7A-B185-C6C5412A00D7}" type="pres">
      <dgm:prSet presAssocID="{03BDDA63-E422-4FC8-9BE9-F21BF0870D9E}" presName="parentLin" presStyleCnt="0"/>
      <dgm:spPr/>
    </dgm:pt>
    <dgm:pt modelId="{D1714C98-F043-4988-9F46-AEF572FB24D3}" type="pres">
      <dgm:prSet presAssocID="{03BDDA63-E422-4FC8-9BE9-F21BF0870D9E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D0D9DC5A-B219-4EAA-A278-DAEB9006957E}" type="pres">
      <dgm:prSet presAssocID="{03BDDA63-E422-4FC8-9BE9-F21BF0870D9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C303D-2306-4509-8584-8439CE177736}" type="pres">
      <dgm:prSet presAssocID="{03BDDA63-E422-4FC8-9BE9-F21BF0870D9E}" presName="negativeSpace" presStyleCnt="0"/>
      <dgm:spPr/>
    </dgm:pt>
    <dgm:pt modelId="{44E01834-E191-4C57-9DD6-FBE4501182BE}" type="pres">
      <dgm:prSet presAssocID="{03BDDA63-E422-4FC8-9BE9-F21BF0870D9E}" presName="childText" presStyleLbl="conFgAcc1" presStyleIdx="5" presStyleCnt="7">
        <dgm:presLayoutVars>
          <dgm:bulletEnabled val="1"/>
        </dgm:presLayoutVars>
      </dgm:prSet>
      <dgm:spPr/>
    </dgm:pt>
    <dgm:pt modelId="{9A6ECA0D-A2F7-418D-B1EC-204F210C1DDB}" type="pres">
      <dgm:prSet presAssocID="{E64CA8EE-3E23-4905-87FD-E60C784F8DAA}" presName="spaceBetweenRectangles" presStyleCnt="0"/>
      <dgm:spPr/>
    </dgm:pt>
    <dgm:pt modelId="{FE443D19-0C35-4B5C-9CD5-852C95C401D8}" type="pres">
      <dgm:prSet presAssocID="{5F39159C-C2AA-4AA6-AF56-D7FD79F05444}" presName="parentLin" presStyleCnt="0"/>
      <dgm:spPr/>
    </dgm:pt>
    <dgm:pt modelId="{C4F36E94-1AD5-42BE-A33D-79EDD23BCF1C}" type="pres">
      <dgm:prSet presAssocID="{5F39159C-C2AA-4AA6-AF56-D7FD79F05444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3B88F088-74C9-4071-834F-BCD0E3CAD109}" type="pres">
      <dgm:prSet presAssocID="{5F39159C-C2AA-4AA6-AF56-D7FD79F054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8BDE4-7F5F-427D-856D-83E6ACAE5827}" type="pres">
      <dgm:prSet presAssocID="{5F39159C-C2AA-4AA6-AF56-D7FD79F05444}" presName="negativeSpace" presStyleCnt="0"/>
      <dgm:spPr/>
    </dgm:pt>
    <dgm:pt modelId="{BE8409EE-35A6-4936-8ABC-CEB516C44AAD}" type="pres">
      <dgm:prSet presAssocID="{5F39159C-C2AA-4AA6-AF56-D7FD79F0544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86B3353-3237-4029-93DB-101148353368}" type="presOf" srcId="{5F39159C-C2AA-4AA6-AF56-D7FD79F05444}" destId="{C4F36E94-1AD5-42BE-A33D-79EDD23BCF1C}" srcOrd="0" destOrd="0" presId="urn:microsoft.com/office/officeart/2005/8/layout/list1"/>
    <dgm:cxn modelId="{729FB2F0-6BD9-498C-B635-533B32561BA9}" type="presOf" srcId="{5F5CA6E9-2421-406E-9357-4B0B220146F9}" destId="{FA72DD0C-3811-4746-B395-5EA835E7D133}" srcOrd="1" destOrd="0" presId="urn:microsoft.com/office/officeart/2005/8/layout/list1"/>
    <dgm:cxn modelId="{B06EFC90-9CD8-49F5-9D07-14ABB6A21A41}" srcId="{0C32D006-A608-4393-8265-DFD55D08F747}" destId="{EBE06B23-F89A-49D6-85E3-1F8F2A8CD87B}" srcOrd="3" destOrd="0" parTransId="{D8F78C89-7852-4A93-A1D3-806DB6B4CC80}" sibTransId="{4EE32DE0-AED9-4BAD-A5BB-DFF04517DA32}"/>
    <dgm:cxn modelId="{B7EF0E51-F7B8-4698-B113-3FEC0558ADA4}" type="presOf" srcId="{03BDDA63-E422-4FC8-9BE9-F21BF0870D9E}" destId="{D0D9DC5A-B219-4EAA-A278-DAEB9006957E}" srcOrd="1" destOrd="0" presId="urn:microsoft.com/office/officeart/2005/8/layout/list1"/>
    <dgm:cxn modelId="{EB917DF4-636C-4C24-9629-63C9713D646D}" srcId="{0C32D006-A608-4393-8265-DFD55D08F747}" destId="{D1D66DCA-0A8D-401E-9B7A-8545560A06CB}" srcOrd="0" destOrd="0" parTransId="{8D1BA3BD-0762-469C-97E9-103B6AB53B51}" sibTransId="{1213B245-B641-473B-851A-EE257D5953F3}"/>
    <dgm:cxn modelId="{14A95295-B454-4445-9F2B-07F643D18FF3}" type="presOf" srcId="{D1D66DCA-0A8D-401E-9B7A-8545560A06CB}" destId="{12E6F2C4-CEFD-4248-B473-AAAB90C48288}" srcOrd="1" destOrd="0" presId="urn:microsoft.com/office/officeart/2005/8/layout/list1"/>
    <dgm:cxn modelId="{5315B30D-1F15-41BE-A4E6-69147AA68BF2}" srcId="{0C32D006-A608-4393-8265-DFD55D08F747}" destId="{5AEBDE56-9310-47EC-8015-497FDBC5650E}" srcOrd="1" destOrd="0" parTransId="{EBFCBF56-2CF0-47E9-AB4B-A3AD36C68B83}" sibTransId="{3F8B4183-D4BA-4EAD-9E20-C4A40E3AE37D}"/>
    <dgm:cxn modelId="{C9EC62C6-D611-404B-8E12-A3BDC4EC9EC9}" srcId="{0C32D006-A608-4393-8265-DFD55D08F747}" destId="{7CAFB18E-6E68-4ADD-A61B-E79242383E95}" srcOrd="4" destOrd="0" parTransId="{89F27497-4D69-4385-9C66-031A61602CD5}" sibTransId="{F85FFD7C-27F4-4890-9580-6D5AA0EFE36D}"/>
    <dgm:cxn modelId="{E69CBD6A-25C3-4B00-85A1-93DE29B671C4}" type="presOf" srcId="{EBE06B23-F89A-49D6-85E3-1F8F2A8CD87B}" destId="{2C6B7A85-547B-4FBC-AC4A-ACFF3ADEDA8E}" srcOrd="0" destOrd="0" presId="urn:microsoft.com/office/officeart/2005/8/layout/list1"/>
    <dgm:cxn modelId="{CFEC5FC9-EBE4-4BD2-AD96-95909548D115}" type="presOf" srcId="{7CAFB18E-6E68-4ADD-A61B-E79242383E95}" destId="{3D0D765B-21E1-4A7C-95B0-72ACD025CDF7}" srcOrd="0" destOrd="0" presId="urn:microsoft.com/office/officeart/2005/8/layout/list1"/>
    <dgm:cxn modelId="{6171D44C-2027-4C81-9DAB-87D82B3C4044}" type="presOf" srcId="{5AEBDE56-9310-47EC-8015-497FDBC5650E}" destId="{D70D9B66-A834-472F-91EA-D434AE436950}" srcOrd="1" destOrd="0" presId="urn:microsoft.com/office/officeart/2005/8/layout/list1"/>
    <dgm:cxn modelId="{411BF4B0-7C47-4B29-83FB-FAD830046EAD}" type="presOf" srcId="{EBE06B23-F89A-49D6-85E3-1F8F2A8CD87B}" destId="{8B3CF0AA-1667-4195-B8F5-A76D5B0202A8}" srcOrd="1" destOrd="0" presId="urn:microsoft.com/office/officeart/2005/8/layout/list1"/>
    <dgm:cxn modelId="{D098E7EA-56F1-4A5C-912A-7F5CD452506A}" type="presOf" srcId="{03BDDA63-E422-4FC8-9BE9-F21BF0870D9E}" destId="{D1714C98-F043-4988-9F46-AEF572FB24D3}" srcOrd="0" destOrd="0" presId="urn:microsoft.com/office/officeart/2005/8/layout/list1"/>
    <dgm:cxn modelId="{4E83E57C-814E-44A7-BACF-75E55ECAB741}" type="presOf" srcId="{0C32D006-A608-4393-8265-DFD55D08F747}" destId="{BF789429-1AFF-406D-9A1F-D6AB03CF7F1D}" srcOrd="0" destOrd="0" presId="urn:microsoft.com/office/officeart/2005/8/layout/list1"/>
    <dgm:cxn modelId="{D2FEA7A2-D208-4C55-9C44-71485331F50E}" srcId="{0C32D006-A608-4393-8265-DFD55D08F747}" destId="{5F5CA6E9-2421-406E-9357-4B0B220146F9}" srcOrd="2" destOrd="0" parTransId="{8E71DD8B-5C96-4982-B808-014FCB5E3387}" sibTransId="{E114D75A-2D55-4D75-9A82-31CF064C1D91}"/>
    <dgm:cxn modelId="{A0E15592-BAE5-40FD-ADEE-275159478697}" type="presOf" srcId="{5F39159C-C2AA-4AA6-AF56-D7FD79F05444}" destId="{3B88F088-74C9-4071-834F-BCD0E3CAD109}" srcOrd="1" destOrd="0" presId="urn:microsoft.com/office/officeart/2005/8/layout/list1"/>
    <dgm:cxn modelId="{D7ADEF06-E0D6-4897-AC02-2C86CBB3B6A0}" srcId="{0C32D006-A608-4393-8265-DFD55D08F747}" destId="{03BDDA63-E422-4FC8-9BE9-F21BF0870D9E}" srcOrd="5" destOrd="0" parTransId="{DF8148FC-7E5C-4DC2-BCCB-020F89DA73C4}" sibTransId="{E64CA8EE-3E23-4905-87FD-E60C784F8DAA}"/>
    <dgm:cxn modelId="{72CC4826-9067-4EA5-8DFD-1F45E8B0A495}" type="presOf" srcId="{D1D66DCA-0A8D-401E-9B7A-8545560A06CB}" destId="{E27802F2-1A17-4102-8028-9584BA64AD47}" srcOrd="0" destOrd="0" presId="urn:microsoft.com/office/officeart/2005/8/layout/list1"/>
    <dgm:cxn modelId="{19C99A79-9EB5-4025-9E64-7D951D348223}" srcId="{0C32D006-A608-4393-8265-DFD55D08F747}" destId="{5F39159C-C2AA-4AA6-AF56-D7FD79F05444}" srcOrd="6" destOrd="0" parTransId="{CBF6B0C9-ADB5-4812-B998-9EA11B6F9DC3}" sibTransId="{9CF81DF3-84B7-4AC6-8839-1B58BBFF219E}"/>
    <dgm:cxn modelId="{2B2B1675-172A-4E67-B829-72F54DC6319D}" type="presOf" srcId="{5AEBDE56-9310-47EC-8015-497FDBC5650E}" destId="{813FA694-C514-426F-8D1C-3E05B1F01AE9}" srcOrd="0" destOrd="0" presId="urn:microsoft.com/office/officeart/2005/8/layout/list1"/>
    <dgm:cxn modelId="{B2F477DF-A630-4153-845A-075B727408AD}" type="presOf" srcId="{7CAFB18E-6E68-4ADD-A61B-E79242383E95}" destId="{C9F6A4C5-0CB2-425C-94E8-5ACB4071A5E0}" srcOrd="1" destOrd="0" presId="urn:microsoft.com/office/officeart/2005/8/layout/list1"/>
    <dgm:cxn modelId="{E0350196-21CE-4CAD-B569-8E63BC451A9C}" type="presOf" srcId="{5F5CA6E9-2421-406E-9357-4B0B220146F9}" destId="{6EFDF36C-99F4-467D-92C0-2E8E26402ED8}" srcOrd="0" destOrd="0" presId="urn:microsoft.com/office/officeart/2005/8/layout/list1"/>
    <dgm:cxn modelId="{7E4072A8-936F-4AC8-945A-2D6301A064DD}" type="presParOf" srcId="{BF789429-1AFF-406D-9A1F-D6AB03CF7F1D}" destId="{FB802564-7BF6-4EC9-B86E-42B464B4E877}" srcOrd="0" destOrd="0" presId="urn:microsoft.com/office/officeart/2005/8/layout/list1"/>
    <dgm:cxn modelId="{765DEE4C-504F-4165-B401-75EA725019EB}" type="presParOf" srcId="{FB802564-7BF6-4EC9-B86E-42B464B4E877}" destId="{E27802F2-1A17-4102-8028-9584BA64AD47}" srcOrd="0" destOrd="0" presId="urn:microsoft.com/office/officeart/2005/8/layout/list1"/>
    <dgm:cxn modelId="{58984AC5-88DD-447E-ADC8-64688E98BF55}" type="presParOf" srcId="{FB802564-7BF6-4EC9-B86E-42B464B4E877}" destId="{12E6F2C4-CEFD-4248-B473-AAAB90C48288}" srcOrd="1" destOrd="0" presId="urn:microsoft.com/office/officeart/2005/8/layout/list1"/>
    <dgm:cxn modelId="{F753DE06-A6E4-43DA-A747-C682AAE0FE13}" type="presParOf" srcId="{BF789429-1AFF-406D-9A1F-D6AB03CF7F1D}" destId="{DB56504F-E568-4230-951C-E0ECBE4B96F2}" srcOrd="1" destOrd="0" presId="urn:microsoft.com/office/officeart/2005/8/layout/list1"/>
    <dgm:cxn modelId="{5AB17EF2-80C8-4D47-80F3-47D2C3C4E0E7}" type="presParOf" srcId="{BF789429-1AFF-406D-9A1F-D6AB03CF7F1D}" destId="{6E476DFD-F393-4165-BA56-2EC0F29E682D}" srcOrd="2" destOrd="0" presId="urn:microsoft.com/office/officeart/2005/8/layout/list1"/>
    <dgm:cxn modelId="{E0AB69DE-91B2-4CBC-9D1C-52961BB22903}" type="presParOf" srcId="{BF789429-1AFF-406D-9A1F-D6AB03CF7F1D}" destId="{9604D342-2F67-4AA3-AB1A-456FE4BDFB37}" srcOrd="3" destOrd="0" presId="urn:microsoft.com/office/officeart/2005/8/layout/list1"/>
    <dgm:cxn modelId="{046A5680-7A5C-4425-B264-B223F91FFB7F}" type="presParOf" srcId="{BF789429-1AFF-406D-9A1F-D6AB03CF7F1D}" destId="{0AA37190-630A-4FD8-B0C4-342E0C8492CD}" srcOrd="4" destOrd="0" presId="urn:microsoft.com/office/officeart/2005/8/layout/list1"/>
    <dgm:cxn modelId="{F704ADC0-FE73-4786-BC90-16E9CF3E8C57}" type="presParOf" srcId="{0AA37190-630A-4FD8-B0C4-342E0C8492CD}" destId="{813FA694-C514-426F-8D1C-3E05B1F01AE9}" srcOrd="0" destOrd="0" presId="urn:microsoft.com/office/officeart/2005/8/layout/list1"/>
    <dgm:cxn modelId="{CE771E86-4E9F-44D2-ADFA-546FBCC5DBF4}" type="presParOf" srcId="{0AA37190-630A-4FD8-B0C4-342E0C8492CD}" destId="{D70D9B66-A834-472F-91EA-D434AE436950}" srcOrd="1" destOrd="0" presId="urn:microsoft.com/office/officeart/2005/8/layout/list1"/>
    <dgm:cxn modelId="{6EFF562E-6B77-422E-95E2-6BA67F873283}" type="presParOf" srcId="{BF789429-1AFF-406D-9A1F-D6AB03CF7F1D}" destId="{49D608BE-7B14-40FF-8F9D-D338EB27E7CD}" srcOrd="5" destOrd="0" presId="urn:microsoft.com/office/officeart/2005/8/layout/list1"/>
    <dgm:cxn modelId="{0E1A4294-7DE6-4AFC-AC6D-7D29FEAA0474}" type="presParOf" srcId="{BF789429-1AFF-406D-9A1F-D6AB03CF7F1D}" destId="{B4704194-B7D9-4B18-8038-4BE3261A0878}" srcOrd="6" destOrd="0" presId="urn:microsoft.com/office/officeart/2005/8/layout/list1"/>
    <dgm:cxn modelId="{3BDDD8A5-172A-44D5-9386-2256C4ED21D9}" type="presParOf" srcId="{BF789429-1AFF-406D-9A1F-D6AB03CF7F1D}" destId="{11C9689C-4A36-4DA0-8BB9-E5B692FD0EB5}" srcOrd="7" destOrd="0" presId="urn:microsoft.com/office/officeart/2005/8/layout/list1"/>
    <dgm:cxn modelId="{A83C451D-F622-4299-8C6B-9560B53D4D58}" type="presParOf" srcId="{BF789429-1AFF-406D-9A1F-D6AB03CF7F1D}" destId="{D6390FB0-B113-4A50-82EF-1FCD9E82E626}" srcOrd="8" destOrd="0" presId="urn:microsoft.com/office/officeart/2005/8/layout/list1"/>
    <dgm:cxn modelId="{1D8864AA-32C8-4BCF-B44D-01F4ED402026}" type="presParOf" srcId="{D6390FB0-B113-4A50-82EF-1FCD9E82E626}" destId="{6EFDF36C-99F4-467D-92C0-2E8E26402ED8}" srcOrd="0" destOrd="0" presId="urn:microsoft.com/office/officeart/2005/8/layout/list1"/>
    <dgm:cxn modelId="{A4457C25-9D50-48B8-920A-94C366DF9AB1}" type="presParOf" srcId="{D6390FB0-B113-4A50-82EF-1FCD9E82E626}" destId="{FA72DD0C-3811-4746-B395-5EA835E7D133}" srcOrd="1" destOrd="0" presId="urn:microsoft.com/office/officeart/2005/8/layout/list1"/>
    <dgm:cxn modelId="{47C68A9C-39CF-4EA0-862F-E93795C9AE39}" type="presParOf" srcId="{BF789429-1AFF-406D-9A1F-D6AB03CF7F1D}" destId="{B97C2473-2CE9-4392-9689-30F090183DD7}" srcOrd="9" destOrd="0" presId="urn:microsoft.com/office/officeart/2005/8/layout/list1"/>
    <dgm:cxn modelId="{BF328CC4-BB12-414F-8DB2-D156653C7CD1}" type="presParOf" srcId="{BF789429-1AFF-406D-9A1F-D6AB03CF7F1D}" destId="{458BE2CB-1DD0-4D73-991B-85740314C566}" srcOrd="10" destOrd="0" presId="urn:microsoft.com/office/officeart/2005/8/layout/list1"/>
    <dgm:cxn modelId="{39F965F0-988C-4246-A3C0-DAF43E249A7D}" type="presParOf" srcId="{BF789429-1AFF-406D-9A1F-D6AB03CF7F1D}" destId="{49003094-0403-4909-A2CD-A0A160ACA9D1}" srcOrd="11" destOrd="0" presId="urn:microsoft.com/office/officeart/2005/8/layout/list1"/>
    <dgm:cxn modelId="{9018CCD9-7446-41DB-AD3B-061EE6D616C3}" type="presParOf" srcId="{BF789429-1AFF-406D-9A1F-D6AB03CF7F1D}" destId="{7C5178E7-63C6-4330-BBE8-F75D0B6FBCE9}" srcOrd="12" destOrd="0" presId="urn:microsoft.com/office/officeart/2005/8/layout/list1"/>
    <dgm:cxn modelId="{A697DF3A-8B48-452C-BBF1-A5E9693C8E90}" type="presParOf" srcId="{7C5178E7-63C6-4330-BBE8-F75D0B6FBCE9}" destId="{2C6B7A85-547B-4FBC-AC4A-ACFF3ADEDA8E}" srcOrd="0" destOrd="0" presId="urn:microsoft.com/office/officeart/2005/8/layout/list1"/>
    <dgm:cxn modelId="{D511D3A8-6A7B-4C2B-9C75-53F5AD81008A}" type="presParOf" srcId="{7C5178E7-63C6-4330-BBE8-F75D0B6FBCE9}" destId="{8B3CF0AA-1667-4195-B8F5-A76D5B0202A8}" srcOrd="1" destOrd="0" presId="urn:microsoft.com/office/officeart/2005/8/layout/list1"/>
    <dgm:cxn modelId="{A2A1EE08-0E92-4ED6-9EB0-738502DED382}" type="presParOf" srcId="{BF789429-1AFF-406D-9A1F-D6AB03CF7F1D}" destId="{A0A2DFD4-E999-40C3-A540-C661918980FE}" srcOrd="13" destOrd="0" presId="urn:microsoft.com/office/officeart/2005/8/layout/list1"/>
    <dgm:cxn modelId="{7BC50A5C-5E4E-4D01-851C-EF92A8E7E49B}" type="presParOf" srcId="{BF789429-1AFF-406D-9A1F-D6AB03CF7F1D}" destId="{D96D6EE7-5CE0-453D-8307-860AA5D3B45E}" srcOrd="14" destOrd="0" presId="urn:microsoft.com/office/officeart/2005/8/layout/list1"/>
    <dgm:cxn modelId="{FC5E0CED-5C03-416B-B6A8-83944FC24C20}" type="presParOf" srcId="{BF789429-1AFF-406D-9A1F-D6AB03CF7F1D}" destId="{1F32693D-E1F0-461E-BCC3-457DE387BBBC}" srcOrd="15" destOrd="0" presId="urn:microsoft.com/office/officeart/2005/8/layout/list1"/>
    <dgm:cxn modelId="{2FC344B6-8F07-41E9-82F5-0975F774EAC7}" type="presParOf" srcId="{BF789429-1AFF-406D-9A1F-D6AB03CF7F1D}" destId="{86B0C430-CC2D-445E-9820-F93058683B4C}" srcOrd="16" destOrd="0" presId="urn:microsoft.com/office/officeart/2005/8/layout/list1"/>
    <dgm:cxn modelId="{B20F0609-9114-49BC-8535-98CDEF2818A8}" type="presParOf" srcId="{86B0C430-CC2D-445E-9820-F93058683B4C}" destId="{3D0D765B-21E1-4A7C-95B0-72ACD025CDF7}" srcOrd="0" destOrd="0" presId="urn:microsoft.com/office/officeart/2005/8/layout/list1"/>
    <dgm:cxn modelId="{665449D6-8F70-41ED-AD9B-F879A77E49A0}" type="presParOf" srcId="{86B0C430-CC2D-445E-9820-F93058683B4C}" destId="{C9F6A4C5-0CB2-425C-94E8-5ACB4071A5E0}" srcOrd="1" destOrd="0" presId="urn:microsoft.com/office/officeart/2005/8/layout/list1"/>
    <dgm:cxn modelId="{E8BD05B8-1FB9-4CC2-9FFC-BF2F3D242082}" type="presParOf" srcId="{BF789429-1AFF-406D-9A1F-D6AB03CF7F1D}" destId="{48406CC5-581A-4CB6-8F09-6B47F49F590E}" srcOrd="17" destOrd="0" presId="urn:microsoft.com/office/officeart/2005/8/layout/list1"/>
    <dgm:cxn modelId="{F41579C0-6C3B-44AD-917D-A10D51BC22A6}" type="presParOf" srcId="{BF789429-1AFF-406D-9A1F-D6AB03CF7F1D}" destId="{2A42D1C7-D20C-4326-8B16-68A1C36C14EC}" srcOrd="18" destOrd="0" presId="urn:microsoft.com/office/officeart/2005/8/layout/list1"/>
    <dgm:cxn modelId="{DD331047-107F-4B28-A181-11E3193CA1CB}" type="presParOf" srcId="{BF789429-1AFF-406D-9A1F-D6AB03CF7F1D}" destId="{730D9317-E3DB-4B74-95D8-F11A92EF7FEC}" srcOrd="19" destOrd="0" presId="urn:microsoft.com/office/officeart/2005/8/layout/list1"/>
    <dgm:cxn modelId="{2D54188F-817C-4F45-A98B-7DAD1E0E1D26}" type="presParOf" srcId="{BF789429-1AFF-406D-9A1F-D6AB03CF7F1D}" destId="{D6B21968-45CB-4F7A-B185-C6C5412A00D7}" srcOrd="20" destOrd="0" presId="urn:microsoft.com/office/officeart/2005/8/layout/list1"/>
    <dgm:cxn modelId="{B8D5BB99-471C-44D6-AB60-E3E0E7479BF5}" type="presParOf" srcId="{D6B21968-45CB-4F7A-B185-C6C5412A00D7}" destId="{D1714C98-F043-4988-9F46-AEF572FB24D3}" srcOrd="0" destOrd="0" presId="urn:microsoft.com/office/officeart/2005/8/layout/list1"/>
    <dgm:cxn modelId="{E0D3AD17-04F5-4DCC-BBB6-CC5316DEA5F6}" type="presParOf" srcId="{D6B21968-45CB-4F7A-B185-C6C5412A00D7}" destId="{D0D9DC5A-B219-4EAA-A278-DAEB9006957E}" srcOrd="1" destOrd="0" presId="urn:microsoft.com/office/officeart/2005/8/layout/list1"/>
    <dgm:cxn modelId="{E161C20E-EAF7-4473-A43E-5AEC81FB024F}" type="presParOf" srcId="{BF789429-1AFF-406D-9A1F-D6AB03CF7F1D}" destId="{0C3C303D-2306-4509-8584-8439CE177736}" srcOrd="21" destOrd="0" presId="urn:microsoft.com/office/officeart/2005/8/layout/list1"/>
    <dgm:cxn modelId="{F4582961-4E63-4BB7-9C54-3F34391BFBC1}" type="presParOf" srcId="{BF789429-1AFF-406D-9A1F-D6AB03CF7F1D}" destId="{44E01834-E191-4C57-9DD6-FBE4501182BE}" srcOrd="22" destOrd="0" presId="urn:microsoft.com/office/officeart/2005/8/layout/list1"/>
    <dgm:cxn modelId="{942BF809-6CAB-4E7E-906B-09C7261FED47}" type="presParOf" srcId="{BF789429-1AFF-406D-9A1F-D6AB03CF7F1D}" destId="{9A6ECA0D-A2F7-418D-B1EC-204F210C1DDB}" srcOrd="23" destOrd="0" presId="urn:microsoft.com/office/officeart/2005/8/layout/list1"/>
    <dgm:cxn modelId="{16AB751B-00FE-4473-86FB-590EB73A30F1}" type="presParOf" srcId="{BF789429-1AFF-406D-9A1F-D6AB03CF7F1D}" destId="{FE443D19-0C35-4B5C-9CD5-852C95C401D8}" srcOrd="24" destOrd="0" presId="urn:microsoft.com/office/officeart/2005/8/layout/list1"/>
    <dgm:cxn modelId="{3429038A-4AC3-4CB1-8C84-06F85EFAC55E}" type="presParOf" srcId="{FE443D19-0C35-4B5C-9CD5-852C95C401D8}" destId="{C4F36E94-1AD5-42BE-A33D-79EDD23BCF1C}" srcOrd="0" destOrd="0" presId="urn:microsoft.com/office/officeart/2005/8/layout/list1"/>
    <dgm:cxn modelId="{B3BF0DCA-B3CF-4041-BEE5-DBF6A08E2921}" type="presParOf" srcId="{FE443D19-0C35-4B5C-9CD5-852C95C401D8}" destId="{3B88F088-74C9-4071-834F-BCD0E3CAD109}" srcOrd="1" destOrd="0" presId="urn:microsoft.com/office/officeart/2005/8/layout/list1"/>
    <dgm:cxn modelId="{51A04E1A-B4B8-4A0D-8296-7047D6DC1396}" type="presParOf" srcId="{BF789429-1AFF-406D-9A1F-D6AB03CF7F1D}" destId="{3718BDE4-7F5F-427D-856D-83E6ACAE5827}" srcOrd="25" destOrd="0" presId="urn:microsoft.com/office/officeart/2005/8/layout/list1"/>
    <dgm:cxn modelId="{50CD3FD5-3733-4312-AA6A-C5C2D45B3B40}" type="presParOf" srcId="{BF789429-1AFF-406D-9A1F-D6AB03CF7F1D}" destId="{BE8409EE-35A6-4936-8ABC-CEB516C44AA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DB29FD-46D1-4408-860A-5CE3924DD9B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5F851B4-AA1B-4914-AAA2-7DF66DE6E62C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COMUNIDAD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90CF3-BFB9-456D-81B0-05A703CB459C}" type="parTrans" cxnId="{76112935-1346-4908-8F1B-F47061A3B7CB}">
      <dgm:prSet/>
      <dgm:spPr/>
      <dgm:t>
        <a:bodyPr/>
        <a:lstStyle/>
        <a:p>
          <a:endParaRPr lang="en-US" sz="1800"/>
        </a:p>
      </dgm:t>
    </dgm:pt>
    <dgm:pt modelId="{CAC44DF2-F85F-4527-819C-3DB0829534CB}" type="sibTrans" cxnId="{76112935-1346-4908-8F1B-F47061A3B7CB}">
      <dgm:prSet/>
      <dgm:spPr/>
      <dgm:t>
        <a:bodyPr/>
        <a:lstStyle/>
        <a:p>
          <a:endParaRPr lang="en-US" sz="1800"/>
        </a:p>
      </dgm:t>
    </dgm:pt>
    <dgm:pt modelId="{8811A098-A5E9-41FD-BE73-3AFFCB8F5948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El Marco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7F6BB-B6E9-4E00-BA9B-425DC4FD7E77}" type="parTrans" cxnId="{4811B6B5-3A37-4E7D-8CC7-3CC801C1AC2A}">
      <dgm:prSet/>
      <dgm:spPr/>
      <dgm:t>
        <a:bodyPr/>
        <a:lstStyle/>
        <a:p>
          <a:endParaRPr lang="en-US" sz="1800"/>
        </a:p>
      </dgm:t>
    </dgm:pt>
    <dgm:pt modelId="{D526CBCB-0A1D-419A-A9C5-E25062BF6B81}" type="sibTrans" cxnId="{4811B6B5-3A37-4E7D-8CC7-3CC801C1AC2A}">
      <dgm:prSet/>
      <dgm:spPr/>
      <dgm:t>
        <a:bodyPr/>
        <a:lstStyle/>
        <a:p>
          <a:endParaRPr lang="en-US" sz="1800"/>
        </a:p>
      </dgm:t>
    </dgm:pt>
    <dgm:pt modelId="{95C500DB-152A-4AD0-8569-99B6108A4AC1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PARROQUIA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E9B80-5354-423D-B9DB-72EB01776F7D}" type="parTrans" cxnId="{9BCDFEF7-91E6-419C-934D-5A689741F3B5}">
      <dgm:prSet/>
      <dgm:spPr/>
      <dgm:t>
        <a:bodyPr/>
        <a:lstStyle/>
        <a:p>
          <a:endParaRPr lang="en-US" sz="1800"/>
        </a:p>
      </dgm:t>
    </dgm:pt>
    <dgm:pt modelId="{2AEBA3A0-0876-4816-894C-D0AB1E2B075E}" type="sibTrans" cxnId="{9BCDFEF7-91E6-419C-934D-5A689741F3B5}">
      <dgm:prSet/>
      <dgm:spPr/>
      <dgm:t>
        <a:bodyPr/>
        <a:lstStyle/>
        <a:p>
          <a:endParaRPr lang="en-US" sz="1800"/>
        </a:p>
      </dgm:t>
    </dgm:pt>
    <dgm:pt modelId="{7A527B81-C1E7-4C5E-92D6-06A288F5A68E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Pintag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4DDD6-E8A2-4845-852D-F429810B6E8B}" type="parTrans" cxnId="{B2B2F5CF-16C9-4AEB-839E-8D6E8417E771}">
      <dgm:prSet/>
      <dgm:spPr/>
      <dgm:t>
        <a:bodyPr/>
        <a:lstStyle/>
        <a:p>
          <a:endParaRPr lang="en-US" sz="1800"/>
        </a:p>
      </dgm:t>
    </dgm:pt>
    <dgm:pt modelId="{52CD2DB2-2625-48F6-985A-6FBA996247EE}" type="sibTrans" cxnId="{B2B2F5CF-16C9-4AEB-839E-8D6E8417E771}">
      <dgm:prSet/>
      <dgm:spPr/>
      <dgm:t>
        <a:bodyPr/>
        <a:lstStyle/>
        <a:p>
          <a:endParaRPr lang="en-US" sz="1800"/>
        </a:p>
      </dgm:t>
    </dgm:pt>
    <dgm:pt modelId="{236EEC3D-6025-4ADB-B36D-6031F0454B06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PROVINCIA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24EA4-1F62-4D6D-8C10-4A962D31B172}" type="parTrans" cxnId="{06AB79C4-A57B-4F89-8374-7A4D908A5E82}">
      <dgm:prSet/>
      <dgm:spPr/>
      <dgm:t>
        <a:bodyPr/>
        <a:lstStyle/>
        <a:p>
          <a:endParaRPr lang="en-US" sz="1800"/>
        </a:p>
      </dgm:t>
    </dgm:pt>
    <dgm:pt modelId="{8A9147B4-C451-483E-843C-A7EA418E3305}" type="sibTrans" cxnId="{06AB79C4-A57B-4F89-8374-7A4D908A5E82}">
      <dgm:prSet/>
      <dgm:spPr/>
      <dgm:t>
        <a:bodyPr/>
        <a:lstStyle/>
        <a:p>
          <a:endParaRPr lang="en-US" sz="1800"/>
        </a:p>
      </dgm:t>
    </dgm:pt>
    <dgm:pt modelId="{B2F13700-8747-4E88-8F7E-B281446B31B4}">
      <dgm:prSet phldrT="[Texto]" custT="1"/>
      <dgm:spPr/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Pichincha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E06893-4773-4477-A559-12660A737048}" type="parTrans" cxnId="{064959BF-103B-4A3C-8497-B2029A2CA65A}">
      <dgm:prSet/>
      <dgm:spPr/>
      <dgm:t>
        <a:bodyPr/>
        <a:lstStyle/>
        <a:p>
          <a:endParaRPr lang="en-US" sz="1800"/>
        </a:p>
      </dgm:t>
    </dgm:pt>
    <dgm:pt modelId="{4C3208BE-DF8C-4920-9245-B37E7A98CB37}" type="sibTrans" cxnId="{064959BF-103B-4A3C-8497-B2029A2CA65A}">
      <dgm:prSet/>
      <dgm:spPr/>
      <dgm:t>
        <a:bodyPr/>
        <a:lstStyle/>
        <a:p>
          <a:endParaRPr lang="en-US" sz="1800"/>
        </a:p>
      </dgm:t>
    </dgm:pt>
    <dgm:pt modelId="{1A280D75-F7AC-43DE-B2A5-600991154241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ÁREA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5E987-3F1E-45DB-9CA2-0A8C5198160E}" type="parTrans" cxnId="{803F1471-45C0-4DC4-8EEF-CCC39A2D1FDB}">
      <dgm:prSet/>
      <dgm:spPr/>
      <dgm:t>
        <a:bodyPr/>
        <a:lstStyle/>
        <a:p>
          <a:endParaRPr lang="en-US" sz="1800"/>
        </a:p>
      </dgm:t>
    </dgm:pt>
    <dgm:pt modelId="{738610BC-D492-4FF2-A933-B2C90DDD22A4}" type="sibTrans" cxnId="{803F1471-45C0-4DC4-8EEF-CCC39A2D1FDB}">
      <dgm:prSet/>
      <dgm:spPr/>
      <dgm:t>
        <a:bodyPr/>
        <a:lstStyle/>
        <a:p>
          <a:endParaRPr lang="en-US" sz="1800"/>
        </a:p>
      </dgm:t>
    </dgm:pt>
    <dgm:pt modelId="{5847E55E-4543-4AEF-BD82-291ABD770DD7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20.50 ha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58834-E8F1-46A2-ABAC-CD0356E1EDE9}" type="parTrans" cxnId="{BB8ED07A-F94F-45FA-ACC9-179D1A0EF8F2}">
      <dgm:prSet/>
      <dgm:spPr/>
      <dgm:t>
        <a:bodyPr/>
        <a:lstStyle/>
        <a:p>
          <a:endParaRPr lang="en-US" sz="1800"/>
        </a:p>
      </dgm:t>
    </dgm:pt>
    <dgm:pt modelId="{575BE01A-4D1C-4520-807B-D3CB2ECEDF88}" type="sibTrans" cxnId="{BB8ED07A-F94F-45FA-ACC9-179D1A0EF8F2}">
      <dgm:prSet/>
      <dgm:spPr/>
      <dgm:t>
        <a:bodyPr/>
        <a:lstStyle/>
        <a:p>
          <a:endParaRPr lang="en-US" sz="1800"/>
        </a:p>
      </dgm:t>
    </dgm:pt>
    <dgm:pt modelId="{46A9B582-B591-4B52-9251-B44DB8FD72E7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ACTIVIDAD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FBA5D-CB8A-4EBB-93B2-82EBB89F9831}" type="parTrans" cxnId="{F41E9104-F919-4EC8-BD72-B1C3ABB49796}">
      <dgm:prSet/>
      <dgm:spPr/>
      <dgm:t>
        <a:bodyPr/>
        <a:lstStyle/>
        <a:p>
          <a:endParaRPr lang="en-US" sz="1800"/>
        </a:p>
      </dgm:t>
    </dgm:pt>
    <dgm:pt modelId="{E9AA21F2-C9C3-48A0-87AA-B12EC8631795}" type="sibTrans" cxnId="{F41E9104-F919-4EC8-BD72-B1C3ABB49796}">
      <dgm:prSet/>
      <dgm:spPr/>
      <dgm:t>
        <a:bodyPr/>
        <a:lstStyle/>
        <a:p>
          <a:endParaRPr lang="en-US" sz="1800"/>
        </a:p>
      </dgm:t>
    </dgm:pt>
    <dgm:pt modelId="{F4BB828F-A7C4-4922-B304-05FD41CA5AAE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Agrícola y Ganadera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985BB-B531-4B07-B65E-A74AE17A4A63}" type="parTrans" cxnId="{AF70176E-2D03-4242-9BA1-E349EA0F4244}">
      <dgm:prSet/>
      <dgm:spPr/>
      <dgm:t>
        <a:bodyPr/>
        <a:lstStyle/>
        <a:p>
          <a:endParaRPr lang="en-US" sz="1800"/>
        </a:p>
      </dgm:t>
    </dgm:pt>
    <dgm:pt modelId="{614D0731-9338-498C-9460-572CF25E8274}" type="sibTrans" cxnId="{AF70176E-2D03-4242-9BA1-E349EA0F4244}">
      <dgm:prSet/>
      <dgm:spPr/>
      <dgm:t>
        <a:bodyPr/>
        <a:lstStyle/>
        <a:p>
          <a:endParaRPr lang="en-US" sz="1800"/>
        </a:p>
      </dgm:t>
    </dgm:pt>
    <dgm:pt modelId="{002C26CB-26A6-4BFD-A26E-43E0B91DD06B}" type="pres">
      <dgm:prSet presAssocID="{80DB29FD-46D1-4408-860A-5CE3924DD9B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2F8B7A57-B012-4C22-A88A-3675EB03CDA9}" type="pres">
      <dgm:prSet presAssocID="{65F851B4-AA1B-4914-AAA2-7DF66DE6E62C}" presName="parenttextcomposite" presStyleCnt="0"/>
      <dgm:spPr/>
    </dgm:pt>
    <dgm:pt modelId="{E3534F21-6790-4D8F-80E4-705DCBAC7DDF}" type="pres">
      <dgm:prSet presAssocID="{65F851B4-AA1B-4914-AAA2-7DF66DE6E62C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87F44-DD96-430F-88E7-0EDF2138B48D}" type="pres">
      <dgm:prSet presAssocID="{65F851B4-AA1B-4914-AAA2-7DF66DE6E62C}" presName="composite" presStyleCnt="0"/>
      <dgm:spPr/>
    </dgm:pt>
    <dgm:pt modelId="{0E0139B8-4CC5-49E4-B515-D2CACD102830}" type="pres">
      <dgm:prSet presAssocID="{65F851B4-AA1B-4914-AAA2-7DF66DE6E62C}" presName="chevron1" presStyleLbl="alignNode1" presStyleIdx="0" presStyleCnt="35"/>
      <dgm:spPr/>
    </dgm:pt>
    <dgm:pt modelId="{9E9545F0-FF9F-46DD-B221-6F09A9C9C5F5}" type="pres">
      <dgm:prSet presAssocID="{65F851B4-AA1B-4914-AAA2-7DF66DE6E62C}" presName="chevron2" presStyleLbl="alignNode1" presStyleIdx="1" presStyleCnt="35"/>
      <dgm:spPr/>
    </dgm:pt>
    <dgm:pt modelId="{E7592DC7-9B74-4C71-A261-A246FEC5F070}" type="pres">
      <dgm:prSet presAssocID="{65F851B4-AA1B-4914-AAA2-7DF66DE6E62C}" presName="chevron3" presStyleLbl="alignNode1" presStyleIdx="2" presStyleCnt="35"/>
      <dgm:spPr/>
    </dgm:pt>
    <dgm:pt modelId="{9C766123-C80A-4A5E-91E9-7B68FBD21739}" type="pres">
      <dgm:prSet presAssocID="{65F851B4-AA1B-4914-AAA2-7DF66DE6E62C}" presName="chevron4" presStyleLbl="alignNode1" presStyleIdx="3" presStyleCnt="35"/>
      <dgm:spPr/>
    </dgm:pt>
    <dgm:pt modelId="{0F4AB24F-0268-4AC4-B5D9-F7D3C6016D10}" type="pres">
      <dgm:prSet presAssocID="{65F851B4-AA1B-4914-AAA2-7DF66DE6E62C}" presName="chevron5" presStyleLbl="alignNode1" presStyleIdx="4" presStyleCnt="35"/>
      <dgm:spPr/>
    </dgm:pt>
    <dgm:pt modelId="{42A1859E-A4FB-4897-85FB-03722569A1BF}" type="pres">
      <dgm:prSet presAssocID="{65F851B4-AA1B-4914-AAA2-7DF66DE6E62C}" presName="chevron6" presStyleLbl="alignNode1" presStyleIdx="5" presStyleCnt="35"/>
      <dgm:spPr/>
    </dgm:pt>
    <dgm:pt modelId="{37812110-B4CB-4817-B23A-818834846B48}" type="pres">
      <dgm:prSet presAssocID="{65F851B4-AA1B-4914-AAA2-7DF66DE6E62C}" presName="chevron7" presStyleLbl="alignNode1" presStyleIdx="6" presStyleCnt="35"/>
      <dgm:spPr/>
    </dgm:pt>
    <dgm:pt modelId="{A0994965-DA44-47AF-82A7-FF84D51BB50C}" type="pres">
      <dgm:prSet presAssocID="{65F851B4-AA1B-4914-AAA2-7DF66DE6E62C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87234-5A46-4BFF-9F4D-0A1E3BAD3230}" type="pres">
      <dgm:prSet presAssocID="{CAC44DF2-F85F-4527-819C-3DB0829534CB}" presName="sibTrans" presStyleCnt="0"/>
      <dgm:spPr/>
    </dgm:pt>
    <dgm:pt modelId="{4A969786-9081-481C-A3D8-9A2C50C744BB}" type="pres">
      <dgm:prSet presAssocID="{95C500DB-152A-4AD0-8569-99B6108A4AC1}" presName="parenttextcomposite" presStyleCnt="0"/>
      <dgm:spPr/>
    </dgm:pt>
    <dgm:pt modelId="{ADC27E43-4BAE-48F6-991F-B4E72556F45C}" type="pres">
      <dgm:prSet presAssocID="{95C500DB-152A-4AD0-8569-99B6108A4AC1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C05D2-1457-402E-AF78-C6581B66915A}" type="pres">
      <dgm:prSet presAssocID="{95C500DB-152A-4AD0-8569-99B6108A4AC1}" presName="composite" presStyleCnt="0"/>
      <dgm:spPr/>
    </dgm:pt>
    <dgm:pt modelId="{15EEBB5C-19A2-4861-B2CC-25B25D9514BE}" type="pres">
      <dgm:prSet presAssocID="{95C500DB-152A-4AD0-8569-99B6108A4AC1}" presName="chevron1" presStyleLbl="alignNode1" presStyleIdx="7" presStyleCnt="35"/>
      <dgm:spPr/>
    </dgm:pt>
    <dgm:pt modelId="{C2AA0DD0-D0C8-466F-B689-5E1AB3AF0F21}" type="pres">
      <dgm:prSet presAssocID="{95C500DB-152A-4AD0-8569-99B6108A4AC1}" presName="chevron2" presStyleLbl="alignNode1" presStyleIdx="8" presStyleCnt="35"/>
      <dgm:spPr/>
    </dgm:pt>
    <dgm:pt modelId="{DE5D1540-88DA-4F42-B466-658D2D84E05D}" type="pres">
      <dgm:prSet presAssocID="{95C500DB-152A-4AD0-8569-99B6108A4AC1}" presName="chevron3" presStyleLbl="alignNode1" presStyleIdx="9" presStyleCnt="35"/>
      <dgm:spPr/>
    </dgm:pt>
    <dgm:pt modelId="{A3623F7E-F10A-4F9D-B272-523DDED89C11}" type="pres">
      <dgm:prSet presAssocID="{95C500DB-152A-4AD0-8569-99B6108A4AC1}" presName="chevron4" presStyleLbl="alignNode1" presStyleIdx="10" presStyleCnt="35"/>
      <dgm:spPr/>
    </dgm:pt>
    <dgm:pt modelId="{C826D340-3718-4531-A919-C44ABA7004A3}" type="pres">
      <dgm:prSet presAssocID="{95C500DB-152A-4AD0-8569-99B6108A4AC1}" presName="chevron5" presStyleLbl="alignNode1" presStyleIdx="11" presStyleCnt="35"/>
      <dgm:spPr/>
    </dgm:pt>
    <dgm:pt modelId="{0A71D9C2-69E8-4751-B66D-00C171303301}" type="pres">
      <dgm:prSet presAssocID="{95C500DB-152A-4AD0-8569-99B6108A4AC1}" presName="chevron6" presStyleLbl="alignNode1" presStyleIdx="12" presStyleCnt="35"/>
      <dgm:spPr/>
    </dgm:pt>
    <dgm:pt modelId="{C9263053-7CA8-41EF-BC9B-CA9C97F0DB56}" type="pres">
      <dgm:prSet presAssocID="{95C500DB-152A-4AD0-8569-99B6108A4AC1}" presName="chevron7" presStyleLbl="alignNode1" presStyleIdx="13" presStyleCnt="35"/>
      <dgm:spPr/>
    </dgm:pt>
    <dgm:pt modelId="{F6D32EAF-D499-4EFD-B115-FF26CD1B0653}" type="pres">
      <dgm:prSet presAssocID="{95C500DB-152A-4AD0-8569-99B6108A4AC1}" presName="childtext" presStyleLbl="solidFgAcc1" presStyleIdx="1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1280C-666A-4E3B-8982-E68D868344A3}" type="pres">
      <dgm:prSet presAssocID="{2AEBA3A0-0876-4816-894C-D0AB1E2B075E}" presName="sibTrans" presStyleCnt="0"/>
      <dgm:spPr/>
    </dgm:pt>
    <dgm:pt modelId="{17389B35-EE56-4AD1-B3BE-7673C0BA1A55}" type="pres">
      <dgm:prSet presAssocID="{236EEC3D-6025-4ADB-B36D-6031F0454B06}" presName="parenttextcomposite" presStyleCnt="0"/>
      <dgm:spPr/>
    </dgm:pt>
    <dgm:pt modelId="{566DD2EA-A05C-4778-BB86-C283EBEC915B}" type="pres">
      <dgm:prSet presAssocID="{236EEC3D-6025-4ADB-B36D-6031F0454B06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3CF38-0D5E-42CF-B039-FBBCB2E1B0F9}" type="pres">
      <dgm:prSet presAssocID="{236EEC3D-6025-4ADB-B36D-6031F0454B06}" presName="composite" presStyleCnt="0"/>
      <dgm:spPr/>
    </dgm:pt>
    <dgm:pt modelId="{930AD630-160E-492E-A533-75B83A250D25}" type="pres">
      <dgm:prSet presAssocID="{236EEC3D-6025-4ADB-B36D-6031F0454B06}" presName="chevron1" presStyleLbl="alignNode1" presStyleIdx="14" presStyleCnt="35"/>
      <dgm:spPr/>
    </dgm:pt>
    <dgm:pt modelId="{2C34E53D-0F5B-4B0A-A590-18F425047AA6}" type="pres">
      <dgm:prSet presAssocID="{236EEC3D-6025-4ADB-B36D-6031F0454B06}" presName="chevron2" presStyleLbl="alignNode1" presStyleIdx="15" presStyleCnt="35"/>
      <dgm:spPr/>
    </dgm:pt>
    <dgm:pt modelId="{33721A28-136D-4AF8-896D-1CE8FF44CBCD}" type="pres">
      <dgm:prSet presAssocID="{236EEC3D-6025-4ADB-B36D-6031F0454B06}" presName="chevron3" presStyleLbl="alignNode1" presStyleIdx="16" presStyleCnt="35"/>
      <dgm:spPr/>
    </dgm:pt>
    <dgm:pt modelId="{A92994A5-AC12-4C07-B657-257AC4446BB2}" type="pres">
      <dgm:prSet presAssocID="{236EEC3D-6025-4ADB-B36D-6031F0454B06}" presName="chevron4" presStyleLbl="alignNode1" presStyleIdx="17" presStyleCnt="35"/>
      <dgm:spPr/>
    </dgm:pt>
    <dgm:pt modelId="{66C70550-8C6D-41DC-AA28-D5C4B9AC6720}" type="pres">
      <dgm:prSet presAssocID="{236EEC3D-6025-4ADB-B36D-6031F0454B06}" presName="chevron5" presStyleLbl="alignNode1" presStyleIdx="18" presStyleCnt="35"/>
      <dgm:spPr/>
    </dgm:pt>
    <dgm:pt modelId="{19794075-6B2D-4923-B922-751084E744EE}" type="pres">
      <dgm:prSet presAssocID="{236EEC3D-6025-4ADB-B36D-6031F0454B06}" presName="chevron6" presStyleLbl="alignNode1" presStyleIdx="19" presStyleCnt="35"/>
      <dgm:spPr/>
    </dgm:pt>
    <dgm:pt modelId="{799AB603-ED0F-4643-BCD2-DFD11C9298C0}" type="pres">
      <dgm:prSet presAssocID="{236EEC3D-6025-4ADB-B36D-6031F0454B06}" presName="chevron7" presStyleLbl="alignNode1" presStyleIdx="20" presStyleCnt="35"/>
      <dgm:spPr/>
    </dgm:pt>
    <dgm:pt modelId="{E4403509-5A6F-4910-A185-C41CF5FCD58A}" type="pres">
      <dgm:prSet presAssocID="{236EEC3D-6025-4ADB-B36D-6031F0454B06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E66BB-5ABC-4A03-868A-3F2EF43B986B}" type="pres">
      <dgm:prSet presAssocID="{8A9147B4-C451-483E-843C-A7EA418E3305}" presName="sibTrans" presStyleCnt="0"/>
      <dgm:spPr/>
    </dgm:pt>
    <dgm:pt modelId="{58A1CD27-F1D5-4793-9F32-8D468B115577}" type="pres">
      <dgm:prSet presAssocID="{1A280D75-F7AC-43DE-B2A5-600991154241}" presName="parenttextcomposite" presStyleCnt="0"/>
      <dgm:spPr/>
    </dgm:pt>
    <dgm:pt modelId="{EE455E22-0B78-4092-84D7-40711D96FE3C}" type="pres">
      <dgm:prSet presAssocID="{1A280D75-F7AC-43DE-B2A5-600991154241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BC7B5-4DFD-423D-B98A-4192540C881D}" type="pres">
      <dgm:prSet presAssocID="{1A280D75-F7AC-43DE-B2A5-600991154241}" presName="composite" presStyleCnt="0"/>
      <dgm:spPr/>
    </dgm:pt>
    <dgm:pt modelId="{5B42A396-A46D-4A40-805A-75BD73BA5CB5}" type="pres">
      <dgm:prSet presAssocID="{1A280D75-F7AC-43DE-B2A5-600991154241}" presName="chevron1" presStyleLbl="alignNode1" presStyleIdx="21" presStyleCnt="35"/>
      <dgm:spPr/>
    </dgm:pt>
    <dgm:pt modelId="{E27E8E0F-B327-49F0-9E5F-55C1CBFBFDFB}" type="pres">
      <dgm:prSet presAssocID="{1A280D75-F7AC-43DE-B2A5-600991154241}" presName="chevron2" presStyleLbl="alignNode1" presStyleIdx="22" presStyleCnt="35"/>
      <dgm:spPr/>
    </dgm:pt>
    <dgm:pt modelId="{002330B1-931B-4B64-B675-F92D9D615835}" type="pres">
      <dgm:prSet presAssocID="{1A280D75-F7AC-43DE-B2A5-600991154241}" presName="chevron3" presStyleLbl="alignNode1" presStyleIdx="23" presStyleCnt="35"/>
      <dgm:spPr/>
    </dgm:pt>
    <dgm:pt modelId="{3DEA3F92-0A19-42A4-A9C9-81ADDA949BFB}" type="pres">
      <dgm:prSet presAssocID="{1A280D75-F7AC-43DE-B2A5-600991154241}" presName="chevron4" presStyleLbl="alignNode1" presStyleIdx="24" presStyleCnt="35"/>
      <dgm:spPr/>
    </dgm:pt>
    <dgm:pt modelId="{767CFDA7-817B-45ED-B102-C0CE8CF7A16C}" type="pres">
      <dgm:prSet presAssocID="{1A280D75-F7AC-43DE-B2A5-600991154241}" presName="chevron5" presStyleLbl="alignNode1" presStyleIdx="25" presStyleCnt="35"/>
      <dgm:spPr/>
    </dgm:pt>
    <dgm:pt modelId="{958007A3-57E4-4DA6-8E97-DC1FBEBEBBF7}" type="pres">
      <dgm:prSet presAssocID="{1A280D75-F7AC-43DE-B2A5-600991154241}" presName="chevron6" presStyleLbl="alignNode1" presStyleIdx="26" presStyleCnt="35"/>
      <dgm:spPr/>
    </dgm:pt>
    <dgm:pt modelId="{FD39BCE0-23FD-40EA-A0C6-18FAB1422AB1}" type="pres">
      <dgm:prSet presAssocID="{1A280D75-F7AC-43DE-B2A5-600991154241}" presName="chevron7" presStyleLbl="alignNode1" presStyleIdx="27" presStyleCnt="35"/>
      <dgm:spPr/>
    </dgm:pt>
    <dgm:pt modelId="{85EBB46C-4673-4ADC-8B8B-1861E397D5AE}" type="pres">
      <dgm:prSet presAssocID="{1A280D75-F7AC-43DE-B2A5-600991154241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1CE2F-99C3-494E-8BE0-A809CD2643DF}" type="pres">
      <dgm:prSet presAssocID="{738610BC-D492-4FF2-A933-B2C90DDD22A4}" presName="sibTrans" presStyleCnt="0"/>
      <dgm:spPr/>
    </dgm:pt>
    <dgm:pt modelId="{1B96D2EC-3D5E-433C-BF5C-37A84F34534C}" type="pres">
      <dgm:prSet presAssocID="{46A9B582-B591-4B52-9251-B44DB8FD72E7}" presName="parenttextcomposite" presStyleCnt="0"/>
      <dgm:spPr/>
    </dgm:pt>
    <dgm:pt modelId="{15173C5E-02A4-432E-8BBD-DFF4CEFD2283}" type="pres">
      <dgm:prSet presAssocID="{46A9B582-B591-4B52-9251-B44DB8FD72E7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6E478-138F-4AF2-BE9C-9D94CD254C49}" type="pres">
      <dgm:prSet presAssocID="{46A9B582-B591-4B52-9251-B44DB8FD72E7}" presName="composite" presStyleCnt="0"/>
      <dgm:spPr/>
    </dgm:pt>
    <dgm:pt modelId="{C581AE61-F764-4413-9B5A-D75721A6C974}" type="pres">
      <dgm:prSet presAssocID="{46A9B582-B591-4B52-9251-B44DB8FD72E7}" presName="chevron1" presStyleLbl="alignNode1" presStyleIdx="28" presStyleCnt="35"/>
      <dgm:spPr/>
    </dgm:pt>
    <dgm:pt modelId="{07C55523-FF2A-466B-BE0C-4A679C7D1AA7}" type="pres">
      <dgm:prSet presAssocID="{46A9B582-B591-4B52-9251-B44DB8FD72E7}" presName="chevron2" presStyleLbl="alignNode1" presStyleIdx="29" presStyleCnt="35"/>
      <dgm:spPr/>
    </dgm:pt>
    <dgm:pt modelId="{0853A3DF-54BC-49AE-9CCD-84317CD80450}" type="pres">
      <dgm:prSet presAssocID="{46A9B582-B591-4B52-9251-B44DB8FD72E7}" presName="chevron3" presStyleLbl="alignNode1" presStyleIdx="30" presStyleCnt="35"/>
      <dgm:spPr/>
    </dgm:pt>
    <dgm:pt modelId="{3A7385BF-B260-4ECA-B953-D66B9DB7E011}" type="pres">
      <dgm:prSet presAssocID="{46A9B582-B591-4B52-9251-B44DB8FD72E7}" presName="chevron4" presStyleLbl="alignNode1" presStyleIdx="31" presStyleCnt="35"/>
      <dgm:spPr/>
    </dgm:pt>
    <dgm:pt modelId="{CD2CEC42-ECB4-4B51-A824-A6B1E718E719}" type="pres">
      <dgm:prSet presAssocID="{46A9B582-B591-4B52-9251-B44DB8FD72E7}" presName="chevron5" presStyleLbl="alignNode1" presStyleIdx="32" presStyleCnt="35"/>
      <dgm:spPr/>
    </dgm:pt>
    <dgm:pt modelId="{BEE4D4CA-7CCB-4F8D-99FE-98A66DEA7314}" type="pres">
      <dgm:prSet presAssocID="{46A9B582-B591-4B52-9251-B44DB8FD72E7}" presName="chevron6" presStyleLbl="alignNode1" presStyleIdx="33" presStyleCnt="35"/>
      <dgm:spPr/>
    </dgm:pt>
    <dgm:pt modelId="{B676A615-6CB4-46B4-B47B-45DE7999EB69}" type="pres">
      <dgm:prSet presAssocID="{46A9B582-B591-4B52-9251-B44DB8FD72E7}" presName="chevron7" presStyleLbl="alignNode1" presStyleIdx="34" presStyleCnt="35"/>
      <dgm:spPr/>
    </dgm:pt>
    <dgm:pt modelId="{3FE9E43C-52DE-44DF-95EA-4370E473CCEC}" type="pres">
      <dgm:prSet presAssocID="{46A9B582-B591-4B52-9251-B44DB8FD72E7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11B6B5-3A37-4E7D-8CC7-3CC801C1AC2A}" srcId="{65F851B4-AA1B-4914-AAA2-7DF66DE6E62C}" destId="{8811A098-A5E9-41FD-BE73-3AFFCB8F5948}" srcOrd="0" destOrd="0" parTransId="{69E7F6BB-B6E9-4E00-BA9B-425DC4FD7E77}" sibTransId="{D526CBCB-0A1D-419A-A9C5-E25062BF6B81}"/>
    <dgm:cxn modelId="{64A713F8-D618-49BC-9CEB-78993D9FEA5B}" type="presOf" srcId="{7A527B81-C1E7-4C5E-92D6-06A288F5A68E}" destId="{F6D32EAF-D499-4EFD-B115-FF26CD1B0653}" srcOrd="0" destOrd="0" presId="urn:microsoft.com/office/officeart/2008/layout/VerticalAccentList"/>
    <dgm:cxn modelId="{803F1471-45C0-4DC4-8EEF-CCC39A2D1FDB}" srcId="{80DB29FD-46D1-4408-860A-5CE3924DD9B7}" destId="{1A280D75-F7AC-43DE-B2A5-600991154241}" srcOrd="3" destOrd="0" parTransId="{BBC5E987-3F1E-45DB-9CA2-0A8C5198160E}" sibTransId="{738610BC-D492-4FF2-A933-B2C90DDD22A4}"/>
    <dgm:cxn modelId="{FC409502-4EE5-4A48-B439-BD29635E9AF0}" type="presOf" srcId="{5847E55E-4543-4AEF-BD82-291ABD770DD7}" destId="{85EBB46C-4673-4ADC-8B8B-1861E397D5AE}" srcOrd="0" destOrd="0" presId="urn:microsoft.com/office/officeart/2008/layout/VerticalAccentList"/>
    <dgm:cxn modelId="{3621F637-886C-4D6E-A701-47604C3BBA8C}" type="presOf" srcId="{8811A098-A5E9-41FD-BE73-3AFFCB8F5948}" destId="{A0994965-DA44-47AF-82A7-FF84D51BB50C}" srcOrd="0" destOrd="0" presId="urn:microsoft.com/office/officeart/2008/layout/VerticalAccentList"/>
    <dgm:cxn modelId="{8FC6BFF9-A06D-45A3-B1BF-2F536BF3F02D}" type="presOf" srcId="{46A9B582-B591-4B52-9251-B44DB8FD72E7}" destId="{15173C5E-02A4-432E-8BBD-DFF4CEFD2283}" srcOrd="0" destOrd="0" presId="urn:microsoft.com/office/officeart/2008/layout/VerticalAccentList"/>
    <dgm:cxn modelId="{9BCDFEF7-91E6-419C-934D-5A689741F3B5}" srcId="{80DB29FD-46D1-4408-860A-5CE3924DD9B7}" destId="{95C500DB-152A-4AD0-8569-99B6108A4AC1}" srcOrd="1" destOrd="0" parTransId="{1FBE9B80-5354-423D-B9DB-72EB01776F7D}" sibTransId="{2AEBA3A0-0876-4816-894C-D0AB1E2B075E}"/>
    <dgm:cxn modelId="{20AE1A30-AEA4-42D2-8D1B-1B2D7446D29B}" type="presOf" srcId="{F4BB828F-A7C4-4922-B304-05FD41CA5AAE}" destId="{3FE9E43C-52DE-44DF-95EA-4370E473CCEC}" srcOrd="0" destOrd="0" presId="urn:microsoft.com/office/officeart/2008/layout/VerticalAccentList"/>
    <dgm:cxn modelId="{76112935-1346-4908-8F1B-F47061A3B7CB}" srcId="{80DB29FD-46D1-4408-860A-5CE3924DD9B7}" destId="{65F851B4-AA1B-4914-AAA2-7DF66DE6E62C}" srcOrd="0" destOrd="0" parTransId="{DA090CF3-BFB9-456D-81B0-05A703CB459C}" sibTransId="{CAC44DF2-F85F-4527-819C-3DB0829534CB}"/>
    <dgm:cxn modelId="{E54AA8F7-BDB4-4AAE-8D56-B958E01CC215}" type="presOf" srcId="{B2F13700-8747-4E88-8F7E-B281446B31B4}" destId="{E4403509-5A6F-4910-A185-C41CF5FCD58A}" srcOrd="0" destOrd="0" presId="urn:microsoft.com/office/officeart/2008/layout/VerticalAccentList"/>
    <dgm:cxn modelId="{8E38DE46-CD94-4117-90F3-AC84078418C0}" type="presOf" srcId="{1A280D75-F7AC-43DE-B2A5-600991154241}" destId="{EE455E22-0B78-4092-84D7-40711D96FE3C}" srcOrd="0" destOrd="0" presId="urn:microsoft.com/office/officeart/2008/layout/VerticalAccentList"/>
    <dgm:cxn modelId="{AF70176E-2D03-4242-9BA1-E349EA0F4244}" srcId="{46A9B582-B591-4B52-9251-B44DB8FD72E7}" destId="{F4BB828F-A7C4-4922-B304-05FD41CA5AAE}" srcOrd="0" destOrd="0" parTransId="{D24985BB-B531-4B07-B65E-A74AE17A4A63}" sibTransId="{614D0731-9338-498C-9460-572CF25E8274}"/>
    <dgm:cxn modelId="{AE3C37F1-CE6A-49C9-BFC8-5B45BA6EE029}" type="presOf" srcId="{80DB29FD-46D1-4408-860A-5CE3924DD9B7}" destId="{002C26CB-26A6-4BFD-A26E-43E0B91DD06B}" srcOrd="0" destOrd="0" presId="urn:microsoft.com/office/officeart/2008/layout/VerticalAccentList"/>
    <dgm:cxn modelId="{064959BF-103B-4A3C-8497-B2029A2CA65A}" srcId="{236EEC3D-6025-4ADB-B36D-6031F0454B06}" destId="{B2F13700-8747-4E88-8F7E-B281446B31B4}" srcOrd="0" destOrd="0" parTransId="{FFE06893-4773-4477-A559-12660A737048}" sibTransId="{4C3208BE-DF8C-4920-9245-B37E7A98CB37}"/>
    <dgm:cxn modelId="{BB8ED07A-F94F-45FA-ACC9-179D1A0EF8F2}" srcId="{1A280D75-F7AC-43DE-B2A5-600991154241}" destId="{5847E55E-4543-4AEF-BD82-291ABD770DD7}" srcOrd="0" destOrd="0" parTransId="{9E458834-E8F1-46A2-ABAC-CD0356E1EDE9}" sibTransId="{575BE01A-4D1C-4520-807B-D3CB2ECEDF88}"/>
    <dgm:cxn modelId="{DF6063A6-7125-47EF-85F5-597ABBA1F745}" type="presOf" srcId="{236EEC3D-6025-4ADB-B36D-6031F0454B06}" destId="{566DD2EA-A05C-4778-BB86-C283EBEC915B}" srcOrd="0" destOrd="0" presId="urn:microsoft.com/office/officeart/2008/layout/VerticalAccentList"/>
    <dgm:cxn modelId="{B2B2F5CF-16C9-4AEB-839E-8D6E8417E771}" srcId="{95C500DB-152A-4AD0-8569-99B6108A4AC1}" destId="{7A527B81-C1E7-4C5E-92D6-06A288F5A68E}" srcOrd="0" destOrd="0" parTransId="{CD44DDD6-E8A2-4845-852D-F429810B6E8B}" sibTransId="{52CD2DB2-2625-48F6-985A-6FBA996247EE}"/>
    <dgm:cxn modelId="{9F188D2E-7B70-4CC8-81DB-BC8FC0EF66BC}" type="presOf" srcId="{65F851B4-AA1B-4914-AAA2-7DF66DE6E62C}" destId="{E3534F21-6790-4D8F-80E4-705DCBAC7DDF}" srcOrd="0" destOrd="0" presId="urn:microsoft.com/office/officeart/2008/layout/VerticalAccentList"/>
    <dgm:cxn modelId="{F41E9104-F919-4EC8-BD72-B1C3ABB49796}" srcId="{80DB29FD-46D1-4408-860A-5CE3924DD9B7}" destId="{46A9B582-B591-4B52-9251-B44DB8FD72E7}" srcOrd="4" destOrd="0" parTransId="{715FBA5D-CB8A-4EBB-93B2-82EBB89F9831}" sibTransId="{E9AA21F2-C9C3-48A0-87AA-B12EC8631795}"/>
    <dgm:cxn modelId="{06AB79C4-A57B-4F89-8374-7A4D908A5E82}" srcId="{80DB29FD-46D1-4408-860A-5CE3924DD9B7}" destId="{236EEC3D-6025-4ADB-B36D-6031F0454B06}" srcOrd="2" destOrd="0" parTransId="{DD824EA4-1F62-4D6D-8C10-4A962D31B172}" sibTransId="{8A9147B4-C451-483E-843C-A7EA418E3305}"/>
    <dgm:cxn modelId="{C698B32E-4706-46F7-B45C-66E9AB23B636}" type="presOf" srcId="{95C500DB-152A-4AD0-8569-99B6108A4AC1}" destId="{ADC27E43-4BAE-48F6-991F-B4E72556F45C}" srcOrd="0" destOrd="0" presId="urn:microsoft.com/office/officeart/2008/layout/VerticalAccentList"/>
    <dgm:cxn modelId="{196DAACE-9135-4748-B326-297B2C1FB970}" type="presParOf" srcId="{002C26CB-26A6-4BFD-A26E-43E0B91DD06B}" destId="{2F8B7A57-B012-4C22-A88A-3675EB03CDA9}" srcOrd="0" destOrd="0" presId="urn:microsoft.com/office/officeart/2008/layout/VerticalAccentList"/>
    <dgm:cxn modelId="{23688FDA-CFF8-4B1D-AE12-F4F7F886D143}" type="presParOf" srcId="{2F8B7A57-B012-4C22-A88A-3675EB03CDA9}" destId="{E3534F21-6790-4D8F-80E4-705DCBAC7DDF}" srcOrd="0" destOrd="0" presId="urn:microsoft.com/office/officeart/2008/layout/VerticalAccentList"/>
    <dgm:cxn modelId="{204EB37A-820A-49B1-AFF7-D8D867B8E752}" type="presParOf" srcId="{002C26CB-26A6-4BFD-A26E-43E0B91DD06B}" destId="{4D287F44-DD96-430F-88E7-0EDF2138B48D}" srcOrd="1" destOrd="0" presId="urn:microsoft.com/office/officeart/2008/layout/VerticalAccentList"/>
    <dgm:cxn modelId="{F3FDE562-6A2C-47A3-B46E-39045CF42FB9}" type="presParOf" srcId="{4D287F44-DD96-430F-88E7-0EDF2138B48D}" destId="{0E0139B8-4CC5-49E4-B515-D2CACD102830}" srcOrd="0" destOrd="0" presId="urn:microsoft.com/office/officeart/2008/layout/VerticalAccentList"/>
    <dgm:cxn modelId="{188A9BF4-48D4-4C65-B7E6-C54ECDD44680}" type="presParOf" srcId="{4D287F44-DD96-430F-88E7-0EDF2138B48D}" destId="{9E9545F0-FF9F-46DD-B221-6F09A9C9C5F5}" srcOrd="1" destOrd="0" presId="urn:microsoft.com/office/officeart/2008/layout/VerticalAccentList"/>
    <dgm:cxn modelId="{868D63B4-C8DA-4AEE-A25F-1D2ECF9C57DC}" type="presParOf" srcId="{4D287F44-DD96-430F-88E7-0EDF2138B48D}" destId="{E7592DC7-9B74-4C71-A261-A246FEC5F070}" srcOrd="2" destOrd="0" presId="urn:microsoft.com/office/officeart/2008/layout/VerticalAccentList"/>
    <dgm:cxn modelId="{712ECC69-AF28-4A33-99A9-388162A1BBEC}" type="presParOf" srcId="{4D287F44-DD96-430F-88E7-0EDF2138B48D}" destId="{9C766123-C80A-4A5E-91E9-7B68FBD21739}" srcOrd="3" destOrd="0" presId="urn:microsoft.com/office/officeart/2008/layout/VerticalAccentList"/>
    <dgm:cxn modelId="{C9689235-E2CD-4325-BF96-5AAC4B5CCD66}" type="presParOf" srcId="{4D287F44-DD96-430F-88E7-0EDF2138B48D}" destId="{0F4AB24F-0268-4AC4-B5D9-F7D3C6016D10}" srcOrd="4" destOrd="0" presId="urn:microsoft.com/office/officeart/2008/layout/VerticalAccentList"/>
    <dgm:cxn modelId="{4D82B52C-5C1D-42A6-AE3A-E1F0A1733A76}" type="presParOf" srcId="{4D287F44-DD96-430F-88E7-0EDF2138B48D}" destId="{42A1859E-A4FB-4897-85FB-03722569A1BF}" srcOrd="5" destOrd="0" presId="urn:microsoft.com/office/officeart/2008/layout/VerticalAccentList"/>
    <dgm:cxn modelId="{3726A93F-135A-4B72-AFD4-B6D2F766756D}" type="presParOf" srcId="{4D287F44-DD96-430F-88E7-0EDF2138B48D}" destId="{37812110-B4CB-4817-B23A-818834846B48}" srcOrd="6" destOrd="0" presId="urn:microsoft.com/office/officeart/2008/layout/VerticalAccentList"/>
    <dgm:cxn modelId="{C941C631-4376-42C9-AE81-5CE2D159CCCA}" type="presParOf" srcId="{4D287F44-DD96-430F-88E7-0EDF2138B48D}" destId="{A0994965-DA44-47AF-82A7-FF84D51BB50C}" srcOrd="7" destOrd="0" presId="urn:microsoft.com/office/officeart/2008/layout/VerticalAccentList"/>
    <dgm:cxn modelId="{CF4A8D66-241E-454C-83FA-E86854BC5D79}" type="presParOf" srcId="{002C26CB-26A6-4BFD-A26E-43E0B91DD06B}" destId="{C0187234-5A46-4BFF-9F4D-0A1E3BAD3230}" srcOrd="2" destOrd="0" presId="urn:microsoft.com/office/officeart/2008/layout/VerticalAccentList"/>
    <dgm:cxn modelId="{D23C87E5-F534-426D-9928-1996D5A78D56}" type="presParOf" srcId="{002C26CB-26A6-4BFD-A26E-43E0B91DD06B}" destId="{4A969786-9081-481C-A3D8-9A2C50C744BB}" srcOrd="3" destOrd="0" presId="urn:microsoft.com/office/officeart/2008/layout/VerticalAccentList"/>
    <dgm:cxn modelId="{5AECF497-B74B-44BB-8C0C-00B74ED03251}" type="presParOf" srcId="{4A969786-9081-481C-A3D8-9A2C50C744BB}" destId="{ADC27E43-4BAE-48F6-991F-B4E72556F45C}" srcOrd="0" destOrd="0" presId="urn:microsoft.com/office/officeart/2008/layout/VerticalAccentList"/>
    <dgm:cxn modelId="{4865A5A1-D917-4F66-92DC-D73E95A0DB99}" type="presParOf" srcId="{002C26CB-26A6-4BFD-A26E-43E0B91DD06B}" destId="{CABC05D2-1457-402E-AF78-C6581B66915A}" srcOrd="4" destOrd="0" presId="urn:microsoft.com/office/officeart/2008/layout/VerticalAccentList"/>
    <dgm:cxn modelId="{019DF439-DD9B-4CCA-ABAA-1BC12FEF8D21}" type="presParOf" srcId="{CABC05D2-1457-402E-AF78-C6581B66915A}" destId="{15EEBB5C-19A2-4861-B2CC-25B25D9514BE}" srcOrd="0" destOrd="0" presId="urn:microsoft.com/office/officeart/2008/layout/VerticalAccentList"/>
    <dgm:cxn modelId="{ACE975B8-8C6A-4A6C-B5FE-6F12F3036695}" type="presParOf" srcId="{CABC05D2-1457-402E-AF78-C6581B66915A}" destId="{C2AA0DD0-D0C8-466F-B689-5E1AB3AF0F21}" srcOrd="1" destOrd="0" presId="urn:microsoft.com/office/officeart/2008/layout/VerticalAccentList"/>
    <dgm:cxn modelId="{C91DBC89-FE4D-44CA-9BCF-71167C5EE85A}" type="presParOf" srcId="{CABC05D2-1457-402E-AF78-C6581B66915A}" destId="{DE5D1540-88DA-4F42-B466-658D2D84E05D}" srcOrd="2" destOrd="0" presId="urn:microsoft.com/office/officeart/2008/layout/VerticalAccentList"/>
    <dgm:cxn modelId="{610FD66E-09F3-4618-8A2F-454E975E76A9}" type="presParOf" srcId="{CABC05D2-1457-402E-AF78-C6581B66915A}" destId="{A3623F7E-F10A-4F9D-B272-523DDED89C11}" srcOrd="3" destOrd="0" presId="urn:microsoft.com/office/officeart/2008/layout/VerticalAccentList"/>
    <dgm:cxn modelId="{9098E671-1C46-4ED5-B7FA-88F28417082E}" type="presParOf" srcId="{CABC05D2-1457-402E-AF78-C6581B66915A}" destId="{C826D340-3718-4531-A919-C44ABA7004A3}" srcOrd="4" destOrd="0" presId="urn:microsoft.com/office/officeart/2008/layout/VerticalAccentList"/>
    <dgm:cxn modelId="{E826132D-AC95-49E0-AB6F-0E5761A1B973}" type="presParOf" srcId="{CABC05D2-1457-402E-AF78-C6581B66915A}" destId="{0A71D9C2-69E8-4751-B66D-00C171303301}" srcOrd="5" destOrd="0" presId="urn:microsoft.com/office/officeart/2008/layout/VerticalAccentList"/>
    <dgm:cxn modelId="{E8FBD4E5-3D22-4872-859C-783D5C2CE588}" type="presParOf" srcId="{CABC05D2-1457-402E-AF78-C6581B66915A}" destId="{C9263053-7CA8-41EF-BC9B-CA9C97F0DB56}" srcOrd="6" destOrd="0" presId="urn:microsoft.com/office/officeart/2008/layout/VerticalAccentList"/>
    <dgm:cxn modelId="{80129A86-D7D6-42BF-8255-A5CB4482AC21}" type="presParOf" srcId="{CABC05D2-1457-402E-AF78-C6581B66915A}" destId="{F6D32EAF-D499-4EFD-B115-FF26CD1B0653}" srcOrd="7" destOrd="0" presId="urn:microsoft.com/office/officeart/2008/layout/VerticalAccentList"/>
    <dgm:cxn modelId="{67169FBE-D96B-4BDA-A1A6-81EFE90A5E2B}" type="presParOf" srcId="{002C26CB-26A6-4BFD-A26E-43E0B91DD06B}" destId="{5911280C-666A-4E3B-8982-E68D868344A3}" srcOrd="5" destOrd="0" presId="urn:microsoft.com/office/officeart/2008/layout/VerticalAccentList"/>
    <dgm:cxn modelId="{5296F288-80C8-4F51-B7EB-802F11587866}" type="presParOf" srcId="{002C26CB-26A6-4BFD-A26E-43E0B91DD06B}" destId="{17389B35-EE56-4AD1-B3BE-7673C0BA1A55}" srcOrd="6" destOrd="0" presId="urn:microsoft.com/office/officeart/2008/layout/VerticalAccentList"/>
    <dgm:cxn modelId="{1F5F959D-AF60-4C30-B679-C5338FBFD8A9}" type="presParOf" srcId="{17389B35-EE56-4AD1-B3BE-7673C0BA1A55}" destId="{566DD2EA-A05C-4778-BB86-C283EBEC915B}" srcOrd="0" destOrd="0" presId="urn:microsoft.com/office/officeart/2008/layout/VerticalAccentList"/>
    <dgm:cxn modelId="{A0C3C263-B8A9-4038-AC67-07BCC9655713}" type="presParOf" srcId="{002C26CB-26A6-4BFD-A26E-43E0B91DD06B}" destId="{CB23CF38-0D5E-42CF-B039-FBBCB2E1B0F9}" srcOrd="7" destOrd="0" presId="urn:microsoft.com/office/officeart/2008/layout/VerticalAccentList"/>
    <dgm:cxn modelId="{5BC59540-DC7F-4883-82DC-8D1F76CFEB37}" type="presParOf" srcId="{CB23CF38-0D5E-42CF-B039-FBBCB2E1B0F9}" destId="{930AD630-160E-492E-A533-75B83A250D25}" srcOrd="0" destOrd="0" presId="urn:microsoft.com/office/officeart/2008/layout/VerticalAccentList"/>
    <dgm:cxn modelId="{30F26D4A-C51F-4242-8547-CE20149C479C}" type="presParOf" srcId="{CB23CF38-0D5E-42CF-B039-FBBCB2E1B0F9}" destId="{2C34E53D-0F5B-4B0A-A590-18F425047AA6}" srcOrd="1" destOrd="0" presId="urn:microsoft.com/office/officeart/2008/layout/VerticalAccentList"/>
    <dgm:cxn modelId="{A1466A5A-4F33-42AE-8C6B-E400F29DB28E}" type="presParOf" srcId="{CB23CF38-0D5E-42CF-B039-FBBCB2E1B0F9}" destId="{33721A28-136D-4AF8-896D-1CE8FF44CBCD}" srcOrd="2" destOrd="0" presId="urn:microsoft.com/office/officeart/2008/layout/VerticalAccentList"/>
    <dgm:cxn modelId="{794BEA43-F774-44F0-B3A5-868EAF915A00}" type="presParOf" srcId="{CB23CF38-0D5E-42CF-B039-FBBCB2E1B0F9}" destId="{A92994A5-AC12-4C07-B657-257AC4446BB2}" srcOrd="3" destOrd="0" presId="urn:microsoft.com/office/officeart/2008/layout/VerticalAccentList"/>
    <dgm:cxn modelId="{ED64DA34-FABE-4349-A00D-079D0464878D}" type="presParOf" srcId="{CB23CF38-0D5E-42CF-B039-FBBCB2E1B0F9}" destId="{66C70550-8C6D-41DC-AA28-D5C4B9AC6720}" srcOrd="4" destOrd="0" presId="urn:microsoft.com/office/officeart/2008/layout/VerticalAccentList"/>
    <dgm:cxn modelId="{F5D5E88D-663F-4185-A131-A84156BF5763}" type="presParOf" srcId="{CB23CF38-0D5E-42CF-B039-FBBCB2E1B0F9}" destId="{19794075-6B2D-4923-B922-751084E744EE}" srcOrd="5" destOrd="0" presId="urn:microsoft.com/office/officeart/2008/layout/VerticalAccentList"/>
    <dgm:cxn modelId="{4154ED8C-1525-46FA-9D74-94D398476770}" type="presParOf" srcId="{CB23CF38-0D5E-42CF-B039-FBBCB2E1B0F9}" destId="{799AB603-ED0F-4643-BCD2-DFD11C9298C0}" srcOrd="6" destOrd="0" presId="urn:microsoft.com/office/officeart/2008/layout/VerticalAccentList"/>
    <dgm:cxn modelId="{AFC329D3-385D-447A-8265-FCA8E0E5F88E}" type="presParOf" srcId="{CB23CF38-0D5E-42CF-B039-FBBCB2E1B0F9}" destId="{E4403509-5A6F-4910-A185-C41CF5FCD58A}" srcOrd="7" destOrd="0" presId="urn:microsoft.com/office/officeart/2008/layout/VerticalAccentList"/>
    <dgm:cxn modelId="{6EBFD7C7-6470-41F4-BEA9-34D41440F3E0}" type="presParOf" srcId="{002C26CB-26A6-4BFD-A26E-43E0B91DD06B}" destId="{9FDE66BB-5ABC-4A03-868A-3F2EF43B986B}" srcOrd="8" destOrd="0" presId="urn:microsoft.com/office/officeart/2008/layout/VerticalAccentList"/>
    <dgm:cxn modelId="{D4DDB94E-A05A-4D1A-AEB7-EDD85CF2FB17}" type="presParOf" srcId="{002C26CB-26A6-4BFD-A26E-43E0B91DD06B}" destId="{58A1CD27-F1D5-4793-9F32-8D468B115577}" srcOrd="9" destOrd="0" presId="urn:microsoft.com/office/officeart/2008/layout/VerticalAccentList"/>
    <dgm:cxn modelId="{F173329F-F0D9-4DFB-9FC7-3FA8E9230679}" type="presParOf" srcId="{58A1CD27-F1D5-4793-9F32-8D468B115577}" destId="{EE455E22-0B78-4092-84D7-40711D96FE3C}" srcOrd="0" destOrd="0" presId="urn:microsoft.com/office/officeart/2008/layout/VerticalAccentList"/>
    <dgm:cxn modelId="{18B810FD-0FA6-41D2-ACC2-D6C83AAFAD33}" type="presParOf" srcId="{002C26CB-26A6-4BFD-A26E-43E0B91DD06B}" destId="{941BC7B5-4DFD-423D-B98A-4192540C881D}" srcOrd="10" destOrd="0" presId="urn:microsoft.com/office/officeart/2008/layout/VerticalAccentList"/>
    <dgm:cxn modelId="{4F17525E-47B8-4FBA-A4E3-CF90FA7EE4C4}" type="presParOf" srcId="{941BC7B5-4DFD-423D-B98A-4192540C881D}" destId="{5B42A396-A46D-4A40-805A-75BD73BA5CB5}" srcOrd="0" destOrd="0" presId="urn:microsoft.com/office/officeart/2008/layout/VerticalAccentList"/>
    <dgm:cxn modelId="{ECA460C6-4819-43F4-9FBB-E27C357EB58D}" type="presParOf" srcId="{941BC7B5-4DFD-423D-B98A-4192540C881D}" destId="{E27E8E0F-B327-49F0-9E5F-55C1CBFBFDFB}" srcOrd="1" destOrd="0" presId="urn:microsoft.com/office/officeart/2008/layout/VerticalAccentList"/>
    <dgm:cxn modelId="{0799E87E-F78A-4374-A80F-2251A75FD98D}" type="presParOf" srcId="{941BC7B5-4DFD-423D-B98A-4192540C881D}" destId="{002330B1-931B-4B64-B675-F92D9D615835}" srcOrd="2" destOrd="0" presId="urn:microsoft.com/office/officeart/2008/layout/VerticalAccentList"/>
    <dgm:cxn modelId="{36A1C356-858C-4C59-B6DE-C0B7536CBDDE}" type="presParOf" srcId="{941BC7B5-4DFD-423D-B98A-4192540C881D}" destId="{3DEA3F92-0A19-42A4-A9C9-81ADDA949BFB}" srcOrd="3" destOrd="0" presId="urn:microsoft.com/office/officeart/2008/layout/VerticalAccentList"/>
    <dgm:cxn modelId="{BDB0B7FA-2B28-425B-A5F2-FF6A0A52EE24}" type="presParOf" srcId="{941BC7B5-4DFD-423D-B98A-4192540C881D}" destId="{767CFDA7-817B-45ED-B102-C0CE8CF7A16C}" srcOrd="4" destOrd="0" presId="urn:microsoft.com/office/officeart/2008/layout/VerticalAccentList"/>
    <dgm:cxn modelId="{8BE404B8-05DD-4CD8-B4B3-9DC444A941A0}" type="presParOf" srcId="{941BC7B5-4DFD-423D-B98A-4192540C881D}" destId="{958007A3-57E4-4DA6-8E97-DC1FBEBEBBF7}" srcOrd="5" destOrd="0" presId="urn:microsoft.com/office/officeart/2008/layout/VerticalAccentList"/>
    <dgm:cxn modelId="{064D2516-486C-4777-B441-7ED115BBA274}" type="presParOf" srcId="{941BC7B5-4DFD-423D-B98A-4192540C881D}" destId="{FD39BCE0-23FD-40EA-A0C6-18FAB1422AB1}" srcOrd="6" destOrd="0" presId="urn:microsoft.com/office/officeart/2008/layout/VerticalAccentList"/>
    <dgm:cxn modelId="{51B8FB5E-D2BB-4F34-8A49-E5EC973A509C}" type="presParOf" srcId="{941BC7B5-4DFD-423D-B98A-4192540C881D}" destId="{85EBB46C-4673-4ADC-8B8B-1861E397D5AE}" srcOrd="7" destOrd="0" presId="urn:microsoft.com/office/officeart/2008/layout/VerticalAccentList"/>
    <dgm:cxn modelId="{7391BE88-A1A9-49F7-BBE2-6ADEE252F0F4}" type="presParOf" srcId="{002C26CB-26A6-4BFD-A26E-43E0B91DD06B}" destId="{E2B1CE2F-99C3-494E-8BE0-A809CD2643DF}" srcOrd="11" destOrd="0" presId="urn:microsoft.com/office/officeart/2008/layout/VerticalAccentList"/>
    <dgm:cxn modelId="{84422CF2-4C9A-418B-AFAA-8B16C94B32B1}" type="presParOf" srcId="{002C26CB-26A6-4BFD-A26E-43E0B91DD06B}" destId="{1B96D2EC-3D5E-433C-BF5C-37A84F34534C}" srcOrd="12" destOrd="0" presId="urn:microsoft.com/office/officeart/2008/layout/VerticalAccentList"/>
    <dgm:cxn modelId="{169F2C70-C5E7-4488-A413-9E6745F355F8}" type="presParOf" srcId="{1B96D2EC-3D5E-433C-BF5C-37A84F34534C}" destId="{15173C5E-02A4-432E-8BBD-DFF4CEFD2283}" srcOrd="0" destOrd="0" presId="urn:microsoft.com/office/officeart/2008/layout/VerticalAccentList"/>
    <dgm:cxn modelId="{78F1BE29-614F-44B4-83F5-AFF3541BD9D5}" type="presParOf" srcId="{002C26CB-26A6-4BFD-A26E-43E0B91DD06B}" destId="{9276E478-138F-4AF2-BE9C-9D94CD254C49}" srcOrd="13" destOrd="0" presId="urn:microsoft.com/office/officeart/2008/layout/VerticalAccentList"/>
    <dgm:cxn modelId="{E671DCC4-3B9B-4D94-B28A-E371BA39C959}" type="presParOf" srcId="{9276E478-138F-4AF2-BE9C-9D94CD254C49}" destId="{C581AE61-F764-4413-9B5A-D75721A6C974}" srcOrd="0" destOrd="0" presId="urn:microsoft.com/office/officeart/2008/layout/VerticalAccentList"/>
    <dgm:cxn modelId="{95944402-9DCA-49A5-BA03-A9A328FEA6B5}" type="presParOf" srcId="{9276E478-138F-4AF2-BE9C-9D94CD254C49}" destId="{07C55523-FF2A-466B-BE0C-4A679C7D1AA7}" srcOrd="1" destOrd="0" presId="urn:microsoft.com/office/officeart/2008/layout/VerticalAccentList"/>
    <dgm:cxn modelId="{514CCC2C-CE18-4A92-8564-171362BA4082}" type="presParOf" srcId="{9276E478-138F-4AF2-BE9C-9D94CD254C49}" destId="{0853A3DF-54BC-49AE-9CCD-84317CD80450}" srcOrd="2" destOrd="0" presId="urn:microsoft.com/office/officeart/2008/layout/VerticalAccentList"/>
    <dgm:cxn modelId="{F8425CE6-2729-4E49-95A2-2E05F50052AF}" type="presParOf" srcId="{9276E478-138F-4AF2-BE9C-9D94CD254C49}" destId="{3A7385BF-B260-4ECA-B953-D66B9DB7E011}" srcOrd="3" destOrd="0" presId="urn:microsoft.com/office/officeart/2008/layout/VerticalAccentList"/>
    <dgm:cxn modelId="{9FDC3990-2D4E-4CF1-B889-F49E0C90E257}" type="presParOf" srcId="{9276E478-138F-4AF2-BE9C-9D94CD254C49}" destId="{CD2CEC42-ECB4-4B51-A824-A6B1E718E719}" srcOrd="4" destOrd="0" presId="urn:microsoft.com/office/officeart/2008/layout/VerticalAccentList"/>
    <dgm:cxn modelId="{FCC198E2-B238-4225-A610-9A6A3AEB1267}" type="presParOf" srcId="{9276E478-138F-4AF2-BE9C-9D94CD254C49}" destId="{BEE4D4CA-7CCB-4F8D-99FE-98A66DEA7314}" srcOrd="5" destOrd="0" presId="urn:microsoft.com/office/officeart/2008/layout/VerticalAccentList"/>
    <dgm:cxn modelId="{524A98E0-2654-48D1-BE14-DECF53AF7522}" type="presParOf" srcId="{9276E478-138F-4AF2-BE9C-9D94CD254C49}" destId="{B676A615-6CB4-46B4-B47B-45DE7999EB69}" srcOrd="6" destOrd="0" presId="urn:microsoft.com/office/officeart/2008/layout/VerticalAccentList"/>
    <dgm:cxn modelId="{56608B6E-6AE5-4EA0-BB54-97CB494E1EA7}" type="presParOf" srcId="{9276E478-138F-4AF2-BE9C-9D94CD254C49}" destId="{3FE9E43C-52DE-44DF-95EA-4370E473CCE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72CF41-C627-4AC8-BDB9-B48EE6D7BC97}" type="doc">
      <dgm:prSet loTypeId="urn:microsoft.com/office/officeart/2005/8/layout/cycle4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707A03-0939-4789-AE10-64F6D9BC20D7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Recopilación de Información metodológica y Cartográfica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DAE27-4CC6-4EC4-9ED5-B312CEEAAA1B}" type="parTrans" cxnId="{0973437A-81F2-4DCF-AA21-EDCBEE974DE7}">
      <dgm:prSet/>
      <dgm:spPr/>
      <dgm:t>
        <a:bodyPr/>
        <a:lstStyle/>
        <a:p>
          <a:endParaRPr lang="en-US"/>
        </a:p>
      </dgm:t>
    </dgm:pt>
    <dgm:pt modelId="{9FA40FF9-42D7-4895-ABD7-ACC9F4E97710}" type="sibTrans" cxnId="{0973437A-81F2-4DCF-AA21-EDCBEE974DE7}">
      <dgm:prSet/>
      <dgm:spPr/>
      <dgm:t>
        <a:bodyPr/>
        <a:lstStyle/>
        <a:p>
          <a:endParaRPr lang="en-US"/>
        </a:p>
      </dgm:t>
    </dgm:pt>
    <dgm:pt modelId="{A9EC8760-FF3E-43DF-9E43-D987C62F750A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Censo de Predial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0EAA0-4C05-48AF-A4AA-760E0CB1AFEB}" type="parTrans" cxnId="{C86D9E5F-676C-4173-A3A7-A01EC94FF9CA}">
      <dgm:prSet/>
      <dgm:spPr/>
      <dgm:t>
        <a:bodyPr/>
        <a:lstStyle/>
        <a:p>
          <a:endParaRPr lang="en-US"/>
        </a:p>
      </dgm:t>
    </dgm:pt>
    <dgm:pt modelId="{2FD647B7-2291-49BF-A4CF-A288E45359E1}" type="sibTrans" cxnId="{C86D9E5F-676C-4173-A3A7-A01EC94FF9CA}">
      <dgm:prSet/>
      <dgm:spPr/>
      <dgm:t>
        <a:bodyPr/>
        <a:lstStyle/>
        <a:p>
          <a:endParaRPr lang="en-US"/>
        </a:p>
      </dgm:t>
    </dgm:pt>
    <dgm:pt modelId="{18A451B1-3D4A-4C8F-9647-612C672E893D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Investigación de Variables Explicativas para zonas rurales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E3CF3-2752-44BB-81BB-2A3E8E6A94A3}" type="parTrans" cxnId="{9557BAC5-2AB0-43FA-AA82-B23E67AFBB8A}">
      <dgm:prSet/>
      <dgm:spPr/>
      <dgm:t>
        <a:bodyPr/>
        <a:lstStyle/>
        <a:p>
          <a:endParaRPr lang="en-US"/>
        </a:p>
      </dgm:t>
    </dgm:pt>
    <dgm:pt modelId="{7618FF1C-2411-4C70-B959-E75B89BAC7F2}" type="sibTrans" cxnId="{9557BAC5-2AB0-43FA-AA82-B23E67AFBB8A}">
      <dgm:prSet/>
      <dgm:spPr/>
      <dgm:t>
        <a:bodyPr/>
        <a:lstStyle/>
        <a:p>
          <a:endParaRPr lang="en-US"/>
        </a:p>
      </dgm:t>
    </dgm:pt>
    <dgm:pt modelId="{70B8C0F8-BA13-482A-B2C3-F6738000C84C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Elaboración del Esquema Jerárquico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A0C02-FAE9-4CBA-86B7-FE3ACE81B10E}" type="parTrans" cxnId="{8F560831-FE41-4CD3-BF21-8F97316EAA20}">
      <dgm:prSet/>
      <dgm:spPr/>
      <dgm:t>
        <a:bodyPr/>
        <a:lstStyle/>
        <a:p>
          <a:endParaRPr lang="en-US"/>
        </a:p>
      </dgm:t>
    </dgm:pt>
    <dgm:pt modelId="{9A7C9AB9-62DD-4B84-AD92-7E898BE9FB8C}" type="sibTrans" cxnId="{8F560831-FE41-4CD3-BF21-8F97316EAA20}">
      <dgm:prSet/>
      <dgm:spPr/>
      <dgm:t>
        <a:bodyPr/>
        <a:lstStyle/>
        <a:p>
          <a:endParaRPr lang="en-US"/>
        </a:p>
      </dgm:t>
    </dgm:pt>
    <dgm:pt modelId="{3CB7D2B2-0473-4F94-B473-84BF6CC05923}">
      <dgm:prSet phldrT="[Texto]" custT="1"/>
      <dgm:spPr/>
      <dgm:t>
        <a:bodyPr/>
        <a:lstStyle/>
        <a:p>
          <a:r>
            <a:rPr lang="es-EC" sz="1600" baseline="0" dirty="0" smtClean="0">
              <a:latin typeface="Arial" panose="020B0604020202020204" pitchFamily="34" charset="0"/>
              <a:cs typeface="Arial" panose="020B0604020202020204" pitchFamily="34" charset="0"/>
            </a:rPr>
            <a:t>Comparación pareada según expertos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1C8A4-8877-4623-B636-42C12965CD5A}" type="parTrans" cxnId="{8BCB7642-4807-4919-8FA8-9862037462DA}">
      <dgm:prSet/>
      <dgm:spPr/>
      <dgm:t>
        <a:bodyPr/>
        <a:lstStyle/>
        <a:p>
          <a:endParaRPr lang="en-US"/>
        </a:p>
      </dgm:t>
    </dgm:pt>
    <dgm:pt modelId="{F156C7A7-EFF4-43D4-AEE6-89B0CE496225}" type="sibTrans" cxnId="{8BCB7642-4807-4919-8FA8-9862037462DA}">
      <dgm:prSet/>
      <dgm:spPr/>
      <dgm:t>
        <a:bodyPr/>
        <a:lstStyle/>
        <a:p>
          <a:endParaRPr lang="en-US"/>
        </a:p>
      </dgm:t>
    </dgm:pt>
    <dgm:pt modelId="{5A2D1BBD-DFF0-4862-A764-CC63FA322FDB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Ponderación de criterios y variables explicativas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59973-DC2B-44BA-8B4F-8313586DF237}" type="parTrans" cxnId="{8F656EFF-8520-45D3-A577-03D291124E6A}">
      <dgm:prSet/>
      <dgm:spPr/>
      <dgm:t>
        <a:bodyPr/>
        <a:lstStyle/>
        <a:p>
          <a:endParaRPr lang="en-US"/>
        </a:p>
      </dgm:t>
    </dgm:pt>
    <dgm:pt modelId="{E813AE2C-DAAA-4899-AB01-354558464AD2}" type="sibTrans" cxnId="{8F656EFF-8520-45D3-A577-03D291124E6A}">
      <dgm:prSet/>
      <dgm:spPr/>
      <dgm:t>
        <a:bodyPr/>
        <a:lstStyle/>
        <a:p>
          <a:endParaRPr lang="en-US"/>
        </a:p>
      </dgm:t>
    </dgm:pt>
    <dgm:pt modelId="{80F4AC5B-9618-4DAF-93F5-8285D85D35A8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Información de predios comparables y Valoración del predio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097F4-2282-4AA0-B581-BC77303411B7}" type="parTrans" cxnId="{A57D5909-C1AB-4D7E-B07D-2EBBD3889042}">
      <dgm:prSet/>
      <dgm:spPr/>
      <dgm:t>
        <a:bodyPr/>
        <a:lstStyle/>
        <a:p>
          <a:endParaRPr lang="en-US"/>
        </a:p>
      </dgm:t>
    </dgm:pt>
    <dgm:pt modelId="{B6DDB0C1-D04B-406E-9AF7-D72F7AFF4032}" type="sibTrans" cxnId="{A57D5909-C1AB-4D7E-B07D-2EBBD3889042}">
      <dgm:prSet/>
      <dgm:spPr/>
      <dgm:t>
        <a:bodyPr/>
        <a:lstStyle/>
        <a:p>
          <a:endParaRPr lang="en-US"/>
        </a:p>
      </dgm:t>
    </dgm:pt>
    <dgm:pt modelId="{05B90CA7-9818-48F9-983D-AE484DC57D7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Precios de últimas transacciones de predios comparables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2937E-DA16-41E5-9049-C32C085A446A}" type="parTrans" cxnId="{9BEC5AD7-037B-4E1C-A387-E2F715DB09ED}">
      <dgm:prSet/>
      <dgm:spPr/>
      <dgm:t>
        <a:bodyPr/>
        <a:lstStyle/>
        <a:p>
          <a:endParaRPr lang="en-US"/>
        </a:p>
      </dgm:t>
    </dgm:pt>
    <dgm:pt modelId="{38EE2DC7-0EC4-4339-B6E4-D17B15B4D1FE}" type="sibTrans" cxnId="{9BEC5AD7-037B-4E1C-A387-E2F715DB09ED}">
      <dgm:prSet/>
      <dgm:spPr/>
      <dgm:t>
        <a:bodyPr/>
        <a:lstStyle/>
        <a:p>
          <a:endParaRPr lang="en-US"/>
        </a:p>
      </dgm:t>
    </dgm:pt>
    <dgm:pt modelId="{F28F235E-2697-42D5-83E0-F346A6EB43BB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Estudio de Mercado Inmobilario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F3E5F-12D3-49C9-A465-2A35B025F571}" type="sibTrans" cxnId="{BFC04F00-5C5E-4E97-A5E1-23A6BD6A2103}">
      <dgm:prSet/>
      <dgm:spPr/>
      <dgm:t>
        <a:bodyPr/>
        <a:lstStyle/>
        <a:p>
          <a:endParaRPr lang="en-US"/>
        </a:p>
      </dgm:t>
    </dgm:pt>
    <dgm:pt modelId="{221D3969-B41A-4A72-91CD-5D8B8C042576}" type="parTrans" cxnId="{BFC04F00-5C5E-4E97-A5E1-23A6BD6A2103}">
      <dgm:prSet/>
      <dgm:spPr/>
      <dgm:t>
        <a:bodyPr/>
        <a:lstStyle/>
        <a:p>
          <a:endParaRPr lang="en-US"/>
        </a:p>
      </dgm:t>
    </dgm:pt>
    <dgm:pt modelId="{19CCAECE-D3AA-4524-B0FE-888D2D47636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Ponderación de predios  en función de variables explicativas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E0212-D025-465E-A32E-763B8F6C528F}" type="parTrans" cxnId="{5EE0058F-4B1C-48A0-8353-63CC60F29076}">
      <dgm:prSet/>
      <dgm:spPr/>
      <dgm:t>
        <a:bodyPr/>
        <a:lstStyle/>
        <a:p>
          <a:endParaRPr lang="en-US"/>
        </a:p>
      </dgm:t>
    </dgm:pt>
    <dgm:pt modelId="{88F8817B-6937-412D-B910-86CEE68F4793}" type="sibTrans" cxnId="{5EE0058F-4B1C-48A0-8353-63CC60F29076}">
      <dgm:prSet/>
      <dgm:spPr/>
      <dgm:t>
        <a:bodyPr/>
        <a:lstStyle/>
        <a:p>
          <a:endParaRPr lang="en-US"/>
        </a:p>
      </dgm:t>
    </dgm:pt>
    <dgm:pt modelId="{C8BBF329-D743-455C-8CB2-E8AC66F2AE4A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Selección de expertos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09EFBF-2379-498F-9E84-C5A202FB9C94}" type="parTrans" cxnId="{FBF91F29-2A66-4EE0-B1DB-1141540F0636}">
      <dgm:prSet/>
      <dgm:spPr/>
      <dgm:t>
        <a:bodyPr/>
        <a:lstStyle/>
        <a:p>
          <a:endParaRPr lang="en-US"/>
        </a:p>
      </dgm:t>
    </dgm:pt>
    <dgm:pt modelId="{7C21D102-5EFC-4E8A-BD1C-E07471153CA2}" type="sibTrans" cxnId="{FBF91F29-2A66-4EE0-B1DB-1141540F0636}">
      <dgm:prSet/>
      <dgm:spPr/>
      <dgm:t>
        <a:bodyPr/>
        <a:lstStyle/>
        <a:p>
          <a:endParaRPr lang="en-US"/>
        </a:p>
      </dgm:t>
    </dgm:pt>
    <dgm:pt modelId="{3BDEBC84-7BD3-4C06-8CDD-336219E42FBA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Número de predios comparables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1A9FA-FC06-44EE-966B-D8710067775A}" type="parTrans" cxnId="{C506D0BB-34AC-4169-975B-34F9358774F4}">
      <dgm:prSet/>
      <dgm:spPr/>
      <dgm:t>
        <a:bodyPr/>
        <a:lstStyle/>
        <a:p>
          <a:endParaRPr lang="en-US"/>
        </a:p>
      </dgm:t>
    </dgm:pt>
    <dgm:pt modelId="{ADD73DD9-27CC-495F-BB85-468E0B75F535}" type="sibTrans" cxnId="{C506D0BB-34AC-4169-975B-34F9358774F4}">
      <dgm:prSet/>
      <dgm:spPr/>
      <dgm:t>
        <a:bodyPr/>
        <a:lstStyle/>
        <a:p>
          <a:endParaRPr lang="en-US"/>
        </a:p>
      </dgm:t>
    </dgm:pt>
    <dgm:pt modelId="{01C9B346-D02B-4495-857E-1551A4E252B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Ponderación final de los predios de valoración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7D2BB-0B1C-4ED2-89C9-D33B08C7A4AB}" type="parTrans" cxnId="{C4EC7029-E01A-4DC6-A724-55E7D1BA5E79}">
      <dgm:prSet/>
      <dgm:spPr/>
      <dgm:t>
        <a:bodyPr/>
        <a:lstStyle/>
        <a:p>
          <a:endParaRPr lang="en-US"/>
        </a:p>
      </dgm:t>
    </dgm:pt>
    <dgm:pt modelId="{32A02E11-B7E2-49A1-BF40-4D6339CA7E85}" type="sibTrans" cxnId="{C4EC7029-E01A-4DC6-A724-55E7D1BA5E79}">
      <dgm:prSet/>
      <dgm:spPr/>
      <dgm:t>
        <a:bodyPr/>
        <a:lstStyle/>
        <a:p>
          <a:endParaRPr lang="en-US"/>
        </a:p>
      </dgm:t>
    </dgm:pt>
    <dgm:pt modelId="{B8F7B7D2-24D4-4003-9EB9-AF4BDF5DDBDB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Homogenización  de los predios según Uso del Suelo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9BFBF-0FB1-4869-B881-42F4078D92A9}" type="parTrans" cxnId="{93735A22-DFD7-477B-9E32-00C3A546C4AE}">
      <dgm:prSet/>
      <dgm:spPr/>
      <dgm:t>
        <a:bodyPr/>
        <a:lstStyle/>
        <a:p>
          <a:endParaRPr lang="en-US"/>
        </a:p>
      </dgm:t>
    </dgm:pt>
    <dgm:pt modelId="{CA6ED958-B8DE-4CB1-A3DA-B347AB35C978}" type="sibTrans" cxnId="{93735A22-DFD7-477B-9E32-00C3A546C4AE}">
      <dgm:prSet/>
      <dgm:spPr/>
      <dgm:t>
        <a:bodyPr/>
        <a:lstStyle/>
        <a:p>
          <a:endParaRPr lang="en-US"/>
        </a:p>
      </dgm:t>
    </dgm:pt>
    <dgm:pt modelId="{36D1BB4D-0D09-44FD-A19F-9A14CD09BD3F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Cálculo del Ratio de Valuación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BBCCF0-4ECF-43E7-AF66-91D253963DF5}" type="parTrans" cxnId="{274AD26D-EC74-4542-A1AA-3979D06CF36E}">
      <dgm:prSet/>
      <dgm:spPr/>
      <dgm:t>
        <a:bodyPr/>
        <a:lstStyle/>
        <a:p>
          <a:endParaRPr lang="en-US"/>
        </a:p>
      </dgm:t>
    </dgm:pt>
    <dgm:pt modelId="{E5E8206B-5045-4D3E-B862-45E9068755BE}" type="sibTrans" cxnId="{274AD26D-EC74-4542-A1AA-3979D06CF36E}">
      <dgm:prSet/>
      <dgm:spPr/>
      <dgm:t>
        <a:bodyPr/>
        <a:lstStyle/>
        <a:p>
          <a:endParaRPr lang="en-US"/>
        </a:p>
      </dgm:t>
    </dgm:pt>
    <dgm:pt modelId="{90F0D5CC-C535-4CED-8BB3-0FB3E17B813C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Verificación del ratio de consistencia de la matriz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55E39-F805-4D6F-810D-19D96B8DD114}" type="parTrans" cxnId="{87DD7AB3-F593-4F42-B219-96A2D58C9D3C}">
      <dgm:prSet/>
      <dgm:spPr/>
      <dgm:t>
        <a:bodyPr/>
        <a:lstStyle/>
        <a:p>
          <a:endParaRPr lang="en-US"/>
        </a:p>
      </dgm:t>
    </dgm:pt>
    <dgm:pt modelId="{6EFDB85A-EF3D-489B-999B-FD7E10ADB09F}" type="sibTrans" cxnId="{87DD7AB3-F593-4F42-B219-96A2D58C9D3C}">
      <dgm:prSet/>
      <dgm:spPr/>
      <dgm:t>
        <a:bodyPr/>
        <a:lstStyle/>
        <a:p>
          <a:endParaRPr lang="en-US"/>
        </a:p>
      </dgm:t>
    </dgm:pt>
    <dgm:pt modelId="{6EDB583A-2D29-4A0A-B5C7-E606BA93CDF8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Precio del Predio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BF739-1029-4357-80FE-04A0D3875215}" type="parTrans" cxnId="{0D596246-6FD9-4055-8C25-C6B7D23A7114}">
      <dgm:prSet/>
      <dgm:spPr/>
      <dgm:t>
        <a:bodyPr/>
        <a:lstStyle/>
        <a:p>
          <a:endParaRPr lang="en-US"/>
        </a:p>
      </dgm:t>
    </dgm:pt>
    <dgm:pt modelId="{B3BEAEC0-44D2-4D5E-8303-56C900DBD1A5}" type="sibTrans" cxnId="{0D596246-6FD9-4055-8C25-C6B7D23A7114}">
      <dgm:prSet/>
      <dgm:spPr/>
      <dgm:t>
        <a:bodyPr/>
        <a:lstStyle/>
        <a:p>
          <a:endParaRPr lang="en-US"/>
        </a:p>
      </dgm:t>
    </dgm:pt>
    <dgm:pt modelId="{03CBA77C-A3A8-4119-BDA9-51B49B7DA904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Método AHP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A04B8-DB02-4D77-8CCA-62317024582C}" type="parTrans" cxnId="{3FFFF316-55C5-43C7-A7A4-369043C7E914}">
      <dgm:prSet/>
      <dgm:spPr/>
      <dgm:t>
        <a:bodyPr/>
        <a:lstStyle/>
        <a:p>
          <a:endParaRPr lang="en-US"/>
        </a:p>
      </dgm:t>
    </dgm:pt>
    <dgm:pt modelId="{721012EF-4D74-4183-AF74-F7EAF6D92D14}" type="sibTrans" cxnId="{3FFFF316-55C5-43C7-A7A4-369043C7E914}">
      <dgm:prSet/>
      <dgm:spPr/>
      <dgm:t>
        <a:bodyPr/>
        <a:lstStyle/>
        <a:p>
          <a:endParaRPr lang="en-US"/>
        </a:p>
      </dgm:t>
    </dgm:pt>
    <dgm:pt modelId="{64CD4BBA-4548-46E5-B32F-7E49488B4E57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Método </a:t>
          </a:r>
          <a:r>
            <a:rPr lang="es-EC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Sigtierras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4AAF7A-F629-4C55-8224-8655F0F9E710}" type="parTrans" cxnId="{1EFA57C7-4BFB-4569-A143-00057F094D30}">
      <dgm:prSet/>
      <dgm:spPr/>
      <dgm:t>
        <a:bodyPr/>
        <a:lstStyle/>
        <a:p>
          <a:endParaRPr lang="en-US"/>
        </a:p>
      </dgm:t>
    </dgm:pt>
    <dgm:pt modelId="{89307B19-878B-47FC-827D-FBE3D2D50B76}" type="sibTrans" cxnId="{1EFA57C7-4BFB-4569-A143-00057F094D30}">
      <dgm:prSet/>
      <dgm:spPr/>
      <dgm:t>
        <a:bodyPr/>
        <a:lstStyle/>
        <a:p>
          <a:endParaRPr lang="en-US"/>
        </a:p>
      </dgm:t>
    </dgm:pt>
    <dgm:pt modelId="{E7492140-246D-4EA6-A9A1-EEAA4E1870F3}">
      <dgm:prSet phldrT="[Texto]" custT="1"/>
      <dgm:spPr/>
      <dgm:t>
        <a:bodyPr/>
        <a:lstStyle/>
        <a:p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01DC4-8502-4D61-8041-C6AC988CE9CF}" type="parTrans" cxnId="{EA84FB8A-9BCF-487B-9D91-F56C9787E084}">
      <dgm:prSet/>
      <dgm:spPr/>
      <dgm:t>
        <a:bodyPr/>
        <a:lstStyle/>
        <a:p>
          <a:endParaRPr lang="en-US"/>
        </a:p>
      </dgm:t>
    </dgm:pt>
    <dgm:pt modelId="{E92B150B-6B3B-4785-B461-A156C5D781A8}" type="sibTrans" cxnId="{EA84FB8A-9BCF-487B-9D91-F56C9787E084}">
      <dgm:prSet/>
      <dgm:spPr/>
      <dgm:t>
        <a:bodyPr/>
        <a:lstStyle/>
        <a:p>
          <a:endParaRPr lang="en-US"/>
        </a:p>
      </dgm:t>
    </dgm:pt>
    <dgm:pt modelId="{84BCD09F-F5DA-4088-A374-93D101E711A8}" type="pres">
      <dgm:prSet presAssocID="{0972CF41-C627-4AC8-BDB9-B48EE6D7BC9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064359-2046-4B16-B83C-DB18182C7B69}" type="pres">
      <dgm:prSet presAssocID="{0972CF41-C627-4AC8-BDB9-B48EE6D7BC97}" presName="children" presStyleCnt="0"/>
      <dgm:spPr/>
    </dgm:pt>
    <dgm:pt modelId="{A21E26C9-55C3-4985-9664-C14104DD538C}" type="pres">
      <dgm:prSet presAssocID="{0972CF41-C627-4AC8-BDB9-B48EE6D7BC97}" presName="child1group" presStyleCnt="0"/>
      <dgm:spPr/>
    </dgm:pt>
    <dgm:pt modelId="{D86EFE22-75B1-43FD-91FE-E78D1685C8F2}" type="pres">
      <dgm:prSet presAssocID="{0972CF41-C627-4AC8-BDB9-B48EE6D7BC97}" presName="child1" presStyleLbl="bgAcc1" presStyleIdx="0" presStyleCnt="4" custScaleX="131242" custScaleY="133030" custLinFactNeighborY="14682"/>
      <dgm:spPr/>
      <dgm:t>
        <a:bodyPr/>
        <a:lstStyle/>
        <a:p>
          <a:endParaRPr lang="en-US"/>
        </a:p>
      </dgm:t>
    </dgm:pt>
    <dgm:pt modelId="{829F8CD0-BA44-467B-841B-8178A83A9EF4}" type="pres">
      <dgm:prSet presAssocID="{0972CF41-C627-4AC8-BDB9-B48EE6D7BC9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CCE81-7B44-49FC-961A-1C88E8D2B9BA}" type="pres">
      <dgm:prSet presAssocID="{0972CF41-C627-4AC8-BDB9-B48EE6D7BC97}" presName="child2group" presStyleCnt="0"/>
      <dgm:spPr/>
    </dgm:pt>
    <dgm:pt modelId="{6579A04E-FCFA-476B-A9A5-2F65677FFCA0}" type="pres">
      <dgm:prSet presAssocID="{0972CF41-C627-4AC8-BDB9-B48EE6D7BC97}" presName="child2" presStyleLbl="bgAcc1" presStyleIdx="1" presStyleCnt="4" custScaleX="151616" custScaleY="126208" custLinFactNeighborX="5259" custLinFactNeighborY="18294"/>
      <dgm:spPr/>
      <dgm:t>
        <a:bodyPr/>
        <a:lstStyle/>
        <a:p>
          <a:endParaRPr lang="en-US"/>
        </a:p>
      </dgm:t>
    </dgm:pt>
    <dgm:pt modelId="{11F26DC5-3275-45E8-8072-AF36DBEE485D}" type="pres">
      <dgm:prSet presAssocID="{0972CF41-C627-4AC8-BDB9-B48EE6D7BC9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E00D8-4871-494F-84C8-21F17A12E378}" type="pres">
      <dgm:prSet presAssocID="{0972CF41-C627-4AC8-BDB9-B48EE6D7BC97}" presName="child3group" presStyleCnt="0"/>
      <dgm:spPr/>
    </dgm:pt>
    <dgm:pt modelId="{4329C3E7-B1C6-4E66-813F-92F5A1015320}" type="pres">
      <dgm:prSet presAssocID="{0972CF41-C627-4AC8-BDB9-B48EE6D7BC97}" presName="child3" presStyleLbl="bgAcc1" presStyleIdx="2" presStyleCnt="4" custScaleX="151820" custScaleY="153491" custLinFactNeighborX="5770" custLinFactNeighborY="-20854"/>
      <dgm:spPr/>
      <dgm:t>
        <a:bodyPr/>
        <a:lstStyle/>
        <a:p>
          <a:endParaRPr lang="en-US"/>
        </a:p>
      </dgm:t>
    </dgm:pt>
    <dgm:pt modelId="{458F20EA-E339-4E29-B610-AD77A04FE0B8}" type="pres">
      <dgm:prSet presAssocID="{0972CF41-C627-4AC8-BDB9-B48EE6D7BC9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ABB97-1BF9-482D-8791-9C44DBF87C7B}" type="pres">
      <dgm:prSet presAssocID="{0972CF41-C627-4AC8-BDB9-B48EE6D7BC97}" presName="child4group" presStyleCnt="0"/>
      <dgm:spPr/>
    </dgm:pt>
    <dgm:pt modelId="{1D9135B2-D889-48F0-BA7D-BC8C1C135B77}" type="pres">
      <dgm:prSet presAssocID="{0972CF41-C627-4AC8-BDB9-B48EE6D7BC97}" presName="child4" presStyleLbl="bgAcc1" presStyleIdx="3" presStyleCnt="4" custScaleX="127314" custScaleY="158469" custLinFactNeighborX="-1964" custLinFactNeighborY="-20854"/>
      <dgm:spPr/>
      <dgm:t>
        <a:bodyPr/>
        <a:lstStyle/>
        <a:p>
          <a:endParaRPr lang="en-US"/>
        </a:p>
      </dgm:t>
    </dgm:pt>
    <dgm:pt modelId="{5963AA0C-7AD3-43B3-A640-A05DB809C10C}" type="pres">
      <dgm:prSet presAssocID="{0972CF41-C627-4AC8-BDB9-B48EE6D7BC9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C748F-DD20-4CAB-8E4C-7F083EBE8261}" type="pres">
      <dgm:prSet presAssocID="{0972CF41-C627-4AC8-BDB9-B48EE6D7BC97}" presName="childPlaceholder" presStyleCnt="0"/>
      <dgm:spPr/>
    </dgm:pt>
    <dgm:pt modelId="{F7D95AF7-0D83-453C-A78C-6E108FECF06C}" type="pres">
      <dgm:prSet presAssocID="{0972CF41-C627-4AC8-BDB9-B48EE6D7BC97}" presName="circle" presStyleCnt="0"/>
      <dgm:spPr/>
    </dgm:pt>
    <dgm:pt modelId="{7E41DBCA-5D8D-450E-9AAF-317471F70BF9}" type="pres">
      <dgm:prSet presAssocID="{0972CF41-C627-4AC8-BDB9-B48EE6D7BC97}" presName="quadrant1" presStyleLbl="node1" presStyleIdx="0" presStyleCnt="4" custScaleX="82981" custScaleY="85128" custLinFactNeighborX="-1841" custLinFactNeighborY="-3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9117D-46D9-404C-B3C3-A1E8EEE67722}" type="pres">
      <dgm:prSet presAssocID="{0972CF41-C627-4AC8-BDB9-B48EE6D7BC97}" presName="quadrant2" presStyleLbl="node1" presStyleIdx="1" presStyleCnt="4" custScaleX="82981" custScaleY="85128" custLinFactNeighborX="-19785" custLinFactNeighborY="-35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375A7-4EA5-4709-8703-3B73775C739D}" type="pres">
      <dgm:prSet presAssocID="{0972CF41-C627-4AC8-BDB9-B48EE6D7BC97}" presName="quadrant3" presStyleLbl="node1" presStyleIdx="2" presStyleCnt="4" custScaleX="82981" custScaleY="85128" custLinFactNeighborX="-19785" custLinFactNeighborY="-19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EAEBF-0581-4B65-B60E-BB60F09C1E1D}" type="pres">
      <dgm:prSet presAssocID="{0972CF41-C627-4AC8-BDB9-B48EE6D7BC97}" presName="quadrant4" presStyleLbl="node1" presStyleIdx="3" presStyleCnt="4" custScaleX="82981" custScaleY="85128" custLinFactNeighborX="-1841" custLinFactNeighborY="-190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625B9-FB9A-4386-90C6-318924F81377}" type="pres">
      <dgm:prSet presAssocID="{0972CF41-C627-4AC8-BDB9-B48EE6D7BC97}" presName="quadrantPlaceholder" presStyleCnt="0"/>
      <dgm:spPr/>
    </dgm:pt>
    <dgm:pt modelId="{FB905412-D932-454B-9C21-D4C037647673}" type="pres">
      <dgm:prSet presAssocID="{0972CF41-C627-4AC8-BDB9-B48EE6D7BC97}" presName="center1" presStyleLbl="fgShp" presStyleIdx="0" presStyleCnt="2" custScaleX="67296" custScaleY="62941" custLinFactNeighborX="-33648" custLinFactNeighborY="-33656"/>
      <dgm:spPr/>
    </dgm:pt>
    <dgm:pt modelId="{A567FA12-8394-43BC-B701-3E76BF11231E}" type="pres">
      <dgm:prSet presAssocID="{0972CF41-C627-4AC8-BDB9-B48EE6D7BC97}" presName="center2" presStyleLbl="fgShp" presStyleIdx="1" presStyleCnt="2" custScaleX="67296" custScaleY="62941" custLinFactNeighborX="-33648" custLinFactNeighborY="-19347"/>
      <dgm:spPr/>
    </dgm:pt>
  </dgm:ptLst>
  <dgm:cxnLst>
    <dgm:cxn modelId="{0973437A-81F2-4DCF-AA21-EDCBEE974DE7}" srcId="{0972CF41-C627-4AC8-BDB9-B48EE6D7BC97}" destId="{A5707A03-0939-4789-AE10-64F6D9BC20D7}" srcOrd="0" destOrd="0" parTransId="{79DDAE27-4CC6-4EC4-9ED5-B312CEEAAA1B}" sibTransId="{9FA40FF9-42D7-4895-ABD7-ACC9F4E97710}"/>
    <dgm:cxn modelId="{46AB3811-8E0C-4E84-B9B0-9D637DA676B0}" type="presOf" srcId="{A9EC8760-FF3E-43DF-9E43-D987C62F750A}" destId="{829F8CD0-BA44-467B-841B-8178A83A9EF4}" srcOrd="1" destOrd="0" presId="urn:microsoft.com/office/officeart/2005/8/layout/cycle4"/>
    <dgm:cxn modelId="{C0D2DB73-CE1C-46EE-B21F-BF06DDD9DDB0}" type="presOf" srcId="{18A451B1-3D4A-4C8F-9647-612C672E893D}" destId="{DC69117D-46D9-404C-B3C3-A1E8EEE67722}" srcOrd="0" destOrd="0" presId="urn:microsoft.com/office/officeart/2005/8/layout/cycle4"/>
    <dgm:cxn modelId="{65FD271C-4D5F-41D9-B7BF-12CAC68320FD}" type="presOf" srcId="{B8F7B7D2-24D4-4003-9EB9-AF4BDF5DDBDB}" destId="{11F26DC5-3275-45E8-8072-AF36DBEE485D}" srcOrd="1" destOrd="2" presId="urn:microsoft.com/office/officeart/2005/8/layout/cycle4"/>
    <dgm:cxn modelId="{B2B19C41-21A8-4F92-96F2-2B0D9FCCE52C}" type="presOf" srcId="{5A2D1BBD-DFF0-4862-A764-CC63FA322FDB}" destId="{458F20EA-E339-4E29-B610-AD77A04FE0B8}" srcOrd="1" destOrd="0" presId="urn:microsoft.com/office/officeart/2005/8/layout/cycle4"/>
    <dgm:cxn modelId="{29AD086D-9A3A-4563-A890-D0177928DAEC}" type="presOf" srcId="{19CCAECE-D3AA-4524-B0FE-888D2D476360}" destId="{4329C3E7-B1C6-4E66-813F-92F5A1015320}" srcOrd="0" destOrd="1" presId="urn:microsoft.com/office/officeart/2005/8/layout/cycle4"/>
    <dgm:cxn modelId="{2717161A-1297-48BB-9474-C5369697BE59}" type="presOf" srcId="{6EDB583A-2D29-4A0A-B5C7-E606BA93CDF8}" destId="{5963AA0C-7AD3-43B3-A640-A05DB809C10C}" srcOrd="1" destOrd="2" presId="urn:microsoft.com/office/officeart/2005/8/layout/cycle4"/>
    <dgm:cxn modelId="{0373EBBA-3AE1-4AD6-85A7-06BC8C7831BA}" type="presOf" srcId="{80F4AC5B-9618-4DAF-93F5-8285D85D35A8}" destId="{E4CEAEBF-0581-4B65-B60E-BB60F09C1E1D}" srcOrd="0" destOrd="0" presId="urn:microsoft.com/office/officeart/2005/8/layout/cycle4"/>
    <dgm:cxn modelId="{C86D9E5F-676C-4173-A3A7-A01EC94FF9CA}" srcId="{A5707A03-0939-4789-AE10-64F6D9BC20D7}" destId="{A9EC8760-FF3E-43DF-9E43-D987C62F750A}" srcOrd="0" destOrd="0" parTransId="{51B0EAA0-4C05-48AF-A4AA-760E0CB1AFEB}" sibTransId="{2FD647B7-2291-49BF-A4CF-A288E45359E1}"/>
    <dgm:cxn modelId="{603586F7-CA2C-4545-97E0-9DD4BC52D67C}" type="presOf" srcId="{36D1BB4D-0D09-44FD-A19F-9A14CD09BD3F}" destId="{1D9135B2-D889-48F0-BA7D-BC8C1C135B77}" srcOrd="0" destOrd="1" presId="urn:microsoft.com/office/officeart/2005/8/layout/cycle4"/>
    <dgm:cxn modelId="{72AA2F16-5181-46FC-96AE-E0FC6EBCF9ED}" type="presOf" srcId="{05B90CA7-9818-48F9-983D-AE484DC57D70}" destId="{5963AA0C-7AD3-43B3-A640-A05DB809C10C}" srcOrd="1" destOrd="0" presId="urn:microsoft.com/office/officeart/2005/8/layout/cycle4"/>
    <dgm:cxn modelId="{70E5719B-0DF0-4FFD-B320-D7DD9878C35A}" type="presOf" srcId="{3CB7D2B2-0473-4F94-B473-84BF6CC05923}" destId="{1E8375A7-4EA5-4709-8703-3B73775C739D}" srcOrd="0" destOrd="0" presId="urn:microsoft.com/office/officeart/2005/8/layout/cycle4"/>
    <dgm:cxn modelId="{85305EF1-7A56-40BA-A267-2B3E888E3B07}" type="presOf" srcId="{05B90CA7-9818-48F9-983D-AE484DC57D70}" destId="{1D9135B2-D889-48F0-BA7D-BC8C1C135B77}" srcOrd="0" destOrd="0" presId="urn:microsoft.com/office/officeart/2005/8/layout/cycle4"/>
    <dgm:cxn modelId="{F30314D1-546A-4E7C-A5C3-9593B936F49F}" type="presOf" srcId="{3BDEBC84-7BD3-4C06-8CDD-336219E42FBA}" destId="{6579A04E-FCFA-476B-A9A5-2F65677FFCA0}" srcOrd="0" destOrd="3" presId="urn:microsoft.com/office/officeart/2005/8/layout/cycle4"/>
    <dgm:cxn modelId="{EA84FB8A-9BCF-487B-9D91-F56C9787E084}" srcId="{0972CF41-C627-4AC8-BDB9-B48EE6D7BC97}" destId="{E7492140-246D-4EA6-A9A1-EEAA4E1870F3}" srcOrd="4" destOrd="0" parTransId="{20901DC4-8502-4D61-8041-C6AC988CE9CF}" sibTransId="{E92B150B-6B3B-4785-B461-A156C5D781A8}"/>
    <dgm:cxn modelId="{8F560831-FE41-4CD3-BF21-8F97316EAA20}" srcId="{18A451B1-3D4A-4C8F-9647-612C672E893D}" destId="{70B8C0F8-BA13-482A-B2C3-F6738000C84C}" srcOrd="0" destOrd="0" parTransId="{9C2A0C02-FAE9-4CBA-86B7-FE3ACE81B10E}" sibTransId="{9A7C9AB9-62DD-4B84-AD92-7E898BE9FB8C}"/>
    <dgm:cxn modelId="{52801433-FEEB-410B-A8BB-92BBB44168FA}" type="presOf" srcId="{64CD4BBA-4548-46E5-B32F-7E49488B4E57}" destId="{829F8CD0-BA44-467B-841B-8178A83A9EF4}" srcOrd="1" destOrd="3" presId="urn:microsoft.com/office/officeart/2005/8/layout/cycle4"/>
    <dgm:cxn modelId="{4828BC99-8807-4BDA-8B98-B9382179474B}" type="presOf" srcId="{03CBA77C-A3A8-4119-BDA9-51B49B7DA904}" destId="{829F8CD0-BA44-467B-841B-8178A83A9EF4}" srcOrd="1" destOrd="2" presId="urn:microsoft.com/office/officeart/2005/8/layout/cycle4"/>
    <dgm:cxn modelId="{CB2CE24B-2A35-4734-A9FE-1B0BC495836B}" type="presOf" srcId="{70B8C0F8-BA13-482A-B2C3-F6738000C84C}" destId="{11F26DC5-3275-45E8-8072-AF36DBEE485D}" srcOrd="1" destOrd="0" presId="urn:microsoft.com/office/officeart/2005/8/layout/cycle4"/>
    <dgm:cxn modelId="{12CA334C-5306-4192-B923-8DE4CE48D85C}" type="presOf" srcId="{C8BBF329-D743-455C-8CB2-E8AC66F2AE4A}" destId="{6579A04E-FCFA-476B-A9A5-2F65677FFCA0}" srcOrd="0" destOrd="1" presId="urn:microsoft.com/office/officeart/2005/8/layout/cycle4"/>
    <dgm:cxn modelId="{C506D0BB-34AC-4169-975B-34F9358774F4}" srcId="{18A451B1-3D4A-4C8F-9647-612C672E893D}" destId="{3BDEBC84-7BD3-4C06-8CDD-336219E42FBA}" srcOrd="3" destOrd="0" parTransId="{1761A9FA-FC06-44EE-966B-D8710067775A}" sibTransId="{ADD73DD9-27CC-495F-BB85-468E0B75F535}"/>
    <dgm:cxn modelId="{FBDA1852-6FFA-43B3-84AF-787A296C9AB2}" type="presOf" srcId="{5A2D1BBD-DFF0-4862-A764-CC63FA322FDB}" destId="{4329C3E7-B1C6-4E66-813F-92F5A1015320}" srcOrd="0" destOrd="0" presId="urn:microsoft.com/office/officeart/2005/8/layout/cycle4"/>
    <dgm:cxn modelId="{80452C67-71FA-4420-9F41-70204FAF7F19}" type="presOf" srcId="{90F0D5CC-C535-4CED-8BB3-0FB3E17B813C}" destId="{458F20EA-E339-4E29-B610-AD77A04FE0B8}" srcOrd="1" destOrd="2" presId="urn:microsoft.com/office/officeart/2005/8/layout/cycle4"/>
    <dgm:cxn modelId="{9557BAC5-2AB0-43FA-AA82-B23E67AFBB8A}" srcId="{0972CF41-C627-4AC8-BDB9-B48EE6D7BC97}" destId="{18A451B1-3D4A-4C8F-9647-612C672E893D}" srcOrd="1" destOrd="0" parTransId="{B04E3CF3-2752-44BB-81BB-2A3E8E6A94A3}" sibTransId="{7618FF1C-2411-4C70-B959-E75B89BAC7F2}"/>
    <dgm:cxn modelId="{3FFFF316-55C5-43C7-A7A4-369043C7E914}" srcId="{A5707A03-0939-4789-AE10-64F6D9BC20D7}" destId="{03CBA77C-A3A8-4119-BDA9-51B49B7DA904}" srcOrd="2" destOrd="0" parTransId="{2CFA04B8-DB02-4D77-8CCA-62317024582C}" sibTransId="{721012EF-4D74-4183-AF74-F7EAF6D92D14}"/>
    <dgm:cxn modelId="{8F656EFF-8520-45D3-A577-03D291124E6A}" srcId="{3CB7D2B2-0473-4F94-B473-84BF6CC05923}" destId="{5A2D1BBD-DFF0-4862-A764-CC63FA322FDB}" srcOrd="0" destOrd="0" parTransId="{69F59973-DC2B-44BA-8B4F-8313586DF237}" sibTransId="{E813AE2C-DAAA-4899-AB01-354558464AD2}"/>
    <dgm:cxn modelId="{274AD26D-EC74-4542-A1AA-3979D06CF36E}" srcId="{80F4AC5B-9618-4DAF-93F5-8285D85D35A8}" destId="{36D1BB4D-0D09-44FD-A19F-9A14CD09BD3F}" srcOrd="1" destOrd="0" parTransId="{ECBBCCF0-4ECF-43E7-AF66-91D253963DF5}" sibTransId="{E5E8206B-5045-4D3E-B862-45E9068755BE}"/>
    <dgm:cxn modelId="{54B8B243-EF33-4660-86AF-5DA36A78B6F3}" type="presOf" srcId="{A9EC8760-FF3E-43DF-9E43-D987C62F750A}" destId="{D86EFE22-75B1-43FD-91FE-E78D1685C8F2}" srcOrd="0" destOrd="0" presId="urn:microsoft.com/office/officeart/2005/8/layout/cycle4"/>
    <dgm:cxn modelId="{87DD7AB3-F593-4F42-B219-96A2D58C9D3C}" srcId="{3CB7D2B2-0473-4F94-B473-84BF6CC05923}" destId="{90F0D5CC-C535-4CED-8BB3-0FB3E17B813C}" srcOrd="2" destOrd="0" parTransId="{2D455E39-F805-4D6F-810D-19D96B8DD114}" sibTransId="{6EFDB85A-EF3D-489B-999B-FD7E10ADB09F}"/>
    <dgm:cxn modelId="{450436D6-C91D-473D-88F1-FF82C957D83B}" type="presOf" srcId="{70B8C0F8-BA13-482A-B2C3-F6738000C84C}" destId="{6579A04E-FCFA-476B-A9A5-2F65677FFCA0}" srcOrd="0" destOrd="0" presId="urn:microsoft.com/office/officeart/2005/8/layout/cycle4"/>
    <dgm:cxn modelId="{06F249C7-BF55-4F54-894D-C3C43501720C}" type="presOf" srcId="{01C9B346-D02B-4495-857E-1551A4E252BE}" destId="{458F20EA-E339-4E29-B610-AD77A04FE0B8}" srcOrd="1" destOrd="3" presId="urn:microsoft.com/office/officeart/2005/8/layout/cycle4"/>
    <dgm:cxn modelId="{D71F43C4-F7FE-483E-AA69-F7C5A7D93FEA}" type="presOf" srcId="{B8F7B7D2-24D4-4003-9EB9-AF4BDF5DDBDB}" destId="{6579A04E-FCFA-476B-A9A5-2F65677FFCA0}" srcOrd="0" destOrd="2" presId="urn:microsoft.com/office/officeart/2005/8/layout/cycle4"/>
    <dgm:cxn modelId="{A57D5909-C1AB-4D7E-B07D-2EBBD3889042}" srcId="{0972CF41-C627-4AC8-BDB9-B48EE6D7BC97}" destId="{80F4AC5B-9618-4DAF-93F5-8285D85D35A8}" srcOrd="3" destOrd="0" parTransId="{0C6097F4-2282-4AA0-B581-BC77303411B7}" sibTransId="{B6DDB0C1-D04B-406E-9AF7-D72F7AFF4032}"/>
    <dgm:cxn modelId="{D8E2E575-7E56-4E7E-A3CC-A15E0CFB0E75}" type="presOf" srcId="{64CD4BBA-4548-46E5-B32F-7E49488B4E57}" destId="{D86EFE22-75B1-43FD-91FE-E78D1685C8F2}" srcOrd="0" destOrd="3" presId="urn:microsoft.com/office/officeart/2005/8/layout/cycle4"/>
    <dgm:cxn modelId="{C4EC7029-E01A-4DC6-A724-55E7D1BA5E79}" srcId="{3CB7D2B2-0473-4F94-B473-84BF6CC05923}" destId="{01C9B346-D02B-4495-857E-1551A4E252BE}" srcOrd="3" destOrd="0" parTransId="{2927D2BB-0B1C-4ED2-89C9-D33B08C7A4AB}" sibTransId="{32A02E11-B7E2-49A1-BF40-4D6339CA7E85}"/>
    <dgm:cxn modelId="{C0ADDBB2-BC07-4335-A1F1-0937805D1BE0}" type="presOf" srcId="{01C9B346-D02B-4495-857E-1551A4E252BE}" destId="{4329C3E7-B1C6-4E66-813F-92F5A1015320}" srcOrd="0" destOrd="3" presId="urn:microsoft.com/office/officeart/2005/8/layout/cycle4"/>
    <dgm:cxn modelId="{B2A08829-C255-40AE-AD7A-AE316795F290}" type="presOf" srcId="{0972CF41-C627-4AC8-BDB9-B48EE6D7BC97}" destId="{84BCD09F-F5DA-4088-A374-93D101E711A8}" srcOrd="0" destOrd="0" presId="urn:microsoft.com/office/officeart/2005/8/layout/cycle4"/>
    <dgm:cxn modelId="{0D596246-6FD9-4055-8C25-C6B7D23A7114}" srcId="{80F4AC5B-9618-4DAF-93F5-8285D85D35A8}" destId="{6EDB583A-2D29-4A0A-B5C7-E606BA93CDF8}" srcOrd="2" destOrd="0" parTransId="{AFBBF739-1029-4357-80FE-04A0D3875215}" sibTransId="{B3BEAEC0-44D2-4D5E-8303-56C900DBD1A5}"/>
    <dgm:cxn modelId="{8BCB7642-4807-4919-8FA8-9862037462DA}" srcId="{0972CF41-C627-4AC8-BDB9-B48EE6D7BC97}" destId="{3CB7D2B2-0473-4F94-B473-84BF6CC05923}" srcOrd="2" destOrd="0" parTransId="{A3E1C8A4-8877-4623-B636-42C12965CD5A}" sibTransId="{F156C7A7-EFF4-43D4-AEE6-89B0CE496225}"/>
    <dgm:cxn modelId="{8C49D938-F1E1-4C4E-8FD5-18CDA84763D6}" type="presOf" srcId="{C8BBF329-D743-455C-8CB2-E8AC66F2AE4A}" destId="{11F26DC5-3275-45E8-8072-AF36DBEE485D}" srcOrd="1" destOrd="1" presId="urn:microsoft.com/office/officeart/2005/8/layout/cycle4"/>
    <dgm:cxn modelId="{9BEC5AD7-037B-4E1C-A387-E2F715DB09ED}" srcId="{80F4AC5B-9618-4DAF-93F5-8285D85D35A8}" destId="{05B90CA7-9818-48F9-983D-AE484DC57D70}" srcOrd="0" destOrd="0" parTransId="{CA82937E-DA16-41E5-9049-C32C085A446A}" sibTransId="{38EE2DC7-0EC4-4339-B6E4-D17B15B4D1FE}"/>
    <dgm:cxn modelId="{6BEB2ADF-84D6-4FA9-B883-64A35C8B6C27}" type="presOf" srcId="{F28F235E-2697-42D5-83E0-F346A6EB43BB}" destId="{D86EFE22-75B1-43FD-91FE-E78D1685C8F2}" srcOrd="0" destOrd="1" presId="urn:microsoft.com/office/officeart/2005/8/layout/cycle4"/>
    <dgm:cxn modelId="{FBF91F29-2A66-4EE0-B1DB-1141540F0636}" srcId="{18A451B1-3D4A-4C8F-9647-612C672E893D}" destId="{C8BBF329-D743-455C-8CB2-E8AC66F2AE4A}" srcOrd="1" destOrd="0" parTransId="{A209EFBF-2379-498F-9E84-C5A202FB9C94}" sibTransId="{7C21D102-5EFC-4E8A-BD1C-E07471153CA2}"/>
    <dgm:cxn modelId="{5EE0058F-4B1C-48A0-8353-63CC60F29076}" srcId="{3CB7D2B2-0473-4F94-B473-84BF6CC05923}" destId="{19CCAECE-D3AA-4524-B0FE-888D2D476360}" srcOrd="1" destOrd="0" parTransId="{D44E0212-D025-465E-A32E-763B8F6C528F}" sibTransId="{88F8817B-6937-412D-B910-86CEE68F4793}"/>
    <dgm:cxn modelId="{01ED92CE-A33F-4E0E-9CB3-2A2C08F4B835}" type="presOf" srcId="{36D1BB4D-0D09-44FD-A19F-9A14CD09BD3F}" destId="{5963AA0C-7AD3-43B3-A640-A05DB809C10C}" srcOrd="1" destOrd="1" presId="urn:microsoft.com/office/officeart/2005/8/layout/cycle4"/>
    <dgm:cxn modelId="{CB4D1D3A-4A3E-4600-A51D-0B2826E13DAF}" type="presOf" srcId="{90F0D5CC-C535-4CED-8BB3-0FB3E17B813C}" destId="{4329C3E7-B1C6-4E66-813F-92F5A1015320}" srcOrd="0" destOrd="2" presId="urn:microsoft.com/office/officeart/2005/8/layout/cycle4"/>
    <dgm:cxn modelId="{E364C0A3-CAE7-42D4-8E24-9B42954DC4C5}" type="presOf" srcId="{6EDB583A-2D29-4A0A-B5C7-E606BA93CDF8}" destId="{1D9135B2-D889-48F0-BA7D-BC8C1C135B77}" srcOrd="0" destOrd="2" presId="urn:microsoft.com/office/officeart/2005/8/layout/cycle4"/>
    <dgm:cxn modelId="{EFAC7EA2-420C-4424-9FEB-9320C05C9718}" type="presOf" srcId="{03CBA77C-A3A8-4119-BDA9-51B49B7DA904}" destId="{D86EFE22-75B1-43FD-91FE-E78D1685C8F2}" srcOrd="0" destOrd="2" presId="urn:microsoft.com/office/officeart/2005/8/layout/cycle4"/>
    <dgm:cxn modelId="{1EFA57C7-4BFB-4569-A143-00057F094D30}" srcId="{A5707A03-0939-4789-AE10-64F6D9BC20D7}" destId="{64CD4BBA-4548-46E5-B32F-7E49488B4E57}" srcOrd="3" destOrd="0" parTransId="{504AAF7A-F629-4C55-8224-8655F0F9E710}" sibTransId="{89307B19-878B-47FC-827D-FBE3D2D50B76}"/>
    <dgm:cxn modelId="{BFC04F00-5C5E-4E97-A5E1-23A6BD6A2103}" srcId="{A5707A03-0939-4789-AE10-64F6D9BC20D7}" destId="{F28F235E-2697-42D5-83E0-F346A6EB43BB}" srcOrd="1" destOrd="0" parTransId="{221D3969-B41A-4A72-91CD-5D8B8C042576}" sibTransId="{6B3F3E5F-12D3-49C9-A465-2A35B025F571}"/>
    <dgm:cxn modelId="{C75C2AC6-6C1F-46DA-B34C-AFA1EBA0F633}" type="presOf" srcId="{F28F235E-2697-42D5-83E0-F346A6EB43BB}" destId="{829F8CD0-BA44-467B-841B-8178A83A9EF4}" srcOrd="1" destOrd="1" presId="urn:microsoft.com/office/officeart/2005/8/layout/cycle4"/>
    <dgm:cxn modelId="{DF4CE23A-FBFA-4734-AFF9-EC1036088961}" type="presOf" srcId="{19CCAECE-D3AA-4524-B0FE-888D2D476360}" destId="{458F20EA-E339-4E29-B610-AD77A04FE0B8}" srcOrd="1" destOrd="1" presId="urn:microsoft.com/office/officeart/2005/8/layout/cycle4"/>
    <dgm:cxn modelId="{600FD893-6DC2-4048-9825-2C7ADEEA061A}" type="presOf" srcId="{3BDEBC84-7BD3-4C06-8CDD-336219E42FBA}" destId="{11F26DC5-3275-45E8-8072-AF36DBEE485D}" srcOrd="1" destOrd="3" presId="urn:microsoft.com/office/officeart/2005/8/layout/cycle4"/>
    <dgm:cxn modelId="{77300DAA-C072-48F2-8721-9C27D00792E6}" type="presOf" srcId="{A5707A03-0939-4789-AE10-64F6D9BC20D7}" destId="{7E41DBCA-5D8D-450E-9AAF-317471F70BF9}" srcOrd="0" destOrd="0" presId="urn:microsoft.com/office/officeart/2005/8/layout/cycle4"/>
    <dgm:cxn modelId="{93735A22-DFD7-477B-9E32-00C3A546C4AE}" srcId="{18A451B1-3D4A-4C8F-9647-612C672E893D}" destId="{B8F7B7D2-24D4-4003-9EB9-AF4BDF5DDBDB}" srcOrd="2" destOrd="0" parTransId="{C969BFBF-0FB1-4869-B881-42F4078D92A9}" sibTransId="{CA6ED958-B8DE-4CB1-A3DA-B347AB35C978}"/>
    <dgm:cxn modelId="{277BAC9F-D153-4427-9DC3-27A94B9D3834}" type="presParOf" srcId="{84BCD09F-F5DA-4088-A374-93D101E711A8}" destId="{90064359-2046-4B16-B83C-DB18182C7B69}" srcOrd="0" destOrd="0" presId="urn:microsoft.com/office/officeart/2005/8/layout/cycle4"/>
    <dgm:cxn modelId="{512A8A2C-EEFB-4B77-B0CD-FFEBB9F3EFEA}" type="presParOf" srcId="{90064359-2046-4B16-B83C-DB18182C7B69}" destId="{A21E26C9-55C3-4985-9664-C14104DD538C}" srcOrd="0" destOrd="0" presId="urn:microsoft.com/office/officeart/2005/8/layout/cycle4"/>
    <dgm:cxn modelId="{9891DB5D-B92D-4DCC-9CA5-661828CBECDC}" type="presParOf" srcId="{A21E26C9-55C3-4985-9664-C14104DD538C}" destId="{D86EFE22-75B1-43FD-91FE-E78D1685C8F2}" srcOrd="0" destOrd="0" presId="urn:microsoft.com/office/officeart/2005/8/layout/cycle4"/>
    <dgm:cxn modelId="{78DCBE9E-600F-435A-9815-685E27765B4D}" type="presParOf" srcId="{A21E26C9-55C3-4985-9664-C14104DD538C}" destId="{829F8CD0-BA44-467B-841B-8178A83A9EF4}" srcOrd="1" destOrd="0" presId="urn:microsoft.com/office/officeart/2005/8/layout/cycle4"/>
    <dgm:cxn modelId="{26AD3805-B9F9-4F9C-A208-DACDDA06AA05}" type="presParOf" srcId="{90064359-2046-4B16-B83C-DB18182C7B69}" destId="{54ECCE81-7B44-49FC-961A-1C88E8D2B9BA}" srcOrd="1" destOrd="0" presId="urn:microsoft.com/office/officeart/2005/8/layout/cycle4"/>
    <dgm:cxn modelId="{8535D383-7D02-4ECC-AC39-A23DCF180CDB}" type="presParOf" srcId="{54ECCE81-7B44-49FC-961A-1C88E8D2B9BA}" destId="{6579A04E-FCFA-476B-A9A5-2F65677FFCA0}" srcOrd="0" destOrd="0" presId="urn:microsoft.com/office/officeart/2005/8/layout/cycle4"/>
    <dgm:cxn modelId="{1E31A7D5-1536-4485-93AD-FB7789D029E2}" type="presParOf" srcId="{54ECCE81-7B44-49FC-961A-1C88E8D2B9BA}" destId="{11F26DC5-3275-45E8-8072-AF36DBEE485D}" srcOrd="1" destOrd="0" presId="urn:microsoft.com/office/officeart/2005/8/layout/cycle4"/>
    <dgm:cxn modelId="{4A1719C0-E842-4E80-95E1-3934B12C77C5}" type="presParOf" srcId="{90064359-2046-4B16-B83C-DB18182C7B69}" destId="{E48E00D8-4871-494F-84C8-21F17A12E378}" srcOrd="2" destOrd="0" presId="urn:microsoft.com/office/officeart/2005/8/layout/cycle4"/>
    <dgm:cxn modelId="{AD6F69B6-D3EB-472E-AF7F-7F7A39F7D1E4}" type="presParOf" srcId="{E48E00D8-4871-494F-84C8-21F17A12E378}" destId="{4329C3E7-B1C6-4E66-813F-92F5A1015320}" srcOrd="0" destOrd="0" presId="urn:microsoft.com/office/officeart/2005/8/layout/cycle4"/>
    <dgm:cxn modelId="{C78E3DAB-51D5-47EE-8CDB-9A19AA1DC156}" type="presParOf" srcId="{E48E00D8-4871-494F-84C8-21F17A12E378}" destId="{458F20EA-E339-4E29-B610-AD77A04FE0B8}" srcOrd="1" destOrd="0" presId="urn:microsoft.com/office/officeart/2005/8/layout/cycle4"/>
    <dgm:cxn modelId="{7B26146F-744D-493E-9AA1-E2CC9B0E76DB}" type="presParOf" srcId="{90064359-2046-4B16-B83C-DB18182C7B69}" destId="{60DABB97-1BF9-482D-8791-9C44DBF87C7B}" srcOrd="3" destOrd="0" presId="urn:microsoft.com/office/officeart/2005/8/layout/cycle4"/>
    <dgm:cxn modelId="{77EBEC26-AAD3-4F37-929D-480F762D0C2F}" type="presParOf" srcId="{60DABB97-1BF9-482D-8791-9C44DBF87C7B}" destId="{1D9135B2-D889-48F0-BA7D-BC8C1C135B77}" srcOrd="0" destOrd="0" presId="urn:microsoft.com/office/officeart/2005/8/layout/cycle4"/>
    <dgm:cxn modelId="{454DDCF9-37EC-4BB3-9BD3-DF3F8B3722E7}" type="presParOf" srcId="{60DABB97-1BF9-482D-8791-9C44DBF87C7B}" destId="{5963AA0C-7AD3-43B3-A640-A05DB809C10C}" srcOrd="1" destOrd="0" presId="urn:microsoft.com/office/officeart/2005/8/layout/cycle4"/>
    <dgm:cxn modelId="{A7C7DE40-5CDB-4F8C-9201-F9BB576B0082}" type="presParOf" srcId="{90064359-2046-4B16-B83C-DB18182C7B69}" destId="{CC0C748F-DD20-4CAB-8E4C-7F083EBE8261}" srcOrd="4" destOrd="0" presId="urn:microsoft.com/office/officeart/2005/8/layout/cycle4"/>
    <dgm:cxn modelId="{009E13EF-87F3-4626-8BA8-C2A0183A53D9}" type="presParOf" srcId="{84BCD09F-F5DA-4088-A374-93D101E711A8}" destId="{F7D95AF7-0D83-453C-A78C-6E108FECF06C}" srcOrd="1" destOrd="0" presId="urn:microsoft.com/office/officeart/2005/8/layout/cycle4"/>
    <dgm:cxn modelId="{1D7ED234-80B9-4320-A745-0ADC49A73186}" type="presParOf" srcId="{F7D95AF7-0D83-453C-A78C-6E108FECF06C}" destId="{7E41DBCA-5D8D-450E-9AAF-317471F70BF9}" srcOrd="0" destOrd="0" presId="urn:microsoft.com/office/officeart/2005/8/layout/cycle4"/>
    <dgm:cxn modelId="{CDD09209-D408-4BC0-B3C2-9F0F26C9E8C8}" type="presParOf" srcId="{F7D95AF7-0D83-453C-A78C-6E108FECF06C}" destId="{DC69117D-46D9-404C-B3C3-A1E8EEE67722}" srcOrd="1" destOrd="0" presId="urn:microsoft.com/office/officeart/2005/8/layout/cycle4"/>
    <dgm:cxn modelId="{39F7E1EE-6A70-4261-989D-01216A88C810}" type="presParOf" srcId="{F7D95AF7-0D83-453C-A78C-6E108FECF06C}" destId="{1E8375A7-4EA5-4709-8703-3B73775C739D}" srcOrd="2" destOrd="0" presId="urn:microsoft.com/office/officeart/2005/8/layout/cycle4"/>
    <dgm:cxn modelId="{AE84FB26-4AD5-4CE0-A2A0-8C4B4840B9B4}" type="presParOf" srcId="{F7D95AF7-0D83-453C-A78C-6E108FECF06C}" destId="{E4CEAEBF-0581-4B65-B60E-BB60F09C1E1D}" srcOrd="3" destOrd="0" presId="urn:microsoft.com/office/officeart/2005/8/layout/cycle4"/>
    <dgm:cxn modelId="{8CE26274-60AB-4C4F-8BAD-9EDEF1B1B81F}" type="presParOf" srcId="{F7D95AF7-0D83-453C-A78C-6E108FECF06C}" destId="{4C1625B9-FB9A-4386-90C6-318924F81377}" srcOrd="4" destOrd="0" presId="urn:microsoft.com/office/officeart/2005/8/layout/cycle4"/>
    <dgm:cxn modelId="{AD9C677F-5483-4CD7-A652-3429733A0C37}" type="presParOf" srcId="{84BCD09F-F5DA-4088-A374-93D101E711A8}" destId="{FB905412-D932-454B-9C21-D4C037647673}" srcOrd="2" destOrd="0" presId="urn:microsoft.com/office/officeart/2005/8/layout/cycle4"/>
    <dgm:cxn modelId="{2C1C0EBA-19CB-431B-9245-FC48D9EC8FFE}" type="presParOf" srcId="{84BCD09F-F5DA-4088-A374-93D101E711A8}" destId="{A567FA12-8394-43BC-B701-3E76BF11231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2E6712-468C-4C0C-8E3A-403BD4429115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6D859-562D-40E4-A8D2-2782E7B1C9BD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Cartográfica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63C1D4-1629-44B9-B82B-415BAE9609DA}" type="parTrans" cxnId="{C9552029-7C15-4D13-8913-2DB177874693}">
      <dgm:prSet/>
      <dgm:spPr/>
      <dgm:t>
        <a:bodyPr/>
        <a:lstStyle/>
        <a:p>
          <a:endParaRPr lang="en-US"/>
        </a:p>
      </dgm:t>
    </dgm:pt>
    <dgm:pt modelId="{66AEA01E-1E28-4EC8-821A-8A8792738654}" type="sibTrans" cxnId="{C9552029-7C15-4D13-8913-2DB177874693}">
      <dgm:prSet/>
      <dgm:spPr/>
      <dgm:t>
        <a:bodyPr/>
        <a:lstStyle/>
        <a:p>
          <a:endParaRPr lang="en-US"/>
        </a:p>
      </dgm:t>
    </dgm:pt>
    <dgm:pt modelId="{450C8E60-0440-44DF-8418-82E1DE067ABC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Elaboración de Ficha predial rural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B5EDD-A457-4952-B36B-822EAA8530F2}" type="parTrans" cxnId="{57E13D36-B551-4EFD-8F61-86A0F799A3AE}">
      <dgm:prSet/>
      <dgm:spPr/>
      <dgm:t>
        <a:bodyPr/>
        <a:lstStyle/>
        <a:p>
          <a:endParaRPr lang="en-US"/>
        </a:p>
      </dgm:t>
    </dgm:pt>
    <dgm:pt modelId="{C9084215-941E-49B5-8252-B92B612C0146}" type="sibTrans" cxnId="{57E13D36-B551-4EFD-8F61-86A0F799A3AE}">
      <dgm:prSet/>
      <dgm:spPr/>
      <dgm:t>
        <a:bodyPr/>
        <a:lstStyle/>
        <a:p>
          <a:endParaRPr lang="en-US"/>
        </a:p>
      </dgm:t>
    </dgm:pt>
    <dgm:pt modelId="{23C7005A-26C8-4043-A9C9-CA1E728FFE9A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EMR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6E03D-2086-4336-89E2-7B84E1904495}" type="parTrans" cxnId="{F9E309A3-C7DC-43A7-94D5-D5E80CF021F2}">
      <dgm:prSet/>
      <dgm:spPr/>
      <dgm:t>
        <a:bodyPr/>
        <a:lstStyle/>
        <a:p>
          <a:endParaRPr lang="en-US"/>
        </a:p>
      </dgm:t>
    </dgm:pt>
    <dgm:pt modelId="{57336CAB-3FF8-4B28-81C8-54F21F445313}" type="sibTrans" cxnId="{F9E309A3-C7DC-43A7-94D5-D5E80CF021F2}">
      <dgm:prSet/>
      <dgm:spPr/>
      <dgm:t>
        <a:bodyPr/>
        <a:lstStyle/>
        <a:p>
          <a:endParaRPr lang="en-US"/>
        </a:p>
      </dgm:t>
    </dgm:pt>
    <dgm:pt modelId="{730738FE-47CD-4E56-B85C-DBA652540210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Elaboración de Ficha de Mercado por Producción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89F8C1-DAC3-4B7B-B3E7-E4BA486731E7}" type="parTrans" cxnId="{6A655337-04B6-4970-98EA-F07EACC0F4DB}">
      <dgm:prSet/>
      <dgm:spPr/>
      <dgm:t>
        <a:bodyPr/>
        <a:lstStyle/>
        <a:p>
          <a:endParaRPr lang="en-US"/>
        </a:p>
      </dgm:t>
    </dgm:pt>
    <dgm:pt modelId="{65063B95-323D-4246-919B-84A34CCF835A}" type="sibTrans" cxnId="{6A655337-04B6-4970-98EA-F07EACC0F4DB}">
      <dgm:prSet/>
      <dgm:spPr/>
      <dgm:t>
        <a:bodyPr/>
        <a:lstStyle/>
        <a:p>
          <a:endParaRPr lang="en-US"/>
        </a:p>
      </dgm:t>
    </dgm:pt>
    <dgm:pt modelId="{EDD447C1-83DB-4FC0-892E-ABCA2ADFCB30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Bibliográfica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A9D28-3B82-4E28-8882-227FA2AA148E}" type="parTrans" cxnId="{4424426C-9426-4CA4-A787-03AE08C70D99}">
      <dgm:prSet/>
      <dgm:spPr/>
      <dgm:t>
        <a:bodyPr/>
        <a:lstStyle/>
        <a:p>
          <a:endParaRPr lang="en-US"/>
        </a:p>
      </dgm:t>
    </dgm:pt>
    <dgm:pt modelId="{913D43F5-343E-4181-85C7-B8515A7B51BC}" type="sibTrans" cxnId="{4424426C-9426-4CA4-A787-03AE08C70D99}">
      <dgm:prSet/>
      <dgm:spPr/>
      <dgm:t>
        <a:bodyPr/>
        <a:lstStyle/>
        <a:p>
          <a:endParaRPr lang="en-US"/>
        </a:p>
      </dgm:t>
    </dgm:pt>
    <dgm:pt modelId="{0BACC58C-FBF1-4056-B076-C06BC3033FD1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Valoración Agraria Vicente </a:t>
          </a:r>
          <a:r>
            <a:rPr lang="es-EC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Caballer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0F9F8A-18F2-4804-8CE2-CBFFFDB983C0}" type="parTrans" cxnId="{709B29F4-318A-427E-B83C-B2BFAE73CBF1}">
      <dgm:prSet/>
      <dgm:spPr/>
      <dgm:t>
        <a:bodyPr/>
        <a:lstStyle/>
        <a:p>
          <a:endParaRPr lang="en-US"/>
        </a:p>
      </dgm:t>
    </dgm:pt>
    <dgm:pt modelId="{350BE6A6-C6B5-4D10-92E0-EA9A28C98FB4}" type="sibTrans" cxnId="{709B29F4-318A-427E-B83C-B2BFAE73CBF1}">
      <dgm:prSet/>
      <dgm:spPr/>
      <dgm:t>
        <a:bodyPr/>
        <a:lstStyle/>
        <a:p>
          <a:endParaRPr lang="en-US"/>
        </a:p>
      </dgm:t>
    </dgm:pt>
    <dgm:pt modelId="{299AF37B-AC54-407A-902B-2A5F455CC943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Metodología </a:t>
          </a:r>
          <a:r>
            <a:rPr lang="es-EC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SIGTieras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D1209-A945-4FE4-A2DB-925EE4F54C19}" type="parTrans" cxnId="{665AF3FC-1650-4D3F-8295-AADF87FFA212}">
      <dgm:prSet/>
      <dgm:spPr/>
      <dgm:t>
        <a:bodyPr/>
        <a:lstStyle/>
        <a:p>
          <a:endParaRPr lang="en-US"/>
        </a:p>
      </dgm:t>
    </dgm:pt>
    <dgm:pt modelId="{1BBEC959-C53A-45A3-8066-13A4BBA219FB}" type="sibTrans" cxnId="{665AF3FC-1650-4D3F-8295-AADF87FFA212}">
      <dgm:prSet/>
      <dgm:spPr/>
      <dgm:t>
        <a:bodyPr/>
        <a:lstStyle/>
        <a:p>
          <a:endParaRPr lang="en-US"/>
        </a:p>
      </dgm:t>
    </dgm:pt>
    <dgm:pt modelId="{D77876F3-F12E-4AFD-87F7-6D8B6A9C247C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INDER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9985FD-D6C7-4D9C-9FA3-1A6A38BF7102}" type="parTrans" cxnId="{208AD2A9-EDE1-4447-9381-D3E2C1871802}">
      <dgm:prSet/>
      <dgm:spPr/>
      <dgm:t>
        <a:bodyPr/>
        <a:lstStyle/>
        <a:p>
          <a:endParaRPr lang="en-US"/>
        </a:p>
      </dgm:t>
    </dgm:pt>
    <dgm:pt modelId="{C0448A42-1EA4-4D25-9602-CF81FE7AB49C}" type="sibTrans" cxnId="{208AD2A9-EDE1-4447-9381-D3E2C1871802}">
      <dgm:prSet/>
      <dgm:spPr/>
      <dgm:t>
        <a:bodyPr/>
        <a:lstStyle/>
        <a:p>
          <a:endParaRPr lang="en-US"/>
        </a:p>
      </dgm:t>
    </dgm:pt>
    <dgm:pt modelId="{40B9906E-585D-4816-9BD9-DCF7CCCC5833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DMQ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7CCB4-024F-4525-9514-4E8BB88A2AC5}" type="parTrans" cxnId="{720974E5-C155-4A1F-A8F2-790740B6BC96}">
      <dgm:prSet/>
      <dgm:spPr/>
      <dgm:t>
        <a:bodyPr/>
        <a:lstStyle/>
        <a:p>
          <a:endParaRPr lang="en-US"/>
        </a:p>
      </dgm:t>
    </dgm:pt>
    <dgm:pt modelId="{CD78F30F-A55E-49A4-8A87-3D2BC84FFB2E}" type="sibTrans" cxnId="{720974E5-C155-4A1F-A8F2-790740B6BC96}">
      <dgm:prSet/>
      <dgm:spPr/>
      <dgm:t>
        <a:bodyPr/>
        <a:lstStyle/>
        <a:p>
          <a:endParaRPr lang="en-US"/>
        </a:p>
      </dgm:t>
    </dgm:pt>
    <dgm:pt modelId="{EE671552-D48C-4C2A-8D0B-9B3F83207343}" type="pres">
      <dgm:prSet presAssocID="{8A2E6712-468C-4C0C-8E3A-403BD44291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E69D2-4351-4D1D-AD6C-BE8864E80FC8}" type="pres">
      <dgm:prSet presAssocID="{8B66D859-562D-40E4-A8D2-2782E7B1C9BD}" presName="linNode" presStyleCnt="0"/>
      <dgm:spPr/>
    </dgm:pt>
    <dgm:pt modelId="{BA14AD28-F4D9-4E65-B95C-F0394CF60BA0}" type="pres">
      <dgm:prSet presAssocID="{8B66D859-562D-40E4-A8D2-2782E7B1C9BD}" presName="parTx" presStyleLbl="revTx" presStyleIdx="0" presStyleCnt="3" custScaleX="165393" custLinFactY="-4309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622AC-FEB2-4E63-B0A6-8196443096E1}" type="pres">
      <dgm:prSet presAssocID="{8B66D859-562D-40E4-A8D2-2782E7B1C9BD}" presName="bracket" presStyleLbl="parChTrans1D1" presStyleIdx="0" presStyleCnt="3" custLinFactNeighborY="-34689"/>
      <dgm:spPr/>
    </dgm:pt>
    <dgm:pt modelId="{578C6926-7DBB-4FB2-9BA4-D487649504FC}" type="pres">
      <dgm:prSet presAssocID="{8B66D859-562D-40E4-A8D2-2782E7B1C9BD}" presName="spH" presStyleCnt="0"/>
      <dgm:spPr/>
    </dgm:pt>
    <dgm:pt modelId="{4B978F0B-BF82-4920-9C1B-5D692B866D89}" type="pres">
      <dgm:prSet presAssocID="{8B66D859-562D-40E4-A8D2-2782E7B1C9BD}" presName="desTx" presStyleLbl="node1" presStyleIdx="0" presStyleCnt="3" custScaleY="171860" custLinFactNeighborY="-3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75DC6-04DA-420A-A693-F5EBDB0B280C}" type="pres">
      <dgm:prSet presAssocID="{66AEA01E-1E28-4EC8-821A-8A8792738654}" presName="spV" presStyleCnt="0"/>
      <dgm:spPr/>
    </dgm:pt>
    <dgm:pt modelId="{174CFD26-FB7C-4F91-A5E1-7FBF80157596}" type="pres">
      <dgm:prSet presAssocID="{23C7005A-26C8-4043-A9C9-CA1E728FFE9A}" presName="linNode" presStyleCnt="0"/>
      <dgm:spPr/>
    </dgm:pt>
    <dgm:pt modelId="{E303C9F8-D093-493B-BDE3-F2E3137690FA}" type="pres">
      <dgm:prSet presAssocID="{23C7005A-26C8-4043-A9C9-CA1E728FFE9A}" presName="parTx" presStyleLbl="revTx" presStyleIdx="1" presStyleCnt="3" custScaleX="175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AB5DD-EFF5-414A-AB74-94DABC16F1A7}" type="pres">
      <dgm:prSet presAssocID="{23C7005A-26C8-4043-A9C9-CA1E728FFE9A}" presName="bracket" presStyleLbl="parChTrans1D1" presStyleIdx="1" presStyleCnt="3"/>
      <dgm:spPr/>
    </dgm:pt>
    <dgm:pt modelId="{98583916-7132-403B-B107-1EDD2E32C1C6}" type="pres">
      <dgm:prSet presAssocID="{23C7005A-26C8-4043-A9C9-CA1E728FFE9A}" presName="spH" presStyleCnt="0"/>
      <dgm:spPr/>
    </dgm:pt>
    <dgm:pt modelId="{DFE6632A-4D1D-4C77-ABE4-3950CED5A11E}" type="pres">
      <dgm:prSet presAssocID="{23C7005A-26C8-4043-A9C9-CA1E728FFE9A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3C650-6B53-4404-9215-EDF53085443C}" type="pres">
      <dgm:prSet presAssocID="{57336CAB-3FF8-4B28-81C8-54F21F445313}" presName="spV" presStyleCnt="0"/>
      <dgm:spPr/>
    </dgm:pt>
    <dgm:pt modelId="{C45B4D2B-4459-4097-A46A-8FE410110990}" type="pres">
      <dgm:prSet presAssocID="{EDD447C1-83DB-4FC0-892E-ABCA2ADFCB30}" presName="linNode" presStyleCnt="0"/>
      <dgm:spPr/>
    </dgm:pt>
    <dgm:pt modelId="{14E37E32-3BE4-40BE-8C1D-0A9729450FA1}" type="pres">
      <dgm:prSet presAssocID="{EDD447C1-83DB-4FC0-892E-ABCA2ADFCB30}" presName="parTx" presStyleLbl="revTx" presStyleIdx="2" presStyleCnt="3" custScaleX="165335" custLinFactY="2794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A9132-9904-48AB-AD22-A8E7A043DD37}" type="pres">
      <dgm:prSet presAssocID="{EDD447C1-83DB-4FC0-892E-ABCA2ADFCB30}" presName="bracket" presStyleLbl="parChTrans1D1" presStyleIdx="2" presStyleCnt="3" custLinFactNeighborY="25507"/>
      <dgm:spPr/>
    </dgm:pt>
    <dgm:pt modelId="{5FAE5974-BD65-42EE-AE50-B18370B2D56C}" type="pres">
      <dgm:prSet presAssocID="{EDD447C1-83DB-4FC0-892E-ABCA2ADFCB30}" presName="spH" presStyleCnt="0"/>
      <dgm:spPr/>
    </dgm:pt>
    <dgm:pt modelId="{74FB092D-956D-4195-BE36-BAF40B4A9845}" type="pres">
      <dgm:prSet presAssocID="{EDD447C1-83DB-4FC0-892E-ABCA2ADFCB30}" presName="desTx" presStyleLbl="node1" presStyleIdx="2" presStyleCnt="3" custLinFactNeighborY="25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AD2A9-EDE1-4447-9381-D3E2C1871802}" srcId="{EDD447C1-83DB-4FC0-892E-ABCA2ADFCB30}" destId="{D77876F3-F12E-4AFD-87F7-6D8B6A9C247C}" srcOrd="2" destOrd="0" parTransId="{439985FD-D6C7-4D9C-9FA3-1A6A38BF7102}" sibTransId="{C0448A42-1EA4-4D25-9602-CF81FE7AB49C}"/>
    <dgm:cxn modelId="{6B536B34-7302-4C53-88EE-30E625E341F9}" type="presOf" srcId="{299AF37B-AC54-407A-902B-2A5F455CC943}" destId="{74FB092D-956D-4195-BE36-BAF40B4A9845}" srcOrd="0" destOrd="1" presId="urn:diagrams.loki3.com/BracketList+Icon"/>
    <dgm:cxn modelId="{6A655337-04B6-4970-98EA-F07EACC0F4DB}" srcId="{23C7005A-26C8-4043-A9C9-CA1E728FFE9A}" destId="{730738FE-47CD-4E56-B85C-DBA652540210}" srcOrd="0" destOrd="0" parTransId="{0A89F8C1-DAC3-4B7B-B3E7-E4BA486731E7}" sibTransId="{65063B95-323D-4246-919B-84A34CCF835A}"/>
    <dgm:cxn modelId="{4424426C-9426-4CA4-A787-03AE08C70D99}" srcId="{8A2E6712-468C-4C0C-8E3A-403BD4429115}" destId="{EDD447C1-83DB-4FC0-892E-ABCA2ADFCB30}" srcOrd="2" destOrd="0" parTransId="{21AA9D28-3B82-4E28-8882-227FA2AA148E}" sibTransId="{913D43F5-343E-4181-85C7-B8515A7B51BC}"/>
    <dgm:cxn modelId="{57E13D36-B551-4EFD-8F61-86A0F799A3AE}" srcId="{8B66D859-562D-40E4-A8D2-2782E7B1C9BD}" destId="{450C8E60-0440-44DF-8418-82E1DE067ABC}" srcOrd="0" destOrd="0" parTransId="{877B5EDD-A457-4952-B36B-822EAA8530F2}" sibTransId="{C9084215-941E-49B5-8252-B92B612C0146}"/>
    <dgm:cxn modelId="{F9E309A3-C7DC-43A7-94D5-D5E80CF021F2}" srcId="{8A2E6712-468C-4C0C-8E3A-403BD4429115}" destId="{23C7005A-26C8-4043-A9C9-CA1E728FFE9A}" srcOrd="1" destOrd="0" parTransId="{06A6E03D-2086-4336-89E2-7B84E1904495}" sibTransId="{57336CAB-3FF8-4B28-81C8-54F21F445313}"/>
    <dgm:cxn modelId="{FD71A63F-65D9-4EF3-868A-F7AD841FFEEE}" type="presOf" srcId="{730738FE-47CD-4E56-B85C-DBA652540210}" destId="{DFE6632A-4D1D-4C77-ABE4-3950CED5A11E}" srcOrd="0" destOrd="0" presId="urn:diagrams.loki3.com/BracketList+Icon"/>
    <dgm:cxn modelId="{EE45EF8A-56D6-43C6-86E7-0693FB9F4CE2}" type="presOf" srcId="{EDD447C1-83DB-4FC0-892E-ABCA2ADFCB30}" destId="{14E37E32-3BE4-40BE-8C1D-0A9729450FA1}" srcOrd="0" destOrd="0" presId="urn:diagrams.loki3.com/BracketList+Icon"/>
    <dgm:cxn modelId="{709B29F4-318A-427E-B83C-B2BFAE73CBF1}" srcId="{EDD447C1-83DB-4FC0-892E-ABCA2ADFCB30}" destId="{0BACC58C-FBF1-4056-B076-C06BC3033FD1}" srcOrd="0" destOrd="0" parTransId="{550F9F8A-18F2-4804-8CE2-CBFFFDB983C0}" sibTransId="{350BE6A6-C6B5-4D10-92E0-EA9A28C98FB4}"/>
    <dgm:cxn modelId="{4A25001D-2F84-493C-A103-200E6F7F83B1}" type="presOf" srcId="{0BACC58C-FBF1-4056-B076-C06BC3033FD1}" destId="{74FB092D-956D-4195-BE36-BAF40B4A9845}" srcOrd="0" destOrd="0" presId="urn:diagrams.loki3.com/BracketList+Icon"/>
    <dgm:cxn modelId="{8FCE23EC-4AEC-403D-883C-D75B416A47B7}" type="presOf" srcId="{23C7005A-26C8-4043-A9C9-CA1E728FFE9A}" destId="{E303C9F8-D093-493B-BDE3-F2E3137690FA}" srcOrd="0" destOrd="0" presId="urn:diagrams.loki3.com/BracketList+Icon"/>
    <dgm:cxn modelId="{E68224FA-FC6C-4F26-882F-6726DC25AFAF}" type="presOf" srcId="{450C8E60-0440-44DF-8418-82E1DE067ABC}" destId="{4B978F0B-BF82-4920-9C1B-5D692B866D89}" srcOrd="0" destOrd="0" presId="urn:diagrams.loki3.com/BracketList+Icon"/>
    <dgm:cxn modelId="{84DD734D-A742-4A79-A548-73816AC70293}" type="presOf" srcId="{8B66D859-562D-40E4-A8D2-2782E7B1C9BD}" destId="{BA14AD28-F4D9-4E65-B95C-F0394CF60BA0}" srcOrd="0" destOrd="0" presId="urn:diagrams.loki3.com/BracketList+Icon"/>
    <dgm:cxn modelId="{720974E5-C155-4A1F-A8F2-790740B6BC96}" srcId="{EDD447C1-83DB-4FC0-892E-ABCA2ADFCB30}" destId="{40B9906E-585D-4816-9BD9-DCF7CCCC5833}" srcOrd="3" destOrd="0" parTransId="{5E67CCB4-024F-4525-9514-4E8BB88A2AC5}" sibTransId="{CD78F30F-A55E-49A4-8A87-3D2BC84FFB2E}"/>
    <dgm:cxn modelId="{38BDA153-8F64-47C0-B8CB-C31705CEF0B9}" type="presOf" srcId="{40B9906E-585D-4816-9BD9-DCF7CCCC5833}" destId="{74FB092D-956D-4195-BE36-BAF40B4A9845}" srcOrd="0" destOrd="3" presId="urn:diagrams.loki3.com/BracketList+Icon"/>
    <dgm:cxn modelId="{6DE6C1CA-D7B3-41AB-99A0-A4CCF9F460CE}" type="presOf" srcId="{8A2E6712-468C-4C0C-8E3A-403BD4429115}" destId="{EE671552-D48C-4C2A-8D0B-9B3F83207343}" srcOrd="0" destOrd="0" presId="urn:diagrams.loki3.com/BracketList+Icon"/>
    <dgm:cxn modelId="{665AF3FC-1650-4D3F-8295-AADF87FFA212}" srcId="{EDD447C1-83DB-4FC0-892E-ABCA2ADFCB30}" destId="{299AF37B-AC54-407A-902B-2A5F455CC943}" srcOrd="1" destOrd="0" parTransId="{0B1D1209-A945-4FE4-A2DB-925EE4F54C19}" sibTransId="{1BBEC959-C53A-45A3-8066-13A4BBA219FB}"/>
    <dgm:cxn modelId="{ACF5EA2E-5062-45EE-8EB9-60FD813636D6}" type="presOf" srcId="{D77876F3-F12E-4AFD-87F7-6D8B6A9C247C}" destId="{74FB092D-956D-4195-BE36-BAF40B4A9845}" srcOrd="0" destOrd="2" presId="urn:diagrams.loki3.com/BracketList+Icon"/>
    <dgm:cxn modelId="{C9552029-7C15-4D13-8913-2DB177874693}" srcId="{8A2E6712-468C-4C0C-8E3A-403BD4429115}" destId="{8B66D859-562D-40E4-A8D2-2782E7B1C9BD}" srcOrd="0" destOrd="0" parTransId="{B863C1D4-1629-44B9-B82B-415BAE9609DA}" sibTransId="{66AEA01E-1E28-4EC8-821A-8A8792738654}"/>
    <dgm:cxn modelId="{37444696-D419-485C-A5F9-17D44747D5D8}" type="presParOf" srcId="{EE671552-D48C-4C2A-8D0B-9B3F83207343}" destId="{845E69D2-4351-4D1D-AD6C-BE8864E80FC8}" srcOrd="0" destOrd="0" presId="urn:diagrams.loki3.com/BracketList+Icon"/>
    <dgm:cxn modelId="{F334B992-D35D-49E4-AA03-0BE27AF68B2A}" type="presParOf" srcId="{845E69D2-4351-4D1D-AD6C-BE8864E80FC8}" destId="{BA14AD28-F4D9-4E65-B95C-F0394CF60BA0}" srcOrd="0" destOrd="0" presId="urn:diagrams.loki3.com/BracketList+Icon"/>
    <dgm:cxn modelId="{C046466D-B70F-4F3D-A8BB-6748F42FC8B8}" type="presParOf" srcId="{845E69D2-4351-4D1D-AD6C-BE8864E80FC8}" destId="{D79622AC-FEB2-4E63-B0A6-8196443096E1}" srcOrd="1" destOrd="0" presId="urn:diagrams.loki3.com/BracketList+Icon"/>
    <dgm:cxn modelId="{A017EEE5-B148-4F70-8C45-7F1CA32039BD}" type="presParOf" srcId="{845E69D2-4351-4D1D-AD6C-BE8864E80FC8}" destId="{578C6926-7DBB-4FB2-9BA4-D487649504FC}" srcOrd="2" destOrd="0" presId="urn:diagrams.loki3.com/BracketList+Icon"/>
    <dgm:cxn modelId="{63521A14-4318-4FD4-A2F9-0E6935B53D92}" type="presParOf" srcId="{845E69D2-4351-4D1D-AD6C-BE8864E80FC8}" destId="{4B978F0B-BF82-4920-9C1B-5D692B866D89}" srcOrd="3" destOrd="0" presId="urn:diagrams.loki3.com/BracketList+Icon"/>
    <dgm:cxn modelId="{56185751-0196-4CDB-9712-B30686C38727}" type="presParOf" srcId="{EE671552-D48C-4C2A-8D0B-9B3F83207343}" destId="{A0575DC6-04DA-420A-A693-F5EBDB0B280C}" srcOrd="1" destOrd="0" presId="urn:diagrams.loki3.com/BracketList+Icon"/>
    <dgm:cxn modelId="{719120DF-AB1B-4C30-AEB6-1098E83DF488}" type="presParOf" srcId="{EE671552-D48C-4C2A-8D0B-9B3F83207343}" destId="{174CFD26-FB7C-4F91-A5E1-7FBF80157596}" srcOrd="2" destOrd="0" presId="urn:diagrams.loki3.com/BracketList+Icon"/>
    <dgm:cxn modelId="{867DBE44-C3D7-4909-A502-4B96A15AB315}" type="presParOf" srcId="{174CFD26-FB7C-4F91-A5E1-7FBF80157596}" destId="{E303C9F8-D093-493B-BDE3-F2E3137690FA}" srcOrd="0" destOrd="0" presId="urn:diagrams.loki3.com/BracketList+Icon"/>
    <dgm:cxn modelId="{0B762622-4D8A-4793-8995-6D4FA1FA09ED}" type="presParOf" srcId="{174CFD26-FB7C-4F91-A5E1-7FBF80157596}" destId="{526AB5DD-EFF5-414A-AB74-94DABC16F1A7}" srcOrd="1" destOrd="0" presId="urn:diagrams.loki3.com/BracketList+Icon"/>
    <dgm:cxn modelId="{4234660E-1908-4C2C-9FC5-42360412033F}" type="presParOf" srcId="{174CFD26-FB7C-4F91-A5E1-7FBF80157596}" destId="{98583916-7132-403B-B107-1EDD2E32C1C6}" srcOrd="2" destOrd="0" presId="urn:diagrams.loki3.com/BracketList+Icon"/>
    <dgm:cxn modelId="{D257E2E7-2411-424E-8BD2-4A648DE67F04}" type="presParOf" srcId="{174CFD26-FB7C-4F91-A5E1-7FBF80157596}" destId="{DFE6632A-4D1D-4C77-ABE4-3950CED5A11E}" srcOrd="3" destOrd="0" presId="urn:diagrams.loki3.com/BracketList+Icon"/>
    <dgm:cxn modelId="{6F099441-4939-4EA5-946B-20AB5B1DBD3B}" type="presParOf" srcId="{EE671552-D48C-4C2A-8D0B-9B3F83207343}" destId="{5B73C650-6B53-4404-9215-EDF53085443C}" srcOrd="3" destOrd="0" presId="urn:diagrams.loki3.com/BracketList+Icon"/>
    <dgm:cxn modelId="{720D2EA0-0619-4C56-811C-F9427EF34227}" type="presParOf" srcId="{EE671552-D48C-4C2A-8D0B-9B3F83207343}" destId="{C45B4D2B-4459-4097-A46A-8FE410110990}" srcOrd="4" destOrd="0" presId="urn:diagrams.loki3.com/BracketList+Icon"/>
    <dgm:cxn modelId="{D4F4C3A3-F325-42E3-A8CE-830CA57AB79C}" type="presParOf" srcId="{C45B4D2B-4459-4097-A46A-8FE410110990}" destId="{14E37E32-3BE4-40BE-8C1D-0A9729450FA1}" srcOrd="0" destOrd="0" presId="urn:diagrams.loki3.com/BracketList+Icon"/>
    <dgm:cxn modelId="{C12F4141-A2BA-4D18-B7E7-35BDBD181879}" type="presParOf" srcId="{C45B4D2B-4459-4097-A46A-8FE410110990}" destId="{F43A9132-9904-48AB-AD22-A8E7A043DD37}" srcOrd="1" destOrd="0" presId="urn:diagrams.loki3.com/BracketList+Icon"/>
    <dgm:cxn modelId="{63B0A847-2128-4DDC-97E9-B9BDB0DF7819}" type="presParOf" srcId="{C45B4D2B-4459-4097-A46A-8FE410110990}" destId="{5FAE5974-BD65-42EE-AE50-B18370B2D56C}" srcOrd="2" destOrd="0" presId="urn:diagrams.loki3.com/BracketList+Icon"/>
    <dgm:cxn modelId="{E7BE02D8-EF6B-4656-8F92-4F967B7EDF4F}" type="presParOf" srcId="{C45B4D2B-4459-4097-A46A-8FE410110990}" destId="{74FB092D-956D-4195-BE36-BAF40B4A984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4EC6C5-FF82-4B2A-A570-475AC0DCC808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72D4878-759F-4658-9F28-48D47783FF95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MÉTODO AHP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B1466-AA24-4B7F-81FD-8DD66B86FCB9}" type="parTrans" cxnId="{8C10B48F-6AE4-4BDA-9F8B-E0DC1027B74A}">
      <dgm:prSet/>
      <dgm:spPr/>
      <dgm:t>
        <a:bodyPr/>
        <a:lstStyle/>
        <a:p>
          <a:endParaRPr lang="en-US"/>
        </a:p>
      </dgm:t>
    </dgm:pt>
    <dgm:pt modelId="{742A8622-D1E2-44B3-8768-E57D1358C6C3}" type="sibTrans" cxnId="{8C10B48F-6AE4-4BDA-9F8B-E0DC1027B74A}">
      <dgm:prSet/>
      <dgm:spPr/>
      <dgm:t>
        <a:bodyPr/>
        <a:lstStyle/>
        <a:p>
          <a:endParaRPr lang="en-US"/>
        </a:p>
      </dgm:t>
    </dgm:pt>
    <dgm:pt modelId="{A4BB5E98-B9F6-4C55-B3F3-299DFFDF2349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Permite abordar situaciones de escasa o casi nula información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7297C-BD8F-4F23-A365-99F4B65A4A83}" type="parTrans" cxnId="{1D875EC2-9A5B-4C71-A925-41C026585FA3}">
      <dgm:prSet/>
      <dgm:spPr/>
      <dgm:t>
        <a:bodyPr/>
        <a:lstStyle/>
        <a:p>
          <a:endParaRPr lang="en-US"/>
        </a:p>
      </dgm:t>
    </dgm:pt>
    <dgm:pt modelId="{07ED2B87-8D08-4844-8F40-ECFAA5FE90AA}" type="sibTrans" cxnId="{1D875EC2-9A5B-4C71-A925-41C026585FA3}">
      <dgm:prSet/>
      <dgm:spPr/>
      <dgm:t>
        <a:bodyPr/>
        <a:lstStyle/>
        <a:p>
          <a:endParaRPr lang="en-US"/>
        </a:p>
      </dgm:t>
    </dgm:pt>
    <dgm:pt modelId="{4FB54EF9-2FA2-4E57-B3E7-7524B988B39B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Método de selección de alternativas en función de una serie de criterios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124BA-22AB-49C9-BB5C-377B21D1E4F2}" type="parTrans" cxnId="{97DF17B5-BADF-4C56-A015-8C99F309DD4B}">
      <dgm:prSet/>
      <dgm:spPr/>
      <dgm:t>
        <a:bodyPr/>
        <a:lstStyle/>
        <a:p>
          <a:endParaRPr lang="en-US"/>
        </a:p>
      </dgm:t>
    </dgm:pt>
    <dgm:pt modelId="{27D518E3-1659-4DC8-B42D-D020896E2377}" type="sibTrans" cxnId="{97DF17B5-BADF-4C56-A015-8C99F309DD4B}">
      <dgm:prSet/>
      <dgm:spPr/>
      <dgm:t>
        <a:bodyPr/>
        <a:lstStyle/>
        <a:p>
          <a:endParaRPr lang="en-US"/>
        </a:p>
      </dgm:t>
    </dgm:pt>
    <dgm:pt modelId="{B62CD516-1296-421D-8164-F9871897A9F6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Profesor Thomas L. </a:t>
          </a:r>
          <a:r>
            <a:rPr lang="es-E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Saaty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 (1980)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66D00-DCB7-4480-9F9F-A42622F20C20}" type="parTrans" cxnId="{5A6D6C89-261A-4BF8-ADE9-8ED27215FEBA}">
      <dgm:prSet/>
      <dgm:spPr/>
      <dgm:t>
        <a:bodyPr/>
        <a:lstStyle/>
        <a:p>
          <a:endParaRPr lang="en-US"/>
        </a:p>
      </dgm:t>
    </dgm:pt>
    <dgm:pt modelId="{246B7872-B3C7-41CB-9B0B-9550E696BBB5}" type="sibTrans" cxnId="{5A6D6C89-261A-4BF8-ADE9-8ED27215FEBA}">
      <dgm:prSet/>
      <dgm:spPr/>
      <dgm:t>
        <a:bodyPr/>
        <a:lstStyle/>
        <a:p>
          <a:endParaRPr lang="en-US"/>
        </a:p>
      </dgm:t>
    </dgm:pt>
    <dgm:pt modelId="{F612C1F0-96BE-4F20-AA89-CBF0F612741A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Método de ayuda a la Toma de Decisiones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55C9F-3641-48E7-A95E-C64767E5FEF3}" type="parTrans" cxnId="{D26AFEF7-45C9-4BA0-9EEE-1E45A59F1E0F}">
      <dgm:prSet/>
      <dgm:spPr/>
      <dgm:t>
        <a:bodyPr/>
        <a:lstStyle/>
        <a:p>
          <a:endParaRPr lang="en-US"/>
        </a:p>
      </dgm:t>
    </dgm:pt>
    <dgm:pt modelId="{88BBF312-CC54-4EC4-B280-FE915EE014FF}" type="sibTrans" cxnId="{D26AFEF7-45C9-4BA0-9EEE-1E45A59F1E0F}">
      <dgm:prSet/>
      <dgm:spPr/>
      <dgm:t>
        <a:bodyPr/>
        <a:lstStyle/>
        <a:p>
          <a:endParaRPr lang="en-US"/>
        </a:p>
      </dgm:t>
    </dgm:pt>
    <dgm:pt modelId="{7356C1AF-DECC-4FE5-8CD4-E981CB009C7D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Esquema Jerárquico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A2F81-8169-42C8-A3B3-3A301D8AFCC2}" type="parTrans" cxnId="{63FBEB81-FB22-4C80-BE24-4968D2A3FA1A}">
      <dgm:prSet/>
      <dgm:spPr/>
      <dgm:t>
        <a:bodyPr/>
        <a:lstStyle/>
        <a:p>
          <a:endParaRPr lang="en-US"/>
        </a:p>
      </dgm:t>
    </dgm:pt>
    <dgm:pt modelId="{D5101CB6-01E0-4720-A93B-911349391AD4}" type="sibTrans" cxnId="{63FBEB81-FB22-4C80-BE24-4968D2A3FA1A}">
      <dgm:prSet/>
      <dgm:spPr/>
      <dgm:t>
        <a:bodyPr/>
        <a:lstStyle/>
        <a:p>
          <a:endParaRPr lang="en-US"/>
        </a:p>
      </dgm:t>
    </dgm:pt>
    <dgm:pt modelId="{A2F606B6-8530-4DA0-9E79-6B02C3161356}" type="pres">
      <dgm:prSet presAssocID="{E34EC6C5-FF82-4B2A-A570-475AC0DCC8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9208CD-FB08-4915-9F22-8C9C1BB90938}" type="pres">
      <dgm:prSet presAssocID="{772D4878-759F-4658-9F28-48D47783FF95}" presName="root" presStyleCnt="0"/>
      <dgm:spPr/>
    </dgm:pt>
    <dgm:pt modelId="{63666F48-02F5-4F94-8FCC-F1E2E2064847}" type="pres">
      <dgm:prSet presAssocID="{772D4878-759F-4658-9F28-48D47783FF95}" presName="rootComposite" presStyleCnt="0"/>
      <dgm:spPr/>
    </dgm:pt>
    <dgm:pt modelId="{7E8E6B09-483C-4D6E-A014-0934FC92C63D}" type="pres">
      <dgm:prSet presAssocID="{772D4878-759F-4658-9F28-48D47783FF95}" presName="rootText" presStyleLbl="node1" presStyleIdx="0" presStyleCnt="1" custScaleX="189279"/>
      <dgm:spPr/>
      <dgm:t>
        <a:bodyPr/>
        <a:lstStyle/>
        <a:p>
          <a:endParaRPr lang="en-US"/>
        </a:p>
      </dgm:t>
    </dgm:pt>
    <dgm:pt modelId="{72BDE2DF-7C65-4EC8-9BC7-1DFE8B9E096C}" type="pres">
      <dgm:prSet presAssocID="{772D4878-759F-4658-9F28-48D47783FF95}" presName="rootConnector" presStyleLbl="node1" presStyleIdx="0" presStyleCnt="1"/>
      <dgm:spPr/>
      <dgm:t>
        <a:bodyPr/>
        <a:lstStyle/>
        <a:p>
          <a:endParaRPr lang="en-US"/>
        </a:p>
      </dgm:t>
    </dgm:pt>
    <dgm:pt modelId="{21F31169-CB9D-4CD5-8795-CC993436C201}" type="pres">
      <dgm:prSet presAssocID="{772D4878-759F-4658-9F28-48D47783FF95}" presName="childShape" presStyleCnt="0"/>
      <dgm:spPr/>
    </dgm:pt>
    <dgm:pt modelId="{9382AD1A-0AA7-4116-9F01-F09BC265F454}" type="pres">
      <dgm:prSet presAssocID="{D0666D00-DCB7-4480-9F9F-A42622F20C20}" presName="Name13" presStyleLbl="parChTrans1D2" presStyleIdx="0" presStyleCnt="5"/>
      <dgm:spPr/>
      <dgm:t>
        <a:bodyPr/>
        <a:lstStyle/>
        <a:p>
          <a:endParaRPr lang="en-US"/>
        </a:p>
      </dgm:t>
    </dgm:pt>
    <dgm:pt modelId="{8338FE26-A28D-4315-B54E-562B2A08BC57}" type="pres">
      <dgm:prSet presAssocID="{B62CD516-1296-421D-8164-F9871897A9F6}" presName="childText" presStyleLbl="bgAcc1" presStyleIdx="0" presStyleCnt="5" custScaleX="217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F835C-890A-4BDD-8C1E-B60B83249CF8}" type="pres">
      <dgm:prSet presAssocID="{2577297C-BD8F-4F23-A365-99F4B65A4A83}" presName="Name13" presStyleLbl="parChTrans1D2" presStyleIdx="1" presStyleCnt="5"/>
      <dgm:spPr/>
      <dgm:t>
        <a:bodyPr/>
        <a:lstStyle/>
        <a:p>
          <a:endParaRPr lang="en-US"/>
        </a:p>
      </dgm:t>
    </dgm:pt>
    <dgm:pt modelId="{109E053B-0EA7-4574-B5E9-EE2B1A8C56B1}" type="pres">
      <dgm:prSet presAssocID="{A4BB5E98-B9F6-4C55-B3F3-299DFFDF2349}" presName="childText" presStyleLbl="bgAcc1" presStyleIdx="1" presStyleCnt="5" custScaleX="217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517AE-B1C9-4C9B-95A6-C883D9566CEE}" type="pres">
      <dgm:prSet presAssocID="{9F9124BA-22AB-49C9-BB5C-377B21D1E4F2}" presName="Name13" presStyleLbl="parChTrans1D2" presStyleIdx="2" presStyleCnt="5"/>
      <dgm:spPr/>
      <dgm:t>
        <a:bodyPr/>
        <a:lstStyle/>
        <a:p>
          <a:endParaRPr lang="en-US"/>
        </a:p>
      </dgm:t>
    </dgm:pt>
    <dgm:pt modelId="{C55A96B1-F02C-43B2-983B-1A319CDA5CF6}" type="pres">
      <dgm:prSet presAssocID="{4FB54EF9-2FA2-4E57-B3E7-7524B988B39B}" presName="childText" presStyleLbl="bgAcc1" presStyleIdx="2" presStyleCnt="5" custScaleX="217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13DA8-E6AE-4B02-B66F-B12AECF9F953}" type="pres">
      <dgm:prSet presAssocID="{03B55C9F-3641-48E7-A95E-C64767E5FEF3}" presName="Name13" presStyleLbl="parChTrans1D2" presStyleIdx="3" presStyleCnt="5"/>
      <dgm:spPr/>
      <dgm:t>
        <a:bodyPr/>
        <a:lstStyle/>
        <a:p>
          <a:endParaRPr lang="en-US"/>
        </a:p>
      </dgm:t>
    </dgm:pt>
    <dgm:pt modelId="{029C2F0E-C616-442F-B894-4DB6D0446163}" type="pres">
      <dgm:prSet presAssocID="{F612C1F0-96BE-4F20-AA89-CBF0F612741A}" presName="childText" presStyleLbl="bgAcc1" presStyleIdx="3" presStyleCnt="5" custScaleX="217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9275E-F4C9-4DFB-A22D-F3EAF84EB689}" type="pres">
      <dgm:prSet presAssocID="{069A2F81-8169-42C8-A3B3-3A301D8AFCC2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21A0340-C207-4854-871F-A4094DB304A4}" type="pres">
      <dgm:prSet presAssocID="{7356C1AF-DECC-4FE5-8CD4-E981CB009C7D}" presName="childText" presStyleLbl="bgAcc1" presStyleIdx="4" presStyleCnt="5" custScaleX="217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FBEB81-FB22-4C80-BE24-4968D2A3FA1A}" srcId="{772D4878-759F-4658-9F28-48D47783FF95}" destId="{7356C1AF-DECC-4FE5-8CD4-E981CB009C7D}" srcOrd="4" destOrd="0" parTransId="{069A2F81-8169-42C8-A3B3-3A301D8AFCC2}" sibTransId="{D5101CB6-01E0-4720-A93B-911349391AD4}"/>
    <dgm:cxn modelId="{350EDF7F-85E1-4CF8-8D2B-C3DC6EE2032E}" type="presOf" srcId="{F612C1F0-96BE-4F20-AA89-CBF0F612741A}" destId="{029C2F0E-C616-442F-B894-4DB6D0446163}" srcOrd="0" destOrd="0" presId="urn:microsoft.com/office/officeart/2005/8/layout/hierarchy3"/>
    <dgm:cxn modelId="{8AB5521E-8557-4C97-9124-A7B19F874433}" type="presOf" srcId="{4FB54EF9-2FA2-4E57-B3E7-7524B988B39B}" destId="{C55A96B1-F02C-43B2-983B-1A319CDA5CF6}" srcOrd="0" destOrd="0" presId="urn:microsoft.com/office/officeart/2005/8/layout/hierarchy3"/>
    <dgm:cxn modelId="{2DBBB0E0-B702-4BB6-9F4E-BDC20DDD5DCB}" type="presOf" srcId="{069A2F81-8169-42C8-A3B3-3A301D8AFCC2}" destId="{8D39275E-F4C9-4DFB-A22D-F3EAF84EB689}" srcOrd="0" destOrd="0" presId="urn:microsoft.com/office/officeart/2005/8/layout/hierarchy3"/>
    <dgm:cxn modelId="{696A04D3-9862-4F43-996D-E3DE4C7DC856}" type="presOf" srcId="{2577297C-BD8F-4F23-A365-99F4B65A4A83}" destId="{347F835C-890A-4BDD-8C1E-B60B83249CF8}" srcOrd="0" destOrd="0" presId="urn:microsoft.com/office/officeart/2005/8/layout/hierarchy3"/>
    <dgm:cxn modelId="{4E645C9E-0693-4382-B9DC-FB44D08FFDDE}" type="presOf" srcId="{A4BB5E98-B9F6-4C55-B3F3-299DFFDF2349}" destId="{109E053B-0EA7-4574-B5E9-EE2B1A8C56B1}" srcOrd="0" destOrd="0" presId="urn:microsoft.com/office/officeart/2005/8/layout/hierarchy3"/>
    <dgm:cxn modelId="{1D875EC2-9A5B-4C71-A925-41C026585FA3}" srcId="{772D4878-759F-4658-9F28-48D47783FF95}" destId="{A4BB5E98-B9F6-4C55-B3F3-299DFFDF2349}" srcOrd="1" destOrd="0" parTransId="{2577297C-BD8F-4F23-A365-99F4B65A4A83}" sibTransId="{07ED2B87-8D08-4844-8F40-ECFAA5FE90AA}"/>
    <dgm:cxn modelId="{2DDF796F-BD94-4C0C-964E-33A4E3F2ED48}" type="presOf" srcId="{03B55C9F-3641-48E7-A95E-C64767E5FEF3}" destId="{C0513DA8-E6AE-4B02-B66F-B12AECF9F953}" srcOrd="0" destOrd="0" presId="urn:microsoft.com/office/officeart/2005/8/layout/hierarchy3"/>
    <dgm:cxn modelId="{8C10B48F-6AE4-4BDA-9F8B-E0DC1027B74A}" srcId="{E34EC6C5-FF82-4B2A-A570-475AC0DCC808}" destId="{772D4878-759F-4658-9F28-48D47783FF95}" srcOrd="0" destOrd="0" parTransId="{57DB1466-AA24-4B7F-81FD-8DD66B86FCB9}" sibTransId="{742A8622-D1E2-44B3-8768-E57D1358C6C3}"/>
    <dgm:cxn modelId="{510BC8FA-83F0-4F29-87A5-F772D775B9E7}" type="presOf" srcId="{D0666D00-DCB7-4480-9F9F-A42622F20C20}" destId="{9382AD1A-0AA7-4116-9F01-F09BC265F454}" srcOrd="0" destOrd="0" presId="urn:microsoft.com/office/officeart/2005/8/layout/hierarchy3"/>
    <dgm:cxn modelId="{A9E4EEF9-32BD-445E-A1A3-DABB92B5D503}" type="presOf" srcId="{9F9124BA-22AB-49C9-BB5C-377B21D1E4F2}" destId="{8E2517AE-B1C9-4C9B-95A6-C883D9566CEE}" srcOrd="0" destOrd="0" presId="urn:microsoft.com/office/officeart/2005/8/layout/hierarchy3"/>
    <dgm:cxn modelId="{5A6D6C89-261A-4BF8-ADE9-8ED27215FEBA}" srcId="{772D4878-759F-4658-9F28-48D47783FF95}" destId="{B62CD516-1296-421D-8164-F9871897A9F6}" srcOrd="0" destOrd="0" parTransId="{D0666D00-DCB7-4480-9F9F-A42622F20C20}" sibTransId="{246B7872-B3C7-41CB-9B0B-9550E696BBB5}"/>
    <dgm:cxn modelId="{3FD32513-571C-4323-98F3-56A2714CF2FF}" type="presOf" srcId="{772D4878-759F-4658-9F28-48D47783FF95}" destId="{7E8E6B09-483C-4D6E-A014-0934FC92C63D}" srcOrd="0" destOrd="0" presId="urn:microsoft.com/office/officeart/2005/8/layout/hierarchy3"/>
    <dgm:cxn modelId="{29ED2A89-0E22-4FFC-9A1F-5F0316836CBE}" type="presOf" srcId="{E34EC6C5-FF82-4B2A-A570-475AC0DCC808}" destId="{A2F606B6-8530-4DA0-9E79-6B02C3161356}" srcOrd="0" destOrd="0" presId="urn:microsoft.com/office/officeart/2005/8/layout/hierarchy3"/>
    <dgm:cxn modelId="{E6243293-F4E3-48F0-96FC-9EE7B3A174F9}" type="presOf" srcId="{7356C1AF-DECC-4FE5-8CD4-E981CB009C7D}" destId="{121A0340-C207-4854-871F-A4094DB304A4}" srcOrd="0" destOrd="0" presId="urn:microsoft.com/office/officeart/2005/8/layout/hierarchy3"/>
    <dgm:cxn modelId="{D26AFEF7-45C9-4BA0-9EEE-1E45A59F1E0F}" srcId="{772D4878-759F-4658-9F28-48D47783FF95}" destId="{F612C1F0-96BE-4F20-AA89-CBF0F612741A}" srcOrd="3" destOrd="0" parTransId="{03B55C9F-3641-48E7-A95E-C64767E5FEF3}" sibTransId="{88BBF312-CC54-4EC4-B280-FE915EE014FF}"/>
    <dgm:cxn modelId="{C3F00E39-F960-4D9B-AC2C-94BC7AEE74BF}" type="presOf" srcId="{772D4878-759F-4658-9F28-48D47783FF95}" destId="{72BDE2DF-7C65-4EC8-9BC7-1DFE8B9E096C}" srcOrd="1" destOrd="0" presId="urn:microsoft.com/office/officeart/2005/8/layout/hierarchy3"/>
    <dgm:cxn modelId="{97DF17B5-BADF-4C56-A015-8C99F309DD4B}" srcId="{772D4878-759F-4658-9F28-48D47783FF95}" destId="{4FB54EF9-2FA2-4E57-B3E7-7524B988B39B}" srcOrd="2" destOrd="0" parTransId="{9F9124BA-22AB-49C9-BB5C-377B21D1E4F2}" sibTransId="{27D518E3-1659-4DC8-B42D-D020896E2377}"/>
    <dgm:cxn modelId="{24FFC806-A5F2-4FD8-8F14-52BC24272494}" type="presOf" srcId="{B62CD516-1296-421D-8164-F9871897A9F6}" destId="{8338FE26-A28D-4315-B54E-562B2A08BC57}" srcOrd="0" destOrd="0" presId="urn:microsoft.com/office/officeart/2005/8/layout/hierarchy3"/>
    <dgm:cxn modelId="{98FD5861-C248-445C-9EB9-EC4C638FF4C7}" type="presParOf" srcId="{A2F606B6-8530-4DA0-9E79-6B02C3161356}" destId="{AC9208CD-FB08-4915-9F22-8C9C1BB90938}" srcOrd="0" destOrd="0" presId="urn:microsoft.com/office/officeart/2005/8/layout/hierarchy3"/>
    <dgm:cxn modelId="{FFD54E42-C079-4ED4-97E7-F0B7A0426507}" type="presParOf" srcId="{AC9208CD-FB08-4915-9F22-8C9C1BB90938}" destId="{63666F48-02F5-4F94-8FCC-F1E2E2064847}" srcOrd="0" destOrd="0" presId="urn:microsoft.com/office/officeart/2005/8/layout/hierarchy3"/>
    <dgm:cxn modelId="{5F95A6DE-74A5-49DF-9F58-D4756B0C7C6A}" type="presParOf" srcId="{63666F48-02F5-4F94-8FCC-F1E2E2064847}" destId="{7E8E6B09-483C-4D6E-A014-0934FC92C63D}" srcOrd="0" destOrd="0" presId="urn:microsoft.com/office/officeart/2005/8/layout/hierarchy3"/>
    <dgm:cxn modelId="{E0F858A6-9D15-47C3-A9C2-7F4039DE2C3C}" type="presParOf" srcId="{63666F48-02F5-4F94-8FCC-F1E2E2064847}" destId="{72BDE2DF-7C65-4EC8-9BC7-1DFE8B9E096C}" srcOrd="1" destOrd="0" presId="urn:microsoft.com/office/officeart/2005/8/layout/hierarchy3"/>
    <dgm:cxn modelId="{F321D66C-8707-4AD6-963B-F879E7E3453A}" type="presParOf" srcId="{AC9208CD-FB08-4915-9F22-8C9C1BB90938}" destId="{21F31169-CB9D-4CD5-8795-CC993436C201}" srcOrd="1" destOrd="0" presId="urn:microsoft.com/office/officeart/2005/8/layout/hierarchy3"/>
    <dgm:cxn modelId="{A74BD4E5-0BC8-4D71-BA1E-F58533F83ADE}" type="presParOf" srcId="{21F31169-CB9D-4CD5-8795-CC993436C201}" destId="{9382AD1A-0AA7-4116-9F01-F09BC265F454}" srcOrd="0" destOrd="0" presId="urn:microsoft.com/office/officeart/2005/8/layout/hierarchy3"/>
    <dgm:cxn modelId="{C704D6C2-19E6-4EE8-B7DD-4956358B770C}" type="presParOf" srcId="{21F31169-CB9D-4CD5-8795-CC993436C201}" destId="{8338FE26-A28D-4315-B54E-562B2A08BC57}" srcOrd="1" destOrd="0" presId="urn:microsoft.com/office/officeart/2005/8/layout/hierarchy3"/>
    <dgm:cxn modelId="{0AEC41D7-FE6F-4AC7-B7B9-B09F68FA223D}" type="presParOf" srcId="{21F31169-CB9D-4CD5-8795-CC993436C201}" destId="{347F835C-890A-4BDD-8C1E-B60B83249CF8}" srcOrd="2" destOrd="0" presId="urn:microsoft.com/office/officeart/2005/8/layout/hierarchy3"/>
    <dgm:cxn modelId="{E73C0F1E-6A39-45D1-AD77-814F14CF722A}" type="presParOf" srcId="{21F31169-CB9D-4CD5-8795-CC993436C201}" destId="{109E053B-0EA7-4574-B5E9-EE2B1A8C56B1}" srcOrd="3" destOrd="0" presId="urn:microsoft.com/office/officeart/2005/8/layout/hierarchy3"/>
    <dgm:cxn modelId="{98D781A8-7B3F-4900-8B12-5283BE62E356}" type="presParOf" srcId="{21F31169-CB9D-4CD5-8795-CC993436C201}" destId="{8E2517AE-B1C9-4C9B-95A6-C883D9566CEE}" srcOrd="4" destOrd="0" presId="urn:microsoft.com/office/officeart/2005/8/layout/hierarchy3"/>
    <dgm:cxn modelId="{8DC45783-FEB3-461E-BBE5-26B00D87AC5E}" type="presParOf" srcId="{21F31169-CB9D-4CD5-8795-CC993436C201}" destId="{C55A96B1-F02C-43B2-983B-1A319CDA5CF6}" srcOrd="5" destOrd="0" presId="urn:microsoft.com/office/officeart/2005/8/layout/hierarchy3"/>
    <dgm:cxn modelId="{4B6A5E1C-23A1-4165-B185-618CC956AAD7}" type="presParOf" srcId="{21F31169-CB9D-4CD5-8795-CC993436C201}" destId="{C0513DA8-E6AE-4B02-B66F-B12AECF9F953}" srcOrd="6" destOrd="0" presId="urn:microsoft.com/office/officeart/2005/8/layout/hierarchy3"/>
    <dgm:cxn modelId="{8CBC5407-0A4D-4979-A724-6EDAF735AAA9}" type="presParOf" srcId="{21F31169-CB9D-4CD5-8795-CC993436C201}" destId="{029C2F0E-C616-442F-B894-4DB6D0446163}" srcOrd="7" destOrd="0" presId="urn:microsoft.com/office/officeart/2005/8/layout/hierarchy3"/>
    <dgm:cxn modelId="{307A4449-D8ED-4C45-845C-3C6AE0371D82}" type="presParOf" srcId="{21F31169-CB9D-4CD5-8795-CC993436C201}" destId="{8D39275E-F4C9-4DFB-A22D-F3EAF84EB689}" srcOrd="8" destOrd="0" presId="urn:microsoft.com/office/officeart/2005/8/layout/hierarchy3"/>
    <dgm:cxn modelId="{01771622-40B4-4767-A5FC-09ADACADE284}" type="presParOf" srcId="{21F31169-CB9D-4CD5-8795-CC993436C201}" destId="{121A0340-C207-4854-871F-A4094DB304A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AB5A6A-E11B-4C89-A18E-5126B8F1B267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70116C-2EAA-44CF-82F5-C73C39D01E76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Ratio de Consistencia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261ED-AAC8-4734-91E1-0D137CDB5C36}" type="parTrans" cxnId="{29C29B5F-F9A1-41E3-B922-A4439A98DC05}">
      <dgm:prSet/>
      <dgm:spPr/>
      <dgm:t>
        <a:bodyPr/>
        <a:lstStyle/>
        <a:p>
          <a:endParaRPr lang="en-US"/>
        </a:p>
      </dgm:t>
    </dgm:pt>
    <dgm:pt modelId="{6F63E2C0-39CD-4B03-9012-B5E3A3E7A701}" type="sibTrans" cxnId="{29C29B5F-F9A1-41E3-B922-A4439A98DC05}">
      <dgm:prSet/>
      <dgm:spPr/>
      <dgm:t>
        <a:bodyPr/>
        <a:lstStyle/>
        <a:p>
          <a:endParaRPr lang="en-US"/>
        </a:p>
      </dgm:t>
    </dgm:pt>
    <dgm:pt modelId="{45458C7E-C3EF-498A-BCC1-025788D5F184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Vector de prioridades globales (B)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E2E45-EA02-4036-B23F-9A425DD342A1}" type="parTrans" cxnId="{A5BA3B64-C1EE-4DDF-BFA3-6D8019BC87AB}">
      <dgm:prSet/>
      <dgm:spPr/>
      <dgm:t>
        <a:bodyPr/>
        <a:lstStyle/>
        <a:p>
          <a:endParaRPr lang="en-US"/>
        </a:p>
      </dgm:t>
    </dgm:pt>
    <dgm:pt modelId="{C7893F27-72AF-4849-AC72-C5B63CE48BCF}" type="sibTrans" cxnId="{A5BA3B64-C1EE-4DDF-BFA3-6D8019BC87AB}">
      <dgm:prSet/>
      <dgm:spPr/>
      <dgm:t>
        <a:bodyPr/>
        <a:lstStyle/>
        <a:p>
          <a:endParaRPr lang="en-US"/>
        </a:p>
      </dgm:t>
    </dgm:pt>
    <dgm:pt modelId="{C11EF715-6621-459C-AB3F-981E61738127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Vector fila total (C)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09430-A0E5-425D-A0CD-5B35A6D323A9}" type="parTrans" cxnId="{1EE9CF6C-0361-4269-A37C-486447AC1549}">
      <dgm:prSet/>
      <dgm:spPr/>
      <dgm:t>
        <a:bodyPr/>
        <a:lstStyle/>
        <a:p>
          <a:endParaRPr lang="en-US"/>
        </a:p>
      </dgm:t>
    </dgm:pt>
    <dgm:pt modelId="{165EE6FD-708B-4022-9402-519B1F1B7C46}" type="sibTrans" cxnId="{1EE9CF6C-0361-4269-A37C-486447AC1549}">
      <dgm:prSet/>
      <dgm:spPr/>
      <dgm:t>
        <a:bodyPr/>
        <a:lstStyle/>
        <a:p>
          <a:endParaRPr lang="en-US"/>
        </a:p>
      </dgm:t>
    </dgm:pt>
    <dgm:pt modelId="{C8454CBC-BC55-48AB-B08B-0857E5330942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Multiplicación de la Matriz Original A por si misma hasta ( coincidencia de las 3 ultimas cifras)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18BBB-00C0-4166-91EB-B56D4936F658}" type="parTrans" cxnId="{53B932F4-2975-4BA0-A7CD-FE7C73B146B0}">
      <dgm:prSet/>
      <dgm:spPr/>
      <dgm:t>
        <a:bodyPr/>
        <a:lstStyle/>
        <a:p>
          <a:endParaRPr lang="en-US"/>
        </a:p>
      </dgm:t>
    </dgm:pt>
    <dgm:pt modelId="{D0D207A2-BF34-46C5-8BD5-18BF64D7C75A}" type="sibTrans" cxnId="{53B932F4-2975-4BA0-A7CD-FE7C73B146B0}">
      <dgm:prSet/>
      <dgm:spPr/>
      <dgm:t>
        <a:bodyPr/>
        <a:lstStyle/>
        <a:p>
          <a:endParaRPr lang="en-US"/>
        </a:p>
      </dgm:t>
    </dgm:pt>
    <dgm:pt modelId="{3AF3D305-D657-4FB8-9327-1FE06BA64570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Vector Propio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30FF0-BE44-42C9-8AC7-19365589469F}" type="parTrans" cxnId="{446A07FF-C4A2-43A5-AE9F-DD2F1CB88CD0}">
      <dgm:prSet/>
      <dgm:spPr/>
      <dgm:t>
        <a:bodyPr/>
        <a:lstStyle/>
        <a:p>
          <a:endParaRPr lang="en-US"/>
        </a:p>
      </dgm:t>
    </dgm:pt>
    <dgm:pt modelId="{3D0CEA9E-6C5D-42EE-BB4E-B3191E046FF1}" type="sibTrans" cxnId="{446A07FF-C4A2-43A5-AE9F-DD2F1CB88CD0}">
      <dgm:prSet/>
      <dgm:spPr/>
      <dgm:t>
        <a:bodyPr/>
        <a:lstStyle/>
        <a:p>
          <a:endParaRPr lang="en-US"/>
        </a:p>
      </dgm:t>
    </dgm:pt>
    <dgm:pt modelId="{6E74E0EC-24E5-4B64-9CD2-A84342F20A0D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Cociente Vector         columna (D)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98C4A-DF17-4BB6-96E3-5AA0AA334C9C}" type="parTrans" cxnId="{E71DDE82-5A11-437D-B393-2F820AFAE15E}">
      <dgm:prSet/>
      <dgm:spPr/>
      <dgm:t>
        <a:bodyPr/>
        <a:lstStyle/>
        <a:p>
          <a:endParaRPr lang="en-US"/>
        </a:p>
      </dgm:t>
    </dgm:pt>
    <dgm:pt modelId="{A4D39033-3BC7-435A-951E-EF6E07203D36}" type="sibTrans" cxnId="{E71DDE82-5A11-437D-B393-2F820AFAE15E}">
      <dgm:prSet/>
      <dgm:spPr/>
      <dgm:t>
        <a:bodyPr/>
        <a:lstStyle/>
        <a:p>
          <a:endParaRPr lang="en-US"/>
        </a:p>
      </dgm:t>
    </dgm:pt>
    <dgm:pt modelId="{F4FA1AF9-5C21-4EFC-AB1E-B849EB3031AA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Índice de Consistencia (CI)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671A5-CC00-44D4-9E6F-1EA622BACA43}" type="parTrans" cxnId="{F3878DC4-C0F1-4D7C-A9AE-FE53F77F6AC4}">
      <dgm:prSet/>
      <dgm:spPr/>
      <dgm:t>
        <a:bodyPr/>
        <a:lstStyle/>
        <a:p>
          <a:endParaRPr lang="en-US"/>
        </a:p>
      </dgm:t>
    </dgm:pt>
    <dgm:pt modelId="{FBE6234E-F54E-4EC2-BCFC-10D867EA51D6}" type="sibTrans" cxnId="{F3878DC4-C0F1-4D7C-A9AE-FE53F77F6AC4}">
      <dgm:prSet/>
      <dgm:spPr/>
      <dgm:t>
        <a:bodyPr/>
        <a:lstStyle/>
        <a:p>
          <a:endParaRPr lang="en-US"/>
        </a:p>
      </dgm:t>
    </dgm:pt>
    <dgm:pt modelId="{7347FEF0-E45E-4B2F-9A4D-9D9DA8A7B496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Matriz Original (A)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271B1-399A-4928-B01D-2FCC463CBB23}" type="parTrans" cxnId="{9FCF904C-C802-45B0-B98A-2D17BB457984}">
      <dgm:prSet/>
      <dgm:spPr/>
      <dgm:t>
        <a:bodyPr/>
        <a:lstStyle/>
        <a:p>
          <a:endParaRPr lang="en-US"/>
        </a:p>
      </dgm:t>
    </dgm:pt>
    <dgm:pt modelId="{9856E751-C3D6-4D14-9C2E-8B2E471F65A0}" type="sibTrans" cxnId="{9FCF904C-C802-45B0-B98A-2D17BB457984}">
      <dgm:prSet/>
      <dgm:spPr/>
      <dgm:t>
        <a:bodyPr/>
        <a:lstStyle/>
        <a:p>
          <a:endParaRPr lang="en-US"/>
        </a:p>
      </dgm:t>
    </dgm:pt>
    <dgm:pt modelId="{A1B75337-82B5-4E78-BFA2-E1191473C167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Normalización por la suma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81921-94F9-4355-A0BD-63E4BD3B5EA3}" type="parTrans" cxnId="{90BEE8B1-9803-44DE-97AE-CDC800219281}">
      <dgm:prSet/>
      <dgm:spPr/>
      <dgm:t>
        <a:bodyPr/>
        <a:lstStyle/>
        <a:p>
          <a:endParaRPr lang="en-US"/>
        </a:p>
      </dgm:t>
    </dgm:pt>
    <dgm:pt modelId="{B5D9DB50-FA05-461A-AB27-E63EB2A79A50}" type="sibTrans" cxnId="{90BEE8B1-9803-44DE-97AE-CDC800219281}">
      <dgm:prSet/>
      <dgm:spPr/>
      <dgm:t>
        <a:bodyPr/>
        <a:lstStyle/>
        <a:p>
          <a:endParaRPr lang="en-US"/>
        </a:p>
      </dgm:t>
    </dgm:pt>
    <dgm:pt modelId="{39BB9FA1-13F6-42F9-896E-9034E39FE7E8}" type="pres">
      <dgm:prSet presAssocID="{BBAB5A6A-E11B-4C89-A18E-5126B8F1B26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A6966-D941-4DFA-A0AC-0080B226E9B5}" type="pres">
      <dgm:prSet presAssocID="{7470116C-2EAA-44CF-82F5-C73C39D01E76}" presName="circle1" presStyleLbl="node1" presStyleIdx="0" presStyleCnt="2" custScaleY="119942" custLinFactNeighborX="-1255" custLinFactNeighborY="519"/>
      <dgm:spPr/>
    </dgm:pt>
    <dgm:pt modelId="{CB96CDAB-CE90-41EE-BBE3-F9F659C2F689}" type="pres">
      <dgm:prSet presAssocID="{7470116C-2EAA-44CF-82F5-C73C39D01E76}" presName="space" presStyleCnt="0"/>
      <dgm:spPr/>
    </dgm:pt>
    <dgm:pt modelId="{BEADD79E-2878-4F7E-B803-C78D28D4596C}" type="pres">
      <dgm:prSet presAssocID="{7470116C-2EAA-44CF-82F5-C73C39D01E76}" presName="rect1" presStyleLbl="alignAcc1" presStyleIdx="0" presStyleCnt="2" custScaleX="105674" custScaleY="121609"/>
      <dgm:spPr/>
      <dgm:t>
        <a:bodyPr/>
        <a:lstStyle/>
        <a:p>
          <a:endParaRPr lang="en-US"/>
        </a:p>
      </dgm:t>
    </dgm:pt>
    <dgm:pt modelId="{BECC5148-E601-465A-9C4C-557A06785A25}" type="pres">
      <dgm:prSet presAssocID="{3AF3D305-D657-4FB8-9327-1FE06BA64570}" presName="vertSpace2" presStyleLbl="node1" presStyleIdx="0" presStyleCnt="2"/>
      <dgm:spPr/>
    </dgm:pt>
    <dgm:pt modelId="{515FA9A7-3FA9-4B58-8F53-5C12F7F0EC83}" type="pres">
      <dgm:prSet presAssocID="{3AF3D305-D657-4FB8-9327-1FE06BA64570}" presName="circle2" presStyleLbl="node1" presStyleIdx="1" presStyleCnt="2" custScaleY="111344" custLinFactNeighborX="-4096" custLinFactNeighborY="13174"/>
      <dgm:spPr/>
    </dgm:pt>
    <dgm:pt modelId="{9C0DCD25-C42C-4307-8CFD-31E71E00223F}" type="pres">
      <dgm:prSet presAssocID="{3AF3D305-D657-4FB8-9327-1FE06BA64570}" presName="rect2" presStyleLbl="alignAcc1" presStyleIdx="1" presStyleCnt="2" custScaleX="105674" custScaleY="112223" custLinFactNeighborY="12869"/>
      <dgm:spPr/>
      <dgm:t>
        <a:bodyPr/>
        <a:lstStyle/>
        <a:p>
          <a:endParaRPr lang="en-US"/>
        </a:p>
      </dgm:t>
    </dgm:pt>
    <dgm:pt modelId="{1E607918-271D-4039-9C4B-2C58AD53644C}" type="pres">
      <dgm:prSet presAssocID="{7470116C-2EAA-44CF-82F5-C73C39D01E76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28A79-F325-41BF-896C-3C55A4B67299}" type="pres">
      <dgm:prSet presAssocID="{7470116C-2EAA-44CF-82F5-C73C39D01E76}" presName="rect1ChTx" presStyleLbl="alignAcc1" presStyleIdx="1" presStyleCnt="2" custScaleX="138360" custLinFactNeighborY="-6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F37DC-8468-40C2-9B32-D81B590F5B58}" type="pres">
      <dgm:prSet presAssocID="{3AF3D305-D657-4FB8-9327-1FE06BA64570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DA193-F44B-4F85-A4A6-9142BC5EFA19}" type="pres">
      <dgm:prSet presAssocID="{3AF3D305-D657-4FB8-9327-1FE06BA64570}" presName="rect2ChTx" presStyleLbl="alignAcc1" presStyleIdx="1" presStyleCnt="2" custScaleX="134433" custLinFactNeighborY="11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29B5F-F9A1-41E3-B922-A4439A98DC05}" srcId="{BBAB5A6A-E11B-4C89-A18E-5126B8F1B267}" destId="{7470116C-2EAA-44CF-82F5-C73C39D01E76}" srcOrd="0" destOrd="0" parTransId="{9E2261ED-AAC8-4734-91E1-0D137CDB5C36}" sibTransId="{6F63E2C0-39CD-4B03-9012-B5E3A3E7A701}"/>
    <dgm:cxn modelId="{53B61B3B-2664-41B5-B751-B196E912FCC1}" type="presOf" srcId="{C11EF715-6621-459C-AB3F-981E61738127}" destId="{85A28A79-F325-41BF-896C-3C55A4B67299}" srcOrd="0" destOrd="2" presId="urn:microsoft.com/office/officeart/2005/8/layout/target3"/>
    <dgm:cxn modelId="{8A4979DD-3547-4EC4-9DFE-2E1A58AB8861}" type="presOf" srcId="{7470116C-2EAA-44CF-82F5-C73C39D01E76}" destId="{1E607918-271D-4039-9C4B-2C58AD53644C}" srcOrd="1" destOrd="0" presId="urn:microsoft.com/office/officeart/2005/8/layout/target3"/>
    <dgm:cxn modelId="{53B932F4-2975-4BA0-A7CD-FE7C73B146B0}" srcId="{3AF3D305-D657-4FB8-9327-1FE06BA64570}" destId="{C8454CBC-BC55-48AB-B08B-0857E5330942}" srcOrd="1" destOrd="0" parTransId="{EBC18BBB-00C0-4166-91EB-B56D4936F658}" sibTransId="{D0D207A2-BF34-46C5-8BD5-18BF64D7C75A}"/>
    <dgm:cxn modelId="{DA57E8AD-F456-4090-B6D6-E4EDDCFED920}" type="presOf" srcId="{3AF3D305-D657-4FB8-9327-1FE06BA64570}" destId="{2CAF37DC-8468-40C2-9B32-D81B590F5B58}" srcOrd="1" destOrd="0" presId="urn:microsoft.com/office/officeart/2005/8/layout/target3"/>
    <dgm:cxn modelId="{446A07FF-C4A2-43A5-AE9F-DD2F1CB88CD0}" srcId="{BBAB5A6A-E11B-4C89-A18E-5126B8F1B267}" destId="{3AF3D305-D657-4FB8-9327-1FE06BA64570}" srcOrd="1" destOrd="0" parTransId="{EB030FF0-BE44-42C9-8AC7-19365589469F}" sibTransId="{3D0CEA9E-6C5D-42EE-BB4E-B3191E046FF1}"/>
    <dgm:cxn modelId="{1EE9CF6C-0361-4269-A37C-486447AC1549}" srcId="{7470116C-2EAA-44CF-82F5-C73C39D01E76}" destId="{C11EF715-6621-459C-AB3F-981E61738127}" srcOrd="2" destOrd="0" parTransId="{12C09430-A0E5-425D-A0CD-5B35A6D323A9}" sibTransId="{165EE6FD-708B-4022-9402-519B1F1B7C46}"/>
    <dgm:cxn modelId="{9FCF904C-C802-45B0-B98A-2D17BB457984}" srcId="{7470116C-2EAA-44CF-82F5-C73C39D01E76}" destId="{7347FEF0-E45E-4B2F-9A4D-9D9DA8A7B496}" srcOrd="0" destOrd="0" parTransId="{AAA271B1-399A-4928-B01D-2FCC463CBB23}" sibTransId="{9856E751-C3D6-4D14-9C2E-8B2E471F65A0}"/>
    <dgm:cxn modelId="{F7C5C0B1-B7FE-4EDC-86F1-7782CA223BC7}" type="presOf" srcId="{F4FA1AF9-5C21-4EFC-AB1E-B849EB3031AA}" destId="{85A28A79-F325-41BF-896C-3C55A4B67299}" srcOrd="0" destOrd="4" presId="urn:microsoft.com/office/officeart/2005/8/layout/target3"/>
    <dgm:cxn modelId="{016ECAE7-E1D7-42D3-912A-FC865ECCB470}" type="presOf" srcId="{6E74E0EC-24E5-4B64-9CD2-A84342F20A0D}" destId="{85A28A79-F325-41BF-896C-3C55A4B67299}" srcOrd="0" destOrd="3" presId="urn:microsoft.com/office/officeart/2005/8/layout/target3"/>
    <dgm:cxn modelId="{3C7F1759-E7CF-4DA5-962F-96BC20F85AE2}" type="presOf" srcId="{BBAB5A6A-E11B-4C89-A18E-5126B8F1B267}" destId="{39BB9FA1-13F6-42F9-896E-9034E39FE7E8}" srcOrd="0" destOrd="0" presId="urn:microsoft.com/office/officeart/2005/8/layout/target3"/>
    <dgm:cxn modelId="{A5BA3B64-C1EE-4DDF-BFA3-6D8019BC87AB}" srcId="{7470116C-2EAA-44CF-82F5-C73C39D01E76}" destId="{45458C7E-C3EF-498A-BCC1-025788D5F184}" srcOrd="1" destOrd="0" parTransId="{9ECE2E45-EA02-4036-B23F-9A425DD342A1}" sibTransId="{C7893F27-72AF-4849-AC72-C5B63CE48BCF}"/>
    <dgm:cxn modelId="{90BEE8B1-9803-44DE-97AE-CDC800219281}" srcId="{3AF3D305-D657-4FB8-9327-1FE06BA64570}" destId="{A1B75337-82B5-4E78-BFA2-E1191473C167}" srcOrd="0" destOrd="0" parTransId="{A8281921-94F9-4355-A0BD-63E4BD3B5EA3}" sibTransId="{B5D9DB50-FA05-461A-AB27-E63EB2A79A50}"/>
    <dgm:cxn modelId="{3365CB79-A25B-4A24-86A6-A741851AA621}" type="presOf" srcId="{7470116C-2EAA-44CF-82F5-C73C39D01E76}" destId="{BEADD79E-2878-4F7E-B803-C78D28D4596C}" srcOrd="0" destOrd="0" presId="urn:microsoft.com/office/officeart/2005/8/layout/target3"/>
    <dgm:cxn modelId="{F3878DC4-C0F1-4D7C-A9AE-FE53F77F6AC4}" srcId="{7470116C-2EAA-44CF-82F5-C73C39D01E76}" destId="{F4FA1AF9-5C21-4EFC-AB1E-B849EB3031AA}" srcOrd="4" destOrd="0" parTransId="{F29671A5-CC00-44D4-9E6F-1EA622BACA43}" sibTransId="{FBE6234E-F54E-4EC2-BCFC-10D867EA51D6}"/>
    <dgm:cxn modelId="{259D6C02-4983-431C-99ED-C178C33BF8A8}" type="presOf" srcId="{C8454CBC-BC55-48AB-B08B-0857E5330942}" destId="{800DA193-F44B-4F85-A4A6-9142BC5EFA19}" srcOrd="0" destOrd="1" presId="urn:microsoft.com/office/officeart/2005/8/layout/target3"/>
    <dgm:cxn modelId="{1EC3163A-EF6F-437B-8916-898A9CE9311A}" type="presOf" srcId="{7347FEF0-E45E-4B2F-9A4D-9D9DA8A7B496}" destId="{85A28A79-F325-41BF-896C-3C55A4B67299}" srcOrd="0" destOrd="0" presId="urn:microsoft.com/office/officeart/2005/8/layout/target3"/>
    <dgm:cxn modelId="{E71DDE82-5A11-437D-B393-2F820AFAE15E}" srcId="{7470116C-2EAA-44CF-82F5-C73C39D01E76}" destId="{6E74E0EC-24E5-4B64-9CD2-A84342F20A0D}" srcOrd="3" destOrd="0" parTransId="{B0398C4A-DF17-4BB6-96E3-5AA0AA334C9C}" sibTransId="{A4D39033-3BC7-435A-951E-EF6E07203D36}"/>
    <dgm:cxn modelId="{3C5E7155-74E7-4BE5-A1B3-56CC9E6EF637}" type="presOf" srcId="{3AF3D305-D657-4FB8-9327-1FE06BA64570}" destId="{9C0DCD25-C42C-4307-8CFD-31E71E00223F}" srcOrd="0" destOrd="0" presId="urn:microsoft.com/office/officeart/2005/8/layout/target3"/>
    <dgm:cxn modelId="{D8AE310B-5F8C-4A67-ABF1-836DFA258323}" type="presOf" srcId="{45458C7E-C3EF-498A-BCC1-025788D5F184}" destId="{85A28A79-F325-41BF-896C-3C55A4B67299}" srcOrd="0" destOrd="1" presId="urn:microsoft.com/office/officeart/2005/8/layout/target3"/>
    <dgm:cxn modelId="{7FC1CF35-8A9D-4491-B1D5-26CCCBA1C188}" type="presOf" srcId="{A1B75337-82B5-4E78-BFA2-E1191473C167}" destId="{800DA193-F44B-4F85-A4A6-9142BC5EFA19}" srcOrd="0" destOrd="0" presId="urn:microsoft.com/office/officeart/2005/8/layout/target3"/>
    <dgm:cxn modelId="{A1FD4BA4-87D8-467A-98DB-A8E6ED31F245}" type="presParOf" srcId="{39BB9FA1-13F6-42F9-896E-9034E39FE7E8}" destId="{BA2A6966-D941-4DFA-A0AC-0080B226E9B5}" srcOrd="0" destOrd="0" presId="urn:microsoft.com/office/officeart/2005/8/layout/target3"/>
    <dgm:cxn modelId="{1D041958-A3EA-4FB2-BCFA-6CC9DA27B1DB}" type="presParOf" srcId="{39BB9FA1-13F6-42F9-896E-9034E39FE7E8}" destId="{CB96CDAB-CE90-41EE-BBE3-F9F659C2F689}" srcOrd="1" destOrd="0" presId="urn:microsoft.com/office/officeart/2005/8/layout/target3"/>
    <dgm:cxn modelId="{FE3303CD-4CB8-489A-8059-B94A4EAD3C16}" type="presParOf" srcId="{39BB9FA1-13F6-42F9-896E-9034E39FE7E8}" destId="{BEADD79E-2878-4F7E-B803-C78D28D4596C}" srcOrd="2" destOrd="0" presId="urn:microsoft.com/office/officeart/2005/8/layout/target3"/>
    <dgm:cxn modelId="{44B279F5-BB61-483E-8920-53F3B75BEC4A}" type="presParOf" srcId="{39BB9FA1-13F6-42F9-896E-9034E39FE7E8}" destId="{BECC5148-E601-465A-9C4C-557A06785A25}" srcOrd="3" destOrd="0" presId="urn:microsoft.com/office/officeart/2005/8/layout/target3"/>
    <dgm:cxn modelId="{35D75F9C-3EB4-48A7-B297-779341ABCF7B}" type="presParOf" srcId="{39BB9FA1-13F6-42F9-896E-9034E39FE7E8}" destId="{515FA9A7-3FA9-4B58-8F53-5C12F7F0EC83}" srcOrd="4" destOrd="0" presId="urn:microsoft.com/office/officeart/2005/8/layout/target3"/>
    <dgm:cxn modelId="{0584B970-1B1F-4F01-9D68-9F36216BF5CA}" type="presParOf" srcId="{39BB9FA1-13F6-42F9-896E-9034E39FE7E8}" destId="{9C0DCD25-C42C-4307-8CFD-31E71E00223F}" srcOrd="5" destOrd="0" presId="urn:microsoft.com/office/officeart/2005/8/layout/target3"/>
    <dgm:cxn modelId="{1702E5B6-2AA4-4BD1-9E04-B9192E9B8E8E}" type="presParOf" srcId="{39BB9FA1-13F6-42F9-896E-9034E39FE7E8}" destId="{1E607918-271D-4039-9C4B-2C58AD53644C}" srcOrd="6" destOrd="0" presId="urn:microsoft.com/office/officeart/2005/8/layout/target3"/>
    <dgm:cxn modelId="{B388042E-B100-4062-ABC5-BA4BA7B5AAF3}" type="presParOf" srcId="{39BB9FA1-13F6-42F9-896E-9034E39FE7E8}" destId="{85A28A79-F325-41BF-896C-3C55A4B67299}" srcOrd="7" destOrd="0" presId="urn:microsoft.com/office/officeart/2005/8/layout/target3"/>
    <dgm:cxn modelId="{C6CF3439-4228-41A1-AABE-38F603E0F69E}" type="presParOf" srcId="{39BB9FA1-13F6-42F9-896E-9034E39FE7E8}" destId="{2CAF37DC-8468-40C2-9B32-D81B590F5B58}" srcOrd="8" destOrd="0" presId="urn:microsoft.com/office/officeart/2005/8/layout/target3"/>
    <dgm:cxn modelId="{6F5F4CDB-B0E9-479A-9EE2-22B24D6B4DD5}" type="presParOf" srcId="{39BB9FA1-13F6-42F9-896E-9034E39FE7E8}" destId="{800DA193-F44B-4F85-A4A6-9142BC5EFA19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1B31F-8DDB-407C-A936-578772CE8F22}">
      <dsp:nvSpPr>
        <dsp:cNvPr id="0" name=""/>
        <dsp:cNvSpPr/>
      </dsp:nvSpPr>
      <dsp:spPr>
        <a:xfrm rot="5400000">
          <a:off x="3657964" y="-539588"/>
          <a:ext cx="1931975" cy="301115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Falta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acceso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fuentes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financiamiento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620235" y="321996"/>
        <a:ext cx="2007434" cy="1287983"/>
      </dsp:txXfrm>
    </dsp:sp>
    <dsp:sp modelId="{20B1A9BD-703D-40D7-9217-09C7BBECA260}">
      <dsp:nvSpPr>
        <dsp:cNvPr id="0" name=""/>
        <dsp:cNvSpPr/>
      </dsp:nvSpPr>
      <dsp:spPr>
        <a:xfrm>
          <a:off x="4864770" y="389616"/>
          <a:ext cx="2156084" cy="115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C8A27-A371-43E5-8BF1-D9FFD3F9AB70}">
      <dsp:nvSpPr>
        <dsp:cNvPr id="0" name=""/>
        <dsp:cNvSpPr/>
      </dsp:nvSpPr>
      <dsp:spPr>
        <a:xfrm rot="5400000">
          <a:off x="1192086" y="128800"/>
          <a:ext cx="1931975" cy="1680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28000">
              <a:schemeClr val="accent4">
                <a:hueOff val="-1181694"/>
                <a:satOff val="6635"/>
                <a:lumOff val="-30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1181694"/>
                <a:satOff val="6635"/>
                <a:lumOff val="-30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579591" y="304288"/>
        <a:ext cx="1156964" cy="1329843"/>
      </dsp:txXfrm>
    </dsp:sp>
    <dsp:sp modelId="{C3740F1B-7C90-47FD-9AB1-2AF8BE839D7B}">
      <dsp:nvSpPr>
        <dsp:cNvPr id="0" name=""/>
        <dsp:cNvSpPr/>
      </dsp:nvSpPr>
      <dsp:spPr>
        <a:xfrm rot="5400000">
          <a:off x="1416947" y="1078239"/>
          <a:ext cx="1931975" cy="30616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28000">
              <a:schemeClr val="accent4">
                <a:hueOff val="-2363389"/>
                <a:satOff val="13270"/>
                <a:lumOff val="-61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2363389"/>
                <a:satOff val="13270"/>
                <a:lumOff val="-61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Complejidad y Ambigüedad del modelo de valoración vigente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62381" y="1965078"/>
        <a:ext cx="2041107" cy="1287983"/>
      </dsp:txXfrm>
    </dsp:sp>
    <dsp:sp modelId="{ECD587FC-1F32-4623-93D4-69682AD81A9A}">
      <dsp:nvSpPr>
        <dsp:cNvPr id="0" name=""/>
        <dsp:cNvSpPr/>
      </dsp:nvSpPr>
      <dsp:spPr>
        <a:xfrm>
          <a:off x="65744" y="2029477"/>
          <a:ext cx="2086533" cy="115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10586-3D9F-4C80-909D-E63DCA9AB1C5}">
      <dsp:nvSpPr>
        <dsp:cNvPr id="0" name=""/>
        <dsp:cNvSpPr/>
      </dsp:nvSpPr>
      <dsp:spPr>
        <a:xfrm rot="5400000">
          <a:off x="3959003" y="1768660"/>
          <a:ext cx="1837037" cy="1680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28000">
              <a:schemeClr val="accent4">
                <a:hueOff val="-3545083"/>
                <a:satOff val="19905"/>
                <a:lumOff val="-92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3545083"/>
                <a:satOff val="19905"/>
                <a:lumOff val="-92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305337" y="1983706"/>
        <a:ext cx="1144368" cy="1250727"/>
      </dsp:txXfrm>
    </dsp:sp>
    <dsp:sp modelId="{96A01C4D-C23E-4C6C-94D6-E7688030F56C}">
      <dsp:nvSpPr>
        <dsp:cNvPr id="0" name=""/>
        <dsp:cNvSpPr/>
      </dsp:nvSpPr>
      <dsp:spPr>
        <a:xfrm rot="5400000">
          <a:off x="3574024" y="2837731"/>
          <a:ext cx="1931975" cy="282239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28000">
              <a:schemeClr val="accent4">
                <a:hueOff val="-4726777"/>
                <a:satOff val="26540"/>
                <a:lumOff val="-123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4726777"/>
                <a:satOff val="26540"/>
                <a:lumOff val="-123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Poca relación con el valor de mercado de tierras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599213" y="3604937"/>
        <a:ext cx="1881598" cy="1287983"/>
      </dsp:txXfrm>
    </dsp:sp>
    <dsp:sp modelId="{D505E667-6C07-4C53-AE05-33AF59B67811}">
      <dsp:nvSpPr>
        <dsp:cNvPr id="0" name=""/>
        <dsp:cNvSpPr/>
      </dsp:nvSpPr>
      <dsp:spPr>
        <a:xfrm>
          <a:off x="4864770" y="3669337"/>
          <a:ext cx="2156084" cy="115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27411-6EBD-4F03-801D-4D27F4FCF1E8}">
      <dsp:nvSpPr>
        <dsp:cNvPr id="0" name=""/>
        <dsp:cNvSpPr/>
      </dsp:nvSpPr>
      <dsp:spPr>
        <a:xfrm rot="5400000">
          <a:off x="1402439" y="3408521"/>
          <a:ext cx="1511268" cy="1680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28000">
              <a:schemeClr val="accent4">
                <a:hueOff val="-5908472"/>
                <a:satOff val="33175"/>
                <a:lumOff val="-154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5908472"/>
                <a:satOff val="33175"/>
                <a:lumOff val="-154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1597800" y="3745174"/>
        <a:ext cx="1120546" cy="1007512"/>
      </dsp:txXfrm>
    </dsp:sp>
    <dsp:sp modelId="{AFE11F08-4BE0-4473-962A-F1B71FB4AFDD}">
      <dsp:nvSpPr>
        <dsp:cNvPr id="0" name=""/>
        <dsp:cNvSpPr/>
      </dsp:nvSpPr>
      <dsp:spPr>
        <a:xfrm rot="5400000">
          <a:off x="1481861" y="4377460"/>
          <a:ext cx="1931975" cy="302910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28000">
              <a:schemeClr val="accent4">
                <a:hueOff val="-7090166"/>
                <a:satOff val="39810"/>
                <a:lumOff val="-184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7090166"/>
                <a:satOff val="39810"/>
                <a:lumOff val="-184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Ausencia de una guía para realizar la valoración del suelo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38148" y="5248020"/>
        <a:ext cx="2019402" cy="1287983"/>
      </dsp:txXfrm>
    </dsp:sp>
    <dsp:sp modelId="{DD8A24BC-F334-4C24-B0D2-C4FA5667B2E4}">
      <dsp:nvSpPr>
        <dsp:cNvPr id="0" name=""/>
        <dsp:cNvSpPr/>
      </dsp:nvSpPr>
      <dsp:spPr>
        <a:xfrm>
          <a:off x="65744" y="5309198"/>
          <a:ext cx="2086533" cy="115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7C262-840B-4B0C-83FC-B50B3F2A07E2}">
      <dsp:nvSpPr>
        <dsp:cNvPr id="0" name=""/>
        <dsp:cNvSpPr/>
      </dsp:nvSpPr>
      <dsp:spPr>
        <a:xfrm rot="5400000">
          <a:off x="3911534" y="5048381"/>
          <a:ext cx="1931975" cy="1680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28000">
              <a:schemeClr val="accent4">
                <a:hueOff val="-8271860"/>
                <a:satOff val="46445"/>
                <a:lumOff val="-215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299039" y="5223869"/>
        <a:ext cx="1156964" cy="13298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F2B71-07DD-475E-89C8-C081BFC474F4}">
      <dsp:nvSpPr>
        <dsp:cNvPr id="0" name=""/>
        <dsp:cNvSpPr/>
      </dsp:nvSpPr>
      <dsp:spPr>
        <a:xfrm>
          <a:off x="1936" y="0"/>
          <a:ext cx="2029810" cy="510540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Recopilar y validar la información sobre el Catastro rural levantado por estudiantes de la Universidad de las Fuerzas Armadas - ESPE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6" y="2042160"/>
        <a:ext cx="2029810" cy="2042160"/>
      </dsp:txXfrm>
    </dsp:sp>
    <dsp:sp modelId="{F6C711A7-5A04-4094-AC39-43570CF160FE}">
      <dsp:nvSpPr>
        <dsp:cNvPr id="0" name=""/>
        <dsp:cNvSpPr/>
      </dsp:nvSpPr>
      <dsp:spPr>
        <a:xfrm>
          <a:off x="166792" y="76198"/>
          <a:ext cx="1700098" cy="17000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848871-F5EB-464F-A02B-121471BBAB5E}">
      <dsp:nvSpPr>
        <dsp:cNvPr id="0" name=""/>
        <dsp:cNvSpPr/>
      </dsp:nvSpPr>
      <dsp:spPr>
        <a:xfrm>
          <a:off x="2092641" y="0"/>
          <a:ext cx="2029810" cy="510540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Investigar las variables explicativas utilizadas en la Valoración de zonas rurales y emplear dichas variables a la Valoración Multicriterio.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2641" y="2042160"/>
        <a:ext cx="2029810" cy="2042160"/>
      </dsp:txXfrm>
    </dsp:sp>
    <dsp:sp modelId="{6FA1D127-F64A-47DA-A4A8-D1C0FD590B2E}">
      <dsp:nvSpPr>
        <dsp:cNvPr id="0" name=""/>
        <dsp:cNvSpPr/>
      </dsp:nvSpPr>
      <dsp:spPr>
        <a:xfrm>
          <a:off x="2257498" y="76198"/>
          <a:ext cx="1700098" cy="17000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F80CFB-E5E8-46D2-B6D0-FEED854E7F62}">
      <dsp:nvSpPr>
        <dsp:cNvPr id="0" name=""/>
        <dsp:cNvSpPr/>
      </dsp:nvSpPr>
      <dsp:spPr>
        <a:xfrm>
          <a:off x="4183347" y="0"/>
          <a:ext cx="2029810" cy="510540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Caracterizar la Metodología planteada por </a:t>
          </a:r>
          <a:r>
            <a:rPr lang="es-E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SIGTierras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 aplicar a la Zona Piloto de la Comunidad El Marco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3347" y="2042160"/>
        <a:ext cx="2029810" cy="2042160"/>
      </dsp:txXfrm>
    </dsp:sp>
    <dsp:sp modelId="{1D552E43-3E66-4CDE-B212-EB981EF723D3}">
      <dsp:nvSpPr>
        <dsp:cNvPr id="0" name=""/>
        <dsp:cNvSpPr/>
      </dsp:nvSpPr>
      <dsp:spPr>
        <a:xfrm>
          <a:off x="4348203" y="76198"/>
          <a:ext cx="1700098" cy="17000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11170C-5196-4D88-B57C-897267C903E0}">
      <dsp:nvSpPr>
        <dsp:cNvPr id="0" name=""/>
        <dsp:cNvSpPr/>
      </dsp:nvSpPr>
      <dsp:spPr>
        <a:xfrm>
          <a:off x="6274052" y="0"/>
          <a:ext cx="2029810" cy="510540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Desarrollar el Marco Teórico de la Propuesta y aplicar a los 37 predios que conforman la zona Piloto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4052" y="2042160"/>
        <a:ext cx="2029810" cy="2042160"/>
      </dsp:txXfrm>
    </dsp:sp>
    <dsp:sp modelId="{2D8DF229-90B6-47E4-9B75-9C6CC59895BF}">
      <dsp:nvSpPr>
        <dsp:cNvPr id="0" name=""/>
        <dsp:cNvSpPr/>
      </dsp:nvSpPr>
      <dsp:spPr>
        <a:xfrm>
          <a:off x="6438908" y="76198"/>
          <a:ext cx="1700098" cy="170009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7F4AED-6420-450C-B5A6-1B9BE1CD7462}">
      <dsp:nvSpPr>
        <dsp:cNvPr id="0" name=""/>
        <dsp:cNvSpPr/>
      </dsp:nvSpPr>
      <dsp:spPr>
        <a:xfrm>
          <a:off x="332232" y="4339587"/>
          <a:ext cx="7641336" cy="765810"/>
        </a:xfrm>
        <a:prstGeom prst="leftRightArrow">
          <a:avLst/>
        </a:prstGeom>
        <a:gradFill rotWithShape="0">
          <a:gsLst>
            <a:gs pos="28000">
              <a:schemeClr val="accent2">
                <a:tint val="4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8273E-E389-4920-B910-501BE1319579}">
      <dsp:nvSpPr>
        <dsp:cNvPr id="0" name=""/>
        <dsp:cNvSpPr/>
      </dsp:nvSpPr>
      <dsp:spPr>
        <a:xfrm>
          <a:off x="-6548458" y="-1001486"/>
          <a:ext cx="7794172" cy="7794172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9442C-30AD-4AA3-ABA1-1F6E32FE53B9}">
      <dsp:nvSpPr>
        <dsp:cNvPr id="0" name=""/>
        <dsp:cNvSpPr/>
      </dsp:nvSpPr>
      <dsp:spPr>
        <a:xfrm>
          <a:off x="544141" y="361834"/>
          <a:ext cx="7454533" cy="724131"/>
        </a:xfrm>
        <a:prstGeom prst="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Manual de Manejo para Usuario del Sistema de Valoración Multicriterio mediante la metodología de Proceso Analítico Jerárquico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141" y="361834"/>
        <a:ext cx="7454533" cy="724131"/>
      </dsp:txXfrm>
    </dsp:sp>
    <dsp:sp modelId="{A422CFFE-DC8A-4267-9939-B0CB1431E393}">
      <dsp:nvSpPr>
        <dsp:cNvPr id="0" name=""/>
        <dsp:cNvSpPr/>
      </dsp:nvSpPr>
      <dsp:spPr>
        <a:xfrm>
          <a:off x="91559" y="271317"/>
          <a:ext cx="905164" cy="905164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6B9FF6-1C7D-4452-8661-0298A556C717}">
      <dsp:nvSpPr>
        <dsp:cNvPr id="0" name=""/>
        <dsp:cNvSpPr/>
      </dsp:nvSpPr>
      <dsp:spPr>
        <a:xfrm>
          <a:off x="1063033" y="1447684"/>
          <a:ext cx="6935641" cy="724131"/>
        </a:xfrm>
        <a:prstGeom prst="rect">
          <a:avLst/>
        </a:prstGeom>
        <a:gradFill rotWithShape="0">
          <a:gsLst>
            <a:gs pos="28000">
              <a:schemeClr val="accent3">
                <a:hueOff val="1156379"/>
                <a:satOff val="-6199"/>
                <a:lumOff val="-83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1156379"/>
                <a:satOff val="-6199"/>
                <a:lumOff val="-83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la comparación de las Metodologías aplicadas a la Zona Piloto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3033" y="1447684"/>
        <a:ext cx="6935641" cy="724131"/>
      </dsp:txXfrm>
    </dsp:sp>
    <dsp:sp modelId="{D9DA794B-C9E6-4C40-B077-ECB5B4904A95}">
      <dsp:nvSpPr>
        <dsp:cNvPr id="0" name=""/>
        <dsp:cNvSpPr/>
      </dsp:nvSpPr>
      <dsp:spPr>
        <a:xfrm>
          <a:off x="610451" y="1357167"/>
          <a:ext cx="905164" cy="905164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1156379"/>
              <a:satOff val="-6199"/>
              <a:lumOff val="-8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B89DCAD-3314-43FD-A1D7-F175FE148D17}">
      <dsp:nvSpPr>
        <dsp:cNvPr id="0" name=""/>
        <dsp:cNvSpPr/>
      </dsp:nvSpPr>
      <dsp:spPr>
        <a:xfrm>
          <a:off x="1222291" y="2533534"/>
          <a:ext cx="6776383" cy="724131"/>
        </a:xfrm>
        <a:prstGeom prst="rect">
          <a:avLst/>
        </a:prstGeom>
        <a:gradFill rotWithShape="0">
          <a:gsLst>
            <a:gs pos="28000">
              <a:schemeClr val="accent3">
                <a:hueOff val="2312758"/>
                <a:satOff val="-12398"/>
                <a:lumOff val="-1667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2312758"/>
                <a:satOff val="-12398"/>
                <a:lumOff val="-1667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Conjunto de planos a escala 1: 5000 con diversas temáticas que involucran el insumo principal para la aplicación de la metodología AHP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2291" y="2533534"/>
        <a:ext cx="6776383" cy="724131"/>
      </dsp:txXfrm>
    </dsp:sp>
    <dsp:sp modelId="{BB76BBA6-C839-47EF-8466-E31E68A04DB8}">
      <dsp:nvSpPr>
        <dsp:cNvPr id="0" name=""/>
        <dsp:cNvSpPr/>
      </dsp:nvSpPr>
      <dsp:spPr>
        <a:xfrm>
          <a:off x="769709" y="2443017"/>
          <a:ext cx="905164" cy="905164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2312758"/>
              <a:satOff val="-12398"/>
              <a:lumOff val="-1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26725E9-B563-4E30-9DB3-BF03EFB8D570}">
      <dsp:nvSpPr>
        <dsp:cNvPr id="0" name=""/>
        <dsp:cNvSpPr/>
      </dsp:nvSpPr>
      <dsp:spPr>
        <a:xfrm>
          <a:off x="1063033" y="3619384"/>
          <a:ext cx="6935641" cy="724131"/>
        </a:xfrm>
        <a:prstGeom prst="rect">
          <a:avLst/>
        </a:prstGeom>
        <a:gradFill rotWithShape="0">
          <a:gsLst>
            <a:gs pos="28000">
              <a:schemeClr val="accent3">
                <a:hueOff val="3469137"/>
                <a:satOff val="-18597"/>
                <a:lumOff val="-2501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3469137"/>
                <a:satOff val="-18597"/>
                <a:lumOff val="-2501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Sistema de Valoración Multicriterio diseñado para catastro rural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3033" y="3619384"/>
        <a:ext cx="6935641" cy="724131"/>
      </dsp:txXfrm>
    </dsp:sp>
    <dsp:sp modelId="{4902D7A8-9173-4F41-92B3-1085EFD65E4B}">
      <dsp:nvSpPr>
        <dsp:cNvPr id="0" name=""/>
        <dsp:cNvSpPr/>
      </dsp:nvSpPr>
      <dsp:spPr>
        <a:xfrm>
          <a:off x="610451" y="3528867"/>
          <a:ext cx="905164" cy="905164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3469137"/>
              <a:satOff val="-18597"/>
              <a:lumOff val="-250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3B0ED3E-9439-42DF-AB40-4FEF3BC4D6A3}">
      <dsp:nvSpPr>
        <dsp:cNvPr id="0" name=""/>
        <dsp:cNvSpPr/>
      </dsp:nvSpPr>
      <dsp:spPr>
        <a:xfrm>
          <a:off x="544141" y="4705234"/>
          <a:ext cx="7454533" cy="724131"/>
        </a:xfrm>
        <a:prstGeom prst="rect">
          <a:avLst/>
        </a:prstGeom>
        <a:gradFill rotWithShape="0">
          <a:gsLst>
            <a:gs pos="28000">
              <a:schemeClr val="accent3">
                <a:hueOff val="4625516"/>
                <a:satOff val="-24796"/>
                <a:lumOff val="-333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47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Poster de resumen del proyecto de Modelamiento de un Sistema de Valoración Multicriterio  del Suelo para Catastro Rural empleando  el Proceso Analítico Jerárquico.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141" y="4705234"/>
        <a:ext cx="7454533" cy="724131"/>
      </dsp:txXfrm>
    </dsp:sp>
    <dsp:sp modelId="{44D26044-22D2-4D43-B5CB-3ED1440F49E3}">
      <dsp:nvSpPr>
        <dsp:cNvPr id="0" name=""/>
        <dsp:cNvSpPr/>
      </dsp:nvSpPr>
      <dsp:spPr>
        <a:xfrm>
          <a:off x="91559" y="4614717"/>
          <a:ext cx="905164" cy="905164"/>
        </a:xfrm>
        <a:prstGeom prst="ellipse">
          <a:avLst/>
        </a:prstGeom>
        <a:gradFill rotWithShape="0">
          <a:gsLst>
            <a:gs pos="28000">
              <a:schemeClr val="l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76DFD-F393-4165-BA56-2EC0F29E682D}">
      <dsp:nvSpPr>
        <dsp:cNvPr id="0" name=""/>
        <dsp:cNvSpPr/>
      </dsp:nvSpPr>
      <dsp:spPr>
        <a:xfrm>
          <a:off x="0" y="359132"/>
          <a:ext cx="86106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6F2C4-CEFD-4248-B473-AAAB90C48288}">
      <dsp:nvSpPr>
        <dsp:cNvPr id="0" name=""/>
        <dsp:cNvSpPr/>
      </dsp:nvSpPr>
      <dsp:spPr>
        <a:xfrm>
          <a:off x="430530" y="93452"/>
          <a:ext cx="602742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Código Orgánico de Organización Territorial, Autonomía y Descentralización (COOTAD, 2010)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69" y="119391"/>
        <a:ext cx="5975542" cy="479482"/>
      </dsp:txXfrm>
    </dsp:sp>
    <dsp:sp modelId="{B4704194-B7D9-4B18-8038-4BE3261A0878}">
      <dsp:nvSpPr>
        <dsp:cNvPr id="0" name=""/>
        <dsp:cNvSpPr/>
      </dsp:nvSpPr>
      <dsp:spPr>
        <a:xfrm>
          <a:off x="0" y="1175612"/>
          <a:ext cx="86106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D9B66-A834-472F-91EA-D434AE436950}">
      <dsp:nvSpPr>
        <dsp:cNvPr id="0" name=""/>
        <dsp:cNvSpPr/>
      </dsp:nvSpPr>
      <dsp:spPr>
        <a:xfrm>
          <a:off x="430530" y="909932"/>
          <a:ext cx="602742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Artículo 139.- Ejercicio de la competencia de formar y administrar catastros inmobiliarios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69" y="935871"/>
        <a:ext cx="5975542" cy="479482"/>
      </dsp:txXfrm>
    </dsp:sp>
    <dsp:sp modelId="{458BE2CB-1DD0-4D73-991B-85740314C566}">
      <dsp:nvSpPr>
        <dsp:cNvPr id="0" name=""/>
        <dsp:cNvSpPr/>
      </dsp:nvSpPr>
      <dsp:spPr>
        <a:xfrm>
          <a:off x="0" y="1992092"/>
          <a:ext cx="86106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DD0C-3811-4746-B395-5EA835E7D133}">
      <dsp:nvSpPr>
        <dsp:cNvPr id="0" name=""/>
        <dsp:cNvSpPr/>
      </dsp:nvSpPr>
      <dsp:spPr>
        <a:xfrm>
          <a:off x="430530" y="1726412"/>
          <a:ext cx="602742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Artículo 496.- Actualización del avalúo y de los catastros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69" y="1752351"/>
        <a:ext cx="5975542" cy="479482"/>
      </dsp:txXfrm>
    </dsp:sp>
    <dsp:sp modelId="{D96D6EE7-5CE0-453D-8307-860AA5D3B45E}">
      <dsp:nvSpPr>
        <dsp:cNvPr id="0" name=""/>
        <dsp:cNvSpPr/>
      </dsp:nvSpPr>
      <dsp:spPr>
        <a:xfrm>
          <a:off x="0" y="2808572"/>
          <a:ext cx="86106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CF0AA-1667-4195-B8F5-A76D5B0202A8}">
      <dsp:nvSpPr>
        <dsp:cNvPr id="0" name=""/>
        <dsp:cNvSpPr/>
      </dsp:nvSpPr>
      <dsp:spPr>
        <a:xfrm>
          <a:off x="430530" y="2542892"/>
          <a:ext cx="602742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Artículo 516.- Valoración de los predios rurales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69" y="2568831"/>
        <a:ext cx="5975542" cy="479482"/>
      </dsp:txXfrm>
    </dsp:sp>
    <dsp:sp modelId="{2A42D1C7-D20C-4326-8B16-68A1C36C14EC}">
      <dsp:nvSpPr>
        <dsp:cNvPr id="0" name=""/>
        <dsp:cNvSpPr/>
      </dsp:nvSpPr>
      <dsp:spPr>
        <a:xfrm>
          <a:off x="0" y="3625052"/>
          <a:ext cx="86106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6A4C5-0CB2-425C-94E8-5ACB4071A5E0}">
      <dsp:nvSpPr>
        <dsp:cNvPr id="0" name=""/>
        <dsp:cNvSpPr/>
      </dsp:nvSpPr>
      <dsp:spPr>
        <a:xfrm>
          <a:off x="430530" y="3359372"/>
          <a:ext cx="602742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Distrito Metropolitano de Quito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69" y="3385311"/>
        <a:ext cx="5975542" cy="479482"/>
      </dsp:txXfrm>
    </dsp:sp>
    <dsp:sp modelId="{44E01834-E191-4C57-9DD6-FBE4501182BE}">
      <dsp:nvSpPr>
        <dsp:cNvPr id="0" name=""/>
        <dsp:cNvSpPr/>
      </dsp:nvSpPr>
      <dsp:spPr>
        <a:xfrm>
          <a:off x="0" y="4441532"/>
          <a:ext cx="86106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9DC5A-B219-4EAA-A278-DAEB9006957E}">
      <dsp:nvSpPr>
        <dsp:cNvPr id="0" name=""/>
        <dsp:cNvSpPr/>
      </dsp:nvSpPr>
      <dsp:spPr>
        <a:xfrm>
          <a:off x="430530" y="4175852"/>
          <a:ext cx="602742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Norma Técnica de valoración para los bienes inmuebles urbanos y rurales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69" y="4201791"/>
        <a:ext cx="5975542" cy="479482"/>
      </dsp:txXfrm>
    </dsp:sp>
    <dsp:sp modelId="{BE8409EE-35A6-4936-8ABC-CEB516C44AAD}">
      <dsp:nvSpPr>
        <dsp:cNvPr id="0" name=""/>
        <dsp:cNvSpPr/>
      </dsp:nvSpPr>
      <dsp:spPr>
        <a:xfrm>
          <a:off x="0" y="5258012"/>
          <a:ext cx="86106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8F088-74C9-4071-834F-BCD0E3CAD109}">
      <dsp:nvSpPr>
        <dsp:cNvPr id="0" name=""/>
        <dsp:cNvSpPr/>
      </dsp:nvSpPr>
      <dsp:spPr>
        <a:xfrm>
          <a:off x="430530" y="4992332"/>
          <a:ext cx="602742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Ordenanza metropolitana 0152 de aprobación del plano del valor del suelo urbano y rural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469" y="5018271"/>
        <a:ext cx="597554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34F21-6790-4D8F-80E4-705DCBAC7DDF}">
      <dsp:nvSpPr>
        <dsp:cNvPr id="0" name=""/>
        <dsp:cNvSpPr/>
      </dsp:nvSpPr>
      <dsp:spPr>
        <a:xfrm>
          <a:off x="475322" y="882"/>
          <a:ext cx="3474411" cy="31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COMUNIDAD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882"/>
        <a:ext cx="3474411" cy="315855"/>
      </dsp:txXfrm>
    </dsp:sp>
    <dsp:sp modelId="{0E0139B8-4CC5-49E4-B515-D2CACD102830}">
      <dsp:nvSpPr>
        <dsp:cNvPr id="0" name=""/>
        <dsp:cNvSpPr/>
      </dsp:nvSpPr>
      <dsp:spPr>
        <a:xfrm>
          <a:off x="475322" y="316738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545F0-FF9F-46DD-B221-6F09A9C9C5F5}">
      <dsp:nvSpPr>
        <dsp:cNvPr id="0" name=""/>
        <dsp:cNvSpPr/>
      </dsp:nvSpPr>
      <dsp:spPr>
        <a:xfrm>
          <a:off x="963670" y="316738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136045"/>
            <a:satOff val="-729"/>
            <a:lumOff val="-98"/>
            <a:alphaOff val="0"/>
          </a:schemeClr>
        </a:solidFill>
        <a:ln w="15875" cap="flat" cmpd="sng" algn="ctr">
          <a:solidFill>
            <a:schemeClr val="accent3">
              <a:hueOff val="136045"/>
              <a:satOff val="-729"/>
              <a:lumOff val="-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92DC7-9B74-4C71-A261-A246FEC5F070}">
      <dsp:nvSpPr>
        <dsp:cNvPr id="0" name=""/>
        <dsp:cNvSpPr/>
      </dsp:nvSpPr>
      <dsp:spPr>
        <a:xfrm>
          <a:off x="1452404" y="316738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272089"/>
            <a:satOff val="-1459"/>
            <a:lumOff val="-196"/>
            <a:alphaOff val="0"/>
          </a:schemeClr>
        </a:solidFill>
        <a:ln w="15875" cap="flat" cmpd="sng" algn="ctr">
          <a:solidFill>
            <a:schemeClr val="accent3">
              <a:hueOff val="272089"/>
              <a:satOff val="-1459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66123-C80A-4A5E-91E9-7B68FBD21739}">
      <dsp:nvSpPr>
        <dsp:cNvPr id="0" name=""/>
        <dsp:cNvSpPr/>
      </dsp:nvSpPr>
      <dsp:spPr>
        <a:xfrm>
          <a:off x="1940752" y="316738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408134"/>
            <a:satOff val="-2188"/>
            <a:lumOff val="-294"/>
            <a:alphaOff val="0"/>
          </a:schemeClr>
        </a:solidFill>
        <a:ln w="15875" cap="flat" cmpd="sng" algn="ctr">
          <a:solidFill>
            <a:schemeClr val="accent3">
              <a:hueOff val="408134"/>
              <a:satOff val="-2188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AB24F-0268-4AC4-B5D9-F7D3C6016D10}">
      <dsp:nvSpPr>
        <dsp:cNvPr id="0" name=""/>
        <dsp:cNvSpPr/>
      </dsp:nvSpPr>
      <dsp:spPr>
        <a:xfrm>
          <a:off x="2429486" y="316738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544178"/>
            <a:satOff val="-2917"/>
            <a:lumOff val="-392"/>
            <a:alphaOff val="0"/>
          </a:schemeClr>
        </a:solidFill>
        <a:ln w="15875" cap="flat" cmpd="sng" algn="ctr">
          <a:solidFill>
            <a:schemeClr val="accent3">
              <a:hueOff val="544178"/>
              <a:satOff val="-2917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1859E-A4FB-4897-85FB-03722569A1BF}">
      <dsp:nvSpPr>
        <dsp:cNvPr id="0" name=""/>
        <dsp:cNvSpPr/>
      </dsp:nvSpPr>
      <dsp:spPr>
        <a:xfrm>
          <a:off x="2917834" y="316738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680223"/>
            <a:satOff val="-3646"/>
            <a:lumOff val="-490"/>
            <a:alphaOff val="0"/>
          </a:schemeClr>
        </a:solidFill>
        <a:ln w="15875" cap="flat" cmpd="sng" algn="ctr">
          <a:solidFill>
            <a:schemeClr val="accent3">
              <a:hueOff val="680223"/>
              <a:satOff val="-3646"/>
              <a:lumOff val="-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12110-B4CB-4817-B23A-818834846B48}">
      <dsp:nvSpPr>
        <dsp:cNvPr id="0" name=""/>
        <dsp:cNvSpPr/>
      </dsp:nvSpPr>
      <dsp:spPr>
        <a:xfrm>
          <a:off x="3406567" y="316738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816267"/>
            <a:satOff val="-4376"/>
            <a:lumOff val="-588"/>
            <a:alphaOff val="0"/>
          </a:schemeClr>
        </a:solidFill>
        <a:ln w="15875" cap="flat" cmpd="sng" algn="ctr">
          <a:solidFill>
            <a:schemeClr val="accent3">
              <a:hueOff val="816267"/>
              <a:satOff val="-4376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94965-DA44-47AF-82A7-FF84D51BB50C}">
      <dsp:nvSpPr>
        <dsp:cNvPr id="0" name=""/>
        <dsp:cNvSpPr/>
      </dsp:nvSpPr>
      <dsp:spPr>
        <a:xfrm>
          <a:off x="475322" y="381079"/>
          <a:ext cx="3519578" cy="514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Marco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381079"/>
        <a:ext cx="3519578" cy="514727"/>
      </dsp:txXfrm>
    </dsp:sp>
    <dsp:sp modelId="{ADC27E43-4BAE-48F6-991F-B4E72556F45C}">
      <dsp:nvSpPr>
        <dsp:cNvPr id="0" name=""/>
        <dsp:cNvSpPr/>
      </dsp:nvSpPr>
      <dsp:spPr>
        <a:xfrm>
          <a:off x="475322" y="1044610"/>
          <a:ext cx="3474411" cy="31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PARROQUIA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1044610"/>
        <a:ext cx="3474411" cy="315855"/>
      </dsp:txXfrm>
    </dsp:sp>
    <dsp:sp modelId="{15EEBB5C-19A2-4861-B2CC-25B25D9514BE}">
      <dsp:nvSpPr>
        <dsp:cNvPr id="0" name=""/>
        <dsp:cNvSpPr/>
      </dsp:nvSpPr>
      <dsp:spPr>
        <a:xfrm>
          <a:off x="475322" y="1360465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952312"/>
            <a:satOff val="-5105"/>
            <a:lumOff val="-686"/>
            <a:alphaOff val="0"/>
          </a:schemeClr>
        </a:solidFill>
        <a:ln w="15875" cap="flat" cmpd="sng" algn="ctr">
          <a:solidFill>
            <a:schemeClr val="accent3">
              <a:hueOff val="952312"/>
              <a:satOff val="-5105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A0DD0-D0C8-466F-B689-5E1AB3AF0F21}">
      <dsp:nvSpPr>
        <dsp:cNvPr id="0" name=""/>
        <dsp:cNvSpPr/>
      </dsp:nvSpPr>
      <dsp:spPr>
        <a:xfrm>
          <a:off x="963670" y="1360465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1088357"/>
            <a:satOff val="-5834"/>
            <a:lumOff val="-784"/>
            <a:alphaOff val="0"/>
          </a:schemeClr>
        </a:solidFill>
        <a:ln w="15875" cap="flat" cmpd="sng" algn="ctr">
          <a:solidFill>
            <a:schemeClr val="accent3">
              <a:hueOff val="1088357"/>
              <a:satOff val="-5834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D1540-88DA-4F42-B466-658D2D84E05D}">
      <dsp:nvSpPr>
        <dsp:cNvPr id="0" name=""/>
        <dsp:cNvSpPr/>
      </dsp:nvSpPr>
      <dsp:spPr>
        <a:xfrm>
          <a:off x="1452404" y="1360465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1224401"/>
            <a:satOff val="-6564"/>
            <a:lumOff val="-883"/>
            <a:alphaOff val="0"/>
          </a:schemeClr>
        </a:solidFill>
        <a:ln w="15875" cap="flat" cmpd="sng" algn="ctr">
          <a:solidFill>
            <a:schemeClr val="accent3">
              <a:hueOff val="1224401"/>
              <a:satOff val="-6564"/>
              <a:lumOff val="-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23F7E-F10A-4F9D-B272-523DDED89C11}">
      <dsp:nvSpPr>
        <dsp:cNvPr id="0" name=""/>
        <dsp:cNvSpPr/>
      </dsp:nvSpPr>
      <dsp:spPr>
        <a:xfrm>
          <a:off x="1940752" y="1360465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1360446"/>
            <a:satOff val="-7293"/>
            <a:lumOff val="-981"/>
            <a:alphaOff val="0"/>
          </a:schemeClr>
        </a:solidFill>
        <a:ln w="15875" cap="flat" cmpd="sng" algn="ctr">
          <a:solidFill>
            <a:schemeClr val="accent3">
              <a:hueOff val="1360446"/>
              <a:satOff val="-7293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6D340-3718-4531-A919-C44ABA7004A3}">
      <dsp:nvSpPr>
        <dsp:cNvPr id="0" name=""/>
        <dsp:cNvSpPr/>
      </dsp:nvSpPr>
      <dsp:spPr>
        <a:xfrm>
          <a:off x="2429486" y="1360465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1496490"/>
            <a:satOff val="-8022"/>
            <a:lumOff val="-1079"/>
            <a:alphaOff val="0"/>
          </a:schemeClr>
        </a:solidFill>
        <a:ln w="15875" cap="flat" cmpd="sng" algn="ctr">
          <a:solidFill>
            <a:schemeClr val="accent3">
              <a:hueOff val="1496490"/>
              <a:satOff val="-8022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1D9C2-69E8-4751-B66D-00C171303301}">
      <dsp:nvSpPr>
        <dsp:cNvPr id="0" name=""/>
        <dsp:cNvSpPr/>
      </dsp:nvSpPr>
      <dsp:spPr>
        <a:xfrm>
          <a:off x="2917834" y="1360465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1632535"/>
            <a:satOff val="-8752"/>
            <a:lumOff val="-1177"/>
            <a:alphaOff val="0"/>
          </a:schemeClr>
        </a:solidFill>
        <a:ln w="15875" cap="flat" cmpd="sng" algn="ctr">
          <a:solidFill>
            <a:schemeClr val="accent3">
              <a:hueOff val="1632535"/>
              <a:satOff val="-875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63053-7CA8-41EF-BC9B-CA9C97F0DB56}">
      <dsp:nvSpPr>
        <dsp:cNvPr id="0" name=""/>
        <dsp:cNvSpPr/>
      </dsp:nvSpPr>
      <dsp:spPr>
        <a:xfrm>
          <a:off x="3406567" y="1360465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1768580"/>
            <a:satOff val="-9481"/>
            <a:lumOff val="-1275"/>
            <a:alphaOff val="0"/>
          </a:schemeClr>
        </a:solidFill>
        <a:ln w="15875" cap="flat" cmpd="sng" algn="ctr">
          <a:solidFill>
            <a:schemeClr val="accent3">
              <a:hueOff val="1768580"/>
              <a:satOff val="-9481"/>
              <a:lumOff val="-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32EAF-D499-4EFD-B115-FF26CD1B0653}">
      <dsp:nvSpPr>
        <dsp:cNvPr id="0" name=""/>
        <dsp:cNvSpPr/>
      </dsp:nvSpPr>
      <dsp:spPr>
        <a:xfrm>
          <a:off x="475322" y="1424806"/>
          <a:ext cx="3519578" cy="514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156379"/>
              <a:satOff val="-6199"/>
              <a:lumOff val="-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Pintag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1424806"/>
        <a:ext cx="3519578" cy="514727"/>
      </dsp:txXfrm>
    </dsp:sp>
    <dsp:sp modelId="{566DD2EA-A05C-4778-BB86-C283EBEC915B}">
      <dsp:nvSpPr>
        <dsp:cNvPr id="0" name=""/>
        <dsp:cNvSpPr/>
      </dsp:nvSpPr>
      <dsp:spPr>
        <a:xfrm>
          <a:off x="475322" y="2088337"/>
          <a:ext cx="3474411" cy="31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PROVINCIA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2088337"/>
        <a:ext cx="3474411" cy="315855"/>
      </dsp:txXfrm>
    </dsp:sp>
    <dsp:sp modelId="{930AD630-160E-492E-A533-75B83A250D25}">
      <dsp:nvSpPr>
        <dsp:cNvPr id="0" name=""/>
        <dsp:cNvSpPr/>
      </dsp:nvSpPr>
      <dsp:spPr>
        <a:xfrm>
          <a:off x="475322" y="2404193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1904624"/>
            <a:satOff val="-10210"/>
            <a:lumOff val="-1373"/>
            <a:alphaOff val="0"/>
          </a:schemeClr>
        </a:solidFill>
        <a:ln w="15875" cap="flat" cmpd="sng" algn="ctr">
          <a:solidFill>
            <a:schemeClr val="accent3">
              <a:hueOff val="1904624"/>
              <a:satOff val="-1021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4E53D-0F5B-4B0A-A590-18F425047AA6}">
      <dsp:nvSpPr>
        <dsp:cNvPr id="0" name=""/>
        <dsp:cNvSpPr/>
      </dsp:nvSpPr>
      <dsp:spPr>
        <a:xfrm>
          <a:off x="963670" y="2404193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2040669"/>
            <a:satOff val="-10939"/>
            <a:lumOff val="-1471"/>
            <a:alphaOff val="0"/>
          </a:schemeClr>
        </a:solidFill>
        <a:ln w="15875" cap="flat" cmpd="sng" algn="ctr">
          <a:solidFill>
            <a:schemeClr val="accent3">
              <a:hueOff val="2040669"/>
              <a:satOff val="-10939"/>
              <a:lumOff val="-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21A28-136D-4AF8-896D-1CE8FF44CBCD}">
      <dsp:nvSpPr>
        <dsp:cNvPr id="0" name=""/>
        <dsp:cNvSpPr/>
      </dsp:nvSpPr>
      <dsp:spPr>
        <a:xfrm>
          <a:off x="1452404" y="2404193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2176713"/>
            <a:satOff val="-11669"/>
            <a:lumOff val="-1569"/>
            <a:alphaOff val="0"/>
          </a:schemeClr>
        </a:solidFill>
        <a:ln w="15875" cap="flat" cmpd="sng" algn="ctr">
          <a:solidFill>
            <a:schemeClr val="accent3">
              <a:hueOff val="2176713"/>
              <a:satOff val="-11669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994A5-AC12-4C07-B657-257AC4446BB2}">
      <dsp:nvSpPr>
        <dsp:cNvPr id="0" name=""/>
        <dsp:cNvSpPr/>
      </dsp:nvSpPr>
      <dsp:spPr>
        <a:xfrm>
          <a:off x="1940752" y="2404193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2312758"/>
            <a:satOff val="-12398"/>
            <a:lumOff val="-1667"/>
            <a:alphaOff val="0"/>
          </a:schemeClr>
        </a:solidFill>
        <a:ln w="15875" cap="flat" cmpd="sng" algn="ctr">
          <a:solidFill>
            <a:schemeClr val="accent3">
              <a:hueOff val="2312758"/>
              <a:satOff val="-12398"/>
              <a:lumOff val="-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70550-8C6D-41DC-AA28-D5C4B9AC6720}">
      <dsp:nvSpPr>
        <dsp:cNvPr id="0" name=""/>
        <dsp:cNvSpPr/>
      </dsp:nvSpPr>
      <dsp:spPr>
        <a:xfrm>
          <a:off x="2429486" y="2404193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2448802"/>
            <a:satOff val="-13127"/>
            <a:lumOff val="-1765"/>
            <a:alphaOff val="0"/>
          </a:schemeClr>
        </a:solidFill>
        <a:ln w="15875" cap="flat" cmpd="sng" algn="ctr">
          <a:solidFill>
            <a:schemeClr val="accent3">
              <a:hueOff val="2448802"/>
              <a:satOff val="-13127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94075-6B2D-4923-B922-751084E744EE}">
      <dsp:nvSpPr>
        <dsp:cNvPr id="0" name=""/>
        <dsp:cNvSpPr/>
      </dsp:nvSpPr>
      <dsp:spPr>
        <a:xfrm>
          <a:off x="2917834" y="2404193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2584847"/>
            <a:satOff val="-13857"/>
            <a:lumOff val="-1863"/>
            <a:alphaOff val="0"/>
          </a:schemeClr>
        </a:solidFill>
        <a:ln w="15875" cap="flat" cmpd="sng" algn="ctr">
          <a:solidFill>
            <a:schemeClr val="accent3">
              <a:hueOff val="2584847"/>
              <a:satOff val="-13857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AB603-ED0F-4643-BCD2-DFD11C9298C0}">
      <dsp:nvSpPr>
        <dsp:cNvPr id="0" name=""/>
        <dsp:cNvSpPr/>
      </dsp:nvSpPr>
      <dsp:spPr>
        <a:xfrm>
          <a:off x="3406567" y="2404193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2720892"/>
            <a:satOff val="-14586"/>
            <a:lumOff val="-1961"/>
            <a:alphaOff val="0"/>
          </a:schemeClr>
        </a:solidFill>
        <a:ln w="15875" cap="flat" cmpd="sng" algn="ctr">
          <a:solidFill>
            <a:schemeClr val="accent3">
              <a:hueOff val="2720892"/>
              <a:satOff val="-14586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3509-5A6F-4910-A185-C41CF5FCD58A}">
      <dsp:nvSpPr>
        <dsp:cNvPr id="0" name=""/>
        <dsp:cNvSpPr/>
      </dsp:nvSpPr>
      <dsp:spPr>
        <a:xfrm>
          <a:off x="475322" y="2468533"/>
          <a:ext cx="3519578" cy="514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312758"/>
              <a:satOff val="-12398"/>
              <a:lumOff val="-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Pichincha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2468533"/>
        <a:ext cx="3519578" cy="514727"/>
      </dsp:txXfrm>
    </dsp:sp>
    <dsp:sp modelId="{EE455E22-0B78-4092-84D7-40711D96FE3C}">
      <dsp:nvSpPr>
        <dsp:cNvPr id="0" name=""/>
        <dsp:cNvSpPr/>
      </dsp:nvSpPr>
      <dsp:spPr>
        <a:xfrm>
          <a:off x="475322" y="3132064"/>
          <a:ext cx="3474411" cy="31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ÁREA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3132064"/>
        <a:ext cx="3474411" cy="315855"/>
      </dsp:txXfrm>
    </dsp:sp>
    <dsp:sp modelId="{5B42A396-A46D-4A40-805A-75BD73BA5CB5}">
      <dsp:nvSpPr>
        <dsp:cNvPr id="0" name=""/>
        <dsp:cNvSpPr/>
      </dsp:nvSpPr>
      <dsp:spPr>
        <a:xfrm>
          <a:off x="475322" y="3447920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2856936"/>
            <a:satOff val="-15315"/>
            <a:lumOff val="-2059"/>
            <a:alphaOff val="0"/>
          </a:schemeClr>
        </a:solidFill>
        <a:ln w="15875" cap="flat" cmpd="sng" algn="ctr">
          <a:solidFill>
            <a:schemeClr val="accent3">
              <a:hueOff val="2856936"/>
              <a:satOff val="-15315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E8E0F-B327-49F0-9E5F-55C1CBFBFDFB}">
      <dsp:nvSpPr>
        <dsp:cNvPr id="0" name=""/>
        <dsp:cNvSpPr/>
      </dsp:nvSpPr>
      <dsp:spPr>
        <a:xfrm>
          <a:off x="963670" y="3447920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2992981"/>
            <a:satOff val="-16044"/>
            <a:lumOff val="-2157"/>
            <a:alphaOff val="0"/>
          </a:schemeClr>
        </a:solidFill>
        <a:ln w="15875" cap="flat" cmpd="sng" algn="ctr">
          <a:solidFill>
            <a:schemeClr val="accent3">
              <a:hueOff val="2992981"/>
              <a:satOff val="-16044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330B1-931B-4B64-B675-F92D9D615835}">
      <dsp:nvSpPr>
        <dsp:cNvPr id="0" name=""/>
        <dsp:cNvSpPr/>
      </dsp:nvSpPr>
      <dsp:spPr>
        <a:xfrm>
          <a:off x="1452404" y="3447920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3129025"/>
            <a:satOff val="-16774"/>
            <a:lumOff val="-2255"/>
            <a:alphaOff val="0"/>
          </a:schemeClr>
        </a:solidFill>
        <a:ln w="15875" cap="flat" cmpd="sng" algn="ctr">
          <a:solidFill>
            <a:schemeClr val="accent3">
              <a:hueOff val="3129025"/>
              <a:satOff val="-16774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A3F92-0A19-42A4-A9C9-81ADDA949BFB}">
      <dsp:nvSpPr>
        <dsp:cNvPr id="0" name=""/>
        <dsp:cNvSpPr/>
      </dsp:nvSpPr>
      <dsp:spPr>
        <a:xfrm>
          <a:off x="1940752" y="3447920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3265070"/>
            <a:satOff val="-17503"/>
            <a:lumOff val="-2353"/>
            <a:alphaOff val="0"/>
          </a:schemeClr>
        </a:solidFill>
        <a:ln w="15875" cap="flat" cmpd="sng" algn="ctr">
          <a:solidFill>
            <a:schemeClr val="accent3">
              <a:hueOff val="3265070"/>
              <a:satOff val="-17503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CFDA7-817B-45ED-B102-C0CE8CF7A16C}">
      <dsp:nvSpPr>
        <dsp:cNvPr id="0" name=""/>
        <dsp:cNvSpPr/>
      </dsp:nvSpPr>
      <dsp:spPr>
        <a:xfrm>
          <a:off x="2429486" y="3447920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3401114"/>
            <a:satOff val="-18232"/>
            <a:lumOff val="-2451"/>
            <a:alphaOff val="0"/>
          </a:schemeClr>
        </a:solidFill>
        <a:ln w="15875" cap="flat" cmpd="sng" algn="ctr">
          <a:solidFill>
            <a:schemeClr val="accent3">
              <a:hueOff val="3401114"/>
              <a:satOff val="-18232"/>
              <a:lumOff val="-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007A3-57E4-4DA6-8E97-DC1FBEBEBBF7}">
      <dsp:nvSpPr>
        <dsp:cNvPr id="0" name=""/>
        <dsp:cNvSpPr/>
      </dsp:nvSpPr>
      <dsp:spPr>
        <a:xfrm>
          <a:off x="2917834" y="3447920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3537159"/>
            <a:satOff val="-18962"/>
            <a:lumOff val="-2550"/>
            <a:alphaOff val="0"/>
          </a:schemeClr>
        </a:solidFill>
        <a:ln w="15875" cap="flat" cmpd="sng" algn="ctr">
          <a:solidFill>
            <a:schemeClr val="accent3">
              <a:hueOff val="3537159"/>
              <a:satOff val="-18962"/>
              <a:lumOff val="-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9BCE0-23FD-40EA-A0C6-18FAB1422AB1}">
      <dsp:nvSpPr>
        <dsp:cNvPr id="0" name=""/>
        <dsp:cNvSpPr/>
      </dsp:nvSpPr>
      <dsp:spPr>
        <a:xfrm>
          <a:off x="3406567" y="3447920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3673204"/>
            <a:satOff val="-19691"/>
            <a:lumOff val="-2648"/>
            <a:alphaOff val="0"/>
          </a:schemeClr>
        </a:solidFill>
        <a:ln w="15875" cap="flat" cmpd="sng" algn="ctr">
          <a:solidFill>
            <a:schemeClr val="accent3">
              <a:hueOff val="3673204"/>
              <a:satOff val="-19691"/>
              <a:lumOff val="-2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BB46C-4673-4ADC-8B8B-1861E397D5AE}">
      <dsp:nvSpPr>
        <dsp:cNvPr id="0" name=""/>
        <dsp:cNvSpPr/>
      </dsp:nvSpPr>
      <dsp:spPr>
        <a:xfrm>
          <a:off x="475322" y="3512261"/>
          <a:ext cx="3519578" cy="514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3469137"/>
              <a:satOff val="-18597"/>
              <a:lumOff val="-25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20.50 ha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3512261"/>
        <a:ext cx="3519578" cy="514727"/>
      </dsp:txXfrm>
    </dsp:sp>
    <dsp:sp modelId="{15173C5E-02A4-432E-8BBD-DFF4CEFD2283}">
      <dsp:nvSpPr>
        <dsp:cNvPr id="0" name=""/>
        <dsp:cNvSpPr/>
      </dsp:nvSpPr>
      <dsp:spPr>
        <a:xfrm>
          <a:off x="475322" y="4175792"/>
          <a:ext cx="3474411" cy="315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ACTIVIDAD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4175792"/>
        <a:ext cx="3474411" cy="315855"/>
      </dsp:txXfrm>
    </dsp:sp>
    <dsp:sp modelId="{C581AE61-F764-4413-9B5A-D75721A6C974}">
      <dsp:nvSpPr>
        <dsp:cNvPr id="0" name=""/>
        <dsp:cNvSpPr/>
      </dsp:nvSpPr>
      <dsp:spPr>
        <a:xfrm>
          <a:off x="475322" y="4491647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3809248"/>
            <a:satOff val="-20420"/>
            <a:lumOff val="-2746"/>
            <a:alphaOff val="0"/>
          </a:schemeClr>
        </a:solidFill>
        <a:ln w="15875" cap="flat" cmpd="sng" algn="ctr">
          <a:solidFill>
            <a:schemeClr val="accent3">
              <a:hueOff val="3809248"/>
              <a:satOff val="-20420"/>
              <a:lumOff val="-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55523-FF2A-466B-BE0C-4A679C7D1AA7}">
      <dsp:nvSpPr>
        <dsp:cNvPr id="0" name=""/>
        <dsp:cNvSpPr/>
      </dsp:nvSpPr>
      <dsp:spPr>
        <a:xfrm>
          <a:off x="963670" y="4491647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3945293"/>
            <a:satOff val="-21150"/>
            <a:lumOff val="-2844"/>
            <a:alphaOff val="0"/>
          </a:schemeClr>
        </a:solidFill>
        <a:ln w="15875" cap="flat" cmpd="sng" algn="ctr">
          <a:solidFill>
            <a:schemeClr val="accent3">
              <a:hueOff val="3945293"/>
              <a:satOff val="-21150"/>
              <a:lumOff val="-2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3A3DF-54BC-49AE-9CCD-84317CD80450}">
      <dsp:nvSpPr>
        <dsp:cNvPr id="0" name=""/>
        <dsp:cNvSpPr/>
      </dsp:nvSpPr>
      <dsp:spPr>
        <a:xfrm>
          <a:off x="1452404" y="4491647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4081337"/>
            <a:satOff val="-21879"/>
            <a:lumOff val="-2942"/>
            <a:alphaOff val="0"/>
          </a:schemeClr>
        </a:solidFill>
        <a:ln w="15875" cap="flat" cmpd="sng" algn="ctr">
          <a:solidFill>
            <a:schemeClr val="accent3">
              <a:hueOff val="4081337"/>
              <a:satOff val="-21879"/>
              <a:lumOff val="-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85BF-B260-4ECA-B953-D66B9DB7E011}">
      <dsp:nvSpPr>
        <dsp:cNvPr id="0" name=""/>
        <dsp:cNvSpPr/>
      </dsp:nvSpPr>
      <dsp:spPr>
        <a:xfrm>
          <a:off x="1940752" y="4491647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4217382"/>
            <a:satOff val="-22608"/>
            <a:lumOff val="-3040"/>
            <a:alphaOff val="0"/>
          </a:schemeClr>
        </a:solidFill>
        <a:ln w="15875" cap="flat" cmpd="sng" algn="ctr">
          <a:solidFill>
            <a:schemeClr val="accent3">
              <a:hueOff val="4217382"/>
              <a:satOff val="-22608"/>
              <a:lumOff val="-3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CEC42-ECB4-4B51-A824-A6B1E718E719}">
      <dsp:nvSpPr>
        <dsp:cNvPr id="0" name=""/>
        <dsp:cNvSpPr/>
      </dsp:nvSpPr>
      <dsp:spPr>
        <a:xfrm>
          <a:off x="2429486" y="4491647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4353426"/>
            <a:satOff val="-23337"/>
            <a:lumOff val="-3138"/>
            <a:alphaOff val="0"/>
          </a:schemeClr>
        </a:solidFill>
        <a:ln w="15875" cap="flat" cmpd="sng" algn="ctr">
          <a:solidFill>
            <a:schemeClr val="accent3">
              <a:hueOff val="4353426"/>
              <a:satOff val="-23337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4D4CA-7CCB-4F8D-99FE-98A66DEA7314}">
      <dsp:nvSpPr>
        <dsp:cNvPr id="0" name=""/>
        <dsp:cNvSpPr/>
      </dsp:nvSpPr>
      <dsp:spPr>
        <a:xfrm>
          <a:off x="2917834" y="4491647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4489471"/>
            <a:satOff val="-24067"/>
            <a:lumOff val="-3236"/>
            <a:alphaOff val="0"/>
          </a:schemeClr>
        </a:solidFill>
        <a:ln w="15875" cap="flat" cmpd="sng" algn="ctr">
          <a:solidFill>
            <a:schemeClr val="accent3">
              <a:hueOff val="4489471"/>
              <a:satOff val="-24067"/>
              <a:lumOff val="-3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6A615-6CB4-46B4-B47B-45DE7999EB69}">
      <dsp:nvSpPr>
        <dsp:cNvPr id="0" name=""/>
        <dsp:cNvSpPr/>
      </dsp:nvSpPr>
      <dsp:spPr>
        <a:xfrm>
          <a:off x="3406567" y="4491647"/>
          <a:ext cx="813012" cy="643409"/>
        </a:xfrm>
        <a:prstGeom prst="chevron">
          <a:avLst>
            <a:gd name="adj" fmla="val 70610"/>
          </a:avLst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587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9E43C-52DE-44DF-95EA-4370E473CCEC}">
      <dsp:nvSpPr>
        <dsp:cNvPr id="0" name=""/>
        <dsp:cNvSpPr/>
      </dsp:nvSpPr>
      <dsp:spPr>
        <a:xfrm>
          <a:off x="475322" y="4555988"/>
          <a:ext cx="3519578" cy="5147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Agrícola y Ganadera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322" y="4555988"/>
        <a:ext cx="3519578" cy="514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9C3E7-B1C6-4E66-813F-92F5A1015320}">
      <dsp:nvSpPr>
        <dsp:cNvPr id="0" name=""/>
        <dsp:cNvSpPr/>
      </dsp:nvSpPr>
      <dsp:spPr>
        <a:xfrm>
          <a:off x="4831286" y="3047099"/>
          <a:ext cx="4415981" cy="2892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Ponderación de criterios y variables explicativas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Ponderación de predios  en función de variables explicativas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Verificación del ratio de consistencia de la matriz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Ponderación final de los predios de valoración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9609" y="3833638"/>
        <a:ext cx="2964128" cy="2041971"/>
      </dsp:txXfrm>
    </dsp:sp>
    <dsp:sp modelId="{1D9135B2-D889-48F0-BA7D-BC8C1C135B77}">
      <dsp:nvSpPr>
        <dsp:cNvPr id="0" name=""/>
        <dsp:cNvSpPr/>
      </dsp:nvSpPr>
      <dsp:spPr>
        <a:xfrm>
          <a:off x="216964" y="3000202"/>
          <a:ext cx="3703176" cy="2985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Precios de últimas transacciones de predios comparables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Cálculo del Ratio de Valuación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Precio del Predio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553" y="3812249"/>
        <a:ext cx="2461045" cy="2108197"/>
      </dsp:txXfrm>
    </dsp:sp>
    <dsp:sp modelId="{6579A04E-FCFA-476B-A9A5-2F65677FFCA0}">
      <dsp:nvSpPr>
        <dsp:cNvPr id="0" name=""/>
        <dsp:cNvSpPr/>
      </dsp:nvSpPr>
      <dsp:spPr>
        <a:xfrm>
          <a:off x="4819389" y="37874"/>
          <a:ext cx="4410047" cy="237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Elaboración del Esquema Jerárquico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Selección de expertos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Homogenización  de los predios según Uso del Suelo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Número de predios comparables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4639" y="90110"/>
        <a:ext cx="2982561" cy="1679012"/>
      </dsp:txXfrm>
    </dsp:sp>
    <dsp:sp modelId="{D86EFE22-75B1-43FD-91FE-E78D1685C8F2}">
      <dsp:nvSpPr>
        <dsp:cNvPr id="0" name=""/>
        <dsp:cNvSpPr/>
      </dsp:nvSpPr>
      <dsp:spPr>
        <a:xfrm>
          <a:off x="216964" y="-94451"/>
          <a:ext cx="3817429" cy="2506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Censo de Predial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Estudio de Mercado Inmobilario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Método AHP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Método </a:t>
          </a:r>
          <a:r>
            <a:rPr lang="es-EC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Sigtierras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024" y="-39391"/>
        <a:ext cx="2562080" cy="1769768"/>
      </dsp:txXfrm>
    </dsp:sp>
    <dsp:sp modelId="{7E41DBCA-5D8D-450E-9AAF-317471F70BF9}">
      <dsp:nvSpPr>
        <dsp:cNvPr id="0" name=""/>
        <dsp:cNvSpPr/>
      </dsp:nvSpPr>
      <dsp:spPr>
        <a:xfrm>
          <a:off x="2209810" y="493689"/>
          <a:ext cx="2115620" cy="2170359"/>
        </a:xfrm>
        <a:prstGeom prst="pieWedge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Recopilación de Información metodológica y Cartográfica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9461" y="1129372"/>
        <a:ext cx="1495969" cy="1534676"/>
      </dsp:txXfrm>
    </dsp:sp>
    <dsp:sp modelId="{DC69117D-46D9-404C-B3C3-A1E8EEE67722}">
      <dsp:nvSpPr>
        <dsp:cNvPr id="0" name=""/>
        <dsp:cNvSpPr/>
      </dsp:nvSpPr>
      <dsp:spPr>
        <a:xfrm rot="5400000">
          <a:off x="4392239" y="521058"/>
          <a:ext cx="2170359" cy="2115620"/>
        </a:xfrm>
        <a:prstGeom prst="pieWedge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Investigación de Variables Explicativas para zonas rurales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19608" y="1129372"/>
        <a:ext cx="1495969" cy="1534676"/>
      </dsp:txXfrm>
    </dsp:sp>
    <dsp:sp modelId="{1E8375A7-4EA5-4709-8703-3B73775C739D}">
      <dsp:nvSpPr>
        <dsp:cNvPr id="0" name=""/>
        <dsp:cNvSpPr/>
      </dsp:nvSpPr>
      <dsp:spPr>
        <a:xfrm rot="10800000">
          <a:off x="4419608" y="2766767"/>
          <a:ext cx="2115620" cy="2170359"/>
        </a:xfrm>
        <a:prstGeom prst="pieWedge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Comparación pareada según expertos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419608" y="2766767"/>
        <a:ext cx="1495969" cy="1534676"/>
      </dsp:txXfrm>
    </dsp:sp>
    <dsp:sp modelId="{E4CEAEBF-0581-4B65-B60E-BB60F09C1E1D}">
      <dsp:nvSpPr>
        <dsp:cNvPr id="0" name=""/>
        <dsp:cNvSpPr/>
      </dsp:nvSpPr>
      <dsp:spPr>
        <a:xfrm rot="16200000">
          <a:off x="2182440" y="2794136"/>
          <a:ext cx="2170359" cy="2115620"/>
        </a:xfrm>
        <a:prstGeom prst="pieWedge">
          <a:avLst/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Información de predios comparables y Valoración del predio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29460" y="2766767"/>
        <a:ext cx="1495969" cy="1534676"/>
      </dsp:txXfrm>
    </dsp:sp>
    <dsp:sp modelId="{FB905412-D932-454B-9C21-D4C037647673}">
      <dsp:nvSpPr>
        <dsp:cNvPr id="0" name=""/>
        <dsp:cNvSpPr/>
      </dsp:nvSpPr>
      <dsp:spPr>
        <a:xfrm>
          <a:off x="4055818" y="2358228"/>
          <a:ext cx="592381" cy="481779"/>
        </a:xfrm>
        <a:prstGeom prst="circularArrow">
          <a:avLst/>
        </a:prstGeom>
        <a:gradFill rotWithShape="0">
          <a:gsLst>
            <a:gs pos="28000">
              <a:schemeClr val="accent2">
                <a:tint val="4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567FA12-8394-43BC-B701-3E76BF11231E}">
      <dsp:nvSpPr>
        <dsp:cNvPr id="0" name=""/>
        <dsp:cNvSpPr/>
      </dsp:nvSpPr>
      <dsp:spPr>
        <a:xfrm rot="10800000">
          <a:off x="4055818" y="2762158"/>
          <a:ext cx="592381" cy="481779"/>
        </a:xfrm>
        <a:prstGeom prst="circularArrow">
          <a:avLst/>
        </a:prstGeom>
        <a:gradFill rotWithShape="0">
          <a:gsLst>
            <a:gs pos="28000">
              <a:schemeClr val="accent2">
                <a:tint val="40000"/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4AD28-F4D9-4E65-B95C-F0394CF60BA0}">
      <dsp:nvSpPr>
        <dsp:cNvPr id="0" name=""/>
        <dsp:cNvSpPr/>
      </dsp:nvSpPr>
      <dsp:spPr>
        <a:xfrm>
          <a:off x="292" y="1072624"/>
          <a:ext cx="1570445" cy="26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Cartográfica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" y="1072624"/>
        <a:ext cx="1570445" cy="267300"/>
      </dsp:txXfrm>
    </dsp:sp>
    <dsp:sp modelId="{D79622AC-FEB2-4E63-B0A6-8196443096E1}">
      <dsp:nvSpPr>
        <dsp:cNvPr id="0" name=""/>
        <dsp:cNvSpPr/>
      </dsp:nvSpPr>
      <dsp:spPr>
        <a:xfrm>
          <a:off x="1570737" y="1065267"/>
          <a:ext cx="189904" cy="61813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78F0B-BF82-4920-9C1B-5D692B866D89}">
      <dsp:nvSpPr>
        <dsp:cNvPr id="0" name=""/>
        <dsp:cNvSpPr/>
      </dsp:nvSpPr>
      <dsp:spPr>
        <a:xfrm>
          <a:off x="1836604" y="843172"/>
          <a:ext cx="2582703" cy="106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Elaboración de Ficha predial rural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6604" y="843172"/>
        <a:ext cx="2582703" cy="1062320"/>
      </dsp:txXfrm>
    </dsp:sp>
    <dsp:sp modelId="{E303C9F8-D093-493B-BDE3-F2E3137690FA}">
      <dsp:nvSpPr>
        <dsp:cNvPr id="0" name=""/>
        <dsp:cNvSpPr/>
      </dsp:nvSpPr>
      <dsp:spPr>
        <a:xfrm>
          <a:off x="292" y="2424152"/>
          <a:ext cx="1631899" cy="3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EMR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" y="2424152"/>
        <a:ext cx="1631899" cy="334124"/>
      </dsp:txXfrm>
    </dsp:sp>
    <dsp:sp modelId="{526AB5DD-EFF5-414A-AB74-94DABC16F1A7}">
      <dsp:nvSpPr>
        <dsp:cNvPr id="0" name=""/>
        <dsp:cNvSpPr/>
      </dsp:nvSpPr>
      <dsp:spPr>
        <a:xfrm>
          <a:off x="1632191" y="2163116"/>
          <a:ext cx="185588" cy="856195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6632A-4D1D-4C77-ABE4-3950CED5A11E}">
      <dsp:nvSpPr>
        <dsp:cNvPr id="0" name=""/>
        <dsp:cNvSpPr/>
      </dsp:nvSpPr>
      <dsp:spPr>
        <a:xfrm>
          <a:off x="1892016" y="2163116"/>
          <a:ext cx="2524005" cy="856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Elaboración de Ficha de Mercado por Producción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2016" y="2163116"/>
        <a:ext cx="2524005" cy="856195"/>
      </dsp:txXfrm>
    </dsp:sp>
    <dsp:sp modelId="{14E37E32-3BE4-40BE-8C1D-0A9729450FA1}">
      <dsp:nvSpPr>
        <dsp:cNvPr id="0" name=""/>
        <dsp:cNvSpPr/>
      </dsp:nvSpPr>
      <dsp:spPr>
        <a:xfrm>
          <a:off x="292" y="4160990"/>
          <a:ext cx="1569894" cy="3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Bibliográfica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" y="4160990"/>
        <a:ext cx="1569894" cy="334124"/>
      </dsp:txXfrm>
    </dsp:sp>
    <dsp:sp modelId="{F43A9132-9904-48AB-AD22-A8E7A043DD37}">
      <dsp:nvSpPr>
        <dsp:cNvPr id="0" name=""/>
        <dsp:cNvSpPr/>
      </dsp:nvSpPr>
      <dsp:spPr>
        <a:xfrm>
          <a:off x="1570186" y="3490025"/>
          <a:ext cx="189904" cy="167606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B092D-956D-4195-BE36-BAF40B4A9845}">
      <dsp:nvSpPr>
        <dsp:cNvPr id="0" name=""/>
        <dsp:cNvSpPr/>
      </dsp:nvSpPr>
      <dsp:spPr>
        <a:xfrm>
          <a:off x="1836053" y="3490025"/>
          <a:ext cx="2582703" cy="1676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Valoración Agraria Vicente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Caballer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Metodología </a:t>
          </a:r>
          <a:r>
            <a:rPr lang="es-EC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SIGTieras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INDER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DMQ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6053" y="3490025"/>
        <a:ext cx="2582703" cy="16760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FBE73C-06CC-481D-BDD7-F7472396FB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C6BF2A-0775-43A8-BA51-EA9CC955ED1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13" Type="http://schemas.openxmlformats.org/officeDocument/2006/relationships/image" Target="../media/image35.tmp"/><Relationship Id="rId3" Type="http://schemas.openxmlformats.org/officeDocument/2006/relationships/diagramLayout" Target="../diagrams/layout13.xml"/><Relationship Id="rId7" Type="http://schemas.openxmlformats.org/officeDocument/2006/relationships/image" Target="../media/image29.png"/><Relationship Id="rId12" Type="http://schemas.openxmlformats.org/officeDocument/2006/relationships/image" Target="../media/image34.tmp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13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1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tmp"/><Relationship Id="rId4" Type="http://schemas.openxmlformats.org/officeDocument/2006/relationships/image" Target="../media/image53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tmp"/><Relationship Id="rId4" Type="http://schemas.openxmlformats.org/officeDocument/2006/relationships/image" Target="../media/image57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tmp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tmp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2878" y="1207428"/>
            <a:ext cx="76427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atin typeface="Arial Rounded MT Bold" panose="020F0704030504030204" pitchFamily="34" charset="0"/>
              </a:rPr>
              <a:t>Departamento de Ciencias de la Tierra y de la Construcción </a:t>
            </a:r>
          </a:p>
          <a:p>
            <a:pPr algn="ctr"/>
            <a:r>
              <a:rPr lang="es-ES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 Rounded MT Bold" panose="020F0704030504030204" pitchFamily="34" charset="0"/>
              </a:rPr>
              <a:t>Carrera de Ingeniería Geográfica y </a:t>
            </a:r>
          </a:p>
          <a:p>
            <a:pPr algn="ctr"/>
            <a:r>
              <a:rPr lang="es-E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del Medio Ambiente</a:t>
            </a:r>
            <a:endParaRPr lang="es-E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96943" y="2237839"/>
            <a:ext cx="7955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Proyecto de Titulación previo a la Obtención del Título de Ingeniero </a:t>
            </a:r>
            <a:r>
              <a:rPr lang="es-EC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Geográfo</a:t>
            </a:r>
            <a:r>
              <a:rPr lang="es-EC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 y del Medio Ambiente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81703" y="3276600"/>
            <a:ext cx="79251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Tema: </a:t>
            </a:r>
            <a:r>
              <a:rPr lang="es-EC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Modelamiento de un Sistema de Valoración Multicriterio  del suelo para catastro rural</a:t>
            </a:r>
          </a:p>
          <a:p>
            <a:pPr algn="ctr"/>
            <a:r>
              <a:rPr lang="es-EC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empleando Proceso Analítico Jerárquico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86000" y="4495800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Autor: Gabriela Cecibel Reyna Lucas</a:t>
            </a:r>
          </a:p>
          <a:p>
            <a:pPr algn="ctr"/>
            <a:endParaRPr lang="es-E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 Rounded MT Bold" panose="020F0704030504030204" pitchFamily="34" charset="0"/>
            </a:endParaRPr>
          </a:p>
          <a:p>
            <a:pPr algn="ctr"/>
            <a:r>
              <a:rPr lang="es-E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Tutor</a:t>
            </a:r>
            <a:r>
              <a:rPr lang="es-E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: </a:t>
            </a:r>
            <a:r>
              <a:rPr lang="es-E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Ing. Pablo Pérez </a:t>
            </a:r>
            <a:endParaRPr lang="es-E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Rounded MT Bold" panose="020F0704030504030204" pitchFamily="34" charset="0"/>
            </a:endParaRPr>
          </a:p>
          <a:p>
            <a:pPr algn="ctr"/>
            <a:r>
              <a:rPr lang="es-E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Oponente: PH. D Débora </a:t>
            </a:r>
            <a:r>
              <a:rPr lang="es-E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Rounded MT Bold" panose="020F0704030504030204" pitchFamily="34" charset="0"/>
              </a:rPr>
              <a:t>Simon</a:t>
            </a:r>
            <a:endParaRPr lang="es-ES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754298" y="5791200"/>
            <a:ext cx="14847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Sangolqui</a:t>
            </a:r>
          </a:p>
          <a:p>
            <a:pPr algn="ctr"/>
            <a:endParaRPr lang="es-EC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C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anose="020F0704030504030204" pitchFamily="34" charset="0"/>
              </a:rPr>
              <a:t>2016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4" t="30591" r="33543" b="39167"/>
          <a:stretch/>
        </p:blipFill>
        <p:spPr bwMode="auto">
          <a:xfrm>
            <a:off x="117317" y="4305299"/>
            <a:ext cx="1447800" cy="6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t="35208" r="13373" b="8125"/>
          <a:stretch/>
        </p:blipFill>
        <p:spPr bwMode="auto">
          <a:xfrm>
            <a:off x="117317" y="4953000"/>
            <a:ext cx="1711483" cy="10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7" y="5995908"/>
            <a:ext cx="1863884" cy="810955"/>
          </a:xfrm>
          <a:prstGeom prst="rect">
            <a:avLst/>
          </a:prstGeom>
        </p:spPr>
      </p:pic>
      <p:pic>
        <p:nvPicPr>
          <p:cNvPr id="20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74" y="5189251"/>
            <a:ext cx="1723026" cy="775037"/>
          </a:xfrm>
          <a:prstGeom prst="rect">
            <a:avLst/>
          </a:prstGeom>
        </p:spPr>
      </p:pic>
      <p:pic>
        <p:nvPicPr>
          <p:cNvPr id="21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419600"/>
            <a:ext cx="1417320" cy="736431"/>
          </a:xfrm>
          <a:prstGeom prst="rect">
            <a:avLst/>
          </a:prstGeom>
        </p:spPr>
      </p:pic>
      <p:pic>
        <p:nvPicPr>
          <p:cNvPr id="22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67" y="6009143"/>
            <a:ext cx="1874520" cy="797719"/>
          </a:xfrm>
          <a:prstGeom prst="rect">
            <a:avLst/>
          </a:prstGeom>
        </p:spPr>
      </p:pic>
      <p:pic>
        <p:nvPicPr>
          <p:cNvPr id="1030" name="Picture 6" descr="C:\Users\oem\Desktop\VALORACION\PROYECTO\FOTOS LOTES\LOTE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5419" cy="12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oem\Desktop\VALORACION\PROYECTO\FOTOS LOTES\LOTE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18" y="0"/>
            <a:ext cx="3040581" cy="12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em\Desktop\VALORACION\PROYECTO\FOTOS LOTES\LOTE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12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9716" y="584775"/>
            <a:ext cx="4567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Recopilación de Información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989157968"/>
              </p:ext>
            </p:extLst>
          </p:nvPr>
        </p:nvGraphicFramePr>
        <p:xfrm>
          <a:off x="0" y="1061828"/>
          <a:ext cx="4419600" cy="579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 t="27292" r="19883" b="16666"/>
          <a:stretch/>
        </p:blipFill>
        <p:spPr bwMode="auto">
          <a:xfrm>
            <a:off x="5334000" y="5325208"/>
            <a:ext cx="3076878" cy="145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29959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31800670"/>
              </p:ext>
            </p:extLst>
          </p:nvPr>
        </p:nvGraphicFramePr>
        <p:xfrm>
          <a:off x="0" y="584774"/>
          <a:ext cx="3194051" cy="612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304800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AutoShape 2" descr="Resultado de imagen para thomas saa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51 Grupo"/>
          <p:cNvGrpSpPr/>
          <p:nvPr/>
        </p:nvGrpSpPr>
        <p:grpSpPr>
          <a:xfrm>
            <a:off x="3581400" y="2312672"/>
            <a:ext cx="5257800" cy="2640328"/>
            <a:chOff x="0" y="0"/>
            <a:chExt cx="5645593" cy="2640525"/>
          </a:xfrm>
        </p:grpSpPr>
        <p:sp>
          <p:nvSpPr>
            <p:cNvPr id="17" name="14 Rectángulo"/>
            <p:cNvSpPr/>
            <p:nvPr/>
          </p:nvSpPr>
          <p:spPr>
            <a:xfrm>
              <a:off x="4210493" y="1977655"/>
              <a:ext cx="1435100" cy="6536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S" sz="1600">
                  <a:effectLst/>
                  <a:latin typeface="Arial"/>
                  <a:ea typeface="Calibri"/>
                  <a:cs typeface="Times New Roman"/>
                </a:rPr>
                <a:t>Activo problema </a:t>
              </a:r>
              <a:endParaRPr lang="en-US" sz="16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8" name="23 Conector recto de flecha"/>
            <p:cNvCxnSpPr/>
            <p:nvPr/>
          </p:nvCxnSpPr>
          <p:spPr>
            <a:xfrm>
              <a:off x="2870790" y="1649851"/>
              <a:ext cx="2103874" cy="2943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7 Rectángulo"/>
            <p:cNvSpPr/>
            <p:nvPr/>
          </p:nvSpPr>
          <p:spPr>
            <a:xfrm>
              <a:off x="2083981" y="0"/>
              <a:ext cx="1435100" cy="5856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S" sz="1600" dirty="0">
                  <a:effectLst/>
                  <a:latin typeface="Arial"/>
                  <a:ea typeface="Calibri"/>
                  <a:cs typeface="Times New Roman"/>
                </a:rPr>
                <a:t>Valor Activo </a:t>
              </a:r>
              <a:endParaRPr lang="en-US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0" name="8 Rectángulo"/>
            <p:cNvSpPr/>
            <p:nvPr/>
          </p:nvSpPr>
          <p:spPr>
            <a:xfrm>
              <a:off x="0" y="946297"/>
              <a:ext cx="1435100" cy="6676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S" sz="1600" dirty="0">
                  <a:effectLst/>
                  <a:latin typeface="Arial"/>
                  <a:ea typeface="Calibri"/>
                  <a:cs typeface="Times New Roman"/>
                </a:rPr>
                <a:t>Variable explicativa 1</a:t>
              </a:r>
              <a:endParaRPr lang="en-US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1" name="9 Rectángulo"/>
            <p:cNvSpPr/>
            <p:nvPr/>
          </p:nvSpPr>
          <p:spPr>
            <a:xfrm>
              <a:off x="2083981" y="946297"/>
              <a:ext cx="1435100" cy="6676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S" sz="1600" dirty="0">
                  <a:effectLst/>
                  <a:latin typeface="Arial"/>
                  <a:ea typeface="Calibri"/>
                  <a:cs typeface="Times New Roman"/>
                </a:rPr>
                <a:t>Variable explicativa 2</a:t>
              </a:r>
              <a:endParaRPr lang="en-US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10 Rectángulo"/>
            <p:cNvSpPr/>
            <p:nvPr/>
          </p:nvSpPr>
          <p:spPr>
            <a:xfrm>
              <a:off x="4210493" y="946297"/>
              <a:ext cx="1435100" cy="6676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S" sz="1600">
                  <a:effectLst/>
                  <a:latin typeface="Arial"/>
                  <a:ea typeface="Calibri"/>
                  <a:cs typeface="Times New Roman"/>
                </a:rPr>
                <a:t>Variable explicativa 3</a:t>
              </a:r>
              <a:endParaRPr lang="en-US" sz="1600">
                <a:effectLst/>
                <a:ea typeface="Calibri"/>
                <a:cs typeface="Times New Roman"/>
              </a:endParaRPr>
            </a:p>
          </p:txBody>
        </p:sp>
        <p:sp>
          <p:nvSpPr>
            <p:cNvPr id="23" name="11 Rectángulo"/>
            <p:cNvSpPr/>
            <p:nvPr/>
          </p:nvSpPr>
          <p:spPr>
            <a:xfrm>
              <a:off x="0" y="1945758"/>
              <a:ext cx="1435100" cy="6947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S" sz="1600" dirty="0">
                  <a:effectLst/>
                  <a:latin typeface="Arial"/>
                  <a:ea typeface="Calibri"/>
                  <a:cs typeface="Times New Roman"/>
                </a:rPr>
                <a:t>Comparable</a:t>
              </a:r>
              <a:r>
                <a:rPr lang="es-ES" sz="1200" dirty="0">
                  <a:effectLst/>
                  <a:latin typeface="Arial"/>
                  <a:ea typeface="Calibri"/>
                  <a:cs typeface="Times New Roman"/>
                </a:rPr>
                <a:t> 1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12 Rectángulo"/>
            <p:cNvSpPr/>
            <p:nvPr/>
          </p:nvSpPr>
          <p:spPr>
            <a:xfrm>
              <a:off x="2083981" y="1945757"/>
              <a:ext cx="1435100" cy="6946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s-ES" sz="1600">
                  <a:effectLst/>
                  <a:latin typeface="Arial"/>
                  <a:ea typeface="Calibri"/>
                  <a:cs typeface="Times New Roman"/>
                </a:rPr>
                <a:t>Comparable 2</a:t>
              </a:r>
              <a:endParaRPr lang="en-US" sz="160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25" name="49 Grupo"/>
          <p:cNvGrpSpPr/>
          <p:nvPr/>
        </p:nvGrpSpPr>
        <p:grpSpPr>
          <a:xfrm>
            <a:off x="4249662" y="2898310"/>
            <a:ext cx="3921276" cy="1391869"/>
            <a:chOff x="1" y="-1898"/>
            <a:chExt cx="4360939" cy="1521762"/>
          </a:xfrm>
        </p:grpSpPr>
        <p:cxnSp>
          <p:nvCxnSpPr>
            <p:cNvPr id="26" name="19 Conector recto de flecha"/>
            <p:cNvCxnSpPr>
              <a:stCxn id="21" idx="2"/>
              <a:endCxn id="24" idx="0"/>
            </p:cNvCxnSpPr>
            <p:nvPr/>
          </p:nvCxnSpPr>
          <p:spPr>
            <a:xfrm>
              <a:off x="2158445" y="1122230"/>
              <a:ext cx="0" cy="362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15 Conector recto de flecha"/>
            <p:cNvCxnSpPr>
              <a:endCxn id="20" idx="0"/>
            </p:cNvCxnSpPr>
            <p:nvPr/>
          </p:nvCxnSpPr>
          <p:spPr>
            <a:xfrm flipH="1">
              <a:off x="1" y="0"/>
              <a:ext cx="2200811" cy="3923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16 Conector recto de flecha"/>
            <p:cNvCxnSpPr>
              <a:stCxn id="19" idx="2"/>
              <a:endCxn id="21" idx="0"/>
            </p:cNvCxnSpPr>
            <p:nvPr/>
          </p:nvCxnSpPr>
          <p:spPr>
            <a:xfrm>
              <a:off x="2158445" y="-1898"/>
              <a:ext cx="0" cy="3942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17 Conector recto de flecha"/>
            <p:cNvCxnSpPr>
              <a:endCxn id="22" idx="0"/>
            </p:cNvCxnSpPr>
            <p:nvPr/>
          </p:nvCxnSpPr>
          <p:spPr>
            <a:xfrm>
              <a:off x="2200939" y="0"/>
              <a:ext cx="2160001" cy="3923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18 Conector recto de flecha"/>
            <p:cNvCxnSpPr>
              <a:stCxn id="20" idx="2"/>
              <a:endCxn id="23" idx="0"/>
            </p:cNvCxnSpPr>
            <p:nvPr/>
          </p:nvCxnSpPr>
          <p:spPr>
            <a:xfrm>
              <a:off x="1" y="1122230"/>
              <a:ext cx="0" cy="362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20 Conector recto de flecha"/>
            <p:cNvCxnSpPr>
              <a:stCxn id="22" idx="2"/>
              <a:endCxn id="17" idx="0"/>
            </p:cNvCxnSpPr>
            <p:nvPr/>
          </p:nvCxnSpPr>
          <p:spPr>
            <a:xfrm>
              <a:off x="4360940" y="1122230"/>
              <a:ext cx="0" cy="3976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21 Conector recto de flecha"/>
            <p:cNvCxnSpPr>
              <a:stCxn id="21" idx="2"/>
            </p:cNvCxnSpPr>
            <p:nvPr/>
          </p:nvCxnSpPr>
          <p:spPr>
            <a:xfrm flipH="1">
              <a:off x="53163" y="1122230"/>
              <a:ext cx="2105282" cy="3652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24 Conector recto de flecha"/>
            <p:cNvCxnSpPr>
              <a:stCxn id="20" idx="2"/>
            </p:cNvCxnSpPr>
            <p:nvPr/>
          </p:nvCxnSpPr>
          <p:spPr>
            <a:xfrm>
              <a:off x="1" y="1122230"/>
              <a:ext cx="2222841" cy="3641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27 Conector recto de flecha"/>
            <p:cNvCxnSpPr>
              <a:stCxn id="20" idx="2"/>
            </p:cNvCxnSpPr>
            <p:nvPr/>
          </p:nvCxnSpPr>
          <p:spPr>
            <a:xfrm>
              <a:off x="1" y="1122230"/>
              <a:ext cx="4304692" cy="3768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23 Conector recto de flecha"/>
          <p:cNvCxnSpPr>
            <a:stCxn id="22" idx="2"/>
            <a:endCxn id="24" idx="0"/>
          </p:cNvCxnSpPr>
          <p:nvPr/>
        </p:nvCxnSpPr>
        <p:spPr>
          <a:xfrm flipH="1">
            <a:off x="6190495" y="3926487"/>
            <a:ext cx="1980443" cy="331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23 Conector recto de flecha"/>
          <p:cNvCxnSpPr>
            <a:endCxn id="23" idx="0"/>
          </p:cNvCxnSpPr>
          <p:nvPr/>
        </p:nvCxnSpPr>
        <p:spPr>
          <a:xfrm flipH="1">
            <a:off x="4249662" y="3962400"/>
            <a:ext cx="3921276" cy="295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4782871" y="1447800"/>
            <a:ext cx="285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ESQUEMA JERÁRQUICO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36752"/>
              </p:ext>
            </p:extLst>
          </p:nvPr>
        </p:nvGraphicFramePr>
        <p:xfrm>
          <a:off x="3467100" y="1371600"/>
          <a:ext cx="5372100" cy="889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74420"/>
                <a:gridCol w="1074420"/>
                <a:gridCol w="1074420"/>
                <a:gridCol w="1074420"/>
                <a:gridCol w="10744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Igual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Fuerte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Fuerte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3810000" y="737175"/>
            <a:ext cx="480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ESCALA FUNDAMENTAL DE COMPARACIÓN PAREADA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793124" y="4923327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Reciprocidad: Si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aij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= x, entonces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aji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= 1/x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1/ 9 ≤x ≤9 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Homogeneidad: Si los elementos i y j son considerados igualmente importantes entonces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aij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aji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Consistencia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Se satisface que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ajk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akj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aij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para todo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≤i, j, k ≤ n 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88732"/>
              </p:ext>
            </p:extLst>
          </p:nvPr>
        </p:nvGraphicFramePr>
        <p:xfrm>
          <a:off x="3962400" y="3297680"/>
          <a:ext cx="4230370" cy="12801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033145"/>
                <a:gridCol w="1036955"/>
                <a:gridCol w="1080135"/>
                <a:gridCol w="10801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17 Flecha abajo"/>
          <p:cNvSpPr/>
          <p:nvPr/>
        </p:nvSpPr>
        <p:spPr>
          <a:xfrm>
            <a:off x="5867400" y="2362200"/>
            <a:ext cx="533400" cy="76200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19 Grupo"/>
          <p:cNvGrpSpPr/>
          <p:nvPr/>
        </p:nvGrpSpPr>
        <p:grpSpPr>
          <a:xfrm>
            <a:off x="457200" y="892306"/>
            <a:ext cx="1707802" cy="853901"/>
            <a:chOff x="2156575" y="3120"/>
            <a:chExt cx="1707802" cy="853901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56575" y="3120"/>
              <a:ext cx="1707802" cy="85390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181585" y="28130"/>
              <a:ext cx="1657782" cy="80388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Rigor Académico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798760" y="1959682"/>
            <a:ext cx="1639640" cy="853901"/>
            <a:chOff x="2498135" y="1070496"/>
            <a:chExt cx="1366242" cy="853901"/>
          </a:xfrm>
        </p:grpSpPr>
        <p:sp>
          <p:nvSpPr>
            <p:cNvPr id="24" name="23 Rectángulo redondeado"/>
            <p:cNvSpPr/>
            <p:nvPr/>
          </p:nvSpPr>
          <p:spPr>
            <a:xfrm>
              <a:off x="2498135" y="1070496"/>
              <a:ext cx="1366242" cy="8539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523145" y="1095506"/>
              <a:ext cx="1316222" cy="80388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Arreglo de matrices 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798760" y="3027059"/>
            <a:ext cx="1639640" cy="853901"/>
            <a:chOff x="2498135" y="2137873"/>
            <a:chExt cx="1366242" cy="853901"/>
          </a:xfrm>
        </p:grpSpPr>
        <p:sp>
          <p:nvSpPr>
            <p:cNvPr id="27" name="26 Rectángulo redondeado"/>
            <p:cNvSpPr/>
            <p:nvPr/>
          </p:nvSpPr>
          <p:spPr>
            <a:xfrm>
              <a:off x="2498135" y="2137873"/>
              <a:ext cx="1366242" cy="8539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2523145" y="2162883"/>
              <a:ext cx="1316222" cy="80388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Fundamentos Psicológicos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798760" y="4094436"/>
            <a:ext cx="1639640" cy="853901"/>
            <a:chOff x="2498135" y="3205250"/>
            <a:chExt cx="1366242" cy="853901"/>
          </a:xfrm>
        </p:grpSpPr>
        <p:sp>
          <p:nvSpPr>
            <p:cNvPr id="30" name="29 Rectángulo redondeado"/>
            <p:cNvSpPr/>
            <p:nvPr/>
          </p:nvSpPr>
          <p:spPr>
            <a:xfrm>
              <a:off x="2498135" y="3205250"/>
              <a:ext cx="1366242" cy="8539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2523145" y="3230260"/>
              <a:ext cx="1316222" cy="8038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Fundamentos matemáticos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98760" y="5161812"/>
            <a:ext cx="1639640" cy="853901"/>
            <a:chOff x="2498135" y="4272626"/>
            <a:chExt cx="1366242" cy="853901"/>
          </a:xfrm>
        </p:grpSpPr>
        <p:sp>
          <p:nvSpPr>
            <p:cNvPr id="33" name="32 Rectángulo redondeado"/>
            <p:cNvSpPr/>
            <p:nvPr/>
          </p:nvSpPr>
          <p:spPr>
            <a:xfrm>
              <a:off x="2498135" y="4272626"/>
              <a:ext cx="1366242" cy="85390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2523145" y="4297636"/>
              <a:ext cx="1316222" cy="80388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Contrastes empíricos</a:t>
              </a:r>
              <a:endParaRPr lang="en-US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152400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80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9716" y="525055"/>
            <a:ext cx="80722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VECTOR PROPIO Y RATIO DE CONSISTENCIA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05837385"/>
              </p:ext>
            </p:extLst>
          </p:nvPr>
        </p:nvGraphicFramePr>
        <p:xfrm>
          <a:off x="152400" y="838200"/>
          <a:ext cx="5562600" cy="4647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6058301" y="1206423"/>
                <a:ext cx="2895600" cy="1139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100" i="1">
                              <a:latin typeface="Cambria Math"/>
                            </a:rPr>
                            <m:t>𝑎</m:t>
                          </m:r>
                          <m:r>
                            <a:rPr lang="es-ES" sz="1100" i="1">
                              <a:latin typeface="Cambria Math"/>
                            </a:rPr>
                            <m:t>11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s-ES" sz="1100" i="1">
                                  <a:latin typeface="Cambria Math"/>
                                </a:rPr>
                                <m:t>𝑎𝑛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  <m:r>
                        <a:rPr lang="es-ES" sz="11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100" i="1">
                              <a:latin typeface="Cambria Math"/>
                            </a:rPr>
                            <m:t>𝑎</m:t>
                          </m:r>
                          <m:r>
                            <a:rPr lang="es-ES" sz="1100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s-ES" sz="1100" i="1">
                                  <a:latin typeface="Cambria Math"/>
                                </a:rPr>
                                <m:t>𝑎𝑛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2</m:t>
                              </m:r>
                            </m:e>
                          </m:nary>
                        </m:den>
                      </m:f>
                      <m:r>
                        <a:rPr lang="es-ES" sz="1100" i="1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1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100" i="1">
                              <a:latin typeface="Cambria Math"/>
                            </a:rPr>
                            <m:t>𝑎</m:t>
                          </m:r>
                          <m:r>
                            <a:rPr lang="es-ES" sz="1100" i="1">
                              <a:latin typeface="Cambria Math"/>
                            </a:rPr>
                            <m:t>1</m:t>
                          </m:r>
                          <m:r>
                            <a:rPr lang="es-ES" sz="11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s-ES" sz="1100" i="1">
                                  <a:latin typeface="Cambria Math"/>
                                </a:rPr>
                                <m:t>𝑎𝑛𝑛</m:t>
                              </m:r>
                            </m:e>
                          </m:nary>
                        </m:den>
                      </m:f>
                      <m:r>
                        <a:rPr lang="es-ES" sz="1100" i="1">
                          <a:latin typeface="Cambria Math"/>
                        </a:rPr>
                        <m:t>=</m:t>
                      </m:r>
                      <m:r>
                        <a:rPr lang="es-ES" sz="1100" i="1">
                          <a:latin typeface="Cambria Math"/>
                        </a:rPr>
                        <m:t>𝑏</m:t>
                      </m:r>
                      <m:r>
                        <a:rPr lang="es-ES" sz="11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s-E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100" i="1">
                              <a:latin typeface="Cambria Math"/>
                            </a:rPr>
                            <m:t>𝑎𝑛</m:t>
                          </m:r>
                          <m:r>
                            <a:rPr lang="es-ES" sz="11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s-ES" sz="1100" i="1">
                                  <a:latin typeface="Cambria Math"/>
                                </a:rPr>
                                <m:t>𝑎𝑛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  <m:r>
                        <a:rPr lang="es-ES" sz="11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100" i="1">
                              <a:latin typeface="Cambria Math"/>
                            </a:rPr>
                            <m:t>𝑎𝑛</m:t>
                          </m:r>
                          <m:r>
                            <a:rPr lang="es-ES" sz="11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s-ES" sz="1100" i="1">
                                  <a:latin typeface="Cambria Math"/>
                                </a:rPr>
                                <m:t>𝑎𝑛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2</m:t>
                              </m:r>
                            </m:e>
                          </m:nary>
                        </m:den>
                      </m:f>
                      <m:r>
                        <a:rPr lang="es-ES" sz="1100" i="1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1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100" i="1">
                              <a:latin typeface="Cambria Math"/>
                            </a:rPr>
                            <m:t>𝑎𝑛𝑛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s-ES" sz="1100" i="1">
                                  <a:latin typeface="Cambria Math"/>
                                </a:rPr>
                                <m:t>𝑎𝑛𝑛</m:t>
                              </m:r>
                            </m:e>
                          </m:nary>
                        </m:den>
                      </m:f>
                      <m:r>
                        <a:rPr lang="es-ES" sz="1100" i="1">
                          <a:latin typeface="Cambria Math"/>
                        </a:rPr>
                        <m:t>=</m:t>
                      </m:r>
                      <m:r>
                        <a:rPr lang="es-ES" sz="1100" i="1">
                          <a:latin typeface="Cambria Math"/>
                        </a:rPr>
                        <m:t>𝑏𝑛</m:t>
                      </m:r>
                    </m:oMath>
                  </m:oMathPara>
                </a14:m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301" y="1206423"/>
                <a:ext cx="2895600" cy="1139158"/>
              </a:xfrm>
              <a:prstGeom prst="rect">
                <a:avLst/>
              </a:prstGeom>
              <a:blipFill rotWithShape="1">
                <a:blip r:embed="rId7"/>
                <a:stretch>
                  <a:fillRect l="-4421" t="-5882" b="-3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6934153" y="2865013"/>
                <a:ext cx="1416350" cy="469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b="0" i="1" smtClean="0">
                          <a:latin typeface="Cambria Math"/>
                        </a:rPr>
                        <m:t>𝐵</m:t>
                      </m:r>
                      <m:r>
                        <a:rPr lang="es-ES" sz="11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11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s-ES" sz="1100" i="1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11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s-ES" sz="1100" i="1">
                              <a:latin typeface="Cambria Math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1100" i="1">
                                  <a:latin typeface="Cambria Math"/>
                                </a:rPr>
                                <m:t>𝑏𝑛</m:t>
                              </m:r>
                            </m:num>
                            <m:den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53" y="2865013"/>
                <a:ext cx="1416350" cy="4690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5958606" y="3658427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A*B = C = [c</a:t>
            </a:r>
            <a:r>
              <a:rPr lang="es-E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, c</a:t>
            </a:r>
            <a:r>
              <a:rPr lang="es-E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,…,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11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  <a:r>
              <a:rPr lang="es-ES" sz="1100" baseline="30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047058" y="4272115"/>
            <a:ext cx="7200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C/ B =D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7174262" y="4709019"/>
                <a:ext cx="1214756" cy="4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latin typeface="Cambria Math"/>
                        </a:rPr>
                        <m:t>ʎ </m:t>
                      </m:r>
                      <m:r>
                        <a:rPr lang="es-ES" sz="1100" i="1" smtClean="0">
                          <a:latin typeface="Cambria Math"/>
                        </a:rPr>
                        <m:t>𝑚𝑎𝑥</m:t>
                      </m:r>
                      <m:r>
                        <a:rPr lang="es-ES" sz="11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s-ES" sz="11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s-ES" sz="1100" i="1">
                                  <a:latin typeface="Cambria Math"/>
                                </a:rPr>
                                <m:t>𝑑𝑖</m:t>
                              </m:r>
                            </m:e>
                          </m:nary>
                        </m:num>
                        <m:den>
                          <m:r>
                            <a:rPr lang="es-ES" sz="11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262" y="4709019"/>
                <a:ext cx="1214756" cy="424347"/>
              </a:xfrm>
              <a:prstGeom prst="rect">
                <a:avLst/>
              </a:prstGeom>
              <a:blipFill rotWithShape="1">
                <a:blip r:embed="rId9"/>
                <a:stretch>
                  <a:fillRect t="-58571" r="-6533" b="-5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7245382" y="5201479"/>
                <a:ext cx="1140953" cy="413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>
                          <a:latin typeface="Cambria Math"/>
                        </a:rPr>
                        <m:t>𝐶𝐼</m:t>
                      </m:r>
                      <m:r>
                        <a:rPr lang="es-ES" sz="11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100">
                              <a:latin typeface="Cambria Math"/>
                            </a:rPr>
                            <m:t>ʎ</m:t>
                          </m:r>
                          <m:func>
                            <m:funcPr>
                              <m:ctrlPr>
                                <a:rPr lang="en-US" sz="11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sz="1100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s-ES" sz="1100" i="1">
                                  <a:latin typeface="Cambria Math"/>
                                </a:rPr>
                                <m:t>− </m:t>
                              </m:r>
                              <m:r>
                                <a:rPr lang="es-ES" sz="11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s-ES" sz="1100">
                              <a:latin typeface="Cambria Math"/>
                            </a:rPr>
                            <m:t>n</m:t>
                          </m:r>
                          <m:r>
                            <a:rPr lang="es-ES" sz="1100" i="1">
                              <a:latin typeface="Cambria Math"/>
                            </a:rPr>
                            <m:t>−</m:t>
                          </m:r>
                          <m:r>
                            <a:rPr lang="es-ES" sz="1100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382" y="5201479"/>
                <a:ext cx="1140953" cy="4130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13 Conector angular"/>
          <p:cNvCxnSpPr>
            <a:stCxn id="6" idx="1"/>
            <a:endCxn id="7" idx="0"/>
          </p:cNvCxnSpPr>
          <p:nvPr/>
        </p:nvCxnSpPr>
        <p:spPr>
          <a:xfrm rot="10800000" flipH="1" flipV="1">
            <a:off x="6058300" y="1776001"/>
            <a:ext cx="1584027" cy="1089011"/>
          </a:xfrm>
          <a:prstGeom prst="bentConnector4">
            <a:avLst>
              <a:gd name="adj1" fmla="val -14432"/>
              <a:gd name="adj2" fmla="val 761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>
            <a:stCxn id="7" idx="3"/>
            <a:endCxn id="8" idx="3"/>
          </p:cNvCxnSpPr>
          <p:nvPr/>
        </p:nvCxnSpPr>
        <p:spPr>
          <a:xfrm flipH="1">
            <a:off x="7773526" y="3099533"/>
            <a:ext cx="576977" cy="689699"/>
          </a:xfrm>
          <a:prstGeom prst="bentConnector3">
            <a:avLst>
              <a:gd name="adj1" fmla="val -3962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stCxn id="8" idx="1"/>
          </p:cNvCxnSpPr>
          <p:nvPr/>
        </p:nvCxnSpPr>
        <p:spPr>
          <a:xfrm rot="10800000" flipH="1" flipV="1">
            <a:off x="5958606" y="3789232"/>
            <a:ext cx="941250" cy="605994"/>
          </a:xfrm>
          <a:prstGeom prst="bentConnector3">
            <a:avLst>
              <a:gd name="adj1" fmla="val -242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9" idx="3"/>
          </p:cNvCxnSpPr>
          <p:nvPr/>
        </p:nvCxnSpPr>
        <p:spPr>
          <a:xfrm>
            <a:off x="7767127" y="4402920"/>
            <a:ext cx="3495" cy="30609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49075"/>
              </p:ext>
            </p:extLst>
          </p:nvPr>
        </p:nvGraphicFramePr>
        <p:xfrm>
          <a:off x="132206" y="5394960"/>
          <a:ext cx="6116198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803"/>
                <a:gridCol w="444071"/>
                <a:gridCol w="424759"/>
                <a:gridCol w="506410"/>
                <a:gridCol w="506410"/>
                <a:gridCol w="506410"/>
                <a:gridCol w="506410"/>
                <a:gridCol w="506410"/>
                <a:gridCol w="506410"/>
                <a:gridCol w="506410"/>
                <a:gridCol w="49869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 la matriz (n)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Consistencia </a:t>
                      </a:r>
                      <a:r>
                        <a:rPr lang="en-US" sz="135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aleatoria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0,52</a:t>
                      </a:r>
                      <a:endParaRPr lang="en-US" sz="135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1,49</a:t>
                      </a:r>
                      <a:endParaRPr lang="en-US" sz="13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" name="25 Rectángulo"/>
          <p:cNvSpPr/>
          <p:nvPr/>
        </p:nvSpPr>
        <p:spPr>
          <a:xfrm>
            <a:off x="6477000" y="5791201"/>
            <a:ext cx="2667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6477479" y="5939163"/>
                <a:ext cx="2666522" cy="497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>
                          <a:latin typeface="Cambria Math"/>
                        </a:rPr>
                        <m:t>𝑪𝑹</m:t>
                      </m:r>
                      <m:r>
                        <a:rPr lang="es-ES" sz="14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b="1" i="1">
                              <a:latin typeface="Cambria Math"/>
                            </a:rPr>
                            <m:t>𝑪𝑰</m:t>
                          </m:r>
                        </m:num>
                        <m:den>
                          <m:r>
                            <a:rPr lang="es-ES" sz="1400" b="1" i="1">
                              <a:latin typeface="Cambria Math"/>
                            </a:rPr>
                            <m:t>𝑪𝒐𝒏𝒔𝒊𝒔𝒕𝒆𝒏𝒄𝒊𝒂</m:t>
                          </m:r>
                          <m:r>
                            <a:rPr lang="es-ES" sz="1400" b="1" i="1">
                              <a:latin typeface="Cambria Math"/>
                            </a:rPr>
                            <m:t> </m:t>
                          </m:r>
                          <m:r>
                            <a:rPr lang="es-ES" sz="1400" b="1" i="1">
                              <a:latin typeface="Cambria Math"/>
                            </a:rPr>
                            <m:t>𝑨𝒍𝒆𝒂𝒕𝒐𝒓𝒊𝒂</m:t>
                          </m:r>
                        </m:den>
                      </m:f>
                    </m:oMath>
                  </m:oMathPara>
                </a14:m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79" y="5939163"/>
                <a:ext cx="2666522" cy="497059"/>
              </a:xfrm>
              <a:prstGeom prst="rect">
                <a:avLst/>
              </a:prstGeom>
              <a:blipFill rotWithShape="1"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9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" y="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9716" y="525055"/>
            <a:ext cx="80722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MÉTODO AHP EN VALORACIÓN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8874" y="1259212"/>
            <a:ext cx="366005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Homogenización de la zona</a:t>
            </a:r>
          </a:p>
          <a:p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Precio de predios comparables (EMR)</a:t>
            </a:r>
          </a:p>
          <a:p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Ponderación de Criterios y Variables Explicativas </a:t>
            </a:r>
          </a:p>
          <a:p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Ponderación de los predios en función de las variables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Ponderación final de los predios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6" name="5 Rectángulo"/>
          <p:cNvSpPr/>
          <p:nvPr/>
        </p:nvSpPr>
        <p:spPr>
          <a:xfrm>
            <a:off x="1030013" y="4989399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(m*n) * (n*1) = (m*1)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029949937"/>
              </p:ext>
            </p:extLst>
          </p:nvPr>
        </p:nvGraphicFramePr>
        <p:xfrm>
          <a:off x="5048866" y="1082688"/>
          <a:ext cx="3762066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derecha"/>
          <p:cNvSpPr/>
          <p:nvPr/>
        </p:nvSpPr>
        <p:spPr>
          <a:xfrm>
            <a:off x="6705600" y="2057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Flecha derecha"/>
          <p:cNvSpPr/>
          <p:nvPr/>
        </p:nvSpPr>
        <p:spPr>
          <a:xfrm>
            <a:off x="6705600" y="3276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3886200" y="4278997"/>
                <a:ext cx="4924732" cy="674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</a:rPr>
                        <m:t>𝑅𝑎𝑡𝑖𝑜</m:t>
                      </m:r>
                      <m:r>
                        <a:rPr lang="es-E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𝑃𝑟𝑒𝑐𝑖𝑜</m:t>
                              </m:r>
                              <m:r>
                                <a:rPr lang="es-EC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C" b="0" i="1" smtClean="0">
                                  <a:latin typeface="Cambria Math"/>
                                </a:rPr>
                                <m:t>𝑝𝑟𝑒𝑑𝑖𝑜𝑠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𝑐𝑜𝑚𝑝𝑎𝑟𝑎𝑏𝑙𝑒𝑠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𝑃𝑜𝑛𝑑𝑒𝑟𝑎𝑐𝑖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ó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EC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C" b="0" i="1" smtClean="0">
                                  <a:latin typeface="Cambria Math"/>
                                </a:rPr>
                                <m:t>𝑝𝑟𝑒𝑑𝑖𝑜𝑠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𝑐𝑜𝑚𝑝𝑎𝑟𝑎𝑏𝑙𝑒𝑠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78997"/>
                <a:ext cx="4924732" cy="6744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Elipse"/>
          <p:cNvSpPr/>
          <p:nvPr/>
        </p:nvSpPr>
        <p:spPr>
          <a:xfrm>
            <a:off x="1342103" y="5362544"/>
            <a:ext cx="6582697" cy="11906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>
            <a:off x="1670868" y="5791200"/>
            <a:ext cx="6101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Predio=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Ratio * ponderación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del predio valorado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0" y="-76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33381" y="381000"/>
            <a:ext cx="4237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Variables Explicativas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60536"/>
              </p:ext>
            </p:extLst>
          </p:nvPr>
        </p:nvGraphicFramePr>
        <p:xfrm>
          <a:off x="304800" y="49925"/>
          <a:ext cx="3962400" cy="729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081"/>
                <a:gridCol w="3167319"/>
              </a:tblGrid>
              <a:tr h="1610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 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rowSpan="50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 </a:t>
                      </a:r>
                      <a:r>
                        <a:rPr lang="es-EC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explicativas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 del predio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frente - fondo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de servicios básicos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por terreno esquineros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actual del suelo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de plantación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93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 de alcantarillado, agua potable, energía eléctrica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Recolección de basura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al centro poblado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 del suelo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por Regularidad de linderos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al centro comercial /Agrícola y de intercambio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Cercanía a la vía principal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 a inundación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 de conservación del suelo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Salinidad del suelo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Lote tipo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 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 al riego 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Proximidad a quebradas o recurso hídrico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al recurso agua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 de suelo 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vía 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Posición del lote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 demográfica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Probabilidad de urbanización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Riego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 a servicios sociales y recreación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Influencia vial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Susceptibilidad a heladas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 volcánico y tectónico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 del suelo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Movimientos en masa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Conservación del suelo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Mantenimiento de espacios verdes y de cultivo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accesos y vías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e inversiones para dotación de servicios básicos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Topografía 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Localización del predio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 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Características del suelo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Zonas de riesgo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 a centros de actividad económica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 a núcleos de población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Exceso de polvo, ruido, contaminación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Terreno regular/irregular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por nivel respecto a la calle</a:t>
                      </a:r>
                      <a:endParaRPr lang="en-US" sz="8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28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por rugosidad del terreno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  <a:tr h="1931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obras de mejoramiento a la accesibilidad</a:t>
                      </a:r>
                      <a:endParaRPr lang="en-US" sz="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4239" marR="24239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660457"/>
              </p:ext>
            </p:extLst>
          </p:nvPr>
        </p:nvGraphicFramePr>
        <p:xfrm>
          <a:off x="4495800" y="937545"/>
          <a:ext cx="4474594" cy="584425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108749"/>
                <a:gridCol w="3365845"/>
              </a:tblGrid>
              <a:tr h="41662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 Explicativas consideradas de diferentes Bibliografías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Agua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por Regularidad de Linderos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Cercanía a la Vía Principal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 a núcleos de Población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499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al centro comercial – agrícola y de intercambio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actual del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Proximidad a Quebradas o Recurso Hídrico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Volcánico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Tectónico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6085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Obras de mejoramiento a la Accesibilidad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Movimientos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Erosión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  <a:tr h="3042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16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198" marR="361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3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3 Rectángulo"/>
          <p:cNvSpPr/>
          <p:nvPr/>
        </p:nvSpPr>
        <p:spPr>
          <a:xfrm>
            <a:off x="304800" y="50254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24200" y="533400"/>
            <a:ext cx="3591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Esquema Jerárquico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610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9" y="72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11328" y="114973"/>
            <a:ext cx="454987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Homogenización de la Zona de Estudio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85152"/>
              </p:ext>
            </p:extLst>
          </p:nvPr>
        </p:nvGraphicFramePr>
        <p:xfrm>
          <a:off x="4211793" y="4267200"/>
          <a:ext cx="4724400" cy="2514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3352800"/>
              </a:tblGrid>
              <a:tr h="370840">
                <a:tc rowSpan="5">
                  <a:txBody>
                    <a:bodyPr/>
                    <a:lstStyle/>
                    <a:p>
                      <a:endParaRPr lang="es-EC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C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C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EC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EC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Suelo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 de Eucalipto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predominancia de Maíz y una asociación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varios cultivos predominantes del lugar como Maíz, Pasto, Bosque de Eucalipto, Cebada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4144"/>
            <a:ext cx="3810000" cy="6273856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28" y="1050687"/>
            <a:ext cx="3925330" cy="30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9" y="-76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29" y="381000"/>
            <a:ext cx="91046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úmero de predios comparables según Homogenización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36376"/>
              </p:ext>
            </p:extLst>
          </p:nvPr>
        </p:nvGraphicFramePr>
        <p:xfrm>
          <a:off x="304800" y="990600"/>
          <a:ext cx="2667000" cy="288798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19655"/>
                <a:gridCol w="174734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 Predio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</a:t>
                      </a:r>
                      <a:r>
                        <a:rPr lang="es-EC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Suelo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 rowSpan="11">
                  <a:txBody>
                    <a:bodyPr/>
                    <a:lstStyle/>
                    <a:p>
                      <a:pPr algn="ctr" fontAlgn="b"/>
                      <a:endParaRPr lang="es-EC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s-EC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s-EC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s-EC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s-EC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s-EC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</a:t>
                      </a:r>
                    </a:p>
                    <a:p>
                      <a:pPr algn="ctr" fontAlgn="b"/>
                      <a:r>
                        <a:rPr lang="es-EC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Eucalipto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45018"/>
              </p:ext>
            </p:extLst>
          </p:nvPr>
        </p:nvGraphicFramePr>
        <p:xfrm>
          <a:off x="3657600" y="1447800"/>
          <a:ext cx="2209800" cy="422529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62000"/>
                <a:gridCol w="14478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 Predio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Suelo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1" i="0" u="sng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16">
                  <a:txBody>
                    <a:bodyPr/>
                    <a:lstStyle/>
                    <a:p>
                      <a:pPr algn="ctr" fontAlgn="b"/>
                      <a:endParaRPr lang="en-US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n-US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sng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1" i="0" u="sng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cebada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6447"/>
              </p:ext>
            </p:extLst>
          </p:nvPr>
        </p:nvGraphicFramePr>
        <p:xfrm>
          <a:off x="304800" y="4040505"/>
          <a:ext cx="2667000" cy="266509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60323"/>
                <a:gridCol w="1806677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 Predio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Suelo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1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b="1" i="0" u="sng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cebada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383601"/>
              </p:ext>
            </p:extLst>
          </p:nvPr>
        </p:nvGraphicFramePr>
        <p:xfrm>
          <a:off x="6248400" y="1066800"/>
          <a:ext cx="2514600" cy="42252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67104"/>
                <a:gridCol w="1647496"/>
              </a:tblGrid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de Predio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 de Suelo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5"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b="1" i="0" u="sng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suelo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 cultivar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cebada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6">
                  <a:txBody>
                    <a:bodyPr/>
                    <a:lstStyle/>
                    <a:p>
                      <a:pPr algn="r" fontAlgn="ctr"/>
                      <a:r>
                        <a:rPr lang="en-US" sz="1400" b="1" u="sng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b="1" i="0" u="sng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suelo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 cultivar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cebada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6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9" y="72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29" y="592027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Ponderación de criterios y Variables Explicativas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38699" r="17696" b="39920"/>
          <a:stretch/>
        </p:blipFill>
        <p:spPr>
          <a:xfrm>
            <a:off x="5257800" y="1219200"/>
            <a:ext cx="3733800" cy="87863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329" y="1371600"/>
            <a:ext cx="438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Comparación pareada  de Criterios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152400" y="21452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Comparación pareada de Variables Explicativas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648380430"/>
              </p:ext>
            </p:extLst>
          </p:nvPr>
        </p:nvGraphicFramePr>
        <p:xfrm>
          <a:off x="0" y="2588475"/>
          <a:ext cx="8991600" cy="411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Flecha derecha"/>
          <p:cNvSpPr/>
          <p:nvPr/>
        </p:nvSpPr>
        <p:spPr>
          <a:xfrm>
            <a:off x="4419599" y="1371600"/>
            <a:ext cx="648929" cy="29238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304800"/>
            <a:ext cx="28280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Presentación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09600" y="1450258"/>
            <a:ext cx="8077200" cy="3733800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Actualmente dentro de los lineamientos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COOTAD, se señala la obligación de los Gobiernos Autónomos Descentralizados actualizar cada dos años los catastros así como la valoración de la propiedad urbana y rural, en este marco nace la necesidad de desarrollar sistemas de valoración mediante metodologías apropiadas que permitan establecer el precio de los inmuebles con fines de planificación,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stamos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hipotecarios, seguro campesino y pagos tributarios.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9" y="72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AHP: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29" y="593762"/>
            <a:ext cx="58280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Ponderación de predios en función de las  </a:t>
            </a:r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Variables Explicativas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523676969"/>
              </p:ext>
            </p:extLst>
          </p:nvPr>
        </p:nvGraphicFramePr>
        <p:xfrm>
          <a:off x="304799" y="1507635"/>
          <a:ext cx="5715001" cy="5197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99246"/>
              </p:ext>
            </p:extLst>
          </p:nvPr>
        </p:nvGraphicFramePr>
        <p:xfrm>
          <a:off x="6248400" y="2895600"/>
          <a:ext cx="2743200" cy="187452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371600"/>
                <a:gridCol w="1371600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 la matriz (n)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 de consistencia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o mayor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019800" y="2057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VERIFICACIÓN DEL RATIO DE CONSISTENCIA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9" y="72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29" y="553528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Estudio de Mercado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703852614"/>
              </p:ext>
            </p:extLst>
          </p:nvPr>
        </p:nvGraphicFramePr>
        <p:xfrm>
          <a:off x="304800" y="15240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40686868"/>
              </p:ext>
            </p:extLst>
          </p:nvPr>
        </p:nvGraphicFramePr>
        <p:xfrm>
          <a:off x="5105400" y="1462018"/>
          <a:ext cx="3810000" cy="250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526289685"/>
              </p:ext>
            </p:extLst>
          </p:nvPr>
        </p:nvGraphicFramePr>
        <p:xfrm>
          <a:off x="2706329" y="4267200"/>
          <a:ext cx="381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524000" y="107674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</a:rPr>
              <a:t>PINTAG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50572" y="107674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INIAP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91564" y="403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IASA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9" y="72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29" y="553528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Estudio de Mercado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676944244"/>
              </p:ext>
            </p:extLst>
          </p:nvPr>
        </p:nvGraphicFramePr>
        <p:xfrm>
          <a:off x="39329" y="1397000"/>
          <a:ext cx="4761271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524000" y="107674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4">
                    <a:lumMod val="75000"/>
                  </a:schemeClr>
                </a:solidFill>
              </a:rPr>
              <a:t>PINTAG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53200" y="92977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75000"/>
                  </a:schemeClr>
                </a:solidFill>
              </a:rPr>
              <a:t>INIAP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91564" y="403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IASA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569466110"/>
              </p:ext>
            </p:extLst>
          </p:nvPr>
        </p:nvGraphicFramePr>
        <p:xfrm>
          <a:off x="4382729" y="1397000"/>
          <a:ext cx="4761271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781637825"/>
              </p:ext>
            </p:extLst>
          </p:nvPr>
        </p:nvGraphicFramePr>
        <p:xfrm>
          <a:off x="1905000" y="4252904"/>
          <a:ext cx="4761271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42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9" y="7252"/>
            <a:ext cx="6894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Diseño del Sistema de Valoración </a:t>
            </a:r>
            <a:r>
              <a:rPr lang="es-ES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Multicriterio</a:t>
            </a:r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Metodología AHP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18507839"/>
              </p:ext>
            </p:extLst>
          </p:nvPr>
        </p:nvGraphicFramePr>
        <p:xfrm>
          <a:off x="39328" y="1215055"/>
          <a:ext cx="4341423" cy="107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31034" r="32468" b="31466"/>
          <a:stretch/>
        </p:blipFill>
        <p:spPr bwMode="auto">
          <a:xfrm>
            <a:off x="6705600" y="25645"/>
            <a:ext cx="2438400" cy="10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77" y="1524000"/>
            <a:ext cx="4270878" cy="2209800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" y="4279853"/>
            <a:ext cx="3237271" cy="2349547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/>
          <a:stretch>
            <a:fillRect/>
          </a:stretch>
        </p:blipFill>
        <p:spPr bwMode="auto">
          <a:xfrm>
            <a:off x="3606359" y="3816616"/>
            <a:ext cx="2695499" cy="30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0 Imag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6616"/>
            <a:ext cx="1981200" cy="304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62 Conector angular"/>
          <p:cNvCxnSpPr/>
          <p:nvPr/>
        </p:nvCxnSpPr>
        <p:spPr>
          <a:xfrm>
            <a:off x="4174180" y="4620690"/>
            <a:ext cx="2607620" cy="1373652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64 Cuadro de texto"/>
          <p:cNvSpPr txBox="1">
            <a:spLocks noChangeArrowheads="1"/>
          </p:cNvSpPr>
          <p:nvPr/>
        </p:nvSpPr>
        <p:spPr bwMode="auto">
          <a:xfrm>
            <a:off x="3655898" y="4256077"/>
            <a:ext cx="535102" cy="627339"/>
          </a:xfrm>
          <a:prstGeom prst="rect">
            <a:avLst/>
          </a:prstGeom>
          <a:noFill/>
          <a:ln w="254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93 Conector recto de flecha"/>
          <p:cNvCxnSpPr/>
          <p:nvPr/>
        </p:nvCxnSpPr>
        <p:spPr>
          <a:xfrm>
            <a:off x="5701456" y="4978458"/>
            <a:ext cx="23631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98 Conector angular"/>
          <p:cNvCxnSpPr/>
          <p:nvPr/>
        </p:nvCxnSpPr>
        <p:spPr>
          <a:xfrm flipV="1">
            <a:off x="4380751" y="4546796"/>
            <a:ext cx="2401049" cy="2700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122 Cuadro de texto"/>
          <p:cNvSpPr txBox="1">
            <a:spLocks noChangeArrowheads="1"/>
          </p:cNvSpPr>
          <p:nvPr/>
        </p:nvSpPr>
        <p:spPr bwMode="auto">
          <a:xfrm>
            <a:off x="3655898" y="4978458"/>
            <a:ext cx="2045558" cy="1015884"/>
          </a:xfrm>
          <a:prstGeom prst="rect">
            <a:avLst/>
          </a:prstGeom>
          <a:noFill/>
          <a:ln w="25400">
            <a:solidFill>
              <a:srgbClr val="8064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32 Cuadro de texto"/>
          <p:cNvSpPr txBox="1">
            <a:spLocks noChangeArrowheads="1"/>
          </p:cNvSpPr>
          <p:nvPr/>
        </p:nvSpPr>
        <p:spPr bwMode="auto">
          <a:xfrm>
            <a:off x="8064644" y="4428804"/>
            <a:ext cx="622156" cy="235984"/>
          </a:xfrm>
          <a:prstGeom prst="rect">
            <a:avLst/>
          </a:prstGeom>
          <a:noFill/>
          <a:ln w="25400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244 Conector recto de flecha"/>
          <p:cNvCxnSpPr/>
          <p:nvPr/>
        </p:nvCxnSpPr>
        <p:spPr>
          <a:xfrm>
            <a:off x="6035973" y="4350016"/>
            <a:ext cx="13554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21 Imagen" descr="Recorte de pantalla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9" t="4692" r="74245" b="91618"/>
          <a:stretch/>
        </p:blipFill>
        <p:spPr>
          <a:xfrm>
            <a:off x="4063356" y="1061616"/>
            <a:ext cx="890752" cy="319771"/>
          </a:xfrm>
          <a:prstGeom prst="rect">
            <a:avLst/>
          </a:prstGeom>
        </p:spPr>
      </p:pic>
      <p:pic>
        <p:nvPicPr>
          <p:cNvPr id="23" name="22 Imagen" descr="Recorte de pantall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3012" r="90209" b="93144"/>
          <a:stretch/>
        </p:blipFill>
        <p:spPr>
          <a:xfrm>
            <a:off x="304800" y="3932504"/>
            <a:ext cx="1022869" cy="334696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53047"/>
            <a:ext cx="2305372" cy="1779457"/>
          </a:xfrm>
          <a:prstGeom prst="rect">
            <a:avLst/>
          </a:prstGeom>
        </p:spPr>
      </p:pic>
      <p:cxnSp>
        <p:nvCxnSpPr>
          <p:cNvPr id="24" name="23 Conector angular"/>
          <p:cNvCxnSpPr>
            <a:endCxn id="22" idx="2"/>
          </p:cNvCxnSpPr>
          <p:nvPr/>
        </p:nvCxnSpPr>
        <p:spPr>
          <a:xfrm flipV="1">
            <a:off x="2133600" y="1381387"/>
            <a:ext cx="2375132" cy="129107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25 Conector angular"/>
          <p:cNvCxnSpPr>
            <a:endCxn id="23" idx="3"/>
          </p:cNvCxnSpPr>
          <p:nvPr/>
        </p:nvCxnSpPr>
        <p:spPr>
          <a:xfrm rot="10800000" flipV="1">
            <a:off x="1327669" y="2672458"/>
            <a:ext cx="1491732" cy="1427393"/>
          </a:xfrm>
          <a:prstGeom prst="bentConnector3">
            <a:avLst>
              <a:gd name="adj1" fmla="val -729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8" y="-76200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10" y="533400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de las Variables Explicativas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731460"/>
              </p:ext>
            </p:extLst>
          </p:nvPr>
        </p:nvGraphicFramePr>
        <p:xfrm>
          <a:off x="78488" y="1524000"/>
          <a:ext cx="4262623" cy="49757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62223"/>
                <a:gridCol w="1145289"/>
                <a:gridCol w="914400"/>
                <a:gridCol w="1140711"/>
              </a:tblGrid>
              <a:tr h="8438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Rango de Distancia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Proximidad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 de Factor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8438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Alta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extrema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8438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– 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5612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– 500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8438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– 1000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84387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˃ 1000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Baja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57200" y="1066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Distancia al Recurso Hídrico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4981819" y="1066800"/>
            <a:ext cx="416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Producción del suelo según uso actual</a:t>
            </a:r>
            <a:endParaRPr lang="en-U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803011"/>
              </p:ext>
            </p:extLst>
          </p:nvPr>
        </p:nvGraphicFramePr>
        <p:xfrm>
          <a:off x="4495800" y="1447800"/>
          <a:ext cx="4543181" cy="515484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298052"/>
                <a:gridCol w="1216923"/>
                <a:gridCol w="973539"/>
                <a:gridCol w="1054667"/>
              </a:tblGrid>
              <a:tr h="129539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Rango de precio  por Producción de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cultivos (1ha)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Factor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</a:tr>
              <a:tr h="5300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$3000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$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Baja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</a:tr>
              <a:tr h="73200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$8000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</a:tr>
              <a:tr h="72527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$ 15000 - $19000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</a:tr>
              <a:tr h="73200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$19000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$22000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</a:tr>
              <a:tr h="72527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$22000 - $30000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Alta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extrema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21" marR="50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543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94133"/>
              </p:ext>
            </p:extLst>
          </p:nvPr>
        </p:nvGraphicFramePr>
        <p:xfrm>
          <a:off x="39326" y="1524000"/>
          <a:ext cx="4523518" cy="49497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139765"/>
                <a:gridCol w="1337763"/>
                <a:gridCol w="944303"/>
                <a:gridCol w="1101687"/>
              </a:tblGrid>
              <a:tr h="7146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Rango de porcentaje de pendiente (%)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Factor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</a:tr>
              <a:tr h="3573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10 %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extrema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</a:tr>
              <a:tr h="7146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25%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Moderadamente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ondulado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</a:tr>
              <a:tr h="4109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– 50%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Colinado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</a:tr>
              <a:tr h="7146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– 70%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Escarpado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</a:tr>
              <a:tr h="5627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˃70 %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Montañoso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999" marR="66999" marT="0" marB="0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885697"/>
              </p:ext>
            </p:extLst>
          </p:nvPr>
        </p:nvGraphicFramePr>
        <p:xfrm>
          <a:off x="4648200" y="1447800"/>
          <a:ext cx="4390780" cy="484637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57039"/>
                <a:gridCol w="1000361"/>
                <a:gridCol w="869786"/>
                <a:gridCol w="1463594"/>
              </a:tblGrid>
              <a:tr h="5791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vértices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 de Factor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5791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extrema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5791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3 - 5 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Regular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5791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– 19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Irregular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5791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– 29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Irregular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  <a:tr h="57917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30 - 100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Irregular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97" marR="54297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57200" y="1143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Pendiente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5257800" y="1143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Regularidad de linderos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510" y="592027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de las Variables Explicativas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71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63874"/>
              </p:ext>
            </p:extLst>
          </p:nvPr>
        </p:nvGraphicFramePr>
        <p:xfrm>
          <a:off x="131104" y="1769495"/>
          <a:ext cx="4288495" cy="416052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43806"/>
                <a:gridCol w="1179045"/>
                <a:gridCol w="1021839"/>
                <a:gridCol w="1043805"/>
              </a:tblGrid>
              <a:tr h="5784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del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predio</a:t>
                      </a:r>
                      <a:r>
                        <a:rPr lang="es-EC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(ha)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 de Factor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</a:tr>
              <a:tr h="57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importancia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</a:tr>
              <a:tr h="582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– 1.0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</a:tr>
              <a:tr h="57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1.0 - 10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Pequeño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</a:tr>
              <a:tr h="57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20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</a:tr>
              <a:tr h="57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˃ 20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extrema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227" marR="54227" marT="0" marB="0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74334"/>
              </p:ext>
            </p:extLst>
          </p:nvPr>
        </p:nvGraphicFramePr>
        <p:xfrm>
          <a:off x="4639046" y="1752600"/>
          <a:ext cx="4352554" cy="480060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175400"/>
                <a:gridCol w="1092704"/>
                <a:gridCol w="1042225"/>
                <a:gridCol w="1042225"/>
              </a:tblGrid>
              <a:tr h="99176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núcleo de población – El Marco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proximidad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 de Factor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</a:tr>
              <a:tr h="49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Alta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 extrema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</a:tr>
              <a:tr h="4997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100 - 300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</a:tr>
              <a:tr h="49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300 - 600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</a:tr>
              <a:tr h="49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600 - 900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</a:tr>
              <a:tr h="49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˃ 900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Baja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6489" marR="46489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57200" y="125376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Tamaño del Predio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510" y="592027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de las Variables Explicativas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40013" y="124175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Distancia al núcleo de población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6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62801"/>
              </p:ext>
            </p:extLst>
          </p:nvPr>
        </p:nvGraphicFramePr>
        <p:xfrm>
          <a:off x="116035" y="1828800"/>
          <a:ext cx="4187529" cy="48006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130835"/>
                <a:gridCol w="1115330"/>
                <a:gridCol w="914400"/>
                <a:gridCol w="1026964"/>
              </a:tblGrid>
              <a:tr h="80096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Distancia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de comercio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(m)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proximidad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 de Factor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</a:tr>
              <a:tr h="53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1 -1000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Alta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 extrema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</a:tr>
              <a:tr h="538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1000 - 2000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</a:tr>
              <a:tr h="53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– 3000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</a:tr>
              <a:tr h="53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3000 - 4000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</a:tr>
              <a:tr h="533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4000 - 5000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Baja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61" marR="50061" marT="0" marB="0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85039"/>
              </p:ext>
            </p:extLst>
          </p:nvPr>
        </p:nvGraphicFramePr>
        <p:xfrm>
          <a:off x="4495800" y="1828800"/>
          <a:ext cx="4526060" cy="41605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222255"/>
                <a:gridCol w="1150992"/>
                <a:gridCol w="1104939"/>
                <a:gridCol w="1047874"/>
              </a:tblGrid>
              <a:tr h="57617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Definición de Factor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</a:tr>
              <a:tr h="576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Asfaltada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 extrema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</a:tr>
              <a:tr h="580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Empedrada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 muy grande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</a:tr>
              <a:tr h="580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</a:tr>
              <a:tr h="580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Verano – Camino de Herradura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</a:tr>
              <a:tr h="580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Sendero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 Baja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importancia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4016" marR="54016" marT="0" marB="0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57200" y="125376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Distancia al comercio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510" y="592027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Análisis de las Variables Explicativas 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29200" y="125376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Tipo de Vía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35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10" y="592027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Ingreso del Esquema Jerárquico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648200" cy="2431415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67200"/>
            <a:ext cx="4648200" cy="2378075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1159"/>
            <a:ext cx="4162181" cy="24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10" y="592027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Comparación pareada de Criterios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4486645" cy="2414270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9028"/>
            <a:ext cx="4390781" cy="2422525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" y="4267200"/>
            <a:ext cx="4476135" cy="2402840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6" y="4232910"/>
            <a:ext cx="4364505" cy="24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87251582"/>
              </p:ext>
            </p:extLst>
          </p:nvPr>
        </p:nvGraphicFramePr>
        <p:xfrm>
          <a:off x="1905000" y="0"/>
          <a:ext cx="7086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43836" y="2133600"/>
            <a:ext cx="2149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Definición</a:t>
            </a:r>
          </a:p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Del 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Problema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4730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10" y="592027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Comparación pareada de las Variables Explicativas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6134"/>
            <a:ext cx="4410445" cy="2393315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19" y="1546134"/>
            <a:ext cx="4390781" cy="2408555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" y="4114800"/>
            <a:ext cx="4405190" cy="2399030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017" y="4267201"/>
            <a:ext cx="4354164" cy="224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10" y="592027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Comparación pareada de la Variables Explicativas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" y="1393190"/>
            <a:ext cx="4523517" cy="2382520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50579"/>
            <a:ext cx="4343400" cy="240411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" y="4352632"/>
            <a:ext cx="5400040" cy="240601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9329" y="3829412"/>
            <a:ext cx="91046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Ponderación Final de las Variables Explicativas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64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83800"/>
              </p:ext>
            </p:extLst>
          </p:nvPr>
        </p:nvGraphicFramePr>
        <p:xfrm>
          <a:off x="191946" y="1752600"/>
          <a:ext cx="3665220" cy="25237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32610"/>
                <a:gridCol w="183261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Predios</a:t>
                      </a:r>
                      <a:r>
                        <a:rPr lang="es-EC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Comparables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Cultivo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cebada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cebada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250416"/>
              </p:ext>
            </p:extLst>
          </p:nvPr>
        </p:nvGraphicFramePr>
        <p:xfrm>
          <a:off x="228600" y="4724400"/>
          <a:ext cx="3665220" cy="8412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32610"/>
                <a:gridCol w="1832610"/>
              </a:tblGrid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Predio a valorar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bosque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4901806" cy="2408555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3810000"/>
            <a:ext cx="4901807" cy="240347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0511" y="592027"/>
            <a:ext cx="4028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al Recurso Hídrico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13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11" y="592027"/>
            <a:ext cx="4028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Producción según uso actual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76800" y="635182"/>
            <a:ext cx="4028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Pendiente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267200" cy="2399665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31577"/>
            <a:ext cx="4267200" cy="2423795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82" y="1752600"/>
            <a:ext cx="4259317" cy="2412365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82" y="4431577"/>
            <a:ext cx="4259317" cy="24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11" y="592027"/>
            <a:ext cx="4028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Regularidad de linderos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76800" y="635182"/>
            <a:ext cx="4028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Tamaño del predio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" y="1546134"/>
            <a:ext cx="4456472" cy="239903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6331"/>
            <a:ext cx="4495800" cy="2435225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32799"/>
            <a:ext cx="4343400" cy="2412365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14" y="4152046"/>
            <a:ext cx="4342086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511" y="592027"/>
            <a:ext cx="4028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al núcleo de población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76800" y="635182"/>
            <a:ext cx="4028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Distancia al comercio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495800" cy="2435860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6" y="4383560"/>
            <a:ext cx="4469524" cy="2393315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88782"/>
            <a:ext cx="4267200" cy="2411095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67685"/>
            <a:ext cx="4267200" cy="24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762000"/>
            <a:ext cx="4028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Tipo de Vía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5" y="1447800"/>
            <a:ext cx="4348655" cy="2423795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4343400" cy="244094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1913"/>
            <a:ext cx="4419600" cy="283828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039710" y="778096"/>
            <a:ext cx="402809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Ponderación de los predios en función de las Variables Explicativas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4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800600" cy="239585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04800" y="762000"/>
            <a:ext cx="4028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Precio de Predios de comparación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370858"/>
            <a:ext cx="4797972" cy="2434590"/>
          </a:xfrm>
          <a:prstGeom prst="rect">
            <a:avLst/>
          </a:prstGeom>
        </p:spPr>
      </p:pic>
      <p:cxnSp>
        <p:nvCxnSpPr>
          <p:cNvPr id="7" name="6 Conector angular"/>
          <p:cNvCxnSpPr>
            <a:stCxn id="3" idx="3"/>
            <a:endCxn id="5" idx="0"/>
          </p:cNvCxnSpPr>
          <p:nvPr/>
        </p:nvCxnSpPr>
        <p:spPr>
          <a:xfrm>
            <a:off x="4953000" y="3102928"/>
            <a:ext cx="1408386" cy="126793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" y="2133600"/>
            <a:ext cx="4582595" cy="2667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9328" y="7252"/>
            <a:ext cx="8342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AHP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4800" y="762000"/>
            <a:ext cx="40280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Ponderación Final de los Predios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76800" y="914400"/>
            <a:ext cx="40280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Valoración Predio 35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45" y="2120462"/>
            <a:ext cx="4114800" cy="2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164128"/>
              </p:ext>
            </p:extLst>
          </p:nvPr>
        </p:nvGraphicFramePr>
        <p:xfrm>
          <a:off x="4800598" y="30900"/>
          <a:ext cx="4237898" cy="6827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910"/>
                <a:gridCol w="882513"/>
                <a:gridCol w="838019"/>
                <a:gridCol w="901055"/>
                <a:gridCol w="100252"/>
                <a:gridCol w="965149"/>
              </a:tblGrid>
              <a:tr h="7074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Subpredio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Total = Precio * Área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79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1,33089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9316.23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79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Avena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0,21120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844.8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73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 DE AJUSTE DEL SUBPREDIO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Riego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 de la Plantación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Fr* </a:t>
                      </a: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Fe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 Total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 Total= V. Total * FA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9316.23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7918.8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844.8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650.5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736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Avalúo Bruto = Ʃ Vs. Total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8569.3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73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 DE AJUSTE DEL PREDIO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4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Titularidad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Diversificación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FAp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Fa* Ft* </a:t>
                      </a: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</a:tr>
              <a:tr h="3537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Predio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</a:tr>
              <a:tr h="35373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FAp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Vs. Total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PRECIO= </a:t>
                      </a: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FAp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Vs. Total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73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8569.3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5998.51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760" marR="337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32971"/>
              </p:ext>
            </p:extLst>
          </p:nvPr>
        </p:nvGraphicFramePr>
        <p:xfrm>
          <a:off x="76201" y="1295400"/>
          <a:ext cx="4535127" cy="91440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85907"/>
                <a:gridCol w="688591"/>
                <a:gridCol w="725093"/>
                <a:gridCol w="592675"/>
                <a:gridCol w="592675"/>
                <a:gridCol w="725093"/>
                <a:gridCol w="725093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Sbp_1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Sbp_2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Area_Sb1 (ha)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Area_Sb2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Sbp_1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Sbp_2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Avena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233684"/>
              </p:ext>
            </p:extLst>
          </p:nvPr>
        </p:nvGraphicFramePr>
        <p:xfrm>
          <a:off x="152401" y="4602480"/>
          <a:ext cx="4458927" cy="164592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648570"/>
                <a:gridCol w="648571"/>
                <a:gridCol w="810714"/>
                <a:gridCol w="972858"/>
                <a:gridCol w="729643"/>
                <a:gridCol w="648571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Sbp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Riego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Edad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Plantación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Accesibilidad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 Marco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Titularidad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Maíz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tiene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– 10˚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Titulo comprobado y validado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Avena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tiene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20˚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9329" y="725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Aplicación SIGTIERRAS a la zona de Estudio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6" y="2362200"/>
            <a:ext cx="2771194" cy="2133600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1038806" y="3053255"/>
            <a:ext cx="457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sp1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405151" y="2916621"/>
            <a:ext cx="4572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sp2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3455" y="1676400"/>
            <a:ext cx="36551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Modelar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 Sistema de Valoración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Multicriterio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la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Metodología de Proceso Analítico Jerárquico para Catastro Rural y Aplicar en la Zona Piloto “Comunidad El Marco”.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67010" y="607508"/>
            <a:ext cx="1983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Objetivo: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27" y="2438400"/>
            <a:ext cx="4570983" cy="1905000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572000"/>
            <a:ext cx="5102010" cy="18288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" b="6221"/>
          <a:stretch/>
        </p:blipFill>
        <p:spPr bwMode="auto">
          <a:xfrm>
            <a:off x="4721010" y="381000"/>
            <a:ext cx="408750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725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741768" y="620672"/>
            <a:ext cx="44022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Plano de Zonas Agroeconómicas Homogéneas</a:t>
            </a:r>
            <a:endParaRPr lang="es-E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41767" y="7252"/>
            <a:ext cx="4216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RESULTADOS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1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2510"/>
            <a:ext cx="4800600" cy="6870510"/>
          </a:xfrm>
          <a:prstGeom prst="rect">
            <a:avLst/>
          </a:prstGeom>
        </p:spPr>
      </p:pic>
      <p:pic>
        <p:nvPicPr>
          <p:cNvPr id="18" name="17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28558"/>
            <a:ext cx="3048000" cy="54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399" y="26158"/>
            <a:ext cx="289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RESULTADOS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973"/>
              </p:ext>
            </p:extLst>
          </p:nvPr>
        </p:nvGraphicFramePr>
        <p:xfrm>
          <a:off x="159223" y="648464"/>
          <a:ext cx="4336577" cy="611239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7297"/>
                <a:gridCol w="1837870"/>
                <a:gridCol w="1921410"/>
              </a:tblGrid>
              <a:tr h="865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Predio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 en dólares (Referencia AHP)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 en dólares (Referencia SIGTIERRAS)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591.8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783.64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903.93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880.56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1121.27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706.36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477.93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741.36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526.45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744.27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705.76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741.61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762.67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816.72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767.07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913.75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406.31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794.05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1277.16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612.22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743.47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728.36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707.47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685.53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491.43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600.72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749.75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708.76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853.87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568.54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473.55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730.32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1008.32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549.09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88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636.77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494.03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18591"/>
              </p:ext>
            </p:extLst>
          </p:nvPr>
        </p:nvGraphicFramePr>
        <p:xfrm>
          <a:off x="4800597" y="76201"/>
          <a:ext cx="4191002" cy="658014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84245"/>
                <a:gridCol w="1710614"/>
                <a:gridCol w="1796143"/>
              </a:tblGrid>
              <a:tr h="893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Predio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 en dólares (Referencia AHP)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 en dólares (Referencia SIGTIERRAS)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1287.34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534.2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891.09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449.57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697.3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426.55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537.55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519.59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512.54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495.68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872.67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712.66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1265.7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670.24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547.76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555.98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670.76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621.6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625.72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674.84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750.88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2042.02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808.67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2080.14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5998.51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21245.7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12809.79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21152.83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12011.18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11079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10507.65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38097.4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23815.08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774.12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2518.03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1527.56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1199.39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2276" marR="222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0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" y="228600"/>
            <a:ext cx="289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RESULTADOS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374"/>
            <a:ext cx="4495800" cy="5816023"/>
          </a:xfrm>
          <a:prstGeom prst="rect">
            <a:avLst/>
          </a:prstGeom>
        </p:spPr>
      </p:pic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66" y="813374"/>
            <a:ext cx="4438934" cy="581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" y="228600"/>
            <a:ext cx="289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RESULTADOS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813375"/>
            <a:ext cx="4190999" cy="5892225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822474"/>
            <a:ext cx="4571999" cy="58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5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" y="228600"/>
            <a:ext cx="289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RESULTADOS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" y="873026"/>
            <a:ext cx="4611806" cy="5680173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73026"/>
            <a:ext cx="4267200" cy="56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" y="228600"/>
            <a:ext cx="289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RESULTADOS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3374"/>
            <a:ext cx="4191000" cy="5816025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13375"/>
            <a:ext cx="4419600" cy="58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0"/>
            <a:ext cx="3231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800" y="707886"/>
            <a:ext cx="4191000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método Proceso Analítico Jerárquico (AHP) demuestra ser una alternativa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válida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valoración de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propiedades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rurales,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así como la valoración de otro tipo de bienes muebles e inmuebles, cumpliendo con los lineamientos del COOTAD.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724400" y="762000"/>
            <a:ext cx="4191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referencia al Objetivo general se determina el cumplimiento del mismo, a partir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del Diseño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programación del sistema AHP,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dicha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herramienta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permite automatizar los cálculos y facilita al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operador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valoración del inmueble.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29655" y="3734812"/>
            <a:ext cx="418574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logró determinar a partir de varias metodologías un conjunto de variables explicativas para zonas rurales, que tienen afectación directa e inversa en la valoración de los predios, mas para aplicación del sistema a la zona piloto se realizó una selección previa que se reúne en el esquema jerárquico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231" y="3810000"/>
            <a:ext cx="4197569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comparación de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metodologías aplicadas, logró determinar que la metodología AHP ofrece una valoración más detallada y da paso a establecer las variables explicativas que se considere relevantes para valorar los predios de la zona de El Marco. </a:t>
            </a:r>
          </a:p>
        </p:txBody>
      </p:sp>
    </p:spTree>
    <p:extLst>
      <p:ext uri="{BB962C8B-B14F-4D97-AF65-F5344CB8AC3E}">
        <p14:creationId xmlns:p14="http://schemas.microsoft.com/office/powerpoint/2010/main" val="11695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3269" y="762000"/>
            <a:ext cx="4222531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valoración de predios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 valor estimado, el cual  está sujeto al criterio del valorador, por lo tanto no es un dato objetivo, considerándose este como un valor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3191" y="37531"/>
            <a:ext cx="3231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CONCLUSIONES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24400" y="570784"/>
            <a:ext cx="41910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recopilación de información acerca de transacciones recientes de predios comparables, en el sector rural es muy escasa, considerando que el movimiento de ventas es limitado y que muchas veces  la forma de  adquisición de predios se realiza mediante herencias.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73269" y="3124200"/>
            <a:ext cx="4222531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Esquema Jerárquico que se aplicó a la zona de El Marco es una referencia que puede o no ser aplicado a otra zona rural, es por ello que  para la selección de los criterios así como de variables explicativas debe considerarse la importancia, relevancia y representatividad de las mismas a la zona de aplicación.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724400" y="3505200"/>
            <a:ext cx="419100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 Ratio de Valuación es representativo, es decir su valor es mayor, puede determinarse un valor superior </a:t>
            </a: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valor del predio valorado,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contrario sucede si el valor del Ratio de Valuación es pequeño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41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228600"/>
            <a:ext cx="3581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RECOMENDACIONES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800" y="778969"/>
            <a:ext cx="8077200" cy="5493812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zona piloto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 selección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la valoración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debe ser lo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más amplia posible y en donde se pueda realizar una Homogenización en base a varios criterios,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y determinar una muestra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considerable de número de predios comparables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que se cuente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con información acerca de transacciones recientes de venta de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los mismos.</a:t>
            </a:r>
          </a:p>
          <a:p>
            <a:pPr lvl="0" algn="just">
              <a:lnSpc>
                <a:spcPct val="150000"/>
              </a:lnSpc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Es importante que la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selección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del número de 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Criterios y variables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explicativas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superen el numero 7 ya que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de dicho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se incrementa la dificultad en el proceso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 valoración, además estas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deben ser  aplicables a la zona de estudio que se requiere valorar</a:t>
            </a:r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más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investigaciones acerca de la metodología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Analítico Jerárquico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para diversificar la aplicación a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zonas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urbanas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debe considerar que el análisis  de valoración debe ser realizado a partir de varios expertos,  para evitar caer en la subjetividad, el cual es el gran problema de los procesos de valoración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es-E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erificar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el Ratio de Consistencia de cada una de las matrices propuestas, con el fin de que los datos introducidos sean consistentes y válidos. En caso de no ser verificados, es importante mencionar que la valoración no estará realizada de forma coherente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blingee.com/images18/content/output/000/000/000/76c/747456319_1921384.gif?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43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90600" y="2686277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anose="04020505051007020D02" pitchFamily="82" charset="0"/>
              </a:rPr>
              <a:t>Gracias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anose="04020505051007020D02" pitchFamily="82" charset="0"/>
              </a:rPr>
              <a:t>por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anose="04020505051007020D02" pitchFamily="8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anose="04020505051007020D02" pitchFamily="82" charset="0"/>
              </a:rPr>
              <a:t>su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anose="04020505051007020D02" pitchFamily="82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anose="04020505051007020D02" pitchFamily="82" charset="0"/>
              </a:rPr>
              <a:t>Atenci</a:t>
            </a:r>
            <a:r>
              <a:rPr lang="es-EC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lackadder ITC" panose="04020505051007020D02" pitchFamily="82" charset="0"/>
              </a:rPr>
              <a:t>ón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631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05200" y="23648"/>
            <a:ext cx="244490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Objetivos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Específicos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66201880"/>
              </p:ext>
            </p:extLst>
          </p:nvPr>
        </p:nvGraphicFramePr>
        <p:xfrm>
          <a:off x="381000" y="1371600"/>
          <a:ext cx="8305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7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228600"/>
            <a:ext cx="3231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BIBLIOGRAFÍA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048" y="838200"/>
            <a:ext cx="8991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lcázar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M. (2014). Desarrollo de los Estudios de Mercado Rurales. En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Sigtierras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Quito.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Alcázar, M. (2014). Propuesta de Normativa Técnica de Valoración Catastral predial de Suelo Rural. En SIGTIERRAS. Quito,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Ecuadro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Alcázar, M. (2014). Valoración de Tierras Rurales. Recuperado el 26 de 06 de 2015, de http://servicios.sigtierras.gob.ec/wordpress/wp-content/uploads/2014/08/13_Valoracion-de-la-Tierra-Rural.pdf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Alcázar, Manuel. (2014). En M. Alcázar, Modelo de Valoración Propuesto, Adaptado a la Situación Actual del Ecuador. Ecuador.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Aznar, J. (2012). Nuevos métodos de Valoración. Recuperado el 4 de Junio de 2015, de Modelos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Multicriterio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https://riunet.upv.es/bitstream/handle/10251/19181/NUEVOS%20M%C3%89TODOS%20DE%20VALORACI%C3%93N%20-%20MODELOS%20MULTICRITERIO.pdf?sequence=1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AZNAR-BELLVER, J. (2012). Valoración Inmobiliaria. Métodos y Aplicaciones. Valencia: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Universitat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Politécnica de Valencia.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Caballer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V. (Octubre de 2002). Nuevas tendencias en la valoración territorial. Recuperado el 12 de Octubre de 2015, de http://www.catastro.meh.es/documentos/publicaciones/ct/ct45/11.pdf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Caballer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V. (2008). Valoración Agraria - Teoría y Práctica. Obtenido de https://books.google.com.ec/books?id=_aQSAQAAQBAJ&amp;pg=PA1&amp;lpg=PA1&amp;dq=valoracion+agraria+vicente+caballer&amp;source=bl&amp;ots=5AwNuVwAQO&amp;sig=N644K2XKF3SQwPZ9lKcHmMw6ErU&amp;hl=es&amp;sa=X&amp;ved=0CEYQ6AEwB2oVChMIjPSNnZWVyQIVh_M-Ch3fvg9e#v=onepage&amp;q=valoracion%20agraria%20v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228600"/>
            <a:ext cx="3231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BIBLIOGRAFÍA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1890" y="766927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Concejo-DMQ. (2012). Norma Técnica de valoración para los bienes inmuebles urbanos y rurales del Distrito Metropolitano de Quito 2012 –2013. Quito, Pichincha.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Concejo-DMQ. (2015). Factores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del valor del suelo rural. Ordenanza metropolitana de aprobación del plano del valor del suelo urbano y rural, los valores unitarios por m² de construcción, adicionales constructivos al predio y factores de corrección que determinan los avalúos prediales bienio 2016-2017. Quito, Pichincha,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Ecuador:Municipio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Quito.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COOTAD. (Octubre de 2010). Código Orgánico de Organización Territorial, Autonomía y Descentralización. Recuperado el 12 de Noviembre de 2015, de http://www.defensa.gob.ec/wp-content/uploads/downloads/2016/01/dic15_CODIGO-ORGANICO-DE-ORGANIZACION-TERRITORIAL-COOTAD.pdf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DMQ, C. d. (2012-2013). Ordenanza 0152. Recuperado el Noviembre de 2015, de http://www7.quito.gob.ec/mdmq_ordenanzas/Ordenanzas/ORDENANZAS%20MUNICIPALES%202011/ORDM-0152%20%20%20%20VALORACION%20DEL%20SUELO.PDF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González-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Pachón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 Romero. (2003). A meted for dealing with inconsistencies in pairwise comparisons. European Journal of Operational Research.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Rural-INDER.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(2002). Regulación de Conflictos entre Propietarios y Poseedores en Precario. Ley de Tierras y Colonización. San José, San José, Costa Rica: La Gaceta No 278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" y="1028343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MAGAP. (2008). Metodología de Levantamiento Catastral y Legalización de la Tenencia de la Tierra. Quito, Ecuador: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UniMarket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MAGAP. (2008). Metodología de Valoración de Tierras Rurales. Recuperado el Diciembre de 2015, de http://app.sni.gob.ec/sni-link/sni/Portal%20SNI%202014/GEOGRAFICA/Conage/Documentos/Metodologias/Metodologia_valoracion_tierras_rp.pdf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RGAC. (1993). Base de datos y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regresión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para estimar los precios de la tierra en Costa Rica. Revista Geográfica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Central, http://www.revistas.una.ac.cr/index.php/geografica/article/view/2982/2852.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800" y="228600"/>
            <a:ext cx="3231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BIBLIOGRAFÍA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91559" y="886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Metas: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66536809"/>
              </p:ext>
            </p:extLst>
          </p:nvPr>
        </p:nvGraphicFramePr>
        <p:xfrm>
          <a:off x="605658" y="838200"/>
          <a:ext cx="8081141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7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7400" y="1385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Marco Legal: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42516363"/>
              </p:ext>
            </p:extLst>
          </p:nvPr>
        </p:nvGraphicFramePr>
        <p:xfrm>
          <a:off x="228600" y="723311"/>
          <a:ext cx="8610600" cy="58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923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1897" y="0"/>
            <a:ext cx="46949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Descripción del Área piloto </a:t>
            </a:r>
          </a:p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 aplicación</a:t>
            </a:r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63543835"/>
              </p:ext>
            </p:extLst>
          </p:nvPr>
        </p:nvGraphicFramePr>
        <p:xfrm>
          <a:off x="181896" y="1569660"/>
          <a:ext cx="4694903" cy="513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16" y="152400"/>
            <a:ext cx="41226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7400" y="-76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Metodología :</a:t>
            </a:r>
            <a:endParaRPr lang="es-E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88112154"/>
              </p:ext>
            </p:extLst>
          </p:nvPr>
        </p:nvGraphicFramePr>
        <p:xfrm>
          <a:off x="-152400" y="508575"/>
          <a:ext cx="9296400" cy="600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652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2833</TotalTime>
  <Words>3878</Words>
  <Application>Microsoft Office PowerPoint</Application>
  <PresentationFormat>Presentación en pantalla (4:3)</PresentationFormat>
  <Paragraphs>987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oem</dc:creator>
  <cp:lastModifiedBy>oem</cp:lastModifiedBy>
  <cp:revision>201</cp:revision>
  <dcterms:created xsi:type="dcterms:W3CDTF">2016-04-12T17:04:06Z</dcterms:created>
  <dcterms:modified xsi:type="dcterms:W3CDTF">2016-04-20T13:01:29Z</dcterms:modified>
</cp:coreProperties>
</file>