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Default Extension="xlsx" ContentType="application/vnd.openxmlformats-officedocument.spreadsheetml.sheet"/>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vml" ContentType="application/vnd.openxmlformats-officedocument.vmlDrawing"/>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256" r:id="rId2"/>
    <p:sldId id="310" r:id="rId3"/>
    <p:sldId id="258" r:id="rId4"/>
    <p:sldId id="309" r:id="rId5"/>
    <p:sldId id="316" r:id="rId6"/>
    <p:sldId id="317" r:id="rId7"/>
    <p:sldId id="318" r:id="rId8"/>
    <p:sldId id="268" r:id="rId9"/>
    <p:sldId id="269" r:id="rId10"/>
    <p:sldId id="271" r:id="rId11"/>
    <p:sldId id="277" r:id="rId12"/>
    <p:sldId id="281" r:id="rId13"/>
    <p:sldId id="282" r:id="rId14"/>
    <p:sldId id="311" r:id="rId15"/>
    <p:sldId id="284" r:id="rId16"/>
    <p:sldId id="307" r:id="rId17"/>
    <p:sldId id="308" r:id="rId18"/>
    <p:sldId id="312" r:id="rId19"/>
    <p:sldId id="313" r:id="rId20"/>
    <p:sldId id="289" r:id="rId21"/>
    <p:sldId id="291" r:id="rId22"/>
    <p:sldId id="292" r:id="rId23"/>
    <p:sldId id="296" r:id="rId24"/>
    <p:sldId id="300" r:id="rId25"/>
    <p:sldId id="319" r:id="rId26"/>
    <p:sldId id="332" r:id="rId27"/>
    <p:sldId id="320" r:id="rId28"/>
    <p:sldId id="321" r:id="rId29"/>
    <p:sldId id="322" r:id="rId30"/>
    <p:sldId id="323" r:id="rId31"/>
    <p:sldId id="326" r:id="rId32"/>
    <p:sldId id="327" r:id="rId33"/>
    <p:sldId id="328" r:id="rId34"/>
    <p:sldId id="329" r:id="rId35"/>
    <p:sldId id="330"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4" autoAdjust="0"/>
  </p:normalViewPr>
  <p:slideViewPr>
    <p:cSldViewPr>
      <p:cViewPr>
        <p:scale>
          <a:sx n="50" d="100"/>
          <a:sy n="50" d="100"/>
        </p:scale>
        <p:origin x="-119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ata7.xml.rels><?xml version="1.0" encoding="UTF-8" standalone="yes"?>
<Relationships xmlns="http://schemas.openxmlformats.org/package/2006/relationships"><Relationship Id="rId3" Type="http://schemas.openxmlformats.org/officeDocument/2006/relationships/hyperlink" Target="ANEXOS%20TESIS/PLANOS/VISTA%205.jpg" TargetMode="External"/><Relationship Id="rId2" Type="http://schemas.openxmlformats.org/officeDocument/2006/relationships/hyperlink" Target="ANEXOS%20TESIS/PLANOS/LAMINA%201.pdf" TargetMode="External"/><Relationship Id="rId1" Type="http://schemas.openxmlformats.org/officeDocument/2006/relationships/hyperlink" Target="ANEXOS%20TESIS/Constitucion/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7.xml.rels><?xml version="1.0" encoding="UTF-8" standalone="yes"?>
<Relationships xmlns="http://schemas.openxmlformats.org/package/2006/relationships"><Relationship Id="rId2" Type="http://schemas.openxmlformats.org/officeDocument/2006/relationships/hyperlink" Target="ANEXOS%20TESIS/PLANOS/LAMINA%201.pdf" TargetMode="External"/><Relationship Id="rId1" Type="http://schemas.openxmlformats.org/officeDocument/2006/relationships/hyperlink" Target="ANEXOS%20TESIS/Constitucion/1.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8A3D8-6EC4-4882-9BEE-09BE9B1C44FD}" type="doc">
      <dgm:prSet loTypeId="urn:microsoft.com/office/officeart/2005/8/layout/hProcess11" loCatId="process" qsTypeId="urn:microsoft.com/office/officeart/2005/8/quickstyle/simple5" qsCatId="simple" csTypeId="urn:microsoft.com/office/officeart/2005/8/colors/accent1_2" csCatId="accent1" phldr="1"/>
      <dgm:spPr/>
    </dgm:pt>
    <dgm:pt modelId="{F88C1F7E-30D3-4DF5-BA42-6851A97BA73D}">
      <dgm:prSet phldrT="[Texto]" custT="1"/>
      <dgm:spPr/>
      <dgm:t>
        <a:bodyPr/>
        <a:lstStyle/>
        <a:p>
          <a:r>
            <a:rPr lang="es-EC" sz="1800" i="0" dirty="0" smtClean="0"/>
            <a:t>La </a:t>
          </a:r>
          <a:r>
            <a:rPr lang="es-EC" sz="1600" i="0" dirty="0" smtClean="0"/>
            <a:t>transformación del sistema económico para que efectivamente se convierta en un sistema social y solidario</a:t>
          </a:r>
          <a:endParaRPr lang="es-ES" sz="1600" i="0" dirty="0"/>
        </a:p>
      </dgm:t>
    </dgm:pt>
    <dgm:pt modelId="{C7EBA18B-7058-4CDC-B395-31E86DEA8A01}" type="parTrans" cxnId="{0D014430-DD00-495D-BE50-1FA0724876C4}">
      <dgm:prSet/>
      <dgm:spPr/>
      <dgm:t>
        <a:bodyPr/>
        <a:lstStyle/>
        <a:p>
          <a:endParaRPr lang="es-ES"/>
        </a:p>
      </dgm:t>
    </dgm:pt>
    <dgm:pt modelId="{6B0B43C5-E23F-49FE-A0F0-C8DC7FAF778E}" type="sibTrans" cxnId="{0D014430-DD00-495D-BE50-1FA0724876C4}">
      <dgm:prSet/>
      <dgm:spPr/>
      <dgm:t>
        <a:bodyPr/>
        <a:lstStyle/>
        <a:p>
          <a:endParaRPr lang="es-ES"/>
        </a:p>
      </dgm:t>
    </dgm:pt>
    <dgm:pt modelId="{34EE755E-EF87-411A-A65E-3966C8984D61}">
      <dgm:prSet phldrT="[Texto]" custT="1"/>
      <dgm:spPr/>
      <dgm:t>
        <a:bodyPr/>
        <a:lstStyle/>
        <a:p>
          <a:r>
            <a:rPr lang="es-EC" sz="1800" dirty="0" smtClean="0"/>
            <a:t>Objetivo 9: Garantizar el trabajo digno en todas sus formas.</a:t>
          </a:r>
          <a:endParaRPr lang="es-ES" sz="1800" dirty="0"/>
        </a:p>
      </dgm:t>
    </dgm:pt>
    <dgm:pt modelId="{D8E76ED5-BCD3-444A-917F-FCEA4BFD0BBD}" type="parTrans" cxnId="{EC9D784B-5BBC-483E-9D63-3A22445EADAD}">
      <dgm:prSet/>
      <dgm:spPr/>
      <dgm:t>
        <a:bodyPr/>
        <a:lstStyle/>
        <a:p>
          <a:endParaRPr lang="es-ES"/>
        </a:p>
      </dgm:t>
    </dgm:pt>
    <dgm:pt modelId="{BE8A955D-3E3B-4A21-8C63-7D2CDC93F70E}" type="sibTrans" cxnId="{EC9D784B-5BBC-483E-9D63-3A22445EADAD}">
      <dgm:prSet/>
      <dgm:spPr/>
      <dgm:t>
        <a:bodyPr/>
        <a:lstStyle/>
        <a:p>
          <a:endParaRPr lang="es-ES"/>
        </a:p>
      </dgm:t>
    </dgm:pt>
    <dgm:pt modelId="{50F1C7F7-E484-41CB-B17F-91391008DC89}">
      <dgm:prSet phldrT="[Texto]" custT="1"/>
      <dgm:spPr/>
      <dgm:t>
        <a:bodyPr/>
        <a:lstStyle/>
        <a:p>
          <a:r>
            <a:rPr lang="es-ES" sz="1800" dirty="0" smtClean="0"/>
            <a:t>Objetivo 10 Impulsar la transformación  de la matriz productiva.</a:t>
          </a:r>
          <a:endParaRPr lang="es-ES" sz="1800" dirty="0"/>
        </a:p>
      </dgm:t>
    </dgm:pt>
    <dgm:pt modelId="{5227ACDB-2241-4D99-A95D-9D30BE93761A}" type="parTrans" cxnId="{DF06BA35-0BD5-429E-A716-317B33FC838F}">
      <dgm:prSet/>
      <dgm:spPr/>
      <dgm:t>
        <a:bodyPr/>
        <a:lstStyle/>
        <a:p>
          <a:endParaRPr lang="es-ES"/>
        </a:p>
      </dgm:t>
    </dgm:pt>
    <dgm:pt modelId="{7BBECEA2-BDB5-45F0-A6B3-D4258E6F55EC}" type="sibTrans" cxnId="{DF06BA35-0BD5-429E-A716-317B33FC838F}">
      <dgm:prSet/>
      <dgm:spPr/>
      <dgm:t>
        <a:bodyPr/>
        <a:lstStyle/>
        <a:p>
          <a:endParaRPr lang="es-ES"/>
        </a:p>
      </dgm:t>
    </dgm:pt>
    <dgm:pt modelId="{6E6522E5-A998-4E59-A3E9-56DD03489E37}" type="pres">
      <dgm:prSet presAssocID="{2AC8A3D8-6EC4-4882-9BEE-09BE9B1C44FD}" presName="Name0" presStyleCnt="0">
        <dgm:presLayoutVars>
          <dgm:dir/>
          <dgm:resizeHandles val="exact"/>
        </dgm:presLayoutVars>
      </dgm:prSet>
      <dgm:spPr/>
    </dgm:pt>
    <dgm:pt modelId="{0808109A-F7A2-431F-A116-6689D1AF9BB7}" type="pres">
      <dgm:prSet presAssocID="{2AC8A3D8-6EC4-4882-9BEE-09BE9B1C44FD}" presName="arrow" presStyleLbl="bgShp" presStyleIdx="0" presStyleCnt="1"/>
      <dgm:spPr/>
    </dgm:pt>
    <dgm:pt modelId="{400CD210-E42A-4567-80F3-EB0BA70AAD12}" type="pres">
      <dgm:prSet presAssocID="{2AC8A3D8-6EC4-4882-9BEE-09BE9B1C44FD}" presName="points" presStyleCnt="0"/>
      <dgm:spPr/>
    </dgm:pt>
    <dgm:pt modelId="{DDDA1D50-22DF-4E36-8D04-4FE7E67248C1}" type="pres">
      <dgm:prSet presAssocID="{F88C1F7E-30D3-4DF5-BA42-6851A97BA73D}" presName="compositeA" presStyleCnt="0"/>
      <dgm:spPr/>
    </dgm:pt>
    <dgm:pt modelId="{039AE648-EB55-4AD6-8D69-EFAD0DDF10A9}" type="pres">
      <dgm:prSet presAssocID="{F88C1F7E-30D3-4DF5-BA42-6851A97BA73D}" presName="textA" presStyleLbl="revTx" presStyleIdx="0" presStyleCnt="3" custLinFactNeighborX="3159" custLinFactNeighborY="3750">
        <dgm:presLayoutVars>
          <dgm:bulletEnabled val="1"/>
        </dgm:presLayoutVars>
      </dgm:prSet>
      <dgm:spPr/>
      <dgm:t>
        <a:bodyPr/>
        <a:lstStyle/>
        <a:p>
          <a:endParaRPr lang="es-ES"/>
        </a:p>
      </dgm:t>
    </dgm:pt>
    <dgm:pt modelId="{F6D3F84C-1DD1-4ECC-B44C-D1AA0E5AB51F}" type="pres">
      <dgm:prSet presAssocID="{F88C1F7E-30D3-4DF5-BA42-6851A97BA73D}" presName="circleA" presStyleLbl="node1" presStyleIdx="0" presStyleCnt="3"/>
      <dgm:spPr/>
    </dgm:pt>
    <dgm:pt modelId="{A0F7B8F4-4630-4DE8-B173-3651CAD86373}" type="pres">
      <dgm:prSet presAssocID="{F88C1F7E-30D3-4DF5-BA42-6851A97BA73D}" presName="spaceA" presStyleCnt="0"/>
      <dgm:spPr/>
    </dgm:pt>
    <dgm:pt modelId="{DBC605B1-3469-497E-AAED-F81FC6D530E1}" type="pres">
      <dgm:prSet presAssocID="{6B0B43C5-E23F-49FE-A0F0-C8DC7FAF778E}" presName="space" presStyleCnt="0"/>
      <dgm:spPr/>
    </dgm:pt>
    <dgm:pt modelId="{CA985B0B-0FD1-468F-8B5C-DE38CE619421}" type="pres">
      <dgm:prSet presAssocID="{34EE755E-EF87-411A-A65E-3966C8984D61}" presName="compositeB" presStyleCnt="0"/>
      <dgm:spPr/>
    </dgm:pt>
    <dgm:pt modelId="{8F9012D5-D3C2-40BE-B0EB-D18E5A35AECE}" type="pres">
      <dgm:prSet presAssocID="{34EE755E-EF87-411A-A65E-3966C8984D61}" presName="textB" presStyleLbl="revTx" presStyleIdx="1" presStyleCnt="3" custLinFactNeighborX="-3970" custLinFactNeighborY="-1826">
        <dgm:presLayoutVars>
          <dgm:bulletEnabled val="1"/>
        </dgm:presLayoutVars>
      </dgm:prSet>
      <dgm:spPr/>
      <dgm:t>
        <a:bodyPr/>
        <a:lstStyle/>
        <a:p>
          <a:endParaRPr lang="es-ES"/>
        </a:p>
      </dgm:t>
    </dgm:pt>
    <dgm:pt modelId="{25DAA1EA-7156-4A87-9124-CE4237E9553C}" type="pres">
      <dgm:prSet presAssocID="{34EE755E-EF87-411A-A65E-3966C8984D61}" presName="circleB" presStyleLbl="node1" presStyleIdx="1" presStyleCnt="3"/>
      <dgm:spPr/>
    </dgm:pt>
    <dgm:pt modelId="{43B21928-5BC8-4F00-A581-6387F5A3E4D0}" type="pres">
      <dgm:prSet presAssocID="{34EE755E-EF87-411A-A65E-3966C8984D61}" presName="spaceB" presStyleCnt="0"/>
      <dgm:spPr/>
    </dgm:pt>
    <dgm:pt modelId="{BCC02AC8-823B-47F5-AEC1-70AE7698DF8D}" type="pres">
      <dgm:prSet presAssocID="{BE8A955D-3E3B-4A21-8C63-7D2CDC93F70E}" presName="space" presStyleCnt="0"/>
      <dgm:spPr/>
    </dgm:pt>
    <dgm:pt modelId="{B3D032C2-4077-45B2-A41C-7543E481252E}" type="pres">
      <dgm:prSet presAssocID="{50F1C7F7-E484-41CB-B17F-91391008DC89}" presName="compositeA" presStyleCnt="0"/>
      <dgm:spPr/>
    </dgm:pt>
    <dgm:pt modelId="{B60BFBEA-E3F9-4FAF-8914-DDE6CED306F7}" type="pres">
      <dgm:prSet presAssocID="{50F1C7F7-E484-41CB-B17F-91391008DC89}" presName="textA" presStyleLbl="revTx" presStyleIdx="2" presStyleCnt="3">
        <dgm:presLayoutVars>
          <dgm:bulletEnabled val="1"/>
        </dgm:presLayoutVars>
      </dgm:prSet>
      <dgm:spPr/>
      <dgm:t>
        <a:bodyPr/>
        <a:lstStyle/>
        <a:p>
          <a:endParaRPr lang="es-ES"/>
        </a:p>
      </dgm:t>
    </dgm:pt>
    <dgm:pt modelId="{A2597BAC-AE79-4B29-82E8-9B675CCC22E5}" type="pres">
      <dgm:prSet presAssocID="{50F1C7F7-E484-41CB-B17F-91391008DC89}" presName="circleA" presStyleLbl="node1" presStyleIdx="2" presStyleCnt="3"/>
      <dgm:spPr/>
    </dgm:pt>
    <dgm:pt modelId="{E6CB00C2-242E-4073-8D67-C87AA7AE4302}" type="pres">
      <dgm:prSet presAssocID="{50F1C7F7-E484-41CB-B17F-91391008DC89}" presName="spaceA" presStyleCnt="0"/>
      <dgm:spPr/>
    </dgm:pt>
  </dgm:ptLst>
  <dgm:cxnLst>
    <dgm:cxn modelId="{66A89B63-FB8D-4643-ACEB-AE3B829F8F56}" type="presOf" srcId="{34EE755E-EF87-411A-A65E-3966C8984D61}" destId="{8F9012D5-D3C2-40BE-B0EB-D18E5A35AECE}" srcOrd="0" destOrd="0" presId="urn:microsoft.com/office/officeart/2005/8/layout/hProcess11"/>
    <dgm:cxn modelId="{A6F108FE-3C23-4A4D-89B4-3BF6DC5B3683}" type="presOf" srcId="{2AC8A3D8-6EC4-4882-9BEE-09BE9B1C44FD}" destId="{6E6522E5-A998-4E59-A3E9-56DD03489E37}" srcOrd="0" destOrd="0" presId="urn:microsoft.com/office/officeart/2005/8/layout/hProcess11"/>
    <dgm:cxn modelId="{EA65D02C-4D50-4AAC-809B-DAA3D7F20428}" type="presOf" srcId="{F88C1F7E-30D3-4DF5-BA42-6851A97BA73D}" destId="{039AE648-EB55-4AD6-8D69-EFAD0DDF10A9}" srcOrd="0" destOrd="0" presId="urn:microsoft.com/office/officeart/2005/8/layout/hProcess11"/>
    <dgm:cxn modelId="{EC9D784B-5BBC-483E-9D63-3A22445EADAD}" srcId="{2AC8A3D8-6EC4-4882-9BEE-09BE9B1C44FD}" destId="{34EE755E-EF87-411A-A65E-3966C8984D61}" srcOrd="1" destOrd="0" parTransId="{D8E76ED5-BCD3-444A-917F-FCEA4BFD0BBD}" sibTransId="{BE8A955D-3E3B-4A21-8C63-7D2CDC93F70E}"/>
    <dgm:cxn modelId="{373AB18E-C60F-47E6-B0E7-C8CF39E64BB3}" type="presOf" srcId="{50F1C7F7-E484-41CB-B17F-91391008DC89}" destId="{B60BFBEA-E3F9-4FAF-8914-DDE6CED306F7}" srcOrd="0" destOrd="0" presId="urn:microsoft.com/office/officeart/2005/8/layout/hProcess11"/>
    <dgm:cxn modelId="{0D014430-DD00-495D-BE50-1FA0724876C4}" srcId="{2AC8A3D8-6EC4-4882-9BEE-09BE9B1C44FD}" destId="{F88C1F7E-30D3-4DF5-BA42-6851A97BA73D}" srcOrd="0" destOrd="0" parTransId="{C7EBA18B-7058-4CDC-B395-31E86DEA8A01}" sibTransId="{6B0B43C5-E23F-49FE-A0F0-C8DC7FAF778E}"/>
    <dgm:cxn modelId="{DF06BA35-0BD5-429E-A716-317B33FC838F}" srcId="{2AC8A3D8-6EC4-4882-9BEE-09BE9B1C44FD}" destId="{50F1C7F7-E484-41CB-B17F-91391008DC89}" srcOrd="2" destOrd="0" parTransId="{5227ACDB-2241-4D99-A95D-9D30BE93761A}" sibTransId="{7BBECEA2-BDB5-45F0-A6B3-D4258E6F55EC}"/>
    <dgm:cxn modelId="{5B521ED6-9B5C-47F3-8665-608536D3521F}" type="presParOf" srcId="{6E6522E5-A998-4E59-A3E9-56DD03489E37}" destId="{0808109A-F7A2-431F-A116-6689D1AF9BB7}" srcOrd="0" destOrd="0" presId="urn:microsoft.com/office/officeart/2005/8/layout/hProcess11"/>
    <dgm:cxn modelId="{D757A9D3-D253-4925-8DFC-8565F0F3D6D1}" type="presParOf" srcId="{6E6522E5-A998-4E59-A3E9-56DD03489E37}" destId="{400CD210-E42A-4567-80F3-EB0BA70AAD12}" srcOrd="1" destOrd="0" presId="urn:microsoft.com/office/officeart/2005/8/layout/hProcess11"/>
    <dgm:cxn modelId="{E824FC34-C2E1-4795-9E8B-4E779D997CB0}" type="presParOf" srcId="{400CD210-E42A-4567-80F3-EB0BA70AAD12}" destId="{DDDA1D50-22DF-4E36-8D04-4FE7E67248C1}" srcOrd="0" destOrd="0" presId="urn:microsoft.com/office/officeart/2005/8/layout/hProcess11"/>
    <dgm:cxn modelId="{7470F211-E48F-4989-A405-4C00468D128D}" type="presParOf" srcId="{DDDA1D50-22DF-4E36-8D04-4FE7E67248C1}" destId="{039AE648-EB55-4AD6-8D69-EFAD0DDF10A9}" srcOrd="0" destOrd="0" presId="urn:microsoft.com/office/officeart/2005/8/layout/hProcess11"/>
    <dgm:cxn modelId="{C455B517-3009-4BEA-AE24-8F684A380555}" type="presParOf" srcId="{DDDA1D50-22DF-4E36-8D04-4FE7E67248C1}" destId="{F6D3F84C-1DD1-4ECC-B44C-D1AA0E5AB51F}" srcOrd="1" destOrd="0" presId="urn:microsoft.com/office/officeart/2005/8/layout/hProcess11"/>
    <dgm:cxn modelId="{EC8E7E12-074E-4032-B88F-448BCE5E2A2C}" type="presParOf" srcId="{DDDA1D50-22DF-4E36-8D04-4FE7E67248C1}" destId="{A0F7B8F4-4630-4DE8-B173-3651CAD86373}" srcOrd="2" destOrd="0" presId="urn:microsoft.com/office/officeart/2005/8/layout/hProcess11"/>
    <dgm:cxn modelId="{302C13B1-BCE7-449D-9E87-4D10661A0BE4}" type="presParOf" srcId="{400CD210-E42A-4567-80F3-EB0BA70AAD12}" destId="{DBC605B1-3469-497E-AAED-F81FC6D530E1}" srcOrd="1" destOrd="0" presId="urn:microsoft.com/office/officeart/2005/8/layout/hProcess11"/>
    <dgm:cxn modelId="{163E4419-7A4F-4665-A185-349C27FCB3C6}" type="presParOf" srcId="{400CD210-E42A-4567-80F3-EB0BA70AAD12}" destId="{CA985B0B-0FD1-468F-8B5C-DE38CE619421}" srcOrd="2" destOrd="0" presId="urn:microsoft.com/office/officeart/2005/8/layout/hProcess11"/>
    <dgm:cxn modelId="{59D9BD1E-2618-480E-BBA6-CEBD2EB7C277}" type="presParOf" srcId="{CA985B0B-0FD1-468F-8B5C-DE38CE619421}" destId="{8F9012D5-D3C2-40BE-B0EB-D18E5A35AECE}" srcOrd="0" destOrd="0" presId="urn:microsoft.com/office/officeart/2005/8/layout/hProcess11"/>
    <dgm:cxn modelId="{3ACA3001-3B78-4298-80DD-693ADFAFE917}" type="presParOf" srcId="{CA985B0B-0FD1-468F-8B5C-DE38CE619421}" destId="{25DAA1EA-7156-4A87-9124-CE4237E9553C}" srcOrd="1" destOrd="0" presId="urn:microsoft.com/office/officeart/2005/8/layout/hProcess11"/>
    <dgm:cxn modelId="{FC4EAD5D-355D-49D4-8FE2-1ECF4295D539}" type="presParOf" srcId="{CA985B0B-0FD1-468F-8B5C-DE38CE619421}" destId="{43B21928-5BC8-4F00-A581-6387F5A3E4D0}" srcOrd="2" destOrd="0" presId="urn:microsoft.com/office/officeart/2005/8/layout/hProcess11"/>
    <dgm:cxn modelId="{5C04D0EB-96C0-43F9-BC82-5514CEC45981}" type="presParOf" srcId="{400CD210-E42A-4567-80F3-EB0BA70AAD12}" destId="{BCC02AC8-823B-47F5-AEC1-70AE7698DF8D}" srcOrd="3" destOrd="0" presId="urn:microsoft.com/office/officeart/2005/8/layout/hProcess11"/>
    <dgm:cxn modelId="{1E265C70-196E-4EB7-BDF5-D387DE797C77}" type="presParOf" srcId="{400CD210-E42A-4567-80F3-EB0BA70AAD12}" destId="{B3D032C2-4077-45B2-A41C-7543E481252E}" srcOrd="4" destOrd="0" presId="urn:microsoft.com/office/officeart/2005/8/layout/hProcess11"/>
    <dgm:cxn modelId="{7CC0326C-4855-4DDC-9984-749E4D6581D7}" type="presParOf" srcId="{B3D032C2-4077-45B2-A41C-7543E481252E}" destId="{B60BFBEA-E3F9-4FAF-8914-DDE6CED306F7}" srcOrd="0" destOrd="0" presId="urn:microsoft.com/office/officeart/2005/8/layout/hProcess11"/>
    <dgm:cxn modelId="{CDFC020F-BC10-4794-ADDA-0FCC41EEBCEA}" type="presParOf" srcId="{B3D032C2-4077-45B2-A41C-7543E481252E}" destId="{A2597BAC-AE79-4B29-82E8-9B675CCC22E5}" srcOrd="1" destOrd="0" presId="urn:microsoft.com/office/officeart/2005/8/layout/hProcess11"/>
    <dgm:cxn modelId="{CD7A3BF2-827A-483A-9D5B-26303FB73613}" type="presParOf" srcId="{B3D032C2-4077-45B2-A41C-7543E481252E}" destId="{E6CB00C2-242E-4073-8D67-C87AA7AE4302}"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FD0631-3CE4-4EC7-8EAA-16DE1E8A8411}" type="doc">
      <dgm:prSet loTypeId="urn:microsoft.com/office/officeart/2005/8/layout/vList6" loCatId="list" qsTypeId="urn:microsoft.com/office/officeart/2005/8/quickstyle/simple5" qsCatId="simple" csTypeId="urn:microsoft.com/office/officeart/2005/8/colors/accent1_3" csCatId="accent1" phldr="1"/>
      <dgm:spPr/>
      <dgm:t>
        <a:bodyPr/>
        <a:lstStyle/>
        <a:p>
          <a:endParaRPr lang="es-ES"/>
        </a:p>
      </dgm:t>
    </dgm:pt>
    <dgm:pt modelId="{3D1A771B-CBDC-46F5-9538-196068ADC8E0}">
      <dgm:prSet phldrT="[Texto]"/>
      <dgm:spPr/>
      <dgm:t>
        <a:bodyPr/>
        <a:lstStyle/>
        <a:p>
          <a:r>
            <a:rPr lang="es-EC" b="1" dirty="0" smtClean="0"/>
            <a:t>Servicio Administrativo </a:t>
          </a:r>
          <a:endParaRPr lang="es-ES" dirty="0"/>
        </a:p>
      </dgm:t>
    </dgm:pt>
    <dgm:pt modelId="{B598D6EA-47FC-4571-9ED8-34C45804D6C4}" type="parTrans" cxnId="{631CA678-5DCE-412D-863C-0E6F83D22D34}">
      <dgm:prSet/>
      <dgm:spPr/>
      <dgm:t>
        <a:bodyPr/>
        <a:lstStyle/>
        <a:p>
          <a:endParaRPr lang="es-ES"/>
        </a:p>
      </dgm:t>
    </dgm:pt>
    <dgm:pt modelId="{5F2F5065-E723-4019-A448-3EB10DD2104B}" type="sibTrans" cxnId="{631CA678-5DCE-412D-863C-0E6F83D22D34}">
      <dgm:prSet/>
      <dgm:spPr/>
      <dgm:t>
        <a:bodyPr/>
        <a:lstStyle/>
        <a:p>
          <a:endParaRPr lang="es-ES"/>
        </a:p>
      </dgm:t>
    </dgm:pt>
    <dgm:pt modelId="{88E40DB2-8C28-4032-BC8E-0F2318D16773}">
      <dgm:prSet phldrT="[Texto]" custT="1"/>
      <dgm:spPr/>
      <dgm:t>
        <a:bodyPr/>
        <a:lstStyle/>
        <a:p>
          <a:r>
            <a:rPr lang="es-ES" sz="1400" u="none" dirty="0" smtClean="0"/>
            <a:t>Servicios básicos (electricidad, agua potable, telefonía e internet.)</a:t>
          </a:r>
          <a:endParaRPr lang="es-ES" sz="1400" dirty="0"/>
        </a:p>
      </dgm:t>
    </dgm:pt>
    <dgm:pt modelId="{9EE40076-3968-4C1B-8A21-C645A51F7C26}" type="parTrans" cxnId="{04B3701B-BB00-4CCD-961C-A5D8077A9761}">
      <dgm:prSet/>
      <dgm:spPr/>
      <dgm:t>
        <a:bodyPr/>
        <a:lstStyle/>
        <a:p>
          <a:endParaRPr lang="es-ES"/>
        </a:p>
      </dgm:t>
    </dgm:pt>
    <dgm:pt modelId="{D5968C79-4D86-4C1F-8AD9-E58BC252C3BD}" type="sibTrans" cxnId="{04B3701B-BB00-4CCD-961C-A5D8077A9761}">
      <dgm:prSet/>
      <dgm:spPr/>
      <dgm:t>
        <a:bodyPr/>
        <a:lstStyle/>
        <a:p>
          <a:endParaRPr lang="es-ES"/>
        </a:p>
      </dgm:t>
    </dgm:pt>
    <dgm:pt modelId="{A9CA1B78-4C90-4C51-86D4-91F1D7676C15}">
      <dgm:prSet custT="1"/>
      <dgm:spPr/>
      <dgm:t>
        <a:bodyPr/>
        <a:lstStyle/>
        <a:p>
          <a:r>
            <a:rPr lang="es-ES" sz="1400" u="none" dirty="0" smtClean="0"/>
            <a:t>Servicios bancarios </a:t>
          </a:r>
          <a:endParaRPr lang="es-ES" sz="1400" u="none" dirty="0"/>
        </a:p>
      </dgm:t>
    </dgm:pt>
    <dgm:pt modelId="{E9A8CC16-0C45-4D40-B08A-7734A1861554}" type="parTrans" cxnId="{45DDE63D-FE80-471A-8CAF-DCF296703DA0}">
      <dgm:prSet/>
      <dgm:spPr/>
      <dgm:t>
        <a:bodyPr/>
        <a:lstStyle/>
        <a:p>
          <a:endParaRPr lang="es-ES"/>
        </a:p>
      </dgm:t>
    </dgm:pt>
    <dgm:pt modelId="{45C4CB08-0EBA-43D1-A8E7-9CE218A0D013}" type="sibTrans" cxnId="{45DDE63D-FE80-471A-8CAF-DCF296703DA0}">
      <dgm:prSet/>
      <dgm:spPr/>
      <dgm:t>
        <a:bodyPr/>
        <a:lstStyle/>
        <a:p>
          <a:endParaRPr lang="es-ES"/>
        </a:p>
      </dgm:t>
    </dgm:pt>
    <dgm:pt modelId="{1301BD20-402B-43BA-A1BC-7E77B8B0B9E4}">
      <dgm:prSet custT="1"/>
      <dgm:spPr/>
      <dgm:t>
        <a:bodyPr/>
        <a:lstStyle/>
        <a:p>
          <a:r>
            <a:rPr lang="es-ES" sz="1400" u="none" dirty="0" smtClean="0"/>
            <a:t>Centro de negocios.</a:t>
          </a:r>
          <a:endParaRPr lang="es-ES" sz="1400" u="none" dirty="0"/>
        </a:p>
      </dgm:t>
    </dgm:pt>
    <dgm:pt modelId="{26FF7152-0BFF-4C8B-A515-7AFCB4469BE5}" type="parTrans" cxnId="{4A80893B-D5FC-4651-B188-ACF7E9F5E542}">
      <dgm:prSet/>
      <dgm:spPr/>
      <dgm:t>
        <a:bodyPr/>
        <a:lstStyle/>
        <a:p>
          <a:endParaRPr lang="es-ES"/>
        </a:p>
      </dgm:t>
    </dgm:pt>
    <dgm:pt modelId="{E64C709D-E5C3-40D6-B038-8C3BFB82F223}" type="sibTrans" cxnId="{4A80893B-D5FC-4651-B188-ACF7E9F5E542}">
      <dgm:prSet/>
      <dgm:spPr/>
      <dgm:t>
        <a:bodyPr/>
        <a:lstStyle/>
        <a:p>
          <a:endParaRPr lang="es-ES"/>
        </a:p>
      </dgm:t>
    </dgm:pt>
    <dgm:pt modelId="{43270D13-7FF1-4BB2-A399-6295D22308BA}">
      <dgm:prSet custT="1"/>
      <dgm:spPr/>
      <dgm:t>
        <a:bodyPr/>
        <a:lstStyle/>
        <a:p>
          <a:r>
            <a:rPr lang="es-ES" sz="1400" u="none" dirty="0" smtClean="0"/>
            <a:t>Bodegas.</a:t>
          </a:r>
          <a:endParaRPr lang="es-ES" sz="1400" u="none" dirty="0"/>
        </a:p>
      </dgm:t>
    </dgm:pt>
    <dgm:pt modelId="{5A9E1EB2-43F8-4FE2-BB8B-439CD1B2627B}" type="parTrans" cxnId="{2995305E-5DE2-4C5A-8DD2-376F851BBBE1}">
      <dgm:prSet/>
      <dgm:spPr/>
      <dgm:t>
        <a:bodyPr/>
        <a:lstStyle/>
        <a:p>
          <a:endParaRPr lang="es-ES"/>
        </a:p>
      </dgm:t>
    </dgm:pt>
    <dgm:pt modelId="{6AC36E8C-1341-4E1A-BE47-4F2422DCECB4}" type="sibTrans" cxnId="{2995305E-5DE2-4C5A-8DD2-376F851BBBE1}">
      <dgm:prSet/>
      <dgm:spPr/>
      <dgm:t>
        <a:bodyPr/>
        <a:lstStyle/>
        <a:p>
          <a:endParaRPr lang="es-ES"/>
        </a:p>
      </dgm:t>
    </dgm:pt>
    <dgm:pt modelId="{9F80BE3C-8B8C-47EB-BCFD-272120C3E25F}">
      <dgm:prSet custT="1"/>
      <dgm:spPr/>
      <dgm:t>
        <a:bodyPr/>
        <a:lstStyle/>
        <a:p>
          <a:r>
            <a:rPr lang="es-ES" sz="1400" u="none" dirty="0" smtClean="0"/>
            <a:t>Seguridad privada las 24h. </a:t>
          </a:r>
          <a:endParaRPr lang="es-ES" sz="1400" u="none" dirty="0"/>
        </a:p>
      </dgm:t>
    </dgm:pt>
    <dgm:pt modelId="{524CB3E8-C093-4197-8E1A-2CB512BEE9B7}" type="parTrans" cxnId="{0C5664A7-FC1B-4714-AF97-D1A7231F92FF}">
      <dgm:prSet/>
      <dgm:spPr/>
      <dgm:t>
        <a:bodyPr/>
        <a:lstStyle/>
        <a:p>
          <a:endParaRPr lang="es-ES"/>
        </a:p>
      </dgm:t>
    </dgm:pt>
    <dgm:pt modelId="{6A7C5E26-FE57-450A-9F7D-F9F5A4EFD040}" type="sibTrans" cxnId="{0C5664A7-FC1B-4714-AF97-D1A7231F92FF}">
      <dgm:prSet/>
      <dgm:spPr/>
      <dgm:t>
        <a:bodyPr/>
        <a:lstStyle/>
        <a:p>
          <a:endParaRPr lang="es-ES"/>
        </a:p>
      </dgm:t>
    </dgm:pt>
    <dgm:pt modelId="{7EA56BFA-DAE1-4E1F-AE54-BC583A7BC55B}">
      <dgm:prSet custT="1"/>
      <dgm:spPr/>
      <dgm:t>
        <a:bodyPr/>
        <a:lstStyle/>
        <a:p>
          <a:r>
            <a:rPr lang="es-ES" sz="1400" u="none" dirty="0" smtClean="0"/>
            <a:t>Centro médico.</a:t>
          </a:r>
          <a:endParaRPr lang="es-ES" sz="1400" u="none" dirty="0"/>
        </a:p>
      </dgm:t>
    </dgm:pt>
    <dgm:pt modelId="{2CDE89DA-9070-4B39-8C4F-D0709B26A815}" type="parTrans" cxnId="{2EB321AF-9EDB-467D-9D0C-F412C6E5DCD2}">
      <dgm:prSet/>
      <dgm:spPr/>
      <dgm:t>
        <a:bodyPr/>
        <a:lstStyle/>
        <a:p>
          <a:endParaRPr lang="es-ES"/>
        </a:p>
      </dgm:t>
    </dgm:pt>
    <dgm:pt modelId="{A31A0F8D-F29B-423D-A99E-49C55FB2E2AE}" type="sibTrans" cxnId="{2EB321AF-9EDB-467D-9D0C-F412C6E5DCD2}">
      <dgm:prSet/>
      <dgm:spPr/>
      <dgm:t>
        <a:bodyPr/>
        <a:lstStyle/>
        <a:p>
          <a:endParaRPr lang="es-ES"/>
        </a:p>
      </dgm:t>
    </dgm:pt>
    <dgm:pt modelId="{4434EE5D-3C0C-448F-A0F3-17CADC9AA5E8}">
      <dgm:prSet custT="1"/>
      <dgm:spPr/>
      <dgm:t>
        <a:bodyPr/>
        <a:lstStyle/>
        <a:p>
          <a:r>
            <a:rPr lang="es-ES" sz="1400" u="none" dirty="0" smtClean="0"/>
            <a:t>Estacionamientos.</a:t>
          </a:r>
          <a:endParaRPr lang="es-ES" sz="1400" u="none" dirty="0"/>
        </a:p>
      </dgm:t>
    </dgm:pt>
    <dgm:pt modelId="{99C423C4-9B9D-4189-A255-A321221BE428}" type="parTrans" cxnId="{3F7DC3E7-F865-4527-B218-B6301B41D220}">
      <dgm:prSet/>
      <dgm:spPr/>
      <dgm:t>
        <a:bodyPr/>
        <a:lstStyle/>
        <a:p>
          <a:endParaRPr lang="es-ES"/>
        </a:p>
      </dgm:t>
    </dgm:pt>
    <dgm:pt modelId="{931DE201-5008-40B4-A0A5-26B22D31EB60}" type="sibTrans" cxnId="{3F7DC3E7-F865-4527-B218-B6301B41D220}">
      <dgm:prSet/>
      <dgm:spPr/>
      <dgm:t>
        <a:bodyPr/>
        <a:lstStyle/>
        <a:p>
          <a:endParaRPr lang="es-ES"/>
        </a:p>
      </dgm:t>
    </dgm:pt>
    <dgm:pt modelId="{02A23954-E635-493D-B366-063C09A4AF17}">
      <dgm:prSet custT="1"/>
      <dgm:spPr/>
      <dgm:t>
        <a:bodyPr/>
        <a:lstStyle/>
        <a:p>
          <a:r>
            <a:rPr lang="es-ES" sz="1400" u="none" dirty="0" smtClean="0"/>
            <a:t>Oficinas.</a:t>
          </a:r>
          <a:endParaRPr lang="es-ES" sz="1400" u="none" dirty="0"/>
        </a:p>
      </dgm:t>
    </dgm:pt>
    <dgm:pt modelId="{7761183F-6FC2-4C9B-93B9-83F406883702}" type="parTrans" cxnId="{9953F308-B044-4FDF-8560-092CB22E7558}">
      <dgm:prSet/>
      <dgm:spPr/>
      <dgm:t>
        <a:bodyPr/>
        <a:lstStyle/>
        <a:p>
          <a:endParaRPr lang="es-ES"/>
        </a:p>
      </dgm:t>
    </dgm:pt>
    <dgm:pt modelId="{5DC6224F-F5D7-4B59-A153-13D187BED717}" type="sibTrans" cxnId="{9953F308-B044-4FDF-8560-092CB22E7558}">
      <dgm:prSet/>
      <dgm:spPr/>
      <dgm:t>
        <a:bodyPr/>
        <a:lstStyle/>
        <a:p>
          <a:endParaRPr lang="es-ES"/>
        </a:p>
      </dgm:t>
    </dgm:pt>
    <dgm:pt modelId="{F0179228-FF8D-49F8-A2E3-B81143AB2BEA}">
      <dgm:prSet custT="1"/>
      <dgm:spPr/>
      <dgm:t>
        <a:bodyPr/>
        <a:lstStyle/>
        <a:p>
          <a:r>
            <a:rPr lang="es-ES" sz="1400" u="none" dirty="0" smtClean="0"/>
            <a:t>Comedor.</a:t>
          </a:r>
          <a:endParaRPr lang="es-ES" sz="1400" u="none" dirty="0"/>
        </a:p>
      </dgm:t>
    </dgm:pt>
    <dgm:pt modelId="{279C0818-4D8F-43F0-8639-C4D09E5C984A}" type="parTrans" cxnId="{929F7FA5-FF36-4277-A609-BEC7E527BC14}">
      <dgm:prSet/>
      <dgm:spPr/>
      <dgm:t>
        <a:bodyPr/>
        <a:lstStyle/>
        <a:p>
          <a:endParaRPr lang="es-ES"/>
        </a:p>
      </dgm:t>
    </dgm:pt>
    <dgm:pt modelId="{C1E30CB7-E16D-4323-AD3D-E67B5CB35288}" type="sibTrans" cxnId="{929F7FA5-FF36-4277-A609-BEC7E527BC14}">
      <dgm:prSet/>
      <dgm:spPr/>
      <dgm:t>
        <a:bodyPr/>
        <a:lstStyle/>
        <a:p>
          <a:endParaRPr lang="es-ES"/>
        </a:p>
      </dgm:t>
    </dgm:pt>
    <dgm:pt modelId="{B991DFCC-E79C-4108-AB09-A4760AC793D4}" type="pres">
      <dgm:prSet presAssocID="{35FD0631-3CE4-4EC7-8EAA-16DE1E8A8411}" presName="Name0" presStyleCnt="0">
        <dgm:presLayoutVars>
          <dgm:dir/>
          <dgm:animLvl val="lvl"/>
          <dgm:resizeHandles/>
        </dgm:presLayoutVars>
      </dgm:prSet>
      <dgm:spPr/>
      <dgm:t>
        <a:bodyPr/>
        <a:lstStyle/>
        <a:p>
          <a:endParaRPr lang="es-ES"/>
        </a:p>
      </dgm:t>
    </dgm:pt>
    <dgm:pt modelId="{503DB0ED-FED4-448E-B5F6-0F0DA4942679}" type="pres">
      <dgm:prSet presAssocID="{3D1A771B-CBDC-46F5-9538-196068ADC8E0}" presName="linNode" presStyleCnt="0"/>
      <dgm:spPr/>
      <dgm:t>
        <a:bodyPr/>
        <a:lstStyle/>
        <a:p>
          <a:endParaRPr lang="es-ES"/>
        </a:p>
      </dgm:t>
    </dgm:pt>
    <dgm:pt modelId="{43F42F39-4A98-4515-BBD5-951F8D0E5C43}" type="pres">
      <dgm:prSet presAssocID="{3D1A771B-CBDC-46F5-9538-196068ADC8E0}" presName="parentShp" presStyleLbl="node1" presStyleIdx="0" presStyleCnt="1">
        <dgm:presLayoutVars>
          <dgm:bulletEnabled val="1"/>
        </dgm:presLayoutVars>
      </dgm:prSet>
      <dgm:spPr/>
      <dgm:t>
        <a:bodyPr/>
        <a:lstStyle/>
        <a:p>
          <a:endParaRPr lang="es-ES"/>
        </a:p>
      </dgm:t>
    </dgm:pt>
    <dgm:pt modelId="{93B6FD4A-E01B-4CCA-8118-2443B3E7FCF5}" type="pres">
      <dgm:prSet presAssocID="{3D1A771B-CBDC-46F5-9538-196068ADC8E0}" presName="childShp" presStyleLbl="bgAccFollowNode1" presStyleIdx="0" presStyleCnt="1" custScaleY="100098">
        <dgm:presLayoutVars>
          <dgm:bulletEnabled val="1"/>
        </dgm:presLayoutVars>
      </dgm:prSet>
      <dgm:spPr/>
      <dgm:t>
        <a:bodyPr/>
        <a:lstStyle/>
        <a:p>
          <a:endParaRPr lang="es-ES"/>
        </a:p>
      </dgm:t>
    </dgm:pt>
  </dgm:ptLst>
  <dgm:cxnLst>
    <dgm:cxn modelId="{CD20C362-448C-4D35-B720-30F161507FE3}" type="presOf" srcId="{7EA56BFA-DAE1-4E1F-AE54-BC583A7BC55B}" destId="{93B6FD4A-E01B-4CCA-8118-2443B3E7FCF5}" srcOrd="0" destOrd="5" presId="urn:microsoft.com/office/officeart/2005/8/layout/vList6"/>
    <dgm:cxn modelId="{690464C9-62C9-449E-9312-515F64BE26A0}" type="presOf" srcId="{43270D13-7FF1-4BB2-A399-6295D22308BA}" destId="{93B6FD4A-E01B-4CCA-8118-2443B3E7FCF5}" srcOrd="0" destOrd="3" presId="urn:microsoft.com/office/officeart/2005/8/layout/vList6"/>
    <dgm:cxn modelId="{A40B171A-4477-4218-89AF-326D37BD25EA}" type="presOf" srcId="{88E40DB2-8C28-4032-BC8E-0F2318D16773}" destId="{93B6FD4A-E01B-4CCA-8118-2443B3E7FCF5}" srcOrd="0" destOrd="0" presId="urn:microsoft.com/office/officeart/2005/8/layout/vList6"/>
    <dgm:cxn modelId="{04B3701B-BB00-4CCD-961C-A5D8077A9761}" srcId="{3D1A771B-CBDC-46F5-9538-196068ADC8E0}" destId="{88E40DB2-8C28-4032-BC8E-0F2318D16773}" srcOrd="0" destOrd="0" parTransId="{9EE40076-3968-4C1B-8A21-C645A51F7C26}" sibTransId="{D5968C79-4D86-4C1F-8AD9-E58BC252C3BD}"/>
    <dgm:cxn modelId="{5ED1771B-6DB5-416F-A337-0B3E1F8493F2}" type="presOf" srcId="{3D1A771B-CBDC-46F5-9538-196068ADC8E0}" destId="{43F42F39-4A98-4515-BBD5-951F8D0E5C43}" srcOrd="0" destOrd="0" presId="urn:microsoft.com/office/officeart/2005/8/layout/vList6"/>
    <dgm:cxn modelId="{C90F014E-8683-4022-B776-C79114FE8B20}" type="presOf" srcId="{A9CA1B78-4C90-4C51-86D4-91F1D7676C15}" destId="{93B6FD4A-E01B-4CCA-8118-2443B3E7FCF5}" srcOrd="0" destOrd="1" presId="urn:microsoft.com/office/officeart/2005/8/layout/vList6"/>
    <dgm:cxn modelId="{57835A22-0860-401F-ACEB-1B7760350EA2}" type="presOf" srcId="{F0179228-FF8D-49F8-A2E3-B81143AB2BEA}" destId="{93B6FD4A-E01B-4CCA-8118-2443B3E7FCF5}" srcOrd="0" destOrd="8" presId="urn:microsoft.com/office/officeart/2005/8/layout/vList6"/>
    <dgm:cxn modelId="{5769474E-8565-4F61-8E82-F8688DFC4726}" type="presOf" srcId="{02A23954-E635-493D-B366-063C09A4AF17}" destId="{93B6FD4A-E01B-4CCA-8118-2443B3E7FCF5}" srcOrd="0" destOrd="7" presId="urn:microsoft.com/office/officeart/2005/8/layout/vList6"/>
    <dgm:cxn modelId="{631CA678-5DCE-412D-863C-0E6F83D22D34}" srcId="{35FD0631-3CE4-4EC7-8EAA-16DE1E8A8411}" destId="{3D1A771B-CBDC-46F5-9538-196068ADC8E0}" srcOrd="0" destOrd="0" parTransId="{B598D6EA-47FC-4571-9ED8-34C45804D6C4}" sibTransId="{5F2F5065-E723-4019-A448-3EB10DD2104B}"/>
    <dgm:cxn modelId="{2995305E-5DE2-4C5A-8DD2-376F851BBBE1}" srcId="{3D1A771B-CBDC-46F5-9538-196068ADC8E0}" destId="{43270D13-7FF1-4BB2-A399-6295D22308BA}" srcOrd="3" destOrd="0" parTransId="{5A9E1EB2-43F8-4FE2-BB8B-439CD1B2627B}" sibTransId="{6AC36E8C-1341-4E1A-BE47-4F2422DCECB4}"/>
    <dgm:cxn modelId="{DE59B37E-03C4-470E-ABBC-9B7F5DD5FD38}" type="presOf" srcId="{35FD0631-3CE4-4EC7-8EAA-16DE1E8A8411}" destId="{B991DFCC-E79C-4108-AB09-A4760AC793D4}" srcOrd="0" destOrd="0" presId="urn:microsoft.com/office/officeart/2005/8/layout/vList6"/>
    <dgm:cxn modelId="{45DDE63D-FE80-471A-8CAF-DCF296703DA0}" srcId="{3D1A771B-CBDC-46F5-9538-196068ADC8E0}" destId="{A9CA1B78-4C90-4C51-86D4-91F1D7676C15}" srcOrd="1" destOrd="0" parTransId="{E9A8CC16-0C45-4D40-B08A-7734A1861554}" sibTransId="{45C4CB08-0EBA-43D1-A8E7-9CE218A0D013}"/>
    <dgm:cxn modelId="{57D6F925-5177-4DB9-A6A7-78E673567940}" type="presOf" srcId="{9F80BE3C-8B8C-47EB-BCFD-272120C3E25F}" destId="{93B6FD4A-E01B-4CCA-8118-2443B3E7FCF5}" srcOrd="0" destOrd="4" presId="urn:microsoft.com/office/officeart/2005/8/layout/vList6"/>
    <dgm:cxn modelId="{9953F308-B044-4FDF-8560-092CB22E7558}" srcId="{3D1A771B-CBDC-46F5-9538-196068ADC8E0}" destId="{02A23954-E635-493D-B366-063C09A4AF17}" srcOrd="7" destOrd="0" parTransId="{7761183F-6FC2-4C9B-93B9-83F406883702}" sibTransId="{5DC6224F-F5D7-4B59-A153-13D187BED717}"/>
    <dgm:cxn modelId="{3F7DC3E7-F865-4527-B218-B6301B41D220}" srcId="{3D1A771B-CBDC-46F5-9538-196068ADC8E0}" destId="{4434EE5D-3C0C-448F-A0F3-17CADC9AA5E8}" srcOrd="6" destOrd="0" parTransId="{99C423C4-9B9D-4189-A255-A321221BE428}" sibTransId="{931DE201-5008-40B4-A0A5-26B22D31EB60}"/>
    <dgm:cxn modelId="{929F7FA5-FF36-4277-A609-BEC7E527BC14}" srcId="{3D1A771B-CBDC-46F5-9538-196068ADC8E0}" destId="{F0179228-FF8D-49F8-A2E3-B81143AB2BEA}" srcOrd="8" destOrd="0" parTransId="{279C0818-4D8F-43F0-8639-C4D09E5C984A}" sibTransId="{C1E30CB7-E16D-4323-AD3D-E67B5CB35288}"/>
    <dgm:cxn modelId="{BBE48891-FEEA-456C-A058-570AACCD4D78}" type="presOf" srcId="{1301BD20-402B-43BA-A1BC-7E77B8B0B9E4}" destId="{93B6FD4A-E01B-4CCA-8118-2443B3E7FCF5}" srcOrd="0" destOrd="2" presId="urn:microsoft.com/office/officeart/2005/8/layout/vList6"/>
    <dgm:cxn modelId="{2EB321AF-9EDB-467D-9D0C-F412C6E5DCD2}" srcId="{3D1A771B-CBDC-46F5-9538-196068ADC8E0}" destId="{7EA56BFA-DAE1-4E1F-AE54-BC583A7BC55B}" srcOrd="5" destOrd="0" parTransId="{2CDE89DA-9070-4B39-8C4F-D0709B26A815}" sibTransId="{A31A0F8D-F29B-423D-A99E-49C55FB2E2AE}"/>
    <dgm:cxn modelId="{30FC88B2-D50D-4740-B5B7-2DABD574244E}" type="presOf" srcId="{4434EE5D-3C0C-448F-A0F3-17CADC9AA5E8}" destId="{93B6FD4A-E01B-4CCA-8118-2443B3E7FCF5}" srcOrd="0" destOrd="6" presId="urn:microsoft.com/office/officeart/2005/8/layout/vList6"/>
    <dgm:cxn modelId="{0C5664A7-FC1B-4714-AF97-D1A7231F92FF}" srcId="{3D1A771B-CBDC-46F5-9538-196068ADC8E0}" destId="{9F80BE3C-8B8C-47EB-BCFD-272120C3E25F}" srcOrd="4" destOrd="0" parTransId="{524CB3E8-C093-4197-8E1A-2CB512BEE9B7}" sibTransId="{6A7C5E26-FE57-450A-9F7D-F9F5A4EFD040}"/>
    <dgm:cxn modelId="{4A80893B-D5FC-4651-B188-ACF7E9F5E542}" srcId="{3D1A771B-CBDC-46F5-9538-196068ADC8E0}" destId="{1301BD20-402B-43BA-A1BC-7E77B8B0B9E4}" srcOrd="2" destOrd="0" parTransId="{26FF7152-0BFF-4C8B-A515-7AFCB4469BE5}" sibTransId="{E64C709D-E5C3-40D6-B038-8C3BFB82F223}"/>
    <dgm:cxn modelId="{8ED77EE6-2EB4-4EFD-8180-33AC6D61BCAB}" type="presParOf" srcId="{B991DFCC-E79C-4108-AB09-A4760AC793D4}" destId="{503DB0ED-FED4-448E-B5F6-0F0DA4942679}" srcOrd="0" destOrd="0" presId="urn:microsoft.com/office/officeart/2005/8/layout/vList6"/>
    <dgm:cxn modelId="{29996282-0A83-4F18-A0FC-4B1C4E4BA0DB}" type="presParOf" srcId="{503DB0ED-FED4-448E-B5F6-0F0DA4942679}" destId="{43F42F39-4A98-4515-BBD5-951F8D0E5C43}" srcOrd="0" destOrd="0" presId="urn:microsoft.com/office/officeart/2005/8/layout/vList6"/>
    <dgm:cxn modelId="{975BA079-C270-4022-9A4B-FAA9868C4613}" type="presParOf" srcId="{503DB0ED-FED4-448E-B5F6-0F0DA4942679}" destId="{93B6FD4A-E01B-4CCA-8118-2443B3E7FCF5}"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245A263-536A-421F-B9EE-F14721977ABE}" type="doc">
      <dgm:prSet loTypeId="urn:microsoft.com/office/officeart/2005/8/layout/vList6" loCatId="list" qsTypeId="urn:microsoft.com/office/officeart/2005/8/quickstyle/simple5" qsCatId="simple" csTypeId="urn:microsoft.com/office/officeart/2005/8/colors/accent1_3" csCatId="accent1" phldr="1"/>
      <dgm:spPr/>
      <dgm:t>
        <a:bodyPr/>
        <a:lstStyle/>
        <a:p>
          <a:endParaRPr lang="es-ES"/>
        </a:p>
      </dgm:t>
    </dgm:pt>
    <dgm:pt modelId="{2F1C707E-DD34-450F-8E34-B3784A6537EB}">
      <dgm:prSet phldrT="[Texto]" custT="1"/>
      <dgm:spPr/>
      <dgm:t>
        <a:bodyPr/>
        <a:lstStyle/>
        <a:p>
          <a:r>
            <a:rPr lang="es-ES" sz="2800" b="1" dirty="0" smtClean="0"/>
            <a:t>Servicio de comercio exterior </a:t>
          </a:r>
          <a:endParaRPr lang="es-ES" sz="2800" dirty="0"/>
        </a:p>
      </dgm:t>
    </dgm:pt>
    <dgm:pt modelId="{AF8C0883-88BE-4249-B39D-CA174F0CDD16}" type="parTrans" cxnId="{C796A021-ED9A-45DB-8F3E-2A1612ED2C5A}">
      <dgm:prSet/>
      <dgm:spPr/>
      <dgm:t>
        <a:bodyPr/>
        <a:lstStyle/>
        <a:p>
          <a:endParaRPr lang="es-ES"/>
        </a:p>
      </dgm:t>
    </dgm:pt>
    <dgm:pt modelId="{702B1D83-AB32-40FD-ABA4-42B37B416473}" type="sibTrans" cxnId="{C796A021-ED9A-45DB-8F3E-2A1612ED2C5A}">
      <dgm:prSet/>
      <dgm:spPr/>
      <dgm:t>
        <a:bodyPr/>
        <a:lstStyle/>
        <a:p>
          <a:endParaRPr lang="es-ES"/>
        </a:p>
      </dgm:t>
    </dgm:pt>
    <dgm:pt modelId="{847C7E48-0D85-4BA7-BC7D-FA1EED6D666D}">
      <dgm:prSet phldrT="[Texto]" custT="1"/>
      <dgm:spPr/>
      <dgm:t>
        <a:bodyPr/>
        <a:lstStyle/>
        <a:p>
          <a:r>
            <a:rPr lang="es-ES" sz="1600" b="0" dirty="0" smtClean="0"/>
            <a:t>Contratación y supervisión de servicios </a:t>
          </a:r>
          <a:r>
            <a:rPr lang="es-ES" sz="1600" b="0" dirty="0" smtClean="0"/>
            <a:t>logísticos</a:t>
          </a:r>
          <a:endParaRPr lang="es-ES" sz="1600" b="0" dirty="0"/>
        </a:p>
      </dgm:t>
    </dgm:pt>
    <dgm:pt modelId="{A04C36B5-7760-4046-88EE-9FEE38510379}" type="parTrans" cxnId="{5712BE02-0F7F-4D6B-9521-25C65A0550C3}">
      <dgm:prSet/>
      <dgm:spPr/>
      <dgm:t>
        <a:bodyPr/>
        <a:lstStyle/>
        <a:p>
          <a:endParaRPr lang="es-ES"/>
        </a:p>
      </dgm:t>
    </dgm:pt>
    <dgm:pt modelId="{A68EA475-8E0D-4212-9B6F-329751B7B476}" type="sibTrans" cxnId="{5712BE02-0F7F-4D6B-9521-25C65A0550C3}">
      <dgm:prSet/>
      <dgm:spPr/>
      <dgm:t>
        <a:bodyPr/>
        <a:lstStyle/>
        <a:p>
          <a:endParaRPr lang="es-ES"/>
        </a:p>
      </dgm:t>
    </dgm:pt>
    <dgm:pt modelId="{6E2401EC-335E-4945-9B39-139E4572F1C7}">
      <dgm:prSet phldrT="[Texto]" custT="1"/>
      <dgm:spPr/>
      <dgm:t>
        <a:bodyPr/>
        <a:lstStyle/>
        <a:p>
          <a:r>
            <a:rPr lang="es-EC" sz="1600" b="0" dirty="0" smtClean="0"/>
            <a:t>Transporte Aéreo</a:t>
          </a:r>
        </a:p>
      </dgm:t>
    </dgm:pt>
    <dgm:pt modelId="{F9809853-5325-4958-9621-878DF1F3D346}" type="parTrans" cxnId="{B10842C0-D2A9-41F1-AD15-0AAB7E80F9F9}">
      <dgm:prSet/>
      <dgm:spPr/>
      <dgm:t>
        <a:bodyPr/>
        <a:lstStyle/>
        <a:p>
          <a:endParaRPr lang="es-ES"/>
        </a:p>
      </dgm:t>
    </dgm:pt>
    <dgm:pt modelId="{8CD8A2B9-EC6F-4909-B09C-A6C422FC43EC}" type="sibTrans" cxnId="{B10842C0-D2A9-41F1-AD15-0AAB7E80F9F9}">
      <dgm:prSet/>
      <dgm:spPr/>
      <dgm:t>
        <a:bodyPr/>
        <a:lstStyle/>
        <a:p>
          <a:endParaRPr lang="es-ES"/>
        </a:p>
      </dgm:t>
    </dgm:pt>
    <dgm:pt modelId="{60C4BE33-BAD8-4E46-97C1-2C7A9F6776E9}">
      <dgm:prSet phldrT="[Texto]" custT="1"/>
      <dgm:spPr/>
      <dgm:t>
        <a:bodyPr/>
        <a:lstStyle/>
        <a:p>
          <a:pPr algn="l"/>
          <a:r>
            <a:rPr lang="es-EC" sz="1600" b="0" dirty="0" smtClean="0"/>
            <a:t>Gestión Bancaria</a:t>
          </a:r>
          <a:endParaRPr lang="es-ES" sz="1600" b="0" dirty="0"/>
        </a:p>
      </dgm:t>
    </dgm:pt>
    <dgm:pt modelId="{536E4D45-D554-4267-89DE-F367E8B16C2E}" type="parTrans" cxnId="{887826DA-50E7-4FBD-9977-7328A93E5C83}">
      <dgm:prSet/>
      <dgm:spPr/>
      <dgm:t>
        <a:bodyPr/>
        <a:lstStyle/>
        <a:p>
          <a:endParaRPr lang="es-ES"/>
        </a:p>
      </dgm:t>
    </dgm:pt>
    <dgm:pt modelId="{BA3DB155-5F47-4055-9464-FC090A305E71}" type="sibTrans" cxnId="{887826DA-50E7-4FBD-9977-7328A93E5C83}">
      <dgm:prSet/>
      <dgm:spPr/>
      <dgm:t>
        <a:bodyPr/>
        <a:lstStyle/>
        <a:p>
          <a:endParaRPr lang="es-ES"/>
        </a:p>
      </dgm:t>
    </dgm:pt>
    <dgm:pt modelId="{47BF10D9-7E93-4A40-BAAD-6DF6EB7501B5}">
      <dgm:prSet phldrT="[Texto]" custT="1"/>
      <dgm:spPr/>
      <dgm:t>
        <a:bodyPr/>
        <a:lstStyle/>
        <a:p>
          <a:pPr algn="l"/>
          <a:r>
            <a:rPr lang="es-ES" sz="1600" b="0" dirty="0" smtClean="0"/>
            <a:t> </a:t>
          </a:r>
          <a:r>
            <a:rPr lang="es-ES" sz="1600" b="0" dirty="0" smtClean="0"/>
            <a:t>Cobranzas</a:t>
          </a:r>
          <a:endParaRPr lang="es-ES" sz="1600" b="0" dirty="0" smtClean="0"/>
        </a:p>
        <a:p>
          <a:pPr algn="l"/>
          <a:endParaRPr lang="es-ES" sz="1600" b="0" dirty="0"/>
        </a:p>
      </dgm:t>
    </dgm:pt>
    <dgm:pt modelId="{0FBFF533-646F-4635-861C-14A1041C678F}" type="parTrans" cxnId="{7A87980C-2167-459E-A594-0F465C0371F7}">
      <dgm:prSet/>
      <dgm:spPr/>
      <dgm:t>
        <a:bodyPr/>
        <a:lstStyle/>
        <a:p>
          <a:endParaRPr lang="es-EC"/>
        </a:p>
      </dgm:t>
    </dgm:pt>
    <dgm:pt modelId="{05AE221E-2273-4EE2-8ACB-3DB444079172}" type="sibTrans" cxnId="{7A87980C-2167-459E-A594-0F465C0371F7}">
      <dgm:prSet/>
      <dgm:spPr/>
      <dgm:t>
        <a:bodyPr/>
        <a:lstStyle/>
        <a:p>
          <a:endParaRPr lang="es-EC"/>
        </a:p>
      </dgm:t>
    </dgm:pt>
    <dgm:pt modelId="{8A9BA0ED-77D2-483E-B8C1-1E545686FABD}">
      <dgm:prSet phldrT="[Texto]" custT="1"/>
      <dgm:spPr/>
      <dgm:t>
        <a:bodyPr/>
        <a:lstStyle/>
        <a:p>
          <a:pPr algn="l"/>
          <a:r>
            <a:rPr lang="es-ES" sz="1600" b="0" dirty="0" smtClean="0"/>
            <a:t>Crédito Documentario</a:t>
          </a:r>
          <a:endParaRPr lang="es-ES" sz="1600" b="0" dirty="0"/>
        </a:p>
      </dgm:t>
    </dgm:pt>
    <dgm:pt modelId="{6712CEE0-6E25-49DE-8356-3623D137A06F}" type="parTrans" cxnId="{E3F171F9-DFBE-413D-9334-2AEF38F1C283}">
      <dgm:prSet/>
      <dgm:spPr/>
      <dgm:t>
        <a:bodyPr/>
        <a:lstStyle/>
        <a:p>
          <a:endParaRPr lang="es-EC"/>
        </a:p>
      </dgm:t>
    </dgm:pt>
    <dgm:pt modelId="{604BA0AA-7C8C-42C0-A4EF-8F6E4ABA5017}" type="sibTrans" cxnId="{E3F171F9-DFBE-413D-9334-2AEF38F1C283}">
      <dgm:prSet/>
      <dgm:spPr/>
      <dgm:t>
        <a:bodyPr/>
        <a:lstStyle/>
        <a:p>
          <a:endParaRPr lang="es-EC"/>
        </a:p>
      </dgm:t>
    </dgm:pt>
    <dgm:pt modelId="{9C741C24-67D4-47FB-B4BD-3FE94D106726}">
      <dgm:prSet phldrT="[Texto]" custT="1"/>
      <dgm:spPr/>
      <dgm:t>
        <a:bodyPr/>
        <a:lstStyle/>
        <a:p>
          <a:r>
            <a:rPr lang="es-ES" sz="1600" b="0" dirty="0" smtClean="0"/>
            <a:t>Transporte terrestre de carga nacional e  internacional</a:t>
          </a:r>
          <a:endParaRPr lang="es-ES" sz="1600" b="0" dirty="0"/>
        </a:p>
      </dgm:t>
    </dgm:pt>
    <dgm:pt modelId="{F0929EA8-9E15-4DC7-A143-1D7745512C7E}" type="parTrans" cxnId="{DB953D19-32FD-495A-A440-84676B8A697C}">
      <dgm:prSet/>
      <dgm:spPr/>
      <dgm:t>
        <a:bodyPr/>
        <a:lstStyle/>
        <a:p>
          <a:endParaRPr lang="es-ES"/>
        </a:p>
      </dgm:t>
    </dgm:pt>
    <dgm:pt modelId="{E7B506F4-EBD6-4012-BF61-DE6F9F36B753}" type="sibTrans" cxnId="{DB953D19-32FD-495A-A440-84676B8A697C}">
      <dgm:prSet/>
      <dgm:spPr/>
      <dgm:t>
        <a:bodyPr/>
        <a:lstStyle/>
        <a:p>
          <a:endParaRPr lang="es-ES"/>
        </a:p>
      </dgm:t>
    </dgm:pt>
    <dgm:pt modelId="{B4BE380C-53BC-4C44-B5E1-BA3337664C0E}" type="pres">
      <dgm:prSet presAssocID="{A245A263-536A-421F-B9EE-F14721977ABE}" presName="Name0" presStyleCnt="0">
        <dgm:presLayoutVars>
          <dgm:dir/>
          <dgm:animLvl val="lvl"/>
          <dgm:resizeHandles/>
        </dgm:presLayoutVars>
      </dgm:prSet>
      <dgm:spPr/>
      <dgm:t>
        <a:bodyPr/>
        <a:lstStyle/>
        <a:p>
          <a:endParaRPr lang="es-EC"/>
        </a:p>
      </dgm:t>
    </dgm:pt>
    <dgm:pt modelId="{6EAB4C2B-27F0-467C-A9F5-38E381C11F05}" type="pres">
      <dgm:prSet presAssocID="{2F1C707E-DD34-450F-8E34-B3784A6537EB}" presName="linNode" presStyleCnt="0"/>
      <dgm:spPr/>
      <dgm:t>
        <a:bodyPr/>
        <a:lstStyle/>
        <a:p>
          <a:endParaRPr lang="es-ES"/>
        </a:p>
      </dgm:t>
    </dgm:pt>
    <dgm:pt modelId="{9FF84CA3-3852-45B8-89DE-3AE1D008B191}" type="pres">
      <dgm:prSet presAssocID="{2F1C707E-DD34-450F-8E34-B3784A6537EB}" presName="parentShp" presStyleLbl="node1" presStyleIdx="0" presStyleCnt="1" custLinFactNeighborX="-6746" custLinFactNeighborY="-49">
        <dgm:presLayoutVars>
          <dgm:bulletEnabled val="1"/>
        </dgm:presLayoutVars>
      </dgm:prSet>
      <dgm:spPr/>
      <dgm:t>
        <a:bodyPr/>
        <a:lstStyle/>
        <a:p>
          <a:endParaRPr lang="es-EC"/>
        </a:p>
      </dgm:t>
    </dgm:pt>
    <dgm:pt modelId="{85268546-3040-4DD7-8346-09550FED129F}" type="pres">
      <dgm:prSet presAssocID="{2F1C707E-DD34-450F-8E34-B3784A6537EB}" presName="childShp" presStyleLbl="bgAccFollowNode1" presStyleIdx="0" presStyleCnt="1" custScaleY="100098">
        <dgm:presLayoutVars>
          <dgm:bulletEnabled val="1"/>
        </dgm:presLayoutVars>
      </dgm:prSet>
      <dgm:spPr/>
      <dgm:t>
        <a:bodyPr/>
        <a:lstStyle/>
        <a:p>
          <a:endParaRPr lang="es-EC"/>
        </a:p>
      </dgm:t>
    </dgm:pt>
  </dgm:ptLst>
  <dgm:cxnLst>
    <dgm:cxn modelId="{937E65CF-0561-43BB-97B9-ECA9C0217B6D}" type="presOf" srcId="{847C7E48-0D85-4BA7-BC7D-FA1EED6D666D}" destId="{85268546-3040-4DD7-8346-09550FED129F}" srcOrd="0" destOrd="0" presId="urn:microsoft.com/office/officeart/2005/8/layout/vList6"/>
    <dgm:cxn modelId="{887826DA-50E7-4FBD-9977-7328A93E5C83}" srcId="{2F1C707E-DD34-450F-8E34-B3784A6537EB}" destId="{60C4BE33-BAD8-4E46-97C1-2C7A9F6776E9}" srcOrd="3" destOrd="0" parTransId="{536E4D45-D554-4267-89DE-F367E8B16C2E}" sibTransId="{BA3DB155-5F47-4055-9464-FC090A305E71}"/>
    <dgm:cxn modelId="{5712BE02-0F7F-4D6B-9521-25C65A0550C3}" srcId="{2F1C707E-DD34-450F-8E34-B3784A6537EB}" destId="{847C7E48-0D85-4BA7-BC7D-FA1EED6D666D}" srcOrd="0" destOrd="0" parTransId="{A04C36B5-7760-4046-88EE-9FEE38510379}" sibTransId="{A68EA475-8E0D-4212-9B6F-329751B7B476}"/>
    <dgm:cxn modelId="{2A9492E3-D4F5-4FBD-9C00-F9A2A69C2BE8}" type="presOf" srcId="{A245A263-536A-421F-B9EE-F14721977ABE}" destId="{B4BE380C-53BC-4C44-B5E1-BA3337664C0E}" srcOrd="0" destOrd="0" presId="urn:microsoft.com/office/officeart/2005/8/layout/vList6"/>
    <dgm:cxn modelId="{2F0C2AE4-1D5A-461F-92EB-1BE302549380}" type="presOf" srcId="{60C4BE33-BAD8-4E46-97C1-2C7A9F6776E9}" destId="{85268546-3040-4DD7-8346-09550FED129F}" srcOrd="0" destOrd="3" presId="urn:microsoft.com/office/officeart/2005/8/layout/vList6"/>
    <dgm:cxn modelId="{FBCF6BB1-1974-42E4-B2F2-B295F4FA6BF0}" type="presOf" srcId="{2F1C707E-DD34-450F-8E34-B3784A6537EB}" destId="{9FF84CA3-3852-45B8-89DE-3AE1D008B191}" srcOrd="0" destOrd="0" presId="urn:microsoft.com/office/officeart/2005/8/layout/vList6"/>
    <dgm:cxn modelId="{A90C20FE-BC54-468C-95AF-EA6E96B891BC}" type="presOf" srcId="{9C741C24-67D4-47FB-B4BD-3FE94D106726}" destId="{85268546-3040-4DD7-8346-09550FED129F}" srcOrd="0" destOrd="1" presId="urn:microsoft.com/office/officeart/2005/8/layout/vList6"/>
    <dgm:cxn modelId="{E3F171F9-DFBE-413D-9334-2AEF38F1C283}" srcId="{2F1C707E-DD34-450F-8E34-B3784A6537EB}" destId="{8A9BA0ED-77D2-483E-B8C1-1E545686FABD}" srcOrd="4" destOrd="0" parTransId="{6712CEE0-6E25-49DE-8356-3623D137A06F}" sibTransId="{604BA0AA-7C8C-42C0-A4EF-8F6E4ABA5017}"/>
    <dgm:cxn modelId="{7A87980C-2167-459E-A594-0F465C0371F7}" srcId="{2F1C707E-DD34-450F-8E34-B3784A6537EB}" destId="{47BF10D9-7E93-4A40-BAAD-6DF6EB7501B5}" srcOrd="5" destOrd="0" parTransId="{0FBFF533-646F-4635-861C-14A1041C678F}" sibTransId="{05AE221E-2273-4EE2-8ACB-3DB444079172}"/>
    <dgm:cxn modelId="{DB953D19-32FD-495A-A440-84676B8A697C}" srcId="{2F1C707E-DD34-450F-8E34-B3784A6537EB}" destId="{9C741C24-67D4-47FB-B4BD-3FE94D106726}" srcOrd="1" destOrd="0" parTransId="{F0929EA8-9E15-4DC7-A143-1D7745512C7E}" sibTransId="{E7B506F4-EBD6-4012-BF61-DE6F9F36B753}"/>
    <dgm:cxn modelId="{C796A021-ED9A-45DB-8F3E-2A1612ED2C5A}" srcId="{A245A263-536A-421F-B9EE-F14721977ABE}" destId="{2F1C707E-DD34-450F-8E34-B3784A6537EB}" srcOrd="0" destOrd="0" parTransId="{AF8C0883-88BE-4249-B39D-CA174F0CDD16}" sibTransId="{702B1D83-AB32-40FD-ABA4-42B37B416473}"/>
    <dgm:cxn modelId="{D47AF0C8-C515-49C0-9FEE-BEC864FFBC76}" type="presOf" srcId="{47BF10D9-7E93-4A40-BAAD-6DF6EB7501B5}" destId="{85268546-3040-4DD7-8346-09550FED129F}" srcOrd="0" destOrd="5" presId="urn:microsoft.com/office/officeart/2005/8/layout/vList6"/>
    <dgm:cxn modelId="{B10842C0-D2A9-41F1-AD15-0AAB7E80F9F9}" srcId="{2F1C707E-DD34-450F-8E34-B3784A6537EB}" destId="{6E2401EC-335E-4945-9B39-139E4572F1C7}" srcOrd="2" destOrd="0" parTransId="{F9809853-5325-4958-9621-878DF1F3D346}" sibTransId="{8CD8A2B9-EC6F-4909-B09C-A6C422FC43EC}"/>
    <dgm:cxn modelId="{C438DFCA-A8E8-4746-99B7-7E429457306A}" type="presOf" srcId="{6E2401EC-335E-4945-9B39-139E4572F1C7}" destId="{85268546-3040-4DD7-8346-09550FED129F}" srcOrd="0" destOrd="2" presId="urn:microsoft.com/office/officeart/2005/8/layout/vList6"/>
    <dgm:cxn modelId="{D73EEFE9-4462-4CAE-A27F-BCC5ECF6A3F8}" type="presOf" srcId="{8A9BA0ED-77D2-483E-B8C1-1E545686FABD}" destId="{85268546-3040-4DD7-8346-09550FED129F}" srcOrd="0" destOrd="4" presId="urn:microsoft.com/office/officeart/2005/8/layout/vList6"/>
    <dgm:cxn modelId="{AC13FF46-7576-453D-86C8-8DDD89E37C41}" type="presParOf" srcId="{B4BE380C-53BC-4C44-B5E1-BA3337664C0E}" destId="{6EAB4C2B-27F0-467C-A9F5-38E381C11F05}" srcOrd="0" destOrd="0" presId="urn:microsoft.com/office/officeart/2005/8/layout/vList6"/>
    <dgm:cxn modelId="{B23E3DF8-21BB-47B0-9E2C-14C245761683}" type="presParOf" srcId="{6EAB4C2B-27F0-467C-A9F5-38E381C11F05}" destId="{9FF84CA3-3852-45B8-89DE-3AE1D008B191}" srcOrd="0" destOrd="0" presId="urn:microsoft.com/office/officeart/2005/8/layout/vList6"/>
    <dgm:cxn modelId="{12189DB5-A32D-473B-95D7-2CBDDEF2574A}" type="presParOf" srcId="{6EAB4C2B-27F0-467C-A9F5-38E381C11F05}" destId="{85268546-3040-4DD7-8346-09550FED129F}"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70A05F-093B-4ADA-BAE2-F14FE168ECB2}" type="doc">
      <dgm:prSet loTypeId="urn:microsoft.com/office/officeart/2005/8/layout/hList9" loCatId="list" qsTypeId="urn:microsoft.com/office/officeart/2005/8/quickstyle/simple5" qsCatId="simple" csTypeId="urn:microsoft.com/office/officeart/2005/8/colors/accent1_4" csCatId="accent1" phldr="1"/>
      <dgm:spPr/>
      <dgm:t>
        <a:bodyPr/>
        <a:lstStyle/>
        <a:p>
          <a:endParaRPr lang="es-ES"/>
        </a:p>
      </dgm:t>
    </dgm:pt>
    <dgm:pt modelId="{A101338A-49C9-45D2-8EB2-6519C39AAEFE}">
      <dgm:prSet phldrT="[Texto]"/>
      <dgm:spPr/>
      <dgm:t>
        <a:bodyPr/>
        <a:lstStyle/>
        <a:p>
          <a:r>
            <a:rPr lang="es-ES" dirty="0" smtClean="0"/>
            <a:t>Estrategia de precio de servicios</a:t>
          </a:r>
          <a:endParaRPr lang="es-ES" dirty="0"/>
        </a:p>
      </dgm:t>
    </dgm:pt>
    <dgm:pt modelId="{B5798C1D-1C10-4E42-B8E2-583D94087B41}" type="parTrans" cxnId="{687535F5-1131-4E1B-81A2-C1F16EA5D96F}">
      <dgm:prSet/>
      <dgm:spPr/>
      <dgm:t>
        <a:bodyPr/>
        <a:lstStyle/>
        <a:p>
          <a:endParaRPr lang="es-ES"/>
        </a:p>
      </dgm:t>
    </dgm:pt>
    <dgm:pt modelId="{20EA8278-8DE1-47E7-9517-7F60AD3B76F6}" type="sibTrans" cxnId="{687535F5-1131-4E1B-81A2-C1F16EA5D96F}">
      <dgm:prSet/>
      <dgm:spPr/>
      <dgm:t>
        <a:bodyPr/>
        <a:lstStyle/>
        <a:p>
          <a:endParaRPr lang="es-ES"/>
        </a:p>
      </dgm:t>
    </dgm:pt>
    <dgm:pt modelId="{A1533D56-F1AA-46BF-97D2-C5F2A63D1692}">
      <dgm:prSet phldrT="[Texto]" custT="1"/>
      <dgm:spPr/>
      <dgm:t>
        <a:bodyPr/>
        <a:lstStyle/>
        <a:p>
          <a:r>
            <a:rPr lang="es-ES" sz="1600" dirty="0" smtClean="0"/>
            <a:t>Alianzas y convenios estratégicas</a:t>
          </a:r>
          <a:endParaRPr lang="es-ES" sz="1600" dirty="0"/>
        </a:p>
      </dgm:t>
    </dgm:pt>
    <dgm:pt modelId="{EAF36CA3-A686-4028-AF1E-2DD575FDCD44}" type="parTrans" cxnId="{1D0BD26E-29B0-4255-88AE-A7D4BF13D560}">
      <dgm:prSet/>
      <dgm:spPr/>
      <dgm:t>
        <a:bodyPr/>
        <a:lstStyle/>
        <a:p>
          <a:endParaRPr lang="es-ES"/>
        </a:p>
      </dgm:t>
    </dgm:pt>
    <dgm:pt modelId="{FCA0E743-DCE5-483B-B7D9-EC53DCF61BBC}" type="sibTrans" cxnId="{1D0BD26E-29B0-4255-88AE-A7D4BF13D560}">
      <dgm:prSet/>
      <dgm:spPr/>
      <dgm:t>
        <a:bodyPr/>
        <a:lstStyle/>
        <a:p>
          <a:endParaRPr lang="es-ES"/>
        </a:p>
      </dgm:t>
    </dgm:pt>
    <dgm:pt modelId="{A6E8E5CE-DCC2-4233-A26E-2A2ECE91A97E}">
      <dgm:prSet phldrT="[Texto]" custT="1"/>
      <dgm:spPr/>
      <dgm:t>
        <a:bodyPr/>
        <a:lstStyle/>
        <a:p>
          <a:r>
            <a:rPr lang="es-ES" sz="1200" dirty="0" smtClean="0"/>
            <a:t>-</a:t>
          </a:r>
          <a:r>
            <a:rPr lang="es-ES" sz="1600" dirty="0" smtClean="0"/>
            <a:t>Logística</a:t>
          </a:r>
        </a:p>
        <a:p>
          <a:r>
            <a:rPr lang="es-ES" sz="1600" dirty="0" smtClean="0"/>
            <a:t>-Catering</a:t>
          </a:r>
        </a:p>
        <a:p>
          <a:r>
            <a:rPr lang="es-ES" sz="1600" dirty="0" smtClean="0"/>
            <a:t>-Comunicaciones</a:t>
          </a:r>
        </a:p>
        <a:p>
          <a:r>
            <a:rPr lang="es-ES" sz="1600" dirty="0" smtClean="0"/>
            <a:t>-Seguridad</a:t>
          </a:r>
        </a:p>
        <a:p>
          <a:r>
            <a:rPr lang="es-ES" sz="1600" dirty="0" smtClean="0"/>
            <a:t>-Medio Ambiente</a:t>
          </a:r>
          <a:endParaRPr lang="es-ES" sz="1600" dirty="0"/>
        </a:p>
      </dgm:t>
    </dgm:pt>
    <dgm:pt modelId="{B2F11AA3-478F-44D5-B977-D88506EE440C}" type="parTrans" cxnId="{42BA2000-C0AB-4828-A84B-630D9D32AB1C}">
      <dgm:prSet/>
      <dgm:spPr/>
      <dgm:t>
        <a:bodyPr/>
        <a:lstStyle/>
        <a:p>
          <a:endParaRPr lang="es-ES"/>
        </a:p>
      </dgm:t>
    </dgm:pt>
    <dgm:pt modelId="{92BE9F94-EB63-4DCB-8F82-71D1D193FC41}" type="sibTrans" cxnId="{42BA2000-C0AB-4828-A84B-630D9D32AB1C}">
      <dgm:prSet/>
      <dgm:spPr/>
      <dgm:t>
        <a:bodyPr/>
        <a:lstStyle/>
        <a:p>
          <a:endParaRPr lang="es-ES"/>
        </a:p>
      </dgm:t>
    </dgm:pt>
    <dgm:pt modelId="{C74F8E48-BAFC-425F-98D2-5BA29940A371}">
      <dgm:prSet phldrT="[Texto]">
        <dgm:style>
          <a:lnRef idx="0">
            <a:schemeClr val="accent1"/>
          </a:lnRef>
          <a:fillRef idx="3">
            <a:schemeClr val="accent1"/>
          </a:fillRef>
          <a:effectRef idx="3">
            <a:schemeClr val="accent1"/>
          </a:effectRef>
          <a:fontRef idx="minor">
            <a:schemeClr val="lt1"/>
          </a:fontRef>
        </dgm:style>
      </dgm:prSet>
      <dgm:spPr/>
      <dgm:t>
        <a:bodyPr/>
        <a:lstStyle/>
        <a:p>
          <a:r>
            <a:rPr lang="es-ES" dirty="0" smtClean="0"/>
            <a:t>Estrategias de promoción </a:t>
          </a:r>
          <a:endParaRPr lang="es-ES" dirty="0"/>
        </a:p>
      </dgm:t>
    </dgm:pt>
    <dgm:pt modelId="{D5B67F16-C493-45F7-AE65-471DD8B0005F}" type="parTrans" cxnId="{E8139C2C-F790-4415-853B-8817308B0A14}">
      <dgm:prSet/>
      <dgm:spPr/>
      <dgm:t>
        <a:bodyPr/>
        <a:lstStyle/>
        <a:p>
          <a:endParaRPr lang="es-ES"/>
        </a:p>
      </dgm:t>
    </dgm:pt>
    <dgm:pt modelId="{B3A89683-BD1E-485E-8D6D-A612810941A4}" type="sibTrans" cxnId="{E8139C2C-F790-4415-853B-8817308B0A14}">
      <dgm:prSet/>
      <dgm:spPr/>
      <dgm:t>
        <a:bodyPr/>
        <a:lstStyle/>
        <a:p>
          <a:endParaRPr lang="es-ES"/>
        </a:p>
      </dgm:t>
    </dgm:pt>
    <dgm:pt modelId="{CD3BF83F-82DD-4A8A-A5F6-293FC11283E1}">
      <dgm:prSet phldrT="[Texto]" custT="1"/>
      <dgm:spPr/>
      <dgm:t>
        <a:bodyPr/>
        <a:lstStyle/>
        <a:p>
          <a:r>
            <a:rPr lang="es-ES" sz="1600" dirty="0" smtClean="0"/>
            <a:t>Participación en Ferias Nacionales e Internacionales</a:t>
          </a:r>
          <a:endParaRPr lang="es-ES" sz="1600" dirty="0"/>
        </a:p>
      </dgm:t>
    </dgm:pt>
    <dgm:pt modelId="{B2F847A7-A255-4B69-97C3-EBC4DC45F9C4}" type="parTrans" cxnId="{29990F6A-F007-4EB2-B5B0-EABD93DA5E12}">
      <dgm:prSet/>
      <dgm:spPr/>
      <dgm:t>
        <a:bodyPr/>
        <a:lstStyle/>
        <a:p>
          <a:endParaRPr lang="es-ES"/>
        </a:p>
      </dgm:t>
    </dgm:pt>
    <dgm:pt modelId="{7E16BF48-7C26-4155-AA6C-ADAD786E6E48}" type="sibTrans" cxnId="{29990F6A-F007-4EB2-B5B0-EABD93DA5E12}">
      <dgm:prSet/>
      <dgm:spPr/>
      <dgm:t>
        <a:bodyPr/>
        <a:lstStyle/>
        <a:p>
          <a:endParaRPr lang="es-ES"/>
        </a:p>
      </dgm:t>
    </dgm:pt>
    <dgm:pt modelId="{C9BECB6E-D5B8-42F7-8D8E-AD1832F97C0C}">
      <dgm:prSet phldrT="[Texto]" custT="1"/>
      <dgm:spPr/>
      <dgm:t>
        <a:bodyPr/>
        <a:lstStyle/>
        <a:p>
          <a:r>
            <a:rPr lang="es-ES" sz="1400" dirty="0" smtClean="0"/>
            <a:t>Página Web</a:t>
          </a:r>
        </a:p>
        <a:p>
          <a:r>
            <a:rPr lang="es-ES" sz="1400" dirty="0" smtClean="0"/>
            <a:t>Cámaras de Comercio</a:t>
          </a:r>
        </a:p>
        <a:p>
          <a:r>
            <a:rPr lang="es-ES" sz="1400" dirty="0" smtClean="0"/>
            <a:t>Capacitaciones (Instituto de Promoción de Exportaciones e Inversiones  )</a:t>
          </a:r>
        </a:p>
        <a:p>
          <a:endParaRPr lang="es-ES" sz="1200" dirty="0"/>
        </a:p>
      </dgm:t>
    </dgm:pt>
    <dgm:pt modelId="{9AE393F0-89B4-45CB-A28B-A1D5E80E20EA}" type="parTrans" cxnId="{E3ABBF7B-51FC-4C64-A17C-2ECE40EAD19F}">
      <dgm:prSet/>
      <dgm:spPr/>
      <dgm:t>
        <a:bodyPr/>
        <a:lstStyle/>
        <a:p>
          <a:endParaRPr lang="es-ES"/>
        </a:p>
      </dgm:t>
    </dgm:pt>
    <dgm:pt modelId="{CD125173-EA5D-489F-8B4A-93859DED66B2}" type="sibTrans" cxnId="{E3ABBF7B-51FC-4C64-A17C-2ECE40EAD19F}">
      <dgm:prSet/>
      <dgm:spPr/>
      <dgm:t>
        <a:bodyPr/>
        <a:lstStyle/>
        <a:p>
          <a:endParaRPr lang="es-ES"/>
        </a:p>
      </dgm:t>
    </dgm:pt>
    <dgm:pt modelId="{58FECBF6-6F07-4ACB-8A28-ADAB75C1B6AF}" type="pres">
      <dgm:prSet presAssocID="{B170A05F-093B-4ADA-BAE2-F14FE168ECB2}" presName="list" presStyleCnt="0">
        <dgm:presLayoutVars>
          <dgm:dir/>
          <dgm:animLvl val="lvl"/>
        </dgm:presLayoutVars>
      </dgm:prSet>
      <dgm:spPr/>
      <dgm:t>
        <a:bodyPr/>
        <a:lstStyle/>
        <a:p>
          <a:endParaRPr lang="es-ES"/>
        </a:p>
      </dgm:t>
    </dgm:pt>
    <dgm:pt modelId="{F704598E-847A-4FE5-AFD3-E08848DE20C5}" type="pres">
      <dgm:prSet presAssocID="{A101338A-49C9-45D2-8EB2-6519C39AAEFE}" presName="posSpace" presStyleCnt="0"/>
      <dgm:spPr/>
      <dgm:t>
        <a:bodyPr/>
        <a:lstStyle/>
        <a:p>
          <a:endParaRPr lang="es-ES"/>
        </a:p>
      </dgm:t>
    </dgm:pt>
    <dgm:pt modelId="{8461A3C3-AC00-4459-9707-3D0A5C1E424E}" type="pres">
      <dgm:prSet presAssocID="{A101338A-49C9-45D2-8EB2-6519C39AAEFE}" presName="vertFlow" presStyleCnt="0"/>
      <dgm:spPr/>
      <dgm:t>
        <a:bodyPr/>
        <a:lstStyle/>
        <a:p>
          <a:endParaRPr lang="es-ES"/>
        </a:p>
      </dgm:t>
    </dgm:pt>
    <dgm:pt modelId="{84540377-B23A-4556-83AE-F596BA7364E4}" type="pres">
      <dgm:prSet presAssocID="{A101338A-49C9-45D2-8EB2-6519C39AAEFE}" presName="topSpace" presStyleCnt="0"/>
      <dgm:spPr/>
      <dgm:t>
        <a:bodyPr/>
        <a:lstStyle/>
        <a:p>
          <a:endParaRPr lang="es-ES"/>
        </a:p>
      </dgm:t>
    </dgm:pt>
    <dgm:pt modelId="{75B84C75-5D5E-44FF-AAE5-9CF0483837B6}" type="pres">
      <dgm:prSet presAssocID="{A101338A-49C9-45D2-8EB2-6519C39AAEFE}" presName="firstComp" presStyleCnt="0"/>
      <dgm:spPr/>
      <dgm:t>
        <a:bodyPr/>
        <a:lstStyle/>
        <a:p>
          <a:endParaRPr lang="es-ES"/>
        </a:p>
      </dgm:t>
    </dgm:pt>
    <dgm:pt modelId="{2CB14CBF-083D-44DB-B0F4-8486005574F4}" type="pres">
      <dgm:prSet presAssocID="{A101338A-49C9-45D2-8EB2-6519C39AAEFE}" presName="firstChild" presStyleLbl="bgAccFollowNode1" presStyleIdx="0" presStyleCnt="4"/>
      <dgm:spPr/>
      <dgm:t>
        <a:bodyPr/>
        <a:lstStyle/>
        <a:p>
          <a:endParaRPr lang="es-ES"/>
        </a:p>
      </dgm:t>
    </dgm:pt>
    <dgm:pt modelId="{6CF0A623-C4FE-4F18-AA64-FF1DEE48BBC8}" type="pres">
      <dgm:prSet presAssocID="{A101338A-49C9-45D2-8EB2-6519C39AAEFE}" presName="firstChildTx" presStyleLbl="bgAccFollowNode1" presStyleIdx="0" presStyleCnt="4">
        <dgm:presLayoutVars>
          <dgm:bulletEnabled val="1"/>
        </dgm:presLayoutVars>
      </dgm:prSet>
      <dgm:spPr/>
      <dgm:t>
        <a:bodyPr/>
        <a:lstStyle/>
        <a:p>
          <a:endParaRPr lang="es-ES"/>
        </a:p>
      </dgm:t>
    </dgm:pt>
    <dgm:pt modelId="{A799E5BC-B95F-4AE5-86DE-F9F327BB6E17}" type="pres">
      <dgm:prSet presAssocID="{A6E8E5CE-DCC2-4233-A26E-2A2ECE91A97E}" presName="comp" presStyleCnt="0"/>
      <dgm:spPr/>
      <dgm:t>
        <a:bodyPr/>
        <a:lstStyle/>
        <a:p>
          <a:endParaRPr lang="es-ES"/>
        </a:p>
      </dgm:t>
    </dgm:pt>
    <dgm:pt modelId="{4E5882FD-AF09-4E25-B645-5D882603F450}" type="pres">
      <dgm:prSet presAssocID="{A6E8E5CE-DCC2-4233-A26E-2A2ECE91A97E}" presName="child" presStyleLbl="bgAccFollowNode1" presStyleIdx="1" presStyleCnt="4"/>
      <dgm:spPr/>
      <dgm:t>
        <a:bodyPr/>
        <a:lstStyle/>
        <a:p>
          <a:endParaRPr lang="es-ES"/>
        </a:p>
      </dgm:t>
    </dgm:pt>
    <dgm:pt modelId="{6A7EE025-893D-4A7A-841F-C0376CA3F6EA}" type="pres">
      <dgm:prSet presAssocID="{A6E8E5CE-DCC2-4233-A26E-2A2ECE91A97E}" presName="childTx" presStyleLbl="bgAccFollowNode1" presStyleIdx="1" presStyleCnt="4">
        <dgm:presLayoutVars>
          <dgm:bulletEnabled val="1"/>
        </dgm:presLayoutVars>
      </dgm:prSet>
      <dgm:spPr/>
      <dgm:t>
        <a:bodyPr/>
        <a:lstStyle/>
        <a:p>
          <a:endParaRPr lang="es-ES"/>
        </a:p>
      </dgm:t>
    </dgm:pt>
    <dgm:pt modelId="{076789EC-E3FF-463B-8F34-ED18A1B08A28}" type="pres">
      <dgm:prSet presAssocID="{A101338A-49C9-45D2-8EB2-6519C39AAEFE}" presName="negSpace" presStyleCnt="0"/>
      <dgm:spPr/>
      <dgm:t>
        <a:bodyPr/>
        <a:lstStyle/>
        <a:p>
          <a:endParaRPr lang="es-ES"/>
        </a:p>
      </dgm:t>
    </dgm:pt>
    <dgm:pt modelId="{41C51293-7A80-44CE-9D2A-3FF7A13B2FB0}" type="pres">
      <dgm:prSet presAssocID="{A101338A-49C9-45D2-8EB2-6519C39AAEFE}" presName="circle" presStyleLbl="node1" presStyleIdx="0" presStyleCnt="2"/>
      <dgm:spPr/>
      <dgm:t>
        <a:bodyPr/>
        <a:lstStyle/>
        <a:p>
          <a:endParaRPr lang="es-ES"/>
        </a:p>
      </dgm:t>
    </dgm:pt>
    <dgm:pt modelId="{67E042D1-49ED-434E-BA83-B938583B6DA1}" type="pres">
      <dgm:prSet presAssocID="{20EA8278-8DE1-47E7-9517-7F60AD3B76F6}" presName="transSpace" presStyleCnt="0"/>
      <dgm:spPr/>
      <dgm:t>
        <a:bodyPr/>
        <a:lstStyle/>
        <a:p>
          <a:endParaRPr lang="es-ES"/>
        </a:p>
      </dgm:t>
    </dgm:pt>
    <dgm:pt modelId="{EC5B5412-0522-43F8-92B8-4395F8FFF2B5}" type="pres">
      <dgm:prSet presAssocID="{C74F8E48-BAFC-425F-98D2-5BA29940A371}" presName="posSpace" presStyleCnt="0"/>
      <dgm:spPr/>
      <dgm:t>
        <a:bodyPr/>
        <a:lstStyle/>
        <a:p>
          <a:endParaRPr lang="es-ES"/>
        </a:p>
      </dgm:t>
    </dgm:pt>
    <dgm:pt modelId="{67C3C85A-6E71-4AE9-8785-9F0CB0DC5805}" type="pres">
      <dgm:prSet presAssocID="{C74F8E48-BAFC-425F-98D2-5BA29940A371}" presName="vertFlow" presStyleCnt="0"/>
      <dgm:spPr/>
      <dgm:t>
        <a:bodyPr/>
        <a:lstStyle/>
        <a:p>
          <a:endParaRPr lang="es-ES"/>
        </a:p>
      </dgm:t>
    </dgm:pt>
    <dgm:pt modelId="{EA6EE3A1-5501-477D-8F2C-4073CF90824A}" type="pres">
      <dgm:prSet presAssocID="{C74F8E48-BAFC-425F-98D2-5BA29940A371}" presName="topSpace" presStyleCnt="0"/>
      <dgm:spPr/>
      <dgm:t>
        <a:bodyPr/>
        <a:lstStyle/>
        <a:p>
          <a:endParaRPr lang="es-ES"/>
        </a:p>
      </dgm:t>
    </dgm:pt>
    <dgm:pt modelId="{039C9CFF-C715-44BE-9B8A-D50145CD065A}" type="pres">
      <dgm:prSet presAssocID="{C74F8E48-BAFC-425F-98D2-5BA29940A371}" presName="firstComp" presStyleCnt="0"/>
      <dgm:spPr/>
      <dgm:t>
        <a:bodyPr/>
        <a:lstStyle/>
        <a:p>
          <a:endParaRPr lang="es-ES"/>
        </a:p>
      </dgm:t>
    </dgm:pt>
    <dgm:pt modelId="{7EEF4ED7-5F52-4ADE-B804-8E6D8CC52131}" type="pres">
      <dgm:prSet presAssocID="{C74F8E48-BAFC-425F-98D2-5BA29940A371}" presName="firstChild" presStyleLbl="bgAccFollowNode1" presStyleIdx="2" presStyleCnt="4"/>
      <dgm:spPr/>
      <dgm:t>
        <a:bodyPr/>
        <a:lstStyle/>
        <a:p>
          <a:endParaRPr lang="es-ES"/>
        </a:p>
      </dgm:t>
    </dgm:pt>
    <dgm:pt modelId="{14A15688-1FA4-4DC6-903E-CA10B3FE1828}" type="pres">
      <dgm:prSet presAssocID="{C74F8E48-BAFC-425F-98D2-5BA29940A371}" presName="firstChildTx" presStyleLbl="bgAccFollowNode1" presStyleIdx="2" presStyleCnt="4">
        <dgm:presLayoutVars>
          <dgm:bulletEnabled val="1"/>
        </dgm:presLayoutVars>
      </dgm:prSet>
      <dgm:spPr/>
      <dgm:t>
        <a:bodyPr/>
        <a:lstStyle/>
        <a:p>
          <a:endParaRPr lang="es-ES"/>
        </a:p>
      </dgm:t>
    </dgm:pt>
    <dgm:pt modelId="{2C6C160A-F246-426D-9FD3-C5E0FCD7A635}" type="pres">
      <dgm:prSet presAssocID="{C9BECB6E-D5B8-42F7-8D8E-AD1832F97C0C}" presName="comp" presStyleCnt="0"/>
      <dgm:spPr/>
      <dgm:t>
        <a:bodyPr/>
        <a:lstStyle/>
        <a:p>
          <a:endParaRPr lang="es-ES"/>
        </a:p>
      </dgm:t>
    </dgm:pt>
    <dgm:pt modelId="{176E336E-A8D0-4DAD-844C-5C2575733B48}" type="pres">
      <dgm:prSet presAssocID="{C9BECB6E-D5B8-42F7-8D8E-AD1832F97C0C}" presName="child" presStyleLbl="bgAccFollowNode1" presStyleIdx="3" presStyleCnt="4" custScaleY="138182"/>
      <dgm:spPr/>
      <dgm:t>
        <a:bodyPr/>
        <a:lstStyle/>
        <a:p>
          <a:endParaRPr lang="es-ES"/>
        </a:p>
      </dgm:t>
    </dgm:pt>
    <dgm:pt modelId="{C4DF88A2-635B-46F2-920E-DC7255B62F1C}" type="pres">
      <dgm:prSet presAssocID="{C9BECB6E-D5B8-42F7-8D8E-AD1832F97C0C}" presName="childTx" presStyleLbl="bgAccFollowNode1" presStyleIdx="3" presStyleCnt="4">
        <dgm:presLayoutVars>
          <dgm:bulletEnabled val="1"/>
        </dgm:presLayoutVars>
      </dgm:prSet>
      <dgm:spPr/>
      <dgm:t>
        <a:bodyPr/>
        <a:lstStyle/>
        <a:p>
          <a:endParaRPr lang="es-ES"/>
        </a:p>
      </dgm:t>
    </dgm:pt>
    <dgm:pt modelId="{2267F50B-5F1D-4A4A-829F-2701A916FE5D}" type="pres">
      <dgm:prSet presAssocID="{C74F8E48-BAFC-425F-98D2-5BA29940A371}" presName="negSpace" presStyleCnt="0"/>
      <dgm:spPr/>
      <dgm:t>
        <a:bodyPr/>
        <a:lstStyle/>
        <a:p>
          <a:endParaRPr lang="es-ES"/>
        </a:p>
      </dgm:t>
    </dgm:pt>
    <dgm:pt modelId="{56D62AC3-3601-4CD7-8BCB-D3B46A1E8AA8}" type="pres">
      <dgm:prSet presAssocID="{C74F8E48-BAFC-425F-98D2-5BA29940A371}" presName="circle" presStyleLbl="node1" presStyleIdx="1" presStyleCnt="2"/>
      <dgm:spPr/>
      <dgm:t>
        <a:bodyPr/>
        <a:lstStyle/>
        <a:p>
          <a:endParaRPr lang="es-ES"/>
        </a:p>
      </dgm:t>
    </dgm:pt>
  </dgm:ptLst>
  <dgm:cxnLst>
    <dgm:cxn modelId="{E8139C2C-F790-4415-853B-8817308B0A14}" srcId="{B170A05F-093B-4ADA-BAE2-F14FE168ECB2}" destId="{C74F8E48-BAFC-425F-98D2-5BA29940A371}" srcOrd="1" destOrd="0" parTransId="{D5B67F16-C493-45F7-AE65-471DD8B0005F}" sibTransId="{B3A89683-BD1E-485E-8D6D-A612810941A4}"/>
    <dgm:cxn modelId="{FF22927A-351E-4D37-93BF-C2EC75FAA2FE}" type="presOf" srcId="{C9BECB6E-D5B8-42F7-8D8E-AD1832F97C0C}" destId="{176E336E-A8D0-4DAD-844C-5C2575733B48}" srcOrd="0" destOrd="0" presId="urn:microsoft.com/office/officeart/2005/8/layout/hList9"/>
    <dgm:cxn modelId="{87771F16-2BBA-427D-810B-A45A274DD230}" type="presOf" srcId="{A101338A-49C9-45D2-8EB2-6519C39AAEFE}" destId="{41C51293-7A80-44CE-9D2A-3FF7A13B2FB0}" srcOrd="0" destOrd="0" presId="urn:microsoft.com/office/officeart/2005/8/layout/hList9"/>
    <dgm:cxn modelId="{1D0BD26E-29B0-4255-88AE-A7D4BF13D560}" srcId="{A101338A-49C9-45D2-8EB2-6519C39AAEFE}" destId="{A1533D56-F1AA-46BF-97D2-C5F2A63D1692}" srcOrd="0" destOrd="0" parTransId="{EAF36CA3-A686-4028-AF1E-2DD575FDCD44}" sibTransId="{FCA0E743-DCE5-483B-B7D9-EC53DCF61BBC}"/>
    <dgm:cxn modelId="{42BA2000-C0AB-4828-A84B-630D9D32AB1C}" srcId="{A101338A-49C9-45D2-8EB2-6519C39AAEFE}" destId="{A6E8E5CE-DCC2-4233-A26E-2A2ECE91A97E}" srcOrd="1" destOrd="0" parTransId="{B2F11AA3-478F-44D5-B977-D88506EE440C}" sibTransId="{92BE9F94-EB63-4DCB-8F82-71D1D193FC41}"/>
    <dgm:cxn modelId="{E3ABBF7B-51FC-4C64-A17C-2ECE40EAD19F}" srcId="{C74F8E48-BAFC-425F-98D2-5BA29940A371}" destId="{C9BECB6E-D5B8-42F7-8D8E-AD1832F97C0C}" srcOrd="1" destOrd="0" parTransId="{9AE393F0-89B4-45CB-A28B-A1D5E80E20EA}" sibTransId="{CD125173-EA5D-489F-8B4A-93859DED66B2}"/>
    <dgm:cxn modelId="{64E7834D-FACA-4932-9B26-51A419B005A1}" type="presOf" srcId="{B170A05F-093B-4ADA-BAE2-F14FE168ECB2}" destId="{58FECBF6-6F07-4ACB-8A28-ADAB75C1B6AF}" srcOrd="0" destOrd="0" presId="urn:microsoft.com/office/officeart/2005/8/layout/hList9"/>
    <dgm:cxn modelId="{86E213D4-70E4-46AF-9147-441ECAB9AFC6}" type="presOf" srcId="{A6E8E5CE-DCC2-4233-A26E-2A2ECE91A97E}" destId="{4E5882FD-AF09-4E25-B645-5D882603F450}" srcOrd="0" destOrd="0" presId="urn:microsoft.com/office/officeart/2005/8/layout/hList9"/>
    <dgm:cxn modelId="{99A8C4F8-0C02-4657-8CF4-A616EC8CDF0B}" type="presOf" srcId="{CD3BF83F-82DD-4A8A-A5F6-293FC11283E1}" destId="{14A15688-1FA4-4DC6-903E-CA10B3FE1828}" srcOrd="1" destOrd="0" presId="urn:microsoft.com/office/officeart/2005/8/layout/hList9"/>
    <dgm:cxn modelId="{BD580A93-5173-4DA6-BEA2-3A98B6D56DC9}" type="presOf" srcId="{C74F8E48-BAFC-425F-98D2-5BA29940A371}" destId="{56D62AC3-3601-4CD7-8BCB-D3B46A1E8AA8}" srcOrd="0" destOrd="0" presId="urn:microsoft.com/office/officeart/2005/8/layout/hList9"/>
    <dgm:cxn modelId="{29990F6A-F007-4EB2-B5B0-EABD93DA5E12}" srcId="{C74F8E48-BAFC-425F-98D2-5BA29940A371}" destId="{CD3BF83F-82DD-4A8A-A5F6-293FC11283E1}" srcOrd="0" destOrd="0" parTransId="{B2F847A7-A255-4B69-97C3-EBC4DC45F9C4}" sibTransId="{7E16BF48-7C26-4155-AA6C-ADAD786E6E48}"/>
    <dgm:cxn modelId="{355F1A46-6800-442A-8072-3F4D0D50EBA3}" type="presOf" srcId="{A1533D56-F1AA-46BF-97D2-C5F2A63D1692}" destId="{2CB14CBF-083D-44DB-B0F4-8486005574F4}" srcOrd="0" destOrd="0" presId="urn:microsoft.com/office/officeart/2005/8/layout/hList9"/>
    <dgm:cxn modelId="{94B88D95-BF94-4F49-ACF2-F91BFF16B97E}" type="presOf" srcId="{A1533D56-F1AA-46BF-97D2-C5F2A63D1692}" destId="{6CF0A623-C4FE-4F18-AA64-FF1DEE48BBC8}" srcOrd="1" destOrd="0" presId="urn:microsoft.com/office/officeart/2005/8/layout/hList9"/>
    <dgm:cxn modelId="{74A66AC2-7A32-4D45-B273-5FA910EF13B7}" type="presOf" srcId="{CD3BF83F-82DD-4A8A-A5F6-293FC11283E1}" destId="{7EEF4ED7-5F52-4ADE-B804-8E6D8CC52131}" srcOrd="0" destOrd="0" presId="urn:microsoft.com/office/officeart/2005/8/layout/hList9"/>
    <dgm:cxn modelId="{DB0575BB-343F-45CA-9A5C-7617AAF670D0}" type="presOf" srcId="{C9BECB6E-D5B8-42F7-8D8E-AD1832F97C0C}" destId="{C4DF88A2-635B-46F2-920E-DC7255B62F1C}" srcOrd="1" destOrd="0" presId="urn:microsoft.com/office/officeart/2005/8/layout/hList9"/>
    <dgm:cxn modelId="{687535F5-1131-4E1B-81A2-C1F16EA5D96F}" srcId="{B170A05F-093B-4ADA-BAE2-F14FE168ECB2}" destId="{A101338A-49C9-45D2-8EB2-6519C39AAEFE}" srcOrd="0" destOrd="0" parTransId="{B5798C1D-1C10-4E42-B8E2-583D94087B41}" sibTransId="{20EA8278-8DE1-47E7-9517-7F60AD3B76F6}"/>
    <dgm:cxn modelId="{7C4B52BE-C09B-4ABD-AA28-B7C8CF7760E4}" type="presOf" srcId="{A6E8E5CE-DCC2-4233-A26E-2A2ECE91A97E}" destId="{6A7EE025-893D-4A7A-841F-C0376CA3F6EA}" srcOrd="1" destOrd="0" presId="urn:microsoft.com/office/officeart/2005/8/layout/hList9"/>
    <dgm:cxn modelId="{7F919F37-158C-4BBA-9F78-E52D40E4A444}" type="presParOf" srcId="{58FECBF6-6F07-4ACB-8A28-ADAB75C1B6AF}" destId="{F704598E-847A-4FE5-AFD3-E08848DE20C5}" srcOrd="0" destOrd="0" presId="urn:microsoft.com/office/officeart/2005/8/layout/hList9"/>
    <dgm:cxn modelId="{2820EDFA-ECEA-4C00-ABD7-ED69E7925C51}" type="presParOf" srcId="{58FECBF6-6F07-4ACB-8A28-ADAB75C1B6AF}" destId="{8461A3C3-AC00-4459-9707-3D0A5C1E424E}" srcOrd="1" destOrd="0" presId="urn:microsoft.com/office/officeart/2005/8/layout/hList9"/>
    <dgm:cxn modelId="{3563148F-071C-4772-9F06-B97BE742924D}" type="presParOf" srcId="{8461A3C3-AC00-4459-9707-3D0A5C1E424E}" destId="{84540377-B23A-4556-83AE-F596BA7364E4}" srcOrd="0" destOrd="0" presId="urn:microsoft.com/office/officeart/2005/8/layout/hList9"/>
    <dgm:cxn modelId="{FE75F624-38A4-4DF2-B1B9-468922515570}" type="presParOf" srcId="{8461A3C3-AC00-4459-9707-3D0A5C1E424E}" destId="{75B84C75-5D5E-44FF-AAE5-9CF0483837B6}" srcOrd="1" destOrd="0" presId="urn:microsoft.com/office/officeart/2005/8/layout/hList9"/>
    <dgm:cxn modelId="{B0BE7268-FD80-4319-82BD-F570435B7570}" type="presParOf" srcId="{75B84C75-5D5E-44FF-AAE5-9CF0483837B6}" destId="{2CB14CBF-083D-44DB-B0F4-8486005574F4}" srcOrd="0" destOrd="0" presId="urn:microsoft.com/office/officeart/2005/8/layout/hList9"/>
    <dgm:cxn modelId="{FAB01123-B77A-46E9-9321-8E6E99E896F9}" type="presParOf" srcId="{75B84C75-5D5E-44FF-AAE5-9CF0483837B6}" destId="{6CF0A623-C4FE-4F18-AA64-FF1DEE48BBC8}" srcOrd="1" destOrd="0" presId="urn:microsoft.com/office/officeart/2005/8/layout/hList9"/>
    <dgm:cxn modelId="{EC1F789A-B54D-4753-A130-11337E84A7A0}" type="presParOf" srcId="{8461A3C3-AC00-4459-9707-3D0A5C1E424E}" destId="{A799E5BC-B95F-4AE5-86DE-F9F327BB6E17}" srcOrd="2" destOrd="0" presId="urn:microsoft.com/office/officeart/2005/8/layout/hList9"/>
    <dgm:cxn modelId="{A6C325DE-5DC8-4BCC-BB08-1CD94AAB2512}" type="presParOf" srcId="{A799E5BC-B95F-4AE5-86DE-F9F327BB6E17}" destId="{4E5882FD-AF09-4E25-B645-5D882603F450}" srcOrd="0" destOrd="0" presId="urn:microsoft.com/office/officeart/2005/8/layout/hList9"/>
    <dgm:cxn modelId="{A3F21BB5-AF21-4C95-8566-9A48D6D0CE89}" type="presParOf" srcId="{A799E5BC-B95F-4AE5-86DE-F9F327BB6E17}" destId="{6A7EE025-893D-4A7A-841F-C0376CA3F6EA}" srcOrd="1" destOrd="0" presId="urn:microsoft.com/office/officeart/2005/8/layout/hList9"/>
    <dgm:cxn modelId="{7B76BC29-DD11-4535-A13D-32E9FAEAF2F4}" type="presParOf" srcId="{58FECBF6-6F07-4ACB-8A28-ADAB75C1B6AF}" destId="{076789EC-E3FF-463B-8F34-ED18A1B08A28}" srcOrd="2" destOrd="0" presId="urn:microsoft.com/office/officeart/2005/8/layout/hList9"/>
    <dgm:cxn modelId="{DC4AE43B-E7B4-4EEB-BA73-6188DA80E141}" type="presParOf" srcId="{58FECBF6-6F07-4ACB-8A28-ADAB75C1B6AF}" destId="{41C51293-7A80-44CE-9D2A-3FF7A13B2FB0}" srcOrd="3" destOrd="0" presId="urn:microsoft.com/office/officeart/2005/8/layout/hList9"/>
    <dgm:cxn modelId="{83B42F1B-BB33-40B9-ADA9-6BB20E8829AC}" type="presParOf" srcId="{58FECBF6-6F07-4ACB-8A28-ADAB75C1B6AF}" destId="{67E042D1-49ED-434E-BA83-B938583B6DA1}" srcOrd="4" destOrd="0" presId="urn:microsoft.com/office/officeart/2005/8/layout/hList9"/>
    <dgm:cxn modelId="{9D8A3111-4D02-42AE-AB2B-287BAC458780}" type="presParOf" srcId="{58FECBF6-6F07-4ACB-8A28-ADAB75C1B6AF}" destId="{EC5B5412-0522-43F8-92B8-4395F8FFF2B5}" srcOrd="5" destOrd="0" presId="urn:microsoft.com/office/officeart/2005/8/layout/hList9"/>
    <dgm:cxn modelId="{38A700FD-F56E-4236-A435-CA907A2CEE55}" type="presParOf" srcId="{58FECBF6-6F07-4ACB-8A28-ADAB75C1B6AF}" destId="{67C3C85A-6E71-4AE9-8785-9F0CB0DC5805}" srcOrd="6" destOrd="0" presId="urn:microsoft.com/office/officeart/2005/8/layout/hList9"/>
    <dgm:cxn modelId="{5BD38111-AD01-4615-99AB-5087EF481204}" type="presParOf" srcId="{67C3C85A-6E71-4AE9-8785-9F0CB0DC5805}" destId="{EA6EE3A1-5501-477D-8F2C-4073CF90824A}" srcOrd="0" destOrd="0" presId="urn:microsoft.com/office/officeart/2005/8/layout/hList9"/>
    <dgm:cxn modelId="{F68D76F6-FDEE-48FE-AA12-7994EBB9796F}" type="presParOf" srcId="{67C3C85A-6E71-4AE9-8785-9F0CB0DC5805}" destId="{039C9CFF-C715-44BE-9B8A-D50145CD065A}" srcOrd="1" destOrd="0" presId="urn:microsoft.com/office/officeart/2005/8/layout/hList9"/>
    <dgm:cxn modelId="{CD6C67BA-BC6A-41FA-8F62-C3357BD6AC61}" type="presParOf" srcId="{039C9CFF-C715-44BE-9B8A-D50145CD065A}" destId="{7EEF4ED7-5F52-4ADE-B804-8E6D8CC52131}" srcOrd="0" destOrd="0" presId="urn:microsoft.com/office/officeart/2005/8/layout/hList9"/>
    <dgm:cxn modelId="{7103F87D-241C-4B50-86BA-6BB2D2A4EEE3}" type="presParOf" srcId="{039C9CFF-C715-44BE-9B8A-D50145CD065A}" destId="{14A15688-1FA4-4DC6-903E-CA10B3FE1828}" srcOrd="1" destOrd="0" presId="urn:microsoft.com/office/officeart/2005/8/layout/hList9"/>
    <dgm:cxn modelId="{D9C54187-1A67-445C-8257-AE1109EE473B}" type="presParOf" srcId="{67C3C85A-6E71-4AE9-8785-9F0CB0DC5805}" destId="{2C6C160A-F246-426D-9FD3-C5E0FCD7A635}" srcOrd="2" destOrd="0" presId="urn:microsoft.com/office/officeart/2005/8/layout/hList9"/>
    <dgm:cxn modelId="{C1106D8C-9AAD-4192-9BCB-76700E352F96}" type="presParOf" srcId="{2C6C160A-F246-426D-9FD3-C5E0FCD7A635}" destId="{176E336E-A8D0-4DAD-844C-5C2575733B48}" srcOrd="0" destOrd="0" presId="urn:microsoft.com/office/officeart/2005/8/layout/hList9"/>
    <dgm:cxn modelId="{A060487A-4526-4ED1-81B4-B928F08C49E1}" type="presParOf" srcId="{2C6C160A-F246-426D-9FD3-C5E0FCD7A635}" destId="{C4DF88A2-635B-46F2-920E-DC7255B62F1C}" srcOrd="1" destOrd="0" presId="urn:microsoft.com/office/officeart/2005/8/layout/hList9"/>
    <dgm:cxn modelId="{882231FD-1638-41C0-8988-0C887E8A9F62}" type="presParOf" srcId="{58FECBF6-6F07-4ACB-8A28-ADAB75C1B6AF}" destId="{2267F50B-5F1D-4A4A-829F-2701A916FE5D}" srcOrd="7" destOrd="0" presId="urn:microsoft.com/office/officeart/2005/8/layout/hList9"/>
    <dgm:cxn modelId="{13B18E69-E014-49A0-8586-309665009239}" type="presParOf" srcId="{58FECBF6-6F07-4ACB-8A28-ADAB75C1B6AF}" destId="{56D62AC3-3601-4CD7-8BCB-D3B46A1E8AA8}"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57EF3-DC3A-464F-A495-D3AAC4349C3C}" type="doc">
      <dgm:prSet loTypeId="urn:microsoft.com/office/officeart/2005/8/layout/radial5" loCatId="cycle" qsTypeId="urn:microsoft.com/office/officeart/2005/8/quickstyle/simple5" qsCatId="simple" csTypeId="urn:microsoft.com/office/officeart/2005/8/colors/accent1_5" csCatId="accent1" phldr="1"/>
      <dgm:spPr/>
      <dgm:t>
        <a:bodyPr/>
        <a:lstStyle/>
        <a:p>
          <a:endParaRPr lang="es-EC"/>
        </a:p>
      </dgm:t>
    </dgm:pt>
    <dgm:pt modelId="{2DA2C5B2-0B1F-499E-ADE5-541B24455A88}">
      <dgm:prSet phldrT="[Texto]"/>
      <dgm:spPr/>
      <dgm:t>
        <a:bodyPr/>
        <a:lstStyle/>
        <a:p>
          <a:r>
            <a:rPr lang="es-EC" dirty="0" smtClean="0"/>
            <a:t>ZEDE</a:t>
          </a:r>
          <a:endParaRPr lang="es-EC" dirty="0"/>
        </a:p>
      </dgm:t>
    </dgm:pt>
    <dgm:pt modelId="{21A5FC31-82BC-4801-8524-73865B5E68FA}" type="parTrans" cxnId="{D8A1BA4E-BDF8-46A3-B76B-69465B892E12}">
      <dgm:prSet/>
      <dgm:spPr/>
      <dgm:t>
        <a:bodyPr/>
        <a:lstStyle/>
        <a:p>
          <a:endParaRPr lang="es-EC"/>
        </a:p>
      </dgm:t>
    </dgm:pt>
    <dgm:pt modelId="{CDA4EBE0-3048-4006-9EED-A36B0C1CBFA6}" type="sibTrans" cxnId="{D8A1BA4E-BDF8-46A3-B76B-69465B892E12}">
      <dgm:prSet/>
      <dgm:spPr/>
      <dgm:t>
        <a:bodyPr/>
        <a:lstStyle/>
        <a:p>
          <a:endParaRPr lang="es-EC"/>
        </a:p>
      </dgm:t>
    </dgm:pt>
    <dgm:pt modelId="{BE25AD5C-7983-4413-99BF-3D9A077AC517}">
      <dgm:prSet phldrT="[Texto]"/>
      <dgm:spPr/>
      <dgm:t>
        <a:bodyPr/>
        <a:lstStyle/>
        <a:p>
          <a:r>
            <a:rPr lang="es-EC" dirty="0" smtClean="0"/>
            <a:t>Destino Aduanero </a:t>
          </a:r>
          <a:endParaRPr lang="es-EC" dirty="0"/>
        </a:p>
      </dgm:t>
    </dgm:pt>
    <dgm:pt modelId="{F03F62B0-FD73-4F2D-A62A-B18C154FA9E9}" type="parTrans" cxnId="{3BF07997-8F76-4A76-9FBF-A4A926484D59}">
      <dgm:prSet/>
      <dgm:spPr/>
      <dgm:t>
        <a:bodyPr/>
        <a:lstStyle/>
        <a:p>
          <a:endParaRPr lang="es-EC"/>
        </a:p>
      </dgm:t>
    </dgm:pt>
    <dgm:pt modelId="{B8BCDAD9-C936-47B9-B743-F7E712CD5606}" type="sibTrans" cxnId="{3BF07997-8F76-4A76-9FBF-A4A926484D59}">
      <dgm:prSet/>
      <dgm:spPr/>
      <dgm:t>
        <a:bodyPr/>
        <a:lstStyle/>
        <a:p>
          <a:endParaRPr lang="es-EC"/>
        </a:p>
      </dgm:t>
    </dgm:pt>
    <dgm:pt modelId="{61F65CF5-BF26-4FAD-895B-CD3246530C4A}">
      <dgm:prSet phldrT="[Texto]"/>
      <dgm:spPr/>
      <dgm:t>
        <a:bodyPr/>
        <a:lstStyle/>
        <a:p>
          <a:r>
            <a:rPr lang="es-EC" dirty="0" smtClean="0"/>
            <a:t>3</a:t>
          </a:r>
          <a:r>
            <a:rPr lang="es-EC" baseline="0" dirty="0" smtClean="0"/>
            <a:t> Tipos </a:t>
          </a:r>
          <a:endParaRPr lang="es-EC" dirty="0"/>
        </a:p>
      </dgm:t>
    </dgm:pt>
    <dgm:pt modelId="{D82AE43D-593E-46F6-8C5B-D77A1A0830DA}" type="parTrans" cxnId="{3A71E189-0D49-4FE2-A1DB-E0127F7C836B}">
      <dgm:prSet/>
      <dgm:spPr/>
      <dgm:t>
        <a:bodyPr/>
        <a:lstStyle/>
        <a:p>
          <a:endParaRPr lang="es-EC"/>
        </a:p>
      </dgm:t>
    </dgm:pt>
    <dgm:pt modelId="{3922F0F8-74CA-48C4-8209-53C551AD5488}" type="sibTrans" cxnId="{3A71E189-0D49-4FE2-A1DB-E0127F7C836B}">
      <dgm:prSet/>
      <dgm:spPr/>
      <dgm:t>
        <a:bodyPr/>
        <a:lstStyle/>
        <a:p>
          <a:endParaRPr lang="es-EC"/>
        </a:p>
      </dgm:t>
    </dgm:pt>
    <dgm:pt modelId="{0757D9D9-0A09-484F-86DB-AB01C0A30E01}">
      <dgm:prSet phldrT="[Texto]"/>
      <dgm:spPr/>
      <dgm:t>
        <a:bodyPr/>
        <a:lstStyle/>
        <a:p>
          <a:r>
            <a:rPr lang="es-EC" dirty="0" smtClean="0"/>
            <a:t> 2010</a:t>
          </a:r>
          <a:endParaRPr lang="es-EC" dirty="0"/>
        </a:p>
      </dgm:t>
    </dgm:pt>
    <dgm:pt modelId="{58C4262B-F7EE-4746-B16A-AB3FE21199D2}" type="parTrans" cxnId="{13946607-F420-4F72-9131-319706EB073E}">
      <dgm:prSet/>
      <dgm:spPr/>
      <dgm:t>
        <a:bodyPr/>
        <a:lstStyle/>
        <a:p>
          <a:endParaRPr lang="es-EC"/>
        </a:p>
      </dgm:t>
    </dgm:pt>
    <dgm:pt modelId="{00853C40-176E-4D6B-980F-C49590E308C2}" type="sibTrans" cxnId="{13946607-F420-4F72-9131-319706EB073E}">
      <dgm:prSet/>
      <dgm:spPr/>
      <dgm:t>
        <a:bodyPr/>
        <a:lstStyle/>
        <a:p>
          <a:endParaRPr lang="es-EC"/>
        </a:p>
      </dgm:t>
    </dgm:pt>
    <dgm:pt modelId="{7294ECC7-3BBA-4C50-8A2F-5BE716C0CD64}">
      <dgm:prSet phldrT="[Texto]"/>
      <dgm:spPr/>
      <dgm:t>
        <a:bodyPr/>
        <a:lstStyle/>
        <a:p>
          <a:r>
            <a:rPr lang="es-EC" dirty="0" smtClean="0"/>
            <a:t>Incentivos </a:t>
          </a:r>
        </a:p>
        <a:p>
          <a:r>
            <a:rPr lang="es-EC" dirty="0" smtClean="0"/>
            <a:t>Beneficios </a:t>
          </a:r>
          <a:endParaRPr lang="es-EC" dirty="0"/>
        </a:p>
      </dgm:t>
    </dgm:pt>
    <dgm:pt modelId="{936B759E-6BA3-4632-9D6D-01281BB9110F}" type="parTrans" cxnId="{97BF9264-B095-4EAB-B311-BB652E0FDAAB}">
      <dgm:prSet/>
      <dgm:spPr/>
      <dgm:t>
        <a:bodyPr/>
        <a:lstStyle/>
        <a:p>
          <a:endParaRPr lang="es-EC"/>
        </a:p>
      </dgm:t>
    </dgm:pt>
    <dgm:pt modelId="{B3BC5999-2FEA-4836-ACD7-9A7083294B95}" type="sibTrans" cxnId="{97BF9264-B095-4EAB-B311-BB652E0FDAAB}">
      <dgm:prSet/>
      <dgm:spPr/>
      <dgm:t>
        <a:bodyPr/>
        <a:lstStyle/>
        <a:p>
          <a:endParaRPr lang="es-EC"/>
        </a:p>
      </dgm:t>
    </dgm:pt>
    <dgm:pt modelId="{A5D7AAA4-573A-4744-954B-2C54FC793BF3}">
      <dgm:prSet/>
      <dgm:spPr/>
      <dgm:t>
        <a:bodyPr/>
        <a:lstStyle/>
        <a:p>
          <a:r>
            <a:rPr lang="es-EC" b="0" dirty="0" smtClean="0"/>
            <a:t>Áreas  Geográficas</a:t>
          </a:r>
        </a:p>
      </dgm:t>
    </dgm:pt>
    <dgm:pt modelId="{047B825C-D118-4461-9062-B2EA492714CE}" type="parTrans" cxnId="{41EC3A51-46B3-4B26-AB59-59DD8430439F}">
      <dgm:prSet/>
      <dgm:spPr/>
      <dgm:t>
        <a:bodyPr/>
        <a:lstStyle/>
        <a:p>
          <a:endParaRPr lang="es-EC"/>
        </a:p>
      </dgm:t>
    </dgm:pt>
    <dgm:pt modelId="{B0C9D9EC-D09A-4603-8732-77071939F186}" type="sibTrans" cxnId="{41EC3A51-46B3-4B26-AB59-59DD8430439F}">
      <dgm:prSet/>
      <dgm:spPr/>
      <dgm:t>
        <a:bodyPr/>
        <a:lstStyle/>
        <a:p>
          <a:endParaRPr lang="es-EC"/>
        </a:p>
      </dgm:t>
    </dgm:pt>
    <dgm:pt modelId="{62CB8A78-4A1B-4A9E-8C75-01F41A82BF6E}">
      <dgm:prSet/>
      <dgm:spPr/>
      <dgm:t>
        <a:bodyPr/>
        <a:lstStyle/>
        <a:p>
          <a:r>
            <a:rPr lang="es-EC" dirty="0" smtClean="0"/>
            <a:t>Nuevas Inversiones </a:t>
          </a:r>
          <a:endParaRPr lang="es-EC" dirty="0"/>
        </a:p>
      </dgm:t>
    </dgm:pt>
    <dgm:pt modelId="{ABD0621A-0CF7-4027-B3FB-A568617DF5F6}" type="parTrans" cxnId="{C815AC9D-CF17-4C64-8E82-ADB0B769E541}">
      <dgm:prSet/>
      <dgm:spPr/>
      <dgm:t>
        <a:bodyPr/>
        <a:lstStyle/>
        <a:p>
          <a:endParaRPr lang="es-EC"/>
        </a:p>
      </dgm:t>
    </dgm:pt>
    <dgm:pt modelId="{E1BC3AD2-5448-491A-8AC5-EA5FBED000D6}" type="sibTrans" cxnId="{C815AC9D-CF17-4C64-8E82-ADB0B769E541}">
      <dgm:prSet/>
      <dgm:spPr/>
      <dgm:t>
        <a:bodyPr/>
        <a:lstStyle/>
        <a:p>
          <a:endParaRPr lang="es-EC"/>
        </a:p>
      </dgm:t>
    </dgm:pt>
    <dgm:pt modelId="{0DA52069-7A23-42BC-B3F7-5FF56C3DE9EC}" type="pres">
      <dgm:prSet presAssocID="{27557EF3-DC3A-464F-A495-D3AAC4349C3C}" presName="Name0" presStyleCnt="0">
        <dgm:presLayoutVars>
          <dgm:chMax val="1"/>
          <dgm:dir/>
          <dgm:animLvl val="ctr"/>
          <dgm:resizeHandles val="exact"/>
        </dgm:presLayoutVars>
      </dgm:prSet>
      <dgm:spPr/>
      <dgm:t>
        <a:bodyPr/>
        <a:lstStyle/>
        <a:p>
          <a:endParaRPr lang="es-EC"/>
        </a:p>
      </dgm:t>
    </dgm:pt>
    <dgm:pt modelId="{A34E0C49-16F0-4EDE-BDBE-4BC48DE1056D}" type="pres">
      <dgm:prSet presAssocID="{2DA2C5B2-0B1F-499E-ADE5-541B24455A88}" presName="centerShape" presStyleLbl="node0" presStyleIdx="0" presStyleCnt="1"/>
      <dgm:spPr/>
      <dgm:t>
        <a:bodyPr/>
        <a:lstStyle/>
        <a:p>
          <a:endParaRPr lang="es-EC"/>
        </a:p>
      </dgm:t>
    </dgm:pt>
    <dgm:pt modelId="{04DB20C1-6E36-4D84-8EC6-80DE59D6B513}" type="pres">
      <dgm:prSet presAssocID="{F03F62B0-FD73-4F2D-A62A-B18C154FA9E9}" presName="parTrans" presStyleLbl="sibTrans2D1" presStyleIdx="0" presStyleCnt="6"/>
      <dgm:spPr/>
      <dgm:t>
        <a:bodyPr/>
        <a:lstStyle/>
        <a:p>
          <a:endParaRPr lang="es-EC"/>
        </a:p>
      </dgm:t>
    </dgm:pt>
    <dgm:pt modelId="{9DF9DFA2-3690-4B2F-AFDC-9F1EEAA39399}" type="pres">
      <dgm:prSet presAssocID="{F03F62B0-FD73-4F2D-A62A-B18C154FA9E9}" presName="connectorText" presStyleLbl="sibTrans2D1" presStyleIdx="0" presStyleCnt="6"/>
      <dgm:spPr/>
      <dgm:t>
        <a:bodyPr/>
        <a:lstStyle/>
        <a:p>
          <a:endParaRPr lang="es-EC"/>
        </a:p>
      </dgm:t>
    </dgm:pt>
    <dgm:pt modelId="{090CC492-7CA6-44EC-BCE4-36239682B748}" type="pres">
      <dgm:prSet presAssocID="{BE25AD5C-7983-4413-99BF-3D9A077AC517}" presName="node" presStyleLbl="node1" presStyleIdx="0" presStyleCnt="6" custRadScaleRad="104154" custRadScaleInc="189228">
        <dgm:presLayoutVars>
          <dgm:bulletEnabled val="1"/>
        </dgm:presLayoutVars>
      </dgm:prSet>
      <dgm:spPr/>
      <dgm:t>
        <a:bodyPr/>
        <a:lstStyle/>
        <a:p>
          <a:endParaRPr lang="es-EC"/>
        </a:p>
      </dgm:t>
    </dgm:pt>
    <dgm:pt modelId="{889A54A8-2CB5-4750-A312-D60D1711FE11}" type="pres">
      <dgm:prSet presAssocID="{ABD0621A-0CF7-4027-B3FB-A568617DF5F6}" presName="parTrans" presStyleLbl="sibTrans2D1" presStyleIdx="1" presStyleCnt="6"/>
      <dgm:spPr/>
      <dgm:t>
        <a:bodyPr/>
        <a:lstStyle/>
        <a:p>
          <a:endParaRPr lang="es-EC"/>
        </a:p>
      </dgm:t>
    </dgm:pt>
    <dgm:pt modelId="{0E044536-66A4-4236-90F3-9B00B0392482}" type="pres">
      <dgm:prSet presAssocID="{ABD0621A-0CF7-4027-B3FB-A568617DF5F6}" presName="connectorText" presStyleLbl="sibTrans2D1" presStyleIdx="1" presStyleCnt="6"/>
      <dgm:spPr/>
      <dgm:t>
        <a:bodyPr/>
        <a:lstStyle/>
        <a:p>
          <a:endParaRPr lang="es-EC"/>
        </a:p>
      </dgm:t>
    </dgm:pt>
    <dgm:pt modelId="{E49AFD87-7BBB-4256-A6A9-D43CDF22A9D2}" type="pres">
      <dgm:prSet presAssocID="{62CB8A78-4A1B-4A9E-8C75-01F41A82BF6E}" presName="node" presStyleLbl="node1" presStyleIdx="1" presStyleCnt="6" custRadScaleRad="100332" custRadScaleInc="169559">
        <dgm:presLayoutVars>
          <dgm:bulletEnabled val="1"/>
        </dgm:presLayoutVars>
      </dgm:prSet>
      <dgm:spPr/>
      <dgm:t>
        <a:bodyPr/>
        <a:lstStyle/>
        <a:p>
          <a:endParaRPr lang="es-EC"/>
        </a:p>
      </dgm:t>
    </dgm:pt>
    <dgm:pt modelId="{54B6C9ED-DBA6-44AB-AAE8-F8D97A9B2D6F}" type="pres">
      <dgm:prSet presAssocID="{047B825C-D118-4461-9062-B2EA492714CE}" presName="parTrans" presStyleLbl="sibTrans2D1" presStyleIdx="2" presStyleCnt="6"/>
      <dgm:spPr/>
      <dgm:t>
        <a:bodyPr/>
        <a:lstStyle/>
        <a:p>
          <a:endParaRPr lang="es-EC"/>
        </a:p>
      </dgm:t>
    </dgm:pt>
    <dgm:pt modelId="{8E789523-3870-4A48-ABA5-AC1B0C4FD26F}" type="pres">
      <dgm:prSet presAssocID="{047B825C-D118-4461-9062-B2EA492714CE}" presName="connectorText" presStyleLbl="sibTrans2D1" presStyleIdx="2" presStyleCnt="6"/>
      <dgm:spPr/>
      <dgm:t>
        <a:bodyPr/>
        <a:lstStyle/>
        <a:p>
          <a:endParaRPr lang="es-EC"/>
        </a:p>
      </dgm:t>
    </dgm:pt>
    <dgm:pt modelId="{AFE4FC22-BF13-402A-B522-156CB7286C59}" type="pres">
      <dgm:prSet presAssocID="{A5D7AAA4-573A-4744-954B-2C54FC793BF3}" presName="node" presStyleLbl="node1" presStyleIdx="2" presStyleCnt="6" custRadScaleRad="95503" custRadScaleInc="191503">
        <dgm:presLayoutVars>
          <dgm:bulletEnabled val="1"/>
        </dgm:presLayoutVars>
      </dgm:prSet>
      <dgm:spPr/>
      <dgm:t>
        <a:bodyPr/>
        <a:lstStyle/>
        <a:p>
          <a:endParaRPr lang="es-EC"/>
        </a:p>
      </dgm:t>
    </dgm:pt>
    <dgm:pt modelId="{B00CDE7C-DA18-4DD2-BBBC-5788CFAC40F7}" type="pres">
      <dgm:prSet presAssocID="{D82AE43D-593E-46F6-8C5B-D77A1A0830DA}" presName="parTrans" presStyleLbl="sibTrans2D1" presStyleIdx="3" presStyleCnt="6"/>
      <dgm:spPr/>
      <dgm:t>
        <a:bodyPr/>
        <a:lstStyle/>
        <a:p>
          <a:endParaRPr lang="es-EC"/>
        </a:p>
      </dgm:t>
    </dgm:pt>
    <dgm:pt modelId="{FD89AEF7-259D-4A85-B61E-89137924444B}" type="pres">
      <dgm:prSet presAssocID="{D82AE43D-593E-46F6-8C5B-D77A1A0830DA}" presName="connectorText" presStyleLbl="sibTrans2D1" presStyleIdx="3" presStyleCnt="6"/>
      <dgm:spPr/>
      <dgm:t>
        <a:bodyPr/>
        <a:lstStyle/>
        <a:p>
          <a:endParaRPr lang="es-EC"/>
        </a:p>
      </dgm:t>
    </dgm:pt>
    <dgm:pt modelId="{6CAD69ED-18F4-465E-B553-FBDF20387B74}" type="pres">
      <dgm:prSet presAssocID="{61F65CF5-BF26-4FAD-895B-CD3246530C4A}" presName="node" presStyleLbl="node1" presStyleIdx="3" presStyleCnt="6" custRadScaleRad="102867" custRadScaleInc="198107">
        <dgm:presLayoutVars>
          <dgm:bulletEnabled val="1"/>
        </dgm:presLayoutVars>
      </dgm:prSet>
      <dgm:spPr/>
      <dgm:t>
        <a:bodyPr/>
        <a:lstStyle/>
        <a:p>
          <a:endParaRPr lang="es-EC"/>
        </a:p>
      </dgm:t>
    </dgm:pt>
    <dgm:pt modelId="{3CA20C4A-9D8C-49C4-8BF8-F226FB49A605}" type="pres">
      <dgm:prSet presAssocID="{58C4262B-F7EE-4746-B16A-AB3FE21199D2}" presName="parTrans" presStyleLbl="sibTrans2D1" presStyleIdx="4" presStyleCnt="6"/>
      <dgm:spPr/>
      <dgm:t>
        <a:bodyPr/>
        <a:lstStyle/>
        <a:p>
          <a:endParaRPr lang="es-EC"/>
        </a:p>
      </dgm:t>
    </dgm:pt>
    <dgm:pt modelId="{BFAFBCD5-D84B-421D-AC58-423CE5219C14}" type="pres">
      <dgm:prSet presAssocID="{58C4262B-F7EE-4746-B16A-AB3FE21199D2}" presName="connectorText" presStyleLbl="sibTrans2D1" presStyleIdx="4" presStyleCnt="6"/>
      <dgm:spPr/>
      <dgm:t>
        <a:bodyPr/>
        <a:lstStyle/>
        <a:p>
          <a:endParaRPr lang="es-EC"/>
        </a:p>
      </dgm:t>
    </dgm:pt>
    <dgm:pt modelId="{FB676E91-81F2-44BA-9D79-BA7179AE1613}" type="pres">
      <dgm:prSet presAssocID="{0757D9D9-0A09-484F-86DB-AB01C0A30E01}" presName="node" presStyleLbl="node1" presStyleIdx="4" presStyleCnt="6" custRadScaleRad="100202" custRadScaleInc="395458">
        <dgm:presLayoutVars>
          <dgm:bulletEnabled val="1"/>
        </dgm:presLayoutVars>
      </dgm:prSet>
      <dgm:spPr/>
      <dgm:t>
        <a:bodyPr/>
        <a:lstStyle/>
        <a:p>
          <a:endParaRPr lang="es-EC"/>
        </a:p>
      </dgm:t>
    </dgm:pt>
    <dgm:pt modelId="{B2845A16-51AB-4EBF-83F2-2770F6FD158B}" type="pres">
      <dgm:prSet presAssocID="{936B759E-6BA3-4632-9D6D-01281BB9110F}" presName="parTrans" presStyleLbl="sibTrans2D1" presStyleIdx="5" presStyleCnt="6"/>
      <dgm:spPr/>
      <dgm:t>
        <a:bodyPr/>
        <a:lstStyle/>
        <a:p>
          <a:endParaRPr lang="es-EC"/>
        </a:p>
      </dgm:t>
    </dgm:pt>
    <dgm:pt modelId="{49F380D8-0C55-4D85-B76F-BEC949A5126B}" type="pres">
      <dgm:prSet presAssocID="{936B759E-6BA3-4632-9D6D-01281BB9110F}" presName="connectorText" presStyleLbl="sibTrans2D1" presStyleIdx="5" presStyleCnt="6"/>
      <dgm:spPr/>
      <dgm:t>
        <a:bodyPr/>
        <a:lstStyle/>
        <a:p>
          <a:endParaRPr lang="es-EC"/>
        </a:p>
      </dgm:t>
    </dgm:pt>
    <dgm:pt modelId="{4C362754-E8B8-4371-837D-59F7572B8F12}" type="pres">
      <dgm:prSet presAssocID="{7294ECC7-3BBA-4C50-8A2F-5BE716C0CD64}" presName="node" presStyleLbl="node1" presStyleIdx="5" presStyleCnt="6" custRadScaleRad="109334" custRadScaleInc="-1816">
        <dgm:presLayoutVars>
          <dgm:bulletEnabled val="1"/>
        </dgm:presLayoutVars>
      </dgm:prSet>
      <dgm:spPr/>
      <dgm:t>
        <a:bodyPr/>
        <a:lstStyle/>
        <a:p>
          <a:endParaRPr lang="es-EC"/>
        </a:p>
      </dgm:t>
    </dgm:pt>
  </dgm:ptLst>
  <dgm:cxnLst>
    <dgm:cxn modelId="{D8A1BA4E-BDF8-46A3-B76B-69465B892E12}" srcId="{27557EF3-DC3A-464F-A495-D3AAC4349C3C}" destId="{2DA2C5B2-0B1F-499E-ADE5-541B24455A88}" srcOrd="0" destOrd="0" parTransId="{21A5FC31-82BC-4801-8524-73865B5E68FA}" sibTransId="{CDA4EBE0-3048-4006-9EED-A36B0C1CBFA6}"/>
    <dgm:cxn modelId="{DA9F7BF0-5A71-407E-9CA7-3FDC0CBFEF73}" type="presOf" srcId="{047B825C-D118-4461-9062-B2EA492714CE}" destId="{54B6C9ED-DBA6-44AB-AAE8-F8D97A9B2D6F}" srcOrd="0" destOrd="0" presId="urn:microsoft.com/office/officeart/2005/8/layout/radial5"/>
    <dgm:cxn modelId="{3A71E189-0D49-4FE2-A1DB-E0127F7C836B}" srcId="{2DA2C5B2-0B1F-499E-ADE5-541B24455A88}" destId="{61F65CF5-BF26-4FAD-895B-CD3246530C4A}" srcOrd="3" destOrd="0" parTransId="{D82AE43D-593E-46F6-8C5B-D77A1A0830DA}" sibTransId="{3922F0F8-74CA-48C4-8209-53C551AD5488}"/>
    <dgm:cxn modelId="{859A306F-FBCC-458B-961D-E90AC1E213EE}" type="presOf" srcId="{D82AE43D-593E-46F6-8C5B-D77A1A0830DA}" destId="{B00CDE7C-DA18-4DD2-BBBC-5788CFAC40F7}" srcOrd="0" destOrd="0" presId="urn:microsoft.com/office/officeart/2005/8/layout/radial5"/>
    <dgm:cxn modelId="{8A9B8301-0ED8-4F36-820C-6DB30D245A5D}" type="presOf" srcId="{58C4262B-F7EE-4746-B16A-AB3FE21199D2}" destId="{BFAFBCD5-D84B-421D-AC58-423CE5219C14}" srcOrd="1" destOrd="0" presId="urn:microsoft.com/office/officeart/2005/8/layout/radial5"/>
    <dgm:cxn modelId="{02EABE83-1D74-4DB4-8D28-695CCEB51B07}" type="presOf" srcId="{047B825C-D118-4461-9062-B2EA492714CE}" destId="{8E789523-3870-4A48-ABA5-AC1B0C4FD26F}" srcOrd="1" destOrd="0" presId="urn:microsoft.com/office/officeart/2005/8/layout/radial5"/>
    <dgm:cxn modelId="{0E890C40-3605-4BEF-AAC3-EDCC4142EF3D}" type="presOf" srcId="{27557EF3-DC3A-464F-A495-D3AAC4349C3C}" destId="{0DA52069-7A23-42BC-B3F7-5FF56C3DE9EC}" srcOrd="0" destOrd="0" presId="urn:microsoft.com/office/officeart/2005/8/layout/radial5"/>
    <dgm:cxn modelId="{560BA1B7-E62B-45A5-8851-8174B0F7D725}" type="presOf" srcId="{62CB8A78-4A1B-4A9E-8C75-01F41A82BF6E}" destId="{E49AFD87-7BBB-4256-A6A9-D43CDF22A9D2}" srcOrd="0" destOrd="0" presId="urn:microsoft.com/office/officeart/2005/8/layout/radial5"/>
    <dgm:cxn modelId="{DC0256F0-BD29-4AB0-925A-D117BE38E1AF}" type="presOf" srcId="{A5D7AAA4-573A-4744-954B-2C54FC793BF3}" destId="{AFE4FC22-BF13-402A-B522-156CB7286C59}" srcOrd="0" destOrd="0" presId="urn:microsoft.com/office/officeart/2005/8/layout/radial5"/>
    <dgm:cxn modelId="{13946607-F420-4F72-9131-319706EB073E}" srcId="{2DA2C5B2-0B1F-499E-ADE5-541B24455A88}" destId="{0757D9D9-0A09-484F-86DB-AB01C0A30E01}" srcOrd="4" destOrd="0" parTransId="{58C4262B-F7EE-4746-B16A-AB3FE21199D2}" sibTransId="{00853C40-176E-4D6B-980F-C49590E308C2}"/>
    <dgm:cxn modelId="{221D69F0-7ADC-4500-AD66-05705BFDC9FB}" type="presOf" srcId="{D82AE43D-593E-46F6-8C5B-D77A1A0830DA}" destId="{FD89AEF7-259D-4A85-B61E-89137924444B}" srcOrd="1" destOrd="0" presId="urn:microsoft.com/office/officeart/2005/8/layout/radial5"/>
    <dgm:cxn modelId="{07841D23-1CCB-478B-809A-620FE2F367FD}" type="presOf" srcId="{7294ECC7-3BBA-4C50-8A2F-5BE716C0CD64}" destId="{4C362754-E8B8-4371-837D-59F7572B8F12}" srcOrd="0" destOrd="0" presId="urn:microsoft.com/office/officeart/2005/8/layout/radial5"/>
    <dgm:cxn modelId="{B959F8C4-8DF1-4E9D-A8F3-277C6984B27F}" type="presOf" srcId="{936B759E-6BA3-4632-9D6D-01281BB9110F}" destId="{49F380D8-0C55-4D85-B76F-BEC949A5126B}" srcOrd="1" destOrd="0" presId="urn:microsoft.com/office/officeart/2005/8/layout/radial5"/>
    <dgm:cxn modelId="{592CD0AC-60DB-491B-9F6A-5609762482D3}" type="presOf" srcId="{BE25AD5C-7983-4413-99BF-3D9A077AC517}" destId="{090CC492-7CA6-44EC-BCE4-36239682B748}" srcOrd="0" destOrd="0" presId="urn:microsoft.com/office/officeart/2005/8/layout/radial5"/>
    <dgm:cxn modelId="{7DBE8332-D3D6-4BD7-86C0-3B73A5597832}" type="presOf" srcId="{61F65CF5-BF26-4FAD-895B-CD3246530C4A}" destId="{6CAD69ED-18F4-465E-B553-FBDF20387B74}" srcOrd="0" destOrd="0" presId="urn:microsoft.com/office/officeart/2005/8/layout/radial5"/>
    <dgm:cxn modelId="{4A166286-4EFA-44C9-A472-90F8D3379F1D}" type="presOf" srcId="{ABD0621A-0CF7-4027-B3FB-A568617DF5F6}" destId="{889A54A8-2CB5-4750-A312-D60D1711FE11}" srcOrd="0" destOrd="0" presId="urn:microsoft.com/office/officeart/2005/8/layout/radial5"/>
    <dgm:cxn modelId="{41EC3A51-46B3-4B26-AB59-59DD8430439F}" srcId="{2DA2C5B2-0B1F-499E-ADE5-541B24455A88}" destId="{A5D7AAA4-573A-4744-954B-2C54FC793BF3}" srcOrd="2" destOrd="0" parTransId="{047B825C-D118-4461-9062-B2EA492714CE}" sibTransId="{B0C9D9EC-D09A-4603-8732-77071939F186}"/>
    <dgm:cxn modelId="{44FA42EB-0DD2-4CFA-A3E2-40F1D1447208}" type="presOf" srcId="{58C4262B-F7EE-4746-B16A-AB3FE21199D2}" destId="{3CA20C4A-9D8C-49C4-8BF8-F226FB49A605}" srcOrd="0" destOrd="0" presId="urn:microsoft.com/office/officeart/2005/8/layout/radial5"/>
    <dgm:cxn modelId="{97BF9264-B095-4EAB-B311-BB652E0FDAAB}" srcId="{2DA2C5B2-0B1F-499E-ADE5-541B24455A88}" destId="{7294ECC7-3BBA-4C50-8A2F-5BE716C0CD64}" srcOrd="5" destOrd="0" parTransId="{936B759E-6BA3-4632-9D6D-01281BB9110F}" sibTransId="{B3BC5999-2FEA-4836-ACD7-9A7083294B95}"/>
    <dgm:cxn modelId="{E8FF33AF-7F2A-4EC6-A1C0-F8744C6C8FE1}" type="presOf" srcId="{2DA2C5B2-0B1F-499E-ADE5-541B24455A88}" destId="{A34E0C49-16F0-4EDE-BDBE-4BC48DE1056D}" srcOrd="0" destOrd="0" presId="urn:microsoft.com/office/officeart/2005/8/layout/radial5"/>
    <dgm:cxn modelId="{3BF07997-8F76-4A76-9FBF-A4A926484D59}" srcId="{2DA2C5B2-0B1F-499E-ADE5-541B24455A88}" destId="{BE25AD5C-7983-4413-99BF-3D9A077AC517}" srcOrd="0" destOrd="0" parTransId="{F03F62B0-FD73-4F2D-A62A-B18C154FA9E9}" sibTransId="{B8BCDAD9-C936-47B9-B743-F7E712CD5606}"/>
    <dgm:cxn modelId="{16BD0524-EE08-4270-A3A4-630700F5C49A}" type="presOf" srcId="{F03F62B0-FD73-4F2D-A62A-B18C154FA9E9}" destId="{9DF9DFA2-3690-4B2F-AFDC-9F1EEAA39399}" srcOrd="1" destOrd="0" presId="urn:microsoft.com/office/officeart/2005/8/layout/radial5"/>
    <dgm:cxn modelId="{1506EFDA-200E-4E65-9C52-65459723E3EF}" type="presOf" srcId="{F03F62B0-FD73-4F2D-A62A-B18C154FA9E9}" destId="{04DB20C1-6E36-4D84-8EC6-80DE59D6B513}" srcOrd="0" destOrd="0" presId="urn:microsoft.com/office/officeart/2005/8/layout/radial5"/>
    <dgm:cxn modelId="{A09536CE-F034-456E-BE31-40E1498EA9F7}" type="presOf" srcId="{ABD0621A-0CF7-4027-B3FB-A568617DF5F6}" destId="{0E044536-66A4-4236-90F3-9B00B0392482}" srcOrd="1" destOrd="0" presId="urn:microsoft.com/office/officeart/2005/8/layout/radial5"/>
    <dgm:cxn modelId="{FF1E5D66-0B79-4914-96CB-286331A3DDD4}" type="presOf" srcId="{936B759E-6BA3-4632-9D6D-01281BB9110F}" destId="{B2845A16-51AB-4EBF-83F2-2770F6FD158B}" srcOrd="0" destOrd="0" presId="urn:microsoft.com/office/officeart/2005/8/layout/radial5"/>
    <dgm:cxn modelId="{B4FC78B3-1125-4656-9A98-33FFC8B480D8}" type="presOf" srcId="{0757D9D9-0A09-484F-86DB-AB01C0A30E01}" destId="{FB676E91-81F2-44BA-9D79-BA7179AE1613}" srcOrd="0" destOrd="0" presId="urn:microsoft.com/office/officeart/2005/8/layout/radial5"/>
    <dgm:cxn modelId="{C815AC9D-CF17-4C64-8E82-ADB0B769E541}" srcId="{2DA2C5B2-0B1F-499E-ADE5-541B24455A88}" destId="{62CB8A78-4A1B-4A9E-8C75-01F41A82BF6E}" srcOrd="1" destOrd="0" parTransId="{ABD0621A-0CF7-4027-B3FB-A568617DF5F6}" sibTransId="{E1BC3AD2-5448-491A-8AC5-EA5FBED000D6}"/>
    <dgm:cxn modelId="{E4A382C7-B4E8-4E80-AB2C-14596D3242AB}" type="presParOf" srcId="{0DA52069-7A23-42BC-B3F7-5FF56C3DE9EC}" destId="{A34E0C49-16F0-4EDE-BDBE-4BC48DE1056D}" srcOrd="0" destOrd="0" presId="urn:microsoft.com/office/officeart/2005/8/layout/radial5"/>
    <dgm:cxn modelId="{36194AE4-C334-4D34-BB17-188355CD35CB}" type="presParOf" srcId="{0DA52069-7A23-42BC-B3F7-5FF56C3DE9EC}" destId="{04DB20C1-6E36-4D84-8EC6-80DE59D6B513}" srcOrd="1" destOrd="0" presId="urn:microsoft.com/office/officeart/2005/8/layout/radial5"/>
    <dgm:cxn modelId="{F6D50ABE-7CF8-48EE-81B8-AADA49A94649}" type="presParOf" srcId="{04DB20C1-6E36-4D84-8EC6-80DE59D6B513}" destId="{9DF9DFA2-3690-4B2F-AFDC-9F1EEAA39399}" srcOrd="0" destOrd="0" presId="urn:microsoft.com/office/officeart/2005/8/layout/radial5"/>
    <dgm:cxn modelId="{0F568F90-F8E6-44D7-8768-0C2C536DCBCC}" type="presParOf" srcId="{0DA52069-7A23-42BC-B3F7-5FF56C3DE9EC}" destId="{090CC492-7CA6-44EC-BCE4-36239682B748}" srcOrd="2" destOrd="0" presId="urn:microsoft.com/office/officeart/2005/8/layout/radial5"/>
    <dgm:cxn modelId="{ECF5F4B1-4B64-44C0-930C-68946A649292}" type="presParOf" srcId="{0DA52069-7A23-42BC-B3F7-5FF56C3DE9EC}" destId="{889A54A8-2CB5-4750-A312-D60D1711FE11}" srcOrd="3" destOrd="0" presId="urn:microsoft.com/office/officeart/2005/8/layout/radial5"/>
    <dgm:cxn modelId="{E8A188DA-518A-47E7-918B-A3A7CAC63DC1}" type="presParOf" srcId="{889A54A8-2CB5-4750-A312-D60D1711FE11}" destId="{0E044536-66A4-4236-90F3-9B00B0392482}" srcOrd="0" destOrd="0" presId="urn:microsoft.com/office/officeart/2005/8/layout/radial5"/>
    <dgm:cxn modelId="{75829173-B6F3-41D1-A99C-2BE5D55857EF}" type="presParOf" srcId="{0DA52069-7A23-42BC-B3F7-5FF56C3DE9EC}" destId="{E49AFD87-7BBB-4256-A6A9-D43CDF22A9D2}" srcOrd="4" destOrd="0" presId="urn:microsoft.com/office/officeart/2005/8/layout/radial5"/>
    <dgm:cxn modelId="{EE8C1DF7-EB5E-43F6-A83D-7776B8D62353}" type="presParOf" srcId="{0DA52069-7A23-42BC-B3F7-5FF56C3DE9EC}" destId="{54B6C9ED-DBA6-44AB-AAE8-F8D97A9B2D6F}" srcOrd="5" destOrd="0" presId="urn:microsoft.com/office/officeart/2005/8/layout/radial5"/>
    <dgm:cxn modelId="{B60FDD3B-1440-431A-80E9-922A2DFEBC80}" type="presParOf" srcId="{54B6C9ED-DBA6-44AB-AAE8-F8D97A9B2D6F}" destId="{8E789523-3870-4A48-ABA5-AC1B0C4FD26F}" srcOrd="0" destOrd="0" presId="urn:microsoft.com/office/officeart/2005/8/layout/radial5"/>
    <dgm:cxn modelId="{194BF111-D96F-45BE-AE6A-F948C0182AAE}" type="presParOf" srcId="{0DA52069-7A23-42BC-B3F7-5FF56C3DE9EC}" destId="{AFE4FC22-BF13-402A-B522-156CB7286C59}" srcOrd="6" destOrd="0" presId="urn:microsoft.com/office/officeart/2005/8/layout/radial5"/>
    <dgm:cxn modelId="{DB081527-A874-4AFC-8DCA-A968CBF7A157}" type="presParOf" srcId="{0DA52069-7A23-42BC-B3F7-5FF56C3DE9EC}" destId="{B00CDE7C-DA18-4DD2-BBBC-5788CFAC40F7}" srcOrd="7" destOrd="0" presId="urn:microsoft.com/office/officeart/2005/8/layout/radial5"/>
    <dgm:cxn modelId="{A26378ED-2F7C-4F65-A174-021F9C7B3EE2}" type="presParOf" srcId="{B00CDE7C-DA18-4DD2-BBBC-5788CFAC40F7}" destId="{FD89AEF7-259D-4A85-B61E-89137924444B}" srcOrd="0" destOrd="0" presId="urn:microsoft.com/office/officeart/2005/8/layout/radial5"/>
    <dgm:cxn modelId="{BDA80221-0031-4A69-BBF7-CC8B02F85F54}" type="presParOf" srcId="{0DA52069-7A23-42BC-B3F7-5FF56C3DE9EC}" destId="{6CAD69ED-18F4-465E-B553-FBDF20387B74}" srcOrd="8" destOrd="0" presId="urn:microsoft.com/office/officeart/2005/8/layout/radial5"/>
    <dgm:cxn modelId="{960AB08E-8910-4A15-9CA7-0318FACB9DCE}" type="presParOf" srcId="{0DA52069-7A23-42BC-B3F7-5FF56C3DE9EC}" destId="{3CA20C4A-9D8C-49C4-8BF8-F226FB49A605}" srcOrd="9" destOrd="0" presId="urn:microsoft.com/office/officeart/2005/8/layout/radial5"/>
    <dgm:cxn modelId="{F73CA9DA-32A0-4F0A-A74A-B8714384D810}" type="presParOf" srcId="{3CA20C4A-9D8C-49C4-8BF8-F226FB49A605}" destId="{BFAFBCD5-D84B-421D-AC58-423CE5219C14}" srcOrd="0" destOrd="0" presId="urn:microsoft.com/office/officeart/2005/8/layout/radial5"/>
    <dgm:cxn modelId="{14AD12B3-F0DA-40D4-80BF-566E57016308}" type="presParOf" srcId="{0DA52069-7A23-42BC-B3F7-5FF56C3DE9EC}" destId="{FB676E91-81F2-44BA-9D79-BA7179AE1613}" srcOrd="10" destOrd="0" presId="urn:microsoft.com/office/officeart/2005/8/layout/radial5"/>
    <dgm:cxn modelId="{015AA42C-4E3B-4089-B65B-C3E07FFDCD6F}" type="presParOf" srcId="{0DA52069-7A23-42BC-B3F7-5FF56C3DE9EC}" destId="{B2845A16-51AB-4EBF-83F2-2770F6FD158B}" srcOrd="11" destOrd="0" presId="urn:microsoft.com/office/officeart/2005/8/layout/radial5"/>
    <dgm:cxn modelId="{3FDCD073-DBAE-457B-8D6C-42CAD7581386}" type="presParOf" srcId="{B2845A16-51AB-4EBF-83F2-2770F6FD158B}" destId="{49F380D8-0C55-4D85-B76F-BEC949A5126B}" srcOrd="0" destOrd="0" presId="urn:microsoft.com/office/officeart/2005/8/layout/radial5"/>
    <dgm:cxn modelId="{83D81E65-BA12-47F9-AF7B-549469E0BEF1}" type="presParOf" srcId="{0DA52069-7A23-42BC-B3F7-5FF56C3DE9EC}" destId="{4C362754-E8B8-4371-837D-59F7572B8F12}"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5BF15-0687-4829-9684-131F7BCE600C}" type="doc">
      <dgm:prSet loTypeId="urn:microsoft.com/office/officeart/2008/layout/AlternatingPictureBlocks" loCatId="list" qsTypeId="urn:microsoft.com/office/officeart/2005/8/quickstyle/simple5" qsCatId="simple" csTypeId="urn:microsoft.com/office/officeart/2005/8/colors/accent1_2" csCatId="accent1" phldr="1"/>
      <dgm:spPr/>
    </dgm:pt>
    <dgm:pt modelId="{37B6D62D-7A49-499B-835B-0F160707F2B3}">
      <dgm:prSet phldrT="[Texto]"/>
      <dgm:spPr/>
      <dgm:t>
        <a:bodyPr/>
        <a:lstStyle/>
        <a:p>
          <a:r>
            <a:rPr lang="es-EC" dirty="0" smtClean="0"/>
            <a:t>Cotopaxi</a:t>
          </a:r>
          <a:endParaRPr lang="es-EC" dirty="0"/>
        </a:p>
      </dgm:t>
    </dgm:pt>
    <dgm:pt modelId="{AFCB7A34-37A8-4381-A720-E4E0B1C9C448}" type="parTrans" cxnId="{96937155-EDAD-46C2-B7F7-A5ADF50873C0}">
      <dgm:prSet/>
      <dgm:spPr/>
      <dgm:t>
        <a:bodyPr/>
        <a:lstStyle/>
        <a:p>
          <a:endParaRPr lang="es-EC"/>
        </a:p>
      </dgm:t>
    </dgm:pt>
    <dgm:pt modelId="{0D22CA04-EDC6-4749-8694-B4AE6210090A}" type="sibTrans" cxnId="{96937155-EDAD-46C2-B7F7-A5ADF50873C0}">
      <dgm:prSet/>
      <dgm:spPr/>
      <dgm:t>
        <a:bodyPr/>
        <a:lstStyle/>
        <a:p>
          <a:endParaRPr lang="es-EC"/>
        </a:p>
      </dgm:t>
    </dgm:pt>
    <dgm:pt modelId="{B4B9EB78-49E6-4106-B45D-69A61646573D}">
      <dgm:prSet phldrT="[Texto]"/>
      <dgm:spPr/>
      <dgm:t>
        <a:bodyPr/>
        <a:lstStyle/>
        <a:p>
          <a:r>
            <a:rPr lang="es-EC" dirty="0" smtClean="0"/>
            <a:t>Latacunga</a:t>
          </a:r>
          <a:endParaRPr lang="es-EC" dirty="0"/>
        </a:p>
      </dgm:t>
    </dgm:pt>
    <dgm:pt modelId="{8695A5D4-0280-49F3-8222-534EDFCC94E6}" type="parTrans" cxnId="{C9EA98E4-2A3C-4DF6-B40A-20BC6F10B669}">
      <dgm:prSet/>
      <dgm:spPr/>
      <dgm:t>
        <a:bodyPr/>
        <a:lstStyle/>
        <a:p>
          <a:endParaRPr lang="es-EC"/>
        </a:p>
      </dgm:t>
    </dgm:pt>
    <dgm:pt modelId="{5C858D45-ACBF-4070-B022-3A04B035C93D}" type="sibTrans" cxnId="{C9EA98E4-2A3C-4DF6-B40A-20BC6F10B669}">
      <dgm:prSet/>
      <dgm:spPr/>
      <dgm:t>
        <a:bodyPr/>
        <a:lstStyle/>
        <a:p>
          <a:endParaRPr lang="es-EC"/>
        </a:p>
      </dgm:t>
    </dgm:pt>
    <dgm:pt modelId="{E5406A9B-6AAA-4D91-82C0-B338768407C8}">
      <dgm:prSet phldrT="[Texto]"/>
      <dgm:spPr/>
      <dgm:t>
        <a:bodyPr/>
        <a:lstStyle/>
        <a:p>
          <a:r>
            <a:rPr lang="es-EC" dirty="0" smtClean="0"/>
            <a:t>Belisario Quevedo</a:t>
          </a:r>
          <a:endParaRPr lang="es-EC" dirty="0"/>
        </a:p>
      </dgm:t>
    </dgm:pt>
    <dgm:pt modelId="{93CCCAC8-DC52-4FB0-81D8-584B6E52928E}" type="parTrans" cxnId="{460A8244-71A4-446E-9ADE-3F70380FE9B7}">
      <dgm:prSet/>
      <dgm:spPr/>
      <dgm:t>
        <a:bodyPr/>
        <a:lstStyle/>
        <a:p>
          <a:endParaRPr lang="es-EC"/>
        </a:p>
      </dgm:t>
    </dgm:pt>
    <dgm:pt modelId="{91D5AD65-643B-4E15-88B1-A11361892284}" type="sibTrans" cxnId="{460A8244-71A4-446E-9ADE-3F70380FE9B7}">
      <dgm:prSet/>
      <dgm:spPr/>
      <dgm:t>
        <a:bodyPr/>
        <a:lstStyle/>
        <a:p>
          <a:endParaRPr lang="es-EC"/>
        </a:p>
      </dgm:t>
    </dgm:pt>
    <dgm:pt modelId="{F0BEAD09-D3BD-4D6F-A3ED-00896777833F}" type="pres">
      <dgm:prSet presAssocID="{E6C5BF15-0687-4829-9684-131F7BCE600C}" presName="linearFlow" presStyleCnt="0">
        <dgm:presLayoutVars>
          <dgm:dir/>
          <dgm:resizeHandles val="exact"/>
        </dgm:presLayoutVars>
      </dgm:prSet>
      <dgm:spPr/>
    </dgm:pt>
    <dgm:pt modelId="{7D21E4FB-7C22-4557-9FC0-54EE1B5DCCE2}" type="pres">
      <dgm:prSet presAssocID="{37B6D62D-7A49-499B-835B-0F160707F2B3}" presName="comp" presStyleCnt="0"/>
      <dgm:spPr/>
    </dgm:pt>
    <dgm:pt modelId="{CCEBBB9A-8AC8-46D4-9B0B-56E6EFA26BC3}" type="pres">
      <dgm:prSet presAssocID="{37B6D62D-7A49-499B-835B-0F160707F2B3}" presName="rect2" presStyleLbl="node1" presStyleIdx="0" presStyleCnt="3">
        <dgm:presLayoutVars>
          <dgm:bulletEnabled val="1"/>
        </dgm:presLayoutVars>
      </dgm:prSet>
      <dgm:spPr/>
      <dgm:t>
        <a:bodyPr/>
        <a:lstStyle/>
        <a:p>
          <a:endParaRPr lang="es-EC"/>
        </a:p>
      </dgm:t>
    </dgm:pt>
    <dgm:pt modelId="{54A6A6CC-428B-49FD-B659-7A5B5FA1F9E5}" type="pres">
      <dgm:prSet presAssocID="{37B6D62D-7A49-499B-835B-0F160707F2B3}" presName="rect1" presStyleLbl="lnNode1" presStyleIdx="0" presStyleCnt="3"/>
      <dgm:spPr>
        <a:blipFill>
          <a:blip xmlns:r="http://schemas.openxmlformats.org/officeDocument/2006/relationships" r:embed="rId1">
            <a:extLst>
              <a:ext uri="{28A0092B-C50C-407E-A947-70E740481C1C}">
                <a14:useLocalDpi xmlns="" xmlns:a14="http://schemas.microsoft.com/office/drawing/2010/main" val="0"/>
              </a:ext>
            </a:extLst>
          </a:blip>
          <a:srcRect/>
          <a:stretch>
            <a:fillRect t="-3000" b="-3000"/>
          </a:stretch>
        </a:blipFill>
      </dgm:spPr>
    </dgm:pt>
    <dgm:pt modelId="{DA4E86F4-9092-45EE-AB19-E2753E425680}" type="pres">
      <dgm:prSet presAssocID="{0D22CA04-EDC6-4749-8694-B4AE6210090A}" presName="sibTrans" presStyleCnt="0"/>
      <dgm:spPr/>
    </dgm:pt>
    <dgm:pt modelId="{0128075D-3DCE-4044-AF2D-5953BD7997A3}" type="pres">
      <dgm:prSet presAssocID="{B4B9EB78-49E6-4106-B45D-69A61646573D}" presName="comp" presStyleCnt="0"/>
      <dgm:spPr/>
    </dgm:pt>
    <dgm:pt modelId="{4D75D85A-E727-4309-A4CB-416351543E88}" type="pres">
      <dgm:prSet presAssocID="{B4B9EB78-49E6-4106-B45D-69A61646573D}" presName="rect2" presStyleLbl="node1" presStyleIdx="1" presStyleCnt="3">
        <dgm:presLayoutVars>
          <dgm:bulletEnabled val="1"/>
        </dgm:presLayoutVars>
      </dgm:prSet>
      <dgm:spPr/>
      <dgm:t>
        <a:bodyPr/>
        <a:lstStyle/>
        <a:p>
          <a:endParaRPr lang="es-EC"/>
        </a:p>
      </dgm:t>
    </dgm:pt>
    <dgm:pt modelId="{1CBA74A2-4B32-481B-8912-F8CB60F89B85}" type="pres">
      <dgm:prSet presAssocID="{B4B9EB78-49E6-4106-B45D-69A61646573D}" presName="rect1" presStyleLbl="lnNode1" presStyleIdx="1" presStyleCnt="3"/>
      <dgm:spPr>
        <a:blipFill>
          <a:blip xmlns:r="http://schemas.openxmlformats.org/officeDocument/2006/relationships" r:embed="rId2">
            <a:extLst>
              <a:ext uri="{28A0092B-C50C-407E-A947-70E740481C1C}">
                <a14:useLocalDpi xmlns="" xmlns:a14="http://schemas.microsoft.com/office/drawing/2010/main" val="0"/>
              </a:ext>
            </a:extLst>
          </a:blip>
          <a:srcRect/>
          <a:stretch>
            <a:fillRect l="-25000" r="-25000"/>
          </a:stretch>
        </a:blipFill>
      </dgm:spPr>
    </dgm:pt>
    <dgm:pt modelId="{D1681AEB-4BDF-4303-B768-B33C3091CACF}" type="pres">
      <dgm:prSet presAssocID="{5C858D45-ACBF-4070-B022-3A04B035C93D}" presName="sibTrans" presStyleCnt="0"/>
      <dgm:spPr/>
    </dgm:pt>
    <dgm:pt modelId="{D20D578F-EB09-4810-8D72-D28AF2A33E1F}" type="pres">
      <dgm:prSet presAssocID="{E5406A9B-6AAA-4D91-82C0-B338768407C8}" presName="comp" presStyleCnt="0"/>
      <dgm:spPr/>
    </dgm:pt>
    <dgm:pt modelId="{22A95303-A77D-424A-A0DE-55704BA154D2}" type="pres">
      <dgm:prSet presAssocID="{E5406A9B-6AAA-4D91-82C0-B338768407C8}" presName="rect2" presStyleLbl="node1" presStyleIdx="2" presStyleCnt="3">
        <dgm:presLayoutVars>
          <dgm:bulletEnabled val="1"/>
        </dgm:presLayoutVars>
      </dgm:prSet>
      <dgm:spPr/>
      <dgm:t>
        <a:bodyPr/>
        <a:lstStyle/>
        <a:p>
          <a:endParaRPr lang="es-EC"/>
        </a:p>
      </dgm:t>
    </dgm:pt>
    <dgm:pt modelId="{D1888C35-1A50-4F91-9A4D-B86AD47D245F}" type="pres">
      <dgm:prSet presAssocID="{E5406A9B-6AAA-4D91-82C0-B338768407C8}" presName="rect1" presStyleLbl="lnNode1" presStyleIdx="2" presStyleCnt="3"/>
      <dgm:spPr>
        <a:blipFill>
          <a:blip xmlns:r="http://schemas.openxmlformats.org/officeDocument/2006/relationships" r:embed="rId3">
            <a:extLst>
              <a:ext uri="{28A0092B-C50C-407E-A947-70E740481C1C}">
                <a14:useLocalDpi xmlns="" xmlns:a14="http://schemas.microsoft.com/office/drawing/2010/main" val="0"/>
              </a:ext>
            </a:extLst>
          </a:blip>
          <a:srcRect/>
          <a:stretch>
            <a:fillRect l="-40000" r="-40000"/>
          </a:stretch>
        </a:blipFill>
      </dgm:spPr>
    </dgm:pt>
  </dgm:ptLst>
  <dgm:cxnLst>
    <dgm:cxn modelId="{460A8244-71A4-446E-9ADE-3F70380FE9B7}" srcId="{E6C5BF15-0687-4829-9684-131F7BCE600C}" destId="{E5406A9B-6AAA-4D91-82C0-B338768407C8}" srcOrd="2" destOrd="0" parTransId="{93CCCAC8-DC52-4FB0-81D8-584B6E52928E}" sibTransId="{91D5AD65-643B-4E15-88B1-A11361892284}"/>
    <dgm:cxn modelId="{96937155-EDAD-46C2-B7F7-A5ADF50873C0}" srcId="{E6C5BF15-0687-4829-9684-131F7BCE600C}" destId="{37B6D62D-7A49-499B-835B-0F160707F2B3}" srcOrd="0" destOrd="0" parTransId="{AFCB7A34-37A8-4381-A720-E4E0B1C9C448}" sibTransId="{0D22CA04-EDC6-4749-8694-B4AE6210090A}"/>
    <dgm:cxn modelId="{B33D7E98-2371-4A5B-B5AB-F6028BD1A14A}" type="presOf" srcId="{E5406A9B-6AAA-4D91-82C0-B338768407C8}" destId="{22A95303-A77D-424A-A0DE-55704BA154D2}" srcOrd="0" destOrd="0" presId="urn:microsoft.com/office/officeart/2008/layout/AlternatingPictureBlocks"/>
    <dgm:cxn modelId="{11E1B006-A9A5-4080-9425-6AEED3AAF1D6}" type="presOf" srcId="{E6C5BF15-0687-4829-9684-131F7BCE600C}" destId="{F0BEAD09-D3BD-4D6F-A3ED-00896777833F}" srcOrd="0" destOrd="0" presId="urn:microsoft.com/office/officeart/2008/layout/AlternatingPictureBlocks"/>
    <dgm:cxn modelId="{C9EA98E4-2A3C-4DF6-B40A-20BC6F10B669}" srcId="{E6C5BF15-0687-4829-9684-131F7BCE600C}" destId="{B4B9EB78-49E6-4106-B45D-69A61646573D}" srcOrd="1" destOrd="0" parTransId="{8695A5D4-0280-49F3-8222-534EDFCC94E6}" sibTransId="{5C858D45-ACBF-4070-B022-3A04B035C93D}"/>
    <dgm:cxn modelId="{F5DDC38E-4FFF-4A9A-A68A-969853436EA2}" type="presOf" srcId="{37B6D62D-7A49-499B-835B-0F160707F2B3}" destId="{CCEBBB9A-8AC8-46D4-9B0B-56E6EFA26BC3}" srcOrd="0" destOrd="0" presId="urn:microsoft.com/office/officeart/2008/layout/AlternatingPictureBlocks"/>
    <dgm:cxn modelId="{492D3F7B-F8C8-432C-BD72-1335F8F6ADBB}" type="presOf" srcId="{B4B9EB78-49E6-4106-B45D-69A61646573D}" destId="{4D75D85A-E727-4309-A4CB-416351543E88}" srcOrd="0" destOrd="0" presId="urn:microsoft.com/office/officeart/2008/layout/AlternatingPictureBlocks"/>
    <dgm:cxn modelId="{96DE93A7-3B83-4FB1-B7D3-54D1DD7BF0EE}" type="presParOf" srcId="{F0BEAD09-D3BD-4D6F-A3ED-00896777833F}" destId="{7D21E4FB-7C22-4557-9FC0-54EE1B5DCCE2}" srcOrd="0" destOrd="0" presId="urn:microsoft.com/office/officeart/2008/layout/AlternatingPictureBlocks"/>
    <dgm:cxn modelId="{9CC2D0A3-1E15-43C7-A33D-C0AD30F48E40}" type="presParOf" srcId="{7D21E4FB-7C22-4557-9FC0-54EE1B5DCCE2}" destId="{CCEBBB9A-8AC8-46D4-9B0B-56E6EFA26BC3}" srcOrd="0" destOrd="0" presId="urn:microsoft.com/office/officeart/2008/layout/AlternatingPictureBlocks"/>
    <dgm:cxn modelId="{A7FD71AF-8CDE-4494-BE29-6DD7973E54F6}" type="presParOf" srcId="{7D21E4FB-7C22-4557-9FC0-54EE1B5DCCE2}" destId="{54A6A6CC-428B-49FD-B659-7A5B5FA1F9E5}" srcOrd="1" destOrd="0" presId="urn:microsoft.com/office/officeart/2008/layout/AlternatingPictureBlocks"/>
    <dgm:cxn modelId="{138A00A8-0B17-463D-9637-2F9EF2336E56}" type="presParOf" srcId="{F0BEAD09-D3BD-4D6F-A3ED-00896777833F}" destId="{DA4E86F4-9092-45EE-AB19-E2753E425680}" srcOrd="1" destOrd="0" presId="urn:microsoft.com/office/officeart/2008/layout/AlternatingPictureBlocks"/>
    <dgm:cxn modelId="{091B3B3E-FE5B-4F2B-B159-B60F15C43D35}" type="presParOf" srcId="{F0BEAD09-D3BD-4D6F-A3ED-00896777833F}" destId="{0128075D-3DCE-4044-AF2D-5953BD7997A3}" srcOrd="2" destOrd="0" presId="urn:microsoft.com/office/officeart/2008/layout/AlternatingPictureBlocks"/>
    <dgm:cxn modelId="{35BDE97D-369F-406D-AFD8-FCB53986CF58}" type="presParOf" srcId="{0128075D-3DCE-4044-AF2D-5953BD7997A3}" destId="{4D75D85A-E727-4309-A4CB-416351543E88}" srcOrd="0" destOrd="0" presId="urn:microsoft.com/office/officeart/2008/layout/AlternatingPictureBlocks"/>
    <dgm:cxn modelId="{B9E7CF68-B8F8-4E65-B0FA-D492455F398A}" type="presParOf" srcId="{0128075D-3DCE-4044-AF2D-5953BD7997A3}" destId="{1CBA74A2-4B32-481B-8912-F8CB60F89B85}" srcOrd="1" destOrd="0" presId="urn:microsoft.com/office/officeart/2008/layout/AlternatingPictureBlocks"/>
    <dgm:cxn modelId="{B5179AF5-E831-4992-8ADC-3F46D373AA30}" type="presParOf" srcId="{F0BEAD09-D3BD-4D6F-A3ED-00896777833F}" destId="{D1681AEB-4BDF-4303-B768-B33C3091CACF}" srcOrd="3" destOrd="0" presId="urn:microsoft.com/office/officeart/2008/layout/AlternatingPictureBlocks"/>
    <dgm:cxn modelId="{69B459A2-0023-40E4-90CA-8DE010EA3D28}" type="presParOf" srcId="{F0BEAD09-D3BD-4D6F-A3ED-00896777833F}" destId="{D20D578F-EB09-4810-8D72-D28AF2A33E1F}" srcOrd="4" destOrd="0" presId="urn:microsoft.com/office/officeart/2008/layout/AlternatingPictureBlocks"/>
    <dgm:cxn modelId="{EF5321E5-E1CF-4C1F-86CD-3A0341F8FB9F}" type="presParOf" srcId="{D20D578F-EB09-4810-8D72-D28AF2A33E1F}" destId="{22A95303-A77D-424A-A0DE-55704BA154D2}" srcOrd="0" destOrd="0" presId="urn:microsoft.com/office/officeart/2008/layout/AlternatingPictureBlocks"/>
    <dgm:cxn modelId="{6D44A08C-CFB5-4087-B446-3DBBBE765A16}" type="presParOf" srcId="{D20D578F-EB09-4810-8D72-D28AF2A33E1F}" destId="{D1888C35-1A50-4F91-9A4D-B86AD47D245F}" srcOrd="1" destOrd="0" presId="urn:microsoft.com/office/officeart/2008/layout/AlternatingPictureBlock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9982E-7C20-4107-B54E-1804799A6CBC}" type="doc">
      <dgm:prSet loTypeId="urn:microsoft.com/office/officeart/2005/8/layout/bProcess2" loCatId="process" qsTypeId="urn:microsoft.com/office/officeart/2005/8/quickstyle/simple5" qsCatId="simple" csTypeId="urn:microsoft.com/office/officeart/2005/8/colors/accent1_4" csCatId="accent1" phldr="1"/>
      <dgm:spPr/>
      <dgm:t>
        <a:bodyPr/>
        <a:lstStyle/>
        <a:p>
          <a:endParaRPr lang="es-EC"/>
        </a:p>
      </dgm:t>
    </dgm:pt>
    <dgm:pt modelId="{49C5C869-3CC4-4553-A14B-46840DFCB3CF}">
      <dgm:prSet phldrT="[Texto]" custT="1"/>
      <dgm:spPr/>
      <dgm:t>
        <a:bodyPr/>
        <a:lstStyle/>
        <a:p>
          <a:r>
            <a:rPr lang="es-EC" sz="1600" dirty="0" smtClean="0"/>
            <a:t>POBLACION</a:t>
          </a:r>
        </a:p>
        <a:p>
          <a:r>
            <a:rPr lang="es-EC" sz="1600" dirty="0" smtClean="0"/>
            <a:t>6359 habitantes </a:t>
          </a:r>
        </a:p>
        <a:p>
          <a:r>
            <a:rPr lang="es-EC" sz="1600" dirty="0" smtClean="0"/>
            <a:t>52,96% Sexo Femenino </a:t>
          </a:r>
        </a:p>
        <a:p>
          <a:r>
            <a:rPr lang="es-EC" sz="1600" dirty="0" smtClean="0"/>
            <a:t>47,04% Sexo </a:t>
          </a:r>
          <a:r>
            <a:rPr lang="es-EC" sz="1600" dirty="0" smtClean="0"/>
            <a:t>Masculino</a:t>
          </a:r>
          <a:endParaRPr lang="es-EC" sz="1600" dirty="0"/>
        </a:p>
      </dgm:t>
    </dgm:pt>
    <dgm:pt modelId="{E74A132C-8803-466B-809B-F44C20DDA7C3}" type="parTrans" cxnId="{5277E5EC-BC29-42C0-BEB6-187E03F81370}">
      <dgm:prSet/>
      <dgm:spPr/>
      <dgm:t>
        <a:bodyPr/>
        <a:lstStyle/>
        <a:p>
          <a:endParaRPr lang="es-EC"/>
        </a:p>
      </dgm:t>
    </dgm:pt>
    <dgm:pt modelId="{3DDDBF7D-2FD2-436F-A22F-A2D0B5EDDD76}" type="sibTrans" cxnId="{5277E5EC-BC29-42C0-BEB6-187E03F81370}">
      <dgm:prSet/>
      <dgm:spPr/>
      <dgm:t>
        <a:bodyPr/>
        <a:lstStyle/>
        <a:p>
          <a:endParaRPr lang="es-EC"/>
        </a:p>
      </dgm:t>
    </dgm:pt>
    <dgm:pt modelId="{DEEBEE3D-A74C-4E6C-899A-8ED369D06BDA}">
      <dgm:prSet phldrT="[Texto]" custT="1"/>
      <dgm:spPr/>
      <dgm:t>
        <a:bodyPr/>
        <a:lstStyle/>
        <a:p>
          <a:r>
            <a:rPr lang="es-EC" sz="1400" dirty="0" smtClean="0"/>
            <a:t>EDUCACION</a:t>
          </a:r>
        </a:p>
        <a:p>
          <a:r>
            <a:rPr lang="es-EC" sz="1400" dirty="0" smtClean="0"/>
            <a:t> 9,33%       Analfabeta </a:t>
          </a:r>
        </a:p>
        <a:p>
          <a:r>
            <a:rPr lang="es-EC" sz="1400" dirty="0" smtClean="0"/>
            <a:t>41,81%      Primaria</a:t>
          </a:r>
        </a:p>
        <a:p>
          <a:r>
            <a:rPr lang="es-EC" sz="1400" dirty="0" smtClean="0"/>
            <a:t>18,73%      Secundaria </a:t>
          </a:r>
        </a:p>
        <a:p>
          <a:r>
            <a:rPr lang="es-EC" sz="1400" dirty="0" smtClean="0"/>
            <a:t>7,79           Superior </a:t>
          </a:r>
        </a:p>
        <a:p>
          <a:endParaRPr lang="es-EC" sz="1800" dirty="0"/>
        </a:p>
      </dgm:t>
    </dgm:pt>
    <dgm:pt modelId="{B628D742-61DC-428A-8464-9D6D88D6C9E1}" type="parTrans" cxnId="{18A0354C-171F-42E0-8EA0-22D0DF818DE2}">
      <dgm:prSet/>
      <dgm:spPr/>
      <dgm:t>
        <a:bodyPr/>
        <a:lstStyle/>
        <a:p>
          <a:endParaRPr lang="es-EC"/>
        </a:p>
      </dgm:t>
    </dgm:pt>
    <dgm:pt modelId="{1806A528-D712-4129-8B61-6543DFFE1CBE}" type="sibTrans" cxnId="{18A0354C-171F-42E0-8EA0-22D0DF818DE2}">
      <dgm:prSet/>
      <dgm:spPr/>
      <dgm:t>
        <a:bodyPr/>
        <a:lstStyle/>
        <a:p>
          <a:endParaRPr lang="es-EC"/>
        </a:p>
      </dgm:t>
    </dgm:pt>
    <dgm:pt modelId="{BA233C5B-9177-4E23-8453-1D43963C8843}">
      <dgm:prSet phldrT="[Texto]" custT="1"/>
      <dgm:spPr/>
      <dgm:t>
        <a:bodyPr/>
        <a:lstStyle/>
        <a:p>
          <a:r>
            <a:rPr lang="es-EC" sz="1400" dirty="0" smtClean="0"/>
            <a:t>SERVICIOS </a:t>
          </a:r>
        </a:p>
        <a:p>
          <a:r>
            <a:rPr lang="es-EC" sz="1400" dirty="0" smtClean="0"/>
            <a:t>BASICOS</a:t>
          </a:r>
        </a:p>
        <a:p>
          <a:r>
            <a:rPr lang="es-EC" sz="1400" dirty="0" smtClean="0"/>
            <a:t>AGUA</a:t>
          </a:r>
        </a:p>
        <a:p>
          <a:r>
            <a:rPr lang="es-EC" sz="1400" dirty="0" smtClean="0"/>
            <a:t>46,6%  Rio o  Vertiente</a:t>
          </a:r>
        </a:p>
        <a:p>
          <a:r>
            <a:rPr lang="es-EC" sz="1400" dirty="0" smtClean="0"/>
            <a:t>48,10%  Red Publica </a:t>
          </a:r>
        </a:p>
        <a:p>
          <a:r>
            <a:rPr lang="es-EC" sz="1400" dirty="0" smtClean="0"/>
            <a:t>ENERGIA </a:t>
          </a:r>
        </a:p>
        <a:p>
          <a:r>
            <a:rPr lang="es-EC" sz="1400" dirty="0" smtClean="0"/>
            <a:t>94,71% </a:t>
          </a:r>
        </a:p>
        <a:p>
          <a:r>
            <a:rPr lang="es-EC" sz="1400" dirty="0" smtClean="0"/>
            <a:t>4,96% No tiene</a:t>
          </a:r>
          <a:endParaRPr lang="es-EC" sz="1400" dirty="0"/>
        </a:p>
      </dgm:t>
    </dgm:pt>
    <dgm:pt modelId="{3BC2B962-1BF0-4823-A7B9-CC6D14E8208D}" type="parTrans" cxnId="{E0C40C7C-9296-4CE3-819B-4B98253BC071}">
      <dgm:prSet/>
      <dgm:spPr/>
      <dgm:t>
        <a:bodyPr/>
        <a:lstStyle/>
        <a:p>
          <a:endParaRPr lang="es-EC"/>
        </a:p>
      </dgm:t>
    </dgm:pt>
    <dgm:pt modelId="{D5DE67B5-6C74-414A-9B3D-13C5789F19D7}" type="sibTrans" cxnId="{E0C40C7C-9296-4CE3-819B-4B98253BC071}">
      <dgm:prSet/>
      <dgm:spPr/>
      <dgm:t>
        <a:bodyPr/>
        <a:lstStyle/>
        <a:p>
          <a:endParaRPr lang="es-EC"/>
        </a:p>
      </dgm:t>
    </dgm:pt>
    <dgm:pt modelId="{B5C5AF3E-9273-4F53-8B1A-0CDBB027DA0E}" type="pres">
      <dgm:prSet presAssocID="{5FB9982E-7C20-4107-B54E-1804799A6CBC}" presName="diagram" presStyleCnt="0">
        <dgm:presLayoutVars>
          <dgm:dir/>
          <dgm:resizeHandles/>
        </dgm:presLayoutVars>
      </dgm:prSet>
      <dgm:spPr/>
      <dgm:t>
        <a:bodyPr/>
        <a:lstStyle/>
        <a:p>
          <a:endParaRPr lang="es-EC"/>
        </a:p>
      </dgm:t>
    </dgm:pt>
    <dgm:pt modelId="{9E977B22-0D0A-4CB3-A743-50D01A40D157}" type="pres">
      <dgm:prSet presAssocID="{49C5C869-3CC4-4553-A14B-46840DFCB3CF}" presName="firstNode" presStyleLbl="node1" presStyleIdx="0" presStyleCnt="3" custScaleX="123037" custScaleY="162548">
        <dgm:presLayoutVars>
          <dgm:bulletEnabled val="1"/>
        </dgm:presLayoutVars>
      </dgm:prSet>
      <dgm:spPr/>
      <dgm:t>
        <a:bodyPr/>
        <a:lstStyle/>
        <a:p>
          <a:endParaRPr lang="es-EC"/>
        </a:p>
      </dgm:t>
    </dgm:pt>
    <dgm:pt modelId="{625D647B-3414-495D-973F-705D67A62E5D}" type="pres">
      <dgm:prSet presAssocID="{3DDDBF7D-2FD2-436F-A22F-A2D0B5EDDD76}" presName="sibTrans" presStyleLbl="sibTrans2D1" presStyleIdx="0" presStyleCnt="2"/>
      <dgm:spPr/>
      <dgm:t>
        <a:bodyPr/>
        <a:lstStyle/>
        <a:p>
          <a:endParaRPr lang="es-EC"/>
        </a:p>
      </dgm:t>
    </dgm:pt>
    <dgm:pt modelId="{5FFFC9E6-0A9A-4043-B009-AC24B23DF811}" type="pres">
      <dgm:prSet presAssocID="{DEEBEE3D-A74C-4E6C-899A-8ED369D06BDA}" presName="middleNode" presStyleCnt="0"/>
      <dgm:spPr/>
      <dgm:t>
        <a:bodyPr/>
        <a:lstStyle/>
        <a:p>
          <a:endParaRPr lang="es-ES"/>
        </a:p>
      </dgm:t>
    </dgm:pt>
    <dgm:pt modelId="{2355B507-A2E9-42CD-B72D-2941B5C898D7}" type="pres">
      <dgm:prSet presAssocID="{DEEBEE3D-A74C-4E6C-899A-8ED369D06BDA}" presName="padding" presStyleLbl="node1" presStyleIdx="0" presStyleCnt="3"/>
      <dgm:spPr/>
      <dgm:t>
        <a:bodyPr/>
        <a:lstStyle/>
        <a:p>
          <a:endParaRPr lang="es-ES"/>
        </a:p>
      </dgm:t>
    </dgm:pt>
    <dgm:pt modelId="{ABB4F9AC-26ED-4CD7-A4B0-2BB2258F0628}" type="pres">
      <dgm:prSet presAssocID="{DEEBEE3D-A74C-4E6C-899A-8ED369D06BDA}" presName="shape" presStyleLbl="node1" presStyleIdx="1" presStyleCnt="3" custScaleX="184080" custScaleY="271150" custLinFactNeighborX="16913" custLinFactNeighborY="42512">
        <dgm:presLayoutVars>
          <dgm:bulletEnabled val="1"/>
        </dgm:presLayoutVars>
      </dgm:prSet>
      <dgm:spPr/>
      <dgm:t>
        <a:bodyPr/>
        <a:lstStyle/>
        <a:p>
          <a:endParaRPr lang="es-EC"/>
        </a:p>
      </dgm:t>
    </dgm:pt>
    <dgm:pt modelId="{5AC52215-04CA-4ACF-848B-A38E2597A0A0}" type="pres">
      <dgm:prSet presAssocID="{1806A528-D712-4129-8B61-6543DFFE1CBE}" presName="sibTrans" presStyleLbl="sibTrans2D1" presStyleIdx="1" presStyleCnt="2"/>
      <dgm:spPr/>
      <dgm:t>
        <a:bodyPr/>
        <a:lstStyle/>
        <a:p>
          <a:endParaRPr lang="es-EC"/>
        </a:p>
      </dgm:t>
    </dgm:pt>
    <dgm:pt modelId="{76DCC1C6-7D3C-4DF4-A785-E499F0B020F6}" type="pres">
      <dgm:prSet presAssocID="{BA233C5B-9177-4E23-8453-1D43963C8843}" presName="lastNode" presStyleLbl="node1" presStyleIdx="2" presStyleCnt="3" custScaleX="127108" custScaleY="195124">
        <dgm:presLayoutVars>
          <dgm:bulletEnabled val="1"/>
        </dgm:presLayoutVars>
      </dgm:prSet>
      <dgm:spPr/>
      <dgm:t>
        <a:bodyPr/>
        <a:lstStyle/>
        <a:p>
          <a:endParaRPr lang="es-EC"/>
        </a:p>
      </dgm:t>
    </dgm:pt>
  </dgm:ptLst>
  <dgm:cxnLst>
    <dgm:cxn modelId="{18A0354C-171F-42E0-8EA0-22D0DF818DE2}" srcId="{5FB9982E-7C20-4107-B54E-1804799A6CBC}" destId="{DEEBEE3D-A74C-4E6C-899A-8ED369D06BDA}" srcOrd="1" destOrd="0" parTransId="{B628D742-61DC-428A-8464-9D6D88D6C9E1}" sibTransId="{1806A528-D712-4129-8B61-6543DFFE1CBE}"/>
    <dgm:cxn modelId="{73199549-942B-4D45-99AB-2E7FF62AE54F}" type="presOf" srcId="{49C5C869-3CC4-4553-A14B-46840DFCB3CF}" destId="{9E977B22-0D0A-4CB3-A743-50D01A40D157}" srcOrd="0" destOrd="0" presId="urn:microsoft.com/office/officeart/2005/8/layout/bProcess2"/>
    <dgm:cxn modelId="{1D337B64-0E81-4A82-BC6D-8FADC22AD78F}" type="presOf" srcId="{5FB9982E-7C20-4107-B54E-1804799A6CBC}" destId="{B5C5AF3E-9273-4F53-8B1A-0CDBB027DA0E}" srcOrd="0" destOrd="0" presId="urn:microsoft.com/office/officeart/2005/8/layout/bProcess2"/>
    <dgm:cxn modelId="{E0C40C7C-9296-4CE3-819B-4B98253BC071}" srcId="{5FB9982E-7C20-4107-B54E-1804799A6CBC}" destId="{BA233C5B-9177-4E23-8453-1D43963C8843}" srcOrd="2" destOrd="0" parTransId="{3BC2B962-1BF0-4823-A7B9-CC6D14E8208D}" sibTransId="{D5DE67B5-6C74-414A-9B3D-13C5789F19D7}"/>
    <dgm:cxn modelId="{FCD026C5-645D-4508-A4B4-1A9E7502C4B1}" type="presOf" srcId="{3DDDBF7D-2FD2-436F-A22F-A2D0B5EDDD76}" destId="{625D647B-3414-495D-973F-705D67A62E5D}" srcOrd="0" destOrd="0" presId="urn:microsoft.com/office/officeart/2005/8/layout/bProcess2"/>
    <dgm:cxn modelId="{33495A3C-8086-4EC6-84BB-1AF7127604BC}" type="presOf" srcId="{DEEBEE3D-A74C-4E6C-899A-8ED369D06BDA}" destId="{ABB4F9AC-26ED-4CD7-A4B0-2BB2258F0628}" srcOrd="0" destOrd="0" presId="urn:microsoft.com/office/officeart/2005/8/layout/bProcess2"/>
    <dgm:cxn modelId="{5E613C55-ECBE-41A3-B94D-71D8C75BC263}" type="presOf" srcId="{BA233C5B-9177-4E23-8453-1D43963C8843}" destId="{76DCC1C6-7D3C-4DF4-A785-E499F0B020F6}" srcOrd="0" destOrd="0" presId="urn:microsoft.com/office/officeart/2005/8/layout/bProcess2"/>
    <dgm:cxn modelId="{81A5F401-BA5B-4ED2-9A51-2C8156DE8F80}" type="presOf" srcId="{1806A528-D712-4129-8B61-6543DFFE1CBE}" destId="{5AC52215-04CA-4ACF-848B-A38E2597A0A0}" srcOrd="0" destOrd="0" presId="urn:microsoft.com/office/officeart/2005/8/layout/bProcess2"/>
    <dgm:cxn modelId="{5277E5EC-BC29-42C0-BEB6-187E03F81370}" srcId="{5FB9982E-7C20-4107-B54E-1804799A6CBC}" destId="{49C5C869-3CC4-4553-A14B-46840DFCB3CF}" srcOrd="0" destOrd="0" parTransId="{E74A132C-8803-466B-809B-F44C20DDA7C3}" sibTransId="{3DDDBF7D-2FD2-436F-A22F-A2D0B5EDDD76}"/>
    <dgm:cxn modelId="{EB669470-99D9-4CBE-80C9-8693621395BD}" type="presParOf" srcId="{B5C5AF3E-9273-4F53-8B1A-0CDBB027DA0E}" destId="{9E977B22-0D0A-4CB3-A743-50D01A40D157}" srcOrd="0" destOrd="0" presId="urn:microsoft.com/office/officeart/2005/8/layout/bProcess2"/>
    <dgm:cxn modelId="{ADAE4303-F2C6-4B6D-9F39-88D6BA924F4F}" type="presParOf" srcId="{B5C5AF3E-9273-4F53-8B1A-0CDBB027DA0E}" destId="{625D647B-3414-495D-973F-705D67A62E5D}" srcOrd="1" destOrd="0" presId="urn:microsoft.com/office/officeart/2005/8/layout/bProcess2"/>
    <dgm:cxn modelId="{1CF6E20A-63C9-4E1A-A07E-0A8617B23742}" type="presParOf" srcId="{B5C5AF3E-9273-4F53-8B1A-0CDBB027DA0E}" destId="{5FFFC9E6-0A9A-4043-B009-AC24B23DF811}" srcOrd="2" destOrd="0" presId="urn:microsoft.com/office/officeart/2005/8/layout/bProcess2"/>
    <dgm:cxn modelId="{51F1FE2D-B4AB-49F6-B729-C846A62C198D}" type="presParOf" srcId="{5FFFC9E6-0A9A-4043-B009-AC24B23DF811}" destId="{2355B507-A2E9-42CD-B72D-2941B5C898D7}" srcOrd="0" destOrd="0" presId="urn:microsoft.com/office/officeart/2005/8/layout/bProcess2"/>
    <dgm:cxn modelId="{87870550-F0FE-4B90-BFFF-03B150B0F6D6}" type="presParOf" srcId="{5FFFC9E6-0A9A-4043-B009-AC24B23DF811}" destId="{ABB4F9AC-26ED-4CD7-A4B0-2BB2258F0628}" srcOrd="1" destOrd="0" presId="urn:microsoft.com/office/officeart/2005/8/layout/bProcess2"/>
    <dgm:cxn modelId="{DB361A22-4558-45E2-AC66-B8210761279E}" type="presParOf" srcId="{B5C5AF3E-9273-4F53-8B1A-0CDBB027DA0E}" destId="{5AC52215-04CA-4ACF-848B-A38E2597A0A0}" srcOrd="3" destOrd="0" presId="urn:microsoft.com/office/officeart/2005/8/layout/bProcess2"/>
    <dgm:cxn modelId="{C703DA50-1D10-42BE-A59D-D8377BE44231}" type="presParOf" srcId="{B5C5AF3E-9273-4F53-8B1A-0CDBB027DA0E}" destId="{76DCC1C6-7D3C-4DF4-A785-E499F0B020F6}" srcOrd="4" destOrd="0" presId="urn:microsoft.com/office/officeart/2005/8/layout/b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84E3F0-F1AB-431C-BAF8-009CF3DE6A8E}" type="doc">
      <dgm:prSet loTypeId="urn:microsoft.com/office/officeart/2009/3/layout/CircleRelationship" loCatId="relationship" qsTypeId="urn:microsoft.com/office/officeart/2005/8/quickstyle/simple5" qsCatId="simple" csTypeId="urn:microsoft.com/office/officeart/2005/8/colors/accent1_4" csCatId="accent1" phldr="1"/>
      <dgm:spPr/>
      <dgm:t>
        <a:bodyPr/>
        <a:lstStyle/>
        <a:p>
          <a:endParaRPr lang="es-EC"/>
        </a:p>
      </dgm:t>
    </dgm:pt>
    <dgm:pt modelId="{EDED39ED-6014-47D8-9BCC-9847931D3C32}">
      <dgm:prSet phldrT="[Texto]"/>
      <dgm:spPr/>
      <dgm:t>
        <a:bodyPr/>
        <a:lstStyle/>
        <a:p>
          <a:r>
            <a:rPr lang="es-EC" b="1" dirty="0" smtClean="0"/>
            <a:t>ENCUESTAS </a:t>
          </a:r>
          <a:endParaRPr lang="es-EC" b="1" dirty="0"/>
        </a:p>
      </dgm:t>
    </dgm:pt>
    <dgm:pt modelId="{31C39E83-14EC-4529-AF53-5EEBAE574B2C}" type="parTrans" cxnId="{E76E765B-93C0-4A24-8751-2AE8D537685E}">
      <dgm:prSet/>
      <dgm:spPr/>
      <dgm:t>
        <a:bodyPr/>
        <a:lstStyle/>
        <a:p>
          <a:endParaRPr lang="es-EC"/>
        </a:p>
      </dgm:t>
    </dgm:pt>
    <dgm:pt modelId="{41DA4843-2400-4C91-8C6B-8AB620ED3BEF}" type="sibTrans" cxnId="{E76E765B-93C0-4A24-8751-2AE8D537685E}">
      <dgm:prSet/>
      <dgm:spPr/>
      <dgm:t>
        <a:bodyPr/>
        <a:lstStyle/>
        <a:p>
          <a:endParaRPr lang="es-EC"/>
        </a:p>
      </dgm:t>
    </dgm:pt>
    <dgm:pt modelId="{EA5B8533-F787-4DC2-A979-F0D99A8CBC5B}">
      <dgm:prSet phldrT="[Texto]"/>
      <dgm:spPr/>
      <dgm:t>
        <a:bodyPr/>
        <a:lstStyle/>
        <a:p>
          <a:r>
            <a:rPr lang="es-EC" dirty="0" smtClean="0"/>
            <a:t>Aleatorio Simple </a:t>
          </a:r>
          <a:endParaRPr lang="es-EC" dirty="0"/>
        </a:p>
      </dgm:t>
    </dgm:pt>
    <dgm:pt modelId="{47F99D48-61A8-45EC-87E5-4A804C444A6E}" type="parTrans" cxnId="{E31AB08B-7F38-4E96-8157-79BA7A037AAA}">
      <dgm:prSet/>
      <dgm:spPr/>
      <dgm:t>
        <a:bodyPr/>
        <a:lstStyle/>
        <a:p>
          <a:endParaRPr lang="es-EC"/>
        </a:p>
      </dgm:t>
    </dgm:pt>
    <dgm:pt modelId="{8D004559-48D2-4E33-B31D-FC61962A3530}" type="sibTrans" cxnId="{E31AB08B-7F38-4E96-8157-79BA7A037AAA}">
      <dgm:prSet/>
      <dgm:spPr/>
      <dgm:t>
        <a:bodyPr/>
        <a:lstStyle/>
        <a:p>
          <a:endParaRPr lang="es-EC"/>
        </a:p>
      </dgm:t>
    </dgm:pt>
    <dgm:pt modelId="{A0632AD3-69E6-4F8A-B28C-94842BF238FE}">
      <dgm:prSet phldrT="[Texto]"/>
      <dgm:spPr/>
      <dgm:t>
        <a:bodyPr/>
        <a:lstStyle/>
        <a:p>
          <a:r>
            <a:rPr lang="es-EC" dirty="0" smtClean="0"/>
            <a:t>18 a 65 años de edad</a:t>
          </a:r>
        </a:p>
      </dgm:t>
    </dgm:pt>
    <dgm:pt modelId="{36051BE0-523C-4C52-97B4-58395D894FDE}" type="parTrans" cxnId="{9D3C399D-A9E6-4D02-8F8E-FAC98319EBF2}">
      <dgm:prSet/>
      <dgm:spPr/>
      <dgm:t>
        <a:bodyPr/>
        <a:lstStyle/>
        <a:p>
          <a:endParaRPr lang="es-EC"/>
        </a:p>
      </dgm:t>
    </dgm:pt>
    <dgm:pt modelId="{E9450328-0DAA-45E7-85AE-57A0A0821F82}" type="sibTrans" cxnId="{9D3C399D-A9E6-4D02-8F8E-FAC98319EBF2}">
      <dgm:prSet/>
      <dgm:spPr/>
      <dgm:t>
        <a:bodyPr/>
        <a:lstStyle/>
        <a:p>
          <a:endParaRPr lang="es-EC"/>
        </a:p>
      </dgm:t>
    </dgm:pt>
    <dgm:pt modelId="{2D1F5E73-558A-42B2-825E-8E92841DAA9F}" type="pres">
      <dgm:prSet presAssocID="{0184E3F0-F1AB-431C-BAF8-009CF3DE6A8E}" presName="Name0" presStyleCnt="0">
        <dgm:presLayoutVars>
          <dgm:chMax val="1"/>
          <dgm:chPref val="1"/>
        </dgm:presLayoutVars>
      </dgm:prSet>
      <dgm:spPr/>
      <dgm:t>
        <a:bodyPr/>
        <a:lstStyle/>
        <a:p>
          <a:endParaRPr lang="es-EC"/>
        </a:p>
      </dgm:t>
    </dgm:pt>
    <dgm:pt modelId="{D7DF7042-E645-48B8-8C02-362228617015}" type="pres">
      <dgm:prSet presAssocID="{EDED39ED-6014-47D8-9BCC-9847931D3C32}" presName="Parent" presStyleLbl="node0" presStyleIdx="0" presStyleCnt="1" custLinFactNeighborX="-4399" custLinFactNeighborY="-11334">
        <dgm:presLayoutVars>
          <dgm:chMax val="5"/>
          <dgm:chPref val="5"/>
        </dgm:presLayoutVars>
      </dgm:prSet>
      <dgm:spPr/>
      <dgm:t>
        <a:bodyPr/>
        <a:lstStyle/>
        <a:p>
          <a:endParaRPr lang="es-EC"/>
        </a:p>
      </dgm:t>
    </dgm:pt>
    <dgm:pt modelId="{5F3D7388-04E5-48FB-B33D-52D1009F5739}" type="pres">
      <dgm:prSet presAssocID="{EDED39ED-6014-47D8-9BCC-9847931D3C32}" presName="Accent1" presStyleLbl="node1" presStyleIdx="0" presStyleCnt="13"/>
      <dgm:spPr/>
      <dgm:t>
        <a:bodyPr/>
        <a:lstStyle/>
        <a:p>
          <a:endParaRPr lang="es-ES"/>
        </a:p>
      </dgm:t>
    </dgm:pt>
    <dgm:pt modelId="{7B932E9F-6D58-4E91-B015-6F061E8E0D79}" type="pres">
      <dgm:prSet presAssocID="{EDED39ED-6014-47D8-9BCC-9847931D3C32}" presName="Accent2" presStyleLbl="node1" presStyleIdx="1" presStyleCnt="13"/>
      <dgm:spPr/>
      <dgm:t>
        <a:bodyPr/>
        <a:lstStyle/>
        <a:p>
          <a:endParaRPr lang="es-ES"/>
        </a:p>
      </dgm:t>
    </dgm:pt>
    <dgm:pt modelId="{8B580CF5-A8BE-4642-BDC4-AF7EF7A8938B}" type="pres">
      <dgm:prSet presAssocID="{EDED39ED-6014-47D8-9BCC-9847931D3C32}" presName="Accent3" presStyleLbl="node1" presStyleIdx="2" presStyleCnt="13" custLinFactX="100000" custLinFactY="64638" custLinFactNeighborX="143147" custLinFactNeighborY="100000"/>
      <dgm:spPr/>
      <dgm:t>
        <a:bodyPr/>
        <a:lstStyle/>
        <a:p>
          <a:endParaRPr lang="es-ES"/>
        </a:p>
      </dgm:t>
    </dgm:pt>
    <dgm:pt modelId="{E505FD06-AA80-430F-852A-5EA0C160BA96}" type="pres">
      <dgm:prSet presAssocID="{EDED39ED-6014-47D8-9BCC-9847931D3C32}" presName="Accent4" presStyleLbl="node1" presStyleIdx="3" presStyleCnt="13"/>
      <dgm:spPr/>
      <dgm:t>
        <a:bodyPr/>
        <a:lstStyle/>
        <a:p>
          <a:endParaRPr lang="es-ES"/>
        </a:p>
      </dgm:t>
    </dgm:pt>
    <dgm:pt modelId="{46490C64-9D05-4E8F-B280-3B9A5715E4BA}" type="pres">
      <dgm:prSet presAssocID="{EDED39ED-6014-47D8-9BCC-9847931D3C32}" presName="Accent5" presStyleLbl="node1" presStyleIdx="4" presStyleCnt="13"/>
      <dgm:spPr/>
      <dgm:t>
        <a:bodyPr/>
        <a:lstStyle/>
        <a:p>
          <a:endParaRPr lang="es-ES"/>
        </a:p>
      </dgm:t>
    </dgm:pt>
    <dgm:pt modelId="{96FEF09B-17CA-402E-8D28-6861D80A3DE6}" type="pres">
      <dgm:prSet presAssocID="{EDED39ED-6014-47D8-9BCC-9847931D3C32}" presName="Accent6" presStyleLbl="node1" presStyleIdx="5" presStyleCnt="13" custLinFactY="-100000" custLinFactNeighborX="-2965" custLinFactNeighborY="-188764"/>
      <dgm:spPr/>
      <dgm:t>
        <a:bodyPr/>
        <a:lstStyle/>
        <a:p>
          <a:endParaRPr lang="es-ES"/>
        </a:p>
      </dgm:t>
    </dgm:pt>
    <dgm:pt modelId="{E8F7EAF0-84EB-4A05-B3E8-D13FD0060865}" type="pres">
      <dgm:prSet presAssocID="{EA5B8533-F787-4DC2-A979-F0D99A8CBC5B}" presName="Child1" presStyleLbl="node1" presStyleIdx="6" presStyleCnt="13" custLinFactNeighborX="19370" custLinFactNeighborY="82695">
        <dgm:presLayoutVars>
          <dgm:chMax val="0"/>
          <dgm:chPref val="0"/>
        </dgm:presLayoutVars>
      </dgm:prSet>
      <dgm:spPr/>
      <dgm:t>
        <a:bodyPr/>
        <a:lstStyle/>
        <a:p>
          <a:endParaRPr lang="es-EC"/>
        </a:p>
      </dgm:t>
    </dgm:pt>
    <dgm:pt modelId="{E6CFF794-3F8F-48FC-A5BA-DB49D93EB85E}" type="pres">
      <dgm:prSet presAssocID="{EA5B8533-F787-4DC2-A979-F0D99A8CBC5B}" presName="Accent7" presStyleCnt="0"/>
      <dgm:spPr/>
      <dgm:t>
        <a:bodyPr/>
        <a:lstStyle/>
        <a:p>
          <a:endParaRPr lang="es-ES"/>
        </a:p>
      </dgm:t>
    </dgm:pt>
    <dgm:pt modelId="{AB27CA39-E11D-4E92-AF8A-3D080FFC7B42}" type="pres">
      <dgm:prSet presAssocID="{EA5B8533-F787-4DC2-A979-F0D99A8CBC5B}" presName="AccentHold1" presStyleLbl="node1" presStyleIdx="7" presStyleCnt="13"/>
      <dgm:spPr/>
      <dgm:t>
        <a:bodyPr/>
        <a:lstStyle/>
        <a:p>
          <a:endParaRPr lang="es-ES"/>
        </a:p>
      </dgm:t>
    </dgm:pt>
    <dgm:pt modelId="{9F711FB9-FAAC-4B0F-9D0F-7167E0C48F0E}" type="pres">
      <dgm:prSet presAssocID="{EA5B8533-F787-4DC2-A979-F0D99A8CBC5B}" presName="Accent8" presStyleCnt="0"/>
      <dgm:spPr/>
      <dgm:t>
        <a:bodyPr/>
        <a:lstStyle/>
        <a:p>
          <a:endParaRPr lang="es-ES"/>
        </a:p>
      </dgm:t>
    </dgm:pt>
    <dgm:pt modelId="{819DE38C-392F-45B2-90BB-AD4FB162C830}" type="pres">
      <dgm:prSet presAssocID="{EA5B8533-F787-4DC2-A979-F0D99A8CBC5B}" presName="AccentHold2" presStyleLbl="node1" presStyleIdx="8" presStyleCnt="13" custLinFactY="-100000" custLinFactNeighborX="31134" custLinFactNeighborY="-190935"/>
      <dgm:spPr/>
      <dgm:t>
        <a:bodyPr/>
        <a:lstStyle/>
        <a:p>
          <a:endParaRPr lang="es-ES"/>
        </a:p>
      </dgm:t>
    </dgm:pt>
    <dgm:pt modelId="{46996E9F-E177-416A-AAEC-3865CE029171}" type="pres">
      <dgm:prSet presAssocID="{A0632AD3-69E6-4F8A-B28C-94842BF238FE}" presName="Child2" presStyleLbl="node1" presStyleIdx="9" presStyleCnt="13" custLinFactNeighborX="-50913" custLinFactNeighborY="26650">
        <dgm:presLayoutVars>
          <dgm:chMax val="0"/>
          <dgm:chPref val="0"/>
        </dgm:presLayoutVars>
      </dgm:prSet>
      <dgm:spPr/>
      <dgm:t>
        <a:bodyPr/>
        <a:lstStyle/>
        <a:p>
          <a:endParaRPr lang="es-EC"/>
        </a:p>
      </dgm:t>
    </dgm:pt>
    <dgm:pt modelId="{B162F912-0435-490E-AC67-7CC5589406DD}" type="pres">
      <dgm:prSet presAssocID="{A0632AD3-69E6-4F8A-B28C-94842BF238FE}" presName="Accent9" presStyleCnt="0"/>
      <dgm:spPr/>
      <dgm:t>
        <a:bodyPr/>
        <a:lstStyle/>
        <a:p>
          <a:endParaRPr lang="es-ES"/>
        </a:p>
      </dgm:t>
    </dgm:pt>
    <dgm:pt modelId="{DD6756B3-D0E6-4B6A-B985-26F77A2F7B51}" type="pres">
      <dgm:prSet presAssocID="{A0632AD3-69E6-4F8A-B28C-94842BF238FE}" presName="AccentHold1" presStyleLbl="node1" presStyleIdx="10" presStyleCnt="13" custLinFactX="-200000" custLinFactY="100000" custLinFactNeighborX="-206290" custLinFactNeighborY="181104"/>
      <dgm:spPr/>
      <dgm:t>
        <a:bodyPr/>
        <a:lstStyle/>
        <a:p>
          <a:endParaRPr lang="es-ES"/>
        </a:p>
      </dgm:t>
    </dgm:pt>
    <dgm:pt modelId="{A48C4486-8383-4B30-AEDD-0A861D830E76}" type="pres">
      <dgm:prSet presAssocID="{A0632AD3-69E6-4F8A-B28C-94842BF238FE}" presName="Accent10" presStyleCnt="0"/>
      <dgm:spPr/>
      <dgm:t>
        <a:bodyPr/>
        <a:lstStyle/>
        <a:p>
          <a:endParaRPr lang="es-ES"/>
        </a:p>
      </dgm:t>
    </dgm:pt>
    <dgm:pt modelId="{171ADD1F-746B-4388-B4A4-168EF5FE9D4C}" type="pres">
      <dgm:prSet presAssocID="{A0632AD3-69E6-4F8A-B28C-94842BF238FE}" presName="AccentHold2" presStyleLbl="node1" presStyleIdx="11" presStyleCnt="13" custLinFactX="100000" custLinFactY="-300000" custLinFactNeighborX="127207" custLinFactNeighborY="-368161"/>
      <dgm:spPr/>
      <dgm:t>
        <a:bodyPr/>
        <a:lstStyle/>
        <a:p>
          <a:endParaRPr lang="es-ES"/>
        </a:p>
      </dgm:t>
    </dgm:pt>
    <dgm:pt modelId="{D650DA7B-D191-462E-A957-6ED472C89B93}" type="pres">
      <dgm:prSet presAssocID="{A0632AD3-69E6-4F8A-B28C-94842BF238FE}" presName="Accent11" presStyleCnt="0"/>
      <dgm:spPr/>
      <dgm:t>
        <a:bodyPr/>
        <a:lstStyle/>
        <a:p>
          <a:endParaRPr lang="es-ES"/>
        </a:p>
      </dgm:t>
    </dgm:pt>
    <dgm:pt modelId="{A4E53641-2F28-4762-8420-F7A73EA72AC0}" type="pres">
      <dgm:prSet presAssocID="{A0632AD3-69E6-4F8A-B28C-94842BF238FE}" presName="AccentHold3" presStyleLbl="node1" presStyleIdx="12" presStyleCnt="13"/>
      <dgm:spPr/>
      <dgm:t>
        <a:bodyPr/>
        <a:lstStyle/>
        <a:p>
          <a:endParaRPr lang="es-ES"/>
        </a:p>
      </dgm:t>
    </dgm:pt>
  </dgm:ptLst>
  <dgm:cxnLst>
    <dgm:cxn modelId="{E31AB08B-7F38-4E96-8157-79BA7A037AAA}" srcId="{EDED39ED-6014-47D8-9BCC-9847931D3C32}" destId="{EA5B8533-F787-4DC2-A979-F0D99A8CBC5B}" srcOrd="0" destOrd="0" parTransId="{47F99D48-61A8-45EC-87E5-4A804C444A6E}" sibTransId="{8D004559-48D2-4E33-B31D-FC61962A3530}"/>
    <dgm:cxn modelId="{9D3C399D-A9E6-4D02-8F8E-FAC98319EBF2}" srcId="{EDED39ED-6014-47D8-9BCC-9847931D3C32}" destId="{A0632AD3-69E6-4F8A-B28C-94842BF238FE}" srcOrd="1" destOrd="0" parTransId="{36051BE0-523C-4C52-97B4-58395D894FDE}" sibTransId="{E9450328-0DAA-45E7-85AE-57A0A0821F82}"/>
    <dgm:cxn modelId="{F03156FF-6517-4D52-B20A-C5CBBDA8C974}" type="presOf" srcId="{EA5B8533-F787-4DC2-A979-F0D99A8CBC5B}" destId="{E8F7EAF0-84EB-4A05-B3E8-D13FD0060865}" srcOrd="0" destOrd="0" presId="urn:microsoft.com/office/officeart/2009/3/layout/CircleRelationship"/>
    <dgm:cxn modelId="{CFF0C8E1-A254-4151-BF03-5E0F68ABDE05}" type="presOf" srcId="{0184E3F0-F1AB-431C-BAF8-009CF3DE6A8E}" destId="{2D1F5E73-558A-42B2-825E-8E92841DAA9F}" srcOrd="0" destOrd="0" presId="urn:microsoft.com/office/officeart/2009/3/layout/CircleRelationship"/>
    <dgm:cxn modelId="{E76E765B-93C0-4A24-8751-2AE8D537685E}" srcId="{0184E3F0-F1AB-431C-BAF8-009CF3DE6A8E}" destId="{EDED39ED-6014-47D8-9BCC-9847931D3C32}" srcOrd="0" destOrd="0" parTransId="{31C39E83-14EC-4529-AF53-5EEBAE574B2C}" sibTransId="{41DA4843-2400-4C91-8C6B-8AB620ED3BEF}"/>
    <dgm:cxn modelId="{6972A4C7-0848-4CEA-A46F-9A94095CEBA0}" type="presOf" srcId="{A0632AD3-69E6-4F8A-B28C-94842BF238FE}" destId="{46996E9F-E177-416A-AAEC-3865CE029171}" srcOrd="0" destOrd="0" presId="urn:microsoft.com/office/officeart/2009/3/layout/CircleRelationship"/>
    <dgm:cxn modelId="{730C9D66-9DE1-4CB6-906C-0E47FB95582A}" type="presOf" srcId="{EDED39ED-6014-47D8-9BCC-9847931D3C32}" destId="{D7DF7042-E645-48B8-8C02-362228617015}" srcOrd="0" destOrd="0" presId="urn:microsoft.com/office/officeart/2009/3/layout/CircleRelationship"/>
    <dgm:cxn modelId="{7F7C6F08-8658-43F5-86A9-1BDFD3114AFF}" type="presParOf" srcId="{2D1F5E73-558A-42B2-825E-8E92841DAA9F}" destId="{D7DF7042-E645-48B8-8C02-362228617015}" srcOrd="0" destOrd="0" presId="urn:microsoft.com/office/officeart/2009/3/layout/CircleRelationship"/>
    <dgm:cxn modelId="{0BDA1C1E-1E23-4C0D-9FDC-D163FE7FF379}" type="presParOf" srcId="{2D1F5E73-558A-42B2-825E-8E92841DAA9F}" destId="{5F3D7388-04E5-48FB-B33D-52D1009F5739}" srcOrd="1" destOrd="0" presId="urn:microsoft.com/office/officeart/2009/3/layout/CircleRelationship"/>
    <dgm:cxn modelId="{9F3BBA5D-34C0-4A3E-ADF2-EAF6665AD6F3}" type="presParOf" srcId="{2D1F5E73-558A-42B2-825E-8E92841DAA9F}" destId="{7B932E9F-6D58-4E91-B015-6F061E8E0D79}" srcOrd="2" destOrd="0" presId="urn:microsoft.com/office/officeart/2009/3/layout/CircleRelationship"/>
    <dgm:cxn modelId="{66D3DBBF-B99C-4439-817C-6250180375B3}" type="presParOf" srcId="{2D1F5E73-558A-42B2-825E-8E92841DAA9F}" destId="{8B580CF5-A8BE-4642-BDC4-AF7EF7A8938B}" srcOrd="3" destOrd="0" presId="urn:microsoft.com/office/officeart/2009/3/layout/CircleRelationship"/>
    <dgm:cxn modelId="{2467941D-80B1-48B7-8E92-E4C305B2C069}" type="presParOf" srcId="{2D1F5E73-558A-42B2-825E-8E92841DAA9F}" destId="{E505FD06-AA80-430F-852A-5EA0C160BA96}" srcOrd="4" destOrd="0" presId="urn:microsoft.com/office/officeart/2009/3/layout/CircleRelationship"/>
    <dgm:cxn modelId="{3C844ED6-78E6-4A25-BE7C-758C468FD61A}" type="presParOf" srcId="{2D1F5E73-558A-42B2-825E-8E92841DAA9F}" destId="{46490C64-9D05-4E8F-B280-3B9A5715E4BA}" srcOrd="5" destOrd="0" presId="urn:microsoft.com/office/officeart/2009/3/layout/CircleRelationship"/>
    <dgm:cxn modelId="{C25D1DA7-DF3D-44B7-98EE-0B484DFDA271}" type="presParOf" srcId="{2D1F5E73-558A-42B2-825E-8E92841DAA9F}" destId="{96FEF09B-17CA-402E-8D28-6861D80A3DE6}" srcOrd="6" destOrd="0" presId="urn:microsoft.com/office/officeart/2009/3/layout/CircleRelationship"/>
    <dgm:cxn modelId="{61D2EC33-DBCD-4616-97A4-7C0C8658446F}" type="presParOf" srcId="{2D1F5E73-558A-42B2-825E-8E92841DAA9F}" destId="{E8F7EAF0-84EB-4A05-B3E8-D13FD0060865}" srcOrd="7" destOrd="0" presId="urn:microsoft.com/office/officeart/2009/3/layout/CircleRelationship"/>
    <dgm:cxn modelId="{D06CECEA-77FE-475B-8261-A33B38787038}" type="presParOf" srcId="{2D1F5E73-558A-42B2-825E-8E92841DAA9F}" destId="{E6CFF794-3F8F-48FC-A5BA-DB49D93EB85E}" srcOrd="8" destOrd="0" presId="urn:microsoft.com/office/officeart/2009/3/layout/CircleRelationship"/>
    <dgm:cxn modelId="{2DB9CD8F-FC82-4064-9C5A-001F15B89C89}" type="presParOf" srcId="{E6CFF794-3F8F-48FC-A5BA-DB49D93EB85E}" destId="{AB27CA39-E11D-4E92-AF8A-3D080FFC7B42}" srcOrd="0" destOrd="0" presId="urn:microsoft.com/office/officeart/2009/3/layout/CircleRelationship"/>
    <dgm:cxn modelId="{3D7243D4-DCCD-4F02-A7F2-3BE58B8029A0}" type="presParOf" srcId="{2D1F5E73-558A-42B2-825E-8E92841DAA9F}" destId="{9F711FB9-FAAC-4B0F-9D0F-7167E0C48F0E}" srcOrd="9" destOrd="0" presId="urn:microsoft.com/office/officeart/2009/3/layout/CircleRelationship"/>
    <dgm:cxn modelId="{51294D50-53CE-465F-AD25-595A331D1A9A}" type="presParOf" srcId="{9F711FB9-FAAC-4B0F-9D0F-7167E0C48F0E}" destId="{819DE38C-392F-45B2-90BB-AD4FB162C830}" srcOrd="0" destOrd="0" presId="urn:microsoft.com/office/officeart/2009/3/layout/CircleRelationship"/>
    <dgm:cxn modelId="{EF8845E4-CB69-4A7B-B1E5-B05C3392891D}" type="presParOf" srcId="{2D1F5E73-558A-42B2-825E-8E92841DAA9F}" destId="{46996E9F-E177-416A-AAEC-3865CE029171}" srcOrd="10" destOrd="0" presId="urn:microsoft.com/office/officeart/2009/3/layout/CircleRelationship"/>
    <dgm:cxn modelId="{B8F75F26-4706-4CF5-990A-C5DD7A55CC45}" type="presParOf" srcId="{2D1F5E73-558A-42B2-825E-8E92841DAA9F}" destId="{B162F912-0435-490E-AC67-7CC5589406DD}" srcOrd="11" destOrd="0" presId="urn:microsoft.com/office/officeart/2009/3/layout/CircleRelationship"/>
    <dgm:cxn modelId="{3C3FB15D-2D9B-49BE-AF00-1A2B044A6EC0}" type="presParOf" srcId="{B162F912-0435-490E-AC67-7CC5589406DD}" destId="{DD6756B3-D0E6-4B6A-B985-26F77A2F7B51}" srcOrd="0" destOrd="0" presId="urn:microsoft.com/office/officeart/2009/3/layout/CircleRelationship"/>
    <dgm:cxn modelId="{782C7141-156B-4669-9F81-BEFA04FA740C}" type="presParOf" srcId="{2D1F5E73-558A-42B2-825E-8E92841DAA9F}" destId="{A48C4486-8383-4B30-AEDD-0A861D830E76}" srcOrd="12" destOrd="0" presId="urn:microsoft.com/office/officeart/2009/3/layout/CircleRelationship"/>
    <dgm:cxn modelId="{6FCEC7F6-D8E8-43FB-B815-FF3F58812915}" type="presParOf" srcId="{A48C4486-8383-4B30-AEDD-0A861D830E76}" destId="{171ADD1F-746B-4388-B4A4-168EF5FE9D4C}" srcOrd="0" destOrd="0" presId="urn:microsoft.com/office/officeart/2009/3/layout/CircleRelationship"/>
    <dgm:cxn modelId="{77A841D0-369C-474C-8CAC-79D444D59917}" type="presParOf" srcId="{2D1F5E73-558A-42B2-825E-8E92841DAA9F}" destId="{D650DA7B-D191-462E-A957-6ED472C89B93}" srcOrd="13" destOrd="0" presId="urn:microsoft.com/office/officeart/2009/3/layout/CircleRelationship"/>
    <dgm:cxn modelId="{B927D724-82A6-4404-B11D-B1138A5FFAC2}" type="presParOf" srcId="{D650DA7B-D191-462E-A957-6ED472C89B93}" destId="{A4E53641-2F28-4762-8420-F7A73EA72AC0}" srcOrd="0" destOrd="0" presId="urn:microsoft.com/office/officeart/2009/3/layout/CircleRelationship"/>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030D54-33D9-4418-99D3-6BC40D347523}" type="doc">
      <dgm:prSet loTypeId="urn:microsoft.com/office/officeart/2005/8/layout/vList4#1" loCatId="list" qsTypeId="urn:microsoft.com/office/officeart/2005/8/quickstyle/simple5" qsCatId="simple" csTypeId="urn:microsoft.com/office/officeart/2005/8/colors/accent1_4" csCatId="accent1" phldr="1"/>
      <dgm:spPr/>
      <dgm:t>
        <a:bodyPr/>
        <a:lstStyle/>
        <a:p>
          <a:endParaRPr lang="es-EC"/>
        </a:p>
      </dgm:t>
    </dgm:pt>
    <dgm:pt modelId="{5ABC93B0-1E19-4DD1-9E92-A8CC4AED2DEE}">
      <dgm:prSet phldrT="[Texto]" custT="1"/>
      <dgm:spPr/>
      <dgm:t>
        <a:bodyPr/>
        <a:lstStyle/>
        <a:p>
          <a:r>
            <a:rPr lang="es-EC" sz="1100" dirty="0" smtClean="0"/>
            <a:t>Industria Metalurgia</a:t>
          </a:r>
          <a:endParaRPr lang="es-EC" sz="1100" dirty="0"/>
        </a:p>
      </dgm:t>
    </dgm:pt>
    <dgm:pt modelId="{BA012533-A7FC-4FCE-9E06-64E6BB303ACE}" type="parTrans" cxnId="{2FDA9B31-3E2B-4C6F-8284-1F8CD3A20EC9}">
      <dgm:prSet/>
      <dgm:spPr/>
      <dgm:t>
        <a:bodyPr/>
        <a:lstStyle/>
        <a:p>
          <a:endParaRPr lang="es-EC"/>
        </a:p>
      </dgm:t>
    </dgm:pt>
    <dgm:pt modelId="{FB041906-D89F-402A-A014-DEB7BE945418}" type="sibTrans" cxnId="{2FDA9B31-3E2B-4C6F-8284-1F8CD3A20EC9}">
      <dgm:prSet/>
      <dgm:spPr/>
      <dgm:t>
        <a:bodyPr/>
        <a:lstStyle/>
        <a:p>
          <a:endParaRPr lang="es-EC"/>
        </a:p>
      </dgm:t>
    </dgm:pt>
    <dgm:pt modelId="{DB2981F6-10DC-442F-8CB2-851F3C10CD49}">
      <dgm:prSet phldrT="[Texto]" custT="1"/>
      <dgm:spPr/>
      <dgm:t>
        <a:bodyPr/>
        <a:lstStyle/>
        <a:p>
          <a:r>
            <a:rPr lang="es-EC" sz="1100" dirty="0" smtClean="0"/>
            <a:t>Cedal</a:t>
          </a:r>
          <a:endParaRPr lang="es-EC" sz="1100" dirty="0"/>
        </a:p>
      </dgm:t>
    </dgm:pt>
    <dgm:pt modelId="{4AABFB71-B554-4F08-BE05-035C1A7EB9B9}" type="parTrans" cxnId="{4555D06E-6A87-4D30-B551-354EBCCD6570}">
      <dgm:prSet/>
      <dgm:spPr/>
      <dgm:t>
        <a:bodyPr/>
        <a:lstStyle/>
        <a:p>
          <a:endParaRPr lang="es-EC"/>
        </a:p>
      </dgm:t>
    </dgm:pt>
    <dgm:pt modelId="{D96FD279-ADC7-4020-A4C4-487F26A213EB}" type="sibTrans" cxnId="{4555D06E-6A87-4D30-B551-354EBCCD6570}">
      <dgm:prSet/>
      <dgm:spPr/>
      <dgm:t>
        <a:bodyPr/>
        <a:lstStyle/>
        <a:p>
          <a:endParaRPr lang="es-EC"/>
        </a:p>
      </dgm:t>
    </dgm:pt>
    <dgm:pt modelId="{0A62B759-080A-4B7B-8074-92DACF1B1307}">
      <dgm:prSet phldrT="[Texto]" custT="1"/>
      <dgm:spPr/>
      <dgm:t>
        <a:bodyPr/>
        <a:lstStyle/>
        <a:p>
          <a:r>
            <a:rPr lang="es-EC" sz="1100" dirty="0" smtClean="0"/>
            <a:t>Novacero</a:t>
          </a:r>
          <a:endParaRPr lang="es-EC" sz="1100" dirty="0"/>
        </a:p>
      </dgm:t>
    </dgm:pt>
    <dgm:pt modelId="{ECFB6B1D-9959-44A8-A86F-AA880177F59A}" type="parTrans" cxnId="{31D9A98C-9717-4D44-B216-CDDEA1A9D28C}">
      <dgm:prSet/>
      <dgm:spPr/>
      <dgm:t>
        <a:bodyPr/>
        <a:lstStyle/>
        <a:p>
          <a:endParaRPr lang="es-EC"/>
        </a:p>
      </dgm:t>
    </dgm:pt>
    <dgm:pt modelId="{9AA52C2B-F7B4-4A1E-9261-1986B0F17C6D}" type="sibTrans" cxnId="{31D9A98C-9717-4D44-B216-CDDEA1A9D28C}">
      <dgm:prSet/>
      <dgm:spPr/>
      <dgm:t>
        <a:bodyPr/>
        <a:lstStyle/>
        <a:p>
          <a:endParaRPr lang="es-EC"/>
        </a:p>
      </dgm:t>
    </dgm:pt>
    <dgm:pt modelId="{21431CB3-454C-4D99-BB17-6B641B950CE4}">
      <dgm:prSet phldrT="[Texto]" custT="1"/>
      <dgm:spPr/>
      <dgm:t>
        <a:bodyPr/>
        <a:lstStyle/>
        <a:p>
          <a:r>
            <a:rPr lang="es-EC" sz="1100" dirty="0" smtClean="0"/>
            <a:t>Industria Alimenticia</a:t>
          </a:r>
          <a:endParaRPr lang="es-EC" sz="1100" dirty="0"/>
        </a:p>
      </dgm:t>
    </dgm:pt>
    <dgm:pt modelId="{42659D82-AC0C-49C9-A9A0-9E00331BE48C}" type="parTrans" cxnId="{04D5D25A-8C71-44AD-B3A9-F094A5D26CFA}">
      <dgm:prSet/>
      <dgm:spPr/>
      <dgm:t>
        <a:bodyPr/>
        <a:lstStyle/>
        <a:p>
          <a:endParaRPr lang="es-EC"/>
        </a:p>
      </dgm:t>
    </dgm:pt>
    <dgm:pt modelId="{C4200626-FA5D-4761-903A-DE1CD0022E0D}" type="sibTrans" cxnId="{04D5D25A-8C71-44AD-B3A9-F094A5D26CFA}">
      <dgm:prSet/>
      <dgm:spPr/>
      <dgm:t>
        <a:bodyPr/>
        <a:lstStyle/>
        <a:p>
          <a:endParaRPr lang="es-EC"/>
        </a:p>
      </dgm:t>
    </dgm:pt>
    <dgm:pt modelId="{58BC29F1-D5BB-4654-92BD-7BCFF37D1C51}">
      <dgm:prSet phldrT="[Texto]" custT="1"/>
      <dgm:spPr/>
      <dgm:t>
        <a:bodyPr/>
        <a:lstStyle/>
        <a:p>
          <a:r>
            <a:rPr lang="es-EC" sz="1100" dirty="0" smtClean="0"/>
            <a:t>Provefrut </a:t>
          </a:r>
          <a:endParaRPr lang="es-EC" sz="1100" dirty="0"/>
        </a:p>
      </dgm:t>
    </dgm:pt>
    <dgm:pt modelId="{712A87CD-726E-4610-AFD5-8E35DC242593}" type="parTrans" cxnId="{4F600A5F-CD54-4973-A3FF-8E7C1D85CFFD}">
      <dgm:prSet/>
      <dgm:spPr/>
      <dgm:t>
        <a:bodyPr/>
        <a:lstStyle/>
        <a:p>
          <a:endParaRPr lang="es-EC"/>
        </a:p>
      </dgm:t>
    </dgm:pt>
    <dgm:pt modelId="{A644675E-B89A-4001-8A60-6883BB57F5D8}" type="sibTrans" cxnId="{4F600A5F-CD54-4973-A3FF-8E7C1D85CFFD}">
      <dgm:prSet/>
      <dgm:spPr/>
      <dgm:t>
        <a:bodyPr/>
        <a:lstStyle/>
        <a:p>
          <a:endParaRPr lang="es-EC"/>
        </a:p>
      </dgm:t>
    </dgm:pt>
    <dgm:pt modelId="{917135B1-19A2-4E5B-986F-FF2EC2D7DBB5}">
      <dgm:prSet phldrT="[Texto]" custT="1"/>
      <dgm:spPr/>
      <dgm:t>
        <a:bodyPr/>
        <a:lstStyle/>
        <a:p>
          <a:r>
            <a:rPr lang="es-EC" sz="1100" dirty="0" smtClean="0"/>
            <a:t>Don Diego</a:t>
          </a:r>
          <a:endParaRPr lang="es-EC" sz="1100" dirty="0"/>
        </a:p>
      </dgm:t>
    </dgm:pt>
    <dgm:pt modelId="{FDD68A55-1310-4D9C-8A77-4FA333CD08ED}" type="parTrans" cxnId="{1B619F2D-AFE6-4600-B8DF-EA3A806186FF}">
      <dgm:prSet/>
      <dgm:spPr/>
      <dgm:t>
        <a:bodyPr/>
        <a:lstStyle/>
        <a:p>
          <a:endParaRPr lang="es-EC"/>
        </a:p>
      </dgm:t>
    </dgm:pt>
    <dgm:pt modelId="{F4C1CD55-2C38-4A64-96EE-E623F250BD0F}" type="sibTrans" cxnId="{1B619F2D-AFE6-4600-B8DF-EA3A806186FF}">
      <dgm:prSet/>
      <dgm:spPr/>
      <dgm:t>
        <a:bodyPr/>
        <a:lstStyle/>
        <a:p>
          <a:endParaRPr lang="es-EC"/>
        </a:p>
      </dgm:t>
    </dgm:pt>
    <dgm:pt modelId="{8FC3F8CB-60C2-4721-AFA7-C2028D914CE2}">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1100" dirty="0" smtClean="0"/>
            <a:t>Florícolas</a:t>
          </a:r>
          <a:endParaRPr lang="es-EC" sz="1100" dirty="0"/>
        </a:p>
      </dgm:t>
    </dgm:pt>
    <dgm:pt modelId="{F5A82332-C6F9-4FC4-940A-741325470C14}" type="parTrans" cxnId="{124EED3E-95C0-43B1-962D-2CCF5C6E01F2}">
      <dgm:prSet/>
      <dgm:spPr/>
      <dgm:t>
        <a:bodyPr/>
        <a:lstStyle/>
        <a:p>
          <a:endParaRPr lang="es-EC"/>
        </a:p>
      </dgm:t>
    </dgm:pt>
    <dgm:pt modelId="{E108E048-E581-43ED-BA4B-42257A23F067}" type="sibTrans" cxnId="{124EED3E-95C0-43B1-962D-2CCF5C6E01F2}">
      <dgm:prSet/>
      <dgm:spPr/>
      <dgm:t>
        <a:bodyPr/>
        <a:lstStyle/>
        <a:p>
          <a:endParaRPr lang="es-EC"/>
        </a:p>
      </dgm:t>
    </dgm:pt>
    <dgm:pt modelId="{576E9963-B0F7-4DCF-ABCD-BD7812887126}">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1100" dirty="0" smtClean="0"/>
            <a:t>Texas flowers </a:t>
          </a:r>
          <a:endParaRPr lang="es-EC" sz="1100" dirty="0"/>
        </a:p>
      </dgm:t>
    </dgm:pt>
    <dgm:pt modelId="{EC6ECBFA-C0D7-4680-BB92-3638A54B7754}" type="parTrans" cxnId="{B4E78EE5-05E0-4081-A960-87B4DD9BF577}">
      <dgm:prSet/>
      <dgm:spPr/>
      <dgm:t>
        <a:bodyPr/>
        <a:lstStyle/>
        <a:p>
          <a:endParaRPr lang="es-EC"/>
        </a:p>
      </dgm:t>
    </dgm:pt>
    <dgm:pt modelId="{5315E40B-C42B-41DF-8DC8-1CABD96C54F7}" type="sibTrans" cxnId="{B4E78EE5-05E0-4081-A960-87B4DD9BF577}">
      <dgm:prSet/>
      <dgm:spPr/>
      <dgm:t>
        <a:bodyPr/>
        <a:lstStyle/>
        <a:p>
          <a:endParaRPr lang="es-EC"/>
        </a:p>
      </dgm:t>
    </dgm:pt>
    <dgm:pt modelId="{BBDB2009-A6EA-4CE3-AA58-89964788E876}">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1100" dirty="0" smtClean="0"/>
            <a:t>HispanoRoses</a:t>
          </a:r>
          <a:endParaRPr lang="es-EC" sz="1100" dirty="0"/>
        </a:p>
      </dgm:t>
    </dgm:pt>
    <dgm:pt modelId="{95E5F6C0-EF44-417A-A006-C53E6219D760}" type="parTrans" cxnId="{BF5EB0AE-F5FA-4A28-ACD5-7AECAC649E9A}">
      <dgm:prSet/>
      <dgm:spPr/>
      <dgm:t>
        <a:bodyPr/>
        <a:lstStyle/>
        <a:p>
          <a:endParaRPr lang="es-EC"/>
        </a:p>
      </dgm:t>
    </dgm:pt>
    <dgm:pt modelId="{6413E213-5C85-4644-B7A5-D76AD6B3FA88}" type="sibTrans" cxnId="{BF5EB0AE-F5FA-4A28-ACD5-7AECAC649E9A}">
      <dgm:prSet/>
      <dgm:spPr/>
      <dgm:t>
        <a:bodyPr/>
        <a:lstStyle/>
        <a:p>
          <a:endParaRPr lang="es-EC"/>
        </a:p>
      </dgm:t>
    </dgm:pt>
    <dgm:pt modelId="{99CC8FB8-3D93-406D-8476-EF18F165804F}">
      <dgm:prSet phldrT="[Texto]" custT="1"/>
      <dgm:spPr/>
      <dgm:t>
        <a:bodyPr/>
        <a:lstStyle/>
        <a:p>
          <a:r>
            <a:rPr lang="es-EC" sz="1100" dirty="0" smtClean="0"/>
            <a:t>Metálicas de Cotopaxi</a:t>
          </a:r>
          <a:endParaRPr lang="es-EC" sz="1100" dirty="0"/>
        </a:p>
      </dgm:t>
    </dgm:pt>
    <dgm:pt modelId="{14052C9C-AB00-4982-839D-FFC3F5A5C8E7}" type="parTrans" cxnId="{6603572C-10F1-4F93-AC1A-4B1F04192CF6}">
      <dgm:prSet/>
      <dgm:spPr/>
      <dgm:t>
        <a:bodyPr/>
        <a:lstStyle/>
        <a:p>
          <a:endParaRPr lang="es-EC"/>
        </a:p>
      </dgm:t>
    </dgm:pt>
    <dgm:pt modelId="{0ED35BB2-AB21-4FDD-AA5F-8BF075B74063}" type="sibTrans" cxnId="{6603572C-10F1-4F93-AC1A-4B1F04192CF6}">
      <dgm:prSet/>
      <dgm:spPr/>
      <dgm:t>
        <a:bodyPr/>
        <a:lstStyle/>
        <a:p>
          <a:endParaRPr lang="es-EC"/>
        </a:p>
      </dgm:t>
    </dgm:pt>
    <dgm:pt modelId="{A3961475-AF08-41A0-AFBF-80A7F11EEE39}">
      <dgm:prSet phldrT="[Texto]" custT="1"/>
      <dgm:spPr/>
      <dgm:t>
        <a:bodyPr/>
        <a:lstStyle/>
        <a:p>
          <a:r>
            <a:rPr lang="es-EC" sz="1100" dirty="0" smtClean="0"/>
            <a:t>Aceropaxi</a:t>
          </a:r>
          <a:endParaRPr lang="es-EC" sz="1100" dirty="0"/>
        </a:p>
      </dgm:t>
    </dgm:pt>
    <dgm:pt modelId="{BD0218AD-1954-44A3-B53B-5156C9AC4E4F}" type="parTrans" cxnId="{DE01EF30-6D56-44E4-8FE7-5947EFAD218F}">
      <dgm:prSet/>
      <dgm:spPr/>
      <dgm:t>
        <a:bodyPr/>
        <a:lstStyle/>
        <a:p>
          <a:endParaRPr lang="es-EC"/>
        </a:p>
      </dgm:t>
    </dgm:pt>
    <dgm:pt modelId="{A8385035-B743-4047-8EFD-928BFEB5DCC6}" type="sibTrans" cxnId="{DE01EF30-6D56-44E4-8FE7-5947EFAD218F}">
      <dgm:prSet/>
      <dgm:spPr/>
      <dgm:t>
        <a:bodyPr/>
        <a:lstStyle/>
        <a:p>
          <a:endParaRPr lang="es-EC"/>
        </a:p>
      </dgm:t>
    </dgm:pt>
    <dgm:pt modelId="{B8B7BCB2-1301-43A2-87AC-22885BFF6D3C}">
      <dgm:prSet phldrT="[Texto]" custT="1"/>
      <dgm:spPr/>
      <dgm:t>
        <a:bodyPr/>
        <a:lstStyle/>
        <a:p>
          <a:r>
            <a:rPr lang="es-EC" sz="1100" dirty="0" smtClean="0"/>
            <a:t>Indulac </a:t>
          </a:r>
          <a:endParaRPr lang="es-EC" sz="1100" dirty="0"/>
        </a:p>
      </dgm:t>
    </dgm:pt>
    <dgm:pt modelId="{646E07FE-0E83-4266-A6D3-EA2CEF62F2CD}" type="parTrans" cxnId="{5D6FA51E-A523-4D66-A373-66801AAF05D3}">
      <dgm:prSet/>
      <dgm:spPr/>
      <dgm:t>
        <a:bodyPr/>
        <a:lstStyle/>
        <a:p>
          <a:endParaRPr lang="es-EC"/>
        </a:p>
      </dgm:t>
    </dgm:pt>
    <dgm:pt modelId="{C2DAA253-E013-4A15-B770-E03F7A4EBE5B}" type="sibTrans" cxnId="{5D6FA51E-A523-4D66-A373-66801AAF05D3}">
      <dgm:prSet/>
      <dgm:spPr/>
      <dgm:t>
        <a:bodyPr/>
        <a:lstStyle/>
        <a:p>
          <a:endParaRPr lang="es-EC"/>
        </a:p>
      </dgm:t>
    </dgm:pt>
    <dgm:pt modelId="{EFD2ACA1-F892-4018-BB33-28B39896B40E}">
      <dgm:prSet phldrT="[Texto]" custT="1"/>
      <dgm:spPr/>
      <dgm:t>
        <a:bodyPr/>
        <a:lstStyle/>
        <a:p>
          <a:r>
            <a:rPr lang="es-EC" sz="1100" dirty="0" smtClean="0"/>
            <a:t>La Avelina</a:t>
          </a:r>
          <a:endParaRPr lang="es-EC" sz="1100" dirty="0"/>
        </a:p>
      </dgm:t>
    </dgm:pt>
    <dgm:pt modelId="{35055570-3DE2-41DF-8E11-0E94C12F7614}" type="parTrans" cxnId="{282EB488-608F-4F97-98D4-5DB9B83A8B23}">
      <dgm:prSet/>
      <dgm:spPr/>
      <dgm:t>
        <a:bodyPr/>
        <a:lstStyle/>
        <a:p>
          <a:endParaRPr lang="es-EC"/>
        </a:p>
      </dgm:t>
    </dgm:pt>
    <dgm:pt modelId="{0D8EF045-E25B-485A-B2F7-65354B649F07}" type="sibTrans" cxnId="{282EB488-608F-4F97-98D4-5DB9B83A8B23}">
      <dgm:prSet/>
      <dgm:spPr/>
      <dgm:t>
        <a:bodyPr/>
        <a:lstStyle/>
        <a:p>
          <a:endParaRPr lang="es-EC"/>
        </a:p>
      </dgm:t>
    </dgm:pt>
    <dgm:pt modelId="{97B276C3-A19D-4246-B518-C0651D737E20}">
      <dgm:prSet phldrT="[Texto]" custT="1"/>
      <dgm:spPr/>
      <dgm:t>
        <a:bodyPr/>
        <a:lstStyle/>
        <a:p>
          <a:r>
            <a:rPr lang="es-EC" sz="1100" dirty="0" smtClean="0"/>
            <a:t>Molinos  Poutier</a:t>
          </a:r>
          <a:endParaRPr lang="es-EC" sz="1100" dirty="0"/>
        </a:p>
      </dgm:t>
    </dgm:pt>
    <dgm:pt modelId="{58FC99FB-EB0A-4CF5-A4EE-39406009CE96}" type="parTrans" cxnId="{2058E152-B49F-44B9-B01F-BD6EDBBDD452}">
      <dgm:prSet/>
      <dgm:spPr/>
      <dgm:t>
        <a:bodyPr/>
        <a:lstStyle/>
        <a:p>
          <a:endParaRPr lang="es-EC"/>
        </a:p>
      </dgm:t>
    </dgm:pt>
    <dgm:pt modelId="{25229D84-668B-4248-A4A1-77D916470D7C}" type="sibTrans" cxnId="{2058E152-B49F-44B9-B01F-BD6EDBBDD452}">
      <dgm:prSet/>
      <dgm:spPr/>
      <dgm:t>
        <a:bodyPr/>
        <a:lstStyle/>
        <a:p>
          <a:endParaRPr lang="es-EC"/>
        </a:p>
      </dgm:t>
    </dgm:pt>
    <dgm:pt modelId="{9B032ACA-05C0-43D4-9C38-21188D0B42C3}">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1100" dirty="0" smtClean="0"/>
            <a:t>TopRoses</a:t>
          </a:r>
          <a:endParaRPr lang="es-EC" sz="1100" dirty="0"/>
        </a:p>
      </dgm:t>
    </dgm:pt>
    <dgm:pt modelId="{AF7511C3-20E4-4DBC-97EB-E334D75733AB}" type="parTrans" cxnId="{F638A4B3-8F0B-4431-989A-BB6BC72033A5}">
      <dgm:prSet/>
      <dgm:spPr/>
      <dgm:t>
        <a:bodyPr/>
        <a:lstStyle/>
        <a:p>
          <a:endParaRPr lang="es-EC"/>
        </a:p>
      </dgm:t>
    </dgm:pt>
    <dgm:pt modelId="{EE6EEE40-4B3B-44B3-9782-BC17EDADB1A2}" type="sibTrans" cxnId="{F638A4B3-8F0B-4431-989A-BB6BC72033A5}">
      <dgm:prSet/>
      <dgm:spPr/>
      <dgm:t>
        <a:bodyPr/>
        <a:lstStyle/>
        <a:p>
          <a:endParaRPr lang="es-EC"/>
        </a:p>
      </dgm:t>
    </dgm:pt>
    <dgm:pt modelId="{384C1044-6C7E-4A10-8CF7-175F6546698E}">
      <dgm:prSet phldrT="[Texto]" custT="1">
        <dgm:style>
          <a:lnRef idx="0">
            <a:schemeClr val="accent1"/>
          </a:lnRef>
          <a:fillRef idx="3">
            <a:schemeClr val="accent1"/>
          </a:fillRef>
          <a:effectRef idx="3">
            <a:schemeClr val="accent1"/>
          </a:effectRef>
          <a:fontRef idx="minor">
            <a:schemeClr val="lt1"/>
          </a:fontRef>
        </dgm:style>
      </dgm:prSet>
      <dgm:spPr/>
      <dgm:t>
        <a:bodyPr/>
        <a:lstStyle/>
        <a:p>
          <a:r>
            <a:rPr lang="es-EC" sz="1100" dirty="0" smtClean="0"/>
            <a:t>Nevados</a:t>
          </a:r>
          <a:endParaRPr lang="es-EC" sz="1100" dirty="0"/>
        </a:p>
      </dgm:t>
    </dgm:pt>
    <dgm:pt modelId="{A3EFE596-5531-4C1A-836A-DC2EA843FC72}" type="parTrans" cxnId="{9F3F1723-17E9-4F15-9703-58C1B6D3E1D1}">
      <dgm:prSet/>
      <dgm:spPr/>
      <dgm:t>
        <a:bodyPr/>
        <a:lstStyle/>
        <a:p>
          <a:endParaRPr lang="es-EC"/>
        </a:p>
      </dgm:t>
    </dgm:pt>
    <dgm:pt modelId="{50114580-2E7A-4D27-BF9A-EC0495A271B7}" type="sibTrans" cxnId="{9F3F1723-17E9-4F15-9703-58C1B6D3E1D1}">
      <dgm:prSet/>
      <dgm:spPr/>
      <dgm:t>
        <a:bodyPr/>
        <a:lstStyle/>
        <a:p>
          <a:endParaRPr lang="es-EC"/>
        </a:p>
      </dgm:t>
    </dgm:pt>
    <dgm:pt modelId="{4BA5431B-E672-4DC2-9E8D-7CF72EAAC305}">
      <dgm:prSet custT="1"/>
      <dgm:spPr/>
      <dgm:t>
        <a:bodyPr/>
        <a:lstStyle/>
        <a:p>
          <a:r>
            <a:rPr lang="es-EC" sz="1100" dirty="0" smtClean="0"/>
            <a:t>Familia Sancela, Intercia y Recynter </a:t>
          </a:r>
          <a:endParaRPr lang="es-EC" sz="1100" dirty="0"/>
        </a:p>
      </dgm:t>
    </dgm:pt>
    <dgm:pt modelId="{253D1488-3E4A-4EE6-845C-3C10C299F372}" type="sibTrans" cxnId="{319D8D25-8692-4F69-A658-D53986F8F51A}">
      <dgm:prSet/>
      <dgm:spPr/>
      <dgm:t>
        <a:bodyPr/>
        <a:lstStyle/>
        <a:p>
          <a:endParaRPr lang="es-EC"/>
        </a:p>
      </dgm:t>
    </dgm:pt>
    <dgm:pt modelId="{845E6381-4458-4861-9A6A-04FC4ED3AAC9}" type="parTrans" cxnId="{319D8D25-8692-4F69-A658-D53986F8F51A}">
      <dgm:prSet/>
      <dgm:spPr/>
      <dgm:t>
        <a:bodyPr/>
        <a:lstStyle/>
        <a:p>
          <a:endParaRPr lang="es-EC"/>
        </a:p>
      </dgm:t>
    </dgm:pt>
    <dgm:pt modelId="{9B3C3328-957D-42AE-86C7-C7179A0D4737}" type="pres">
      <dgm:prSet presAssocID="{1C030D54-33D9-4418-99D3-6BC40D347523}" presName="linear" presStyleCnt="0">
        <dgm:presLayoutVars>
          <dgm:dir/>
          <dgm:resizeHandles val="exact"/>
        </dgm:presLayoutVars>
      </dgm:prSet>
      <dgm:spPr/>
      <dgm:t>
        <a:bodyPr/>
        <a:lstStyle/>
        <a:p>
          <a:endParaRPr lang="es-EC"/>
        </a:p>
      </dgm:t>
    </dgm:pt>
    <dgm:pt modelId="{724D0D88-3FEF-4656-9F10-3BB2271D0EE0}" type="pres">
      <dgm:prSet presAssocID="{5ABC93B0-1E19-4DD1-9E92-A8CC4AED2DEE}" presName="comp" presStyleCnt="0"/>
      <dgm:spPr/>
      <dgm:t>
        <a:bodyPr/>
        <a:lstStyle/>
        <a:p>
          <a:endParaRPr lang="es-ES"/>
        </a:p>
      </dgm:t>
    </dgm:pt>
    <dgm:pt modelId="{BB38CD41-73E3-4943-9EFD-078CEAB1D14B}" type="pres">
      <dgm:prSet presAssocID="{5ABC93B0-1E19-4DD1-9E92-A8CC4AED2DEE}" presName="box" presStyleLbl="node1" presStyleIdx="0" presStyleCnt="4"/>
      <dgm:spPr/>
      <dgm:t>
        <a:bodyPr/>
        <a:lstStyle/>
        <a:p>
          <a:endParaRPr lang="es-EC"/>
        </a:p>
      </dgm:t>
    </dgm:pt>
    <dgm:pt modelId="{B49DCB21-B8B2-4AAA-87C7-74CAA5D6C01E}" type="pres">
      <dgm:prSet presAssocID="{5ABC93B0-1E19-4DD1-9E92-A8CC4AED2DEE}" presName="img" presStyleLbl="fgImgPlace1" presStyleIdx="0" presStyleCnt="4"/>
      <dgm:spPr>
        <a:blipFill>
          <a:blip xmlns:r="http://schemas.openxmlformats.org/officeDocument/2006/relationships" r:embed="rId1">
            <a:extLst>
              <a:ext uri="{28A0092B-C50C-407E-A947-70E740481C1C}">
                <a14:useLocalDpi xmlns="" xmlns:a14="http://schemas.microsoft.com/office/drawing/2010/main" val="0"/>
              </a:ext>
            </a:extLst>
          </a:blip>
          <a:srcRect/>
          <a:stretch>
            <a:fillRect l="-13000" r="-13000"/>
          </a:stretch>
        </a:blipFill>
      </dgm:spPr>
      <dgm:t>
        <a:bodyPr/>
        <a:lstStyle/>
        <a:p>
          <a:endParaRPr lang="es-ES"/>
        </a:p>
      </dgm:t>
    </dgm:pt>
    <dgm:pt modelId="{A6D4B1FF-7A08-435A-9FF6-86FFCFFC2E55}" type="pres">
      <dgm:prSet presAssocID="{5ABC93B0-1E19-4DD1-9E92-A8CC4AED2DEE}" presName="text" presStyleLbl="node1" presStyleIdx="0" presStyleCnt="4">
        <dgm:presLayoutVars>
          <dgm:bulletEnabled val="1"/>
        </dgm:presLayoutVars>
      </dgm:prSet>
      <dgm:spPr/>
      <dgm:t>
        <a:bodyPr/>
        <a:lstStyle/>
        <a:p>
          <a:endParaRPr lang="es-EC"/>
        </a:p>
      </dgm:t>
    </dgm:pt>
    <dgm:pt modelId="{A2D39C8B-2021-4A7C-9C39-1AA8EF5AE59E}" type="pres">
      <dgm:prSet presAssocID="{FB041906-D89F-402A-A014-DEB7BE945418}" presName="spacer" presStyleCnt="0"/>
      <dgm:spPr/>
      <dgm:t>
        <a:bodyPr/>
        <a:lstStyle/>
        <a:p>
          <a:endParaRPr lang="es-ES"/>
        </a:p>
      </dgm:t>
    </dgm:pt>
    <dgm:pt modelId="{1C5FC52D-EB1D-4304-B3BF-6EF4C417ADD3}" type="pres">
      <dgm:prSet presAssocID="{21431CB3-454C-4D99-BB17-6B641B950CE4}" presName="comp" presStyleCnt="0"/>
      <dgm:spPr/>
      <dgm:t>
        <a:bodyPr/>
        <a:lstStyle/>
        <a:p>
          <a:endParaRPr lang="es-ES"/>
        </a:p>
      </dgm:t>
    </dgm:pt>
    <dgm:pt modelId="{6D365412-B5F0-4C5D-A5A5-686205039C3B}" type="pres">
      <dgm:prSet presAssocID="{21431CB3-454C-4D99-BB17-6B641B950CE4}" presName="box" presStyleLbl="node1" presStyleIdx="1" presStyleCnt="4"/>
      <dgm:spPr/>
      <dgm:t>
        <a:bodyPr/>
        <a:lstStyle/>
        <a:p>
          <a:endParaRPr lang="es-EC"/>
        </a:p>
      </dgm:t>
    </dgm:pt>
    <dgm:pt modelId="{BC952062-EA35-4DAC-8C0A-F67115171855}" type="pres">
      <dgm:prSet presAssocID="{21431CB3-454C-4D99-BB17-6B641B950CE4}" presName="img" presStyleLbl="fgImgPlac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l="-17000" r="-17000"/>
          </a:stretch>
        </a:blipFill>
      </dgm:spPr>
      <dgm:t>
        <a:bodyPr/>
        <a:lstStyle/>
        <a:p>
          <a:endParaRPr lang="es-ES"/>
        </a:p>
      </dgm:t>
    </dgm:pt>
    <dgm:pt modelId="{FA5CBF46-FDE0-49BA-83E8-4FEAB97C7985}" type="pres">
      <dgm:prSet presAssocID="{21431CB3-454C-4D99-BB17-6B641B950CE4}" presName="text" presStyleLbl="node1" presStyleIdx="1" presStyleCnt="4">
        <dgm:presLayoutVars>
          <dgm:bulletEnabled val="1"/>
        </dgm:presLayoutVars>
      </dgm:prSet>
      <dgm:spPr/>
      <dgm:t>
        <a:bodyPr/>
        <a:lstStyle/>
        <a:p>
          <a:endParaRPr lang="es-EC"/>
        </a:p>
      </dgm:t>
    </dgm:pt>
    <dgm:pt modelId="{6CD53A6D-EA53-48A0-859D-A81E691B0C55}" type="pres">
      <dgm:prSet presAssocID="{C4200626-FA5D-4761-903A-DE1CD0022E0D}" presName="spacer" presStyleCnt="0"/>
      <dgm:spPr/>
      <dgm:t>
        <a:bodyPr/>
        <a:lstStyle/>
        <a:p>
          <a:endParaRPr lang="es-ES"/>
        </a:p>
      </dgm:t>
    </dgm:pt>
    <dgm:pt modelId="{05CE0F69-C0B7-47BD-82D7-7DA8F25A4587}" type="pres">
      <dgm:prSet presAssocID="{8FC3F8CB-60C2-4721-AFA7-C2028D914CE2}" presName="comp" presStyleCnt="0"/>
      <dgm:spPr/>
      <dgm:t>
        <a:bodyPr/>
        <a:lstStyle/>
        <a:p>
          <a:endParaRPr lang="es-ES"/>
        </a:p>
      </dgm:t>
    </dgm:pt>
    <dgm:pt modelId="{B793AC14-CE71-4DBD-9146-A3F84D6F5AE8}" type="pres">
      <dgm:prSet presAssocID="{8FC3F8CB-60C2-4721-AFA7-C2028D914CE2}" presName="box" presStyleLbl="node1" presStyleIdx="2" presStyleCnt="4"/>
      <dgm:spPr/>
      <dgm:t>
        <a:bodyPr/>
        <a:lstStyle/>
        <a:p>
          <a:endParaRPr lang="es-EC"/>
        </a:p>
      </dgm:t>
    </dgm:pt>
    <dgm:pt modelId="{314A38A3-FC32-4065-AF3E-97C6885D5D1F}" type="pres">
      <dgm:prSet presAssocID="{8FC3F8CB-60C2-4721-AFA7-C2028D914CE2}" presName="img" presStyleLbl="fgImgPlace1" presStyleIdx="2" presStyleCnt="4"/>
      <dgm:spPr>
        <a:blipFill>
          <a:blip xmlns:r="http://schemas.openxmlformats.org/officeDocument/2006/relationships" r:embed="rId3">
            <a:extLst>
              <a:ext uri="{28A0092B-C50C-407E-A947-70E740481C1C}">
                <a14:useLocalDpi xmlns="" xmlns:a14="http://schemas.microsoft.com/office/drawing/2010/main" val="0"/>
              </a:ext>
            </a:extLst>
          </a:blip>
          <a:srcRect/>
          <a:stretch>
            <a:fillRect t="-18000" b="-18000"/>
          </a:stretch>
        </a:blipFill>
      </dgm:spPr>
      <dgm:t>
        <a:bodyPr/>
        <a:lstStyle/>
        <a:p>
          <a:endParaRPr lang="es-ES"/>
        </a:p>
      </dgm:t>
    </dgm:pt>
    <dgm:pt modelId="{1757B6FE-60B6-45E7-BC83-8B99644929E5}" type="pres">
      <dgm:prSet presAssocID="{8FC3F8CB-60C2-4721-AFA7-C2028D914CE2}" presName="text" presStyleLbl="node1" presStyleIdx="2" presStyleCnt="4">
        <dgm:presLayoutVars>
          <dgm:bulletEnabled val="1"/>
        </dgm:presLayoutVars>
      </dgm:prSet>
      <dgm:spPr/>
      <dgm:t>
        <a:bodyPr/>
        <a:lstStyle/>
        <a:p>
          <a:endParaRPr lang="es-EC"/>
        </a:p>
      </dgm:t>
    </dgm:pt>
    <dgm:pt modelId="{6E8A7592-2CA7-4E86-B46F-EDB3D834021F}" type="pres">
      <dgm:prSet presAssocID="{E108E048-E581-43ED-BA4B-42257A23F067}" presName="spacer" presStyleCnt="0"/>
      <dgm:spPr/>
      <dgm:t>
        <a:bodyPr/>
        <a:lstStyle/>
        <a:p>
          <a:endParaRPr lang="es-ES"/>
        </a:p>
      </dgm:t>
    </dgm:pt>
    <dgm:pt modelId="{7CCEBCD5-3FAD-4B53-B7C4-0E95D0AF967B}" type="pres">
      <dgm:prSet presAssocID="{4BA5431B-E672-4DC2-9E8D-7CF72EAAC305}" presName="comp" presStyleCnt="0"/>
      <dgm:spPr/>
      <dgm:t>
        <a:bodyPr/>
        <a:lstStyle/>
        <a:p>
          <a:endParaRPr lang="es-ES"/>
        </a:p>
      </dgm:t>
    </dgm:pt>
    <dgm:pt modelId="{2AC9FBD3-361C-4C50-A2A1-BBE72BD07359}" type="pres">
      <dgm:prSet presAssocID="{4BA5431B-E672-4DC2-9E8D-7CF72EAAC305}" presName="box" presStyleLbl="node1" presStyleIdx="3" presStyleCnt="4"/>
      <dgm:spPr/>
      <dgm:t>
        <a:bodyPr/>
        <a:lstStyle/>
        <a:p>
          <a:endParaRPr lang="es-EC"/>
        </a:p>
      </dgm:t>
    </dgm:pt>
    <dgm:pt modelId="{CB5B52C9-499D-47C1-883C-7A23F2F08688}" type="pres">
      <dgm:prSet presAssocID="{4BA5431B-E672-4DC2-9E8D-7CF72EAAC305}" presName="img" presStyleLbl="fgImgPlac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t="-26000" b="-26000"/>
          </a:stretch>
        </a:blipFill>
      </dgm:spPr>
      <dgm:t>
        <a:bodyPr/>
        <a:lstStyle/>
        <a:p>
          <a:endParaRPr lang="es-ES"/>
        </a:p>
      </dgm:t>
    </dgm:pt>
    <dgm:pt modelId="{D2229E2D-E5F0-47E6-9DDD-C78417D14B84}" type="pres">
      <dgm:prSet presAssocID="{4BA5431B-E672-4DC2-9E8D-7CF72EAAC305}" presName="text" presStyleLbl="node1" presStyleIdx="3" presStyleCnt="4">
        <dgm:presLayoutVars>
          <dgm:bulletEnabled val="1"/>
        </dgm:presLayoutVars>
      </dgm:prSet>
      <dgm:spPr/>
      <dgm:t>
        <a:bodyPr/>
        <a:lstStyle/>
        <a:p>
          <a:endParaRPr lang="es-EC"/>
        </a:p>
      </dgm:t>
    </dgm:pt>
  </dgm:ptLst>
  <dgm:cxnLst>
    <dgm:cxn modelId="{F638A4B3-8F0B-4431-989A-BB6BC72033A5}" srcId="{8FC3F8CB-60C2-4721-AFA7-C2028D914CE2}" destId="{9B032ACA-05C0-43D4-9C38-21188D0B42C3}" srcOrd="2" destOrd="0" parTransId="{AF7511C3-20E4-4DBC-97EB-E334D75733AB}" sibTransId="{EE6EEE40-4B3B-44B3-9782-BC17EDADB1A2}"/>
    <dgm:cxn modelId="{124EED3E-95C0-43B1-962D-2CCF5C6E01F2}" srcId="{1C030D54-33D9-4418-99D3-6BC40D347523}" destId="{8FC3F8CB-60C2-4721-AFA7-C2028D914CE2}" srcOrd="2" destOrd="0" parTransId="{F5A82332-C6F9-4FC4-940A-741325470C14}" sibTransId="{E108E048-E581-43ED-BA4B-42257A23F067}"/>
    <dgm:cxn modelId="{B72EF3DF-034D-4958-9128-995114FDFDE1}" type="presOf" srcId="{58BC29F1-D5BB-4654-92BD-7BCFF37D1C51}" destId="{FA5CBF46-FDE0-49BA-83E8-4FEAB97C7985}" srcOrd="1" destOrd="1" presId="urn:microsoft.com/office/officeart/2005/8/layout/vList4#1"/>
    <dgm:cxn modelId="{2F9F41AF-256F-4568-A11C-3DE6F1173EAD}" type="presOf" srcId="{576E9963-B0F7-4DCF-ABCD-BD7812887126}" destId="{B793AC14-CE71-4DBD-9146-A3F84D6F5AE8}" srcOrd="0" destOrd="1" presId="urn:microsoft.com/office/officeart/2005/8/layout/vList4#1"/>
    <dgm:cxn modelId="{6603572C-10F1-4F93-AC1A-4B1F04192CF6}" srcId="{5ABC93B0-1E19-4DD1-9E92-A8CC4AED2DEE}" destId="{99CC8FB8-3D93-406D-8476-EF18F165804F}" srcOrd="2" destOrd="0" parTransId="{14052C9C-AB00-4982-839D-FFC3F5A5C8E7}" sibTransId="{0ED35BB2-AB21-4FDD-AA5F-8BF075B74063}"/>
    <dgm:cxn modelId="{62383946-913D-4EB1-87C3-D0F7AAD75289}" type="presOf" srcId="{DB2981F6-10DC-442F-8CB2-851F3C10CD49}" destId="{A6D4B1FF-7A08-435A-9FF6-86FFCFFC2E55}" srcOrd="1" destOrd="1" presId="urn:microsoft.com/office/officeart/2005/8/layout/vList4#1"/>
    <dgm:cxn modelId="{282EB488-608F-4F97-98D4-5DB9B83A8B23}" srcId="{21431CB3-454C-4D99-BB17-6B641B950CE4}" destId="{EFD2ACA1-F892-4018-BB33-28B39896B40E}" srcOrd="3" destOrd="0" parTransId="{35055570-3DE2-41DF-8E11-0E94C12F7614}" sibTransId="{0D8EF045-E25B-485A-B2F7-65354B649F07}"/>
    <dgm:cxn modelId="{319D8D25-8692-4F69-A658-D53986F8F51A}" srcId="{1C030D54-33D9-4418-99D3-6BC40D347523}" destId="{4BA5431B-E672-4DC2-9E8D-7CF72EAAC305}" srcOrd="3" destOrd="0" parTransId="{845E6381-4458-4861-9A6A-04FC4ED3AAC9}" sibTransId="{253D1488-3E4A-4EE6-845C-3C10C299F372}"/>
    <dgm:cxn modelId="{44CA8C23-894C-4BDF-86AE-2451A62FBA7C}" type="presOf" srcId="{21431CB3-454C-4D99-BB17-6B641B950CE4}" destId="{FA5CBF46-FDE0-49BA-83E8-4FEAB97C7985}" srcOrd="1" destOrd="0" presId="urn:microsoft.com/office/officeart/2005/8/layout/vList4#1"/>
    <dgm:cxn modelId="{BF5EB0AE-F5FA-4A28-ACD5-7AECAC649E9A}" srcId="{8FC3F8CB-60C2-4721-AFA7-C2028D914CE2}" destId="{BBDB2009-A6EA-4CE3-AA58-89964788E876}" srcOrd="1" destOrd="0" parTransId="{95E5F6C0-EF44-417A-A006-C53E6219D760}" sibTransId="{6413E213-5C85-4644-B7A5-D76AD6B3FA88}"/>
    <dgm:cxn modelId="{35E640FE-0239-4FA0-826E-9340C6D4E3E1}" type="presOf" srcId="{5ABC93B0-1E19-4DD1-9E92-A8CC4AED2DEE}" destId="{A6D4B1FF-7A08-435A-9FF6-86FFCFFC2E55}" srcOrd="1" destOrd="0" presId="urn:microsoft.com/office/officeart/2005/8/layout/vList4#1"/>
    <dgm:cxn modelId="{04D5D25A-8C71-44AD-B3A9-F094A5D26CFA}" srcId="{1C030D54-33D9-4418-99D3-6BC40D347523}" destId="{21431CB3-454C-4D99-BB17-6B641B950CE4}" srcOrd="1" destOrd="0" parTransId="{42659D82-AC0C-49C9-A9A0-9E00331BE48C}" sibTransId="{C4200626-FA5D-4761-903A-DE1CD0022E0D}"/>
    <dgm:cxn modelId="{1B619F2D-AFE6-4600-B8DF-EA3A806186FF}" srcId="{21431CB3-454C-4D99-BB17-6B641B950CE4}" destId="{917135B1-19A2-4E5B-986F-FF2EC2D7DBB5}" srcOrd="1" destOrd="0" parTransId="{FDD68A55-1310-4D9C-8A77-4FA333CD08ED}" sibTransId="{F4C1CD55-2C38-4A64-96EE-E623F250BD0F}"/>
    <dgm:cxn modelId="{4F600A5F-CD54-4973-A3FF-8E7C1D85CFFD}" srcId="{21431CB3-454C-4D99-BB17-6B641B950CE4}" destId="{58BC29F1-D5BB-4654-92BD-7BCFF37D1C51}" srcOrd="0" destOrd="0" parTransId="{712A87CD-726E-4610-AFD5-8E35DC242593}" sibTransId="{A644675E-B89A-4001-8A60-6883BB57F5D8}"/>
    <dgm:cxn modelId="{DE01EF30-6D56-44E4-8FE7-5947EFAD218F}" srcId="{5ABC93B0-1E19-4DD1-9E92-A8CC4AED2DEE}" destId="{A3961475-AF08-41A0-AFBF-80A7F11EEE39}" srcOrd="3" destOrd="0" parTransId="{BD0218AD-1954-44A3-B53B-5156C9AC4E4F}" sibTransId="{A8385035-B743-4047-8EFD-928BFEB5DCC6}"/>
    <dgm:cxn modelId="{DCA02D1B-A114-4E34-802E-479D8E05730F}" type="presOf" srcId="{58BC29F1-D5BB-4654-92BD-7BCFF37D1C51}" destId="{6D365412-B5F0-4C5D-A5A5-686205039C3B}" srcOrd="0" destOrd="1" presId="urn:microsoft.com/office/officeart/2005/8/layout/vList4#1"/>
    <dgm:cxn modelId="{5418F933-4B30-4818-968D-3DC039F0D05E}" type="presOf" srcId="{4BA5431B-E672-4DC2-9E8D-7CF72EAAC305}" destId="{D2229E2D-E5F0-47E6-9DDD-C78417D14B84}" srcOrd="1" destOrd="0" presId="urn:microsoft.com/office/officeart/2005/8/layout/vList4#1"/>
    <dgm:cxn modelId="{31D9A98C-9717-4D44-B216-CDDEA1A9D28C}" srcId="{5ABC93B0-1E19-4DD1-9E92-A8CC4AED2DEE}" destId="{0A62B759-080A-4B7B-8074-92DACF1B1307}" srcOrd="1" destOrd="0" parTransId="{ECFB6B1D-9959-44A8-A86F-AA880177F59A}" sibTransId="{9AA52C2B-F7B4-4A1E-9261-1986B0F17C6D}"/>
    <dgm:cxn modelId="{79F204EB-93C8-4D47-A450-4EA9586D19AB}" type="presOf" srcId="{8FC3F8CB-60C2-4721-AFA7-C2028D914CE2}" destId="{1757B6FE-60B6-45E7-BC83-8B99644929E5}" srcOrd="1" destOrd="0" presId="urn:microsoft.com/office/officeart/2005/8/layout/vList4#1"/>
    <dgm:cxn modelId="{554CDD00-F60B-4764-930F-CB257FCBC0C5}" type="presOf" srcId="{BBDB2009-A6EA-4CE3-AA58-89964788E876}" destId="{B793AC14-CE71-4DBD-9146-A3F84D6F5AE8}" srcOrd="0" destOrd="2" presId="urn:microsoft.com/office/officeart/2005/8/layout/vList4#1"/>
    <dgm:cxn modelId="{23E8C241-5ECC-4626-9F41-E0AB47D2C0CE}" type="presOf" srcId="{917135B1-19A2-4E5B-986F-FF2EC2D7DBB5}" destId="{FA5CBF46-FDE0-49BA-83E8-4FEAB97C7985}" srcOrd="1" destOrd="2" presId="urn:microsoft.com/office/officeart/2005/8/layout/vList4#1"/>
    <dgm:cxn modelId="{21A311BD-5E7F-4954-A278-ACBAF327DF68}" type="presOf" srcId="{97B276C3-A19D-4246-B518-C0651D737E20}" destId="{FA5CBF46-FDE0-49BA-83E8-4FEAB97C7985}" srcOrd="1" destOrd="5" presId="urn:microsoft.com/office/officeart/2005/8/layout/vList4#1"/>
    <dgm:cxn modelId="{306B740B-5700-44B3-AF01-C52FAB3CFE70}" type="presOf" srcId="{BBDB2009-A6EA-4CE3-AA58-89964788E876}" destId="{1757B6FE-60B6-45E7-BC83-8B99644929E5}" srcOrd="1" destOrd="2" presId="urn:microsoft.com/office/officeart/2005/8/layout/vList4#1"/>
    <dgm:cxn modelId="{76D2E6C3-8D48-4215-8792-DE4D9E1485F9}" type="presOf" srcId="{384C1044-6C7E-4A10-8CF7-175F6546698E}" destId="{1757B6FE-60B6-45E7-BC83-8B99644929E5}" srcOrd="1" destOrd="4" presId="urn:microsoft.com/office/officeart/2005/8/layout/vList4#1"/>
    <dgm:cxn modelId="{E94B6E82-D69E-4F32-823C-F9BDB40E41B4}" type="presOf" srcId="{0A62B759-080A-4B7B-8074-92DACF1B1307}" destId="{A6D4B1FF-7A08-435A-9FF6-86FFCFFC2E55}" srcOrd="1" destOrd="2" presId="urn:microsoft.com/office/officeart/2005/8/layout/vList4#1"/>
    <dgm:cxn modelId="{23C2E01C-268D-4A92-9B68-B6B439EBA207}" type="presOf" srcId="{EFD2ACA1-F892-4018-BB33-28B39896B40E}" destId="{6D365412-B5F0-4C5D-A5A5-686205039C3B}" srcOrd="0" destOrd="4" presId="urn:microsoft.com/office/officeart/2005/8/layout/vList4#1"/>
    <dgm:cxn modelId="{B5400BC6-5E44-40A4-91EB-066E8A5C476D}" type="presOf" srcId="{9B032ACA-05C0-43D4-9C38-21188D0B42C3}" destId="{B793AC14-CE71-4DBD-9146-A3F84D6F5AE8}" srcOrd="0" destOrd="3" presId="urn:microsoft.com/office/officeart/2005/8/layout/vList4#1"/>
    <dgm:cxn modelId="{E315D0DB-58BD-47CA-BAAF-AFABC3F2E33D}" type="presOf" srcId="{B8B7BCB2-1301-43A2-87AC-22885BFF6D3C}" destId="{6D365412-B5F0-4C5D-A5A5-686205039C3B}" srcOrd="0" destOrd="3" presId="urn:microsoft.com/office/officeart/2005/8/layout/vList4#1"/>
    <dgm:cxn modelId="{F8772B21-BCE4-4C04-AD18-1B862E86E305}" type="presOf" srcId="{B8B7BCB2-1301-43A2-87AC-22885BFF6D3C}" destId="{FA5CBF46-FDE0-49BA-83E8-4FEAB97C7985}" srcOrd="1" destOrd="3" presId="urn:microsoft.com/office/officeart/2005/8/layout/vList4#1"/>
    <dgm:cxn modelId="{88C003CE-C8E9-46B9-975B-0DE8CF5AC4B2}" type="presOf" srcId="{99CC8FB8-3D93-406D-8476-EF18F165804F}" destId="{BB38CD41-73E3-4943-9EFD-078CEAB1D14B}" srcOrd="0" destOrd="3" presId="urn:microsoft.com/office/officeart/2005/8/layout/vList4#1"/>
    <dgm:cxn modelId="{2058E152-B49F-44B9-B01F-BD6EDBBDD452}" srcId="{21431CB3-454C-4D99-BB17-6B641B950CE4}" destId="{97B276C3-A19D-4246-B518-C0651D737E20}" srcOrd="4" destOrd="0" parTransId="{58FC99FB-EB0A-4CF5-A4EE-39406009CE96}" sibTransId="{25229D84-668B-4248-A4A1-77D916470D7C}"/>
    <dgm:cxn modelId="{81A7F3E5-EAB9-4A7D-AE6E-D7686755D445}" type="presOf" srcId="{9B032ACA-05C0-43D4-9C38-21188D0B42C3}" destId="{1757B6FE-60B6-45E7-BC83-8B99644929E5}" srcOrd="1" destOrd="3" presId="urn:microsoft.com/office/officeart/2005/8/layout/vList4#1"/>
    <dgm:cxn modelId="{4555D06E-6A87-4D30-B551-354EBCCD6570}" srcId="{5ABC93B0-1E19-4DD1-9E92-A8CC4AED2DEE}" destId="{DB2981F6-10DC-442F-8CB2-851F3C10CD49}" srcOrd="0" destOrd="0" parTransId="{4AABFB71-B554-4F08-BE05-035C1A7EB9B9}" sibTransId="{D96FD279-ADC7-4020-A4C4-487F26A213EB}"/>
    <dgm:cxn modelId="{4B01F0D2-C211-4BC5-8D64-CD0A19DF1EC3}" type="presOf" srcId="{917135B1-19A2-4E5B-986F-FF2EC2D7DBB5}" destId="{6D365412-B5F0-4C5D-A5A5-686205039C3B}" srcOrd="0" destOrd="2" presId="urn:microsoft.com/office/officeart/2005/8/layout/vList4#1"/>
    <dgm:cxn modelId="{936224B0-19BA-4AB6-B3C0-501227F1E1CA}" type="presOf" srcId="{A3961475-AF08-41A0-AFBF-80A7F11EEE39}" destId="{BB38CD41-73E3-4943-9EFD-078CEAB1D14B}" srcOrd="0" destOrd="4" presId="urn:microsoft.com/office/officeart/2005/8/layout/vList4#1"/>
    <dgm:cxn modelId="{9F3F1723-17E9-4F15-9703-58C1B6D3E1D1}" srcId="{8FC3F8CB-60C2-4721-AFA7-C2028D914CE2}" destId="{384C1044-6C7E-4A10-8CF7-175F6546698E}" srcOrd="3" destOrd="0" parTransId="{A3EFE596-5531-4C1A-836A-DC2EA843FC72}" sibTransId="{50114580-2E7A-4D27-BF9A-EC0495A271B7}"/>
    <dgm:cxn modelId="{E13F6CD7-E842-41BA-8073-0D343D878036}" type="presOf" srcId="{99CC8FB8-3D93-406D-8476-EF18F165804F}" destId="{A6D4B1FF-7A08-435A-9FF6-86FFCFFC2E55}" srcOrd="1" destOrd="3" presId="urn:microsoft.com/office/officeart/2005/8/layout/vList4#1"/>
    <dgm:cxn modelId="{881AD4EF-DF27-4CB5-81B9-366FF7669816}" type="presOf" srcId="{97B276C3-A19D-4246-B518-C0651D737E20}" destId="{6D365412-B5F0-4C5D-A5A5-686205039C3B}" srcOrd="0" destOrd="5" presId="urn:microsoft.com/office/officeart/2005/8/layout/vList4#1"/>
    <dgm:cxn modelId="{B4E78EE5-05E0-4081-A960-87B4DD9BF577}" srcId="{8FC3F8CB-60C2-4721-AFA7-C2028D914CE2}" destId="{576E9963-B0F7-4DCF-ABCD-BD7812887126}" srcOrd="0" destOrd="0" parTransId="{EC6ECBFA-C0D7-4680-BB92-3638A54B7754}" sibTransId="{5315E40B-C42B-41DF-8DC8-1CABD96C54F7}"/>
    <dgm:cxn modelId="{CDC57762-0744-4FF7-B050-4B9F3A3E2B27}" type="presOf" srcId="{DB2981F6-10DC-442F-8CB2-851F3C10CD49}" destId="{BB38CD41-73E3-4943-9EFD-078CEAB1D14B}" srcOrd="0" destOrd="1" presId="urn:microsoft.com/office/officeart/2005/8/layout/vList4#1"/>
    <dgm:cxn modelId="{2FDA9B31-3E2B-4C6F-8284-1F8CD3A20EC9}" srcId="{1C030D54-33D9-4418-99D3-6BC40D347523}" destId="{5ABC93B0-1E19-4DD1-9E92-A8CC4AED2DEE}" srcOrd="0" destOrd="0" parTransId="{BA012533-A7FC-4FCE-9E06-64E6BB303ACE}" sibTransId="{FB041906-D89F-402A-A014-DEB7BE945418}"/>
    <dgm:cxn modelId="{FD2FF057-693A-4A66-B621-51E225F2EC7D}" type="presOf" srcId="{0A62B759-080A-4B7B-8074-92DACF1B1307}" destId="{BB38CD41-73E3-4943-9EFD-078CEAB1D14B}" srcOrd="0" destOrd="2" presId="urn:microsoft.com/office/officeart/2005/8/layout/vList4#1"/>
    <dgm:cxn modelId="{6675DC66-E904-4FED-AFFE-D8B02BFA1ADF}" type="presOf" srcId="{5ABC93B0-1E19-4DD1-9E92-A8CC4AED2DEE}" destId="{BB38CD41-73E3-4943-9EFD-078CEAB1D14B}" srcOrd="0" destOrd="0" presId="urn:microsoft.com/office/officeart/2005/8/layout/vList4#1"/>
    <dgm:cxn modelId="{5D6FA51E-A523-4D66-A373-66801AAF05D3}" srcId="{21431CB3-454C-4D99-BB17-6B641B950CE4}" destId="{B8B7BCB2-1301-43A2-87AC-22885BFF6D3C}" srcOrd="2" destOrd="0" parTransId="{646E07FE-0E83-4266-A6D3-EA2CEF62F2CD}" sibTransId="{C2DAA253-E013-4A15-B770-E03F7A4EBE5B}"/>
    <dgm:cxn modelId="{DD010C79-938E-4005-A031-691279935247}" type="presOf" srcId="{384C1044-6C7E-4A10-8CF7-175F6546698E}" destId="{B793AC14-CE71-4DBD-9146-A3F84D6F5AE8}" srcOrd="0" destOrd="4" presId="urn:microsoft.com/office/officeart/2005/8/layout/vList4#1"/>
    <dgm:cxn modelId="{31500CF2-C010-4620-8F09-5849CC60029E}" type="presOf" srcId="{1C030D54-33D9-4418-99D3-6BC40D347523}" destId="{9B3C3328-957D-42AE-86C7-C7179A0D4737}" srcOrd="0" destOrd="0" presId="urn:microsoft.com/office/officeart/2005/8/layout/vList4#1"/>
    <dgm:cxn modelId="{AC2E9566-DEC8-47AF-89EE-0F938BFBCF7F}" type="presOf" srcId="{A3961475-AF08-41A0-AFBF-80A7F11EEE39}" destId="{A6D4B1FF-7A08-435A-9FF6-86FFCFFC2E55}" srcOrd="1" destOrd="4" presId="urn:microsoft.com/office/officeart/2005/8/layout/vList4#1"/>
    <dgm:cxn modelId="{8B51BFBF-6569-49F9-B374-688D4F217CFB}" type="presOf" srcId="{EFD2ACA1-F892-4018-BB33-28B39896B40E}" destId="{FA5CBF46-FDE0-49BA-83E8-4FEAB97C7985}" srcOrd="1" destOrd="4" presId="urn:microsoft.com/office/officeart/2005/8/layout/vList4#1"/>
    <dgm:cxn modelId="{CB4461DC-5FE9-455C-94D3-B74A17A23E13}" type="presOf" srcId="{4BA5431B-E672-4DC2-9E8D-7CF72EAAC305}" destId="{2AC9FBD3-361C-4C50-A2A1-BBE72BD07359}" srcOrd="0" destOrd="0" presId="urn:microsoft.com/office/officeart/2005/8/layout/vList4#1"/>
    <dgm:cxn modelId="{6ACA971A-C4CF-4670-A645-2E89C93D9ACB}" type="presOf" srcId="{8FC3F8CB-60C2-4721-AFA7-C2028D914CE2}" destId="{B793AC14-CE71-4DBD-9146-A3F84D6F5AE8}" srcOrd="0" destOrd="0" presId="urn:microsoft.com/office/officeart/2005/8/layout/vList4#1"/>
    <dgm:cxn modelId="{EAC561E5-176A-458C-A637-8B830412BEF2}" type="presOf" srcId="{21431CB3-454C-4D99-BB17-6B641B950CE4}" destId="{6D365412-B5F0-4C5D-A5A5-686205039C3B}" srcOrd="0" destOrd="0" presId="urn:microsoft.com/office/officeart/2005/8/layout/vList4#1"/>
    <dgm:cxn modelId="{233DAF6A-33DC-4ADC-892A-4594C4236CF6}" type="presOf" srcId="{576E9963-B0F7-4DCF-ABCD-BD7812887126}" destId="{1757B6FE-60B6-45E7-BC83-8B99644929E5}" srcOrd="1" destOrd="1" presId="urn:microsoft.com/office/officeart/2005/8/layout/vList4#1"/>
    <dgm:cxn modelId="{38766F77-1F3D-4C59-828C-666C39A1A2B7}" type="presParOf" srcId="{9B3C3328-957D-42AE-86C7-C7179A0D4737}" destId="{724D0D88-3FEF-4656-9F10-3BB2271D0EE0}" srcOrd="0" destOrd="0" presId="urn:microsoft.com/office/officeart/2005/8/layout/vList4#1"/>
    <dgm:cxn modelId="{776584D3-AC5C-4339-9E26-1E9E67DD87A8}" type="presParOf" srcId="{724D0D88-3FEF-4656-9F10-3BB2271D0EE0}" destId="{BB38CD41-73E3-4943-9EFD-078CEAB1D14B}" srcOrd="0" destOrd="0" presId="urn:microsoft.com/office/officeart/2005/8/layout/vList4#1"/>
    <dgm:cxn modelId="{20540A06-DF59-4C2A-AF8E-45F4C48A4B0D}" type="presParOf" srcId="{724D0D88-3FEF-4656-9F10-3BB2271D0EE0}" destId="{B49DCB21-B8B2-4AAA-87C7-74CAA5D6C01E}" srcOrd="1" destOrd="0" presId="urn:microsoft.com/office/officeart/2005/8/layout/vList4#1"/>
    <dgm:cxn modelId="{4BB1090B-3640-46E0-8F4F-360BB03D0ABA}" type="presParOf" srcId="{724D0D88-3FEF-4656-9F10-3BB2271D0EE0}" destId="{A6D4B1FF-7A08-435A-9FF6-86FFCFFC2E55}" srcOrd="2" destOrd="0" presId="urn:microsoft.com/office/officeart/2005/8/layout/vList4#1"/>
    <dgm:cxn modelId="{4BF6F7C2-EE42-4C81-B7DA-06953A9BFACF}" type="presParOf" srcId="{9B3C3328-957D-42AE-86C7-C7179A0D4737}" destId="{A2D39C8B-2021-4A7C-9C39-1AA8EF5AE59E}" srcOrd="1" destOrd="0" presId="urn:microsoft.com/office/officeart/2005/8/layout/vList4#1"/>
    <dgm:cxn modelId="{192AF37A-157B-47F5-95C1-D464B8293589}" type="presParOf" srcId="{9B3C3328-957D-42AE-86C7-C7179A0D4737}" destId="{1C5FC52D-EB1D-4304-B3BF-6EF4C417ADD3}" srcOrd="2" destOrd="0" presId="urn:microsoft.com/office/officeart/2005/8/layout/vList4#1"/>
    <dgm:cxn modelId="{B99BE09B-C6C4-405D-9EA8-69ABE2FEE51B}" type="presParOf" srcId="{1C5FC52D-EB1D-4304-B3BF-6EF4C417ADD3}" destId="{6D365412-B5F0-4C5D-A5A5-686205039C3B}" srcOrd="0" destOrd="0" presId="urn:microsoft.com/office/officeart/2005/8/layout/vList4#1"/>
    <dgm:cxn modelId="{313924A8-ACE8-4573-80E5-0C7485F98AA2}" type="presParOf" srcId="{1C5FC52D-EB1D-4304-B3BF-6EF4C417ADD3}" destId="{BC952062-EA35-4DAC-8C0A-F67115171855}" srcOrd="1" destOrd="0" presId="urn:microsoft.com/office/officeart/2005/8/layout/vList4#1"/>
    <dgm:cxn modelId="{A2E03E84-2026-48FA-8D73-1C8F665BD0C7}" type="presParOf" srcId="{1C5FC52D-EB1D-4304-B3BF-6EF4C417ADD3}" destId="{FA5CBF46-FDE0-49BA-83E8-4FEAB97C7985}" srcOrd="2" destOrd="0" presId="urn:microsoft.com/office/officeart/2005/8/layout/vList4#1"/>
    <dgm:cxn modelId="{6D68249B-0FA7-46AF-A123-4360C98C2B3D}" type="presParOf" srcId="{9B3C3328-957D-42AE-86C7-C7179A0D4737}" destId="{6CD53A6D-EA53-48A0-859D-A81E691B0C55}" srcOrd="3" destOrd="0" presId="urn:microsoft.com/office/officeart/2005/8/layout/vList4#1"/>
    <dgm:cxn modelId="{C555D6C6-C4F7-462F-BC03-C129B79714F2}" type="presParOf" srcId="{9B3C3328-957D-42AE-86C7-C7179A0D4737}" destId="{05CE0F69-C0B7-47BD-82D7-7DA8F25A4587}" srcOrd="4" destOrd="0" presId="urn:microsoft.com/office/officeart/2005/8/layout/vList4#1"/>
    <dgm:cxn modelId="{905765BE-9874-4A76-8C97-628BA861ECF5}" type="presParOf" srcId="{05CE0F69-C0B7-47BD-82D7-7DA8F25A4587}" destId="{B793AC14-CE71-4DBD-9146-A3F84D6F5AE8}" srcOrd="0" destOrd="0" presId="urn:microsoft.com/office/officeart/2005/8/layout/vList4#1"/>
    <dgm:cxn modelId="{6A2ABD76-734F-48C0-BD96-FBCF981C934F}" type="presParOf" srcId="{05CE0F69-C0B7-47BD-82D7-7DA8F25A4587}" destId="{314A38A3-FC32-4065-AF3E-97C6885D5D1F}" srcOrd="1" destOrd="0" presId="urn:microsoft.com/office/officeart/2005/8/layout/vList4#1"/>
    <dgm:cxn modelId="{C109E6E7-8420-4C6F-B115-AC18734B01CF}" type="presParOf" srcId="{05CE0F69-C0B7-47BD-82D7-7DA8F25A4587}" destId="{1757B6FE-60B6-45E7-BC83-8B99644929E5}" srcOrd="2" destOrd="0" presId="urn:microsoft.com/office/officeart/2005/8/layout/vList4#1"/>
    <dgm:cxn modelId="{AE7E2916-CA9F-4B12-B92F-AB9DDD11FC6C}" type="presParOf" srcId="{9B3C3328-957D-42AE-86C7-C7179A0D4737}" destId="{6E8A7592-2CA7-4E86-B46F-EDB3D834021F}" srcOrd="5" destOrd="0" presId="urn:microsoft.com/office/officeart/2005/8/layout/vList4#1"/>
    <dgm:cxn modelId="{049253F6-B96E-4FBE-A881-444B4CC76340}" type="presParOf" srcId="{9B3C3328-957D-42AE-86C7-C7179A0D4737}" destId="{7CCEBCD5-3FAD-4B53-B7C4-0E95D0AF967B}" srcOrd="6" destOrd="0" presId="urn:microsoft.com/office/officeart/2005/8/layout/vList4#1"/>
    <dgm:cxn modelId="{439A5056-B425-45AC-8A5B-64CB454AD00E}" type="presParOf" srcId="{7CCEBCD5-3FAD-4B53-B7C4-0E95D0AF967B}" destId="{2AC9FBD3-361C-4C50-A2A1-BBE72BD07359}" srcOrd="0" destOrd="0" presId="urn:microsoft.com/office/officeart/2005/8/layout/vList4#1"/>
    <dgm:cxn modelId="{3E2459D0-0DC1-48D9-BC9B-B4ACF7D29513}" type="presParOf" srcId="{7CCEBCD5-3FAD-4B53-B7C4-0E95D0AF967B}" destId="{CB5B52C9-499D-47C1-883C-7A23F2F08688}" srcOrd="1" destOrd="0" presId="urn:microsoft.com/office/officeart/2005/8/layout/vList4#1"/>
    <dgm:cxn modelId="{34D19EE0-1CE8-449B-822A-FFCB16ABF89A}" type="presParOf" srcId="{7CCEBCD5-3FAD-4B53-B7C4-0E95D0AF967B}" destId="{D2229E2D-E5F0-47E6-9DDD-C78417D14B84}"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D87EA7-36B4-4360-BAAE-C21DFBE113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EE164B52-EEBD-401B-BD29-ECE2D35A2625}">
      <dgm:prSet phldrT="[Texto]" custT="1"/>
      <dgm:spPr/>
      <dgm:t>
        <a:bodyPr/>
        <a:lstStyle/>
        <a:p>
          <a:r>
            <a:rPr lang="es-EC" sz="2800" dirty="0" smtClean="0"/>
            <a:t>Solicitud Consejo Sectorial </a:t>
          </a:r>
          <a:endParaRPr lang="es-EC" sz="2800" dirty="0"/>
        </a:p>
      </dgm:t>
    </dgm:pt>
    <dgm:pt modelId="{A515B5BD-54AC-4051-A38A-6BB1CA220139}" type="parTrans" cxnId="{7BF982A8-AEED-4EB9-B9A4-852B49C0DFE9}">
      <dgm:prSet/>
      <dgm:spPr/>
      <dgm:t>
        <a:bodyPr/>
        <a:lstStyle/>
        <a:p>
          <a:endParaRPr lang="es-EC" sz="2800"/>
        </a:p>
      </dgm:t>
    </dgm:pt>
    <dgm:pt modelId="{CDA054E8-3D35-4D3A-A039-1814AB68CC33}" type="sibTrans" cxnId="{7BF982A8-AEED-4EB9-B9A4-852B49C0DFE9}">
      <dgm:prSet/>
      <dgm:spPr/>
      <dgm:t>
        <a:bodyPr/>
        <a:lstStyle/>
        <a:p>
          <a:endParaRPr lang="es-EC" sz="2800"/>
        </a:p>
      </dgm:t>
    </dgm:pt>
    <dgm:pt modelId="{87105CF4-90F7-4462-8797-201D6AA07DBA}">
      <dgm:prSet phldrT="[Texto]" custT="1"/>
      <dgm:spPr/>
      <dgm:t>
        <a:bodyPr/>
        <a:lstStyle/>
        <a:p>
          <a:r>
            <a:rPr lang="es-EC" sz="2800" dirty="0" smtClean="0">
              <a:hlinkClick xmlns:r="http://schemas.openxmlformats.org/officeDocument/2006/relationships" r:id="rId1" action="ppaction://hlinkfile"/>
            </a:rPr>
            <a:t>Escritura de Constitución </a:t>
          </a:r>
          <a:endParaRPr lang="es-EC" sz="2800" dirty="0"/>
        </a:p>
      </dgm:t>
    </dgm:pt>
    <dgm:pt modelId="{BDCF4D21-3882-4687-BC88-BFFA276C20C3}" type="parTrans" cxnId="{5F00F684-08FA-4613-938B-593D6C03C9E3}">
      <dgm:prSet/>
      <dgm:spPr/>
      <dgm:t>
        <a:bodyPr/>
        <a:lstStyle/>
        <a:p>
          <a:endParaRPr lang="es-EC" sz="2800"/>
        </a:p>
      </dgm:t>
    </dgm:pt>
    <dgm:pt modelId="{F3B0D07E-2532-4E86-BC46-876372EBE195}" type="sibTrans" cxnId="{5F00F684-08FA-4613-938B-593D6C03C9E3}">
      <dgm:prSet/>
      <dgm:spPr/>
      <dgm:t>
        <a:bodyPr/>
        <a:lstStyle/>
        <a:p>
          <a:endParaRPr lang="es-EC" sz="2800"/>
        </a:p>
      </dgm:t>
    </dgm:pt>
    <dgm:pt modelId="{478408B8-D6D8-4CDA-93AE-AD3105FDE421}">
      <dgm:prSet phldrT="[Texto]" custT="1"/>
      <dgm:spPr/>
      <dgm:t>
        <a:bodyPr/>
        <a:lstStyle/>
        <a:p>
          <a:r>
            <a:rPr lang="es-EC" sz="2800" dirty="0" smtClean="0"/>
            <a:t>Documentos que acrediten la capacidad financiera</a:t>
          </a:r>
          <a:endParaRPr lang="es-EC" sz="2800" dirty="0"/>
        </a:p>
      </dgm:t>
    </dgm:pt>
    <dgm:pt modelId="{7BDCA31B-F746-4242-BD08-FD5BFFF997A2}" type="parTrans" cxnId="{C39D428E-A0D2-47B9-B3E1-76A45DC6F72B}">
      <dgm:prSet/>
      <dgm:spPr/>
      <dgm:t>
        <a:bodyPr/>
        <a:lstStyle/>
        <a:p>
          <a:endParaRPr lang="es-EC" sz="2800"/>
        </a:p>
      </dgm:t>
    </dgm:pt>
    <dgm:pt modelId="{B095FF9B-5E09-4FA3-9F78-EB591D6F50B5}" type="sibTrans" cxnId="{C39D428E-A0D2-47B9-B3E1-76A45DC6F72B}">
      <dgm:prSet/>
      <dgm:spPr/>
      <dgm:t>
        <a:bodyPr/>
        <a:lstStyle/>
        <a:p>
          <a:endParaRPr lang="es-EC" sz="2800"/>
        </a:p>
      </dgm:t>
    </dgm:pt>
    <dgm:pt modelId="{8655C4F0-680D-4496-A594-6D33BC3B0D91}">
      <dgm:prSet phldrT="[Texto]" custT="1"/>
      <dgm:spPr/>
      <dgm:t>
        <a:bodyPr/>
        <a:lstStyle/>
        <a:p>
          <a:r>
            <a:rPr lang="es-EC" sz="2800" dirty="0" smtClean="0">
              <a:hlinkClick xmlns:r="http://schemas.openxmlformats.org/officeDocument/2006/relationships" r:id="rId2" action="ppaction://hlinkfile"/>
            </a:rPr>
            <a:t>Plano de ubicación</a:t>
          </a:r>
          <a:endParaRPr lang="es-EC" sz="2800" dirty="0"/>
        </a:p>
      </dgm:t>
      <dgm:extLst>
        <a:ext uri="{E40237B7-FDA0-4F09-8148-C483321AD2D9}">
          <dgm14:cNvPr xmlns="" xmlns:dgm14="http://schemas.microsoft.com/office/drawing/2010/diagram" id="0" name="">
            <a:hlinkClick xmlns:r="http://schemas.openxmlformats.org/officeDocument/2006/relationships" r:id="rId3" action="ppaction://hlinkfile"/>
          </dgm14:cNvPr>
        </a:ext>
      </dgm:extLst>
    </dgm:pt>
    <dgm:pt modelId="{3090D57F-13EA-41DA-9CD3-4DF648350ED5}" type="parTrans" cxnId="{A1041859-EFC9-411D-8BFE-823D5DDE8475}">
      <dgm:prSet/>
      <dgm:spPr/>
      <dgm:t>
        <a:bodyPr/>
        <a:lstStyle/>
        <a:p>
          <a:endParaRPr lang="es-EC" sz="2800"/>
        </a:p>
      </dgm:t>
    </dgm:pt>
    <dgm:pt modelId="{79805EF4-045A-4FF6-977E-17B180B1C164}" type="sibTrans" cxnId="{A1041859-EFC9-411D-8BFE-823D5DDE8475}">
      <dgm:prSet/>
      <dgm:spPr/>
      <dgm:t>
        <a:bodyPr/>
        <a:lstStyle/>
        <a:p>
          <a:endParaRPr lang="es-EC" sz="2800"/>
        </a:p>
      </dgm:t>
    </dgm:pt>
    <dgm:pt modelId="{A586D29C-A1F7-4B00-9DE8-BA81AAE4E56D}">
      <dgm:prSet phldrT="[Texto]" custT="1"/>
      <dgm:spPr/>
      <dgm:t>
        <a:bodyPr/>
        <a:lstStyle/>
        <a:p>
          <a:r>
            <a:rPr lang="es-EC" sz="2800" dirty="0" smtClean="0"/>
            <a:t>Acreditación legal del representante </a:t>
          </a:r>
          <a:endParaRPr lang="es-EC" sz="2800" dirty="0"/>
        </a:p>
      </dgm:t>
    </dgm:pt>
    <dgm:pt modelId="{819FB68D-CBE5-4FA2-A64F-0885E864506F}" type="sibTrans" cxnId="{269B04CD-5E3A-49AF-9E3E-57B180DEE9E5}">
      <dgm:prSet/>
      <dgm:spPr/>
      <dgm:t>
        <a:bodyPr/>
        <a:lstStyle/>
        <a:p>
          <a:endParaRPr lang="es-EC" sz="2800"/>
        </a:p>
      </dgm:t>
    </dgm:pt>
    <dgm:pt modelId="{A0E2D728-4A11-4AF8-AB4D-C039AE1B972C}" type="parTrans" cxnId="{269B04CD-5E3A-49AF-9E3E-57B180DEE9E5}">
      <dgm:prSet/>
      <dgm:spPr/>
      <dgm:t>
        <a:bodyPr/>
        <a:lstStyle/>
        <a:p>
          <a:endParaRPr lang="es-EC" sz="2800"/>
        </a:p>
      </dgm:t>
    </dgm:pt>
    <dgm:pt modelId="{C3D18442-DF80-4689-ABDE-38664F22D9DE}">
      <dgm:prSet phldrT="[Texto]" custT="1"/>
      <dgm:spPr/>
      <dgm:t>
        <a:bodyPr/>
        <a:lstStyle/>
        <a:p>
          <a:r>
            <a:rPr lang="es-EC" sz="2800" dirty="0" smtClean="0"/>
            <a:t>Registro único de contribuyente</a:t>
          </a:r>
          <a:endParaRPr lang="es-EC" sz="2800" dirty="0"/>
        </a:p>
      </dgm:t>
    </dgm:pt>
    <dgm:pt modelId="{01BBD64F-ACDE-449C-A8D7-857CC5319E95}" type="sibTrans" cxnId="{B9415A73-90F6-4BC2-AFA5-DB8CB5605FAC}">
      <dgm:prSet/>
      <dgm:spPr/>
      <dgm:t>
        <a:bodyPr/>
        <a:lstStyle/>
        <a:p>
          <a:endParaRPr lang="es-EC" sz="2800"/>
        </a:p>
      </dgm:t>
    </dgm:pt>
    <dgm:pt modelId="{89E15DAC-666F-4197-8926-40607F730DB4}" type="parTrans" cxnId="{B9415A73-90F6-4BC2-AFA5-DB8CB5605FAC}">
      <dgm:prSet/>
      <dgm:spPr/>
      <dgm:t>
        <a:bodyPr/>
        <a:lstStyle/>
        <a:p>
          <a:endParaRPr lang="es-EC" sz="2800"/>
        </a:p>
      </dgm:t>
    </dgm:pt>
    <dgm:pt modelId="{CA0FDB4F-5553-4D05-8732-3A076E4C3243}" type="pres">
      <dgm:prSet presAssocID="{22D87EA7-36B4-4360-BAAE-C21DFBE1137F}" presName="theList" presStyleCnt="0">
        <dgm:presLayoutVars>
          <dgm:dir/>
          <dgm:animLvl val="lvl"/>
          <dgm:resizeHandles val="exact"/>
        </dgm:presLayoutVars>
      </dgm:prSet>
      <dgm:spPr/>
      <dgm:t>
        <a:bodyPr/>
        <a:lstStyle/>
        <a:p>
          <a:endParaRPr lang="es-EC"/>
        </a:p>
      </dgm:t>
    </dgm:pt>
    <dgm:pt modelId="{D6483085-B50D-4078-BE15-9AF82A2D63AB}" type="pres">
      <dgm:prSet presAssocID="{EE164B52-EEBD-401B-BD29-ECE2D35A2625}" presName="compNode" presStyleCnt="0"/>
      <dgm:spPr/>
      <dgm:t>
        <a:bodyPr/>
        <a:lstStyle/>
        <a:p>
          <a:endParaRPr lang="es-ES"/>
        </a:p>
      </dgm:t>
    </dgm:pt>
    <dgm:pt modelId="{5B06AF95-BAED-4DEC-A04C-1FD9BE118FEE}" type="pres">
      <dgm:prSet presAssocID="{EE164B52-EEBD-401B-BD29-ECE2D35A2625}" presName="aNode" presStyleLbl="bgShp" presStyleIdx="0" presStyleCnt="2"/>
      <dgm:spPr/>
      <dgm:t>
        <a:bodyPr/>
        <a:lstStyle/>
        <a:p>
          <a:endParaRPr lang="es-EC"/>
        </a:p>
      </dgm:t>
    </dgm:pt>
    <dgm:pt modelId="{B456632B-F6C2-4B1B-97E6-E087294CB561}" type="pres">
      <dgm:prSet presAssocID="{EE164B52-EEBD-401B-BD29-ECE2D35A2625}" presName="textNode" presStyleLbl="bgShp" presStyleIdx="0" presStyleCnt="2"/>
      <dgm:spPr/>
      <dgm:t>
        <a:bodyPr/>
        <a:lstStyle/>
        <a:p>
          <a:endParaRPr lang="es-EC"/>
        </a:p>
      </dgm:t>
    </dgm:pt>
    <dgm:pt modelId="{4FE8EE19-60B0-4273-AE7B-C0150EE2E413}" type="pres">
      <dgm:prSet presAssocID="{EE164B52-EEBD-401B-BD29-ECE2D35A2625}" presName="compChildNode" presStyleCnt="0"/>
      <dgm:spPr/>
      <dgm:t>
        <a:bodyPr/>
        <a:lstStyle/>
        <a:p>
          <a:endParaRPr lang="es-ES"/>
        </a:p>
      </dgm:t>
    </dgm:pt>
    <dgm:pt modelId="{9CC9C984-C4AA-409E-A6D3-3523D38AA857}" type="pres">
      <dgm:prSet presAssocID="{EE164B52-EEBD-401B-BD29-ECE2D35A2625}" presName="theInnerList" presStyleCnt="0"/>
      <dgm:spPr/>
      <dgm:t>
        <a:bodyPr/>
        <a:lstStyle/>
        <a:p>
          <a:endParaRPr lang="es-ES"/>
        </a:p>
      </dgm:t>
    </dgm:pt>
    <dgm:pt modelId="{AF8C2AB3-75A4-4065-8052-7BA994A0625C}" type="pres">
      <dgm:prSet presAssocID="{C3D18442-DF80-4689-ABDE-38664F22D9DE}" presName="childNode" presStyleLbl="node1" presStyleIdx="0" presStyleCnt="4">
        <dgm:presLayoutVars>
          <dgm:bulletEnabled val="1"/>
        </dgm:presLayoutVars>
      </dgm:prSet>
      <dgm:spPr/>
      <dgm:t>
        <a:bodyPr/>
        <a:lstStyle/>
        <a:p>
          <a:endParaRPr lang="es-EC"/>
        </a:p>
      </dgm:t>
    </dgm:pt>
    <dgm:pt modelId="{B044EE5E-BA87-4C0D-859F-FC51DD023B1D}" type="pres">
      <dgm:prSet presAssocID="{C3D18442-DF80-4689-ABDE-38664F22D9DE}" presName="aSpace2" presStyleCnt="0"/>
      <dgm:spPr/>
      <dgm:t>
        <a:bodyPr/>
        <a:lstStyle/>
        <a:p>
          <a:endParaRPr lang="es-ES"/>
        </a:p>
      </dgm:t>
    </dgm:pt>
    <dgm:pt modelId="{591B8F8B-66AB-47E9-A27C-3666D76FEF36}" type="pres">
      <dgm:prSet presAssocID="{A586D29C-A1F7-4B00-9DE8-BA81AAE4E56D}" presName="childNode" presStyleLbl="node1" presStyleIdx="1" presStyleCnt="4">
        <dgm:presLayoutVars>
          <dgm:bulletEnabled val="1"/>
        </dgm:presLayoutVars>
      </dgm:prSet>
      <dgm:spPr/>
      <dgm:t>
        <a:bodyPr/>
        <a:lstStyle/>
        <a:p>
          <a:endParaRPr lang="es-EC"/>
        </a:p>
      </dgm:t>
    </dgm:pt>
    <dgm:pt modelId="{C02B05D6-560D-44EC-A00D-9E4FA7EB6284}" type="pres">
      <dgm:prSet presAssocID="{EE164B52-EEBD-401B-BD29-ECE2D35A2625}" presName="aSpace" presStyleCnt="0"/>
      <dgm:spPr/>
      <dgm:t>
        <a:bodyPr/>
        <a:lstStyle/>
        <a:p>
          <a:endParaRPr lang="es-ES"/>
        </a:p>
      </dgm:t>
    </dgm:pt>
    <dgm:pt modelId="{9845C1BC-0633-40DC-9A18-FCD8904786D8}" type="pres">
      <dgm:prSet presAssocID="{87105CF4-90F7-4462-8797-201D6AA07DBA}" presName="compNode" presStyleCnt="0"/>
      <dgm:spPr/>
      <dgm:t>
        <a:bodyPr/>
        <a:lstStyle/>
        <a:p>
          <a:endParaRPr lang="es-ES"/>
        </a:p>
      </dgm:t>
    </dgm:pt>
    <dgm:pt modelId="{5CBC298B-160F-488A-B408-04AD7E67D22C}" type="pres">
      <dgm:prSet presAssocID="{87105CF4-90F7-4462-8797-201D6AA07DBA}" presName="aNode" presStyleLbl="bgShp" presStyleIdx="1" presStyleCnt="2"/>
      <dgm:spPr/>
      <dgm:t>
        <a:bodyPr/>
        <a:lstStyle/>
        <a:p>
          <a:endParaRPr lang="es-EC"/>
        </a:p>
      </dgm:t>
    </dgm:pt>
    <dgm:pt modelId="{A11D5C1A-DF87-46BC-86B7-B94C6D870D46}" type="pres">
      <dgm:prSet presAssocID="{87105CF4-90F7-4462-8797-201D6AA07DBA}" presName="textNode" presStyleLbl="bgShp" presStyleIdx="1" presStyleCnt="2"/>
      <dgm:spPr/>
      <dgm:t>
        <a:bodyPr/>
        <a:lstStyle/>
        <a:p>
          <a:endParaRPr lang="es-EC"/>
        </a:p>
      </dgm:t>
    </dgm:pt>
    <dgm:pt modelId="{59042425-0E5D-43BD-8011-1971CE652DC5}" type="pres">
      <dgm:prSet presAssocID="{87105CF4-90F7-4462-8797-201D6AA07DBA}" presName="compChildNode" presStyleCnt="0"/>
      <dgm:spPr/>
      <dgm:t>
        <a:bodyPr/>
        <a:lstStyle/>
        <a:p>
          <a:endParaRPr lang="es-ES"/>
        </a:p>
      </dgm:t>
    </dgm:pt>
    <dgm:pt modelId="{A821808D-82F4-44B2-B9B0-1AA77AEA287C}" type="pres">
      <dgm:prSet presAssocID="{87105CF4-90F7-4462-8797-201D6AA07DBA}" presName="theInnerList" presStyleCnt="0"/>
      <dgm:spPr/>
      <dgm:t>
        <a:bodyPr/>
        <a:lstStyle/>
        <a:p>
          <a:endParaRPr lang="es-ES"/>
        </a:p>
      </dgm:t>
    </dgm:pt>
    <dgm:pt modelId="{45549C96-EBCB-4371-AAC2-5E4C340CE5FE}" type="pres">
      <dgm:prSet presAssocID="{478408B8-D6D8-4CDA-93AE-AD3105FDE421}" presName="childNode" presStyleLbl="node1" presStyleIdx="2" presStyleCnt="4" custScaleY="159427">
        <dgm:presLayoutVars>
          <dgm:bulletEnabled val="1"/>
        </dgm:presLayoutVars>
      </dgm:prSet>
      <dgm:spPr/>
      <dgm:t>
        <a:bodyPr/>
        <a:lstStyle/>
        <a:p>
          <a:endParaRPr lang="es-EC"/>
        </a:p>
      </dgm:t>
    </dgm:pt>
    <dgm:pt modelId="{AC8A07ED-1E97-4B74-B95A-044D514B8E97}" type="pres">
      <dgm:prSet presAssocID="{478408B8-D6D8-4CDA-93AE-AD3105FDE421}" presName="aSpace2" presStyleCnt="0"/>
      <dgm:spPr/>
      <dgm:t>
        <a:bodyPr/>
        <a:lstStyle/>
        <a:p>
          <a:endParaRPr lang="es-ES"/>
        </a:p>
      </dgm:t>
    </dgm:pt>
    <dgm:pt modelId="{F60F3FAF-2BCE-4541-A8F8-224392256A13}" type="pres">
      <dgm:prSet presAssocID="{8655C4F0-680D-4496-A594-6D33BC3B0D91}" presName="childNode" presStyleLbl="node1" presStyleIdx="3" presStyleCnt="4">
        <dgm:presLayoutVars>
          <dgm:bulletEnabled val="1"/>
        </dgm:presLayoutVars>
      </dgm:prSet>
      <dgm:spPr/>
      <dgm:t>
        <a:bodyPr/>
        <a:lstStyle/>
        <a:p>
          <a:endParaRPr lang="es-EC"/>
        </a:p>
      </dgm:t>
    </dgm:pt>
  </dgm:ptLst>
  <dgm:cxnLst>
    <dgm:cxn modelId="{B6C4E675-A12D-473D-9A8E-530A03559959}" type="presOf" srcId="{22D87EA7-36B4-4360-BAAE-C21DFBE1137F}" destId="{CA0FDB4F-5553-4D05-8732-3A076E4C3243}" srcOrd="0" destOrd="0" presId="urn:microsoft.com/office/officeart/2005/8/layout/lProcess2"/>
    <dgm:cxn modelId="{31342D59-5B9C-4803-8D41-1E49FCD2C362}" type="presOf" srcId="{87105CF4-90F7-4462-8797-201D6AA07DBA}" destId="{A11D5C1A-DF87-46BC-86B7-B94C6D870D46}" srcOrd="1" destOrd="0" presId="urn:microsoft.com/office/officeart/2005/8/layout/lProcess2"/>
    <dgm:cxn modelId="{7BF982A8-AEED-4EB9-B9A4-852B49C0DFE9}" srcId="{22D87EA7-36B4-4360-BAAE-C21DFBE1137F}" destId="{EE164B52-EEBD-401B-BD29-ECE2D35A2625}" srcOrd="0" destOrd="0" parTransId="{A515B5BD-54AC-4051-A38A-6BB1CA220139}" sibTransId="{CDA054E8-3D35-4D3A-A039-1814AB68CC33}"/>
    <dgm:cxn modelId="{3D65F0E0-94BB-4F57-8A39-8138E7883AEB}" type="presOf" srcId="{EE164B52-EEBD-401B-BD29-ECE2D35A2625}" destId="{B456632B-F6C2-4B1B-97E6-E087294CB561}" srcOrd="1" destOrd="0" presId="urn:microsoft.com/office/officeart/2005/8/layout/lProcess2"/>
    <dgm:cxn modelId="{5118FE57-3A1F-4BED-A005-197B71DA6AE7}" type="presOf" srcId="{478408B8-D6D8-4CDA-93AE-AD3105FDE421}" destId="{45549C96-EBCB-4371-AAC2-5E4C340CE5FE}" srcOrd="0" destOrd="0" presId="urn:microsoft.com/office/officeart/2005/8/layout/lProcess2"/>
    <dgm:cxn modelId="{5F00F684-08FA-4613-938B-593D6C03C9E3}" srcId="{22D87EA7-36B4-4360-BAAE-C21DFBE1137F}" destId="{87105CF4-90F7-4462-8797-201D6AA07DBA}" srcOrd="1" destOrd="0" parTransId="{BDCF4D21-3882-4687-BC88-BFFA276C20C3}" sibTransId="{F3B0D07E-2532-4E86-BC46-876372EBE195}"/>
    <dgm:cxn modelId="{A4F9412F-2F3D-41C3-A640-1BC11E60BBD7}" type="presOf" srcId="{8655C4F0-680D-4496-A594-6D33BC3B0D91}" destId="{F60F3FAF-2BCE-4541-A8F8-224392256A13}" srcOrd="0" destOrd="0" presId="urn:microsoft.com/office/officeart/2005/8/layout/lProcess2"/>
    <dgm:cxn modelId="{B288BA21-E9C0-4F96-931E-6A288EDB5A39}" type="presOf" srcId="{87105CF4-90F7-4462-8797-201D6AA07DBA}" destId="{5CBC298B-160F-488A-B408-04AD7E67D22C}" srcOrd="0" destOrd="0" presId="urn:microsoft.com/office/officeart/2005/8/layout/lProcess2"/>
    <dgm:cxn modelId="{EF2B9430-1E30-4870-9EF2-C833D6F87D08}" type="presOf" srcId="{C3D18442-DF80-4689-ABDE-38664F22D9DE}" destId="{AF8C2AB3-75A4-4065-8052-7BA994A0625C}" srcOrd="0" destOrd="0" presId="urn:microsoft.com/office/officeart/2005/8/layout/lProcess2"/>
    <dgm:cxn modelId="{B9415A73-90F6-4BC2-AFA5-DB8CB5605FAC}" srcId="{EE164B52-EEBD-401B-BD29-ECE2D35A2625}" destId="{C3D18442-DF80-4689-ABDE-38664F22D9DE}" srcOrd="0" destOrd="0" parTransId="{89E15DAC-666F-4197-8926-40607F730DB4}" sibTransId="{01BBD64F-ACDE-449C-A8D7-857CC5319E95}"/>
    <dgm:cxn modelId="{C39D428E-A0D2-47B9-B3E1-76A45DC6F72B}" srcId="{87105CF4-90F7-4462-8797-201D6AA07DBA}" destId="{478408B8-D6D8-4CDA-93AE-AD3105FDE421}" srcOrd="0" destOrd="0" parTransId="{7BDCA31B-F746-4242-BD08-FD5BFFF997A2}" sibTransId="{B095FF9B-5E09-4FA3-9F78-EB591D6F50B5}"/>
    <dgm:cxn modelId="{C8F25473-27E0-4326-A7F6-007469CB0A1B}" type="presOf" srcId="{EE164B52-EEBD-401B-BD29-ECE2D35A2625}" destId="{5B06AF95-BAED-4DEC-A04C-1FD9BE118FEE}" srcOrd="0" destOrd="0" presId="urn:microsoft.com/office/officeart/2005/8/layout/lProcess2"/>
    <dgm:cxn modelId="{A1041859-EFC9-411D-8BFE-823D5DDE8475}" srcId="{87105CF4-90F7-4462-8797-201D6AA07DBA}" destId="{8655C4F0-680D-4496-A594-6D33BC3B0D91}" srcOrd="1" destOrd="0" parTransId="{3090D57F-13EA-41DA-9CD3-4DF648350ED5}" sibTransId="{79805EF4-045A-4FF6-977E-17B180B1C164}"/>
    <dgm:cxn modelId="{269B04CD-5E3A-49AF-9E3E-57B180DEE9E5}" srcId="{EE164B52-EEBD-401B-BD29-ECE2D35A2625}" destId="{A586D29C-A1F7-4B00-9DE8-BA81AAE4E56D}" srcOrd="1" destOrd="0" parTransId="{A0E2D728-4A11-4AF8-AB4D-C039AE1B972C}" sibTransId="{819FB68D-CBE5-4FA2-A64F-0885E864506F}"/>
    <dgm:cxn modelId="{2E8B9B59-2373-4F48-8A91-D1874906CCD3}" type="presOf" srcId="{A586D29C-A1F7-4B00-9DE8-BA81AAE4E56D}" destId="{591B8F8B-66AB-47E9-A27C-3666D76FEF36}" srcOrd="0" destOrd="0" presId="urn:microsoft.com/office/officeart/2005/8/layout/lProcess2"/>
    <dgm:cxn modelId="{8A57B938-4E76-4F8E-BAB5-4550B1FD6B63}" type="presParOf" srcId="{CA0FDB4F-5553-4D05-8732-3A076E4C3243}" destId="{D6483085-B50D-4078-BE15-9AF82A2D63AB}" srcOrd="0" destOrd="0" presId="urn:microsoft.com/office/officeart/2005/8/layout/lProcess2"/>
    <dgm:cxn modelId="{0A4B17D2-6E9C-4CC1-B4AF-C8DCF7768C3E}" type="presParOf" srcId="{D6483085-B50D-4078-BE15-9AF82A2D63AB}" destId="{5B06AF95-BAED-4DEC-A04C-1FD9BE118FEE}" srcOrd="0" destOrd="0" presId="urn:microsoft.com/office/officeart/2005/8/layout/lProcess2"/>
    <dgm:cxn modelId="{D3328A8C-838C-40AB-9946-789B7168929E}" type="presParOf" srcId="{D6483085-B50D-4078-BE15-9AF82A2D63AB}" destId="{B456632B-F6C2-4B1B-97E6-E087294CB561}" srcOrd="1" destOrd="0" presId="urn:microsoft.com/office/officeart/2005/8/layout/lProcess2"/>
    <dgm:cxn modelId="{BF047250-F5B9-4B10-B0DD-0BFBBF5E444E}" type="presParOf" srcId="{D6483085-B50D-4078-BE15-9AF82A2D63AB}" destId="{4FE8EE19-60B0-4273-AE7B-C0150EE2E413}" srcOrd="2" destOrd="0" presId="urn:microsoft.com/office/officeart/2005/8/layout/lProcess2"/>
    <dgm:cxn modelId="{99CC64AC-25EF-4EA3-954E-623BDC6CAB0C}" type="presParOf" srcId="{4FE8EE19-60B0-4273-AE7B-C0150EE2E413}" destId="{9CC9C984-C4AA-409E-A6D3-3523D38AA857}" srcOrd="0" destOrd="0" presId="urn:microsoft.com/office/officeart/2005/8/layout/lProcess2"/>
    <dgm:cxn modelId="{1A73FC41-5AFF-4573-935C-694F629DD498}" type="presParOf" srcId="{9CC9C984-C4AA-409E-A6D3-3523D38AA857}" destId="{AF8C2AB3-75A4-4065-8052-7BA994A0625C}" srcOrd="0" destOrd="0" presId="urn:microsoft.com/office/officeart/2005/8/layout/lProcess2"/>
    <dgm:cxn modelId="{21F0FFC9-9E72-4210-840E-2FD50B8DE41F}" type="presParOf" srcId="{9CC9C984-C4AA-409E-A6D3-3523D38AA857}" destId="{B044EE5E-BA87-4C0D-859F-FC51DD023B1D}" srcOrd="1" destOrd="0" presId="urn:microsoft.com/office/officeart/2005/8/layout/lProcess2"/>
    <dgm:cxn modelId="{A7A87066-8D5F-4B9B-B161-B67E34BD9BC7}" type="presParOf" srcId="{9CC9C984-C4AA-409E-A6D3-3523D38AA857}" destId="{591B8F8B-66AB-47E9-A27C-3666D76FEF36}" srcOrd="2" destOrd="0" presId="urn:microsoft.com/office/officeart/2005/8/layout/lProcess2"/>
    <dgm:cxn modelId="{AAEE663F-CB67-4BB1-BE8F-D6FEBB9ACF68}" type="presParOf" srcId="{CA0FDB4F-5553-4D05-8732-3A076E4C3243}" destId="{C02B05D6-560D-44EC-A00D-9E4FA7EB6284}" srcOrd="1" destOrd="0" presId="urn:microsoft.com/office/officeart/2005/8/layout/lProcess2"/>
    <dgm:cxn modelId="{4EE75A46-A320-413B-8679-A610B0E4FC34}" type="presParOf" srcId="{CA0FDB4F-5553-4D05-8732-3A076E4C3243}" destId="{9845C1BC-0633-40DC-9A18-FCD8904786D8}" srcOrd="2" destOrd="0" presId="urn:microsoft.com/office/officeart/2005/8/layout/lProcess2"/>
    <dgm:cxn modelId="{490B808A-FAC2-4F52-B3AD-B7D433931FDF}" type="presParOf" srcId="{9845C1BC-0633-40DC-9A18-FCD8904786D8}" destId="{5CBC298B-160F-488A-B408-04AD7E67D22C}" srcOrd="0" destOrd="0" presId="urn:microsoft.com/office/officeart/2005/8/layout/lProcess2"/>
    <dgm:cxn modelId="{9C7246FA-C2BB-47F7-92CB-B419B5C2041D}" type="presParOf" srcId="{9845C1BC-0633-40DC-9A18-FCD8904786D8}" destId="{A11D5C1A-DF87-46BC-86B7-B94C6D870D46}" srcOrd="1" destOrd="0" presId="urn:microsoft.com/office/officeart/2005/8/layout/lProcess2"/>
    <dgm:cxn modelId="{76184E3F-DEA7-4FE4-81A5-AFB950ED5420}" type="presParOf" srcId="{9845C1BC-0633-40DC-9A18-FCD8904786D8}" destId="{59042425-0E5D-43BD-8011-1971CE652DC5}" srcOrd="2" destOrd="0" presId="urn:microsoft.com/office/officeart/2005/8/layout/lProcess2"/>
    <dgm:cxn modelId="{C05E16E2-567B-45D1-88A3-497B7BE8E4CB}" type="presParOf" srcId="{59042425-0E5D-43BD-8011-1971CE652DC5}" destId="{A821808D-82F4-44B2-B9B0-1AA77AEA287C}" srcOrd="0" destOrd="0" presId="urn:microsoft.com/office/officeart/2005/8/layout/lProcess2"/>
    <dgm:cxn modelId="{6674A1BA-DDB8-4BCA-85BF-0CF020774CE5}" type="presParOf" srcId="{A821808D-82F4-44B2-B9B0-1AA77AEA287C}" destId="{45549C96-EBCB-4371-AAC2-5E4C340CE5FE}" srcOrd="0" destOrd="0" presId="urn:microsoft.com/office/officeart/2005/8/layout/lProcess2"/>
    <dgm:cxn modelId="{FAF69FDF-13E9-44F1-BE59-DDA8D16FC131}" type="presParOf" srcId="{A821808D-82F4-44B2-B9B0-1AA77AEA287C}" destId="{AC8A07ED-1E97-4B74-B95A-044D514B8E97}" srcOrd="1" destOrd="0" presId="urn:microsoft.com/office/officeart/2005/8/layout/lProcess2"/>
    <dgm:cxn modelId="{4C36F7EF-80DA-4691-9748-70627FE9AE53}" type="presParOf" srcId="{A821808D-82F4-44B2-B9B0-1AA77AEA287C}" destId="{F60F3FAF-2BCE-4541-A8F8-224392256A13}"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D87EA7-36B4-4360-BAAE-C21DFBE113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EE164B52-EEBD-401B-BD29-ECE2D35A2625}">
      <dgm:prSet phldrT="[Texto]" custT="1"/>
      <dgm:spPr/>
      <dgm:t>
        <a:bodyPr/>
        <a:lstStyle/>
        <a:p>
          <a:r>
            <a:rPr lang="es-EC" sz="2400" dirty="0" smtClean="0"/>
            <a:t> Certificado Superintendencia de compañías</a:t>
          </a:r>
          <a:endParaRPr lang="es-EC" sz="2400" dirty="0"/>
        </a:p>
      </dgm:t>
    </dgm:pt>
    <dgm:pt modelId="{A515B5BD-54AC-4051-A38A-6BB1CA220139}" type="parTrans" cxnId="{7BF982A8-AEED-4EB9-B9A4-852B49C0DFE9}">
      <dgm:prSet/>
      <dgm:spPr/>
      <dgm:t>
        <a:bodyPr/>
        <a:lstStyle/>
        <a:p>
          <a:endParaRPr lang="es-EC" sz="2400"/>
        </a:p>
      </dgm:t>
    </dgm:pt>
    <dgm:pt modelId="{CDA054E8-3D35-4D3A-A039-1814AB68CC33}" type="sibTrans" cxnId="{7BF982A8-AEED-4EB9-B9A4-852B49C0DFE9}">
      <dgm:prSet/>
      <dgm:spPr/>
      <dgm:t>
        <a:bodyPr/>
        <a:lstStyle/>
        <a:p>
          <a:endParaRPr lang="es-EC" sz="2400"/>
        </a:p>
      </dgm:t>
    </dgm:pt>
    <dgm:pt modelId="{C3D18442-DF80-4689-ABDE-38664F22D9DE}">
      <dgm:prSet phldrT="[Texto]" custT="1"/>
      <dgm:spPr/>
      <dgm:t>
        <a:bodyPr/>
        <a:lstStyle/>
        <a:p>
          <a:r>
            <a:rPr lang="es-EC" sz="2400" dirty="0" smtClean="0"/>
            <a:t>Solicitud de plazo de autorización</a:t>
          </a:r>
          <a:endParaRPr lang="es-EC" sz="2400" dirty="0"/>
        </a:p>
      </dgm:t>
    </dgm:pt>
    <dgm:pt modelId="{89E15DAC-666F-4197-8926-40607F730DB4}" type="parTrans" cxnId="{B9415A73-90F6-4BC2-AFA5-DB8CB5605FAC}">
      <dgm:prSet/>
      <dgm:spPr/>
      <dgm:t>
        <a:bodyPr/>
        <a:lstStyle/>
        <a:p>
          <a:endParaRPr lang="es-EC" sz="2400"/>
        </a:p>
      </dgm:t>
    </dgm:pt>
    <dgm:pt modelId="{01BBD64F-ACDE-449C-A8D7-857CC5319E95}" type="sibTrans" cxnId="{B9415A73-90F6-4BC2-AFA5-DB8CB5605FAC}">
      <dgm:prSet/>
      <dgm:spPr/>
      <dgm:t>
        <a:bodyPr/>
        <a:lstStyle/>
        <a:p>
          <a:endParaRPr lang="es-EC" sz="2400"/>
        </a:p>
      </dgm:t>
    </dgm:pt>
    <dgm:pt modelId="{A586D29C-A1F7-4B00-9DE8-BA81AAE4E56D}">
      <dgm:prSet phldrT="[Texto]" custT="1"/>
      <dgm:spPr/>
      <dgm:t>
        <a:bodyPr/>
        <a:lstStyle/>
        <a:p>
          <a:r>
            <a:rPr lang="es-EC" sz="2400" dirty="0" smtClean="0"/>
            <a:t> Cronograma de inversión</a:t>
          </a:r>
          <a:endParaRPr lang="es-EC" sz="2400" dirty="0"/>
        </a:p>
      </dgm:t>
    </dgm:pt>
    <dgm:pt modelId="{A0E2D728-4A11-4AF8-AB4D-C039AE1B972C}" type="parTrans" cxnId="{269B04CD-5E3A-49AF-9E3E-57B180DEE9E5}">
      <dgm:prSet/>
      <dgm:spPr/>
      <dgm:t>
        <a:bodyPr/>
        <a:lstStyle/>
        <a:p>
          <a:endParaRPr lang="es-EC" sz="2400"/>
        </a:p>
      </dgm:t>
    </dgm:pt>
    <dgm:pt modelId="{819FB68D-CBE5-4FA2-A64F-0885E864506F}" type="sibTrans" cxnId="{269B04CD-5E3A-49AF-9E3E-57B180DEE9E5}">
      <dgm:prSet/>
      <dgm:spPr/>
      <dgm:t>
        <a:bodyPr/>
        <a:lstStyle/>
        <a:p>
          <a:endParaRPr lang="es-EC" sz="2400"/>
        </a:p>
      </dgm:t>
    </dgm:pt>
    <dgm:pt modelId="{87105CF4-90F7-4462-8797-201D6AA07DBA}">
      <dgm:prSet phldrT="[Texto]" custT="1"/>
      <dgm:spPr/>
      <dgm:t>
        <a:bodyPr/>
        <a:lstStyle/>
        <a:p>
          <a:r>
            <a:rPr lang="es-EC" sz="2400" dirty="0" smtClean="0"/>
            <a:t> Descripción de las edificaciones</a:t>
          </a:r>
          <a:endParaRPr lang="es-EC" sz="2400" dirty="0"/>
        </a:p>
      </dgm:t>
    </dgm:pt>
    <dgm:pt modelId="{BDCF4D21-3882-4687-BC88-BFFA276C20C3}" type="parTrans" cxnId="{5F00F684-08FA-4613-938B-593D6C03C9E3}">
      <dgm:prSet/>
      <dgm:spPr/>
      <dgm:t>
        <a:bodyPr/>
        <a:lstStyle/>
        <a:p>
          <a:endParaRPr lang="es-EC" sz="2400"/>
        </a:p>
      </dgm:t>
    </dgm:pt>
    <dgm:pt modelId="{F3B0D07E-2532-4E86-BC46-876372EBE195}" type="sibTrans" cxnId="{5F00F684-08FA-4613-938B-593D6C03C9E3}">
      <dgm:prSet/>
      <dgm:spPr/>
      <dgm:t>
        <a:bodyPr/>
        <a:lstStyle/>
        <a:p>
          <a:endParaRPr lang="es-EC" sz="2400"/>
        </a:p>
      </dgm:t>
    </dgm:pt>
    <dgm:pt modelId="{478408B8-D6D8-4CDA-93AE-AD3105FDE421}">
      <dgm:prSet phldrT="[Texto]" custT="1"/>
      <dgm:spPr/>
      <dgm:t>
        <a:bodyPr/>
        <a:lstStyle/>
        <a:p>
          <a:r>
            <a:rPr lang="es-EC" sz="2400" dirty="0" smtClean="0"/>
            <a:t> Detalle de las plazas de trabajo</a:t>
          </a:r>
          <a:endParaRPr lang="es-EC" sz="2400" dirty="0"/>
        </a:p>
      </dgm:t>
    </dgm:pt>
    <dgm:pt modelId="{7BDCA31B-F746-4242-BD08-FD5BFFF997A2}" type="parTrans" cxnId="{C39D428E-A0D2-47B9-B3E1-76A45DC6F72B}">
      <dgm:prSet/>
      <dgm:spPr/>
      <dgm:t>
        <a:bodyPr/>
        <a:lstStyle/>
        <a:p>
          <a:endParaRPr lang="es-EC" sz="2400"/>
        </a:p>
      </dgm:t>
    </dgm:pt>
    <dgm:pt modelId="{B095FF9B-5E09-4FA3-9F78-EB591D6F50B5}" type="sibTrans" cxnId="{C39D428E-A0D2-47B9-B3E1-76A45DC6F72B}">
      <dgm:prSet/>
      <dgm:spPr/>
      <dgm:t>
        <a:bodyPr/>
        <a:lstStyle/>
        <a:p>
          <a:endParaRPr lang="es-EC" sz="2400"/>
        </a:p>
      </dgm:t>
    </dgm:pt>
    <dgm:pt modelId="{8655C4F0-680D-4496-A594-6D33BC3B0D91}">
      <dgm:prSet phldrT="[Texto]" custT="1"/>
      <dgm:spPr/>
      <dgm:t>
        <a:bodyPr/>
        <a:lstStyle/>
        <a:p>
          <a:r>
            <a:rPr lang="es-EC" sz="1800" dirty="0" smtClean="0"/>
            <a:t>Descripción de procesos de transferencia y </a:t>
          </a:r>
          <a:r>
            <a:rPr lang="es-EC" sz="1800" dirty="0" err="1" smtClean="0"/>
            <a:t>desegragación</a:t>
          </a:r>
          <a:r>
            <a:rPr lang="es-EC" sz="1800" dirty="0" smtClean="0"/>
            <a:t> </a:t>
          </a:r>
          <a:endParaRPr lang="es-EC" sz="1800" dirty="0"/>
        </a:p>
      </dgm:t>
    </dgm:pt>
    <dgm:pt modelId="{3090D57F-13EA-41DA-9CD3-4DF648350ED5}" type="parTrans" cxnId="{A1041859-EFC9-411D-8BFE-823D5DDE8475}">
      <dgm:prSet/>
      <dgm:spPr/>
      <dgm:t>
        <a:bodyPr/>
        <a:lstStyle/>
        <a:p>
          <a:endParaRPr lang="es-EC" sz="2400"/>
        </a:p>
      </dgm:t>
    </dgm:pt>
    <dgm:pt modelId="{79805EF4-045A-4FF6-977E-17B180B1C164}" type="sibTrans" cxnId="{A1041859-EFC9-411D-8BFE-823D5DDE8475}">
      <dgm:prSet/>
      <dgm:spPr/>
      <dgm:t>
        <a:bodyPr/>
        <a:lstStyle/>
        <a:p>
          <a:endParaRPr lang="es-EC" sz="2400"/>
        </a:p>
      </dgm:t>
    </dgm:pt>
    <dgm:pt modelId="{204C2E4E-C54F-4EB2-8295-62F80D790C53}">
      <dgm:prSet phldrT="[Texto]" custT="1"/>
      <dgm:spPr/>
      <dgm:t>
        <a:bodyPr/>
        <a:lstStyle/>
        <a:p>
          <a:r>
            <a:rPr lang="es-EC" sz="2400" dirty="0" smtClean="0"/>
            <a:t>Estudio de Impacto Ambiental</a:t>
          </a:r>
          <a:endParaRPr lang="es-EC" sz="2400" dirty="0"/>
        </a:p>
      </dgm:t>
    </dgm:pt>
    <dgm:pt modelId="{37FFC624-4AD3-40F1-B754-ADAB6433473C}" type="parTrans" cxnId="{B63CADFE-FE7B-4212-9127-E5D8D099CA86}">
      <dgm:prSet/>
      <dgm:spPr/>
      <dgm:t>
        <a:bodyPr/>
        <a:lstStyle/>
        <a:p>
          <a:endParaRPr lang="es-EC" sz="2400"/>
        </a:p>
      </dgm:t>
    </dgm:pt>
    <dgm:pt modelId="{8A42FAF0-BF1A-4DDC-BAA6-A123BABB55BA}" type="sibTrans" cxnId="{B63CADFE-FE7B-4212-9127-E5D8D099CA86}">
      <dgm:prSet/>
      <dgm:spPr/>
      <dgm:t>
        <a:bodyPr/>
        <a:lstStyle/>
        <a:p>
          <a:endParaRPr lang="es-EC" sz="2400"/>
        </a:p>
      </dgm:t>
    </dgm:pt>
    <dgm:pt modelId="{350EEF0E-EF64-4400-928B-91742C921C4D}">
      <dgm:prSet phldrT="[Texto]" custT="1"/>
      <dgm:spPr/>
      <dgm:t>
        <a:bodyPr/>
        <a:lstStyle/>
        <a:p>
          <a:r>
            <a:rPr lang="es-EC" sz="2400" dirty="0" smtClean="0"/>
            <a:t>Detalle de los posibles operadores </a:t>
          </a:r>
          <a:endParaRPr lang="es-EC" sz="2400" dirty="0"/>
        </a:p>
      </dgm:t>
    </dgm:pt>
    <dgm:pt modelId="{B37B1AC4-0E5C-4AD7-99AB-FAFA322455E8}" type="parTrans" cxnId="{A93936E9-ED41-45B3-AA63-5947F2B05602}">
      <dgm:prSet/>
      <dgm:spPr/>
      <dgm:t>
        <a:bodyPr/>
        <a:lstStyle/>
        <a:p>
          <a:endParaRPr lang="es-EC" sz="2400"/>
        </a:p>
      </dgm:t>
    </dgm:pt>
    <dgm:pt modelId="{93A5BF24-7282-463E-985B-E04262A6FC32}" type="sibTrans" cxnId="{A93936E9-ED41-45B3-AA63-5947F2B05602}">
      <dgm:prSet/>
      <dgm:spPr/>
      <dgm:t>
        <a:bodyPr/>
        <a:lstStyle/>
        <a:p>
          <a:endParaRPr lang="es-EC" sz="2400"/>
        </a:p>
      </dgm:t>
    </dgm:pt>
    <dgm:pt modelId="{A4A133E8-3D6B-4B41-B902-23762A2582FA}">
      <dgm:prSet phldrT="[Texto]" custT="1"/>
      <dgm:spPr/>
      <dgm:t>
        <a:bodyPr/>
        <a:lstStyle/>
        <a:p>
          <a:r>
            <a:rPr lang="es-EC" sz="2400" dirty="0" smtClean="0"/>
            <a:t>Detalle de los potenciales servicios de apoyo</a:t>
          </a:r>
          <a:endParaRPr lang="es-EC" sz="2400" dirty="0"/>
        </a:p>
      </dgm:t>
    </dgm:pt>
    <dgm:pt modelId="{1610007C-AC21-4DEF-B2CE-1EEB5F8BFE19}" type="parTrans" cxnId="{3E363E71-1B5E-4082-84CF-896755877CF4}">
      <dgm:prSet/>
      <dgm:spPr/>
      <dgm:t>
        <a:bodyPr/>
        <a:lstStyle/>
        <a:p>
          <a:endParaRPr lang="es-EC" sz="2400"/>
        </a:p>
      </dgm:t>
    </dgm:pt>
    <dgm:pt modelId="{99F9B449-2DD1-4428-A1BC-157CB68C4A5F}" type="sibTrans" cxnId="{3E363E71-1B5E-4082-84CF-896755877CF4}">
      <dgm:prSet/>
      <dgm:spPr/>
      <dgm:t>
        <a:bodyPr/>
        <a:lstStyle/>
        <a:p>
          <a:endParaRPr lang="es-EC" sz="2400"/>
        </a:p>
      </dgm:t>
    </dgm:pt>
    <dgm:pt modelId="{CA0FDB4F-5553-4D05-8732-3A076E4C3243}" type="pres">
      <dgm:prSet presAssocID="{22D87EA7-36B4-4360-BAAE-C21DFBE1137F}" presName="theList" presStyleCnt="0">
        <dgm:presLayoutVars>
          <dgm:dir/>
          <dgm:animLvl val="lvl"/>
          <dgm:resizeHandles val="exact"/>
        </dgm:presLayoutVars>
      </dgm:prSet>
      <dgm:spPr/>
      <dgm:t>
        <a:bodyPr/>
        <a:lstStyle/>
        <a:p>
          <a:endParaRPr lang="es-EC"/>
        </a:p>
      </dgm:t>
    </dgm:pt>
    <dgm:pt modelId="{D6483085-B50D-4078-BE15-9AF82A2D63AB}" type="pres">
      <dgm:prSet presAssocID="{EE164B52-EEBD-401B-BD29-ECE2D35A2625}" presName="compNode" presStyleCnt="0"/>
      <dgm:spPr/>
      <dgm:t>
        <a:bodyPr/>
        <a:lstStyle/>
        <a:p>
          <a:endParaRPr lang="es-ES"/>
        </a:p>
      </dgm:t>
    </dgm:pt>
    <dgm:pt modelId="{5B06AF95-BAED-4DEC-A04C-1FD9BE118FEE}" type="pres">
      <dgm:prSet presAssocID="{EE164B52-EEBD-401B-BD29-ECE2D35A2625}" presName="aNode" presStyleLbl="bgShp" presStyleIdx="0" presStyleCnt="3"/>
      <dgm:spPr/>
      <dgm:t>
        <a:bodyPr/>
        <a:lstStyle/>
        <a:p>
          <a:endParaRPr lang="es-EC"/>
        </a:p>
      </dgm:t>
    </dgm:pt>
    <dgm:pt modelId="{B456632B-F6C2-4B1B-97E6-E087294CB561}" type="pres">
      <dgm:prSet presAssocID="{EE164B52-EEBD-401B-BD29-ECE2D35A2625}" presName="textNode" presStyleLbl="bgShp" presStyleIdx="0" presStyleCnt="3"/>
      <dgm:spPr/>
      <dgm:t>
        <a:bodyPr/>
        <a:lstStyle/>
        <a:p>
          <a:endParaRPr lang="es-EC"/>
        </a:p>
      </dgm:t>
    </dgm:pt>
    <dgm:pt modelId="{4FE8EE19-60B0-4273-AE7B-C0150EE2E413}" type="pres">
      <dgm:prSet presAssocID="{EE164B52-EEBD-401B-BD29-ECE2D35A2625}" presName="compChildNode" presStyleCnt="0"/>
      <dgm:spPr/>
      <dgm:t>
        <a:bodyPr/>
        <a:lstStyle/>
        <a:p>
          <a:endParaRPr lang="es-ES"/>
        </a:p>
      </dgm:t>
    </dgm:pt>
    <dgm:pt modelId="{9CC9C984-C4AA-409E-A6D3-3523D38AA857}" type="pres">
      <dgm:prSet presAssocID="{EE164B52-EEBD-401B-BD29-ECE2D35A2625}" presName="theInnerList" presStyleCnt="0"/>
      <dgm:spPr/>
      <dgm:t>
        <a:bodyPr/>
        <a:lstStyle/>
        <a:p>
          <a:endParaRPr lang="es-ES"/>
        </a:p>
      </dgm:t>
    </dgm:pt>
    <dgm:pt modelId="{AF8C2AB3-75A4-4065-8052-7BA994A0625C}" type="pres">
      <dgm:prSet presAssocID="{C3D18442-DF80-4689-ABDE-38664F22D9DE}" presName="childNode" presStyleLbl="node1" presStyleIdx="0" presStyleCnt="6">
        <dgm:presLayoutVars>
          <dgm:bulletEnabled val="1"/>
        </dgm:presLayoutVars>
      </dgm:prSet>
      <dgm:spPr/>
      <dgm:t>
        <a:bodyPr/>
        <a:lstStyle/>
        <a:p>
          <a:endParaRPr lang="es-EC"/>
        </a:p>
      </dgm:t>
    </dgm:pt>
    <dgm:pt modelId="{B044EE5E-BA87-4C0D-859F-FC51DD023B1D}" type="pres">
      <dgm:prSet presAssocID="{C3D18442-DF80-4689-ABDE-38664F22D9DE}" presName="aSpace2" presStyleCnt="0"/>
      <dgm:spPr/>
      <dgm:t>
        <a:bodyPr/>
        <a:lstStyle/>
        <a:p>
          <a:endParaRPr lang="es-ES"/>
        </a:p>
      </dgm:t>
    </dgm:pt>
    <dgm:pt modelId="{591B8F8B-66AB-47E9-A27C-3666D76FEF36}" type="pres">
      <dgm:prSet presAssocID="{A586D29C-A1F7-4B00-9DE8-BA81AAE4E56D}" presName="childNode" presStyleLbl="node1" presStyleIdx="1" presStyleCnt="6">
        <dgm:presLayoutVars>
          <dgm:bulletEnabled val="1"/>
        </dgm:presLayoutVars>
      </dgm:prSet>
      <dgm:spPr/>
      <dgm:t>
        <a:bodyPr/>
        <a:lstStyle/>
        <a:p>
          <a:endParaRPr lang="es-EC"/>
        </a:p>
      </dgm:t>
    </dgm:pt>
    <dgm:pt modelId="{C02B05D6-560D-44EC-A00D-9E4FA7EB6284}" type="pres">
      <dgm:prSet presAssocID="{EE164B52-EEBD-401B-BD29-ECE2D35A2625}" presName="aSpace" presStyleCnt="0"/>
      <dgm:spPr/>
      <dgm:t>
        <a:bodyPr/>
        <a:lstStyle/>
        <a:p>
          <a:endParaRPr lang="es-ES"/>
        </a:p>
      </dgm:t>
    </dgm:pt>
    <dgm:pt modelId="{9845C1BC-0633-40DC-9A18-FCD8904786D8}" type="pres">
      <dgm:prSet presAssocID="{87105CF4-90F7-4462-8797-201D6AA07DBA}" presName="compNode" presStyleCnt="0"/>
      <dgm:spPr/>
      <dgm:t>
        <a:bodyPr/>
        <a:lstStyle/>
        <a:p>
          <a:endParaRPr lang="es-ES"/>
        </a:p>
      </dgm:t>
    </dgm:pt>
    <dgm:pt modelId="{5CBC298B-160F-488A-B408-04AD7E67D22C}" type="pres">
      <dgm:prSet presAssocID="{87105CF4-90F7-4462-8797-201D6AA07DBA}" presName="aNode" presStyleLbl="bgShp" presStyleIdx="1" presStyleCnt="3"/>
      <dgm:spPr/>
      <dgm:t>
        <a:bodyPr/>
        <a:lstStyle/>
        <a:p>
          <a:endParaRPr lang="es-EC"/>
        </a:p>
      </dgm:t>
    </dgm:pt>
    <dgm:pt modelId="{A11D5C1A-DF87-46BC-86B7-B94C6D870D46}" type="pres">
      <dgm:prSet presAssocID="{87105CF4-90F7-4462-8797-201D6AA07DBA}" presName="textNode" presStyleLbl="bgShp" presStyleIdx="1" presStyleCnt="3"/>
      <dgm:spPr/>
      <dgm:t>
        <a:bodyPr/>
        <a:lstStyle/>
        <a:p>
          <a:endParaRPr lang="es-EC"/>
        </a:p>
      </dgm:t>
    </dgm:pt>
    <dgm:pt modelId="{59042425-0E5D-43BD-8011-1971CE652DC5}" type="pres">
      <dgm:prSet presAssocID="{87105CF4-90F7-4462-8797-201D6AA07DBA}" presName="compChildNode" presStyleCnt="0"/>
      <dgm:spPr/>
      <dgm:t>
        <a:bodyPr/>
        <a:lstStyle/>
        <a:p>
          <a:endParaRPr lang="es-ES"/>
        </a:p>
      </dgm:t>
    </dgm:pt>
    <dgm:pt modelId="{A821808D-82F4-44B2-B9B0-1AA77AEA287C}" type="pres">
      <dgm:prSet presAssocID="{87105CF4-90F7-4462-8797-201D6AA07DBA}" presName="theInnerList" presStyleCnt="0"/>
      <dgm:spPr/>
      <dgm:t>
        <a:bodyPr/>
        <a:lstStyle/>
        <a:p>
          <a:endParaRPr lang="es-ES"/>
        </a:p>
      </dgm:t>
    </dgm:pt>
    <dgm:pt modelId="{45549C96-EBCB-4371-AAC2-5E4C340CE5FE}" type="pres">
      <dgm:prSet presAssocID="{478408B8-D6D8-4CDA-93AE-AD3105FDE421}" presName="childNode" presStyleLbl="node1" presStyleIdx="2" presStyleCnt="6">
        <dgm:presLayoutVars>
          <dgm:bulletEnabled val="1"/>
        </dgm:presLayoutVars>
      </dgm:prSet>
      <dgm:spPr/>
      <dgm:t>
        <a:bodyPr/>
        <a:lstStyle/>
        <a:p>
          <a:endParaRPr lang="es-EC"/>
        </a:p>
      </dgm:t>
    </dgm:pt>
    <dgm:pt modelId="{AC8A07ED-1E97-4B74-B95A-044D514B8E97}" type="pres">
      <dgm:prSet presAssocID="{478408B8-D6D8-4CDA-93AE-AD3105FDE421}" presName="aSpace2" presStyleCnt="0"/>
      <dgm:spPr/>
      <dgm:t>
        <a:bodyPr/>
        <a:lstStyle/>
        <a:p>
          <a:endParaRPr lang="es-ES"/>
        </a:p>
      </dgm:t>
    </dgm:pt>
    <dgm:pt modelId="{F60F3FAF-2BCE-4541-A8F8-224392256A13}" type="pres">
      <dgm:prSet presAssocID="{8655C4F0-680D-4496-A594-6D33BC3B0D91}" presName="childNode" presStyleLbl="node1" presStyleIdx="3" presStyleCnt="6">
        <dgm:presLayoutVars>
          <dgm:bulletEnabled val="1"/>
        </dgm:presLayoutVars>
      </dgm:prSet>
      <dgm:spPr/>
      <dgm:t>
        <a:bodyPr/>
        <a:lstStyle/>
        <a:p>
          <a:endParaRPr lang="es-EC"/>
        </a:p>
      </dgm:t>
    </dgm:pt>
    <dgm:pt modelId="{99491BC2-5B5A-4210-B284-05CB74F93E0C}" type="pres">
      <dgm:prSet presAssocID="{87105CF4-90F7-4462-8797-201D6AA07DBA}" presName="aSpace" presStyleCnt="0"/>
      <dgm:spPr/>
      <dgm:t>
        <a:bodyPr/>
        <a:lstStyle/>
        <a:p>
          <a:endParaRPr lang="es-ES"/>
        </a:p>
      </dgm:t>
    </dgm:pt>
    <dgm:pt modelId="{B9028A63-0368-401E-9670-811073B517DD}" type="pres">
      <dgm:prSet presAssocID="{204C2E4E-C54F-4EB2-8295-62F80D790C53}" presName="compNode" presStyleCnt="0"/>
      <dgm:spPr/>
      <dgm:t>
        <a:bodyPr/>
        <a:lstStyle/>
        <a:p>
          <a:endParaRPr lang="es-ES"/>
        </a:p>
      </dgm:t>
    </dgm:pt>
    <dgm:pt modelId="{0E6A8158-FA7E-4BB6-B114-8F29EEAF2B14}" type="pres">
      <dgm:prSet presAssocID="{204C2E4E-C54F-4EB2-8295-62F80D790C53}" presName="aNode" presStyleLbl="bgShp" presStyleIdx="2" presStyleCnt="3"/>
      <dgm:spPr/>
      <dgm:t>
        <a:bodyPr/>
        <a:lstStyle/>
        <a:p>
          <a:endParaRPr lang="es-EC"/>
        </a:p>
      </dgm:t>
    </dgm:pt>
    <dgm:pt modelId="{BE7581F6-6CC3-4E18-93A2-11F22C8B2D0A}" type="pres">
      <dgm:prSet presAssocID="{204C2E4E-C54F-4EB2-8295-62F80D790C53}" presName="textNode" presStyleLbl="bgShp" presStyleIdx="2" presStyleCnt="3"/>
      <dgm:spPr/>
      <dgm:t>
        <a:bodyPr/>
        <a:lstStyle/>
        <a:p>
          <a:endParaRPr lang="es-EC"/>
        </a:p>
      </dgm:t>
    </dgm:pt>
    <dgm:pt modelId="{F97BCA20-3091-42B6-99BE-E38E495D96EB}" type="pres">
      <dgm:prSet presAssocID="{204C2E4E-C54F-4EB2-8295-62F80D790C53}" presName="compChildNode" presStyleCnt="0"/>
      <dgm:spPr/>
      <dgm:t>
        <a:bodyPr/>
        <a:lstStyle/>
        <a:p>
          <a:endParaRPr lang="es-ES"/>
        </a:p>
      </dgm:t>
    </dgm:pt>
    <dgm:pt modelId="{8C29BAB8-4D61-4D06-A955-02E60F28288C}" type="pres">
      <dgm:prSet presAssocID="{204C2E4E-C54F-4EB2-8295-62F80D790C53}" presName="theInnerList" presStyleCnt="0"/>
      <dgm:spPr/>
      <dgm:t>
        <a:bodyPr/>
        <a:lstStyle/>
        <a:p>
          <a:endParaRPr lang="es-ES"/>
        </a:p>
      </dgm:t>
    </dgm:pt>
    <dgm:pt modelId="{32088C62-328A-413A-A610-CC9187FAFA80}" type="pres">
      <dgm:prSet presAssocID="{350EEF0E-EF64-4400-928B-91742C921C4D}" presName="childNode" presStyleLbl="node1" presStyleIdx="4" presStyleCnt="6">
        <dgm:presLayoutVars>
          <dgm:bulletEnabled val="1"/>
        </dgm:presLayoutVars>
      </dgm:prSet>
      <dgm:spPr/>
      <dgm:t>
        <a:bodyPr/>
        <a:lstStyle/>
        <a:p>
          <a:endParaRPr lang="es-EC"/>
        </a:p>
      </dgm:t>
    </dgm:pt>
    <dgm:pt modelId="{B04693E6-CF58-436D-A70B-7A1C58822D25}" type="pres">
      <dgm:prSet presAssocID="{350EEF0E-EF64-4400-928B-91742C921C4D}" presName="aSpace2" presStyleCnt="0"/>
      <dgm:spPr/>
      <dgm:t>
        <a:bodyPr/>
        <a:lstStyle/>
        <a:p>
          <a:endParaRPr lang="es-ES"/>
        </a:p>
      </dgm:t>
    </dgm:pt>
    <dgm:pt modelId="{EBDD7772-8FF6-4C86-98B9-19E00BA5B51B}" type="pres">
      <dgm:prSet presAssocID="{A4A133E8-3D6B-4B41-B902-23762A2582FA}" presName="childNode" presStyleLbl="node1" presStyleIdx="5" presStyleCnt="6">
        <dgm:presLayoutVars>
          <dgm:bulletEnabled val="1"/>
        </dgm:presLayoutVars>
      </dgm:prSet>
      <dgm:spPr/>
      <dgm:t>
        <a:bodyPr/>
        <a:lstStyle/>
        <a:p>
          <a:endParaRPr lang="es-EC"/>
        </a:p>
      </dgm:t>
    </dgm:pt>
  </dgm:ptLst>
  <dgm:cxnLst>
    <dgm:cxn modelId="{7BF982A8-AEED-4EB9-B9A4-852B49C0DFE9}" srcId="{22D87EA7-36B4-4360-BAAE-C21DFBE1137F}" destId="{EE164B52-EEBD-401B-BD29-ECE2D35A2625}" srcOrd="0" destOrd="0" parTransId="{A515B5BD-54AC-4051-A38A-6BB1CA220139}" sibTransId="{CDA054E8-3D35-4D3A-A039-1814AB68CC33}"/>
    <dgm:cxn modelId="{47ED67C1-9860-41C1-8447-A2A7DECE2D3C}" type="presOf" srcId="{A586D29C-A1F7-4B00-9DE8-BA81AAE4E56D}" destId="{591B8F8B-66AB-47E9-A27C-3666D76FEF36}" srcOrd="0" destOrd="0" presId="urn:microsoft.com/office/officeart/2005/8/layout/lProcess2"/>
    <dgm:cxn modelId="{269B04CD-5E3A-49AF-9E3E-57B180DEE9E5}" srcId="{EE164B52-EEBD-401B-BD29-ECE2D35A2625}" destId="{A586D29C-A1F7-4B00-9DE8-BA81AAE4E56D}" srcOrd="1" destOrd="0" parTransId="{A0E2D728-4A11-4AF8-AB4D-C039AE1B972C}" sibTransId="{819FB68D-CBE5-4FA2-A64F-0885E864506F}"/>
    <dgm:cxn modelId="{E02BBE55-778B-4E8D-8D86-5BABF2E58165}" type="presOf" srcId="{204C2E4E-C54F-4EB2-8295-62F80D790C53}" destId="{0E6A8158-FA7E-4BB6-B114-8F29EEAF2B14}" srcOrd="0" destOrd="0" presId="urn:microsoft.com/office/officeart/2005/8/layout/lProcess2"/>
    <dgm:cxn modelId="{A1041859-EFC9-411D-8BFE-823D5DDE8475}" srcId="{87105CF4-90F7-4462-8797-201D6AA07DBA}" destId="{8655C4F0-680D-4496-A594-6D33BC3B0D91}" srcOrd="1" destOrd="0" parTransId="{3090D57F-13EA-41DA-9CD3-4DF648350ED5}" sibTransId="{79805EF4-045A-4FF6-977E-17B180B1C164}"/>
    <dgm:cxn modelId="{692566D4-F957-4390-B85C-8DD362E01400}" type="presOf" srcId="{EE164B52-EEBD-401B-BD29-ECE2D35A2625}" destId="{B456632B-F6C2-4B1B-97E6-E087294CB561}" srcOrd="1" destOrd="0" presId="urn:microsoft.com/office/officeart/2005/8/layout/lProcess2"/>
    <dgm:cxn modelId="{44FDFCFF-44D1-4B2B-8BA7-156BCEF4194A}" type="presOf" srcId="{87105CF4-90F7-4462-8797-201D6AA07DBA}" destId="{A11D5C1A-DF87-46BC-86B7-B94C6D870D46}" srcOrd="1" destOrd="0" presId="urn:microsoft.com/office/officeart/2005/8/layout/lProcess2"/>
    <dgm:cxn modelId="{CAEBCC43-CA63-4ACC-B6B4-5F6641C850A9}" type="presOf" srcId="{EE164B52-EEBD-401B-BD29-ECE2D35A2625}" destId="{5B06AF95-BAED-4DEC-A04C-1FD9BE118FEE}" srcOrd="0" destOrd="0" presId="urn:microsoft.com/office/officeart/2005/8/layout/lProcess2"/>
    <dgm:cxn modelId="{F58D934D-82D7-47E8-BE70-5C914EA9DEA7}" type="presOf" srcId="{22D87EA7-36B4-4360-BAAE-C21DFBE1137F}" destId="{CA0FDB4F-5553-4D05-8732-3A076E4C3243}" srcOrd="0" destOrd="0" presId="urn:microsoft.com/office/officeart/2005/8/layout/lProcess2"/>
    <dgm:cxn modelId="{437BA2EA-92EC-44AC-99C3-22AF25C30334}" type="presOf" srcId="{A4A133E8-3D6B-4B41-B902-23762A2582FA}" destId="{EBDD7772-8FF6-4C86-98B9-19E00BA5B51B}" srcOrd="0" destOrd="0" presId="urn:microsoft.com/office/officeart/2005/8/layout/lProcess2"/>
    <dgm:cxn modelId="{5BF58C7D-2386-4F70-8304-F0C930DEEFB2}" type="presOf" srcId="{8655C4F0-680D-4496-A594-6D33BC3B0D91}" destId="{F60F3FAF-2BCE-4541-A8F8-224392256A13}" srcOrd="0" destOrd="0" presId="urn:microsoft.com/office/officeart/2005/8/layout/lProcess2"/>
    <dgm:cxn modelId="{CD4731F0-692F-40B3-A7F7-7B12BB4B38E4}" type="presOf" srcId="{478408B8-D6D8-4CDA-93AE-AD3105FDE421}" destId="{45549C96-EBCB-4371-AAC2-5E4C340CE5FE}" srcOrd="0" destOrd="0" presId="urn:microsoft.com/office/officeart/2005/8/layout/lProcess2"/>
    <dgm:cxn modelId="{B63CADFE-FE7B-4212-9127-E5D8D099CA86}" srcId="{22D87EA7-36B4-4360-BAAE-C21DFBE1137F}" destId="{204C2E4E-C54F-4EB2-8295-62F80D790C53}" srcOrd="2" destOrd="0" parTransId="{37FFC624-4AD3-40F1-B754-ADAB6433473C}" sibTransId="{8A42FAF0-BF1A-4DDC-BAA6-A123BABB55BA}"/>
    <dgm:cxn modelId="{CBC5CE36-85B9-4F50-B275-638458597970}" type="presOf" srcId="{204C2E4E-C54F-4EB2-8295-62F80D790C53}" destId="{BE7581F6-6CC3-4E18-93A2-11F22C8B2D0A}" srcOrd="1" destOrd="0" presId="urn:microsoft.com/office/officeart/2005/8/layout/lProcess2"/>
    <dgm:cxn modelId="{D4E3CFE3-E238-4FC6-8368-A3D9DC1E3183}" type="presOf" srcId="{350EEF0E-EF64-4400-928B-91742C921C4D}" destId="{32088C62-328A-413A-A610-CC9187FAFA80}" srcOrd="0" destOrd="0" presId="urn:microsoft.com/office/officeart/2005/8/layout/lProcess2"/>
    <dgm:cxn modelId="{787BA058-0CC4-4C0C-BAF1-3EA20920F617}" type="presOf" srcId="{C3D18442-DF80-4689-ABDE-38664F22D9DE}" destId="{AF8C2AB3-75A4-4065-8052-7BA994A0625C}" srcOrd="0" destOrd="0" presId="urn:microsoft.com/office/officeart/2005/8/layout/lProcess2"/>
    <dgm:cxn modelId="{3E363E71-1B5E-4082-84CF-896755877CF4}" srcId="{204C2E4E-C54F-4EB2-8295-62F80D790C53}" destId="{A4A133E8-3D6B-4B41-B902-23762A2582FA}" srcOrd="1" destOrd="0" parTransId="{1610007C-AC21-4DEF-B2CE-1EEB5F8BFE19}" sibTransId="{99F9B449-2DD1-4428-A1BC-157CB68C4A5F}"/>
    <dgm:cxn modelId="{C39D428E-A0D2-47B9-B3E1-76A45DC6F72B}" srcId="{87105CF4-90F7-4462-8797-201D6AA07DBA}" destId="{478408B8-D6D8-4CDA-93AE-AD3105FDE421}" srcOrd="0" destOrd="0" parTransId="{7BDCA31B-F746-4242-BD08-FD5BFFF997A2}" sibTransId="{B095FF9B-5E09-4FA3-9F78-EB591D6F50B5}"/>
    <dgm:cxn modelId="{B9415A73-90F6-4BC2-AFA5-DB8CB5605FAC}" srcId="{EE164B52-EEBD-401B-BD29-ECE2D35A2625}" destId="{C3D18442-DF80-4689-ABDE-38664F22D9DE}" srcOrd="0" destOrd="0" parTransId="{89E15DAC-666F-4197-8926-40607F730DB4}" sibTransId="{01BBD64F-ACDE-449C-A8D7-857CC5319E95}"/>
    <dgm:cxn modelId="{A93936E9-ED41-45B3-AA63-5947F2B05602}" srcId="{204C2E4E-C54F-4EB2-8295-62F80D790C53}" destId="{350EEF0E-EF64-4400-928B-91742C921C4D}" srcOrd="0" destOrd="0" parTransId="{B37B1AC4-0E5C-4AD7-99AB-FAFA322455E8}" sibTransId="{93A5BF24-7282-463E-985B-E04262A6FC32}"/>
    <dgm:cxn modelId="{5F00F684-08FA-4613-938B-593D6C03C9E3}" srcId="{22D87EA7-36B4-4360-BAAE-C21DFBE1137F}" destId="{87105CF4-90F7-4462-8797-201D6AA07DBA}" srcOrd="1" destOrd="0" parTransId="{BDCF4D21-3882-4687-BC88-BFFA276C20C3}" sibTransId="{F3B0D07E-2532-4E86-BC46-876372EBE195}"/>
    <dgm:cxn modelId="{3CCCBD4B-767E-4C07-835C-CC50578A3CD4}" type="presOf" srcId="{87105CF4-90F7-4462-8797-201D6AA07DBA}" destId="{5CBC298B-160F-488A-B408-04AD7E67D22C}" srcOrd="0" destOrd="0" presId="urn:microsoft.com/office/officeart/2005/8/layout/lProcess2"/>
    <dgm:cxn modelId="{7E19E31C-B61E-40CC-B774-7A3DD1ADAA88}" type="presParOf" srcId="{CA0FDB4F-5553-4D05-8732-3A076E4C3243}" destId="{D6483085-B50D-4078-BE15-9AF82A2D63AB}" srcOrd="0" destOrd="0" presId="urn:microsoft.com/office/officeart/2005/8/layout/lProcess2"/>
    <dgm:cxn modelId="{17AC9AAC-4EF4-46F0-A663-5117C1576EFB}" type="presParOf" srcId="{D6483085-B50D-4078-BE15-9AF82A2D63AB}" destId="{5B06AF95-BAED-4DEC-A04C-1FD9BE118FEE}" srcOrd="0" destOrd="0" presId="urn:microsoft.com/office/officeart/2005/8/layout/lProcess2"/>
    <dgm:cxn modelId="{4340F46D-3FF6-4FDF-8C54-ED89927D6D9B}" type="presParOf" srcId="{D6483085-B50D-4078-BE15-9AF82A2D63AB}" destId="{B456632B-F6C2-4B1B-97E6-E087294CB561}" srcOrd="1" destOrd="0" presId="urn:microsoft.com/office/officeart/2005/8/layout/lProcess2"/>
    <dgm:cxn modelId="{D7FE5CCC-5F0C-4189-AA0C-CC20CAE251B6}" type="presParOf" srcId="{D6483085-B50D-4078-BE15-9AF82A2D63AB}" destId="{4FE8EE19-60B0-4273-AE7B-C0150EE2E413}" srcOrd="2" destOrd="0" presId="urn:microsoft.com/office/officeart/2005/8/layout/lProcess2"/>
    <dgm:cxn modelId="{A80AA933-B411-4813-9222-BA6B549E5FDC}" type="presParOf" srcId="{4FE8EE19-60B0-4273-AE7B-C0150EE2E413}" destId="{9CC9C984-C4AA-409E-A6D3-3523D38AA857}" srcOrd="0" destOrd="0" presId="urn:microsoft.com/office/officeart/2005/8/layout/lProcess2"/>
    <dgm:cxn modelId="{2A377CA1-A8D9-4B80-9F12-726A35BC91CD}" type="presParOf" srcId="{9CC9C984-C4AA-409E-A6D3-3523D38AA857}" destId="{AF8C2AB3-75A4-4065-8052-7BA994A0625C}" srcOrd="0" destOrd="0" presId="urn:microsoft.com/office/officeart/2005/8/layout/lProcess2"/>
    <dgm:cxn modelId="{37059F4C-76BA-4409-8757-480852173701}" type="presParOf" srcId="{9CC9C984-C4AA-409E-A6D3-3523D38AA857}" destId="{B044EE5E-BA87-4C0D-859F-FC51DD023B1D}" srcOrd="1" destOrd="0" presId="urn:microsoft.com/office/officeart/2005/8/layout/lProcess2"/>
    <dgm:cxn modelId="{186692DA-FED7-4A57-82DA-41094246DE11}" type="presParOf" srcId="{9CC9C984-C4AA-409E-A6D3-3523D38AA857}" destId="{591B8F8B-66AB-47E9-A27C-3666D76FEF36}" srcOrd="2" destOrd="0" presId="urn:microsoft.com/office/officeart/2005/8/layout/lProcess2"/>
    <dgm:cxn modelId="{B4BEEBAE-D054-42FD-9B34-91DE384E674E}" type="presParOf" srcId="{CA0FDB4F-5553-4D05-8732-3A076E4C3243}" destId="{C02B05D6-560D-44EC-A00D-9E4FA7EB6284}" srcOrd="1" destOrd="0" presId="urn:microsoft.com/office/officeart/2005/8/layout/lProcess2"/>
    <dgm:cxn modelId="{DA303592-7758-4FA7-904A-2AC362DB1ADC}" type="presParOf" srcId="{CA0FDB4F-5553-4D05-8732-3A076E4C3243}" destId="{9845C1BC-0633-40DC-9A18-FCD8904786D8}" srcOrd="2" destOrd="0" presId="urn:microsoft.com/office/officeart/2005/8/layout/lProcess2"/>
    <dgm:cxn modelId="{2CC14E38-1ED6-41E6-9C9A-723B7A898496}" type="presParOf" srcId="{9845C1BC-0633-40DC-9A18-FCD8904786D8}" destId="{5CBC298B-160F-488A-B408-04AD7E67D22C}" srcOrd="0" destOrd="0" presId="urn:microsoft.com/office/officeart/2005/8/layout/lProcess2"/>
    <dgm:cxn modelId="{5A3D8374-39D7-4266-A8F6-19BEA4586B50}" type="presParOf" srcId="{9845C1BC-0633-40DC-9A18-FCD8904786D8}" destId="{A11D5C1A-DF87-46BC-86B7-B94C6D870D46}" srcOrd="1" destOrd="0" presId="urn:microsoft.com/office/officeart/2005/8/layout/lProcess2"/>
    <dgm:cxn modelId="{F2552CFB-897E-4CFC-BE46-946C6FE9545A}" type="presParOf" srcId="{9845C1BC-0633-40DC-9A18-FCD8904786D8}" destId="{59042425-0E5D-43BD-8011-1971CE652DC5}" srcOrd="2" destOrd="0" presId="urn:microsoft.com/office/officeart/2005/8/layout/lProcess2"/>
    <dgm:cxn modelId="{A04C4790-475B-4459-9EEF-F02E5FBE6B5A}" type="presParOf" srcId="{59042425-0E5D-43BD-8011-1971CE652DC5}" destId="{A821808D-82F4-44B2-B9B0-1AA77AEA287C}" srcOrd="0" destOrd="0" presId="urn:microsoft.com/office/officeart/2005/8/layout/lProcess2"/>
    <dgm:cxn modelId="{8C90A625-3437-4F23-BDAF-05D0BE9F06A8}" type="presParOf" srcId="{A821808D-82F4-44B2-B9B0-1AA77AEA287C}" destId="{45549C96-EBCB-4371-AAC2-5E4C340CE5FE}" srcOrd="0" destOrd="0" presId="urn:microsoft.com/office/officeart/2005/8/layout/lProcess2"/>
    <dgm:cxn modelId="{AE997EBF-0099-4FD8-82BC-5BE5495994A1}" type="presParOf" srcId="{A821808D-82F4-44B2-B9B0-1AA77AEA287C}" destId="{AC8A07ED-1E97-4B74-B95A-044D514B8E97}" srcOrd="1" destOrd="0" presId="urn:microsoft.com/office/officeart/2005/8/layout/lProcess2"/>
    <dgm:cxn modelId="{26399C89-A570-48F0-9BA0-8740C35083E0}" type="presParOf" srcId="{A821808D-82F4-44B2-B9B0-1AA77AEA287C}" destId="{F60F3FAF-2BCE-4541-A8F8-224392256A13}" srcOrd="2" destOrd="0" presId="urn:microsoft.com/office/officeart/2005/8/layout/lProcess2"/>
    <dgm:cxn modelId="{CCE3BD9B-F3E0-4A93-8D6B-D2B6E81A85AC}" type="presParOf" srcId="{CA0FDB4F-5553-4D05-8732-3A076E4C3243}" destId="{99491BC2-5B5A-4210-B284-05CB74F93E0C}" srcOrd="3" destOrd="0" presId="urn:microsoft.com/office/officeart/2005/8/layout/lProcess2"/>
    <dgm:cxn modelId="{E781200A-FB61-43A3-8A5E-711D00A24005}" type="presParOf" srcId="{CA0FDB4F-5553-4D05-8732-3A076E4C3243}" destId="{B9028A63-0368-401E-9670-811073B517DD}" srcOrd="4" destOrd="0" presId="urn:microsoft.com/office/officeart/2005/8/layout/lProcess2"/>
    <dgm:cxn modelId="{9B47A0D2-EC2F-4565-9F1D-D77C7D589E33}" type="presParOf" srcId="{B9028A63-0368-401E-9670-811073B517DD}" destId="{0E6A8158-FA7E-4BB6-B114-8F29EEAF2B14}" srcOrd="0" destOrd="0" presId="urn:microsoft.com/office/officeart/2005/8/layout/lProcess2"/>
    <dgm:cxn modelId="{ACFEED3B-046D-4974-9E9D-138F620B5A76}" type="presParOf" srcId="{B9028A63-0368-401E-9670-811073B517DD}" destId="{BE7581F6-6CC3-4E18-93A2-11F22C8B2D0A}" srcOrd="1" destOrd="0" presId="urn:microsoft.com/office/officeart/2005/8/layout/lProcess2"/>
    <dgm:cxn modelId="{C0E8C8DC-1699-4FA1-BE19-5EDEE17E356B}" type="presParOf" srcId="{B9028A63-0368-401E-9670-811073B517DD}" destId="{F97BCA20-3091-42B6-99BE-E38E495D96EB}" srcOrd="2" destOrd="0" presId="urn:microsoft.com/office/officeart/2005/8/layout/lProcess2"/>
    <dgm:cxn modelId="{D9867FF6-7491-4357-B7C3-2D3D5ECD036B}" type="presParOf" srcId="{F97BCA20-3091-42B6-99BE-E38E495D96EB}" destId="{8C29BAB8-4D61-4D06-A955-02E60F28288C}" srcOrd="0" destOrd="0" presId="urn:microsoft.com/office/officeart/2005/8/layout/lProcess2"/>
    <dgm:cxn modelId="{37D5550A-0C18-4A1C-8B45-99E26839314E}" type="presParOf" srcId="{8C29BAB8-4D61-4D06-A955-02E60F28288C}" destId="{32088C62-328A-413A-A610-CC9187FAFA80}" srcOrd="0" destOrd="0" presId="urn:microsoft.com/office/officeart/2005/8/layout/lProcess2"/>
    <dgm:cxn modelId="{2D84A821-AED2-43E0-95CE-CC72777ED7F3}" type="presParOf" srcId="{8C29BAB8-4D61-4D06-A955-02E60F28288C}" destId="{B04693E6-CF58-436D-A70B-7A1C58822D25}" srcOrd="1" destOrd="0" presId="urn:microsoft.com/office/officeart/2005/8/layout/lProcess2"/>
    <dgm:cxn modelId="{B329570B-A0C8-495D-A0FC-07294D7FCC3D}" type="presParOf" srcId="{8C29BAB8-4D61-4D06-A955-02E60F28288C}" destId="{EBDD7772-8FF6-4C86-98B9-19E00BA5B51B}"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078BAE-680E-424D-A70C-094738E5265B}"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es-ES"/>
        </a:p>
      </dgm:t>
    </dgm:pt>
    <dgm:pt modelId="{E560BCCB-29C9-4240-AEA4-A7778EC762D9}">
      <dgm:prSet phldrT="[Texto]" custT="1"/>
      <dgm:spPr/>
      <dgm:t>
        <a:bodyPr/>
        <a:lstStyle/>
        <a:p>
          <a:r>
            <a:rPr lang="es-EC" sz="1600" b="1" dirty="0" smtClean="0"/>
            <a:t>Misión :</a:t>
          </a:r>
          <a:endParaRPr lang="es-ES" sz="1600" dirty="0" smtClean="0"/>
        </a:p>
        <a:p>
          <a:r>
            <a:rPr lang="es-EC" sz="1600" dirty="0" smtClean="0"/>
            <a:t>Ser la zona más importante de desarrollo socioeconómico de la zona y del  país, impulsando la matriz productiva mediante la sustitución de exportaciones con productos terminados y de altos estándares de calidad.</a:t>
          </a:r>
          <a:endParaRPr lang="es-ES" sz="1600" dirty="0"/>
        </a:p>
      </dgm:t>
    </dgm:pt>
    <dgm:pt modelId="{30DB87A6-6404-4142-B428-399274CF1F86}" type="parTrans" cxnId="{7A67E7B8-8B34-4500-949D-E69CAEE6B197}">
      <dgm:prSet/>
      <dgm:spPr/>
      <dgm:t>
        <a:bodyPr/>
        <a:lstStyle/>
        <a:p>
          <a:endParaRPr lang="es-ES"/>
        </a:p>
      </dgm:t>
    </dgm:pt>
    <dgm:pt modelId="{B9713D2C-976A-4DCD-9534-E64EF1DF5D90}" type="sibTrans" cxnId="{7A67E7B8-8B34-4500-949D-E69CAEE6B197}">
      <dgm:prSet/>
      <dgm:spPr/>
      <dgm:t>
        <a:bodyPr/>
        <a:lstStyle/>
        <a:p>
          <a:endParaRPr lang="es-ES"/>
        </a:p>
      </dgm:t>
    </dgm:pt>
    <dgm:pt modelId="{42A80CFF-9488-4CDA-9238-3E427EC4C1B3}">
      <dgm:prSet phldrT="[Texto]" custT="1"/>
      <dgm:spPr/>
      <dgm:t>
        <a:bodyPr/>
        <a:lstStyle/>
        <a:p>
          <a:r>
            <a:rPr lang="es-EC" sz="1600" b="1" dirty="0" smtClean="0"/>
            <a:t>Visión :</a:t>
          </a:r>
          <a:endParaRPr lang="es-ES" sz="1600" b="1" dirty="0" smtClean="0"/>
        </a:p>
        <a:p>
          <a:r>
            <a:rPr lang="es-EC" sz="1600" dirty="0" smtClean="0"/>
            <a:t>Ser la principal zona de desarrollo del país y de la región dispuesta siempre a prestar un excelente servicio de calidad  promoviendo nuevas alternativas de desarrollo e inversión tanto nacional como extranjera, fomentando la creación de nuevas industrias.</a:t>
          </a:r>
          <a:endParaRPr lang="es-ES" sz="1600" dirty="0"/>
        </a:p>
      </dgm:t>
    </dgm:pt>
    <dgm:pt modelId="{52BD9282-1E7F-443A-8F7B-12621A96378F}" type="parTrans" cxnId="{4B4251FD-5209-43FD-81CC-7B2240EF7B31}">
      <dgm:prSet/>
      <dgm:spPr/>
      <dgm:t>
        <a:bodyPr/>
        <a:lstStyle/>
        <a:p>
          <a:endParaRPr lang="es-ES"/>
        </a:p>
      </dgm:t>
    </dgm:pt>
    <dgm:pt modelId="{B3358DEC-3B1F-4CFB-8160-BDD0F2CFDDDB}" type="sibTrans" cxnId="{4B4251FD-5209-43FD-81CC-7B2240EF7B31}">
      <dgm:prSet/>
      <dgm:spPr/>
      <dgm:t>
        <a:bodyPr/>
        <a:lstStyle/>
        <a:p>
          <a:endParaRPr lang="es-ES"/>
        </a:p>
      </dgm:t>
    </dgm:pt>
    <dgm:pt modelId="{3213D5E7-D12F-4559-8708-5FBAC8232F3C}">
      <dgm:prSet phldrT="[Texto]" custT="1"/>
      <dgm:spPr/>
      <dgm:t>
        <a:bodyPr/>
        <a:lstStyle/>
        <a:p>
          <a:pPr algn="ctr"/>
          <a:r>
            <a:rPr lang="es-EC" sz="1600" b="1" dirty="0" smtClean="0"/>
            <a:t>Valores corporativos:</a:t>
          </a:r>
          <a:endParaRPr lang="es-ES" sz="1600" dirty="0" smtClean="0"/>
        </a:p>
        <a:p>
          <a:pPr algn="l"/>
          <a:r>
            <a:rPr lang="es-ES" sz="1600" u="none" dirty="0" smtClean="0"/>
            <a:t>Honestidad. </a:t>
          </a:r>
        </a:p>
        <a:p>
          <a:pPr algn="l"/>
          <a:r>
            <a:rPr lang="es-ES" sz="1600" u="none" dirty="0" smtClean="0"/>
            <a:t>Cumplimiento. </a:t>
          </a:r>
        </a:p>
        <a:p>
          <a:pPr algn="l"/>
          <a:r>
            <a:rPr lang="es-ES" sz="1600" u="none" dirty="0" smtClean="0"/>
            <a:t>Responsabilidad. </a:t>
          </a:r>
        </a:p>
        <a:p>
          <a:pPr algn="l"/>
          <a:r>
            <a:rPr lang="es-ES" sz="1600" u="none" dirty="0" smtClean="0"/>
            <a:t>Profesionalismo.</a:t>
          </a:r>
        </a:p>
        <a:p>
          <a:pPr algn="l"/>
          <a:r>
            <a:rPr lang="es-ES" sz="1600" u="none" dirty="0" smtClean="0"/>
            <a:t>Responsabilidad socioeconómica. </a:t>
          </a:r>
        </a:p>
        <a:p>
          <a:pPr algn="l"/>
          <a:r>
            <a:rPr lang="es-ES" sz="1600" u="none" dirty="0" smtClean="0"/>
            <a:t>Compromiso con el medio ambiente.</a:t>
          </a:r>
        </a:p>
        <a:p>
          <a:pPr algn="l"/>
          <a:r>
            <a:rPr lang="es-ES" sz="1600" u="none" dirty="0" smtClean="0"/>
            <a:t>Eficiencia </a:t>
          </a:r>
        </a:p>
        <a:p>
          <a:pPr algn="l"/>
          <a:r>
            <a:rPr lang="es-ES" sz="1600" u="none" dirty="0" smtClean="0"/>
            <a:t>Excelencia en </a:t>
          </a:r>
          <a:r>
            <a:rPr lang="es-ES" sz="1600" u="none" dirty="0" smtClean="0"/>
            <a:t>servicio</a:t>
          </a:r>
          <a:endParaRPr lang="es-ES" sz="1600" dirty="0"/>
        </a:p>
      </dgm:t>
    </dgm:pt>
    <dgm:pt modelId="{8033856E-F5E4-4074-9B0F-9368E195D930}" type="parTrans" cxnId="{B697D23D-DB4B-44FD-B5E4-D25B2D339795}">
      <dgm:prSet/>
      <dgm:spPr/>
      <dgm:t>
        <a:bodyPr/>
        <a:lstStyle/>
        <a:p>
          <a:endParaRPr lang="es-ES"/>
        </a:p>
      </dgm:t>
    </dgm:pt>
    <dgm:pt modelId="{E9DE18D9-EA8E-4DF1-8DF1-490218F314A7}" type="sibTrans" cxnId="{B697D23D-DB4B-44FD-B5E4-D25B2D339795}">
      <dgm:prSet/>
      <dgm:spPr/>
      <dgm:t>
        <a:bodyPr/>
        <a:lstStyle/>
        <a:p>
          <a:endParaRPr lang="es-ES"/>
        </a:p>
      </dgm:t>
    </dgm:pt>
    <dgm:pt modelId="{795F8658-1F0E-4B98-81F0-C5E265331B74}">
      <dgm:prSet phldrT="[Texto]" phldr="1"/>
      <dgm:spPr/>
      <dgm:t>
        <a:bodyPr/>
        <a:lstStyle/>
        <a:p>
          <a:endParaRPr lang="es-ES" dirty="0"/>
        </a:p>
      </dgm:t>
    </dgm:pt>
    <dgm:pt modelId="{CBA263F3-4FC1-46F7-9880-DB91C1A43695}" type="sibTrans" cxnId="{5AD1EB88-C678-48A9-B6FC-9A070CA47F31}">
      <dgm:prSet/>
      <dgm:spPr/>
      <dgm:t>
        <a:bodyPr/>
        <a:lstStyle/>
        <a:p>
          <a:endParaRPr lang="es-ES"/>
        </a:p>
      </dgm:t>
    </dgm:pt>
    <dgm:pt modelId="{B4564F0A-4CD1-49A4-BE1C-534E3E32914D}" type="parTrans" cxnId="{5AD1EB88-C678-48A9-B6FC-9A070CA47F31}">
      <dgm:prSet/>
      <dgm:spPr/>
      <dgm:t>
        <a:bodyPr/>
        <a:lstStyle/>
        <a:p>
          <a:endParaRPr lang="es-ES"/>
        </a:p>
      </dgm:t>
    </dgm:pt>
    <dgm:pt modelId="{064D9179-656B-4595-B1DB-566CC9CC42B3}" type="pres">
      <dgm:prSet presAssocID="{17078BAE-680E-424D-A70C-094738E5265B}" presName="cycle" presStyleCnt="0">
        <dgm:presLayoutVars>
          <dgm:chMax val="1"/>
          <dgm:dir/>
          <dgm:animLvl val="ctr"/>
          <dgm:resizeHandles val="exact"/>
        </dgm:presLayoutVars>
      </dgm:prSet>
      <dgm:spPr/>
      <dgm:t>
        <a:bodyPr/>
        <a:lstStyle/>
        <a:p>
          <a:endParaRPr lang="es-ES"/>
        </a:p>
      </dgm:t>
    </dgm:pt>
    <dgm:pt modelId="{85726E44-A7F1-4B0B-94F2-33E09BD47B98}" type="pres">
      <dgm:prSet presAssocID="{795F8658-1F0E-4B98-81F0-C5E265331B74}" presName="centerShape" presStyleLbl="node0" presStyleIdx="0" presStyleCnt="1" custScaleX="29629" custScaleY="28343"/>
      <dgm:spPr/>
      <dgm:t>
        <a:bodyPr/>
        <a:lstStyle/>
        <a:p>
          <a:endParaRPr lang="es-ES"/>
        </a:p>
      </dgm:t>
    </dgm:pt>
    <dgm:pt modelId="{72E15FFB-2328-4853-B07C-12A706600B48}" type="pres">
      <dgm:prSet presAssocID="{30DB87A6-6404-4142-B428-399274CF1F86}" presName="parTrans" presStyleLbl="bgSibTrans2D1" presStyleIdx="0" presStyleCnt="3" custScaleX="52669"/>
      <dgm:spPr/>
      <dgm:t>
        <a:bodyPr/>
        <a:lstStyle/>
        <a:p>
          <a:endParaRPr lang="es-ES"/>
        </a:p>
      </dgm:t>
    </dgm:pt>
    <dgm:pt modelId="{84BDFA44-22E3-4E41-B2A9-FA40322259E6}" type="pres">
      <dgm:prSet presAssocID="{E560BCCB-29C9-4240-AEA4-A7778EC762D9}" presName="node" presStyleLbl="node1" presStyleIdx="0" presStyleCnt="3" custScaleY="173025" custRadScaleRad="121569" custRadScaleInc="25763">
        <dgm:presLayoutVars>
          <dgm:bulletEnabled val="1"/>
        </dgm:presLayoutVars>
      </dgm:prSet>
      <dgm:spPr/>
      <dgm:t>
        <a:bodyPr/>
        <a:lstStyle/>
        <a:p>
          <a:endParaRPr lang="es-ES"/>
        </a:p>
      </dgm:t>
    </dgm:pt>
    <dgm:pt modelId="{68BEC2CE-19E9-4E78-B62F-A45AECD85894}" type="pres">
      <dgm:prSet presAssocID="{52BD9282-1E7F-443A-8F7B-12621A96378F}" presName="parTrans" presStyleLbl="bgSibTrans2D1" presStyleIdx="1" presStyleCnt="3" custScaleX="62027"/>
      <dgm:spPr/>
      <dgm:t>
        <a:bodyPr/>
        <a:lstStyle/>
        <a:p>
          <a:endParaRPr lang="es-ES"/>
        </a:p>
      </dgm:t>
    </dgm:pt>
    <dgm:pt modelId="{DFB83A4D-A15C-4E45-B419-40A5905EB734}" type="pres">
      <dgm:prSet presAssocID="{42A80CFF-9488-4CDA-9238-3E427EC4C1B3}" presName="node" presStyleLbl="node1" presStyleIdx="1" presStyleCnt="3" custScaleX="97439" custScaleY="185383">
        <dgm:presLayoutVars>
          <dgm:bulletEnabled val="1"/>
        </dgm:presLayoutVars>
      </dgm:prSet>
      <dgm:spPr/>
      <dgm:t>
        <a:bodyPr/>
        <a:lstStyle/>
        <a:p>
          <a:endParaRPr lang="es-ES"/>
        </a:p>
      </dgm:t>
    </dgm:pt>
    <dgm:pt modelId="{09BEFEC0-CA4B-4778-9891-68A7EED8792B}" type="pres">
      <dgm:prSet presAssocID="{8033856E-F5E4-4074-9B0F-9368E195D930}" presName="parTrans" presStyleLbl="bgSibTrans2D1" presStyleIdx="2" presStyleCnt="3" custScaleX="51192"/>
      <dgm:spPr/>
      <dgm:t>
        <a:bodyPr/>
        <a:lstStyle/>
        <a:p>
          <a:endParaRPr lang="es-ES"/>
        </a:p>
      </dgm:t>
    </dgm:pt>
    <dgm:pt modelId="{EEF74D96-76E6-47A3-A3F3-335A1D4CC115}" type="pres">
      <dgm:prSet presAssocID="{3213D5E7-D12F-4559-8708-5FBAC8232F3C}" presName="node" presStyleLbl="node1" presStyleIdx="2" presStyleCnt="3" custScaleY="185867" custRadScaleRad="124608" custRadScaleInc="-23085">
        <dgm:presLayoutVars>
          <dgm:bulletEnabled val="1"/>
        </dgm:presLayoutVars>
      </dgm:prSet>
      <dgm:spPr/>
      <dgm:t>
        <a:bodyPr/>
        <a:lstStyle/>
        <a:p>
          <a:endParaRPr lang="es-ES"/>
        </a:p>
      </dgm:t>
    </dgm:pt>
  </dgm:ptLst>
  <dgm:cxnLst>
    <dgm:cxn modelId="{5AD1EB88-C678-48A9-B6FC-9A070CA47F31}" srcId="{17078BAE-680E-424D-A70C-094738E5265B}" destId="{795F8658-1F0E-4B98-81F0-C5E265331B74}" srcOrd="0" destOrd="0" parTransId="{B4564F0A-4CD1-49A4-BE1C-534E3E32914D}" sibTransId="{CBA263F3-4FC1-46F7-9880-DB91C1A43695}"/>
    <dgm:cxn modelId="{0DF4412B-5644-41CE-A19D-7308B5DC4AB2}" type="presOf" srcId="{52BD9282-1E7F-443A-8F7B-12621A96378F}" destId="{68BEC2CE-19E9-4E78-B62F-A45AECD85894}" srcOrd="0" destOrd="0" presId="urn:microsoft.com/office/officeart/2005/8/layout/radial4"/>
    <dgm:cxn modelId="{FD4F9A1D-2BE3-45EE-A702-9B68DAC1548C}" type="presOf" srcId="{30DB87A6-6404-4142-B428-399274CF1F86}" destId="{72E15FFB-2328-4853-B07C-12A706600B48}" srcOrd="0" destOrd="0" presId="urn:microsoft.com/office/officeart/2005/8/layout/radial4"/>
    <dgm:cxn modelId="{DA15202F-A972-4600-909B-7F0E6B5C7EE5}" type="presOf" srcId="{E560BCCB-29C9-4240-AEA4-A7778EC762D9}" destId="{84BDFA44-22E3-4E41-B2A9-FA40322259E6}" srcOrd="0" destOrd="0" presId="urn:microsoft.com/office/officeart/2005/8/layout/radial4"/>
    <dgm:cxn modelId="{4B4251FD-5209-43FD-81CC-7B2240EF7B31}" srcId="{795F8658-1F0E-4B98-81F0-C5E265331B74}" destId="{42A80CFF-9488-4CDA-9238-3E427EC4C1B3}" srcOrd="1" destOrd="0" parTransId="{52BD9282-1E7F-443A-8F7B-12621A96378F}" sibTransId="{B3358DEC-3B1F-4CFB-8160-BDD0F2CFDDDB}"/>
    <dgm:cxn modelId="{7A67E7B8-8B34-4500-949D-E69CAEE6B197}" srcId="{795F8658-1F0E-4B98-81F0-C5E265331B74}" destId="{E560BCCB-29C9-4240-AEA4-A7778EC762D9}" srcOrd="0" destOrd="0" parTransId="{30DB87A6-6404-4142-B428-399274CF1F86}" sibTransId="{B9713D2C-976A-4DCD-9534-E64EF1DF5D90}"/>
    <dgm:cxn modelId="{E2A68828-54A4-45A4-AF27-0ABCF7D02BF1}" type="presOf" srcId="{795F8658-1F0E-4B98-81F0-C5E265331B74}" destId="{85726E44-A7F1-4B0B-94F2-33E09BD47B98}" srcOrd="0" destOrd="0" presId="urn:microsoft.com/office/officeart/2005/8/layout/radial4"/>
    <dgm:cxn modelId="{C78746D4-7CA8-41AA-8009-4EC228C6A4C2}" type="presOf" srcId="{17078BAE-680E-424D-A70C-094738E5265B}" destId="{064D9179-656B-4595-B1DB-566CC9CC42B3}" srcOrd="0" destOrd="0" presId="urn:microsoft.com/office/officeart/2005/8/layout/radial4"/>
    <dgm:cxn modelId="{B697D23D-DB4B-44FD-B5E4-D25B2D339795}" srcId="{795F8658-1F0E-4B98-81F0-C5E265331B74}" destId="{3213D5E7-D12F-4559-8708-5FBAC8232F3C}" srcOrd="2" destOrd="0" parTransId="{8033856E-F5E4-4074-9B0F-9368E195D930}" sibTransId="{E9DE18D9-EA8E-4DF1-8DF1-490218F314A7}"/>
    <dgm:cxn modelId="{E7C54EEF-4C46-41C3-B643-C7955D9FF4FB}" type="presOf" srcId="{3213D5E7-D12F-4559-8708-5FBAC8232F3C}" destId="{EEF74D96-76E6-47A3-A3F3-335A1D4CC115}" srcOrd="0" destOrd="0" presId="urn:microsoft.com/office/officeart/2005/8/layout/radial4"/>
    <dgm:cxn modelId="{B11B06F9-DFF4-493B-A983-C552F8FAED62}" type="presOf" srcId="{8033856E-F5E4-4074-9B0F-9368E195D930}" destId="{09BEFEC0-CA4B-4778-9891-68A7EED8792B}" srcOrd="0" destOrd="0" presId="urn:microsoft.com/office/officeart/2005/8/layout/radial4"/>
    <dgm:cxn modelId="{C1A81F53-10EB-4F4D-AC73-0827D2684153}" type="presOf" srcId="{42A80CFF-9488-4CDA-9238-3E427EC4C1B3}" destId="{DFB83A4D-A15C-4E45-B419-40A5905EB734}" srcOrd="0" destOrd="0" presId="urn:microsoft.com/office/officeart/2005/8/layout/radial4"/>
    <dgm:cxn modelId="{C2677277-7BB5-453B-A20D-9FB8ED0006E8}" type="presParOf" srcId="{064D9179-656B-4595-B1DB-566CC9CC42B3}" destId="{85726E44-A7F1-4B0B-94F2-33E09BD47B98}" srcOrd="0" destOrd="0" presId="urn:microsoft.com/office/officeart/2005/8/layout/radial4"/>
    <dgm:cxn modelId="{1B409FE1-8366-4705-A60E-C8B035BDAEA3}" type="presParOf" srcId="{064D9179-656B-4595-B1DB-566CC9CC42B3}" destId="{72E15FFB-2328-4853-B07C-12A706600B48}" srcOrd="1" destOrd="0" presId="urn:microsoft.com/office/officeart/2005/8/layout/radial4"/>
    <dgm:cxn modelId="{36E43E6B-5CAF-427A-A8E0-AB3FDBC7B5AA}" type="presParOf" srcId="{064D9179-656B-4595-B1DB-566CC9CC42B3}" destId="{84BDFA44-22E3-4E41-B2A9-FA40322259E6}" srcOrd="2" destOrd="0" presId="urn:microsoft.com/office/officeart/2005/8/layout/radial4"/>
    <dgm:cxn modelId="{3B29FE2B-5ABE-4B6D-9953-F3D6646B3908}" type="presParOf" srcId="{064D9179-656B-4595-B1DB-566CC9CC42B3}" destId="{68BEC2CE-19E9-4E78-B62F-A45AECD85894}" srcOrd="3" destOrd="0" presId="urn:microsoft.com/office/officeart/2005/8/layout/radial4"/>
    <dgm:cxn modelId="{B6203502-65D8-4A7C-9FD3-D54720887B64}" type="presParOf" srcId="{064D9179-656B-4595-B1DB-566CC9CC42B3}" destId="{DFB83A4D-A15C-4E45-B419-40A5905EB734}" srcOrd="4" destOrd="0" presId="urn:microsoft.com/office/officeart/2005/8/layout/radial4"/>
    <dgm:cxn modelId="{E8E39489-AAAC-497F-A85A-1325CBA4CEA9}" type="presParOf" srcId="{064D9179-656B-4595-B1DB-566CC9CC42B3}" destId="{09BEFEC0-CA4B-4778-9891-68A7EED8792B}" srcOrd="5" destOrd="0" presId="urn:microsoft.com/office/officeart/2005/8/layout/radial4"/>
    <dgm:cxn modelId="{9EC71BEF-8085-4609-85FE-0C0799F612BA}" type="presParOf" srcId="{064D9179-656B-4595-B1DB-566CC9CC42B3}" destId="{EEF74D96-76E6-47A3-A3F3-335A1D4CC115}"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08109A-F7A2-431F-A116-6689D1AF9BB7}">
      <dsp:nvSpPr>
        <dsp:cNvPr id="0" name=""/>
        <dsp:cNvSpPr/>
      </dsp:nvSpPr>
      <dsp:spPr>
        <a:xfrm>
          <a:off x="0" y="1440179"/>
          <a:ext cx="7499350" cy="1920240"/>
        </a:xfrm>
        <a:prstGeom prst="notchedRightArrow">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9AE648-EB55-4AD6-8D69-EFAD0DDF10A9}">
      <dsp:nvSpPr>
        <dsp:cNvPr id="0" name=""/>
        <dsp:cNvSpPr/>
      </dsp:nvSpPr>
      <dsp:spPr>
        <a:xfrm>
          <a:off x="72007" y="72009"/>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i="0" kern="1200" dirty="0" smtClean="0"/>
            <a:t>La </a:t>
          </a:r>
          <a:r>
            <a:rPr lang="es-EC" sz="1600" i="0" kern="1200" dirty="0" smtClean="0"/>
            <a:t>transformación del sistema económico para que efectivamente se convierta en un sistema social y solidario</a:t>
          </a:r>
          <a:endParaRPr lang="es-ES" sz="1600" i="0" kern="1200" dirty="0"/>
        </a:p>
      </dsp:txBody>
      <dsp:txXfrm>
        <a:off x="72007" y="72009"/>
        <a:ext cx="2175104" cy="1920240"/>
      </dsp:txXfrm>
    </dsp:sp>
    <dsp:sp modelId="{F6D3F84C-1DD1-4ECC-B44C-D1AA0E5AB51F}">
      <dsp:nvSpPr>
        <dsp:cNvPr id="0" name=""/>
        <dsp:cNvSpPr/>
      </dsp:nvSpPr>
      <dsp:spPr>
        <a:xfrm>
          <a:off x="850817" y="2160269"/>
          <a:ext cx="480060" cy="48006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8F9012D5-D3C2-40BE-B0EB-D18E5A35AECE}">
      <dsp:nvSpPr>
        <dsp:cNvPr id="0" name=""/>
        <dsp:cNvSpPr/>
      </dsp:nvSpPr>
      <dsp:spPr>
        <a:xfrm>
          <a:off x="2200803" y="2845296"/>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1800" kern="1200" dirty="0" smtClean="0"/>
            <a:t>Objetivo 9: Garantizar el trabajo digno en todas sus formas.</a:t>
          </a:r>
          <a:endParaRPr lang="es-ES" sz="1800" kern="1200" dirty="0"/>
        </a:p>
      </dsp:txBody>
      <dsp:txXfrm>
        <a:off x="2200803" y="2845296"/>
        <a:ext cx="2175104" cy="1920240"/>
      </dsp:txXfrm>
    </dsp:sp>
    <dsp:sp modelId="{25DAA1EA-7156-4A87-9124-CE4237E9553C}">
      <dsp:nvSpPr>
        <dsp:cNvPr id="0" name=""/>
        <dsp:cNvSpPr/>
      </dsp:nvSpPr>
      <dsp:spPr>
        <a:xfrm>
          <a:off x="3134677" y="2160269"/>
          <a:ext cx="480060" cy="48006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B60BFBEA-E3F9-4FAF-8914-DDE6CED306F7}">
      <dsp:nvSpPr>
        <dsp:cNvPr id="0" name=""/>
        <dsp:cNvSpPr/>
      </dsp:nvSpPr>
      <dsp:spPr>
        <a:xfrm>
          <a:off x="4571014" y="0"/>
          <a:ext cx="2175104"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S" sz="1800" kern="1200" dirty="0" smtClean="0"/>
            <a:t>Objetivo 10 Impulsar la transformación  de la matriz productiva.</a:t>
          </a:r>
          <a:endParaRPr lang="es-ES" sz="1800" kern="1200" dirty="0"/>
        </a:p>
      </dsp:txBody>
      <dsp:txXfrm>
        <a:off x="4571014" y="0"/>
        <a:ext cx="2175104" cy="1920240"/>
      </dsp:txXfrm>
    </dsp:sp>
    <dsp:sp modelId="{A2597BAC-AE79-4B29-82E8-9B675CCC22E5}">
      <dsp:nvSpPr>
        <dsp:cNvPr id="0" name=""/>
        <dsp:cNvSpPr/>
      </dsp:nvSpPr>
      <dsp:spPr>
        <a:xfrm>
          <a:off x="5418537" y="2160269"/>
          <a:ext cx="480060" cy="48006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B6FD4A-E01B-4CCA-8118-2443B3E7FCF5}">
      <dsp:nvSpPr>
        <dsp:cNvPr id="0" name=""/>
        <dsp:cNvSpPr/>
      </dsp:nvSpPr>
      <dsp:spPr>
        <a:xfrm>
          <a:off x="2967453" y="1298"/>
          <a:ext cx="4445748" cy="266169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u="none" kern="1200" dirty="0" smtClean="0"/>
            <a:t>Servicios básicos (electricidad, agua potable, telefonía e internet.)</a:t>
          </a:r>
          <a:endParaRPr lang="es-ES" sz="1400" kern="1200" dirty="0"/>
        </a:p>
        <a:p>
          <a:pPr marL="114300" lvl="1" indent="-114300" algn="l" defTabSz="622300">
            <a:lnSpc>
              <a:spcPct val="90000"/>
            </a:lnSpc>
            <a:spcBef>
              <a:spcPct val="0"/>
            </a:spcBef>
            <a:spcAft>
              <a:spcPct val="15000"/>
            </a:spcAft>
            <a:buChar char="••"/>
          </a:pPr>
          <a:r>
            <a:rPr lang="es-ES" sz="1400" u="none" kern="1200" dirty="0" smtClean="0"/>
            <a:t>Servicios bancarios </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Centro de negocios.</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Bodegas.</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Seguridad privada las 24h. </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Centro médico.</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Estacionamientos.</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Oficinas.</a:t>
          </a:r>
          <a:endParaRPr lang="es-ES" sz="1400" u="none" kern="1200" dirty="0"/>
        </a:p>
        <a:p>
          <a:pPr marL="114300" lvl="1" indent="-114300" algn="l" defTabSz="622300">
            <a:lnSpc>
              <a:spcPct val="90000"/>
            </a:lnSpc>
            <a:spcBef>
              <a:spcPct val="0"/>
            </a:spcBef>
            <a:spcAft>
              <a:spcPct val="15000"/>
            </a:spcAft>
            <a:buChar char="••"/>
          </a:pPr>
          <a:r>
            <a:rPr lang="es-ES" sz="1400" u="none" kern="1200" dirty="0" smtClean="0"/>
            <a:t>Comedor.</a:t>
          </a:r>
          <a:endParaRPr lang="es-ES" sz="1400" u="none" kern="1200" dirty="0"/>
        </a:p>
      </dsp:txBody>
      <dsp:txXfrm>
        <a:off x="2967453" y="1298"/>
        <a:ext cx="4445748" cy="2661698"/>
      </dsp:txXfrm>
    </dsp:sp>
    <dsp:sp modelId="{43F42F39-4A98-4515-BBD5-951F8D0E5C43}">
      <dsp:nvSpPr>
        <dsp:cNvPr id="0" name=""/>
        <dsp:cNvSpPr/>
      </dsp:nvSpPr>
      <dsp:spPr>
        <a:xfrm>
          <a:off x="3621" y="2601"/>
          <a:ext cx="2963832" cy="2659092"/>
        </a:xfrm>
        <a:prstGeom prst="roundRect">
          <a:avLst/>
        </a:prstGeom>
        <a:gradFill rotWithShape="0">
          <a:gsLst>
            <a:gs pos="0">
              <a:schemeClr val="accent1">
                <a:shade val="80000"/>
                <a:hueOff val="0"/>
                <a:satOff val="0"/>
                <a:lumOff val="0"/>
                <a:alphaOff val="0"/>
                <a:shade val="15000"/>
                <a:satMod val="180000"/>
              </a:schemeClr>
            </a:gs>
            <a:gs pos="50000">
              <a:schemeClr val="accent1">
                <a:shade val="80000"/>
                <a:hueOff val="0"/>
                <a:satOff val="0"/>
                <a:lumOff val="0"/>
                <a:alphaOff val="0"/>
                <a:shade val="45000"/>
                <a:satMod val="170000"/>
              </a:schemeClr>
            </a:gs>
            <a:gs pos="70000">
              <a:schemeClr val="accent1">
                <a:shade val="80000"/>
                <a:hueOff val="0"/>
                <a:satOff val="0"/>
                <a:lumOff val="0"/>
                <a:alphaOff val="0"/>
                <a:tint val="99000"/>
                <a:shade val="65000"/>
                <a:satMod val="155000"/>
              </a:schemeClr>
            </a:gs>
            <a:gs pos="100000">
              <a:schemeClr val="accent1">
                <a:shade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s-EC" sz="2700" b="1" kern="1200" dirty="0" smtClean="0"/>
            <a:t>Servicio Administrativo </a:t>
          </a:r>
          <a:endParaRPr lang="es-ES" sz="2700" kern="1200" dirty="0"/>
        </a:p>
      </dsp:txBody>
      <dsp:txXfrm>
        <a:off x="3621" y="2601"/>
        <a:ext cx="2963832" cy="265909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268546-3040-4DD7-8346-09550FED129F}">
      <dsp:nvSpPr>
        <dsp:cNvPr id="0" name=""/>
        <dsp:cNvSpPr/>
      </dsp:nvSpPr>
      <dsp:spPr>
        <a:xfrm>
          <a:off x="3197935" y="1474"/>
          <a:ext cx="4791049" cy="3021387"/>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S" sz="1600" b="0" kern="1200" dirty="0" smtClean="0"/>
            <a:t>Contratación y supervisión de servicios </a:t>
          </a:r>
          <a:r>
            <a:rPr lang="es-ES" sz="1600" b="0" kern="1200" dirty="0" smtClean="0"/>
            <a:t>logísticos</a:t>
          </a:r>
          <a:endParaRPr lang="es-ES" sz="1600" b="0" kern="1200" dirty="0"/>
        </a:p>
        <a:p>
          <a:pPr marL="171450" lvl="1" indent="-171450" algn="l" defTabSz="711200">
            <a:lnSpc>
              <a:spcPct val="90000"/>
            </a:lnSpc>
            <a:spcBef>
              <a:spcPct val="0"/>
            </a:spcBef>
            <a:spcAft>
              <a:spcPct val="15000"/>
            </a:spcAft>
            <a:buChar char="••"/>
          </a:pPr>
          <a:r>
            <a:rPr lang="es-ES" sz="1600" b="0" kern="1200" dirty="0" smtClean="0"/>
            <a:t>Transporte terrestre de carga nacional e  internacional</a:t>
          </a:r>
          <a:endParaRPr lang="es-ES" sz="1600" b="0" kern="1200" dirty="0"/>
        </a:p>
        <a:p>
          <a:pPr marL="171450" lvl="1" indent="-171450" algn="l" defTabSz="711200">
            <a:lnSpc>
              <a:spcPct val="90000"/>
            </a:lnSpc>
            <a:spcBef>
              <a:spcPct val="0"/>
            </a:spcBef>
            <a:spcAft>
              <a:spcPct val="15000"/>
            </a:spcAft>
            <a:buChar char="••"/>
          </a:pPr>
          <a:r>
            <a:rPr lang="es-EC" sz="1600" b="0" kern="1200" dirty="0" smtClean="0"/>
            <a:t>Transporte Aéreo</a:t>
          </a:r>
        </a:p>
        <a:p>
          <a:pPr marL="171450" lvl="1" indent="-171450" algn="l" defTabSz="711200">
            <a:lnSpc>
              <a:spcPct val="90000"/>
            </a:lnSpc>
            <a:spcBef>
              <a:spcPct val="0"/>
            </a:spcBef>
            <a:spcAft>
              <a:spcPct val="15000"/>
            </a:spcAft>
            <a:buChar char="••"/>
          </a:pPr>
          <a:r>
            <a:rPr lang="es-EC" sz="1600" b="0" kern="1200" dirty="0" smtClean="0"/>
            <a:t>Gestión Bancaria</a:t>
          </a:r>
          <a:endParaRPr lang="es-ES" sz="1600" b="0" kern="1200" dirty="0"/>
        </a:p>
        <a:p>
          <a:pPr marL="171450" lvl="1" indent="-171450" algn="l" defTabSz="711200">
            <a:lnSpc>
              <a:spcPct val="90000"/>
            </a:lnSpc>
            <a:spcBef>
              <a:spcPct val="0"/>
            </a:spcBef>
            <a:spcAft>
              <a:spcPct val="15000"/>
            </a:spcAft>
            <a:buChar char="••"/>
          </a:pPr>
          <a:r>
            <a:rPr lang="es-ES" sz="1600" b="0" kern="1200" dirty="0" smtClean="0"/>
            <a:t>Crédito Documentario</a:t>
          </a:r>
          <a:endParaRPr lang="es-ES" sz="1600" b="0" kern="1200" dirty="0"/>
        </a:p>
        <a:p>
          <a:pPr marL="171450" lvl="1" indent="-171450" algn="l" defTabSz="711200">
            <a:lnSpc>
              <a:spcPct val="90000"/>
            </a:lnSpc>
            <a:spcBef>
              <a:spcPct val="0"/>
            </a:spcBef>
            <a:spcAft>
              <a:spcPct val="15000"/>
            </a:spcAft>
            <a:buChar char="••"/>
          </a:pPr>
          <a:r>
            <a:rPr lang="es-ES" sz="1600" b="0" kern="1200" dirty="0" smtClean="0"/>
            <a:t> </a:t>
          </a:r>
          <a:r>
            <a:rPr lang="es-ES" sz="1600" b="0" kern="1200" dirty="0" smtClean="0"/>
            <a:t>Cobranzas</a:t>
          </a:r>
          <a:endParaRPr lang="es-ES" sz="1600" b="0" kern="1200" dirty="0" smtClean="0"/>
        </a:p>
        <a:p>
          <a:pPr marL="171450" lvl="1" indent="-171450" algn="l" defTabSz="711200">
            <a:lnSpc>
              <a:spcPct val="90000"/>
            </a:lnSpc>
            <a:spcBef>
              <a:spcPct val="0"/>
            </a:spcBef>
            <a:spcAft>
              <a:spcPct val="15000"/>
            </a:spcAft>
            <a:buChar char="••"/>
          </a:pPr>
          <a:endParaRPr lang="es-ES" sz="1600" b="0" kern="1200" dirty="0"/>
        </a:p>
      </dsp:txBody>
      <dsp:txXfrm>
        <a:off x="3197935" y="1474"/>
        <a:ext cx="4791049" cy="3021387"/>
      </dsp:txXfrm>
    </dsp:sp>
    <dsp:sp modelId="{9FF84CA3-3852-45B8-89DE-3AE1D008B191}">
      <dsp:nvSpPr>
        <dsp:cNvPr id="0" name=""/>
        <dsp:cNvSpPr/>
      </dsp:nvSpPr>
      <dsp:spPr>
        <a:xfrm>
          <a:off x="0" y="1474"/>
          <a:ext cx="3194032" cy="3018429"/>
        </a:xfrm>
        <a:prstGeom prst="roundRect">
          <a:avLst/>
        </a:prstGeom>
        <a:gradFill rotWithShape="0">
          <a:gsLst>
            <a:gs pos="0">
              <a:schemeClr val="accent1">
                <a:shade val="80000"/>
                <a:hueOff val="0"/>
                <a:satOff val="0"/>
                <a:lumOff val="0"/>
                <a:alphaOff val="0"/>
                <a:shade val="15000"/>
                <a:satMod val="180000"/>
              </a:schemeClr>
            </a:gs>
            <a:gs pos="50000">
              <a:schemeClr val="accent1">
                <a:shade val="80000"/>
                <a:hueOff val="0"/>
                <a:satOff val="0"/>
                <a:lumOff val="0"/>
                <a:alphaOff val="0"/>
                <a:shade val="45000"/>
                <a:satMod val="170000"/>
              </a:schemeClr>
            </a:gs>
            <a:gs pos="70000">
              <a:schemeClr val="accent1">
                <a:shade val="80000"/>
                <a:hueOff val="0"/>
                <a:satOff val="0"/>
                <a:lumOff val="0"/>
                <a:alphaOff val="0"/>
                <a:tint val="99000"/>
                <a:shade val="65000"/>
                <a:satMod val="155000"/>
              </a:schemeClr>
            </a:gs>
            <a:gs pos="100000">
              <a:schemeClr val="accent1">
                <a:shade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smtClean="0"/>
            <a:t>Servicio de comercio exterior </a:t>
          </a:r>
          <a:endParaRPr lang="es-ES" sz="2800" kern="1200" dirty="0"/>
        </a:p>
      </dsp:txBody>
      <dsp:txXfrm>
        <a:off x="0" y="1474"/>
        <a:ext cx="3194032" cy="301842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14CBF-083D-44DB-B0F4-8486005574F4}">
      <dsp:nvSpPr>
        <dsp:cNvPr id="0" name=""/>
        <dsp:cNvSpPr/>
      </dsp:nvSpPr>
      <dsp:spPr>
        <a:xfrm>
          <a:off x="1514117" y="651361"/>
          <a:ext cx="2438139" cy="1626239"/>
        </a:xfrm>
        <a:prstGeom prst="rect">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Alianzas y convenios estratégicas</a:t>
          </a:r>
          <a:endParaRPr lang="es-ES" sz="1600" kern="1200" dirty="0"/>
        </a:p>
      </dsp:txBody>
      <dsp:txXfrm>
        <a:off x="1904220" y="651361"/>
        <a:ext cx="2048037" cy="1626239"/>
      </dsp:txXfrm>
    </dsp:sp>
    <dsp:sp modelId="{4E5882FD-AF09-4E25-B645-5D882603F450}">
      <dsp:nvSpPr>
        <dsp:cNvPr id="0" name=""/>
        <dsp:cNvSpPr/>
      </dsp:nvSpPr>
      <dsp:spPr>
        <a:xfrm>
          <a:off x="1514117" y="2277600"/>
          <a:ext cx="2438139" cy="1626239"/>
        </a:xfrm>
        <a:prstGeom prst="rect">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a:t>
          </a:r>
          <a:r>
            <a:rPr lang="es-ES" sz="1600" kern="1200" dirty="0" smtClean="0"/>
            <a:t>Logística</a:t>
          </a:r>
        </a:p>
        <a:p>
          <a:pPr lvl="0" algn="l" defTabSz="533400">
            <a:lnSpc>
              <a:spcPct val="90000"/>
            </a:lnSpc>
            <a:spcBef>
              <a:spcPct val="0"/>
            </a:spcBef>
            <a:spcAft>
              <a:spcPct val="35000"/>
            </a:spcAft>
          </a:pPr>
          <a:r>
            <a:rPr lang="es-ES" sz="1600" kern="1200" dirty="0" smtClean="0"/>
            <a:t>-Catering</a:t>
          </a:r>
        </a:p>
        <a:p>
          <a:pPr lvl="0" algn="l" defTabSz="533400">
            <a:lnSpc>
              <a:spcPct val="90000"/>
            </a:lnSpc>
            <a:spcBef>
              <a:spcPct val="0"/>
            </a:spcBef>
            <a:spcAft>
              <a:spcPct val="35000"/>
            </a:spcAft>
          </a:pPr>
          <a:r>
            <a:rPr lang="es-ES" sz="1600" kern="1200" dirty="0" smtClean="0"/>
            <a:t>-Comunicaciones</a:t>
          </a:r>
        </a:p>
        <a:p>
          <a:pPr lvl="0" algn="l" defTabSz="533400">
            <a:lnSpc>
              <a:spcPct val="90000"/>
            </a:lnSpc>
            <a:spcBef>
              <a:spcPct val="0"/>
            </a:spcBef>
            <a:spcAft>
              <a:spcPct val="35000"/>
            </a:spcAft>
          </a:pPr>
          <a:r>
            <a:rPr lang="es-ES" sz="1600" kern="1200" dirty="0" smtClean="0"/>
            <a:t>-Seguridad</a:t>
          </a:r>
        </a:p>
        <a:p>
          <a:pPr lvl="0" algn="l" defTabSz="533400">
            <a:lnSpc>
              <a:spcPct val="90000"/>
            </a:lnSpc>
            <a:spcBef>
              <a:spcPct val="0"/>
            </a:spcBef>
            <a:spcAft>
              <a:spcPct val="35000"/>
            </a:spcAft>
          </a:pPr>
          <a:r>
            <a:rPr lang="es-ES" sz="1600" kern="1200" dirty="0" smtClean="0"/>
            <a:t>-Medio Ambiente</a:t>
          </a:r>
          <a:endParaRPr lang="es-ES" sz="1600" kern="1200" dirty="0"/>
        </a:p>
      </dsp:txBody>
      <dsp:txXfrm>
        <a:off x="1904220" y="2277600"/>
        <a:ext cx="2048037" cy="1626239"/>
      </dsp:txXfrm>
    </dsp:sp>
    <dsp:sp modelId="{41C51293-7A80-44CE-9D2A-3FF7A13B2FB0}">
      <dsp:nvSpPr>
        <dsp:cNvPr id="0" name=""/>
        <dsp:cNvSpPr/>
      </dsp:nvSpPr>
      <dsp:spPr>
        <a:xfrm>
          <a:off x="213776" y="1191"/>
          <a:ext cx="1625426" cy="1625426"/>
        </a:xfrm>
        <a:prstGeom prst="ellipse">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Estrategia de precio de servicios</a:t>
          </a:r>
          <a:endParaRPr lang="es-ES" sz="1600" kern="1200" dirty="0"/>
        </a:p>
      </dsp:txBody>
      <dsp:txXfrm>
        <a:off x="213776" y="1191"/>
        <a:ext cx="1625426" cy="1625426"/>
      </dsp:txXfrm>
    </dsp:sp>
    <dsp:sp modelId="{7EEF4ED7-5F52-4ADE-B804-8E6D8CC52131}">
      <dsp:nvSpPr>
        <dsp:cNvPr id="0" name=""/>
        <dsp:cNvSpPr/>
      </dsp:nvSpPr>
      <dsp:spPr>
        <a:xfrm>
          <a:off x="5577683" y="651361"/>
          <a:ext cx="2438139" cy="1626239"/>
        </a:xfrm>
        <a:prstGeom prst="rect">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Participación en Ferias Nacionales e Internacionales</a:t>
          </a:r>
          <a:endParaRPr lang="es-ES" sz="1600" kern="1200" dirty="0"/>
        </a:p>
      </dsp:txBody>
      <dsp:txXfrm>
        <a:off x="5967786" y="651361"/>
        <a:ext cx="2048037" cy="1626239"/>
      </dsp:txXfrm>
    </dsp:sp>
    <dsp:sp modelId="{176E336E-A8D0-4DAD-844C-5C2575733B48}">
      <dsp:nvSpPr>
        <dsp:cNvPr id="0" name=""/>
        <dsp:cNvSpPr/>
      </dsp:nvSpPr>
      <dsp:spPr>
        <a:xfrm>
          <a:off x="5577683" y="2277600"/>
          <a:ext cx="2438139" cy="2247169"/>
        </a:xfrm>
        <a:prstGeom prst="rect">
          <a:avLst/>
        </a:prstGeom>
        <a:solidFill>
          <a:schemeClr val="accent1">
            <a:alpha val="90000"/>
            <a:tint val="55000"/>
            <a:hueOff val="0"/>
            <a:satOff val="0"/>
            <a:lumOff val="0"/>
            <a:alphaOff val="0"/>
          </a:schemeClr>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Página Web</a:t>
          </a:r>
        </a:p>
        <a:p>
          <a:pPr lvl="0" algn="l" defTabSz="622300">
            <a:lnSpc>
              <a:spcPct val="90000"/>
            </a:lnSpc>
            <a:spcBef>
              <a:spcPct val="0"/>
            </a:spcBef>
            <a:spcAft>
              <a:spcPct val="35000"/>
            </a:spcAft>
          </a:pPr>
          <a:r>
            <a:rPr lang="es-ES" sz="1400" kern="1200" dirty="0" smtClean="0"/>
            <a:t>Cámaras de Comercio</a:t>
          </a:r>
        </a:p>
        <a:p>
          <a:pPr lvl="0" algn="l" defTabSz="622300">
            <a:lnSpc>
              <a:spcPct val="90000"/>
            </a:lnSpc>
            <a:spcBef>
              <a:spcPct val="0"/>
            </a:spcBef>
            <a:spcAft>
              <a:spcPct val="35000"/>
            </a:spcAft>
          </a:pPr>
          <a:r>
            <a:rPr lang="es-ES" sz="1400" kern="1200" dirty="0" smtClean="0"/>
            <a:t>Capacitaciones (Instituto de Promoción de Exportaciones e Inversiones  )</a:t>
          </a:r>
        </a:p>
        <a:p>
          <a:pPr lvl="0" algn="l" defTabSz="622300">
            <a:lnSpc>
              <a:spcPct val="90000"/>
            </a:lnSpc>
            <a:spcBef>
              <a:spcPct val="0"/>
            </a:spcBef>
            <a:spcAft>
              <a:spcPct val="35000"/>
            </a:spcAft>
          </a:pPr>
          <a:endParaRPr lang="es-ES" sz="1200" kern="1200" dirty="0"/>
        </a:p>
      </dsp:txBody>
      <dsp:txXfrm>
        <a:off x="5967786" y="2277600"/>
        <a:ext cx="2048037" cy="2247169"/>
      </dsp:txXfrm>
    </dsp:sp>
    <dsp:sp modelId="{56D62AC3-3601-4CD7-8BCB-D3B46A1E8AA8}">
      <dsp:nvSpPr>
        <dsp:cNvPr id="0" name=""/>
        <dsp:cNvSpPr/>
      </dsp:nvSpPr>
      <dsp:spPr>
        <a:xfrm>
          <a:off x="4277342" y="1191"/>
          <a:ext cx="1625426" cy="1625426"/>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t>Estrategias de promoción </a:t>
          </a:r>
          <a:endParaRPr lang="es-ES" sz="1600" kern="1200" dirty="0"/>
        </a:p>
      </dsp:txBody>
      <dsp:txXfrm>
        <a:off x="4277342" y="1191"/>
        <a:ext cx="1625426" cy="16254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4E0C49-16F0-4EDE-BDBE-4BC48DE1056D}">
      <dsp:nvSpPr>
        <dsp:cNvPr id="0" name=""/>
        <dsp:cNvSpPr/>
      </dsp:nvSpPr>
      <dsp:spPr>
        <a:xfrm>
          <a:off x="3004215" y="2176123"/>
          <a:ext cx="1552408" cy="1552408"/>
        </a:xfrm>
        <a:prstGeom prst="ellipse">
          <a:avLst/>
        </a:prstGeom>
        <a:gradFill rotWithShape="0">
          <a:gsLst>
            <a:gs pos="0">
              <a:schemeClr val="accent1">
                <a:alpha val="80000"/>
                <a:hueOff val="0"/>
                <a:satOff val="0"/>
                <a:lumOff val="0"/>
                <a:alphaOff val="0"/>
                <a:shade val="15000"/>
                <a:satMod val="180000"/>
              </a:schemeClr>
            </a:gs>
            <a:gs pos="50000">
              <a:schemeClr val="accent1">
                <a:alpha val="80000"/>
                <a:hueOff val="0"/>
                <a:satOff val="0"/>
                <a:lumOff val="0"/>
                <a:alphaOff val="0"/>
                <a:shade val="45000"/>
                <a:satMod val="170000"/>
              </a:schemeClr>
            </a:gs>
            <a:gs pos="70000">
              <a:schemeClr val="accent1">
                <a:alpha val="80000"/>
                <a:hueOff val="0"/>
                <a:satOff val="0"/>
                <a:lumOff val="0"/>
                <a:alphaOff val="0"/>
                <a:tint val="99000"/>
                <a:shade val="65000"/>
                <a:satMod val="155000"/>
              </a:schemeClr>
            </a:gs>
            <a:gs pos="100000">
              <a:schemeClr val="accent1">
                <a:alpha val="8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8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C" sz="3200" kern="1200" dirty="0" smtClean="0"/>
            <a:t>ZEDE</a:t>
          </a:r>
          <a:endParaRPr lang="es-EC" sz="3200" kern="1200" dirty="0"/>
        </a:p>
      </dsp:txBody>
      <dsp:txXfrm>
        <a:off x="3004215" y="2176123"/>
        <a:ext cx="1552408" cy="1552408"/>
      </dsp:txXfrm>
    </dsp:sp>
    <dsp:sp modelId="{04DB20C1-6E36-4D84-8EC6-80DE59D6B513}">
      <dsp:nvSpPr>
        <dsp:cNvPr id="0" name=""/>
        <dsp:cNvSpPr/>
      </dsp:nvSpPr>
      <dsp:spPr>
        <a:xfrm rot="19606104">
          <a:off x="4529609" y="2074255"/>
          <a:ext cx="376441" cy="527818"/>
        </a:xfrm>
        <a:prstGeom prst="rightArrow">
          <a:avLst>
            <a:gd name="adj1" fmla="val 60000"/>
            <a:gd name="adj2" fmla="val 50000"/>
          </a:avLst>
        </a:prstGeom>
        <a:gradFill rotWithShape="0">
          <a:gsLst>
            <a:gs pos="0">
              <a:schemeClr val="accent1">
                <a:shade val="90000"/>
                <a:hueOff val="0"/>
                <a:satOff val="0"/>
                <a:lumOff val="0"/>
                <a:alphaOff val="0"/>
                <a:shade val="15000"/>
                <a:satMod val="180000"/>
              </a:schemeClr>
            </a:gs>
            <a:gs pos="50000">
              <a:schemeClr val="accent1">
                <a:shade val="90000"/>
                <a:hueOff val="0"/>
                <a:satOff val="0"/>
                <a:lumOff val="0"/>
                <a:alphaOff val="0"/>
                <a:shade val="45000"/>
                <a:satMod val="170000"/>
              </a:schemeClr>
            </a:gs>
            <a:gs pos="70000">
              <a:schemeClr val="accent1">
                <a:shade val="90000"/>
                <a:hueOff val="0"/>
                <a:satOff val="0"/>
                <a:lumOff val="0"/>
                <a:alphaOff val="0"/>
                <a:tint val="99000"/>
                <a:shade val="65000"/>
                <a:satMod val="155000"/>
              </a:schemeClr>
            </a:gs>
            <a:gs pos="100000">
              <a:schemeClr val="accent1">
                <a:shade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9606104">
        <a:off x="4529609" y="2074255"/>
        <a:ext cx="376441" cy="527818"/>
      </dsp:txXfrm>
    </dsp:sp>
    <dsp:sp modelId="{090CC492-7CA6-44EC-BCE4-36239682B748}">
      <dsp:nvSpPr>
        <dsp:cNvPr id="0" name=""/>
        <dsp:cNvSpPr/>
      </dsp:nvSpPr>
      <dsp:spPr>
        <a:xfrm>
          <a:off x="4896858" y="936121"/>
          <a:ext cx="1552408" cy="1552408"/>
        </a:xfrm>
        <a:prstGeom prst="ellipse">
          <a:avLst/>
        </a:prstGeom>
        <a:gradFill rotWithShape="0">
          <a:gsLst>
            <a:gs pos="0">
              <a:schemeClr val="accent1">
                <a:alpha val="90000"/>
                <a:hueOff val="0"/>
                <a:satOff val="0"/>
                <a:lumOff val="0"/>
                <a:alphaOff val="0"/>
                <a:shade val="15000"/>
                <a:satMod val="180000"/>
              </a:schemeClr>
            </a:gs>
            <a:gs pos="50000">
              <a:schemeClr val="accent1">
                <a:alpha val="90000"/>
                <a:hueOff val="0"/>
                <a:satOff val="0"/>
                <a:lumOff val="0"/>
                <a:alphaOff val="0"/>
                <a:shade val="45000"/>
                <a:satMod val="170000"/>
              </a:schemeClr>
            </a:gs>
            <a:gs pos="70000">
              <a:schemeClr val="accent1">
                <a:alpha val="90000"/>
                <a:hueOff val="0"/>
                <a:satOff val="0"/>
                <a:lumOff val="0"/>
                <a:alphaOff val="0"/>
                <a:tint val="99000"/>
                <a:shade val="65000"/>
                <a:satMod val="155000"/>
              </a:schemeClr>
            </a:gs>
            <a:gs pos="100000">
              <a:schemeClr val="accent1">
                <a:alpha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Destino Aduanero </a:t>
          </a:r>
          <a:endParaRPr lang="es-EC" sz="1400" kern="1200" dirty="0"/>
        </a:p>
      </dsp:txBody>
      <dsp:txXfrm>
        <a:off x="4896858" y="936121"/>
        <a:ext cx="1552408" cy="1552408"/>
      </dsp:txXfrm>
    </dsp:sp>
    <dsp:sp modelId="{889A54A8-2CB5-4750-A312-D60D1711FE11}">
      <dsp:nvSpPr>
        <dsp:cNvPr id="0" name=""/>
        <dsp:cNvSpPr/>
      </dsp:nvSpPr>
      <dsp:spPr>
        <a:xfrm rot="1252062">
          <a:off x="4623747" y="3073274"/>
          <a:ext cx="332435" cy="527818"/>
        </a:xfrm>
        <a:prstGeom prst="rightArrow">
          <a:avLst>
            <a:gd name="adj1" fmla="val 60000"/>
            <a:gd name="adj2" fmla="val 50000"/>
          </a:avLst>
        </a:prstGeom>
        <a:gradFill rotWithShape="0">
          <a:gsLst>
            <a:gs pos="0">
              <a:schemeClr val="accent1">
                <a:shade val="90000"/>
                <a:hueOff val="-9762"/>
                <a:satOff val="-710"/>
                <a:lumOff val="5985"/>
                <a:alphaOff val="0"/>
                <a:shade val="15000"/>
                <a:satMod val="180000"/>
              </a:schemeClr>
            </a:gs>
            <a:gs pos="50000">
              <a:schemeClr val="accent1">
                <a:shade val="90000"/>
                <a:hueOff val="-9762"/>
                <a:satOff val="-710"/>
                <a:lumOff val="5985"/>
                <a:alphaOff val="0"/>
                <a:shade val="45000"/>
                <a:satMod val="170000"/>
              </a:schemeClr>
            </a:gs>
            <a:gs pos="70000">
              <a:schemeClr val="accent1">
                <a:shade val="90000"/>
                <a:hueOff val="-9762"/>
                <a:satOff val="-710"/>
                <a:lumOff val="5985"/>
                <a:alphaOff val="0"/>
                <a:tint val="99000"/>
                <a:shade val="65000"/>
                <a:satMod val="155000"/>
              </a:schemeClr>
            </a:gs>
            <a:gs pos="100000">
              <a:schemeClr val="accent1">
                <a:shade val="90000"/>
                <a:hueOff val="-9762"/>
                <a:satOff val="-710"/>
                <a:lumOff val="598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9762"/>
              <a:satOff val="-710"/>
              <a:lumOff val="598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252062">
        <a:off x="4623747" y="3073274"/>
        <a:ext cx="332435" cy="527818"/>
      </dsp:txXfrm>
    </dsp:sp>
    <dsp:sp modelId="{E49AFD87-7BBB-4256-A6A9-D43CDF22A9D2}">
      <dsp:nvSpPr>
        <dsp:cNvPr id="0" name=""/>
        <dsp:cNvSpPr/>
      </dsp:nvSpPr>
      <dsp:spPr>
        <a:xfrm>
          <a:off x="5040888" y="2952538"/>
          <a:ext cx="1552408" cy="1552408"/>
        </a:xfrm>
        <a:prstGeom prst="ellipse">
          <a:avLst/>
        </a:prstGeom>
        <a:gradFill rotWithShape="0">
          <a:gsLst>
            <a:gs pos="0">
              <a:schemeClr val="accent1">
                <a:alpha val="90000"/>
                <a:hueOff val="0"/>
                <a:satOff val="0"/>
                <a:lumOff val="0"/>
                <a:alphaOff val="-8000"/>
                <a:shade val="15000"/>
                <a:satMod val="180000"/>
              </a:schemeClr>
            </a:gs>
            <a:gs pos="50000">
              <a:schemeClr val="accent1">
                <a:alpha val="90000"/>
                <a:hueOff val="0"/>
                <a:satOff val="0"/>
                <a:lumOff val="0"/>
                <a:alphaOff val="-8000"/>
                <a:shade val="45000"/>
                <a:satMod val="170000"/>
              </a:schemeClr>
            </a:gs>
            <a:gs pos="70000">
              <a:schemeClr val="accent1">
                <a:alpha val="90000"/>
                <a:hueOff val="0"/>
                <a:satOff val="0"/>
                <a:lumOff val="0"/>
                <a:alphaOff val="-8000"/>
                <a:tint val="99000"/>
                <a:shade val="65000"/>
                <a:satMod val="155000"/>
              </a:schemeClr>
            </a:gs>
            <a:gs pos="100000">
              <a:schemeClr val="accent1">
                <a:alpha val="90000"/>
                <a:hueOff val="0"/>
                <a:satOff val="0"/>
                <a:lumOff val="0"/>
                <a:alphaOff val="-8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8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Nuevas Inversiones </a:t>
          </a:r>
          <a:endParaRPr lang="es-EC" sz="1400" kern="1200" dirty="0"/>
        </a:p>
      </dsp:txBody>
      <dsp:txXfrm>
        <a:off x="5040888" y="2952538"/>
        <a:ext cx="1552408" cy="1552408"/>
      </dsp:txXfrm>
    </dsp:sp>
    <dsp:sp modelId="{54B6C9ED-DBA6-44AB-AAE8-F8D97A9B2D6F}">
      <dsp:nvSpPr>
        <dsp:cNvPr id="0" name=""/>
        <dsp:cNvSpPr/>
      </dsp:nvSpPr>
      <dsp:spPr>
        <a:xfrm rot="5247054">
          <a:off x="3687791" y="3716934"/>
          <a:ext cx="276835" cy="527818"/>
        </a:xfrm>
        <a:prstGeom prst="rightArrow">
          <a:avLst>
            <a:gd name="adj1" fmla="val 60000"/>
            <a:gd name="adj2" fmla="val 50000"/>
          </a:avLst>
        </a:prstGeom>
        <a:gradFill rotWithShape="0">
          <a:gsLst>
            <a:gs pos="0">
              <a:schemeClr val="accent1">
                <a:shade val="90000"/>
                <a:hueOff val="-19524"/>
                <a:satOff val="-1420"/>
                <a:lumOff val="11970"/>
                <a:alphaOff val="0"/>
                <a:shade val="15000"/>
                <a:satMod val="180000"/>
              </a:schemeClr>
            </a:gs>
            <a:gs pos="50000">
              <a:schemeClr val="accent1">
                <a:shade val="90000"/>
                <a:hueOff val="-19524"/>
                <a:satOff val="-1420"/>
                <a:lumOff val="11970"/>
                <a:alphaOff val="0"/>
                <a:shade val="45000"/>
                <a:satMod val="170000"/>
              </a:schemeClr>
            </a:gs>
            <a:gs pos="70000">
              <a:schemeClr val="accent1">
                <a:shade val="90000"/>
                <a:hueOff val="-19524"/>
                <a:satOff val="-1420"/>
                <a:lumOff val="11970"/>
                <a:alphaOff val="0"/>
                <a:tint val="99000"/>
                <a:shade val="65000"/>
                <a:satMod val="155000"/>
              </a:schemeClr>
            </a:gs>
            <a:gs pos="100000">
              <a:schemeClr val="accent1">
                <a:shade val="90000"/>
                <a:hueOff val="-19524"/>
                <a:satOff val="-1420"/>
                <a:lumOff val="1197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19524"/>
              <a:satOff val="-1420"/>
              <a:lumOff val="1197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5247054">
        <a:off x="3687791" y="3716934"/>
        <a:ext cx="276835" cy="527818"/>
      </dsp:txXfrm>
    </dsp:sp>
    <dsp:sp modelId="{AFE4FC22-BF13-402A-B522-156CB7286C59}">
      <dsp:nvSpPr>
        <dsp:cNvPr id="0" name=""/>
        <dsp:cNvSpPr/>
      </dsp:nvSpPr>
      <dsp:spPr>
        <a:xfrm>
          <a:off x="3096490" y="4248809"/>
          <a:ext cx="1552408" cy="1552408"/>
        </a:xfrm>
        <a:prstGeom prst="ellipse">
          <a:avLst/>
        </a:prstGeom>
        <a:gradFill rotWithShape="0">
          <a:gsLst>
            <a:gs pos="0">
              <a:schemeClr val="accent1">
                <a:alpha val="90000"/>
                <a:hueOff val="0"/>
                <a:satOff val="0"/>
                <a:lumOff val="0"/>
                <a:alphaOff val="-16000"/>
                <a:shade val="15000"/>
                <a:satMod val="180000"/>
              </a:schemeClr>
            </a:gs>
            <a:gs pos="50000">
              <a:schemeClr val="accent1">
                <a:alpha val="90000"/>
                <a:hueOff val="0"/>
                <a:satOff val="0"/>
                <a:lumOff val="0"/>
                <a:alphaOff val="-16000"/>
                <a:shade val="45000"/>
                <a:satMod val="170000"/>
              </a:schemeClr>
            </a:gs>
            <a:gs pos="70000">
              <a:schemeClr val="accent1">
                <a:alpha val="90000"/>
                <a:hueOff val="0"/>
                <a:satOff val="0"/>
                <a:lumOff val="0"/>
                <a:alphaOff val="-16000"/>
                <a:tint val="99000"/>
                <a:shade val="65000"/>
                <a:satMod val="155000"/>
              </a:schemeClr>
            </a:gs>
            <a:gs pos="100000">
              <a:schemeClr val="accent1">
                <a:alpha val="90000"/>
                <a:hueOff val="0"/>
                <a:satOff val="0"/>
                <a:lumOff val="0"/>
                <a:alphaOff val="-16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16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b="0" kern="1200" dirty="0" smtClean="0"/>
            <a:t>Áreas  Geográficas</a:t>
          </a:r>
        </a:p>
      </dsp:txBody>
      <dsp:txXfrm>
        <a:off x="3096490" y="4248809"/>
        <a:ext cx="1552408" cy="1552408"/>
      </dsp:txXfrm>
    </dsp:sp>
    <dsp:sp modelId="{B00CDE7C-DA18-4DD2-BBBC-5788CFAC40F7}">
      <dsp:nvSpPr>
        <dsp:cNvPr id="0" name=""/>
        <dsp:cNvSpPr/>
      </dsp:nvSpPr>
      <dsp:spPr>
        <a:xfrm rot="8965926">
          <a:off x="2646344" y="3251456"/>
          <a:ext cx="361623" cy="527818"/>
        </a:xfrm>
        <a:prstGeom prst="rightArrow">
          <a:avLst>
            <a:gd name="adj1" fmla="val 60000"/>
            <a:gd name="adj2" fmla="val 50000"/>
          </a:avLst>
        </a:prstGeom>
        <a:gradFill rotWithShape="0">
          <a:gsLst>
            <a:gs pos="0">
              <a:schemeClr val="accent1">
                <a:shade val="90000"/>
                <a:hueOff val="-29286"/>
                <a:satOff val="-2131"/>
                <a:lumOff val="17954"/>
                <a:alphaOff val="0"/>
                <a:shade val="15000"/>
                <a:satMod val="180000"/>
              </a:schemeClr>
            </a:gs>
            <a:gs pos="50000">
              <a:schemeClr val="accent1">
                <a:shade val="90000"/>
                <a:hueOff val="-29286"/>
                <a:satOff val="-2131"/>
                <a:lumOff val="17954"/>
                <a:alphaOff val="0"/>
                <a:shade val="45000"/>
                <a:satMod val="170000"/>
              </a:schemeClr>
            </a:gs>
            <a:gs pos="70000">
              <a:schemeClr val="accent1">
                <a:shade val="90000"/>
                <a:hueOff val="-29286"/>
                <a:satOff val="-2131"/>
                <a:lumOff val="17954"/>
                <a:alphaOff val="0"/>
                <a:tint val="99000"/>
                <a:shade val="65000"/>
                <a:satMod val="155000"/>
              </a:schemeClr>
            </a:gs>
            <a:gs pos="100000">
              <a:schemeClr val="accent1">
                <a:shade val="90000"/>
                <a:hueOff val="-29286"/>
                <a:satOff val="-2131"/>
                <a:lumOff val="1795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29286"/>
              <a:satOff val="-2131"/>
              <a:lumOff val="1795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8965926">
        <a:off x="2646344" y="3251456"/>
        <a:ext cx="361623" cy="527818"/>
      </dsp:txXfrm>
    </dsp:sp>
    <dsp:sp modelId="{6CAD69ED-18F4-465E-B553-FBDF20387B74}">
      <dsp:nvSpPr>
        <dsp:cNvPr id="0" name=""/>
        <dsp:cNvSpPr/>
      </dsp:nvSpPr>
      <dsp:spPr>
        <a:xfrm>
          <a:off x="1080063" y="3312609"/>
          <a:ext cx="1552408" cy="1552408"/>
        </a:xfrm>
        <a:prstGeom prst="ellipse">
          <a:avLst/>
        </a:prstGeom>
        <a:gradFill rotWithShape="0">
          <a:gsLst>
            <a:gs pos="0">
              <a:schemeClr val="accent1">
                <a:alpha val="90000"/>
                <a:hueOff val="0"/>
                <a:satOff val="0"/>
                <a:lumOff val="0"/>
                <a:alphaOff val="-24000"/>
                <a:shade val="15000"/>
                <a:satMod val="180000"/>
              </a:schemeClr>
            </a:gs>
            <a:gs pos="50000">
              <a:schemeClr val="accent1">
                <a:alpha val="90000"/>
                <a:hueOff val="0"/>
                <a:satOff val="0"/>
                <a:lumOff val="0"/>
                <a:alphaOff val="-24000"/>
                <a:shade val="45000"/>
                <a:satMod val="170000"/>
              </a:schemeClr>
            </a:gs>
            <a:gs pos="70000">
              <a:schemeClr val="accent1">
                <a:alpha val="90000"/>
                <a:hueOff val="0"/>
                <a:satOff val="0"/>
                <a:lumOff val="0"/>
                <a:alphaOff val="-24000"/>
                <a:tint val="99000"/>
                <a:shade val="65000"/>
                <a:satMod val="155000"/>
              </a:schemeClr>
            </a:gs>
            <a:gs pos="100000">
              <a:schemeClr val="accent1">
                <a:alpha val="90000"/>
                <a:hueOff val="0"/>
                <a:satOff val="0"/>
                <a:lumOff val="0"/>
                <a:alphaOff val="-24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24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3</a:t>
          </a:r>
          <a:r>
            <a:rPr lang="es-EC" sz="1400" kern="1200" baseline="0" dirty="0" smtClean="0"/>
            <a:t> Tipos </a:t>
          </a:r>
          <a:endParaRPr lang="es-EC" sz="1400" kern="1200" dirty="0"/>
        </a:p>
      </dsp:txBody>
      <dsp:txXfrm>
        <a:off x="1080063" y="3312609"/>
        <a:ext cx="1552408" cy="1552408"/>
      </dsp:txXfrm>
    </dsp:sp>
    <dsp:sp modelId="{3CA20C4A-9D8C-49C4-8BF8-F226FB49A605}">
      <dsp:nvSpPr>
        <dsp:cNvPr id="0" name=""/>
        <dsp:cNvSpPr/>
      </dsp:nvSpPr>
      <dsp:spPr>
        <a:xfrm rot="16118241">
          <a:off x="3589313" y="1609719"/>
          <a:ext cx="330895" cy="527818"/>
        </a:xfrm>
        <a:prstGeom prst="rightArrow">
          <a:avLst>
            <a:gd name="adj1" fmla="val 60000"/>
            <a:gd name="adj2" fmla="val 50000"/>
          </a:avLst>
        </a:prstGeom>
        <a:gradFill rotWithShape="0">
          <a:gsLst>
            <a:gs pos="0">
              <a:schemeClr val="accent1">
                <a:shade val="90000"/>
                <a:hueOff val="-39048"/>
                <a:satOff val="-2841"/>
                <a:lumOff val="23939"/>
                <a:alphaOff val="0"/>
                <a:shade val="15000"/>
                <a:satMod val="180000"/>
              </a:schemeClr>
            </a:gs>
            <a:gs pos="50000">
              <a:schemeClr val="accent1">
                <a:shade val="90000"/>
                <a:hueOff val="-39048"/>
                <a:satOff val="-2841"/>
                <a:lumOff val="23939"/>
                <a:alphaOff val="0"/>
                <a:shade val="45000"/>
                <a:satMod val="170000"/>
              </a:schemeClr>
            </a:gs>
            <a:gs pos="70000">
              <a:schemeClr val="accent1">
                <a:shade val="90000"/>
                <a:hueOff val="-39048"/>
                <a:satOff val="-2841"/>
                <a:lumOff val="23939"/>
                <a:alphaOff val="0"/>
                <a:tint val="99000"/>
                <a:shade val="65000"/>
                <a:satMod val="155000"/>
              </a:schemeClr>
            </a:gs>
            <a:gs pos="100000">
              <a:schemeClr val="accent1">
                <a:shade val="90000"/>
                <a:hueOff val="-39048"/>
                <a:satOff val="-2841"/>
                <a:lumOff val="2393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39048"/>
              <a:satOff val="-2841"/>
              <a:lumOff val="2393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6118241">
        <a:off x="3589313" y="1609719"/>
        <a:ext cx="330895" cy="527818"/>
      </dsp:txXfrm>
    </dsp:sp>
    <dsp:sp modelId="{FB676E91-81F2-44BA-9D79-BA7179AE1613}">
      <dsp:nvSpPr>
        <dsp:cNvPr id="0" name=""/>
        <dsp:cNvSpPr/>
      </dsp:nvSpPr>
      <dsp:spPr>
        <a:xfrm>
          <a:off x="2952451" y="0"/>
          <a:ext cx="1552408" cy="1552408"/>
        </a:xfrm>
        <a:prstGeom prst="ellipse">
          <a:avLst/>
        </a:prstGeom>
        <a:gradFill rotWithShape="0">
          <a:gsLst>
            <a:gs pos="0">
              <a:schemeClr val="accent1">
                <a:alpha val="90000"/>
                <a:hueOff val="0"/>
                <a:satOff val="0"/>
                <a:lumOff val="0"/>
                <a:alphaOff val="-32000"/>
                <a:shade val="15000"/>
                <a:satMod val="180000"/>
              </a:schemeClr>
            </a:gs>
            <a:gs pos="50000">
              <a:schemeClr val="accent1">
                <a:alpha val="90000"/>
                <a:hueOff val="0"/>
                <a:satOff val="0"/>
                <a:lumOff val="0"/>
                <a:alphaOff val="-32000"/>
                <a:shade val="45000"/>
                <a:satMod val="170000"/>
              </a:schemeClr>
            </a:gs>
            <a:gs pos="70000">
              <a:schemeClr val="accent1">
                <a:alpha val="90000"/>
                <a:hueOff val="0"/>
                <a:satOff val="0"/>
                <a:lumOff val="0"/>
                <a:alphaOff val="-32000"/>
                <a:tint val="99000"/>
                <a:shade val="65000"/>
                <a:satMod val="155000"/>
              </a:schemeClr>
            </a:gs>
            <a:gs pos="100000">
              <a:schemeClr val="accent1">
                <a:alpha val="90000"/>
                <a:hueOff val="0"/>
                <a:satOff val="0"/>
                <a:lumOff val="0"/>
                <a:alphaOff val="-32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32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 2010</a:t>
          </a:r>
          <a:endParaRPr lang="es-EC" sz="1400" kern="1200" dirty="0"/>
        </a:p>
      </dsp:txBody>
      <dsp:txXfrm>
        <a:off x="2952451" y="0"/>
        <a:ext cx="1552408" cy="1552408"/>
      </dsp:txXfrm>
    </dsp:sp>
    <dsp:sp modelId="{B2845A16-51AB-4EBF-83F2-2770F6FD158B}">
      <dsp:nvSpPr>
        <dsp:cNvPr id="0" name=""/>
        <dsp:cNvSpPr/>
      </dsp:nvSpPr>
      <dsp:spPr>
        <a:xfrm rot="12567312">
          <a:off x="2539029" y="2110491"/>
          <a:ext cx="436083" cy="527818"/>
        </a:xfrm>
        <a:prstGeom prst="rightArrow">
          <a:avLst>
            <a:gd name="adj1" fmla="val 60000"/>
            <a:gd name="adj2" fmla="val 50000"/>
          </a:avLst>
        </a:prstGeom>
        <a:gradFill rotWithShape="0">
          <a:gsLst>
            <a:gs pos="0">
              <a:schemeClr val="accent1">
                <a:shade val="90000"/>
                <a:hueOff val="-48810"/>
                <a:satOff val="-3551"/>
                <a:lumOff val="29924"/>
                <a:alphaOff val="0"/>
                <a:shade val="15000"/>
                <a:satMod val="180000"/>
              </a:schemeClr>
            </a:gs>
            <a:gs pos="50000">
              <a:schemeClr val="accent1">
                <a:shade val="90000"/>
                <a:hueOff val="-48810"/>
                <a:satOff val="-3551"/>
                <a:lumOff val="29924"/>
                <a:alphaOff val="0"/>
                <a:shade val="45000"/>
                <a:satMod val="170000"/>
              </a:schemeClr>
            </a:gs>
            <a:gs pos="70000">
              <a:schemeClr val="accent1">
                <a:shade val="90000"/>
                <a:hueOff val="-48810"/>
                <a:satOff val="-3551"/>
                <a:lumOff val="29924"/>
                <a:alphaOff val="0"/>
                <a:tint val="99000"/>
                <a:shade val="65000"/>
                <a:satMod val="155000"/>
              </a:schemeClr>
            </a:gs>
            <a:gs pos="100000">
              <a:schemeClr val="accent1">
                <a:shade val="90000"/>
                <a:hueOff val="-48810"/>
                <a:satOff val="-3551"/>
                <a:lumOff val="2992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48810"/>
              <a:satOff val="-3551"/>
              <a:lumOff val="2992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2567312">
        <a:off x="2539029" y="2110491"/>
        <a:ext cx="436083" cy="527818"/>
      </dsp:txXfrm>
    </dsp:sp>
    <dsp:sp modelId="{4C362754-E8B8-4371-837D-59F7572B8F12}">
      <dsp:nvSpPr>
        <dsp:cNvPr id="0" name=""/>
        <dsp:cNvSpPr/>
      </dsp:nvSpPr>
      <dsp:spPr>
        <a:xfrm>
          <a:off x="936025" y="1008131"/>
          <a:ext cx="1552408" cy="1552408"/>
        </a:xfrm>
        <a:prstGeom prst="ellipse">
          <a:avLst/>
        </a:prstGeom>
        <a:gradFill rotWithShape="0">
          <a:gsLst>
            <a:gs pos="0">
              <a:schemeClr val="accent1">
                <a:alpha val="90000"/>
                <a:hueOff val="0"/>
                <a:satOff val="0"/>
                <a:lumOff val="0"/>
                <a:alphaOff val="-40000"/>
                <a:shade val="15000"/>
                <a:satMod val="180000"/>
              </a:schemeClr>
            </a:gs>
            <a:gs pos="50000">
              <a:schemeClr val="accent1">
                <a:alpha val="90000"/>
                <a:hueOff val="0"/>
                <a:satOff val="0"/>
                <a:lumOff val="0"/>
                <a:alphaOff val="-40000"/>
                <a:shade val="45000"/>
                <a:satMod val="170000"/>
              </a:schemeClr>
            </a:gs>
            <a:gs pos="70000">
              <a:schemeClr val="accent1">
                <a:alpha val="90000"/>
                <a:hueOff val="0"/>
                <a:satOff val="0"/>
                <a:lumOff val="0"/>
                <a:alphaOff val="-40000"/>
                <a:tint val="99000"/>
                <a:shade val="65000"/>
                <a:satMod val="155000"/>
              </a:schemeClr>
            </a:gs>
            <a:gs pos="100000">
              <a:schemeClr val="accent1">
                <a:alpha val="90000"/>
                <a:hueOff val="0"/>
                <a:satOff val="0"/>
                <a:lumOff val="0"/>
                <a:alphaOff val="-4000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90000"/>
              <a:hueOff val="0"/>
              <a:satOff val="0"/>
              <a:lumOff val="0"/>
              <a:alphaOff val="-4000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Incentivos </a:t>
          </a:r>
        </a:p>
        <a:p>
          <a:pPr lvl="0" algn="ctr" defTabSz="622300">
            <a:lnSpc>
              <a:spcPct val="90000"/>
            </a:lnSpc>
            <a:spcBef>
              <a:spcPct val="0"/>
            </a:spcBef>
            <a:spcAft>
              <a:spcPct val="35000"/>
            </a:spcAft>
          </a:pPr>
          <a:r>
            <a:rPr lang="es-EC" sz="1400" kern="1200" dirty="0" smtClean="0"/>
            <a:t>Beneficios </a:t>
          </a:r>
          <a:endParaRPr lang="es-EC" sz="1400" kern="1200" dirty="0"/>
        </a:p>
      </dsp:txBody>
      <dsp:txXfrm>
        <a:off x="936025" y="1008131"/>
        <a:ext cx="1552408" cy="155240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EBBB9A-8AC8-46D4-9B0B-56E6EFA26BC3}">
      <dsp:nvSpPr>
        <dsp:cNvPr id="0" name=""/>
        <dsp:cNvSpPr/>
      </dsp:nvSpPr>
      <dsp:spPr>
        <a:xfrm>
          <a:off x="3329597" y="1701"/>
          <a:ext cx="3230726" cy="146120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Cotopaxi</a:t>
          </a:r>
          <a:endParaRPr lang="es-EC" sz="3300" kern="1200" dirty="0"/>
        </a:p>
      </dsp:txBody>
      <dsp:txXfrm>
        <a:off x="3329597" y="1701"/>
        <a:ext cx="3230726" cy="1461206"/>
      </dsp:txXfrm>
    </dsp:sp>
    <dsp:sp modelId="{54A6A6CC-428B-49FD-B659-7A5B5FA1F9E5}">
      <dsp:nvSpPr>
        <dsp:cNvPr id="0" name=""/>
        <dsp:cNvSpPr/>
      </dsp:nvSpPr>
      <dsp:spPr>
        <a:xfrm>
          <a:off x="1738344" y="1701"/>
          <a:ext cx="1446593" cy="1461206"/>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3000" b="-3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4D75D85A-E727-4309-A4CB-416351543E88}">
      <dsp:nvSpPr>
        <dsp:cNvPr id="0" name=""/>
        <dsp:cNvSpPr/>
      </dsp:nvSpPr>
      <dsp:spPr>
        <a:xfrm>
          <a:off x="1738344" y="1704006"/>
          <a:ext cx="3230726" cy="146120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Latacunga</a:t>
          </a:r>
          <a:endParaRPr lang="es-EC" sz="3300" kern="1200" dirty="0"/>
        </a:p>
      </dsp:txBody>
      <dsp:txXfrm>
        <a:off x="1738344" y="1704006"/>
        <a:ext cx="3230726" cy="1461206"/>
      </dsp:txXfrm>
    </dsp:sp>
    <dsp:sp modelId="{1CBA74A2-4B32-481B-8912-F8CB60F89B85}">
      <dsp:nvSpPr>
        <dsp:cNvPr id="0" name=""/>
        <dsp:cNvSpPr/>
      </dsp:nvSpPr>
      <dsp:spPr>
        <a:xfrm>
          <a:off x="5113729" y="1704006"/>
          <a:ext cx="1446593" cy="1461206"/>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25000" r="-25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2A95303-A77D-424A-A0DE-55704BA154D2}">
      <dsp:nvSpPr>
        <dsp:cNvPr id="0" name=""/>
        <dsp:cNvSpPr/>
      </dsp:nvSpPr>
      <dsp:spPr>
        <a:xfrm>
          <a:off x="3329597" y="3406312"/>
          <a:ext cx="3230726" cy="1461206"/>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C" sz="3300" kern="1200" dirty="0" smtClean="0"/>
            <a:t>Belisario Quevedo</a:t>
          </a:r>
          <a:endParaRPr lang="es-EC" sz="3300" kern="1200" dirty="0"/>
        </a:p>
      </dsp:txBody>
      <dsp:txXfrm>
        <a:off x="3329597" y="3406312"/>
        <a:ext cx="3230726" cy="1461206"/>
      </dsp:txXfrm>
    </dsp:sp>
    <dsp:sp modelId="{D1888C35-1A50-4F91-9A4D-B86AD47D245F}">
      <dsp:nvSpPr>
        <dsp:cNvPr id="0" name=""/>
        <dsp:cNvSpPr/>
      </dsp:nvSpPr>
      <dsp:spPr>
        <a:xfrm>
          <a:off x="1738344" y="3406312"/>
          <a:ext cx="1446593" cy="1461206"/>
        </a:xfrm>
        <a:prstGeom prst="rect">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l="-40000" r="-40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977B22-0D0A-4CB3-A743-50D01A40D157}">
      <dsp:nvSpPr>
        <dsp:cNvPr id="0" name=""/>
        <dsp:cNvSpPr/>
      </dsp:nvSpPr>
      <dsp:spPr>
        <a:xfrm>
          <a:off x="510" y="894022"/>
          <a:ext cx="2378646" cy="3142503"/>
        </a:xfrm>
        <a:prstGeom prst="ellipse">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POBLACION</a:t>
          </a:r>
        </a:p>
        <a:p>
          <a:pPr lvl="0" algn="ctr" defTabSz="711200">
            <a:lnSpc>
              <a:spcPct val="90000"/>
            </a:lnSpc>
            <a:spcBef>
              <a:spcPct val="0"/>
            </a:spcBef>
            <a:spcAft>
              <a:spcPct val="35000"/>
            </a:spcAft>
          </a:pPr>
          <a:r>
            <a:rPr lang="es-EC" sz="1600" kern="1200" dirty="0" smtClean="0"/>
            <a:t>6359 habitantes </a:t>
          </a:r>
        </a:p>
        <a:p>
          <a:pPr lvl="0" algn="ctr" defTabSz="711200">
            <a:lnSpc>
              <a:spcPct val="90000"/>
            </a:lnSpc>
            <a:spcBef>
              <a:spcPct val="0"/>
            </a:spcBef>
            <a:spcAft>
              <a:spcPct val="35000"/>
            </a:spcAft>
          </a:pPr>
          <a:r>
            <a:rPr lang="es-EC" sz="1600" kern="1200" dirty="0" smtClean="0"/>
            <a:t>52,96% Sexo Femenino </a:t>
          </a:r>
        </a:p>
        <a:p>
          <a:pPr lvl="0" algn="ctr" defTabSz="711200">
            <a:lnSpc>
              <a:spcPct val="90000"/>
            </a:lnSpc>
            <a:spcBef>
              <a:spcPct val="0"/>
            </a:spcBef>
            <a:spcAft>
              <a:spcPct val="35000"/>
            </a:spcAft>
          </a:pPr>
          <a:r>
            <a:rPr lang="es-EC" sz="1600" kern="1200" dirty="0" smtClean="0"/>
            <a:t>47,04% Sexo </a:t>
          </a:r>
          <a:r>
            <a:rPr lang="es-EC" sz="1600" kern="1200" dirty="0" smtClean="0"/>
            <a:t>Masculino</a:t>
          </a:r>
          <a:endParaRPr lang="es-EC" sz="1600" kern="1200" dirty="0"/>
        </a:p>
      </dsp:txBody>
      <dsp:txXfrm>
        <a:off x="510" y="894022"/>
        <a:ext cx="2378646" cy="3142503"/>
      </dsp:txXfrm>
    </dsp:sp>
    <dsp:sp modelId="{625D647B-3414-495D-973F-705D67A62E5D}">
      <dsp:nvSpPr>
        <dsp:cNvPr id="0" name=""/>
        <dsp:cNvSpPr/>
      </dsp:nvSpPr>
      <dsp:spPr>
        <a:xfrm rot="5757080">
          <a:off x="2644232" y="2449745"/>
          <a:ext cx="676647" cy="404824"/>
        </a:xfrm>
        <a:prstGeom prst="triangle">
          <a:avLst/>
        </a:prstGeom>
        <a:gradFill rotWithShape="0">
          <a:gsLst>
            <a:gs pos="0">
              <a:schemeClr val="accent1">
                <a:shade val="90000"/>
                <a:hueOff val="0"/>
                <a:satOff val="0"/>
                <a:lumOff val="0"/>
                <a:alphaOff val="0"/>
                <a:shade val="15000"/>
                <a:satMod val="180000"/>
              </a:schemeClr>
            </a:gs>
            <a:gs pos="50000">
              <a:schemeClr val="accent1">
                <a:shade val="90000"/>
                <a:hueOff val="0"/>
                <a:satOff val="0"/>
                <a:lumOff val="0"/>
                <a:alphaOff val="0"/>
                <a:shade val="45000"/>
                <a:satMod val="170000"/>
              </a:schemeClr>
            </a:gs>
            <a:gs pos="70000">
              <a:schemeClr val="accent1">
                <a:shade val="90000"/>
                <a:hueOff val="0"/>
                <a:satOff val="0"/>
                <a:lumOff val="0"/>
                <a:alphaOff val="0"/>
                <a:tint val="99000"/>
                <a:shade val="65000"/>
                <a:satMod val="155000"/>
              </a:schemeClr>
            </a:gs>
            <a:gs pos="100000">
              <a:schemeClr val="accent1">
                <a:shade val="9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BB4F9AC-26ED-4CD7-A4B0-2BB2258F0628}">
      <dsp:nvSpPr>
        <dsp:cNvPr id="0" name=""/>
        <dsp:cNvSpPr/>
      </dsp:nvSpPr>
      <dsp:spPr>
        <a:xfrm>
          <a:off x="3563888" y="1088248"/>
          <a:ext cx="2373704" cy="3496468"/>
        </a:xfrm>
        <a:prstGeom prst="ellipse">
          <a:avLst/>
        </a:prstGeom>
        <a:gradFill rotWithShape="0">
          <a:gsLst>
            <a:gs pos="0">
              <a:schemeClr val="accent1">
                <a:shade val="50000"/>
                <a:hueOff val="-31303"/>
                <a:satOff val="-1672"/>
                <a:lumOff val="26799"/>
                <a:alphaOff val="0"/>
                <a:shade val="15000"/>
                <a:satMod val="180000"/>
              </a:schemeClr>
            </a:gs>
            <a:gs pos="50000">
              <a:schemeClr val="accent1">
                <a:shade val="50000"/>
                <a:hueOff val="-31303"/>
                <a:satOff val="-1672"/>
                <a:lumOff val="26799"/>
                <a:alphaOff val="0"/>
                <a:shade val="45000"/>
                <a:satMod val="170000"/>
              </a:schemeClr>
            </a:gs>
            <a:gs pos="70000">
              <a:schemeClr val="accent1">
                <a:shade val="50000"/>
                <a:hueOff val="-31303"/>
                <a:satOff val="-1672"/>
                <a:lumOff val="26799"/>
                <a:alphaOff val="0"/>
                <a:tint val="99000"/>
                <a:shade val="65000"/>
                <a:satMod val="155000"/>
              </a:schemeClr>
            </a:gs>
            <a:gs pos="100000">
              <a:schemeClr val="accent1">
                <a:shade val="50000"/>
                <a:hueOff val="-31303"/>
                <a:satOff val="-1672"/>
                <a:lumOff val="2679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31303"/>
              <a:satOff val="-1672"/>
              <a:lumOff val="2679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EDUCACION</a:t>
          </a:r>
        </a:p>
        <a:p>
          <a:pPr lvl="0" algn="ctr" defTabSz="622300">
            <a:lnSpc>
              <a:spcPct val="90000"/>
            </a:lnSpc>
            <a:spcBef>
              <a:spcPct val="0"/>
            </a:spcBef>
            <a:spcAft>
              <a:spcPct val="35000"/>
            </a:spcAft>
          </a:pPr>
          <a:r>
            <a:rPr lang="es-EC" sz="1400" kern="1200" dirty="0" smtClean="0"/>
            <a:t> 9,33%       Analfabeta </a:t>
          </a:r>
        </a:p>
        <a:p>
          <a:pPr lvl="0" algn="ctr" defTabSz="622300">
            <a:lnSpc>
              <a:spcPct val="90000"/>
            </a:lnSpc>
            <a:spcBef>
              <a:spcPct val="0"/>
            </a:spcBef>
            <a:spcAft>
              <a:spcPct val="35000"/>
            </a:spcAft>
          </a:pPr>
          <a:r>
            <a:rPr lang="es-EC" sz="1400" kern="1200" dirty="0" smtClean="0"/>
            <a:t>41,81%      Primaria</a:t>
          </a:r>
        </a:p>
        <a:p>
          <a:pPr lvl="0" algn="ctr" defTabSz="622300">
            <a:lnSpc>
              <a:spcPct val="90000"/>
            </a:lnSpc>
            <a:spcBef>
              <a:spcPct val="0"/>
            </a:spcBef>
            <a:spcAft>
              <a:spcPct val="35000"/>
            </a:spcAft>
          </a:pPr>
          <a:r>
            <a:rPr lang="es-EC" sz="1400" kern="1200" dirty="0" smtClean="0"/>
            <a:t>18,73%      Secundaria </a:t>
          </a:r>
        </a:p>
        <a:p>
          <a:pPr lvl="0" algn="ctr" defTabSz="622300">
            <a:lnSpc>
              <a:spcPct val="90000"/>
            </a:lnSpc>
            <a:spcBef>
              <a:spcPct val="0"/>
            </a:spcBef>
            <a:spcAft>
              <a:spcPct val="35000"/>
            </a:spcAft>
          </a:pPr>
          <a:r>
            <a:rPr lang="es-EC" sz="1400" kern="1200" dirty="0" smtClean="0"/>
            <a:t>7,79           Superior </a:t>
          </a:r>
        </a:p>
        <a:p>
          <a:pPr lvl="0" algn="ctr" defTabSz="622300">
            <a:lnSpc>
              <a:spcPct val="90000"/>
            </a:lnSpc>
            <a:spcBef>
              <a:spcPct val="0"/>
            </a:spcBef>
            <a:spcAft>
              <a:spcPct val="35000"/>
            </a:spcAft>
          </a:pPr>
          <a:endParaRPr lang="es-EC" sz="1800" kern="1200" dirty="0"/>
        </a:p>
      </dsp:txBody>
      <dsp:txXfrm>
        <a:off x="3563888" y="1088248"/>
        <a:ext cx="2373704" cy="3496468"/>
      </dsp:txXfrm>
    </dsp:sp>
    <dsp:sp modelId="{5AC52215-04CA-4ACF-848B-A38E2597A0A0}">
      <dsp:nvSpPr>
        <dsp:cNvPr id="0" name=""/>
        <dsp:cNvSpPr/>
      </dsp:nvSpPr>
      <dsp:spPr>
        <a:xfrm rot="4956706">
          <a:off x="5984798" y="2430182"/>
          <a:ext cx="676647" cy="404824"/>
        </a:xfrm>
        <a:prstGeom prst="triangle">
          <a:avLst/>
        </a:prstGeom>
        <a:gradFill rotWithShape="0">
          <a:gsLst>
            <a:gs pos="0">
              <a:schemeClr val="accent1">
                <a:shade val="90000"/>
                <a:hueOff val="-48810"/>
                <a:satOff val="-3551"/>
                <a:lumOff val="29924"/>
                <a:alphaOff val="0"/>
                <a:shade val="15000"/>
                <a:satMod val="180000"/>
              </a:schemeClr>
            </a:gs>
            <a:gs pos="50000">
              <a:schemeClr val="accent1">
                <a:shade val="90000"/>
                <a:hueOff val="-48810"/>
                <a:satOff val="-3551"/>
                <a:lumOff val="29924"/>
                <a:alphaOff val="0"/>
                <a:shade val="45000"/>
                <a:satMod val="170000"/>
              </a:schemeClr>
            </a:gs>
            <a:gs pos="70000">
              <a:schemeClr val="accent1">
                <a:shade val="90000"/>
                <a:hueOff val="-48810"/>
                <a:satOff val="-3551"/>
                <a:lumOff val="29924"/>
                <a:alphaOff val="0"/>
                <a:tint val="99000"/>
                <a:shade val="65000"/>
                <a:satMod val="155000"/>
              </a:schemeClr>
            </a:gs>
            <a:gs pos="100000">
              <a:schemeClr val="accent1">
                <a:shade val="90000"/>
                <a:hueOff val="-48810"/>
                <a:satOff val="-3551"/>
                <a:lumOff val="2992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90000"/>
              <a:hueOff val="-48810"/>
              <a:satOff val="-3551"/>
              <a:lumOff val="29924"/>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6DCC1C6-7D3C-4DF4-A785-E499F0B020F6}">
      <dsp:nvSpPr>
        <dsp:cNvPr id="0" name=""/>
        <dsp:cNvSpPr/>
      </dsp:nvSpPr>
      <dsp:spPr>
        <a:xfrm>
          <a:off x="6686138" y="540057"/>
          <a:ext cx="2457350" cy="3772288"/>
        </a:xfrm>
        <a:prstGeom prst="ellipse">
          <a:avLst/>
        </a:prstGeom>
        <a:gradFill rotWithShape="0">
          <a:gsLst>
            <a:gs pos="0">
              <a:schemeClr val="accent1">
                <a:shade val="50000"/>
                <a:hueOff val="-31303"/>
                <a:satOff val="-1672"/>
                <a:lumOff val="26799"/>
                <a:alphaOff val="0"/>
                <a:shade val="15000"/>
                <a:satMod val="180000"/>
              </a:schemeClr>
            </a:gs>
            <a:gs pos="50000">
              <a:schemeClr val="accent1">
                <a:shade val="50000"/>
                <a:hueOff val="-31303"/>
                <a:satOff val="-1672"/>
                <a:lumOff val="26799"/>
                <a:alphaOff val="0"/>
                <a:shade val="45000"/>
                <a:satMod val="170000"/>
              </a:schemeClr>
            </a:gs>
            <a:gs pos="70000">
              <a:schemeClr val="accent1">
                <a:shade val="50000"/>
                <a:hueOff val="-31303"/>
                <a:satOff val="-1672"/>
                <a:lumOff val="26799"/>
                <a:alphaOff val="0"/>
                <a:tint val="99000"/>
                <a:shade val="65000"/>
                <a:satMod val="155000"/>
              </a:schemeClr>
            </a:gs>
            <a:gs pos="100000">
              <a:schemeClr val="accent1">
                <a:shade val="50000"/>
                <a:hueOff val="-31303"/>
                <a:satOff val="-1672"/>
                <a:lumOff val="2679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31303"/>
              <a:satOff val="-1672"/>
              <a:lumOff val="2679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t>SERVICIOS </a:t>
          </a:r>
        </a:p>
        <a:p>
          <a:pPr lvl="0" algn="ctr" defTabSz="622300">
            <a:lnSpc>
              <a:spcPct val="90000"/>
            </a:lnSpc>
            <a:spcBef>
              <a:spcPct val="0"/>
            </a:spcBef>
            <a:spcAft>
              <a:spcPct val="35000"/>
            </a:spcAft>
          </a:pPr>
          <a:r>
            <a:rPr lang="es-EC" sz="1400" kern="1200" dirty="0" smtClean="0"/>
            <a:t>BASICOS</a:t>
          </a:r>
        </a:p>
        <a:p>
          <a:pPr lvl="0" algn="ctr" defTabSz="622300">
            <a:lnSpc>
              <a:spcPct val="90000"/>
            </a:lnSpc>
            <a:spcBef>
              <a:spcPct val="0"/>
            </a:spcBef>
            <a:spcAft>
              <a:spcPct val="35000"/>
            </a:spcAft>
          </a:pPr>
          <a:r>
            <a:rPr lang="es-EC" sz="1400" kern="1200" dirty="0" smtClean="0"/>
            <a:t>AGUA</a:t>
          </a:r>
        </a:p>
        <a:p>
          <a:pPr lvl="0" algn="ctr" defTabSz="622300">
            <a:lnSpc>
              <a:spcPct val="90000"/>
            </a:lnSpc>
            <a:spcBef>
              <a:spcPct val="0"/>
            </a:spcBef>
            <a:spcAft>
              <a:spcPct val="35000"/>
            </a:spcAft>
          </a:pPr>
          <a:r>
            <a:rPr lang="es-EC" sz="1400" kern="1200" dirty="0" smtClean="0"/>
            <a:t>46,6%  Rio o  Vertiente</a:t>
          </a:r>
        </a:p>
        <a:p>
          <a:pPr lvl="0" algn="ctr" defTabSz="622300">
            <a:lnSpc>
              <a:spcPct val="90000"/>
            </a:lnSpc>
            <a:spcBef>
              <a:spcPct val="0"/>
            </a:spcBef>
            <a:spcAft>
              <a:spcPct val="35000"/>
            </a:spcAft>
          </a:pPr>
          <a:r>
            <a:rPr lang="es-EC" sz="1400" kern="1200" dirty="0" smtClean="0"/>
            <a:t>48,10%  Red Publica </a:t>
          </a:r>
        </a:p>
        <a:p>
          <a:pPr lvl="0" algn="ctr" defTabSz="622300">
            <a:lnSpc>
              <a:spcPct val="90000"/>
            </a:lnSpc>
            <a:spcBef>
              <a:spcPct val="0"/>
            </a:spcBef>
            <a:spcAft>
              <a:spcPct val="35000"/>
            </a:spcAft>
          </a:pPr>
          <a:r>
            <a:rPr lang="es-EC" sz="1400" kern="1200" dirty="0" smtClean="0"/>
            <a:t>ENERGIA </a:t>
          </a:r>
        </a:p>
        <a:p>
          <a:pPr lvl="0" algn="ctr" defTabSz="622300">
            <a:lnSpc>
              <a:spcPct val="90000"/>
            </a:lnSpc>
            <a:spcBef>
              <a:spcPct val="0"/>
            </a:spcBef>
            <a:spcAft>
              <a:spcPct val="35000"/>
            </a:spcAft>
          </a:pPr>
          <a:r>
            <a:rPr lang="es-EC" sz="1400" kern="1200" dirty="0" smtClean="0"/>
            <a:t>94,71% </a:t>
          </a:r>
        </a:p>
        <a:p>
          <a:pPr lvl="0" algn="ctr" defTabSz="622300">
            <a:lnSpc>
              <a:spcPct val="90000"/>
            </a:lnSpc>
            <a:spcBef>
              <a:spcPct val="0"/>
            </a:spcBef>
            <a:spcAft>
              <a:spcPct val="35000"/>
            </a:spcAft>
          </a:pPr>
          <a:r>
            <a:rPr lang="es-EC" sz="1400" kern="1200" dirty="0" smtClean="0"/>
            <a:t>4,96% No tiene</a:t>
          </a:r>
          <a:endParaRPr lang="es-EC" sz="1400" kern="1200" dirty="0"/>
        </a:p>
      </dsp:txBody>
      <dsp:txXfrm>
        <a:off x="6686138" y="540057"/>
        <a:ext cx="2457350" cy="377228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F7042-E645-48B8-8C02-362228617015}">
      <dsp:nvSpPr>
        <dsp:cNvPr id="0" name=""/>
        <dsp:cNvSpPr/>
      </dsp:nvSpPr>
      <dsp:spPr>
        <a:xfrm>
          <a:off x="1152114" y="0"/>
          <a:ext cx="3755714" cy="3755633"/>
        </a:xfrm>
        <a:prstGeom prst="ellipse">
          <a:avLst/>
        </a:prstGeom>
        <a:gradFill rotWithShape="0">
          <a:gsLst>
            <a:gs pos="0">
              <a:schemeClr val="accent1">
                <a:shade val="60000"/>
                <a:hueOff val="0"/>
                <a:satOff val="0"/>
                <a:lumOff val="0"/>
                <a:alphaOff val="0"/>
                <a:shade val="15000"/>
                <a:satMod val="180000"/>
              </a:schemeClr>
            </a:gs>
            <a:gs pos="50000">
              <a:schemeClr val="accent1">
                <a:shade val="60000"/>
                <a:hueOff val="0"/>
                <a:satOff val="0"/>
                <a:lumOff val="0"/>
                <a:alphaOff val="0"/>
                <a:shade val="45000"/>
                <a:satMod val="170000"/>
              </a:schemeClr>
            </a:gs>
            <a:gs pos="70000">
              <a:schemeClr val="accent1">
                <a:shade val="60000"/>
                <a:hueOff val="0"/>
                <a:satOff val="0"/>
                <a:lumOff val="0"/>
                <a:alphaOff val="0"/>
                <a:tint val="99000"/>
                <a:shade val="65000"/>
                <a:satMod val="155000"/>
              </a:schemeClr>
            </a:gs>
            <a:gs pos="100000">
              <a:schemeClr val="accent1">
                <a:shade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b="1" kern="1200" dirty="0" smtClean="0"/>
            <a:t>ENCUESTAS </a:t>
          </a:r>
          <a:endParaRPr lang="es-EC" sz="1700" b="1" kern="1200" dirty="0"/>
        </a:p>
      </dsp:txBody>
      <dsp:txXfrm>
        <a:off x="1152114" y="0"/>
        <a:ext cx="3755714" cy="3755633"/>
      </dsp:txXfrm>
    </dsp:sp>
    <dsp:sp modelId="{5F3D7388-04E5-48FB-B33D-52D1009F5739}">
      <dsp:nvSpPr>
        <dsp:cNvPr id="0" name=""/>
        <dsp:cNvSpPr/>
      </dsp:nvSpPr>
      <dsp:spPr>
        <a:xfrm>
          <a:off x="3460258" y="182552"/>
          <a:ext cx="417689" cy="417682"/>
        </a:xfrm>
        <a:prstGeom prst="ellipse">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B932E9F-6D58-4E91-B015-6F061E8E0D79}">
      <dsp:nvSpPr>
        <dsp:cNvPr id="0" name=""/>
        <dsp:cNvSpPr/>
      </dsp:nvSpPr>
      <dsp:spPr>
        <a:xfrm>
          <a:off x="2471213" y="3830255"/>
          <a:ext cx="302440" cy="302732"/>
        </a:xfrm>
        <a:prstGeom prst="ellipse">
          <a:avLst/>
        </a:prstGeom>
        <a:gradFill rotWithShape="0">
          <a:gsLst>
            <a:gs pos="0">
              <a:schemeClr val="accent1">
                <a:shade val="50000"/>
                <a:hueOff val="-7224"/>
                <a:satOff val="-386"/>
                <a:lumOff val="6184"/>
                <a:alphaOff val="0"/>
                <a:shade val="15000"/>
                <a:satMod val="180000"/>
              </a:schemeClr>
            </a:gs>
            <a:gs pos="50000">
              <a:schemeClr val="accent1">
                <a:shade val="50000"/>
                <a:hueOff val="-7224"/>
                <a:satOff val="-386"/>
                <a:lumOff val="6184"/>
                <a:alphaOff val="0"/>
                <a:shade val="45000"/>
                <a:satMod val="170000"/>
              </a:schemeClr>
            </a:gs>
            <a:gs pos="70000">
              <a:schemeClr val="accent1">
                <a:shade val="50000"/>
                <a:hueOff val="-7224"/>
                <a:satOff val="-386"/>
                <a:lumOff val="6184"/>
                <a:alphaOff val="0"/>
                <a:tint val="99000"/>
                <a:shade val="65000"/>
                <a:satMod val="155000"/>
              </a:schemeClr>
            </a:gs>
            <a:gs pos="100000">
              <a:schemeClr val="accent1">
                <a:shade val="50000"/>
                <a:hueOff val="-7224"/>
                <a:satOff val="-386"/>
                <a:lumOff val="618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7224"/>
              <a:satOff val="-386"/>
              <a:lumOff val="6184"/>
              <a:alphaOff val="0"/>
              <a:satMod val="300000"/>
            </a:schemeClr>
          </a:contourClr>
        </a:sp3d>
      </dsp:spPr>
      <dsp:style>
        <a:lnRef idx="0">
          <a:scrgbClr r="0" g="0" b="0"/>
        </a:lnRef>
        <a:fillRef idx="3">
          <a:scrgbClr r="0" g="0" b="0"/>
        </a:fillRef>
        <a:effectRef idx="3">
          <a:scrgbClr r="0" g="0" b="0"/>
        </a:effectRef>
        <a:fontRef idx="minor">
          <a:schemeClr val="lt1"/>
        </a:fontRef>
      </dsp:style>
    </dsp:sp>
    <dsp:sp modelId="{8B580CF5-A8BE-4642-BDC4-AF7EF7A8938B}">
      <dsp:nvSpPr>
        <dsp:cNvPr id="0" name=""/>
        <dsp:cNvSpPr/>
      </dsp:nvSpPr>
      <dsp:spPr>
        <a:xfrm>
          <a:off x="6050091" y="2376264"/>
          <a:ext cx="302440" cy="302732"/>
        </a:xfrm>
        <a:prstGeom prst="ellipse">
          <a:avLst/>
        </a:prstGeom>
        <a:gradFill rotWithShape="0">
          <a:gsLst>
            <a:gs pos="0">
              <a:schemeClr val="accent1">
                <a:shade val="50000"/>
                <a:hueOff val="-14448"/>
                <a:satOff val="-772"/>
                <a:lumOff val="12369"/>
                <a:alphaOff val="0"/>
                <a:shade val="15000"/>
                <a:satMod val="180000"/>
              </a:schemeClr>
            </a:gs>
            <a:gs pos="50000">
              <a:schemeClr val="accent1">
                <a:shade val="50000"/>
                <a:hueOff val="-14448"/>
                <a:satOff val="-772"/>
                <a:lumOff val="12369"/>
                <a:alphaOff val="0"/>
                <a:shade val="45000"/>
                <a:satMod val="170000"/>
              </a:schemeClr>
            </a:gs>
            <a:gs pos="70000">
              <a:schemeClr val="accent1">
                <a:shade val="50000"/>
                <a:hueOff val="-14448"/>
                <a:satOff val="-772"/>
                <a:lumOff val="12369"/>
                <a:alphaOff val="0"/>
                <a:tint val="99000"/>
                <a:shade val="65000"/>
                <a:satMod val="155000"/>
              </a:schemeClr>
            </a:gs>
            <a:gs pos="100000">
              <a:schemeClr val="accent1">
                <a:shade val="50000"/>
                <a:hueOff val="-14448"/>
                <a:satOff val="-772"/>
                <a:lumOff val="1236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14448"/>
              <a:satOff val="-772"/>
              <a:lumOff val="12369"/>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505FD06-AA80-430F-852A-5EA0C160BA96}">
      <dsp:nvSpPr>
        <dsp:cNvPr id="0" name=""/>
        <dsp:cNvSpPr/>
      </dsp:nvSpPr>
      <dsp:spPr>
        <a:xfrm>
          <a:off x="3867470" y="4152292"/>
          <a:ext cx="417689" cy="417682"/>
        </a:xfrm>
        <a:prstGeom prst="ellipse">
          <a:avLst/>
        </a:prstGeom>
        <a:gradFill rotWithShape="0">
          <a:gsLst>
            <a:gs pos="0">
              <a:schemeClr val="accent1">
                <a:shade val="50000"/>
                <a:hueOff val="-21672"/>
                <a:satOff val="-1158"/>
                <a:lumOff val="18553"/>
                <a:alphaOff val="0"/>
                <a:shade val="15000"/>
                <a:satMod val="180000"/>
              </a:schemeClr>
            </a:gs>
            <a:gs pos="50000">
              <a:schemeClr val="accent1">
                <a:shade val="50000"/>
                <a:hueOff val="-21672"/>
                <a:satOff val="-1158"/>
                <a:lumOff val="18553"/>
                <a:alphaOff val="0"/>
                <a:shade val="45000"/>
                <a:satMod val="170000"/>
              </a:schemeClr>
            </a:gs>
            <a:gs pos="70000">
              <a:schemeClr val="accent1">
                <a:shade val="50000"/>
                <a:hueOff val="-21672"/>
                <a:satOff val="-1158"/>
                <a:lumOff val="18553"/>
                <a:alphaOff val="0"/>
                <a:tint val="99000"/>
                <a:shade val="65000"/>
                <a:satMod val="155000"/>
              </a:schemeClr>
            </a:gs>
            <a:gs pos="100000">
              <a:schemeClr val="accent1">
                <a:shade val="50000"/>
                <a:hueOff val="-21672"/>
                <a:satOff val="-1158"/>
                <a:lumOff val="1855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1672"/>
              <a:satOff val="-1158"/>
              <a:lumOff val="1855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46490C64-9D05-4E8F-B280-3B9A5715E4BA}">
      <dsp:nvSpPr>
        <dsp:cNvPr id="0" name=""/>
        <dsp:cNvSpPr/>
      </dsp:nvSpPr>
      <dsp:spPr>
        <a:xfrm>
          <a:off x="2557126" y="776171"/>
          <a:ext cx="302440" cy="302732"/>
        </a:xfrm>
        <a:prstGeom prst="ellipse">
          <a:avLst/>
        </a:prstGeom>
        <a:gradFill rotWithShape="0">
          <a:gsLst>
            <a:gs pos="0">
              <a:schemeClr val="accent1">
                <a:shade val="50000"/>
                <a:hueOff val="-28895"/>
                <a:satOff val="-1543"/>
                <a:lumOff val="24738"/>
                <a:alphaOff val="0"/>
                <a:shade val="15000"/>
                <a:satMod val="180000"/>
              </a:schemeClr>
            </a:gs>
            <a:gs pos="50000">
              <a:schemeClr val="accent1">
                <a:shade val="50000"/>
                <a:hueOff val="-28895"/>
                <a:satOff val="-1543"/>
                <a:lumOff val="24738"/>
                <a:alphaOff val="0"/>
                <a:shade val="45000"/>
                <a:satMod val="170000"/>
              </a:schemeClr>
            </a:gs>
            <a:gs pos="70000">
              <a:schemeClr val="accent1">
                <a:shade val="50000"/>
                <a:hueOff val="-28895"/>
                <a:satOff val="-1543"/>
                <a:lumOff val="24738"/>
                <a:alphaOff val="0"/>
                <a:tint val="99000"/>
                <a:shade val="65000"/>
                <a:satMod val="155000"/>
              </a:schemeClr>
            </a:gs>
            <a:gs pos="100000">
              <a:schemeClr val="accent1">
                <a:shade val="50000"/>
                <a:hueOff val="-28895"/>
                <a:satOff val="-1543"/>
                <a:lumOff val="2473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8895"/>
              <a:satOff val="-1543"/>
              <a:lumOff val="24738"/>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6FEF09B-17CA-402E-8D28-6861D80A3DE6}">
      <dsp:nvSpPr>
        <dsp:cNvPr id="0" name=""/>
        <dsp:cNvSpPr/>
      </dsp:nvSpPr>
      <dsp:spPr>
        <a:xfrm>
          <a:off x="1594737" y="1633705"/>
          <a:ext cx="302440" cy="302732"/>
        </a:xfrm>
        <a:prstGeom prst="ellipse">
          <a:avLst/>
        </a:prstGeom>
        <a:gradFill rotWithShape="0">
          <a:gsLst>
            <a:gs pos="0">
              <a:schemeClr val="accent1">
                <a:shade val="50000"/>
                <a:hueOff val="-36119"/>
                <a:satOff val="-1929"/>
                <a:lumOff val="30922"/>
                <a:alphaOff val="0"/>
                <a:shade val="15000"/>
                <a:satMod val="180000"/>
              </a:schemeClr>
            </a:gs>
            <a:gs pos="50000">
              <a:schemeClr val="accent1">
                <a:shade val="50000"/>
                <a:hueOff val="-36119"/>
                <a:satOff val="-1929"/>
                <a:lumOff val="30922"/>
                <a:alphaOff val="0"/>
                <a:shade val="45000"/>
                <a:satMod val="170000"/>
              </a:schemeClr>
            </a:gs>
            <a:gs pos="70000">
              <a:schemeClr val="accent1">
                <a:shade val="50000"/>
                <a:hueOff val="-36119"/>
                <a:satOff val="-1929"/>
                <a:lumOff val="30922"/>
                <a:alphaOff val="0"/>
                <a:tint val="99000"/>
                <a:shade val="65000"/>
                <a:satMod val="155000"/>
              </a:schemeClr>
            </a:gs>
            <a:gs pos="100000">
              <a:schemeClr val="accent1">
                <a:shade val="50000"/>
                <a:hueOff val="-36119"/>
                <a:satOff val="-1929"/>
                <a:lumOff val="3092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36119"/>
              <a:satOff val="-1929"/>
              <a:lumOff val="30922"/>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8F7EAF0-84EB-4A05-B3E8-D13FD0060865}">
      <dsp:nvSpPr>
        <dsp:cNvPr id="0" name=""/>
        <dsp:cNvSpPr/>
      </dsp:nvSpPr>
      <dsp:spPr>
        <a:xfrm>
          <a:off x="439641" y="2293762"/>
          <a:ext cx="1526872" cy="1526384"/>
        </a:xfrm>
        <a:prstGeom prst="ellipse">
          <a:avLst/>
        </a:prstGeom>
        <a:gradFill rotWithShape="0">
          <a:gsLst>
            <a:gs pos="0">
              <a:schemeClr val="accent1">
                <a:shade val="50000"/>
                <a:hueOff val="-43343"/>
                <a:satOff val="-2315"/>
                <a:lumOff val="37107"/>
                <a:alphaOff val="0"/>
                <a:shade val="15000"/>
                <a:satMod val="180000"/>
              </a:schemeClr>
            </a:gs>
            <a:gs pos="50000">
              <a:schemeClr val="accent1">
                <a:shade val="50000"/>
                <a:hueOff val="-43343"/>
                <a:satOff val="-2315"/>
                <a:lumOff val="37107"/>
                <a:alphaOff val="0"/>
                <a:shade val="45000"/>
                <a:satMod val="170000"/>
              </a:schemeClr>
            </a:gs>
            <a:gs pos="70000">
              <a:schemeClr val="accent1">
                <a:shade val="50000"/>
                <a:hueOff val="-43343"/>
                <a:satOff val="-2315"/>
                <a:lumOff val="37107"/>
                <a:alphaOff val="0"/>
                <a:tint val="99000"/>
                <a:shade val="65000"/>
                <a:satMod val="155000"/>
              </a:schemeClr>
            </a:gs>
            <a:gs pos="100000">
              <a:schemeClr val="accent1">
                <a:shade val="50000"/>
                <a:hueOff val="-43343"/>
                <a:satOff val="-2315"/>
                <a:lumOff val="371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43343"/>
              <a:satOff val="-2315"/>
              <a:lumOff val="3710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Aleatorio Simple </a:t>
          </a:r>
          <a:endParaRPr lang="es-EC" sz="1700" kern="1200" dirty="0"/>
        </a:p>
      </dsp:txBody>
      <dsp:txXfrm>
        <a:off x="439641" y="2293762"/>
        <a:ext cx="1526872" cy="1526384"/>
      </dsp:txXfrm>
    </dsp:sp>
    <dsp:sp modelId="{AB27CA39-E11D-4E92-AF8A-3D080FFC7B42}">
      <dsp:nvSpPr>
        <dsp:cNvPr id="0" name=""/>
        <dsp:cNvSpPr/>
      </dsp:nvSpPr>
      <dsp:spPr>
        <a:xfrm>
          <a:off x="3037679" y="789333"/>
          <a:ext cx="417689" cy="417682"/>
        </a:xfrm>
        <a:prstGeom prst="ellipse">
          <a:avLst/>
        </a:prstGeom>
        <a:gradFill rotWithShape="0">
          <a:gsLst>
            <a:gs pos="0">
              <a:schemeClr val="accent1">
                <a:shade val="50000"/>
                <a:hueOff val="-43343"/>
                <a:satOff val="-2315"/>
                <a:lumOff val="37107"/>
                <a:alphaOff val="0"/>
                <a:shade val="15000"/>
                <a:satMod val="180000"/>
              </a:schemeClr>
            </a:gs>
            <a:gs pos="50000">
              <a:schemeClr val="accent1">
                <a:shade val="50000"/>
                <a:hueOff val="-43343"/>
                <a:satOff val="-2315"/>
                <a:lumOff val="37107"/>
                <a:alphaOff val="0"/>
                <a:shade val="45000"/>
                <a:satMod val="170000"/>
              </a:schemeClr>
            </a:gs>
            <a:gs pos="70000">
              <a:schemeClr val="accent1">
                <a:shade val="50000"/>
                <a:hueOff val="-43343"/>
                <a:satOff val="-2315"/>
                <a:lumOff val="37107"/>
                <a:alphaOff val="0"/>
                <a:tint val="99000"/>
                <a:shade val="65000"/>
                <a:satMod val="155000"/>
              </a:schemeClr>
            </a:gs>
            <a:gs pos="100000">
              <a:schemeClr val="accent1">
                <a:shade val="50000"/>
                <a:hueOff val="-43343"/>
                <a:satOff val="-2315"/>
                <a:lumOff val="371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43343"/>
              <a:satOff val="-2315"/>
              <a:lumOff val="37107"/>
              <a:alphaOff val="0"/>
              <a:satMod val="300000"/>
            </a:schemeClr>
          </a:contourClr>
        </a:sp3d>
      </dsp:spPr>
      <dsp:style>
        <a:lnRef idx="0">
          <a:scrgbClr r="0" g="0" b="0"/>
        </a:lnRef>
        <a:fillRef idx="3">
          <a:scrgbClr r="0" g="0" b="0"/>
        </a:fillRef>
        <a:effectRef idx="3">
          <a:scrgbClr r="0" g="0" b="0"/>
        </a:effectRef>
        <a:fontRef idx="minor">
          <a:schemeClr val="lt1"/>
        </a:fontRef>
      </dsp:style>
    </dsp:sp>
    <dsp:sp modelId="{819DE38C-392F-45B2-90BB-AD4FB162C830}">
      <dsp:nvSpPr>
        <dsp:cNvPr id="0" name=""/>
        <dsp:cNvSpPr/>
      </dsp:nvSpPr>
      <dsp:spPr>
        <a:xfrm>
          <a:off x="522152" y="808641"/>
          <a:ext cx="755054" cy="755075"/>
        </a:xfrm>
        <a:prstGeom prst="ellipse">
          <a:avLst/>
        </a:prstGeom>
        <a:gradFill rotWithShape="0">
          <a:gsLst>
            <a:gs pos="0">
              <a:schemeClr val="accent1">
                <a:shade val="50000"/>
                <a:hueOff val="-36119"/>
                <a:satOff val="-1929"/>
                <a:lumOff val="30922"/>
                <a:alphaOff val="0"/>
                <a:shade val="15000"/>
                <a:satMod val="180000"/>
              </a:schemeClr>
            </a:gs>
            <a:gs pos="50000">
              <a:schemeClr val="accent1">
                <a:shade val="50000"/>
                <a:hueOff val="-36119"/>
                <a:satOff val="-1929"/>
                <a:lumOff val="30922"/>
                <a:alphaOff val="0"/>
                <a:shade val="45000"/>
                <a:satMod val="170000"/>
              </a:schemeClr>
            </a:gs>
            <a:gs pos="70000">
              <a:schemeClr val="accent1">
                <a:shade val="50000"/>
                <a:hueOff val="-36119"/>
                <a:satOff val="-1929"/>
                <a:lumOff val="30922"/>
                <a:alphaOff val="0"/>
                <a:tint val="99000"/>
                <a:shade val="65000"/>
                <a:satMod val="155000"/>
              </a:schemeClr>
            </a:gs>
            <a:gs pos="100000">
              <a:schemeClr val="accent1">
                <a:shade val="50000"/>
                <a:hueOff val="-36119"/>
                <a:satOff val="-1929"/>
                <a:lumOff val="3092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36119"/>
              <a:satOff val="-1929"/>
              <a:lumOff val="30922"/>
              <a:alphaOff val="0"/>
              <a:satMod val="300000"/>
            </a:schemeClr>
          </a:contourClr>
        </a:sp3d>
      </dsp:spPr>
      <dsp:style>
        <a:lnRef idx="0">
          <a:scrgbClr r="0" g="0" b="0"/>
        </a:lnRef>
        <a:fillRef idx="3">
          <a:scrgbClr r="0" g="0" b="0"/>
        </a:fillRef>
        <a:effectRef idx="3">
          <a:scrgbClr r="0" g="0" b="0"/>
        </a:effectRef>
        <a:fontRef idx="minor">
          <a:schemeClr val="lt1"/>
        </a:fontRef>
      </dsp:style>
    </dsp:sp>
    <dsp:sp modelId="{46996E9F-E177-416A-AAEC-3865CE029171}">
      <dsp:nvSpPr>
        <dsp:cNvPr id="0" name=""/>
        <dsp:cNvSpPr/>
      </dsp:nvSpPr>
      <dsp:spPr>
        <a:xfrm>
          <a:off x="4680527" y="720079"/>
          <a:ext cx="1526872" cy="1526384"/>
        </a:xfrm>
        <a:prstGeom prst="ellipse">
          <a:avLst/>
        </a:prstGeom>
        <a:gradFill rotWithShape="0">
          <a:gsLst>
            <a:gs pos="0">
              <a:schemeClr val="accent1">
                <a:shade val="50000"/>
                <a:hueOff val="-28895"/>
                <a:satOff val="-1543"/>
                <a:lumOff val="24738"/>
                <a:alphaOff val="0"/>
                <a:shade val="15000"/>
                <a:satMod val="180000"/>
              </a:schemeClr>
            </a:gs>
            <a:gs pos="50000">
              <a:schemeClr val="accent1">
                <a:shade val="50000"/>
                <a:hueOff val="-28895"/>
                <a:satOff val="-1543"/>
                <a:lumOff val="24738"/>
                <a:alphaOff val="0"/>
                <a:shade val="45000"/>
                <a:satMod val="170000"/>
              </a:schemeClr>
            </a:gs>
            <a:gs pos="70000">
              <a:schemeClr val="accent1">
                <a:shade val="50000"/>
                <a:hueOff val="-28895"/>
                <a:satOff val="-1543"/>
                <a:lumOff val="24738"/>
                <a:alphaOff val="0"/>
                <a:tint val="99000"/>
                <a:shade val="65000"/>
                <a:satMod val="155000"/>
              </a:schemeClr>
            </a:gs>
            <a:gs pos="100000">
              <a:schemeClr val="accent1">
                <a:shade val="50000"/>
                <a:hueOff val="-28895"/>
                <a:satOff val="-1543"/>
                <a:lumOff val="2473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8895"/>
              <a:satOff val="-1543"/>
              <a:lumOff val="2473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18 a 65 años de edad</a:t>
          </a:r>
        </a:p>
      </dsp:txBody>
      <dsp:txXfrm>
        <a:off x="4680527" y="720079"/>
        <a:ext cx="1526872" cy="1526384"/>
      </dsp:txXfrm>
    </dsp:sp>
    <dsp:sp modelId="{DD6756B3-D0E6-4B6A-B985-26F77A2F7B51}">
      <dsp:nvSpPr>
        <dsp:cNvPr id="0" name=""/>
        <dsp:cNvSpPr/>
      </dsp:nvSpPr>
      <dsp:spPr>
        <a:xfrm>
          <a:off x="3079857" y="2541279"/>
          <a:ext cx="417689" cy="417682"/>
        </a:xfrm>
        <a:prstGeom prst="ellipse">
          <a:avLst/>
        </a:prstGeom>
        <a:gradFill rotWithShape="0">
          <a:gsLst>
            <a:gs pos="0">
              <a:schemeClr val="accent1">
                <a:shade val="50000"/>
                <a:hueOff val="-21672"/>
                <a:satOff val="-1158"/>
                <a:lumOff val="18553"/>
                <a:alphaOff val="0"/>
                <a:shade val="15000"/>
                <a:satMod val="180000"/>
              </a:schemeClr>
            </a:gs>
            <a:gs pos="50000">
              <a:schemeClr val="accent1">
                <a:shade val="50000"/>
                <a:hueOff val="-21672"/>
                <a:satOff val="-1158"/>
                <a:lumOff val="18553"/>
                <a:alphaOff val="0"/>
                <a:shade val="45000"/>
                <a:satMod val="170000"/>
              </a:schemeClr>
            </a:gs>
            <a:gs pos="70000">
              <a:schemeClr val="accent1">
                <a:shade val="50000"/>
                <a:hueOff val="-21672"/>
                <a:satOff val="-1158"/>
                <a:lumOff val="18553"/>
                <a:alphaOff val="0"/>
                <a:tint val="99000"/>
                <a:shade val="65000"/>
                <a:satMod val="155000"/>
              </a:schemeClr>
            </a:gs>
            <a:gs pos="100000">
              <a:schemeClr val="accent1">
                <a:shade val="50000"/>
                <a:hueOff val="-21672"/>
                <a:satOff val="-1158"/>
                <a:lumOff val="1855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1672"/>
              <a:satOff val="-1158"/>
              <a:lumOff val="1855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171ADD1F-746B-4388-B4A4-168EF5FE9D4C}">
      <dsp:nvSpPr>
        <dsp:cNvPr id="0" name=""/>
        <dsp:cNvSpPr/>
      </dsp:nvSpPr>
      <dsp:spPr>
        <a:xfrm>
          <a:off x="687166" y="1881226"/>
          <a:ext cx="302440" cy="302732"/>
        </a:xfrm>
        <a:prstGeom prst="ellipse">
          <a:avLst/>
        </a:prstGeom>
        <a:gradFill rotWithShape="0">
          <a:gsLst>
            <a:gs pos="0">
              <a:schemeClr val="accent1">
                <a:shade val="50000"/>
                <a:hueOff val="-14448"/>
                <a:satOff val="-772"/>
                <a:lumOff val="12369"/>
                <a:alphaOff val="0"/>
                <a:shade val="15000"/>
                <a:satMod val="180000"/>
              </a:schemeClr>
            </a:gs>
            <a:gs pos="50000">
              <a:schemeClr val="accent1">
                <a:shade val="50000"/>
                <a:hueOff val="-14448"/>
                <a:satOff val="-772"/>
                <a:lumOff val="12369"/>
                <a:alphaOff val="0"/>
                <a:shade val="45000"/>
                <a:satMod val="170000"/>
              </a:schemeClr>
            </a:gs>
            <a:gs pos="70000">
              <a:schemeClr val="accent1">
                <a:shade val="50000"/>
                <a:hueOff val="-14448"/>
                <a:satOff val="-772"/>
                <a:lumOff val="12369"/>
                <a:alphaOff val="0"/>
                <a:tint val="99000"/>
                <a:shade val="65000"/>
                <a:satMod val="155000"/>
              </a:schemeClr>
            </a:gs>
            <a:gs pos="100000">
              <a:schemeClr val="accent1">
                <a:shade val="50000"/>
                <a:hueOff val="-14448"/>
                <a:satOff val="-772"/>
                <a:lumOff val="1236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14448"/>
              <a:satOff val="-772"/>
              <a:lumOff val="12369"/>
              <a:alphaOff val="0"/>
              <a:satMod val="300000"/>
            </a:schemeClr>
          </a:contourClr>
        </a:sp3d>
      </dsp:spPr>
      <dsp:style>
        <a:lnRef idx="0">
          <a:scrgbClr r="0" g="0" b="0"/>
        </a:lnRef>
        <a:fillRef idx="3">
          <a:scrgbClr r="0" g="0" b="0"/>
        </a:fillRef>
        <a:effectRef idx="3">
          <a:scrgbClr r="0" g="0" b="0"/>
        </a:effectRef>
        <a:fontRef idx="minor">
          <a:schemeClr val="lt1"/>
        </a:fontRef>
      </dsp:style>
    </dsp:sp>
    <dsp:sp modelId="{A4E53641-2F28-4762-8420-F7A73EA72AC0}">
      <dsp:nvSpPr>
        <dsp:cNvPr id="0" name=""/>
        <dsp:cNvSpPr/>
      </dsp:nvSpPr>
      <dsp:spPr>
        <a:xfrm>
          <a:off x="3016026" y="3473119"/>
          <a:ext cx="302440" cy="302732"/>
        </a:xfrm>
        <a:prstGeom prst="ellipse">
          <a:avLst/>
        </a:prstGeom>
        <a:gradFill rotWithShape="0">
          <a:gsLst>
            <a:gs pos="0">
              <a:schemeClr val="accent1">
                <a:shade val="50000"/>
                <a:hueOff val="-7224"/>
                <a:satOff val="-386"/>
                <a:lumOff val="6184"/>
                <a:alphaOff val="0"/>
                <a:shade val="15000"/>
                <a:satMod val="180000"/>
              </a:schemeClr>
            </a:gs>
            <a:gs pos="50000">
              <a:schemeClr val="accent1">
                <a:shade val="50000"/>
                <a:hueOff val="-7224"/>
                <a:satOff val="-386"/>
                <a:lumOff val="6184"/>
                <a:alphaOff val="0"/>
                <a:shade val="45000"/>
                <a:satMod val="170000"/>
              </a:schemeClr>
            </a:gs>
            <a:gs pos="70000">
              <a:schemeClr val="accent1">
                <a:shade val="50000"/>
                <a:hueOff val="-7224"/>
                <a:satOff val="-386"/>
                <a:lumOff val="6184"/>
                <a:alphaOff val="0"/>
                <a:tint val="99000"/>
                <a:shade val="65000"/>
                <a:satMod val="155000"/>
              </a:schemeClr>
            </a:gs>
            <a:gs pos="100000">
              <a:schemeClr val="accent1">
                <a:shade val="50000"/>
                <a:hueOff val="-7224"/>
                <a:satOff val="-386"/>
                <a:lumOff val="618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7224"/>
              <a:satOff val="-386"/>
              <a:lumOff val="6184"/>
              <a:alphaOff val="0"/>
              <a:satMod val="30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38CD41-73E3-4943-9EFD-078CEAB1D14B}">
      <dsp:nvSpPr>
        <dsp:cNvPr id="0" name=""/>
        <dsp:cNvSpPr/>
      </dsp:nvSpPr>
      <dsp:spPr>
        <a:xfrm>
          <a:off x="0" y="0"/>
          <a:ext cx="7128792" cy="1202849"/>
        </a:xfrm>
        <a:prstGeom prst="roundRect">
          <a:avLst>
            <a:gd name="adj" fmla="val 10000"/>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Industria Metalurgia</a:t>
          </a:r>
          <a:endParaRPr lang="es-EC" sz="1100" kern="1200" dirty="0"/>
        </a:p>
        <a:p>
          <a:pPr marL="57150" lvl="1" indent="-57150" algn="l" defTabSz="488950">
            <a:lnSpc>
              <a:spcPct val="90000"/>
            </a:lnSpc>
            <a:spcBef>
              <a:spcPct val="0"/>
            </a:spcBef>
            <a:spcAft>
              <a:spcPct val="15000"/>
            </a:spcAft>
            <a:buChar char="••"/>
          </a:pPr>
          <a:r>
            <a:rPr lang="es-EC" sz="1100" kern="1200" dirty="0" smtClean="0"/>
            <a:t>Cedal</a:t>
          </a:r>
          <a:endParaRPr lang="es-EC" sz="1100" kern="1200" dirty="0"/>
        </a:p>
        <a:p>
          <a:pPr marL="57150" lvl="1" indent="-57150" algn="l" defTabSz="488950">
            <a:lnSpc>
              <a:spcPct val="90000"/>
            </a:lnSpc>
            <a:spcBef>
              <a:spcPct val="0"/>
            </a:spcBef>
            <a:spcAft>
              <a:spcPct val="15000"/>
            </a:spcAft>
            <a:buChar char="••"/>
          </a:pPr>
          <a:r>
            <a:rPr lang="es-EC" sz="1100" kern="1200" dirty="0" smtClean="0"/>
            <a:t>Novacero</a:t>
          </a:r>
          <a:endParaRPr lang="es-EC" sz="1100" kern="1200" dirty="0"/>
        </a:p>
        <a:p>
          <a:pPr marL="57150" lvl="1" indent="-57150" algn="l" defTabSz="488950">
            <a:lnSpc>
              <a:spcPct val="90000"/>
            </a:lnSpc>
            <a:spcBef>
              <a:spcPct val="0"/>
            </a:spcBef>
            <a:spcAft>
              <a:spcPct val="15000"/>
            </a:spcAft>
            <a:buChar char="••"/>
          </a:pPr>
          <a:r>
            <a:rPr lang="es-EC" sz="1100" kern="1200" dirty="0" smtClean="0"/>
            <a:t>Metálicas de Cotopaxi</a:t>
          </a:r>
          <a:endParaRPr lang="es-EC" sz="1100" kern="1200" dirty="0"/>
        </a:p>
        <a:p>
          <a:pPr marL="57150" lvl="1" indent="-57150" algn="l" defTabSz="488950">
            <a:lnSpc>
              <a:spcPct val="90000"/>
            </a:lnSpc>
            <a:spcBef>
              <a:spcPct val="0"/>
            </a:spcBef>
            <a:spcAft>
              <a:spcPct val="15000"/>
            </a:spcAft>
            <a:buChar char="••"/>
          </a:pPr>
          <a:r>
            <a:rPr lang="es-EC" sz="1100" kern="1200" dirty="0" smtClean="0"/>
            <a:t>Aceropaxi</a:t>
          </a:r>
          <a:endParaRPr lang="es-EC" sz="1100" kern="1200" dirty="0"/>
        </a:p>
      </dsp:txBody>
      <dsp:txXfrm>
        <a:off x="1546043" y="0"/>
        <a:ext cx="5582748" cy="1202849"/>
      </dsp:txXfrm>
    </dsp:sp>
    <dsp:sp modelId="{B49DCB21-B8B2-4AAA-87C7-74CAA5D6C01E}">
      <dsp:nvSpPr>
        <dsp:cNvPr id="0" name=""/>
        <dsp:cNvSpPr/>
      </dsp:nvSpPr>
      <dsp:spPr>
        <a:xfrm>
          <a:off x="120284" y="120284"/>
          <a:ext cx="1425758" cy="962279"/>
        </a:xfrm>
        <a:prstGeom prst="roundRect">
          <a:avLst>
            <a:gd name="adj" fmla="val 10000"/>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13000" r="-13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6D365412-B5F0-4C5D-A5A5-686205039C3B}">
      <dsp:nvSpPr>
        <dsp:cNvPr id="0" name=""/>
        <dsp:cNvSpPr/>
      </dsp:nvSpPr>
      <dsp:spPr>
        <a:xfrm>
          <a:off x="0" y="1323134"/>
          <a:ext cx="7128792" cy="1202849"/>
        </a:xfrm>
        <a:prstGeom prst="roundRect">
          <a:avLst>
            <a:gd name="adj" fmla="val 10000"/>
          </a:avLst>
        </a:prstGeom>
        <a:gradFill rotWithShape="0">
          <a:gsLst>
            <a:gs pos="0">
              <a:schemeClr val="accent1">
                <a:shade val="50000"/>
                <a:hueOff val="-23478"/>
                <a:satOff val="-1254"/>
                <a:lumOff val="20100"/>
                <a:alphaOff val="0"/>
                <a:shade val="15000"/>
                <a:satMod val="180000"/>
              </a:schemeClr>
            </a:gs>
            <a:gs pos="50000">
              <a:schemeClr val="accent1">
                <a:shade val="50000"/>
                <a:hueOff val="-23478"/>
                <a:satOff val="-1254"/>
                <a:lumOff val="20100"/>
                <a:alphaOff val="0"/>
                <a:shade val="45000"/>
                <a:satMod val="170000"/>
              </a:schemeClr>
            </a:gs>
            <a:gs pos="70000">
              <a:schemeClr val="accent1">
                <a:shade val="50000"/>
                <a:hueOff val="-23478"/>
                <a:satOff val="-1254"/>
                <a:lumOff val="20100"/>
                <a:alphaOff val="0"/>
                <a:tint val="99000"/>
                <a:shade val="65000"/>
                <a:satMod val="155000"/>
              </a:schemeClr>
            </a:gs>
            <a:gs pos="100000">
              <a:schemeClr val="accent1">
                <a:shade val="50000"/>
                <a:hueOff val="-23478"/>
                <a:satOff val="-1254"/>
                <a:lumOff val="2010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3478"/>
              <a:satOff val="-1254"/>
              <a:lumOff val="2010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Industria Alimenticia</a:t>
          </a:r>
          <a:endParaRPr lang="es-EC" sz="1100" kern="1200" dirty="0"/>
        </a:p>
        <a:p>
          <a:pPr marL="57150" lvl="1" indent="-57150" algn="l" defTabSz="488950">
            <a:lnSpc>
              <a:spcPct val="90000"/>
            </a:lnSpc>
            <a:spcBef>
              <a:spcPct val="0"/>
            </a:spcBef>
            <a:spcAft>
              <a:spcPct val="15000"/>
            </a:spcAft>
            <a:buChar char="••"/>
          </a:pPr>
          <a:r>
            <a:rPr lang="es-EC" sz="1100" kern="1200" dirty="0" smtClean="0"/>
            <a:t>Provefrut </a:t>
          </a:r>
          <a:endParaRPr lang="es-EC" sz="1100" kern="1200" dirty="0"/>
        </a:p>
        <a:p>
          <a:pPr marL="57150" lvl="1" indent="-57150" algn="l" defTabSz="488950">
            <a:lnSpc>
              <a:spcPct val="90000"/>
            </a:lnSpc>
            <a:spcBef>
              <a:spcPct val="0"/>
            </a:spcBef>
            <a:spcAft>
              <a:spcPct val="15000"/>
            </a:spcAft>
            <a:buChar char="••"/>
          </a:pPr>
          <a:r>
            <a:rPr lang="es-EC" sz="1100" kern="1200" dirty="0" smtClean="0"/>
            <a:t>Don Diego</a:t>
          </a:r>
          <a:endParaRPr lang="es-EC" sz="1100" kern="1200" dirty="0"/>
        </a:p>
        <a:p>
          <a:pPr marL="57150" lvl="1" indent="-57150" algn="l" defTabSz="488950">
            <a:lnSpc>
              <a:spcPct val="90000"/>
            </a:lnSpc>
            <a:spcBef>
              <a:spcPct val="0"/>
            </a:spcBef>
            <a:spcAft>
              <a:spcPct val="15000"/>
            </a:spcAft>
            <a:buChar char="••"/>
          </a:pPr>
          <a:r>
            <a:rPr lang="es-EC" sz="1100" kern="1200" dirty="0" smtClean="0"/>
            <a:t>Indulac </a:t>
          </a:r>
          <a:endParaRPr lang="es-EC" sz="1100" kern="1200" dirty="0"/>
        </a:p>
        <a:p>
          <a:pPr marL="57150" lvl="1" indent="-57150" algn="l" defTabSz="488950">
            <a:lnSpc>
              <a:spcPct val="90000"/>
            </a:lnSpc>
            <a:spcBef>
              <a:spcPct val="0"/>
            </a:spcBef>
            <a:spcAft>
              <a:spcPct val="15000"/>
            </a:spcAft>
            <a:buChar char="••"/>
          </a:pPr>
          <a:r>
            <a:rPr lang="es-EC" sz="1100" kern="1200" dirty="0" smtClean="0"/>
            <a:t>La Avelina</a:t>
          </a:r>
          <a:endParaRPr lang="es-EC" sz="1100" kern="1200" dirty="0"/>
        </a:p>
        <a:p>
          <a:pPr marL="57150" lvl="1" indent="-57150" algn="l" defTabSz="488950">
            <a:lnSpc>
              <a:spcPct val="90000"/>
            </a:lnSpc>
            <a:spcBef>
              <a:spcPct val="0"/>
            </a:spcBef>
            <a:spcAft>
              <a:spcPct val="15000"/>
            </a:spcAft>
            <a:buChar char="••"/>
          </a:pPr>
          <a:r>
            <a:rPr lang="es-EC" sz="1100" kern="1200" dirty="0" smtClean="0"/>
            <a:t>Molinos  Poutier</a:t>
          </a:r>
          <a:endParaRPr lang="es-EC" sz="1100" kern="1200" dirty="0"/>
        </a:p>
      </dsp:txBody>
      <dsp:txXfrm>
        <a:off x="1546043" y="1323134"/>
        <a:ext cx="5582748" cy="1202849"/>
      </dsp:txXfrm>
    </dsp:sp>
    <dsp:sp modelId="{BC952062-EA35-4DAC-8C0A-F67115171855}">
      <dsp:nvSpPr>
        <dsp:cNvPr id="0" name=""/>
        <dsp:cNvSpPr/>
      </dsp:nvSpPr>
      <dsp:spPr>
        <a:xfrm>
          <a:off x="120284" y="1443419"/>
          <a:ext cx="1425758" cy="962279"/>
        </a:xfrm>
        <a:prstGeom prst="roundRect">
          <a:avLst>
            <a:gd name="adj" fmla="val 10000"/>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l="-17000" r="-17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554"/>
              <a:satOff val="99"/>
              <a:lumOff val="-720"/>
              <a:alphaOff val="0"/>
              <a:satMod val="300000"/>
            </a:schemeClr>
          </a:contourClr>
        </a:sp3d>
      </dsp:spPr>
      <dsp:style>
        <a:lnRef idx="0">
          <a:scrgbClr r="0" g="0" b="0"/>
        </a:lnRef>
        <a:fillRef idx="1">
          <a:scrgbClr r="0" g="0" b="0"/>
        </a:fillRef>
        <a:effectRef idx="3">
          <a:scrgbClr r="0" g="0" b="0"/>
        </a:effectRef>
        <a:fontRef idx="minor"/>
      </dsp:style>
    </dsp:sp>
    <dsp:sp modelId="{B793AC14-CE71-4DBD-9146-A3F84D6F5AE8}">
      <dsp:nvSpPr>
        <dsp:cNvPr id="0" name=""/>
        <dsp:cNvSpPr/>
      </dsp:nvSpPr>
      <dsp:spPr>
        <a:xfrm>
          <a:off x="0" y="2646268"/>
          <a:ext cx="7128792" cy="1202849"/>
        </a:xfrm>
        <a:prstGeom prst="roundRect">
          <a:avLst>
            <a:gd name="adj" fmla="val 10000"/>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t>Florícolas</a:t>
          </a:r>
          <a:endParaRPr lang="es-EC" sz="1100" kern="1200" dirty="0"/>
        </a:p>
        <a:p>
          <a:pPr marL="57150" lvl="1" indent="-57150" algn="l" defTabSz="488950">
            <a:lnSpc>
              <a:spcPct val="90000"/>
            </a:lnSpc>
            <a:spcBef>
              <a:spcPct val="0"/>
            </a:spcBef>
            <a:spcAft>
              <a:spcPct val="15000"/>
            </a:spcAft>
            <a:buChar char="••"/>
          </a:pPr>
          <a:r>
            <a:rPr lang="es-EC" sz="1100" kern="1200" dirty="0" smtClean="0"/>
            <a:t>Texas flowers </a:t>
          </a:r>
          <a:endParaRPr lang="es-EC" sz="1100" kern="1200" dirty="0"/>
        </a:p>
        <a:p>
          <a:pPr marL="57150" lvl="1" indent="-57150" algn="l" defTabSz="488950">
            <a:lnSpc>
              <a:spcPct val="90000"/>
            </a:lnSpc>
            <a:spcBef>
              <a:spcPct val="0"/>
            </a:spcBef>
            <a:spcAft>
              <a:spcPct val="15000"/>
            </a:spcAft>
            <a:buChar char="••"/>
          </a:pPr>
          <a:r>
            <a:rPr lang="es-EC" sz="1100" kern="1200" dirty="0" smtClean="0"/>
            <a:t>HispanoRoses</a:t>
          </a:r>
          <a:endParaRPr lang="es-EC" sz="1100" kern="1200" dirty="0"/>
        </a:p>
        <a:p>
          <a:pPr marL="57150" lvl="1" indent="-57150" algn="l" defTabSz="488950">
            <a:lnSpc>
              <a:spcPct val="90000"/>
            </a:lnSpc>
            <a:spcBef>
              <a:spcPct val="0"/>
            </a:spcBef>
            <a:spcAft>
              <a:spcPct val="15000"/>
            </a:spcAft>
            <a:buChar char="••"/>
          </a:pPr>
          <a:r>
            <a:rPr lang="es-EC" sz="1100" kern="1200" dirty="0" smtClean="0"/>
            <a:t>TopRoses</a:t>
          </a:r>
          <a:endParaRPr lang="es-EC" sz="1100" kern="1200" dirty="0"/>
        </a:p>
        <a:p>
          <a:pPr marL="57150" lvl="1" indent="-57150" algn="l" defTabSz="488950">
            <a:lnSpc>
              <a:spcPct val="90000"/>
            </a:lnSpc>
            <a:spcBef>
              <a:spcPct val="0"/>
            </a:spcBef>
            <a:spcAft>
              <a:spcPct val="15000"/>
            </a:spcAft>
            <a:buChar char="••"/>
          </a:pPr>
          <a:r>
            <a:rPr lang="es-EC" sz="1100" kern="1200" dirty="0" smtClean="0"/>
            <a:t>Nevados</a:t>
          </a:r>
          <a:endParaRPr lang="es-EC" sz="1100" kern="1200" dirty="0"/>
        </a:p>
      </dsp:txBody>
      <dsp:txXfrm>
        <a:off x="1546043" y="2646268"/>
        <a:ext cx="5582748" cy="1202849"/>
      </dsp:txXfrm>
    </dsp:sp>
    <dsp:sp modelId="{314A38A3-FC32-4065-AF3E-97C6885D5D1F}">
      <dsp:nvSpPr>
        <dsp:cNvPr id="0" name=""/>
        <dsp:cNvSpPr/>
      </dsp:nvSpPr>
      <dsp:spPr>
        <a:xfrm>
          <a:off x="120284" y="2766553"/>
          <a:ext cx="1425758" cy="962279"/>
        </a:xfrm>
        <a:prstGeom prst="roundRect">
          <a:avLst>
            <a:gd name="adj" fmla="val 10000"/>
          </a:avLst>
        </a:prstGeom>
        <a:blipFill>
          <a:blip xmlns:r="http://schemas.openxmlformats.org/officeDocument/2006/relationships" r:embed="rId3">
            <a:extLst>
              <a:ext uri="{28A0092B-C50C-407E-A947-70E740481C1C}">
                <a14:useLocalDpi xmlns="" xmlns:a14="http://schemas.microsoft.com/office/drawing/2010/main" val="0"/>
              </a:ext>
            </a:extLst>
          </a:blip>
          <a:srcRect/>
          <a:stretch>
            <a:fillRect t="-18000" b="-18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1108"/>
              <a:satOff val="197"/>
              <a:lumOff val="-1440"/>
              <a:alphaOff val="0"/>
              <a:satMod val="300000"/>
            </a:schemeClr>
          </a:contourClr>
        </a:sp3d>
      </dsp:spPr>
      <dsp:style>
        <a:lnRef idx="0">
          <a:scrgbClr r="0" g="0" b="0"/>
        </a:lnRef>
        <a:fillRef idx="1">
          <a:scrgbClr r="0" g="0" b="0"/>
        </a:fillRef>
        <a:effectRef idx="3">
          <a:scrgbClr r="0" g="0" b="0"/>
        </a:effectRef>
        <a:fontRef idx="minor"/>
      </dsp:style>
    </dsp:sp>
    <dsp:sp modelId="{2AC9FBD3-361C-4C50-A2A1-BBE72BD07359}">
      <dsp:nvSpPr>
        <dsp:cNvPr id="0" name=""/>
        <dsp:cNvSpPr/>
      </dsp:nvSpPr>
      <dsp:spPr>
        <a:xfrm>
          <a:off x="0" y="3969402"/>
          <a:ext cx="7128792" cy="1202849"/>
        </a:xfrm>
        <a:prstGeom prst="roundRect">
          <a:avLst>
            <a:gd name="adj" fmla="val 10000"/>
          </a:avLst>
        </a:prstGeom>
        <a:gradFill rotWithShape="0">
          <a:gsLst>
            <a:gs pos="0">
              <a:schemeClr val="accent1">
                <a:shade val="50000"/>
                <a:hueOff val="-23478"/>
                <a:satOff val="-1254"/>
                <a:lumOff val="20100"/>
                <a:alphaOff val="0"/>
                <a:shade val="15000"/>
                <a:satMod val="180000"/>
              </a:schemeClr>
            </a:gs>
            <a:gs pos="50000">
              <a:schemeClr val="accent1">
                <a:shade val="50000"/>
                <a:hueOff val="-23478"/>
                <a:satOff val="-1254"/>
                <a:lumOff val="20100"/>
                <a:alphaOff val="0"/>
                <a:shade val="45000"/>
                <a:satMod val="170000"/>
              </a:schemeClr>
            </a:gs>
            <a:gs pos="70000">
              <a:schemeClr val="accent1">
                <a:shade val="50000"/>
                <a:hueOff val="-23478"/>
                <a:satOff val="-1254"/>
                <a:lumOff val="20100"/>
                <a:alphaOff val="0"/>
                <a:tint val="99000"/>
                <a:shade val="65000"/>
                <a:satMod val="155000"/>
              </a:schemeClr>
            </a:gs>
            <a:gs pos="100000">
              <a:schemeClr val="accent1">
                <a:shade val="50000"/>
                <a:hueOff val="-23478"/>
                <a:satOff val="-1254"/>
                <a:lumOff val="2010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hade val="50000"/>
              <a:hueOff val="-23478"/>
              <a:satOff val="-1254"/>
              <a:lumOff val="2010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s-EC" sz="1100" kern="1200" dirty="0" smtClean="0"/>
            <a:t>Familia Sancela, Intercia y Recynter </a:t>
          </a:r>
          <a:endParaRPr lang="es-EC" sz="1100" kern="1200" dirty="0"/>
        </a:p>
      </dsp:txBody>
      <dsp:txXfrm>
        <a:off x="1546043" y="3969402"/>
        <a:ext cx="5582748" cy="1202849"/>
      </dsp:txXfrm>
    </dsp:sp>
    <dsp:sp modelId="{CB5B52C9-499D-47C1-883C-7A23F2F08688}">
      <dsp:nvSpPr>
        <dsp:cNvPr id="0" name=""/>
        <dsp:cNvSpPr/>
      </dsp:nvSpPr>
      <dsp:spPr>
        <a:xfrm>
          <a:off x="120284" y="4089687"/>
          <a:ext cx="1425758" cy="962279"/>
        </a:xfrm>
        <a:prstGeom prst="roundRect">
          <a:avLst>
            <a:gd name="adj" fmla="val 10000"/>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t="-26000" b="-26000"/>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50000"/>
              <a:hueOff val="1663"/>
              <a:satOff val="296"/>
              <a:lumOff val="-2160"/>
              <a:alphaOff val="0"/>
              <a:satMod val="300000"/>
            </a:schemeClr>
          </a:contourClr>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6AF95-BAED-4DEC-A04C-1FD9BE118FEE}">
      <dsp:nvSpPr>
        <dsp:cNvPr id="0" name=""/>
        <dsp:cNvSpPr/>
      </dsp:nvSpPr>
      <dsp:spPr>
        <a:xfrm>
          <a:off x="4576" y="0"/>
          <a:ext cx="4402335" cy="5626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Solicitud Consejo Sectorial </a:t>
          </a:r>
          <a:endParaRPr lang="es-EC" sz="2800" kern="1200" dirty="0"/>
        </a:p>
      </dsp:txBody>
      <dsp:txXfrm>
        <a:off x="4576" y="0"/>
        <a:ext cx="4402335" cy="1687915"/>
      </dsp:txXfrm>
    </dsp:sp>
    <dsp:sp modelId="{AF8C2AB3-75A4-4065-8052-7BA994A0625C}">
      <dsp:nvSpPr>
        <dsp:cNvPr id="0" name=""/>
        <dsp:cNvSpPr/>
      </dsp:nvSpPr>
      <dsp:spPr>
        <a:xfrm>
          <a:off x="444810" y="1689564"/>
          <a:ext cx="352186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C" sz="2800" kern="1200" dirty="0" smtClean="0"/>
            <a:t>Registro único de contribuyente</a:t>
          </a:r>
          <a:endParaRPr lang="es-EC" sz="2800" kern="1200" dirty="0"/>
        </a:p>
      </dsp:txBody>
      <dsp:txXfrm>
        <a:off x="444810" y="1689564"/>
        <a:ext cx="3521868" cy="1696432"/>
      </dsp:txXfrm>
    </dsp:sp>
    <dsp:sp modelId="{591B8F8B-66AB-47E9-A27C-3666D76FEF36}">
      <dsp:nvSpPr>
        <dsp:cNvPr id="0" name=""/>
        <dsp:cNvSpPr/>
      </dsp:nvSpPr>
      <dsp:spPr>
        <a:xfrm>
          <a:off x="444810" y="3646986"/>
          <a:ext cx="352186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C" sz="2800" kern="1200" dirty="0" smtClean="0"/>
            <a:t>Acreditación legal del representante </a:t>
          </a:r>
          <a:endParaRPr lang="es-EC" sz="2800" kern="1200" dirty="0"/>
        </a:p>
      </dsp:txBody>
      <dsp:txXfrm>
        <a:off x="444810" y="3646986"/>
        <a:ext cx="3521868" cy="1696432"/>
      </dsp:txXfrm>
    </dsp:sp>
    <dsp:sp modelId="{5CBC298B-160F-488A-B408-04AD7E67D22C}">
      <dsp:nvSpPr>
        <dsp:cNvPr id="0" name=""/>
        <dsp:cNvSpPr/>
      </dsp:nvSpPr>
      <dsp:spPr>
        <a:xfrm>
          <a:off x="4737087" y="0"/>
          <a:ext cx="4402335" cy="5626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hlinkClick xmlns:r="http://schemas.openxmlformats.org/officeDocument/2006/relationships" r:id="rId1" action="ppaction://hlinkfile"/>
            </a:rPr>
            <a:t>Escritura de Constitución </a:t>
          </a:r>
          <a:endParaRPr lang="es-EC" sz="2800" kern="1200" dirty="0"/>
        </a:p>
      </dsp:txBody>
      <dsp:txXfrm>
        <a:off x="4737087" y="0"/>
        <a:ext cx="4402335" cy="1687915"/>
      </dsp:txXfrm>
    </dsp:sp>
    <dsp:sp modelId="{45549C96-EBCB-4371-AAC2-5E4C340CE5FE}">
      <dsp:nvSpPr>
        <dsp:cNvPr id="0" name=""/>
        <dsp:cNvSpPr/>
      </dsp:nvSpPr>
      <dsp:spPr>
        <a:xfrm>
          <a:off x="5177321" y="1688499"/>
          <a:ext cx="3521868" cy="2120953"/>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C" sz="2800" kern="1200" dirty="0" smtClean="0"/>
            <a:t>Documentos que acrediten la capacidad financiera</a:t>
          </a:r>
          <a:endParaRPr lang="es-EC" sz="2800" kern="1200" dirty="0"/>
        </a:p>
      </dsp:txBody>
      <dsp:txXfrm>
        <a:off x="5177321" y="1688499"/>
        <a:ext cx="3521868" cy="2120953"/>
      </dsp:txXfrm>
    </dsp:sp>
    <dsp:sp modelId="{F60F3FAF-2BCE-4541-A8F8-224392256A13}">
      <dsp:nvSpPr>
        <dsp:cNvPr id="0" name=""/>
        <dsp:cNvSpPr/>
      </dsp:nvSpPr>
      <dsp:spPr>
        <a:xfrm>
          <a:off x="5177321" y="4014123"/>
          <a:ext cx="3521868" cy="1330360"/>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C" sz="2800" kern="1200" dirty="0" smtClean="0">
              <a:hlinkClick xmlns:r="http://schemas.openxmlformats.org/officeDocument/2006/relationships" r:id="rId2" action="ppaction://hlinkfile"/>
            </a:rPr>
            <a:t>Plano de ubicación</a:t>
          </a:r>
          <a:endParaRPr lang="es-EC" sz="2800" kern="1200" dirty="0"/>
        </a:p>
      </dsp:txBody>
      <dsp:txXfrm>
        <a:off x="5177321" y="4014123"/>
        <a:ext cx="3521868" cy="13303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6AF95-BAED-4DEC-A04C-1FD9BE118FEE}">
      <dsp:nvSpPr>
        <dsp:cNvPr id="0" name=""/>
        <dsp:cNvSpPr/>
      </dsp:nvSpPr>
      <dsp:spPr>
        <a:xfrm>
          <a:off x="1116" y="0"/>
          <a:ext cx="2902148" cy="5626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 Certificado Superintendencia de compañías</a:t>
          </a:r>
          <a:endParaRPr lang="es-EC" sz="2400" kern="1200" dirty="0"/>
        </a:p>
      </dsp:txBody>
      <dsp:txXfrm>
        <a:off x="1116" y="0"/>
        <a:ext cx="2902148" cy="1687915"/>
      </dsp:txXfrm>
    </dsp:sp>
    <dsp:sp modelId="{AF8C2AB3-75A4-4065-8052-7BA994A0625C}">
      <dsp:nvSpPr>
        <dsp:cNvPr id="0" name=""/>
        <dsp:cNvSpPr/>
      </dsp:nvSpPr>
      <dsp:spPr>
        <a:xfrm>
          <a:off x="291331" y="1689564"/>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t>Solicitud de plazo de autorización</a:t>
          </a:r>
          <a:endParaRPr lang="es-EC" sz="2400" kern="1200" dirty="0"/>
        </a:p>
      </dsp:txBody>
      <dsp:txXfrm>
        <a:off x="291331" y="1689564"/>
        <a:ext cx="2321718" cy="1696432"/>
      </dsp:txXfrm>
    </dsp:sp>
    <dsp:sp modelId="{591B8F8B-66AB-47E9-A27C-3666D76FEF36}">
      <dsp:nvSpPr>
        <dsp:cNvPr id="0" name=""/>
        <dsp:cNvSpPr/>
      </dsp:nvSpPr>
      <dsp:spPr>
        <a:xfrm>
          <a:off x="291331" y="3646986"/>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t> Cronograma de inversión</a:t>
          </a:r>
          <a:endParaRPr lang="es-EC" sz="2400" kern="1200" dirty="0"/>
        </a:p>
      </dsp:txBody>
      <dsp:txXfrm>
        <a:off x="291331" y="3646986"/>
        <a:ext cx="2321718" cy="1696432"/>
      </dsp:txXfrm>
    </dsp:sp>
    <dsp:sp modelId="{5CBC298B-160F-488A-B408-04AD7E67D22C}">
      <dsp:nvSpPr>
        <dsp:cNvPr id="0" name=""/>
        <dsp:cNvSpPr/>
      </dsp:nvSpPr>
      <dsp:spPr>
        <a:xfrm>
          <a:off x="3120925" y="0"/>
          <a:ext cx="2902148" cy="5626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 Descripción de las edificaciones</a:t>
          </a:r>
          <a:endParaRPr lang="es-EC" sz="2400" kern="1200" dirty="0"/>
        </a:p>
      </dsp:txBody>
      <dsp:txXfrm>
        <a:off x="3120925" y="0"/>
        <a:ext cx="2902148" cy="1687915"/>
      </dsp:txXfrm>
    </dsp:sp>
    <dsp:sp modelId="{45549C96-EBCB-4371-AAC2-5E4C340CE5FE}">
      <dsp:nvSpPr>
        <dsp:cNvPr id="0" name=""/>
        <dsp:cNvSpPr/>
      </dsp:nvSpPr>
      <dsp:spPr>
        <a:xfrm>
          <a:off x="3411140" y="1689564"/>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t> Detalle de las plazas de trabajo</a:t>
          </a:r>
          <a:endParaRPr lang="es-EC" sz="2400" kern="1200" dirty="0"/>
        </a:p>
      </dsp:txBody>
      <dsp:txXfrm>
        <a:off x="3411140" y="1689564"/>
        <a:ext cx="2321718" cy="1696432"/>
      </dsp:txXfrm>
    </dsp:sp>
    <dsp:sp modelId="{F60F3FAF-2BCE-4541-A8F8-224392256A13}">
      <dsp:nvSpPr>
        <dsp:cNvPr id="0" name=""/>
        <dsp:cNvSpPr/>
      </dsp:nvSpPr>
      <dsp:spPr>
        <a:xfrm>
          <a:off x="3411140" y="3646986"/>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s-EC" sz="1800" kern="1200" dirty="0" smtClean="0"/>
            <a:t>Descripción de procesos de transferencia y </a:t>
          </a:r>
          <a:r>
            <a:rPr lang="es-EC" sz="1800" kern="1200" dirty="0" err="1" smtClean="0"/>
            <a:t>desegragación</a:t>
          </a:r>
          <a:r>
            <a:rPr lang="es-EC" sz="1800" kern="1200" dirty="0" smtClean="0"/>
            <a:t> </a:t>
          </a:r>
          <a:endParaRPr lang="es-EC" sz="1800" kern="1200" dirty="0"/>
        </a:p>
      </dsp:txBody>
      <dsp:txXfrm>
        <a:off x="3411140" y="3646986"/>
        <a:ext cx="2321718" cy="1696432"/>
      </dsp:txXfrm>
    </dsp:sp>
    <dsp:sp modelId="{0E6A8158-FA7E-4BB6-B114-8F29EEAF2B14}">
      <dsp:nvSpPr>
        <dsp:cNvPr id="0" name=""/>
        <dsp:cNvSpPr/>
      </dsp:nvSpPr>
      <dsp:spPr>
        <a:xfrm>
          <a:off x="6240735" y="0"/>
          <a:ext cx="2902148" cy="56263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Estudio de Impacto Ambiental</a:t>
          </a:r>
          <a:endParaRPr lang="es-EC" sz="2400" kern="1200" dirty="0"/>
        </a:p>
      </dsp:txBody>
      <dsp:txXfrm>
        <a:off x="6240735" y="0"/>
        <a:ext cx="2902148" cy="1687915"/>
      </dsp:txXfrm>
    </dsp:sp>
    <dsp:sp modelId="{32088C62-328A-413A-A610-CC9187FAFA80}">
      <dsp:nvSpPr>
        <dsp:cNvPr id="0" name=""/>
        <dsp:cNvSpPr/>
      </dsp:nvSpPr>
      <dsp:spPr>
        <a:xfrm>
          <a:off x="6530950" y="1689564"/>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t>Detalle de los posibles operadores </a:t>
          </a:r>
          <a:endParaRPr lang="es-EC" sz="2400" kern="1200" dirty="0"/>
        </a:p>
      </dsp:txBody>
      <dsp:txXfrm>
        <a:off x="6530950" y="1689564"/>
        <a:ext cx="2321718" cy="1696432"/>
      </dsp:txXfrm>
    </dsp:sp>
    <dsp:sp modelId="{EBDD7772-8FF6-4C86-98B9-19E00BA5B51B}">
      <dsp:nvSpPr>
        <dsp:cNvPr id="0" name=""/>
        <dsp:cNvSpPr/>
      </dsp:nvSpPr>
      <dsp:spPr>
        <a:xfrm>
          <a:off x="6530950" y="3646986"/>
          <a:ext cx="2321718" cy="169643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C" sz="2400" kern="1200" dirty="0" smtClean="0"/>
            <a:t>Detalle de los potenciales servicios de apoyo</a:t>
          </a:r>
          <a:endParaRPr lang="es-EC" sz="2400" kern="1200" dirty="0"/>
        </a:p>
      </dsp:txBody>
      <dsp:txXfrm>
        <a:off x="6530950" y="3646986"/>
        <a:ext cx="2321718" cy="169643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726E44-A7F1-4B0B-94F2-33E09BD47B98}">
      <dsp:nvSpPr>
        <dsp:cNvPr id="0" name=""/>
        <dsp:cNvSpPr/>
      </dsp:nvSpPr>
      <dsp:spPr>
        <a:xfrm>
          <a:off x="4144442" y="5940665"/>
          <a:ext cx="855115" cy="818000"/>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endParaRPr lang="es-ES" sz="1300" kern="1200" dirty="0"/>
        </a:p>
      </dsp:txBody>
      <dsp:txXfrm>
        <a:off x="4144442" y="5940665"/>
        <a:ext cx="855115" cy="818000"/>
      </dsp:txXfrm>
    </dsp:sp>
    <dsp:sp modelId="{72E15FFB-2328-4853-B07C-12A706600B48}">
      <dsp:nvSpPr>
        <dsp:cNvPr id="0" name=""/>
        <dsp:cNvSpPr/>
      </dsp:nvSpPr>
      <dsp:spPr>
        <a:xfrm rot="13827468">
          <a:off x="1775346" y="3856082"/>
          <a:ext cx="2155092" cy="82253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84BDFA44-22E3-4E41-B2A9-FA40322259E6}">
      <dsp:nvSpPr>
        <dsp:cNvPr id="0" name=""/>
        <dsp:cNvSpPr/>
      </dsp:nvSpPr>
      <dsp:spPr>
        <a:xfrm>
          <a:off x="179502" y="792073"/>
          <a:ext cx="2741771" cy="379515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Misión :</a:t>
          </a:r>
          <a:endParaRPr lang="es-ES" sz="1600" kern="1200" dirty="0" smtClean="0"/>
        </a:p>
        <a:p>
          <a:pPr lvl="0" algn="ctr" defTabSz="711200">
            <a:lnSpc>
              <a:spcPct val="90000"/>
            </a:lnSpc>
            <a:spcBef>
              <a:spcPct val="0"/>
            </a:spcBef>
            <a:spcAft>
              <a:spcPct val="35000"/>
            </a:spcAft>
          </a:pPr>
          <a:r>
            <a:rPr lang="es-EC" sz="1600" kern="1200" dirty="0" smtClean="0"/>
            <a:t>Ser la zona más importante de desarrollo socioeconómico de la zona y del  país, impulsando la matriz productiva mediante la sustitución de exportaciones con productos terminados y de altos estándares de calidad.</a:t>
          </a:r>
          <a:endParaRPr lang="es-ES" sz="1600" kern="1200" dirty="0"/>
        </a:p>
      </dsp:txBody>
      <dsp:txXfrm>
        <a:off x="179502" y="792073"/>
        <a:ext cx="2741771" cy="3795159"/>
      </dsp:txXfrm>
    </dsp:sp>
    <dsp:sp modelId="{68BEC2CE-19E9-4E78-B62F-A45AECD85894}">
      <dsp:nvSpPr>
        <dsp:cNvPr id="0" name=""/>
        <dsp:cNvSpPr/>
      </dsp:nvSpPr>
      <dsp:spPr>
        <a:xfrm rot="16200000">
          <a:off x="3547673" y="3685750"/>
          <a:ext cx="2048652" cy="82253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DFB83A4D-A15C-4E45-B419-40A5905EB734}">
      <dsp:nvSpPr>
        <dsp:cNvPr id="0" name=""/>
        <dsp:cNvSpPr/>
      </dsp:nvSpPr>
      <dsp:spPr>
        <a:xfrm>
          <a:off x="3236222" y="412484"/>
          <a:ext cx="2671554" cy="406622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Visión :</a:t>
          </a:r>
          <a:endParaRPr lang="es-ES" sz="1600" b="1" kern="1200" dirty="0" smtClean="0"/>
        </a:p>
        <a:p>
          <a:pPr lvl="0" algn="ctr" defTabSz="711200">
            <a:lnSpc>
              <a:spcPct val="90000"/>
            </a:lnSpc>
            <a:spcBef>
              <a:spcPct val="0"/>
            </a:spcBef>
            <a:spcAft>
              <a:spcPct val="35000"/>
            </a:spcAft>
          </a:pPr>
          <a:r>
            <a:rPr lang="es-EC" sz="1600" kern="1200" dirty="0" smtClean="0"/>
            <a:t>Ser la principal zona de desarrollo del país y de la región dispuesta siempre a prestar un excelente servicio de calidad  promoviendo nuevas alternativas de desarrollo e inversión tanto nacional como extranjera, fomentando la creación de nuevas industrias.</a:t>
          </a:r>
          <a:endParaRPr lang="es-ES" sz="1600" kern="1200" dirty="0"/>
        </a:p>
      </dsp:txBody>
      <dsp:txXfrm>
        <a:off x="3236222" y="412484"/>
        <a:ext cx="2671554" cy="4066222"/>
      </dsp:txXfrm>
    </dsp:sp>
    <dsp:sp modelId="{09BEFEC0-CA4B-4778-9891-68A7EED8792B}">
      <dsp:nvSpPr>
        <dsp:cNvPr id="0" name=""/>
        <dsp:cNvSpPr/>
      </dsp:nvSpPr>
      <dsp:spPr>
        <a:xfrm rot="18668936">
          <a:off x="5314253" y="3857798"/>
          <a:ext cx="2151805" cy="822531"/>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EF74D96-76E6-47A3-A3F3-335A1D4CC115}">
      <dsp:nvSpPr>
        <dsp:cNvPr id="0" name=""/>
        <dsp:cNvSpPr/>
      </dsp:nvSpPr>
      <dsp:spPr>
        <a:xfrm>
          <a:off x="6402228" y="648060"/>
          <a:ext cx="2741771" cy="4076838"/>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C" sz="1600" b="1" kern="1200" dirty="0" smtClean="0"/>
            <a:t>Valores corporativos:</a:t>
          </a:r>
          <a:endParaRPr lang="es-ES" sz="1600" kern="1200" dirty="0" smtClean="0"/>
        </a:p>
        <a:p>
          <a:pPr lvl="0" algn="l" defTabSz="711200">
            <a:lnSpc>
              <a:spcPct val="90000"/>
            </a:lnSpc>
            <a:spcBef>
              <a:spcPct val="0"/>
            </a:spcBef>
            <a:spcAft>
              <a:spcPct val="35000"/>
            </a:spcAft>
          </a:pPr>
          <a:r>
            <a:rPr lang="es-ES" sz="1600" u="none" kern="1200" dirty="0" smtClean="0"/>
            <a:t>Honestidad. </a:t>
          </a:r>
        </a:p>
        <a:p>
          <a:pPr lvl="0" algn="l" defTabSz="711200">
            <a:lnSpc>
              <a:spcPct val="90000"/>
            </a:lnSpc>
            <a:spcBef>
              <a:spcPct val="0"/>
            </a:spcBef>
            <a:spcAft>
              <a:spcPct val="35000"/>
            </a:spcAft>
          </a:pPr>
          <a:r>
            <a:rPr lang="es-ES" sz="1600" u="none" kern="1200" dirty="0" smtClean="0"/>
            <a:t>Cumplimiento. </a:t>
          </a:r>
        </a:p>
        <a:p>
          <a:pPr lvl="0" algn="l" defTabSz="711200">
            <a:lnSpc>
              <a:spcPct val="90000"/>
            </a:lnSpc>
            <a:spcBef>
              <a:spcPct val="0"/>
            </a:spcBef>
            <a:spcAft>
              <a:spcPct val="35000"/>
            </a:spcAft>
          </a:pPr>
          <a:r>
            <a:rPr lang="es-ES" sz="1600" u="none" kern="1200" dirty="0" smtClean="0"/>
            <a:t>Responsabilidad. </a:t>
          </a:r>
        </a:p>
        <a:p>
          <a:pPr lvl="0" algn="l" defTabSz="711200">
            <a:lnSpc>
              <a:spcPct val="90000"/>
            </a:lnSpc>
            <a:spcBef>
              <a:spcPct val="0"/>
            </a:spcBef>
            <a:spcAft>
              <a:spcPct val="35000"/>
            </a:spcAft>
          </a:pPr>
          <a:r>
            <a:rPr lang="es-ES" sz="1600" u="none" kern="1200" dirty="0" smtClean="0"/>
            <a:t>Profesionalismo.</a:t>
          </a:r>
        </a:p>
        <a:p>
          <a:pPr lvl="0" algn="l" defTabSz="711200">
            <a:lnSpc>
              <a:spcPct val="90000"/>
            </a:lnSpc>
            <a:spcBef>
              <a:spcPct val="0"/>
            </a:spcBef>
            <a:spcAft>
              <a:spcPct val="35000"/>
            </a:spcAft>
          </a:pPr>
          <a:r>
            <a:rPr lang="es-ES" sz="1600" u="none" kern="1200" dirty="0" smtClean="0"/>
            <a:t>Responsabilidad socioeconómica. </a:t>
          </a:r>
        </a:p>
        <a:p>
          <a:pPr lvl="0" algn="l" defTabSz="711200">
            <a:lnSpc>
              <a:spcPct val="90000"/>
            </a:lnSpc>
            <a:spcBef>
              <a:spcPct val="0"/>
            </a:spcBef>
            <a:spcAft>
              <a:spcPct val="35000"/>
            </a:spcAft>
          </a:pPr>
          <a:r>
            <a:rPr lang="es-ES" sz="1600" u="none" kern="1200" dirty="0" smtClean="0"/>
            <a:t>Compromiso con el medio ambiente.</a:t>
          </a:r>
        </a:p>
        <a:p>
          <a:pPr lvl="0" algn="l" defTabSz="711200">
            <a:lnSpc>
              <a:spcPct val="90000"/>
            </a:lnSpc>
            <a:spcBef>
              <a:spcPct val="0"/>
            </a:spcBef>
            <a:spcAft>
              <a:spcPct val="35000"/>
            </a:spcAft>
          </a:pPr>
          <a:r>
            <a:rPr lang="es-ES" sz="1600" u="none" kern="1200" dirty="0" smtClean="0"/>
            <a:t>Eficiencia </a:t>
          </a:r>
        </a:p>
        <a:p>
          <a:pPr lvl="0" algn="l" defTabSz="711200">
            <a:lnSpc>
              <a:spcPct val="90000"/>
            </a:lnSpc>
            <a:spcBef>
              <a:spcPct val="0"/>
            </a:spcBef>
            <a:spcAft>
              <a:spcPct val="35000"/>
            </a:spcAft>
          </a:pPr>
          <a:r>
            <a:rPr lang="es-ES" sz="1600" u="none" kern="1200" dirty="0" smtClean="0"/>
            <a:t>Excelencia en </a:t>
          </a:r>
          <a:r>
            <a:rPr lang="es-ES" sz="1600" u="none" kern="1200" dirty="0" smtClean="0"/>
            <a:t>servicio</a:t>
          </a:r>
          <a:endParaRPr lang="es-ES" sz="1600" kern="1200" dirty="0"/>
        </a:p>
      </dsp:txBody>
      <dsp:txXfrm>
        <a:off x="6402228" y="648060"/>
        <a:ext cx="2741771" cy="40768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5436-5D54-428F-BCDA-30ADAD5C466A}" type="datetimeFigureOut">
              <a:rPr lang="es-EC" smtClean="0"/>
              <a:pPr/>
              <a:t>12/05/2016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9A08-7B32-4367-8ED3-7BA4BA8F022E}" type="slidenum">
              <a:rPr lang="es-EC" smtClean="0"/>
              <a:pPr/>
              <a:t>‹Nº›</a:t>
            </a:fld>
            <a:endParaRPr lang="es-EC"/>
          </a:p>
        </p:txBody>
      </p:sp>
    </p:spTree>
    <p:extLst>
      <p:ext uri="{BB962C8B-B14F-4D97-AF65-F5344CB8AC3E}">
        <p14:creationId xmlns="" xmlns:p14="http://schemas.microsoft.com/office/powerpoint/2010/main" val="197738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BEB9A08-7B32-4367-8ED3-7BA4BA8F022E}" type="slidenum">
              <a:rPr lang="es-EC" smtClean="0"/>
              <a:pPr/>
              <a:t>10</a:t>
            </a:fld>
            <a:endParaRPr lang="es-EC"/>
          </a:p>
        </p:txBody>
      </p:sp>
    </p:spTree>
    <p:extLst>
      <p:ext uri="{BB962C8B-B14F-4D97-AF65-F5344CB8AC3E}">
        <p14:creationId xmlns="" xmlns:p14="http://schemas.microsoft.com/office/powerpoint/2010/main" val="2835804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A0A7D5D-9BDF-49E1-A67D-C88E602AFC44}" type="datetimeFigureOut">
              <a:rPr lang="es-ES" smtClean="0"/>
              <a:pPr/>
              <a:t>12/05/2016</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2FB9A1F-6970-466E-870B-A754773D458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A0A7D5D-9BDF-49E1-A67D-C88E602AFC44}" type="datetimeFigureOut">
              <a:rPr lang="es-ES" smtClean="0"/>
              <a:pPr/>
              <a:t>12/05/2016</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BA0A7D5D-9BDF-49E1-A67D-C88E602AFC44}" type="datetimeFigureOut">
              <a:rPr lang="es-ES" smtClean="0"/>
              <a:pPr/>
              <a:t>12/05/2016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2FB9A1F-6970-466E-870B-A754773D458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A0A7D5D-9BDF-49E1-A67D-C88E602AFC44}" type="datetimeFigureOut">
              <a:rPr lang="es-ES" smtClean="0"/>
              <a:pPr/>
              <a:t>12/05/2016</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2FB9A1F-6970-466E-870B-A754773D4588}"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0A7D5D-9BDF-49E1-A67D-C88E602AFC44}" type="datetimeFigureOut">
              <a:rPr lang="es-ES" smtClean="0"/>
              <a:pPr/>
              <a:t>12/05/2016</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FB9A1F-6970-466E-870B-A754773D458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package" Target="../embeddings/Hoja_de_c_lculo_de_Microsoft_Office_Excel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package" Target="../embeddings/Hoja_de_c_lculo_de_Microsoft_Office_Excel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package" Target="../embeddings/Hoja_de_c_lculo_de_Microsoft_Office_Excel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NULL"/><Relationship Id="rId3" Type="http://schemas.openxmlformats.org/officeDocument/2006/relationships/diagramLayout" Target="../diagrams/layout9.xml"/><Relationship Id="rId7" Type="http://schemas.openxmlformats.org/officeDocument/2006/relationships/image" Target="../media/image1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rotWithShape="1">
          <a:blip r:embed="rId2" cstate="print">
            <a:extLst>
              <a:ext uri="{28A0092B-C50C-407E-A947-70E740481C1C}">
                <a14:useLocalDpi xmlns="" xmlns:a14="http://schemas.microsoft.com/office/drawing/2010/main" val="0"/>
              </a:ext>
            </a:extLst>
          </a:blip>
          <a:srcRect b="25027"/>
          <a:stretch/>
        </p:blipFill>
        <p:spPr>
          <a:xfrm>
            <a:off x="2411760" y="213937"/>
            <a:ext cx="4320480" cy="1228991"/>
          </a:xfrm>
          <a:prstGeom prst="rect">
            <a:avLst/>
          </a:prstGeom>
        </p:spPr>
      </p:pic>
      <p:sp>
        <p:nvSpPr>
          <p:cNvPr id="5" name="4 Rectángulo"/>
          <p:cNvSpPr/>
          <p:nvPr/>
        </p:nvSpPr>
        <p:spPr>
          <a:xfrm>
            <a:off x="1835696" y="1484784"/>
            <a:ext cx="6264696" cy="369332"/>
          </a:xfrm>
          <a:prstGeom prst="rect">
            <a:avLst/>
          </a:prstGeom>
        </p:spPr>
        <p:txBody>
          <a:bodyPr wrap="square">
            <a:spAutoFit/>
          </a:bodyPr>
          <a:lstStyle/>
          <a:p>
            <a:r>
              <a:rPr lang="es-EC" b="1" dirty="0" smtClean="0">
                <a:solidFill>
                  <a:schemeClr val="tx1"/>
                </a:solidFill>
                <a:latin typeface="Arial" panose="020B0604020202020204" pitchFamily="34" charset="0"/>
                <a:cs typeface="Arial" panose="020B0604020202020204" pitchFamily="34" charset="0"/>
              </a:rPr>
              <a:t>UNIVERSIDAD DE LAS FUERZAS ARMADAS ESPE</a:t>
            </a:r>
            <a:endParaRPr lang="es-ES" dirty="0"/>
          </a:p>
        </p:txBody>
      </p:sp>
      <p:sp>
        <p:nvSpPr>
          <p:cNvPr id="6" name="5 Rectángulo"/>
          <p:cNvSpPr/>
          <p:nvPr/>
        </p:nvSpPr>
        <p:spPr>
          <a:xfrm>
            <a:off x="251520" y="2060848"/>
            <a:ext cx="8568952" cy="2585323"/>
          </a:xfrm>
          <a:prstGeom prst="rect">
            <a:avLst/>
          </a:prstGeom>
        </p:spPr>
        <p:txBody>
          <a:bodyPr wrap="square">
            <a:spAutoFit/>
          </a:bodyPr>
          <a:lstStyle/>
          <a:p>
            <a:pPr algn="ctr"/>
            <a:r>
              <a:rPr lang="es-EC" b="1" dirty="0" smtClean="0">
                <a:solidFill>
                  <a:schemeClr val="tx1"/>
                </a:solidFill>
                <a:latin typeface="Arial" panose="020B0604020202020204" pitchFamily="34" charset="0"/>
                <a:cs typeface="Arial" panose="020B0604020202020204" pitchFamily="34" charset="0"/>
              </a:rPr>
              <a:t>DEPARTAMENTO DE CIENCIAS ECONÓMICAS ADMINISTRATIVAS Y DEL COMERCIO</a:t>
            </a:r>
          </a:p>
          <a:p>
            <a:pPr algn="ctr"/>
            <a:endParaRPr lang="es-EC" b="1" dirty="0" smtClean="0">
              <a:solidFill>
                <a:schemeClr val="tx1"/>
              </a:solidFill>
              <a:latin typeface="Arial" panose="020B0604020202020204" pitchFamily="34" charset="0"/>
              <a:cs typeface="Arial" panose="020B0604020202020204" pitchFamily="34" charset="0"/>
            </a:endParaRPr>
          </a:p>
          <a:p>
            <a:pPr algn="ctr"/>
            <a:r>
              <a:rPr lang="es-EC" b="1" dirty="0" smtClean="0">
                <a:solidFill>
                  <a:schemeClr val="tx1"/>
                </a:solidFill>
                <a:latin typeface="Arial" panose="020B0604020202020204" pitchFamily="34" charset="0"/>
                <a:cs typeface="Arial" panose="020B0604020202020204" pitchFamily="34" charset="0"/>
              </a:rPr>
              <a:t>TESIS PREVIA A LA OBTENCIÓN DEL TÍTULO DE INGENIERAS EN COMERCIO EXTERIOR Y NEGOCIACIÓN INTERNACIONAL</a:t>
            </a:r>
          </a:p>
          <a:p>
            <a:pPr algn="ctr"/>
            <a:endParaRPr lang="es-EC" b="1" dirty="0" smtClean="0">
              <a:solidFill>
                <a:schemeClr val="tx1"/>
              </a:solidFill>
              <a:latin typeface="Arial" panose="020B0604020202020204" pitchFamily="34" charset="0"/>
              <a:cs typeface="Arial" panose="020B0604020202020204" pitchFamily="34" charset="0"/>
            </a:endParaRPr>
          </a:p>
          <a:p>
            <a:pPr algn="ctr"/>
            <a:r>
              <a:rPr lang="es-ES_tradnl" b="1" dirty="0" smtClean="0">
                <a:solidFill>
                  <a:schemeClr val="tx1"/>
                </a:solidFill>
                <a:latin typeface="Arial" panose="020B0604020202020204" pitchFamily="34" charset="0"/>
                <a:cs typeface="Arial" panose="020B0604020202020204" pitchFamily="34" charset="0"/>
              </a:rPr>
              <a:t> “ESTUDIO DE IMPLEMENTACION DE UNA ZONA ESPECIAL DE DESARROLLO ECONOMICO EN LA PROVINCIA DE COTOPAXI, CANTON LATACUNGA, PARROQUIA DE BELISARIO QUEVEDO”</a:t>
            </a:r>
            <a:endParaRPr lang="es-EC" b="1" dirty="0">
              <a:solidFill>
                <a:schemeClr val="tx1"/>
              </a:solidFill>
              <a:latin typeface="Arial" panose="020B0604020202020204" pitchFamily="34" charset="0"/>
              <a:cs typeface="Arial" panose="020B0604020202020204" pitchFamily="34" charset="0"/>
            </a:endParaRPr>
          </a:p>
        </p:txBody>
      </p:sp>
      <p:sp>
        <p:nvSpPr>
          <p:cNvPr id="8" name="7 Rectángulo"/>
          <p:cNvSpPr/>
          <p:nvPr/>
        </p:nvSpPr>
        <p:spPr>
          <a:xfrm>
            <a:off x="0" y="5301208"/>
            <a:ext cx="5472608" cy="1200329"/>
          </a:xfrm>
          <a:prstGeom prst="rect">
            <a:avLst/>
          </a:prstGeom>
        </p:spPr>
        <p:txBody>
          <a:bodyPr wrap="square">
            <a:spAutoFit/>
          </a:bodyPr>
          <a:lstStyle/>
          <a:p>
            <a:pPr algn="ctr"/>
            <a:r>
              <a:rPr lang="es-EC" b="1" dirty="0" smtClean="0">
                <a:solidFill>
                  <a:schemeClr val="tx1"/>
                </a:solidFill>
                <a:latin typeface="Arial" panose="020B0604020202020204" pitchFamily="34" charset="0"/>
                <a:cs typeface="Arial" panose="020B0604020202020204" pitchFamily="34" charset="0"/>
              </a:rPr>
              <a:t>LUIS MIGUEL VILLARROEL R.</a:t>
            </a:r>
          </a:p>
          <a:p>
            <a:pPr algn="ctr"/>
            <a:r>
              <a:rPr lang="es-EC" b="1" dirty="0" smtClean="0">
                <a:latin typeface="Arial" panose="020B0604020202020204" pitchFamily="34" charset="0"/>
                <a:cs typeface="Arial" panose="020B0604020202020204" pitchFamily="34" charset="0"/>
              </a:rPr>
              <a:t>KAREN VASQUEZ DEL HIERRO</a:t>
            </a:r>
            <a:endParaRPr lang="es-EC" b="1" dirty="0" smtClean="0">
              <a:solidFill>
                <a:schemeClr val="tx1"/>
              </a:solidFill>
              <a:latin typeface="Arial" panose="020B0604020202020204" pitchFamily="34" charset="0"/>
              <a:cs typeface="Arial" panose="020B0604020202020204" pitchFamily="34" charset="0"/>
            </a:endParaRPr>
          </a:p>
          <a:p>
            <a:pPr algn="ctr"/>
            <a:endParaRPr lang="es-EC" b="1" dirty="0" smtClean="0">
              <a:solidFill>
                <a:schemeClr val="tx1"/>
              </a:solidFill>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DICIEMBRE</a:t>
            </a:r>
            <a:r>
              <a:rPr lang="es-EC" b="1" dirty="0" smtClean="0">
                <a:solidFill>
                  <a:schemeClr val="tx1"/>
                </a:solidFill>
                <a:latin typeface="Arial" panose="020B0604020202020204" pitchFamily="34" charset="0"/>
                <a:cs typeface="Arial" panose="020B0604020202020204" pitchFamily="34" charset="0"/>
              </a:rPr>
              <a:t>, 2015</a:t>
            </a:r>
            <a:endParaRPr lang="es-E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618884365"/>
              </p:ext>
            </p:extLst>
          </p:nvPr>
        </p:nvGraphicFramePr>
        <p:xfrm>
          <a:off x="0" y="620688"/>
          <a:ext cx="9144000" cy="485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539552" y="188640"/>
            <a:ext cx="7848872" cy="954107"/>
          </a:xfrm>
          <a:prstGeom prst="rect">
            <a:avLst/>
          </a:prstGeom>
          <a:noFill/>
        </p:spPr>
        <p:txBody>
          <a:bodyPr wrap="square" rtlCol="0">
            <a:spAutoFit/>
          </a:bodyPr>
          <a:lstStyle/>
          <a:p>
            <a:pPr algn="ctr">
              <a:spcBef>
                <a:spcPct val="0"/>
              </a:spcBef>
            </a:pPr>
            <a:r>
              <a:rPr lang="es-EC" sz="2800"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BELISARIO QUEVEDO</a:t>
            </a:r>
          </a:p>
          <a:p>
            <a:pPr algn="ctr"/>
            <a:r>
              <a:rPr lang="es-EC" sz="2800"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Características demográficas y sociales </a:t>
            </a:r>
          </a:p>
        </p:txBody>
      </p:sp>
      <p:grpSp>
        <p:nvGrpSpPr>
          <p:cNvPr id="6" name="5 Grupo"/>
          <p:cNvGrpSpPr/>
          <p:nvPr/>
        </p:nvGrpSpPr>
        <p:grpSpPr>
          <a:xfrm>
            <a:off x="1619672" y="4626446"/>
            <a:ext cx="2750969" cy="2231554"/>
            <a:chOff x="3338951" y="1919680"/>
            <a:chExt cx="2909649" cy="2528916"/>
          </a:xfrm>
        </p:grpSpPr>
        <p:sp>
          <p:nvSpPr>
            <p:cNvPr id="7" name="6 Forma"/>
            <p:cNvSpPr/>
            <p:nvPr/>
          </p:nvSpPr>
          <p:spPr>
            <a:xfrm>
              <a:off x="3338951" y="1919680"/>
              <a:ext cx="2909649" cy="2528916"/>
            </a:xfrm>
            <a:prstGeom prst="gear6">
              <a:avLst/>
            </a:prstGeom>
          </p:spPr>
          <p:style>
            <a:lnRef idx="0">
              <a:schemeClr val="accent4"/>
            </a:lnRef>
            <a:fillRef idx="3">
              <a:schemeClr val="accent4"/>
            </a:fillRef>
            <a:effectRef idx="3">
              <a:schemeClr val="accent4"/>
            </a:effectRef>
            <a:fontRef idx="minor">
              <a:schemeClr val="lt1"/>
            </a:fontRef>
          </p:style>
        </p:sp>
        <p:sp>
          <p:nvSpPr>
            <p:cNvPr id="8" name="Forma 4"/>
            <p:cNvSpPr/>
            <p:nvPr/>
          </p:nvSpPr>
          <p:spPr>
            <a:xfrm>
              <a:off x="4024405" y="2439546"/>
              <a:ext cx="1525637" cy="1468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PEA </a:t>
              </a:r>
            </a:p>
            <a:p>
              <a:pPr lvl="0" algn="ctr" defTabSz="800100">
                <a:lnSpc>
                  <a:spcPct val="90000"/>
                </a:lnSpc>
                <a:spcBef>
                  <a:spcPct val="0"/>
                </a:spcBef>
                <a:spcAft>
                  <a:spcPct val="35000"/>
                </a:spcAft>
              </a:pPr>
              <a:r>
                <a:rPr lang="es-EC" sz="1800" kern="1200" dirty="0" smtClean="0"/>
                <a:t>53,21%</a:t>
              </a:r>
            </a:p>
            <a:p>
              <a:pPr lvl="0" algn="ctr" defTabSz="800100">
                <a:lnSpc>
                  <a:spcPct val="90000"/>
                </a:lnSpc>
                <a:spcBef>
                  <a:spcPct val="0"/>
                </a:spcBef>
                <a:spcAft>
                  <a:spcPct val="35000"/>
                </a:spcAft>
              </a:pPr>
              <a:r>
                <a:rPr lang="es-EC" sz="1800" kern="1200" dirty="0" smtClean="0"/>
                <a:t>2649 HABITANTES</a:t>
              </a:r>
              <a:endParaRPr lang="es-EC" sz="1800" kern="1200" dirty="0"/>
            </a:p>
          </p:txBody>
        </p:sp>
      </p:grpSp>
    </p:spTree>
    <p:extLst>
      <p:ext uri="{BB962C8B-B14F-4D97-AF65-F5344CB8AC3E}">
        <p14:creationId xmlns="" xmlns:p14="http://schemas.microsoft.com/office/powerpoint/2010/main" val="5837495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58401517"/>
              </p:ext>
            </p:extLst>
          </p:nvPr>
        </p:nvGraphicFramePr>
        <p:xfrm>
          <a:off x="1259632" y="980728"/>
          <a:ext cx="69847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8248063"/>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051720" y="332075"/>
            <a:ext cx="4752528" cy="523220"/>
          </a:xfrm>
          <a:prstGeom prst="rect">
            <a:avLst/>
          </a:prstGeom>
          <a:noFill/>
        </p:spPr>
        <p:txBody>
          <a:bodyPr wrap="square" rtlCol="0" anchor="ctr">
            <a:spAutoFit/>
          </a:bodyPr>
          <a:lstStyle/>
          <a:p>
            <a:pPr algn="ctr">
              <a:spcBef>
                <a:spcPct val="0"/>
              </a:spcBef>
            </a:pPr>
            <a:r>
              <a:rPr lang="es-EC" sz="28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POSIBLES OPERADORES</a:t>
            </a:r>
            <a:endParaRPr lang="es-EC" sz="28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6" name="5 Diagrama"/>
          <p:cNvGraphicFramePr/>
          <p:nvPr>
            <p:extLst>
              <p:ext uri="{D42A27DB-BD31-4B8C-83A1-F6EECF244321}">
                <p14:modId xmlns="" xmlns:p14="http://schemas.microsoft.com/office/powerpoint/2010/main" val="193821118"/>
              </p:ext>
            </p:extLst>
          </p:nvPr>
        </p:nvGraphicFramePr>
        <p:xfrm>
          <a:off x="1547664" y="1124744"/>
          <a:ext cx="7128792" cy="517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522555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27279" y="1782698"/>
            <a:ext cx="7766936" cy="18623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1">
                    <a:lumMod val="50000"/>
                  </a:schemeClr>
                </a:solidFill>
                <a:cs typeface="Times New Roman" panose="02020603050405020304" pitchFamily="18" charset="0"/>
              </a:rPr>
              <a:t>CAPÍTULO </a:t>
            </a:r>
            <a:r>
              <a:rPr lang="es-EC" b="1" dirty="0">
                <a:solidFill>
                  <a:schemeClr val="accent1">
                    <a:lumMod val="50000"/>
                  </a:schemeClr>
                </a:solidFill>
                <a:cs typeface="Times New Roman" panose="02020603050405020304" pitchFamily="18" charset="0"/>
              </a:rPr>
              <a:t>3</a:t>
            </a:r>
            <a:endParaRPr lang="es-EC" b="1" dirty="0" smtClean="0">
              <a:solidFill>
                <a:schemeClr val="accent1">
                  <a:lumMod val="50000"/>
                </a:schemeClr>
              </a:solidFill>
              <a:cs typeface="Times New Roman" panose="02020603050405020304" pitchFamily="18" charset="0"/>
            </a:endParaRPr>
          </a:p>
        </p:txBody>
      </p:sp>
      <p:sp>
        <p:nvSpPr>
          <p:cNvPr id="2" name="1 CuadroTexto"/>
          <p:cNvSpPr txBox="1"/>
          <p:nvPr/>
        </p:nvSpPr>
        <p:spPr>
          <a:xfrm>
            <a:off x="1907704" y="2996952"/>
            <a:ext cx="6264696" cy="1077218"/>
          </a:xfrm>
          <a:prstGeom prst="rect">
            <a:avLst/>
          </a:prstGeom>
          <a:noFill/>
        </p:spPr>
        <p:txBody>
          <a:bodyPr wrap="square" rtlCol="0">
            <a:spAutoFit/>
          </a:bodyPr>
          <a:lstStyle/>
          <a:p>
            <a:r>
              <a:rPr lang="es-EC" sz="3200" b="1" dirty="0" smtClean="0">
                <a:solidFill>
                  <a:schemeClr val="accent1">
                    <a:lumMod val="50000"/>
                  </a:schemeClr>
                </a:solidFill>
                <a:latin typeface="+mj-lt"/>
              </a:rPr>
              <a:t>PLAN DE OPERACIONES E IMPLEMETACION LEGAL </a:t>
            </a:r>
            <a:endParaRPr lang="es-EC" sz="3200" b="1" dirty="0">
              <a:solidFill>
                <a:schemeClr val="accent1">
                  <a:lumMod val="50000"/>
                </a:schemeClr>
              </a:solidFill>
              <a:latin typeface="+mj-lt"/>
            </a:endParaRPr>
          </a:p>
        </p:txBody>
      </p:sp>
    </p:spTree>
    <p:extLst>
      <p:ext uri="{BB962C8B-B14F-4D97-AF65-F5344CB8AC3E}">
        <p14:creationId xmlns="" xmlns:p14="http://schemas.microsoft.com/office/powerpoint/2010/main" val="186727399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4037235717"/>
              </p:ext>
            </p:extLst>
          </p:nvPr>
        </p:nvGraphicFramePr>
        <p:xfrm>
          <a:off x="0" y="1231614"/>
          <a:ext cx="9144000" cy="562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19672" y="188640"/>
            <a:ext cx="6480720" cy="954107"/>
          </a:xfrm>
          <a:prstGeom prst="rect">
            <a:avLst/>
          </a:prstGeom>
          <a:noFill/>
        </p:spPr>
        <p:txBody>
          <a:bodyPr wrap="square" rtlCol="0">
            <a:spAutoFit/>
          </a:bodyPr>
          <a:lstStyle/>
          <a:p>
            <a:pPr algn="ctr"/>
            <a:r>
              <a:rPr lang="es-EC" sz="28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PROCESOS PARA LA INSTALACION DE LA ZEDE</a:t>
            </a:r>
            <a:endParaRPr lang="es-EC" sz="28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 xmlns:p14="http://schemas.microsoft.com/office/powerpoint/2010/main" val="1676099744"/>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227517666"/>
              </p:ext>
            </p:extLst>
          </p:nvPr>
        </p:nvGraphicFramePr>
        <p:xfrm>
          <a:off x="0" y="260648"/>
          <a:ext cx="9144000" cy="562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395680635"/>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6995120" cy="850106"/>
          </a:xfrm>
        </p:spPr>
        <p:txBody>
          <a:bodyPr>
            <a:noAutofit/>
          </a:bodyPr>
          <a:lstStyle/>
          <a:p>
            <a:r>
              <a:rPr lang="es-EC" sz="2800" b="1" dirty="0" smtClean="0">
                <a:solidFill>
                  <a:schemeClr val="accent1">
                    <a:lumMod val="50000"/>
                  </a:schemeClr>
                </a:solidFill>
              </a:rPr>
              <a:t>Caso Practico</a:t>
            </a:r>
            <a:br>
              <a:rPr lang="es-EC" sz="2800" b="1" dirty="0" smtClean="0">
                <a:solidFill>
                  <a:schemeClr val="accent1">
                    <a:lumMod val="50000"/>
                  </a:schemeClr>
                </a:solidFill>
              </a:rPr>
            </a:br>
            <a:r>
              <a:rPr lang="es-EC" sz="2800" b="1" dirty="0" smtClean="0">
                <a:solidFill>
                  <a:schemeClr val="accent1">
                    <a:lumMod val="50000"/>
                  </a:schemeClr>
                </a:solidFill>
              </a:rPr>
              <a:t>Importación fuera de la ZEDE </a:t>
            </a:r>
            <a:endParaRPr lang="es-EC" sz="2800" b="1" dirty="0">
              <a:solidFill>
                <a:schemeClr val="accent1">
                  <a:lumMod val="50000"/>
                </a:schemeClr>
              </a:solidFill>
            </a:endParaRPr>
          </a:p>
        </p:txBody>
      </p:sp>
      <p:sp>
        <p:nvSpPr>
          <p:cNvPr id="6" name="5 CuadroTexto"/>
          <p:cNvSpPr txBox="1"/>
          <p:nvPr/>
        </p:nvSpPr>
        <p:spPr>
          <a:xfrm>
            <a:off x="2841860" y="5602362"/>
            <a:ext cx="5474555" cy="369332"/>
          </a:xfrm>
          <a:prstGeom prst="rect">
            <a:avLst/>
          </a:prstGeom>
          <a:noFill/>
        </p:spPr>
        <p:txBody>
          <a:bodyPr wrap="square" rtlCol="0">
            <a:spAutoFit/>
          </a:bodyPr>
          <a:lstStyle/>
          <a:p>
            <a:pPr>
              <a:spcBef>
                <a:spcPct val="0"/>
              </a:spcBef>
            </a:pPr>
            <a:r>
              <a:rPr lang="es-EC"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Pago de tributos: $</a:t>
            </a:r>
            <a:r>
              <a:rPr lang="es-EC"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8258,44 </a:t>
            </a:r>
            <a:endParaRPr lang="es-EC" b="1" dirty="0">
              <a:solidFill>
                <a:schemeClr val="accent1">
                  <a:lumMod val="5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4" name="3 Objeto"/>
          <p:cNvGraphicFramePr>
            <a:graphicFrameLocks noChangeAspect="1"/>
          </p:cNvGraphicFramePr>
          <p:nvPr>
            <p:extLst>
              <p:ext uri="{D42A27DB-BD31-4B8C-83A1-F6EECF244321}">
                <p14:modId xmlns="" xmlns:p14="http://schemas.microsoft.com/office/powerpoint/2010/main" val="1451597034"/>
              </p:ext>
            </p:extLst>
          </p:nvPr>
        </p:nvGraphicFramePr>
        <p:xfrm>
          <a:off x="1835696" y="1412775"/>
          <a:ext cx="6768752" cy="4092613"/>
        </p:xfrm>
        <a:graphic>
          <a:graphicData uri="http://schemas.openxmlformats.org/presentationml/2006/ole">
            <p:oleObj spid="_x0000_s7189" name="Hoja de cálculo" r:id="rId3" imgW="5791096" imgH="3105189" progId="Excel.Sheet.12">
              <p:embed/>
            </p:oleObj>
          </a:graphicData>
        </a:graphic>
      </p:graphicFrame>
      <p:sp>
        <p:nvSpPr>
          <p:cNvPr id="5" name="4 CuadroTexto"/>
          <p:cNvSpPr txBox="1"/>
          <p:nvPr/>
        </p:nvSpPr>
        <p:spPr>
          <a:xfrm>
            <a:off x="3586446" y="6012713"/>
            <a:ext cx="1476164" cy="369332"/>
          </a:xfrm>
          <a:prstGeom prst="rect">
            <a:avLst/>
          </a:prstGeom>
          <a:noFill/>
        </p:spPr>
        <p:txBody>
          <a:bodyPr wrap="square" rtlCol="0">
            <a:spAutoFit/>
          </a:bodyPr>
          <a:lstStyle/>
          <a:p>
            <a:r>
              <a:rPr lang="es-EC" b="1" dirty="0" smtClean="0">
                <a:solidFill>
                  <a:schemeClr val="tx2">
                    <a:lumMod val="50000"/>
                  </a:schemeClr>
                </a:solidFill>
              </a:rPr>
              <a:t>ISD 5%: 1740</a:t>
            </a:r>
            <a:endParaRPr lang="es-EC" b="1" dirty="0">
              <a:solidFill>
                <a:schemeClr val="tx2">
                  <a:lumMod val="50000"/>
                </a:schemeClr>
              </a:solidFill>
            </a:endParaRPr>
          </a:p>
        </p:txBody>
      </p:sp>
    </p:spTree>
    <p:extLst>
      <p:ext uri="{BB962C8B-B14F-4D97-AF65-F5344CB8AC3E}">
        <p14:creationId xmlns="" xmlns:p14="http://schemas.microsoft.com/office/powerpoint/2010/main" val="12839841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solidFill>
                  <a:schemeClr val="accent1">
                    <a:lumMod val="50000"/>
                  </a:schemeClr>
                </a:solidFill>
              </a:rPr>
              <a:t>Importación </a:t>
            </a:r>
            <a:r>
              <a:rPr lang="es-EC" sz="2800" b="1" dirty="0" smtClean="0">
                <a:solidFill>
                  <a:schemeClr val="accent1">
                    <a:lumMod val="50000"/>
                  </a:schemeClr>
                </a:solidFill>
              </a:rPr>
              <a:t>dentro </a:t>
            </a:r>
            <a:r>
              <a:rPr lang="es-EC" sz="2800" b="1" dirty="0">
                <a:solidFill>
                  <a:schemeClr val="accent1">
                    <a:lumMod val="50000"/>
                  </a:schemeClr>
                </a:solidFill>
              </a:rPr>
              <a:t>de la ZEDE</a:t>
            </a:r>
          </a:p>
        </p:txBody>
      </p:sp>
      <p:sp>
        <p:nvSpPr>
          <p:cNvPr id="6" name="5 CuadroTexto"/>
          <p:cNvSpPr txBox="1"/>
          <p:nvPr/>
        </p:nvSpPr>
        <p:spPr>
          <a:xfrm>
            <a:off x="2843808" y="5949280"/>
            <a:ext cx="3600400" cy="369332"/>
          </a:xfrm>
          <a:prstGeom prst="rect">
            <a:avLst/>
          </a:prstGeom>
          <a:noFill/>
        </p:spPr>
        <p:txBody>
          <a:bodyPr wrap="square" rtlCol="0">
            <a:spAutoFit/>
          </a:bodyPr>
          <a:lstStyle/>
          <a:p>
            <a:pPr>
              <a:spcBef>
                <a:spcPct val="0"/>
              </a:spcBef>
            </a:pPr>
            <a:r>
              <a:rPr lang="es-EC"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Pago de tributos: $0,00 </a:t>
            </a:r>
            <a:endParaRPr lang="es-EC" b="1" dirty="0">
              <a:solidFill>
                <a:schemeClr val="accent1">
                  <a:lumMod val="5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3" name="2 Objeto"/>
          <p:cNvGraphicFramePr>
            <a:graphicFrameLocks noChangeAspect="1"/>
          </p:cNvGraphicFramePr>
          <p:nvPr>
            <p:extLst>
              <p:ext uri="{D42A27DB-BD31-4B8C-83A1-F6EECF244321}">
                <p14:modId xmlns="" xmlns:p14="http://schemas.microsoft.com/office/powerpoint/2010/main" val="3399807470"/>
              </p:ext>
            </p:extLst>
          </p:nvPr>
        </p:nvGraphicFramePr>
        <p:xfrm>
          <a:off x="1547664" y="1484784"/>
          <a:ext cx="6984775" cy="4236066"/>
        </p:xfrm>
        <a:graphic>
          <a:graphicData uri="http://schemas.openxmlformats.org/presentationml/2006/ole">
            <p:oleObj spid="_x0000_s8213" name="Hoja de cálculo" r:id="rId3" imgW="5086452" imgH="3105189" progId="Excel.Sheet.12">
              <p:embed/>
            </p:oleObj>
          </a:graphicData>
        </a:graphic>
      </p:graphicFrame>
    </p:spTree>
    <p:extLst>
      <p:ext uri="{BB962C8B-B14F-4D97-AF65-F5344CB8AC3E}">
        <p14:creationId xmlns="" xmlns:p14="http://schemas.microsoft.com/office/powerpoint/2010/main" val="3938864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Objeto"/>
          <p:cNvGraphicFramePr>
            <a:graphicFrameLocks noChangeAspect="1"/>
          </p:cNvGraphicFramePr>
          <p:nvPr>
            <p:extLst>
              <p:ext uri="{D42A27DB-BD31-4B8C-83A1-F6EECF244321}">
                <p14:modId xmlns="" xmlns:p14="http://schemas.microsoft.com/office/powerpoint/2010/main" val="3441276222"/>
              </p:ext>
            </p:extLst>
          </p:nvPr>
        </p:nvGraphicFramePr>
        <p:xfrm>
          <a:off x="698217" y="908720"/>
          <a:ext cx="7842882" cy="4896544"/>
        </p:xfrm>
        <a:graphic>
          <a:graphicData uri="http://schemas.openxmlformats.org/presentationml/2006/ole">
            <p:oleObj spid="_x0000_s10257" name="Hoja de cálculo" r:id="rId3" imgW="7267711" imgH="2828795" progId="Excel.Sheet.12">
              <p:embed/>
            </p:oleObj>
          </a:graphicData>
        </a:graphic>
      </p:graphicFrame>
    </p:spTree>
    <p:extLst>
      <p:ext uri="{BB962C8B-B14F-4D97-AF65-F5344CB8AC3E}">
        <p14:creationId xmlns="" xmlns:p14="http://schemas.microsoft.com/office/powerpoint/2010/main" val="658931203"/>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Objeto"/>
          <p:cNvGraphicFramePr>
            <a:graphicFrameLocks noChangeAspect="1"/>
          </p:cNvGraphicFramePr>
          <p:nvPr>
            <p:extLst>
              <p:ext uri="{D42A27DB-BD31-4B8C-83A1-F6EECF244321}">
                <p14:modId xmlns="" xmlns:p14="http://schemas.microsoft.com/office/powerpoint/2010/main" val="974191733"/>
              </p:ext>
            </p:extLst>
          </p:nvPr>
        </p:nvGraphicFramePr>
        <p:xfrm>
          <a:off x="251520" y="1124744"/>
          <a:ext cx="8324561" cy="4752528"/>
        </p:xfrm>
        <a:graphic>
          <a:graphicData uri="http://schemas.openxmlformats.org/presentationml/2006/ole">
            <p:oleObj spid="_x0000_s11281" name="Hoja de cálculo" r:id="rId3" imgW="7267711" imgH="2828795" progId="Excel.Sheet.12">
              <p:embed/>
            </p:oleObj>
          </a:graphicData>
        </a:graphic>
      </p:graphicFrame>
    </p:spTree>
    <p:extLst>
      <p:ext uri="{BB962C8B-B14F-4D97-AF65-F5344CB8AC3E}">
        <p14:creationId xmlns="" xmlns:p14="http://schemas.microsoft.com/office/powerpoint/2010/main" val="670203451"/>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27279" y="1782698"/>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1">
                    <a:lumMod val="50000"/>
                  </a:schemeClr>
                </a:solidFill>
                <a:cs typeface="Times New Roman" panose="02020603050405020304" pitchFamily="18" charset="0"/>
              </a:rPr>
              <a:t>CAPÍTULO 1</a:t>
            </a:r>
            <a:endParaRPr lang="es-EC" b="1" dirty="0">
              <a:solidFill>
                <a:schemeClr val="accent1">
                  <a:lumMod val="50000"/>
                </a:schemeClr>
              </a:solidFill>
              <a:cs typeface="Times New Roman" panose="02020603050405020304" pitchFamily="18" charset="0"/>
            </a:endParaRPr>
          </a:p>
        </p:txBody>
      </p:sp>
      <p:sp>
        <p:nvSpPr>
          <p:cNvPr id="2" name="1 CuadroTexto"/>
          <p:cNvSpPr txBox="1"/>
          <p:nvPr/>
        </p:nvSpPr>
        <p:spPr>
          <a:xfrm>
            <a:off x="1907704" y="2996952"/>
            <a:ext cx="6264696" cy="584775"/>
          </a:xfrm>
          <a:prstGeom prst="rect">
            <a:avLst/>
          </a:prstGeom>
          <a:noFill/>
        </p:spPr>
        <p:txBody>
          <a:bodyPr wrap="square" rtlCol="0">
            <a:spAutoFit/>
          </a:bodyPr>
          <a:lstStyle/>
          <a:p>
            <a:r>
              <a:rPr lang="es-EC" sz="3200" b="1" dirty="0" smtClean="0">
                <a:solidFill>
                  <a:schemeClr val="accent1">
                    <a:lumMod val="50000"/>
                  </a:schemeClr>
                </a:solidFill>
                <a:latin typeface="+mj-lt"/>
              </a:rPr>
              <a:t>ANTECEDENTES</a:t>
            </a:r>
            <a:endParaRPr lang="es-EC" sz="3200" b="1" dirty="0">
              <a:solidFill>
                <a:schemeClr val="accent1">
                  <a:lumMod val="50000"/>
                </a:schemeClr>
              </a:solidFill>
              <a:latin typeface="+mj-lt"/>
            </a:endParaRPr>
          </a:p>
        </p:txBody>
      </p:sp>
    </p:spTree>
    <p:extLst>
      <p:ext uri="{BB962C8B-B14F-4D97-AF65-F5344CB8AC3E}">
        <p14:creationId xmlns="" xmlns:p14="http://schemas.microsoft.com/office/powerpoint/2010/main" val="15042385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27279" y="1782698"/>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1">
                    <a:lumMod val="50000"/>
                  </a:schemeClr>
                </a:solidFill>
                <a:cs typeface="Times New Roman" panose="02020603050405020304" pitchFamily="18" charset="0"/>
              </a:rPr>
              <a:t>CAPÍTULO 4</a:t>
            </a:r>
          </a:p>
        </p:txBody>
      </p:sp>
      <p:sp>
        <p:nvSpPr>
          <p:cNvPr id="2" name="1 CuadroTexto"/>
          <p:cNvSpPr txBox="1"/>
          <p:nvPr/>
        </p:nvSpPr>
        <p:spPr>
          <a:xfrm>
            <a:off x="1907704" y="2996952"/>
            <a:ext cx="6264696" cy="584775"/>
          </a:xfrm>
          <a:prstGeom prst="rect">
            <a:avLst/>
          </a:prstGeom>
          <a:noFill/>
        </p:spPr>
        <p:txBody>
          <a:bodyPr wrap="square" rtlCol="0">
            <a:spAutoFit/>
          </a:bodyPr>
          <a:lstStyle/>
          <a:p>
            <a:r>
              <a:rPr lang="es-EC" sz="3200" b="1" dirty="0" smtClean="0">
                <a:solidFill>
                  <a:schemeClr val="accent1">
                    <a:lumMod val="50000"/>
                  </a:schemeClr>
                </a:solidFill>
                <a:latin typeface="+mj-lt"/>
              </a:rPr>
              <a:t>PLAN DE MARKETING </a:t>
            </a:r>
            <a:endParaRPr lang="es-EC" sz="3200" b="1" dirty="0">
              <a:solidFill>
                <a:schemeClr val="accent1">
                  <a:lumMod val="50000"/>
                </a:schemeClr>
              </a:solidFill>
              <a:latin typeface="+mj-lt"/>
            </a:endParaRPr>
          </a:p>
        </p:txBody>
      </p:sp>
    </p:spTree>
    <p:extLst>
      <p:ext uri="{BB962C8B-B14F-4D97-AF65-F5344CB8AC3E}">
        <p14:creationId xmlns="" xmlns:p14="http://schemas.microsoft.com/office/powerpoint/2010/main" val="3390471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356530233"/>
              </p:ext>
            </p:extLst>
          </p:nvPr>
        </p:nvGraphicFramePr>
        <p:xfrm>
          <a:off x="0" y="-315416"/>
          <a:ext cx="9144000" cy="717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0 Imagen"/>
          <p:cNvPicPr/>
          <p:nvPr/>
        </p:nvPicPr>
        <p:blipFill>
          <a:blip r:embed="rId7" cstate="print">
            <a:extLst>
              <a:ext uri="{BEBA8EAE-BF5A-486C-A8C5-ECC9F3942E4B}">
                <a14:imgProps xmln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3131840" y="4869160"/>
            <a:ext cx="3096344" cy="1988840"/>
          </a:xfrm>
          <a:prstGeom prst="rect">
            <a:avLst/>
          </a:prstGeom>
        </p:spPr>
      </p:pic>
    </p:spTree>
    <p:extLst>
      <p:ext uri="{BB962C8B-B14F-4D97-AF65-F5344CB8AC3E}">
        <p14:creationId xmlns="" xmlns:p14="http://schemas.microsoft.com/office/powerpoint/2010/main" val="3716676243"/>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 xmlns:p14="http://schemas.microsoft.com/office/powerpoint/2010/main" val="3077998677"/>
              </p:ext>
            </p:extLst>
          </p:nvPr>
        </p:nvGraphicFramePr>
        <p:xfrm>
          <a:off x="1187624" y="1052736"/>
          <a:ext cx="741682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971600" y="260648"/>
            <a:ext cx="7498080" cy="1143000"/>
          </a:xfrm>
        </p:spPr>
        <p:txBody>
          <a:bodyPr>
            <a:normAutofit/>
          </a:bodyPr>
          <a:lstStyle/>
          <a:p>
            <a:pPr lvl="1" algn="ctr" rtl="0">
              <a:spcBef>
                <a:spcPct val="0"/>
              </a:spcBef>
            </a:pPr>
            <a:r>
              <a:rPr lang="es-EC" sz="3900" b="1" kern="1200" dirty="0">
                <a:solidFill>
                  <a:schemeClr val="accent1">
                    <a:lumMod val="50000"/>
                  </a:schemeClr>
                </a:solidFill>
                <a:effectLst>
                  <a:outerShdw blurRad="50000" dist="30000" dir="5400000" algn="tl" rotWithShape="0">
                    <a:srgbClr val="000000">
                      <a:alpha val="30000"/>
                    </a:srgbClr>
                  </a:outerShdw>
                </a:effectLst>
                <a:latin typeface="+mj-lt"/>
                <a:ea typeface="+mj-ea"/>
                <a:cs typeface="+mj-cs"/>
              </a:rPr>
              <a:t>PORTAFOLIO DE SERVICIOS</a:t>
            </a:r>
            <a:r>
              <a:rPr lang="es-ES" dirty="0"/>
              <a:t/>
            </a:r>
            <a:br>
              <a:rPr lang="es-ES" dirty="0"/>
            </a:br>
            <a:endParaRPr lang="es-ES" dirty="0"/>
          </a:p>
        </p:txBody>
      </p:sp>
      <p:graphicFrame>
        <p:nvGraphicFramePr>
          <p:cNvPr id="5" name="3 Marcador de contenido"/>
          <p:cNvGraphicFramePr>
            <a:graphicFrameLocks/>
          </p:cNvGraphicFramePr>
          <p:nvPr>
            <p:extLst>
              <p:ext uri="{D42A27DB-BD31-4B8C-83A1-F6EECF244321}">
                <p14:modId xmlns="" xmlns:p14="http://schemas.microsoft.com/office/powerpoint/2010/main" val="3560367534"/>
              </p:ext>
            </p:extLst>
          </p:nvPr>
        </p:nvGraphicFramePr>
        <p:xfrm>
          <a:off x="1151112" y="3833664"/>
          <a:ext cx="7992888"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4146872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r>
              <a:rPr lang="es-ES" b="1" dirty="0" smtClean="0">
                <a:solidFill>
                  <a:schemeClr val="accent1">
                    <a:lumMod val="50000"/>
                  </a:schemeClr>
                </a:solidFill>
              </a:rPr>
              <a:t>ESTRATEGIAS DE COMUNICACION</a:t>
            </a:r>
            <a:endParaRPr lang="es-ES" b="1" dirty="0">
              <a:solidFill>
                <a:schemeClr val="accent1">
                  <a:lumMod val="50000"/>
                </a:schemeClr>
              </a:solidFill>
            </a:endParaRPr>
          </a:p>
        </p:txBody>
      </p:sp>
    </p:spTree>
    <p:extLst>
      <p:ext uri="{BB962C8B-B14F-4D97-AF65-F5344CB8AC3E}">
        <p14:creationId xmlns="" xmlns:p14="http://schemas.microsoft.com/office/powerpoint/2010/main" val="1278431496"/>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27279" y="1782698"/>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1">
                    <a:lumMod val="50000"/>
                  </a:schemeClr>
                </a:solidFill>
                <a:cs typeface="Times New Roman" panose="02020603050405020304" pitchFamily="18" charset="0"/>
              </a:rPr>
              <a:t>CAPÍTULO 5</a:t>
            </a:r>
          </a:p>
        </p:txBody>
      </p:sp>
      <p:sp>
        <p:nvSpPr>
          <p:cNvPr id="2" name="1 CuadroTexto"/>
          <p:cNvSpPr txBox="1"/>
          <p:nvPr/>
        </p:nvSpPr>
        <p:spPr>
          <a:xfrm>
            <a:off x="1907704" y="2996952"/>
            <a:ext cx="6264696" cy="584775"/>
          </a:xfrm>
          <a:prstGeom prst="rect">
            <a:avLst/>
          </a:prstGeom>
          <a:noFill/>
        </p:spPr>
        <p:txBody>
          <a:bodyPr wrap="square" rtlCol="0">
            <a:spAutoFit/>
          </a:bodyPr>
          <a:lstStyle/>
          <a:p>
            <a:r>
              <a:rPr lang="es-EC" sz="3200" b="1" dirty="0" smtClean="0">
                <a:solidFill>
                  <a:schemeClr val="accent1">
                    <a:lumMod val="50000"/>
                  </a:schemeClr>
                </a:solidFill>
                <a:latin typeface="+mj-lt"/>
              </a:rPr>
              <a:t>ESTUDIO FINACIERO </a:t>
            </a:r>
            <a:endParaRPr lang="es-EC" sz="3200" b="1" dirty="0">
              <a:solidFill>
                <a:schemeClr val="accent1">
                  <a:lumMod val="50000"/>
                </a:schemeClr>
              </a:solidFill>
              <a:latin typeface="+mj-lt"/>
            </a:endParaRPr>
          </a:p>
        </p:txBody>
      </p:sp>
    </p:spTree>
    <p:extLst>
      <p:ext uri="{BB962C8B-B14F-4D97-AF65-F5344CB8AC3E}">
        <p14:creationId xmlns="" xmlns:p14="http://schemas.microsoft.com/office/powerpoint/2010/main" val="13547115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268760"/>
            <a:ext cx="7488832" cy="4116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37044774"/>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985" y="692696"/>
            <a:ext cx="8246876"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04315667"/>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6783" y="1484784"/>
            <a:ext cx="8493148" cy="410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23709" y="692696"/>
            <a:ext cx="4392488" cy="692497"/>
          </a:xfrm>
          <a:prstGeom prst="rect">
            <a:avLst/>
          </a:prstGeom>
          <a:noFill/>
        </p:spPr>
        <p:txBody>
          <a:bodyPr wrap="square" rtlCol="0">
            <a:spAutoFit/>
          </a:bodyPr>
          <a:lstStyle/>
          <a:p>
            <a:pPr algn="ctr"/>
            <a:r>
              <a:rPr lang="es-EC" sz="3900"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Flujo de Caja</a:t>
            </a:r>
            <a:endParaRPr lang="es-EC" sz="3900" b="1" dirty="0">
              <a:solidFill>
                <a:schemeClr val="accent1">
                  <a:lumMod val="5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 xmlns:p14="http://schemas.microsoft.com/office/powerpoint/2010/main" val="3804277462"/>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916832"/>
            <a:ext cx="6828849" cy="30243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07704" y="332656"/>
            <a:ext cx="5904656" cy="1292662"/>
          </a:xfrm>
          <a:prstGeom prst="rect">
            <a:avLst/>
          </a:prstGeom>
          <a:noFill/>
        </p:spPr>
        <p:txBody>
          <a:bodyPr wrap="square" rtlCol="0">
            <a:spAutoFit/>
          </a:bodyPr>
          <a:lstStyle/>
          <a:p>
            <a:pPr algn="ctr"/>
            <a:r>
              <a:rPr lang="es-EC" sz="3900"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Costo de prestación de servicios</a:t>
            </a:r>
            <a:endParaRPr lang="es-EC" sz="3900" b="1" dirty="0">
              <a:solidFill>
                <a:schemeClr val="accent1">
                  <a:lumMod val="5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 xmlns:p14="http://schemas.microsoft.com/office/powerpoint/2010/main" val="209438166"/>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772816"/>
            <a:ext cx="6696744" cy="381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99792" y="468456"/>
            <a:ext cx="4104456" cy="1292662"/>
          </a:xfrm>
          <a:prstGeom prst="rect">
            <a:avLst/>
          </a:prstGeom>
          <a:noFill/>
        </p:spPr>
        <p:txBody>
          <a:bodyPr wrap="square" rtlCol="0">
            <a:spAutoFit/>
          </a:bodyPr>
          <a:lstStyle/>
          <a:p>
            <a:pPr algn="ctr"/>
            <a:r>
              <a:rPr lang="es-EC" sz="3900" b="1" dirty="0" smtClean="0">
                <a:solidFill>
                  <a:schemeClr val="accent1">
                    <a:lumMod val="50000"/>
                  </a:schemeClr>
                </a:solidFill>
                <a:effectLst>
                  <a:outerShdw blurRad="50000" dist="30000" dir="5400000" algn="tl" rotWithShape="0">
                    <a:srgbClr val="000000">
                      <a:alpha val="30000"/>
                    </a:srgbClr>
                  </a:outerShdw>
                </a:effectLst>
                <a:latin typeface="+mj-lt"/>
                <a:ea typeface="+mj-ea"/>
                <a:cs typeface="+mj-cs"/>
              </a:rPr>
              <a:t>Estado de situación inicial</a:t>
            </a:r>
            <a:endParaRPr lang="es-EC" sz="3900" b="1" dirty="0">
              <a:solidFill>
                <a:schemeClr val="accent1">
                  <a:lumMod val="5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 xmlns:p14="http://schemas.microsoft.com/office/powerpoint/2010/main" val="3104348561"/>
      </p:ext>
    </p:extLst>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403648" y="1484784"/>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fontScale="90000"/>
          </a:bodyPr>
          <a:lstStyle/>
          <a:p>
            <a:pPr algn="ctr"/>
            <a:r>
              <a:rPr lang="es-ES" b="1" dirty="0" smtClean="0">
                <a:solidFill>
                  <a:schemeClr val="accent1">
                    <a:lumMod val="50000"/>
                  </a:schemeClr>
                </a:solidFill>
              </a:rPr>
              <a:t>PLAN NACIONAL DEL BUEN VIVIR</a:t>
            </a:r>
            <a:endParaRPr lang="es-ES" b="1" dirty="0">
              <a:solidFill>
                <a:schemeClr val="accent1">
                  <a:lumMod val="50000"/>
                </a:schemeClr>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69009"/>
            <a:ext cx="8750468" cy="540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29255803"/>
      </p:ext>
    </p:extLst>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564904"/>
            <a:ext cx="7363494" cy="1143000"/>
          </a:xfrm>
        </p:spPr>
        <p:txBody>
          <a:bodyPr/>
          <a:lstStyle/>
          <a:p>
            <a:r>
              <a:rPr lang="es-EC" sz="3900" b="1" dirty="0" smtClean="0">
                <a:solidFill>
                  <a:schemeClr val="accent1">
                    <a:lumMod val="50000"/>
                  </a:schemeClr>
                </a:solidFill>
              </a:rPr>
              <a:t>Viabilidad Financiera</a:t>
            </a:r>
            <a:endParaRPr lang="es-EC" sz="3900" b="1" dirty="0">
              <a:solidFill>
                <a:schemeClr val="accent1">
                  <a:lumMod val="50000"/>
                </a:schemeClr>
              </a:solidFill>
            </a:endParaRPr>
          </a:p>
        </p:txBody>
      </p:sp>
      <p:sp>
        <p:nvSpPr>
          <p:cNvPr id="6" name="5 CuadroTexto"/>
          <p:cNvSpPr txBox="1"/>
          <p:nvPr/>
        </p:nvSpPr>
        <p:spPr>
          <a:xfrm>
            <a:off x="539552" y="1465154"/>
            <a:ext cx="29523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VAN: $709.252,65</a:t>
            </a:r>
            <a:endParaRPr lang="es-EC" sz="2800" b="1" dirty="0">
              <a:latin typeface="Times New Roman" panose="02020603050405020304" pitchFamily="18" charset="0"/>
              <a:cs typeface="Times New Roman" panose="02020603050405020304" pitchFamily="18" charset="0"/>
            </a:endParaRPr>
          </a:p>
        </p:txBody>
      </p:sp>
      <p:sp>
        <p:nvSpPr>
          <p:cNvPr id="7" name="6 CuadroTexto"/>
          <p:cNvSpPr txBox="1"/>
          <p:nvPr/>
        </p:nvSpPr>
        <p:spPr>
          <a:xfrm>
            <a:off x="3275856" y="4908232"/>
            <a:ext cx="2952328"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3200" b="1" dirty="0" smtClean="0">
                <a:latin typeface="Times New Roman" panose="02020603050405020304" pitchFamily="18" charset="0"/>
                <a:cs typeface="Times New Roman" panose="02020603050405020304" pitchFamily="18" charset="0"/>
              </a:rPr>
              <a:t>TRI: 3 años y 2 </a:t>
            </a:r>
            <a:r>
              <a:rPr lang="es-EC" sz="3200" b="1" dirty="0" smtClean="0">
                <a:latin typeface="Times New Roman" panose="02020603050405020304" pitchFamily="18" charset="0"/>
                <a:cs typeface="Times New Roman" panose="02020603050405020304" pitchFamily="18" charset="0"/>
              </a:rPr>
              <a:t>meses</a:t>
            </a:r>
            <a:endParaRPr lang="es-EC" sz="3200" b="1" dirty="0">
              <a:latin typeface="Times New Roman" panose="02020603050405020304" pitchFamily="18" charset="0"/>
              <a:cs typeface="Times New Roman" panose="02020603050405020304" pitchFamily="18" charset="0"/>
            </a:endParaRPr>
          </a:p>
        </p:txBody>
      </p:sp>
      <p:sp>
        <p:nvSpPr>
          <p:cNvPr id="8" name="7 CuadroTexto"/>
          <p:cNvSpPr txBox="1"/>
          <p:nvPr/>
        </p:nvSpPr>
        <p:spPr>
          <a:xfrm>
            <a:off x="5724128" y="1465154"/>
            <a:ext cx="2952328"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TIR: 30%</a:t>
            </a:r>
            <a:endParaRPr lang="es-EC"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600823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229600" cy="4525963"/>
          </a:xfrm>
        </p:spPr>
        <p:style>
          <a:lnRef idx="0">
            <a:schemeClr val="accent1"/>
          </a:lnRef>
          <a:fillRef idx="3">
            <a:schemeClr val="accent1"/>
          </a:fillRef>
          <a:effectRef idx="3">
            <a:schemeClr val="accent1"/>
          </a:effectRef>
          <a:fontRef idx="minor">
            <a:schemeClr val="lt1"/>
          </a:fontRef>
        </p:style>
        <p:txBody>
          <a:bodyPr>
            <a:normAutofit fontScale="77500" lnSpcReduction="20000"/>
          </a:bodyPr>
          <a:lstStyle/>
          <a:p>
            <a:pPr algn="just"/>
            <a:endParaRPr lang="es-EC" dirty="0"/>
          </a:p>
          <a:p>
            <a:pPr algn="just"/>
            <a:r>
              <a:rPr lang="es-EC" dirty="0"/>
              <a:t>La implementación de las Zonas Francas a nivel mundial a representando una herramienta sustentable para el desarrollo socio-económico en zonas deprimidas. </a:t>
            </a:r>
            <a:endParaRPr lang="es-EC" dirty="0" smtClean="0"/>
          </a:p>
          <a:p>
            <a:pPr algn="just"/>
            <a:endParaRPr lang="es-EC" dirty="0"/>
          </a:p>
          <a:p>
            <a:pPr algn="just"/>
            <a:r>
              <a:rPr lang="es-EC" dirty="0"/>
              <a:t>A través del estudio técnico realizado en el presente proyecto se alcanzó a determinar factores claves como la caracterización demográfica y social, la red vial, actividades económicas del sector, estableciendo dentro del grupo investigado los posibles usuarios y los beneficiarios de la implementación de ZEDEPAX</a:t>
            </a:r>
            <a:r>
              <a:rPr lang="es-EC" dirty="0" smtClean="0"/>
              <a:t>.</a:t>
            </a:r>
          </a:p>
          <a:p>
            <a:pPr algn="just"/>
            <a:endParaRPr lang="es-EC" dirty="0"/>
          </a:p>
          <a:p>
            <a:pPr algn="just"/>
            <a:r>
              <a:rPr lang="es-EC" dirty="0"/>
              <a:t>Conforme al marco legal se concluyó que para ZEDEPAX y sus usuarios, los beneficios e incentivos tanto en materia tributaria, comercio exterior, permitirá que fortalezcan su economía y conlleve a un óptimo funcionamiento. </a:t>
            </a:r>
            <a:r>
              <a:rPr lang="es-EC" dirty="0" smtClean="0"/>
              <a:t> </a:t>
            </a:r>
            <a:endParaRPr lang="es-EC" dirty="0"/>
          </a:p>
          <a:p>
            <a:pPr algn="just"/>
            <a:endParaRPr lang="es-EC" dirty="0"/>
          </a:p>
        </p:txBody>
      </p:sp>
      <p:sp>
        <p:nvSpPr>
          <p:cNvPr id="2" name="1 Título"/>
          <p:cNvSpPr>
            <a:spLocks noGrp="1"/>
          </p:cNvSpPr>
          <p:nvPr>
            <p:ph type="title"/>
          </p:nvPr>
        </p:nvSpPr>
        <p:spPr/>
        <p:txBody>
          <a:bodyPr>
            <a:normAutofit/>
          </a:bodyPr>
          <a:lstStyle/>
          <a:p>
            <a:r>
              <a:rPr lang="es-EC" sz="3900" b="1" dirty="0" smtClean="0">
                <a:solidFill>
                  <a:schemeClr val="accent1">
                    <a:lumMod val="50000"/>
                  </a:schemeClr>
                </a:solidFill>
              </a:rPr>
              <a:t>Conclusiones:</a:t>
            </a:r>
            <a:endParaRPr lang="es-EC" sz="3900" b="1" dirty="0">
              <a:solidFill>
                <a:schemeClr val="accent1">
                  <a:lumMod val="50000"/>
                </a:schemeClr>
              </a:solidFill>
            </a:endParaRPr>
          </a:p>
        </p:txBody>
      </p:sp>
    </p:spTree>
    <p:extLst>
      <p:ext uri="{BB962C8B-B14F-4D97-AF65-F5344CB8AC3E}">
        <p14:creationId xmlns="" xmlns:p14="http://schemas.microsoft.com/office/powerpoint/2010/main" val="3574167853"/>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pPr algn="just"/>
            <a:endParaRPr lang="es-EC" dirty="0"/>
          </a:p>
          <a:p>
            <a:pPr algn="just"/>
            <a:r>
              <a:rPr lang="es-EC" dirty="0"/>
              <a:t>ZEDEPAX tiene como misión promover procesos de desarrollo eficientes dentro de un sistema de calidad fundamentado en un ciclo de mejora continua, el cual permitirá situarse a un nivel más competitivo en el mercado internacional, demostrando particularidad de los servicios ofertados y generará mayor confianza de las transacciones comerciales. </a:t>
            </a:r>
            <a:endParaRPr lang="es-EC" dirty="0" smtClean="0"/>
          </a:p>
          <a:p>
            <a:pPr algn="just"/>
            <a:endParaRPr lang="es-EC" dirty="0"/>
          </a:p>
          <a:p>
            <a:pPr algn="just"/>
            <a:r>
              <a:rPr lang="es-EC" dirty="0"/>
              <a:t>En el estudio financiero se determinó que el proyecto de implementación de ZEDEPAX es sustentable, viable y rentable en el tiempo, de modo que en período ulterior, exista la posibilidad expandir en infraestructura, adquirir mayor tecnológica, para poder acoger a nuevos usuarios. </a:t>
            </a:r>
          </a:p>
          <a:p>
            <a:pPr algn="just"/>
            <a:endParaRPr lang="es-EC" dirty="0"/>
          </a:p>
          <a:p>
            <a:pPr algn="just"/>
            <a:endParaRPr lang="es-EC" dirty="0"/>
          </a:p>
        </p:txBody>
      </p:sp>
    </p:spTree>
    <p:extLst>
      <p:ext uri="{BB962C8B-B14F-4D97-AF65-F5344CB8AC3E}">
        <p14:creationId xmlns="" xmlns:p14="http://schemas.microsoft.com/office/powerpoint/2010/main" val="1947309295"/>
      </p:ext>
    </p:extLst>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12776"/>
            <a:ext cx="8229600" cy="4713387"/>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gn="just"/>
            <a:endParaRPr lang="es-EC" dirty="0"/>
          </a:p>
          <a:p>
            <a:pPr algn="just"/>
            <a:r>
              <a:rPr lang="es-EC" dirty="0"/>
              <a:t>El órgano encargado de sectores estratégicos y los gobiernos seccionales, deberían difundir y promocionar las Zonas Especiales de Desarrollo Económico (ZEDE) para aprovechar las ventajas de este destino aduanero y por consiguiente resulte atractivo para las inversiones extranjeras. </a:t>
            </a:r>
            <a:endParaRPr lang="es-EC" dirty="0" smtClean="0"/>
          </a:p>
          <a:p>
            <a:pPr algn="just"/>
            <a:endParaRPr lang="es-EC" dirty="0"/>
          </a:p>
          <a:p>
            <a:pPr algn="just"/>
            <a:r>
              <a:rPr lang="es-EC" dirty="0"/>
              <a:t>Así también es importante precautelar la seguridad jurídica, con el objetivo de brindar un ambiente de confianza a las empresas que se instale bajo este esquema (ZEDE), permitiéndoles elaborar un proyecto de inversión resguardado por políticas económicas justas. </a:t>
            </a:r>
            <a:endParaRPr lang="es-EC" dirty="0" smtClean="0"/>
          </a:p>
          <a:p>
            <a:pPr algn="just"/>
            <a:endParaRPr lang="es-EC" dirty="0"/>
          </a:p>
          <a:p>
            <a:pPr algn="just"/>
            <a:r>
              <a:rPr lang="es-EC" dirty="0"/>
              <a:t>Se debe ofrecer procedimientos ágiles, que estén aliados con las necesidades comerciales, y que no estén sujetos a gestiones burocráticas que perjudiquen la competitividad. </a:t>
            </a:r>
          </a:p>
          <a:p>
            <a:pPr algn="just"/>
            <a:endParaRPr lang="es-EC" dirty="0" smtClean="0"/>
          </a:p>
          <a:p>
            <a:pPr algn="just"/>
            <a:endParaRPr lang="es-EC" dirty="0"/>
          </a:p>
          <a:p>
            <a:pPr algn="just"/>
            <a:endParaRPr lang="es-EC" dirty="0" smtClean="0"/>
          </a:p>
          <a:p>
            <a:pPr algn="just"/>
            <a:endParaRPr lang="es-EC" dirty="0"/>
          </a:p>
          <a:p>
            <a:pPr algn="just"/>
            <a:endParaRPr lang="es-EC" dirty="0"/>
          </a:p>
        </p:txBody>
      </p:sp>
      <p:sp>
        <p:nvSpPr>
          <p:cNvPr id="2" name="1 Título"/>
          <p:cNvSpPr>
            <a:spLocks noGrp="1"/>
          </p:cNvSpPr>
          <p:nvPr>
            <p:ph type="title"/>
          </p:nvPr>
        </p:nvSpPr>
        <p:spPr/>
        <p:txBody>
          <a:bodyPr/>
          <a:lstStyle/>
          <a:p>
            <a:r>
              <a:rPr lang="es-EC" dirty="0" smtClean="0">
                <a:solidFill>
                  <a:schemeClr val="accent1">
                    <a:lumMod val="50000"/>
                  </a:schemeClr>
                </a:solidFill>
              </a:rPr>
              <a:t>Recomendaciones:</a:t>
            </a:r>
            <a:endParaRPr lang="es-EC" dirty="0">
              <a:solidFill>
                <a:schemeClr val="accent1">
                  <a:lumMod val="50000"/>
                </a:schemeClr>
              </a:solidFill>
            </a:endParaRPr>
          </a:p>
        </p:txBody>
      </p:sp>
    </p:spTree>
    <p:extLst>
      <p:ext uri="{BB962C8B-B14F-4D97-AF65-F5344CB8AC3E}">
        <p14:creationId xmlns="" xmlns:p14="http://schemas.microsoft.com/office/powerpoint/2010/main" val="3059462385"/>
      </p:ext>
    </p:extLst>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36712"/>
            <a:ext cx="8229600" cy="4525963"/>
          </a:xfrm>
        </p:spPr>
        <p:style>
          <a:lnRef idx="0">
            <a:schemeClr val="accent3"/>
          </a:lnRef>
          <a:fillRef idx="3">
            <a:schemeClr val="accent3"/>
          </a:fillRef>
          <a:effectRef idx="3">
            <a:schemeClr val="accent3"/>
          </a:effectRef>
          <a:fontRef idx="minor">
            <a:schemeClr val="lt1"/>
          </a:fontRef>
        </p:style>
        <p:txBody>
          <a:bodyPr>
            <a:normAutofit fontScale="77500" lnSpcReduction="20000"/>
          </a:bodyPr>
          <a:lstStyle/>
          <a:p>
            <a:pPr algn="just"/>
            <a:endParaRPr lang="es-EC" dirty="0"/>
          </a:p>
          <a:p>
            <a:pPr algn="just"/>
            <a:r>
              <a:rPr lang="es-EC" dirty="0"/>
              <a:t>Promover el desarrollo de este proyecto para cumplir con los objetivos principales que plantea esta política, entre los que contempla el modelo de sustitución de importaciones con la finalidad de aportar al cambio de la matriz productiva, siendo de esta manera una puerta para crear flujos comerciales y apertura de nuevos mercados. </a:t>
            </a:r>
            <a:endParaRPr lang="es-EC" dirty="0" smtClean="0"/>
          </a:p>
          <a:p>
            <a:pPr algn="just"/>
            <a:endParaRPr lang="es-EC" dirty="0"/>
          </a:p>
          <a:p>
            <a:pPr algn="just"/>
            <a:r>
              <a:rPr lang="es-EC" dirty="0"/>
              <a:t>Se debe también enfocar en la especialización de servicios y productos que genere la ZEDE, para obtener inversiones tanto locales como extranjeras con el objetivo de crear nuevas directrices. Esto de podrá realizar con el aprovechamiento de la ubicación, materia prima y mano de obra de la población aledaña </a:t>
            </a:r>
          </a:p>
          <a:p>
            <a:pPr algn="just"/>
            <a:endParaRPr lang="es-EC" dirty="0"/>
          </a:p>
        </p:txBody>
      </p:sp>
    </p:spTree>
    <p:extLst>
      <p:ext uri="{BB962C8B-B14F-4D97-AF65-F5344CB8AC3E}">
        <p14:creationId xmlns="" xmlns:p14="http://schemas.microsoft.com/office/powerpoint/2010/main" val="3519625407"/>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3631523079"/>
              </p:ext>
            </p:extLst>
          </p:nvPr>
        </p:nvGraphicFramePr>
        <p:xfrm>
          <a:off x="1115616" y="476672"/>
          <a:ext cx="7560840"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0308221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l="29246" t="33758" r="18454" b="13087"/>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l="28314" t="33738" r="21930" b="13087"/>
          <a:stretch>
            <a:fillRect/>
          </a:stretch>
        </p:blipFill>
        <p:spPr bwMode="auto">
          <a:xfrm>
            <a:off x="36010" y="0"/>
            <a:ext cx="910799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l="30076" t="33758" r="23435" b="18993"/>
          <a:stretch>
            <a:fillRect/>
          </a:stretch>
        </p:blipFill>
        <p:spPr bwMode="auto">
          <a:xfrm>
            <a:off x="0" y="0"/>
            <a:ext cx="9144000" cy="666936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27279" y="1782698"/>
            <a:ext cx="7766936"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1">
                    <a:lumMod val="50000"/>
                  </a:schemeClr>
                </a:solidFill>
                <a:cs typeface="Times New Roman" panose="02020603050405020304" pitchFamily="18" charset="0"/>
              </a:rPr>
              <a:t>CAPÍTULO 2</a:t>
            </a:r>
            <a:endParaRPr lang="es-EC" b="1" dirty="0">
              <a:solidFill>
                <a:schemeClr val="accent1">
                  <a:lumMod val="50000"/>
                </a:schemeClr>
              </a:solidFill>
              <a:cs typeface="Times New Roman" panose="02020603050405020304" pitchFamily="18" charset="0"/>
            </a:endParaRPr>
          </a:p>
        </p:txBody>
      </p:sp>
      <p:sp>
        <p:nvSpPr>
          <p:cNvPr id="2" name="1 CuadroTexto"/>
          <p:cNvSpPr txBox="1"/>
          <p:nvPr/>
        </p:nvSpPr>
        <p:spPr>
          <a:xfrm>
            <a:off x="1907704" y="2996952"/>
            <a:ext cx="6264696" cy="584775"/>
          </a:xfrm>
          <a:prstGeom prst="rect">
            <a:avLst/>
          </a:prstGeom>
          <a:noFill/>
        </p:spPr>
        <p:txBody>
          <a:bodyPr wrap="square" rtlCol="0">
            <a:spAutoFit/>
          </a:bodyPr>
          <a:lstStyle/>
          <a:p>
            <a:r>
              <a:rPr lang="es-EC" sz="3200" b="1" dirty="0" smtClean="0">
                <a:solidFill>
                  <a:schemeClr val="accent1">
                    <a:lumMod val="50000"/>
                  </a:schemeClr>
                </a:solidFill>
                <a:latin typeface="+mj-lt"/>
              </a:rPr>
              <a:t>ESTUDIO TECNICO</a:t>
            </a:r>
            <a:endParaRPr lang="es-EC" sz="3200" b="1" dirty="0">
              <a:solidFill>
                <a:schemeClr val="accent1">
                  <a:lumMod val="50000"/>
                </a:schemeClr>
              </a:solidFill>
              <a:latin typeface="+mj-lt"/>
            </a:endParaRPr>
          </a:p>
        </p:txBody>
      </p:sp>
    </p:spTree>
    <p:extLst>
      <p:ext uri="{BB962C8B-B14F-4D97-AF65-F5344CB8AC3E}">
        <p14:creationId xmlns="" xmlns:p14="http://schemas.microsoft.com/office/powerpoint/2010/main" val="24041851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 xmlns:p14="http://schemas.microsoft.com/office/powerpoint/2010/main" val="826319878"/>
              </p:ext>
            </p:extLst>
          </p:nvPr>
        </p:nvGraphicFramePr>
        <p:xfrm>
          <a:off x="-558316" y="1700808"/>
          <a:ext cx="8298668" cy="486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914400" y="188640"/>
            <a:ext cx="8229600" cy="1143000"/>
          </a:xfrm>
        </p:spPr>
        <p:txBody>
          <a:bodyPr/>
          <a:lstStyle/>
          <a:p>
            <a:r>
              <a:rPr lang="es-EC" b="1" dirty="0" smtClean="0">
                <a:solidFill>
                  <a:schemeClr val="accent1">
                    <a:lumMod val="50000"/>
                  </a:schemeClr>
                </a:solidFill>
              </a:rPr>
              <a:t>UBICACIÓN</a:t>
            </a:r>
            <a:endParaRPr lang="es-EC" b="1" dirty="0">
              <a:solidFill>
                <a:schemeClr val="accent1">
                  <a:lumMod val="50000"/>
                </a:schemeClr>
              </a:solidFill>
            </a:endParaRPr>
          </a:p>
        </p:txBody>
      </p:sp>
      <p:sp>
        <p:nvSpPr>
          <p:cNvPr id="4" name="3 CuadroTexto"/>
          <p:cNvSpPr txBox="1"/>
          <p:nvPr/>
        </p:nvSpPr>
        <p:spPr>
          <a:xfrm>
            <a:off x="1259632" y="1124744"/>
            <a:ext cx="6840760" cy="369332"/>
          </a:xfrm>
          <a:prstGeom prst="rect">
            <a:avLst/>
          </a:prstGeom>
          <a:noFill/>
        </p:spPr>
        <p:txBody>
          <a:bodyPr wrap="square" rtlCol="0">
            <a:spAutoFit/>
          </a:bodyPr>
          <a:lstStyle/>
          <a:p>
            <a:r>
              <a:rPr lang="es-EC" dirty="0" smtClean="0"/>
              <a:t>ART. 35 CODIGO ORGANICO DE PRODUCCION, COMERCIO E INVERSION</a:t>
            </a:r>
            <a:endParaRPr lang="es-EC" dirty="0"/>
          </a:p>
        </p:txBody>
      </p:sp>
      <p:pic>
        <p:nvPicPr>
          <p:cNvPr id="6" name="Picture 2" descr="http://www.zonu.com/images/500X0/2011-11-03-14812/Mapa-de-carreteras-de-Cotopaxi.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56176" y="2996952"/>
            <a:ext cx="2888940" cy="2088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44689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4080</TotalTime>
  <Words>1033</Words>
  <Application>Microsoft Office PowerPoint</Application>
  <PresentationFormat>Presentación en pantalla (4:3)</PresentationFormat>
  <Paragraphs>178</Paragraphs>
  <Slides>35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Concurrencia</vt:lpstr>
      <vt:lpstr>Hoja de cálculo</vt:lpstr>
      <vt:lpstr>Diapositiva 1</vt:lpstr>
      <vt:lpstr>Diapositiva 2</vt:lpstr>
      <vt:lpstr>PLAN NACIONAL DEL BUEN VIVIR</vt:lpstr>
      <vt:lpstr>Diapositiva 4</vt:lpstr>
      <vt:lpstr>Diapositiva 5</vt:lpstr>
      <vt:lpstr>Diapositiva 6</vt:lpstr>
      <vt:lpstr>Diapositiva 7</vt:lpstr>
      <vt:lpstr>Diapositiva 8</vt:lpstr>
      <vt:lpstr>UBICACIÓN</vt:lpstr>
      <vt:lpstr>Diapositiva 10</vt:lpstr>
      <vt:lpstr>Diapositiva 11</vt:lpstr>
      <vt:lpstr>Diapositiva 12</vt:lpstr>
      <vt:lpstr>Diapositiva 13</vt:lpstr>
      <vt:lpstr>Diapositiva 14</vt:lpstr>
      <vt:lpstr>Diapositiva 15</vt:lpstr>
      <vt:lpstr>Caso Practico Importación fuera de la ZEDE </vt:lpstr>
      <vt:lpstr>Importación dentro de la ZEDE</vt:lpstr>
      <vt:lpstr>Diapositiva 18</vt:lpstr>
      <vt:lpstr>Diapositiva 19</vt:lpstr>
      <vt:lpstr>Diapositiva 20</vt:lpstr>
      <vt:lpstr>Diapositiva 21</vt:lpstr>
      <vt:lpstr>PORTAFOLIO DE SERVICIOS </vt:lpstr>
      <vt:lpstr>ESTRATEGIAS DE COMUNICACION</vt:lpstr>
      <vt:lpstr>Diapositiva 24</vt:lpstr>
      <vt:lpstr>Diapositiva 25</vt:lpstr>
      <vt:lpstr>Diapositiva 26</vt:lpstr>
      <vt:lpstr>Diapositiva 27</vt:lpstr>
      <vt:lpstr>Diapositiva 28</vt:lpstr>
      <vt:lpstr>Diapositiva 29</vt:lpstr>
      <vt:lpstr>Diapositiva 30</vt:lpstr>
      <vt:lpstr>Viabilidad Financiera</vt:lpstr>
      <vt:lpstr>Conclusiones:</vt:lpstr>
      <vt:lpstr>Diapositiva 33</vt:lpstr>
      <vt:lpstr>Recomendaciones:</vt:lpstr>
      <vt:lpstr>Diapositiva 35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Andrè</dc:creator>
  <cp:lastModifiedBy>Andrè</cp:lastModifiedBy>
  <cp:revision>145</cp:revision>
  <dcterms:created xsi:type="dcterms:W3CDTF">2015-12-09T15:10:18Z</dcterms:created>
  <dcterms:modified xsi:type="dcterms:W3CDTF">2016-05-12T19:53:41Z</dcterms:modified>
</cp:coreProperties>
</file>