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23"/>
  </p:notesMasterIdLst>
  <p:sldIdLst>
    <p:sldId id="365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3" r:id="rId11"/>
    <p:sldId id="364" r:id="rId12"/>
    <p:sldId id="351" r:id="rId13"/>
    <p:sldId id="366" r:id="rId14"/>
    <p:sldId id="367" r:id="rId15"/>
    <p:sldId id="368" r:id="rId16"/>
    <p:sldId id="369" r:id="rId17"/>
    <p:sldId id="375" r:id="rId18"/>
    <p:sldId id="376" r:id="rId19"/>
    <p:sldId id="377" r:id="rId20"/>
    <p:sldId id="378" r:id="rId21"/>
    <p:sldId id="370" r:id="rId22"/>
  </p:sldIdLst>
  <p:sldSz cx="9144000" cy="6858000" type="screen4x3"/>
  <p:notesSz cx="6858000" cy="9144000"/>
  <p:custDataLst>
    <p:tags r:id="rId24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190"/>
    <a:srgbClr val="00FF00"/>
    <a:srgbClr val="009900"/>
    <a:srgbClr val="F11BD8"/>
    <a:srgbClr val="0000CC"/>
    <a:srgbClr val="EB2A03"/>
    <a:srgbClr val="FF0066"/>
    <a:srgbClr val="D03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118" autoAdjust="0"/>
  </p:normalViewPr>
  <p:slideViewPr>
    <p:cSldViewPr>
      <p:cViewPr varScale="1">
        <p:scale>
          <a:sx n="70" d="100"/>
          <a:sy n="70" d="100"/>
        </p:scale>
        <p:origin x="13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F2D382-DA51-4B0D-A2B6-7925BB44288C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AA7F07D-2059-46D3-853D-FAA7C31C6F64}">
      <dgm:prSet/>
      <dgm:spPr/>
      <dgm:t>
        <a:bodyPr/>
        <a:lstStyle/>
        <a:p>
          <a:pPr rtl="0"/>
          <a:r>
            <a:rPr lang="es-EC" b="1" cap="none" spc="0" dirty="0" smtClean="0">
              <a:ln>
                <a:solidFill>
                  <a:sysClr val="windowText" lastClr="00000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rPr>
            <a:t>PLANTEAMIENTO DEL PROBLEMA:</a:t>
          </a:r>
          <a:endParaRPr lang="es-EC" b="1" cap="none" spc="0" dirty="0">
            <a:ln>
              <a:solidFill>
                <a:sysClr val="windowText" lastClr="000000"/>
              </a:solidFill>
            </a:ln>
            <a:pattFill prst="dkUpDiag">
              <a:fgClr>
                <a:schemeClr val="bg1">
                  <a:lumMod val="50000"/>
                </a:schemeClr>
              </a:fgClr>
              <a:bgClr>
                <a:schemeClr val="tx1">
                  <a:lumMod val="75000"/>
                  <a:lumOff val="25000"/>
                </a:schemeClr>
              </a:bgClr>
            </a:pattFill>
            <a:effectLst>
              <a:outerShdw blurRad="38100" dist="19050" dir="2700000" algn="tl" rotWithShape="0">
                <a:schemeClr val="dk1">
                  <a:lumMod val="50000"/>
                  <a:alpha val="40000"/>
                </a:schemeClr>
              </a:outerShdw>
            </a:effectLst>
          </a:endParaRPr>
        </a:p>
      </dgm:t>
    </dgm:pt>
    <dgm:pt modelId="{6D228068-24E1-423E-A699-DE9EE09C62C7}" type="parTrans" cxnId="{AE5D1C19-48EF-432F-AA34-BBD0F186B618}">
      <dgm:prSet/>
      <dgm:spPr/>
      <dgm:t>
        <a:bodyPr/>
        <a:lstStyle/>
        <a:p>
          <a:endParaRPr lang="es-ES"/>
        </a:p>
      </dgm:t>
    </dgm:pt>
    <dgm:pt modelId="{269FB080-F231-45EC-8F1A-85152AC838E7}" type="sibTrans" cxnId="{AE5D1C19-48EF-432F-AA34-BBD0F186B618}">
      <dgm:prSet/>
      <dgm:spPr/>
      <dgm:t>
        <a:bodyPr/>
        <a:lstStyle/>
        <a:p>
          <a:endParaRPr lang="es-ES"/>
        </a:p>
      </dgm:t>
    </dgm:pt>
    <dgm:pt modelId="{64F1F8E4-31CC-4BF8-A73C-EDF49AF71E21}" type="pres">
      <dgm:prSet presAssocID="{12F2D382-DA51-4B0D-A2B6-7925BB44288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A2D70F0-BE49-467E-A6CF-4D5374A706C8}" type="pres">
      <dgm:prSet presAssocID="{DAA7F07D-2059-46D3-853D-FAA7C31C6F64}" presName="circ1TxSh" presStyleLbl="vennNode1" presStyleIdx="0" presStyleCnt="1" custScaleX="97412" custScaleY="100000" custLinFactNeighborX="19511" custLinFactNeighborY="-34820"/>
      <dgm:spPr/>
      <dgm:t>
        <a:bodyPr/>
        <a:lstStyle/>
        <a:p>
          <a:endParaRPr lang="es-ES"/>
        </a:p>
      </dgm:t>
    </dgm:pt>
  </dgm:ptLst>
  <dgm:cxnLst>
    <dgm:cxn modelId="{AE5D1C19-48EF-432F-AA34-BBD0F186B618}" srcId="{12F2D382-DA51-4B0D-A2B6-7925BB44288C}" destId="{DAA7F07D-2059-46D3-853D-FAA7C31C6F64}" srcOrd="0" destOrd="0" parTransId="{6D228068-24E1-423E-A699-DE9EE09C62C7}" sibTransId="{269FB080-F231-45EC-8F1A-85152AC838E7}"/>
    <dgm:cxn modelId="{E26C5DF3-9039-406A-9B4C-6133B9C7BCC5}" type="presOf" srcId="{DAA7F07D-2059-46D3-853D-FAA7C31C6F64}" destId="{3A2D70F0-BE49-467E-A6CF-4D5374A706C8}" srcOrd="0" destOrd="0" presId="urn:microsoft.com/office/officeart/2005/8/layout/venn1"/>
    <dgm:cxn modelId="{58C71FC2-311C-4E59-99AE-FD7A963CB1D6}" type="presOf" srcId="{12F2D382-DA51-4B0D-A2B6-7925BB44288C}" destId="{64F1F8E4-31CC-4BF8-A73C-EDF49AF71E21}" srcOrd="0" destOrd="0" presId="urn:microsoft.com/office/officeart/2005/8/layout/venn1"/>
    <dgm:cxn modelId="{341A1CDC-3C28-4A50-8B09-A0AA150DE5A5}" type="presParOf" srcId="{64F1F8E4-31CC-4BF8-A73C-EDF49AF71E21}" destId="{3A2D70F0-BE49-467E-A6CF-4D5374A706C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E5BF53-A06C-4AC4-883D-98F28D2E4922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2725DB6-886E-4987-AD06-B4F73D11A958}">
      <dgm:prSet/>
      <dgm:spPr/>
      <dgm:t>
        <a:bodyPr/>
        <a:lstStyle/>
        <a:p>
          <a:pPr rtl="0"/>
          <a:r>
            <a:rPr lang="es-EC" dirty="0" smtClean="0"/>
            <a:t>¿La realización del costo de la carrera permitirá realizar la planificación del departamento </a:t>
          </a:r>
          <a:r>
            <a:rPr lang="es-EC" dirty="0" err="1" smtClean="0"/>
            <a:t>CEAC</a:t>
          </a:r>
          <a:r>
            <a:rPr lang="es-EC" dirty="0" smtClean="0"/>
            <a:t>?</a:t>
          </a:r>
          <a:endParaRPr lang="es-EC" dirty="0"/>
        </a:p>
      </dgm:t>
    </dgm:pt>
    <dgm:pt modelId="{AF0F7219-4EB0-4C43-ACA9-93A124352A8B}" type="parTrans" cxnId="{71446681-3EBD-4757-B8F9-0B16E13EE9FE}">
      <dgm:prSet/>
      <dgm:spPr/>
      <dgm:t>
        <a:bodyPr/>
        <a:lstStyle/>
        <a:p>
          <a:endParaRPr lang="es-ES"/>
        </a:p>
      </dgm:t>
    </dgm:pt>
    <dgm:pt modelId="{2981E852-955A-4818-8B55-EC088BD7D930}" type="sibTrans" cxnId="{71446681-3EBD-4757-B8F9-0B16E13EE9FE}">
      <dgm:prSet/>
      <dgm:spPr/>
      <dgm:t>
        <a:bodyPr/>
        <a:lstStyle/>
        <a:p>
          <a:endParaRPr lang="es-ES"/>
        </a:p>
      </dgm:t>
    </dgm:pt>
    <dgm:pt modelId="{DE94AE91-C74E-403C-9D11-CA06B3011822}">
      <dgm:prSet/>
      <dgm:spPr/>
      <dgm:t>
        <a:bodyPr/>
        <a:lstStyle/>
        <a:p>
          <a:pPr rtl="0"/>
          <a:r>
            <a:rPr lang="es-EC" smtClean="0"/>
            <a:t>¿La realización del costo de la carrera permitirá formular objetivamente el presupuesto de la carrera y del departamento CEAC?</a:t>
          </a:r>
          <a:endParaRPr lang="es-EC"/>
        </a:p>
      </dgm:t>
    </dgm:pt>
    <dgm:pt modelId="{A024E30B-C46B-4129-A53B-162960876997}" type="parTrans" cxnId="{8B3A5E61-DF4D-4474-8884-84FA7B2F86D9}">
      <dgm:prSet/>
      <dgm:spPr/>
      <dgm:t>
        <a:bodyPr/>
        <a:lstStyle/>
        <a:p>
          <a:endParaRPr lang="es-ES"/>
        </a:p>
      </dgm:t>
    </dgm:pt>
    <dgm:pt modelId="{E93EFCC7-74A8-4BC3-A7C4-C4A72DD2EF2C}" type="sibTrans" cxnId="{8B3A5E61-DF4D-4474-8884-84FA7B2F86D9}">
      <dgm:prSet/>
      <dgm:spPr/>
      <dgm:t>
        <a:bodyPr/>
        <a:lstStyle/>
        <a:p>
          <a:endParaRPr lang="es-ES"/>
        </a:p>
      </dgm:t>
    </dgm:pt>
    <dgm:pt modelId="{58BA442D-9CB9-42F5-9010-8FB24DD9B2DA}" type="pres">
      <dgm:prSet presAssocID="{4FE5BF53-A06C-4AC4-883D-98F28D2E492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5DB946C4-2E91-4D6C-A96C-52423FF81D13}" type="pres">
      <dgm:prSet presAssocID="{4FE5BF53-A06C-4AC4-883D-98F28D2E4922}" presName="Name1" presStyleCnt="0"/>
      <dgm:spPr/>
      <dgm:t>
        <a:bodyPr/>
        <a:lstStyle/>
        <a:p>
          <a:endParaRPr lang="es-ES"/>
        </a:p>
      </dgm:t>
    </dgm:pt>
    <dgm:pt modelId="{9FE4FE9D-6157-4D58-B892-049C1BE4730D}" type="pres">
      <dgm:prSet presAssocID="{4FE5BF53-A06C-4AC4-883D-98F28D2E4922}" presName="cycle" presStyleCnt="0"/>
      <dgm:spPr/>
      <dgm:t>
        <a:bodyPr/>
        <a:lstStyle/>
        <a:p>
          <a:endParaRPr lang="es-ES"/>
        </a:p>
      </dgm:t>
    </dgm:pt>
    <dgm:pt modelId="{12737F5B-31C7-4C1D-BC75-0FE2893C0EC4}" type="pres">
      <dgm:prSet presAssocID="{4FE5BF53-A06C-4AC4-883D-98F28D2E4922}" presName="srcNode" presStyleLbl="node1" presStyleIdx="0" presStyleCnt="2"/>
      <dgm:spPr/>
      <dgm:t>
        <a:bodyPr/>
        <a:lstStyle/>
        <a:p>
          <a:endParaRPr lang="es-ES"/>
        </a:p>
      </dgm:t>
    </dgm:pt>
    <dgm:pt modelId="{38407A48-D561-49F8-A151-96252176F5BC}" type="pres">
      <dgm:prSet presAssocID="{4FE5BF53-A06C-4AC4-883D-98F28D2E4922}" presName="conn" presStyleLbl="parChTrans1D2" presStyleIdx="0" presStyleCnt="1"/>
      <dgm:spPr/>
      <dgm:t>
        <a:bodyPr/>
        <a:lstStyle/>
        <a:p>
          <a:endParaRPr lang="es-ES"/>
        </a:p>
      </dgm:t>
    </dgm:pt>
    <dgm:pt modelId="{4DF71D1C-D8E9-43EE-9B5E-70C3B1C9C6FC}" type="pres">
      <dgm:prSet presAssocID="{4FE5BF53-A06C-4AC4-883D-98F28D2E4922}" presName="extraNode" presStyleLbl="node1" presStyleIdx="0" presStyleCnt="2"/>
      <dgm:spPr/>
      <dgm:t>
        <a:bodyPr/>
        <a:lstStyle/>
        <a:p>
          <a:endParaRPr lang="es-ES"/>
        </a:p>
      </dgm:t>
    </dgm:pt>
    <dgm:pt modelId="{DA1625A0-2FBD-41C1-A8BD-760D256BE624}" type="pres">
      <dgm:prSet presAssocID="{4FE5BF53-A06C-4AC4-883D-98F28D2E4922}" presName="dstNode" presStyleLbl="node1" presStyleIdx="0" presStyleCnt="2"/>
      <dgm:spPr/>
      <dgm:t>
        <a:bodyPr/>
        <a:lstStyle/>
        <a:p>
          <a:endParaRPr lang="es-ES"/>
        </a:p>
      </dgm:t>
    </dgm:pt>
    <dgm:pt modelId="{2B2D570C-5B73-40CC-AB14-949481F49C92}" type="pres">
      <dgm:prSet presAssocID="{22725DB6-886E-4987-AD06-B4F73D11A958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6D6207-39B0-4A1E-B743-C8D51BEA9465}" type="pres">
      <dgm:prSet presAssocID="{22725DB6-886E-4987-AD06-B4F73D11A958}" presName="accent_1" presStyleCnt="0"/>
      <dgm:spPr/>
      <dgm:t>
        <a:bodyPr/>
        <a:lstStyle/>
        <a:p>
          <a:endParaRPr lang="es-ES"/>
        </a:p>
      </dgm:t>
    </dgm:pt>
    <dgm:pt modelId="{8D691057-89AE-4223-853F-84F448A94F67}" type="pres">
      <dgm:prSet presAssocID="{22725DB6-886E-4987-AD06-B4F73D11A958}" presName="accentRepeatNode" presStyleLbl="solidFgAcc1" presStyleIdx="0" presStyleCnt="2"/>
      <dgm:spPr/>
      <dgm:t>
        <a:bodyPr/>
        <a:lstStyle/>
        <a:p>
          <a:endParaRPr lang="es-ES"/>
        </a:p>
      </dgm:t>
    </dgm:pt>
    <dgm:pt modelId="{5C67EE30-5280-4CA7-9FD4-8A28FA92B067}" type="pres">
      <dgm:prSet presAssocID="{DE94AE91-C74E-403C-9D11-CA06B3011822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EA4F73-FF30-487B-A178-55AFEA905E3D}" type="pres">
      <dgm:prSet presAssocID="{DE94AE91-C74E-403C-9D11-CA06B3011822}" presName="accent_2" presStyleCnt="0"/>
      <dgm:spPr/>
      <dgm:t>
        <a:bodyPr/>
        <a:lstStyle/>
        <a:p>
          <a:endParaRPr lang="es-ES"/>
        </a:p>
      </dgm:t>
    </dgm:pt>
    <dgm:pt modelId="{F571FBB4-273C-4A3C-9110-46111FE4A6A4}" type="pres">
      <dgm:prSet presAssocID="{DE94AE91-C74E-403C-9D11-CA06B3011822}" presName="accentRepeatNode" presStyleLbl="solidFgAcc1" presStyleIdx="1" presStyleCnt="2"/>
      <dgm:spPr/>
      <dgm:t>
        <a:bodyPr/>
        <a:lstStyle/>
        <a:p>
          <a:endParaRPr lang="es-ES"/>
        </a:p>
      </dgm:t>
    </dgm:pt>
  </dgm:ptLst>
  <dgm:cxnLst>
    <dgm:cxn modelId="{8B3A5E61-DF4D-4474-8884-84FA7B2F86D9}" srcId="{4FE5BF53-A06C-4AC4-883D-98F28D2E4922}" destId="{DE94AE91-C74E-403C-9D11-CA06B3011822}" srcOrd="1" destOrd="0" parTransId="{A024E30B-C46B-4129-A53B-162960876997}" sibTransId="{E93EFCC7-74A8-4BC3-A7C4-C4A72DD2EF2C}"/>
    <dgm:cxn modelId="{D29FA77C-9A0B-4B7B-B0B3-B7F91BAD8E67}" type="presOf" srcId="{2981E852-955A-4818-8B55-EC088BD7D930}" destId="{38407A48-D561-49F8-A151-96252176F5BC}" srcOrd="0" destOrd="0" presId="urn:microsoft.com/office/officeart/2008/layout/VerticalCurvedList"/>
    <dgm:cxn modelId="{2918A7B5-6050-46EC-B18F-6A942E776206}" type="presOf" srcId="{DE94AE91-C74E-403C-9D11-CA06B3011822}" destId="{5C67EE30-5280-4CA7-9FD4-8A28FA92B067}" srcOrd="0" destOrd="0" presId="urn:microsoft.com/office/officeart/2008/layout/VerticalCurvedList"/>
    <dgm:cxn modelId="{71446681-3EBD-4757-B8F9-0B16E13EE9FE}" srcId="{4FE5BF53-A06C-4AC4-883D-98F28D2E4922}" destId="{22725DB6-886E-4987-AD06-B4F73D11A958}" srcOrd="0" destOrd="0" parTransId="{AF0F7219-4EB0-4C43-ACA9-93A124352A8B}" sibTransId="{2981E852-955A-4818-8B55-EC088BD7D930}"/>
    <dgm:cxn modelId="{3CC64190-4967-4C55-ADF0-D9BB11608822}" type="presOf" srcId="{22725DB6-886E-4987-AD06-B4F73D11A958}" destId="{2B2D570C-5B73-40CC-AB14-949481F49C92}" srcOrd="0" destOrd="0" presId="urn:microsoft.com/office/officeart/2008/layout/VerticalCurvedList"/>
    <dgm:cxn modelId="{80459489-D6D8-4888-811E-31138DED37F6}" type="presOf" srcId="{4FE5BF53-A06C-4AC4-883D-98F28D2E4922}" destId="{58BA442D-9CB9-42F5-9010-8FB24DD9B2DA}" srcOrd="0" destOrd="0" presId="urn:microsoft.com/office/officeart/2008/layout/VerticalCurvedList"/>
    <dgm:cxn modelId="{0FF7BD2B-7A82-4B67-A63D-067B28EC543E}" type="presParOf" srcId="{58BA442D-9CB9-42F5-9010-8FB24DD9B2DA}" destId="{5DB946C4-2E91-4D6C-A96C-52423FF81D13}" srcOrd="0" destOrd="0" presId="urn:microsoft.com/office/officeart/2008/layout/VerticalCurvedList"/>
    <dgm:cxn modelId="{6F1104F8-2C77-4791-9B6A-DE41F7EFE034}" type="presParOf" srcId="{5DB946C4-2E91-4D6C-A96C-52423FF81D13}" destId="{9FE4FE9D-6157-4D58-B892-049C1BE4730D}" srcOrd="0" destOrd="0" presId="urn:microsoft.com/office/officeart/2008/layout/VerticalCurvedList"/>
    <dgm:cxn modelId="{25E8857A-3625-4B5D-9B01-417DB79DAAB9}" type="presParOf" srcId="{9FE4FE9D-6157-4D58-B892-049C1BE4730D}" destId="{12737F5B-31C7-4C1D-BC75-0FE2893C0EC4}" srcOrd="0" destOrd="0" presId="urn:microsoft.com/office/officeart/2008/layout/VerticalCurvedList"/>
    <dgm:cxn modelId="{03B647AC-28E9-4A9D-A409-35F33127DCD6}" type="presParOf" srcId="{9FE4FE9D-6157-4D58-B892-049C1BE4730D}" destId="{38407A48-D561-49F8-A151-96252176F5BC}" srcOrd="1" destOrd="0" presId="urn:microsoft.com/office/officeart/2008/layout/VerticalCurvedList"/>
    <dgm:cxn modelId="{8315FCBB-9278-49C3-ACA7-0DD1A9757E44}" type="presParOf" srcId="{9FE4FE9D-6157-4D58-B892-049C1BE4730D}" destId="{4DF71D1C-D8E9-43EE-9B5E-70C3B1C9C6FC}" srcOrd="2" destOrd="0" presId="urn:microsoft.com/office/officeart/2008/layout/VerticalCurvedList"/>
    <dgm:cxn modelId="{B84A5687-E160-42B7-9C28-4B9B0DD838D4}" type="presParOf" srcId="{9FE4FE9D-6157-4D58-B892-049C1BE4730D}" destId="{DA1625A0-2FBD-41C1-A8BD-760D256BE624}" srcOrd="3" destOrd="0" presId="urn:microsoft.com/office/officeart/2008/layout/VerticalCurvedList"/>
    <dgm:cxn modelId="{AAC6CF38-FECF-4AF9-8793-EA99CF7AB9A6}" type="presParOf" srcId="{5DB946C4-2E91-4D6C-A96C-52423FF81D13}" destId="{2B2D570C-5B73-40CC-AB14-949481F49C92}" srcOrd="1" destOrd="0" presId="urn:microsoft.com/office/officeart/2008/layout/VerticalCurvedList"/>
    <dgm:cxn modelId="{9CF6577B-48DB-46B2-B604-5E16FC4507AC}" type="presParOf" srcId="{5DB946C4-2E91-4D6C-A96C-52423FF81D13}" destId="{386D6207-39B0-4A1E-B743-C8D51BEA9465}" srcOrd="2" destOrd="0" presId="urn:microsoft.com/office/officeart/2008/layout/VerticalCurvedList"/>
    <dgm:cxn modelId="{68C8302C-3547-4019-BAC7-339A2AE68348}" type="presParOf" srcId="{386D6207-39B0-4A1E-B743-C8D51BEA9465}" destId="{8D691057-89AE-4223-853F-84F448A94F67}" srcOrd="0" destOrd="0" presId="urn:microsoft.com/office/officeart/2008/layout/VerticalCurvedList"/>
    <dgm:cxn modelId="{BFAD19B4-22D5-4F07-9D24-9B5BECF957A1}" type="presParOf" srcId="{5DB946C4-2E91-4D6C-A96C-52423FF81D13}" destId="{5C67EE30-5280-4CA7-9FD4-8A28FA92B067}" srcOrd="3" destOrd="0" presId="urn:microsoft.com/office/officeart/2008/layout/VerticalCurvedList"/>
    <dgm:cxn modelId="{2F2551D2-1DF7-4118-BAC6-5308D0DC5C1E}" type="presParOf" srcId="{5DB946C4-2E91-4D6C-A96C-52423FF81D13}" destId="{FCEA4F73-FF30-487B-A178-55AFEA905E3D}" srcOrd="4" destOrd="0" presId="urn:microsoft.com/office/officeart/2008/layout/VerticalCurvedList"/>
    <dgm:cxn modelId="{21D201B1-0B82-40AD-9101-3EBE039BC5C7}" type="presParOf" srcId="{FCEA4F73-FF30-487B-A178-55AFEA905E3D}" destId="{F571FBB4-273C-4A3C-9110-46111FE4A6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6998B1-4F48-43E0-B176-814A53A083A0}" type="doc">
      <dgm:prSet loTypeId="urn:microsoft.com/office/officeart/2009/3/layout/FramedTextPicture" loCatId="pictur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6256587-182B-49A1-B69C-3FCB628E717C}">
      <dgm:prSet custT="1"/>
      <dgm:spPr/>
      <dgm:t>
        <a:bodyPr/>
        <a:lstStyle/>
        <a:p>
          <a:pPr rtl="0"/>
          <a:r>
            <a:rPr lang="es-ES" sz="2400" dirty="0" smtClean="0"/>
            <a:t>Elaborar los costos de la carrera de Ingeniería en Finanzas y Auditoría </a:t>
          </a:r>
          <a:r>
            <a:rPr lang="es-EC" sz="2400" dirty="0" smtClean="0"/>
            <a:t>del departamento </a:t>
          </a:r>
          <a:r>
            <a:rPr lang="es-EC" sz="2400" dirty="0" err="1" smtClean="0"/>
            <a:t>CEAC</a:t>
          </a:r>
          <a:r>
            <a:rPr lang="es-EC" sz="2400" dirty="0" smtClean="0"/>
            <a:t> con base a la metodología </a:t>
          </a:r>
          <a:r>
            <a:rPr lang="es-ES" sz="2400" dirty="0" smtClean="0"/>
            <a:t>por afectación para conocer el costo por estudiante y de la carrera</a:t>
          </a:r>
          <a:endParaRPr lang="es-EC" sz="2400" dirty="0"/>
        </a:p>
      </dgm:t>
    </dgm:pt>
    <dgm:pt modelId="{28A7B15F-9EFF-455F-B465-60BFA975A9F5}" type="parTrans" cxnId="{32AF9AD1-2249-461A-B030-AD3851A83922}">
      <dgm:prSet/>
      <dgm:spPr/>
      <dgm:t>
        <a:bodyPr/>
        <a:lstStyle/>
        <a:p>
          <a:endParaRPr lang="es-ES"/>
        </a:p>
      </dgm:t>
    </dgm:pt>
    <dgm:pt modelId="{ADA9D60B-557F-491D-9F2C-07D9916C22E2}" type="sibTrans" cxnId="{32AF9AD1-2249-461A-B030-AD3851A83922}">
      <dgm:prSet/>
      <dgm:spPr/>
      <dgm:t>
        <a:bodyPr/>
        <a:lstStyle/>
        <a:p>
          <a:endParaRPr lang="es-ES"/>
        </a:p>
      </dgm:t>
    </dgm:pt>
    <dgm:pt modelId="{F698AF49-7FD4-4B00-902C-38B1FB90C969}" type="pres">
      <dgm:prSet presAssocID="{986998B1-4F48-43E0-B176-814A53A083A0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S"/>
        </a:p>
      </dgm:t>
    </dgm:pt>
    <dgm:pt modelId="{70937373-EA2C-499F-81CF-41A08683BA9B}" type="pres">
      <dgm:prSet presAssocID="{96256587-182B-49A1-B69C-3FCB628E717C}" presName="composite" presStyleCnt="0">
        <dgm:presLayoutVars>
          <dgm:chMax/>
          <dgm:chPref/>
        </dgm:presLayoutVars>
      </dgm:prSet>
      <dgm:spPr/>
      <dgm:t>
        <a:bodyPr/>
        <a:lstStyle/>
        <a:p>
          <a:endParaRPr lang="es-ES"/>
        </a:p>
      </dgm:t>
    </dgm:pt>
    <dgm:pt modelId="{A6F59F19-3B00-4C7D-AFAD-8A882BD49990}" type="pres">
      <dgm:prSet presAssocID="{96256587-182B-49A1-B69C-3FCB628E717C}" presName="Image" presStyleLbl="bgImgPlace1" presStyleIdx="0" presStyleCnt="1" custFlipVert="1" custFlipHor="0" custScaleX="9304" custScaleY="7465" custLinFactNeighborX="-15532" custLinFactNeighborY="-11094"/>
      <dgm:spPr/>
      <dgm:t>
        <a:bodyPr/>
        <a:lstStyle/>
        <a:p>
          <a:endParaRPr lang="es-ES"/>
        </a:p>
      </dgm:t>
    </dgm:pt>
    <dgm:pt modelId="{EF8B3E73-DCF8-4ED1-A5AA-74635838E7AF}" type="pres">
      <dgm:prSet presAssocID="{96256587-182B-49A1-B69C-3FCB628E717C}" presName="ParentText" presStyleLbl="revTx" presStyleIdx="0" presStyleCnt="1" custScaleX="213377" custScaleY="151066" custLinFactNeighborX="7379" custLinFactNeighborY="-143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8D0128-79A6-4B23-B860-2CD0AC559D03}" type="pres">
      <dgm:prSet presAssocID="{96256587-182B-49A1-B69C-3FCB628E717C}" presName="tlFrame" presStyleLbl="node1" presStyleIdx="0" presStyleCnt="4" custLinFactX="-100000" custLinFactY="-14238" custLinFactNeighborX="-108817" custLinFactNeighborY="-100000"/>
      <dgm:spPr/>
      <dgm:t>
        <a:bodyPr/>
        <a:lstStyle/>
        <a:p>
          <a:endParaRPr lang="es-ES"/>
        </a:p>
      </dgm:t>
    </dgm:pt>
    <dgm:pt modelId="{6465F5BA-B7A6-447B-AE3D-3A7F1EA75D87}" type="pres">
      <dgm:prSet presAssocID="{96256587-182B-49A1-B69C-3FCB628E717C}" presName="trFrame" presStyleLbl="node1" presStyleIdx="1" presStyleCnt="4" custLinFactX="100000" custLinFactY="-14238" custLinFactNeighborX="171719" custLinFactNeighborY="-100000"/>
      <dgm:spPr/>
      <dgm:t>
        <a:bodyPr/>
        <a:lstStyle/>
        <a:p>
          <a:endParaRPr lang="es-ES"/>
        </a:p>
      </dgm:t>
    </dgm:pt>
    <dgm:pt modelId="{90D13711-F6EC-4C5D-A2F1-08B9ECDD089D}" type="pres">
      <dgm:prSet presAssocID="{96256587-182B-49A1-B69C-3FCB628E717C}" presName="blFrame" presStyleLbl="node1" presStyleIdx="2" presStyleCnt="4" custLinFactX="-91291" custLinFactNeighborX="-100000" custLinFactNeighborY="63023"/>
      <dgm:spPr/>
      <dgm:t>
        <a:bodyPr/>
        <a:lstStyle/>
        <a:p>
          <a:endParaRPr lang="es-ES"/>
        </a:p>
      </dgm:t>
    </dgm:pt>
    <dgm:pt modelId="{33E63472-035D-4D80-A1AE-B93A88801671}" type="pres">
      <dgm:prSet presAssocID="{96256587-182B-49A1-B69C-3FCB628E717C}" presName="brFrame" presStyleLbl="node1" presStyleIdx="3" presStyleCnt="4" custLinFactX="100000" custLinFactNeighborX="156282" custLinFactNeighborY="60850"/>
      <dgm:spPr/>
      <dgm:t>
        <a:bodyPr/>
        <a:lstStyle/>
        <a:p>
          <a:endParaRPr lang="es-ES"/>
        </a:p>
      </dgm:t>
    </dgm:pt>
  </dgm:ptLst>
  <dgm:cxnLst>
    <dgm:cxn modelId="{32AF9AD1-2249-461A-B030-AD3851A83922}" srcId="{986998B1-4F48-43E0-B176-814A53A083A0}" destId="{96256587-182B-49A1-B69C-3FCB628E717C}" srcOrd="0" destOrd="0" parTransId="{28A7B15F-9EFF-455F-B465-60BFA975A9F5}" sibTransId="{ADA9D60B-557F-491D-9F2C-07D9916C22E2}"/>
    <dgm:cxn modelId="{16FF2ABA-EA91-498A-BD25-64F70ABF7F8F}" type="presOf" srcId="{986998B1-4F48-43E0-B176-814A53A083A0}" destId="{F698AF49-7FD4-4B00-902C-38B1FB90C969}" srcOrd="0" destOrd="0" presId="urn:microsoft.com/office/officeart/2009/3/layout/FramedTextPicture"/>
    <dgm:cxn modelId="{A3084CE4-B00C-40CB-B039-C26BC930B394}" type="presOf" srcId="{96256587-182B-49A1-B69C-3FCB628E717C}" destId="{EF8B3E73-DCF8-4ED1-A5AA-74635838E7AF}" srcOrd="0" destOrd="0" presId="urn:microsoft.com/office/officeart/2009/3/layout/FramedTextPicture"/>
    <dgm:cxn modelId="{9E8FF528-4DDF-4BD0-98A7-0F81B8C481D1}" type="presParOf" srcId="{F698AF49-7FD4-4B00-902C-38B1FB90C969}" destId="{70937373-EA2C-499F-81CF-41A08683BA9B}" srcOrd="0" destOrd="0" presId="urn:microsoft.com/office/officeart/2009/3/layout/FramedTextPicture"/>
    <dgm:cxn modelId="{A5BDA2E8-F45E-4684-AAAC-D375532D4B77}" type="presParOf" srcId="{70937373-EA2C-499F-81CF-41A08683BA9B}" destId="{A6F59F19-3B00-4C7D-AFAD-8A882BD49990}" srcOrd="0" destOrd="0" presId="urn:microsoft.com/office/officeart/2009/3/layout/FramedTextPicture"/>
    <dgm:cxn modelId="{BFFD981D-B5EF-44BB-B4DB-FFF2C1A60C34}" type="presParOf" srcId="{70937373-EA2C-499F-81CF-41A08683BA9B}" destId="{EF8B3E73-DCF8-4ED1-A5AA-74635838E7AF}" srcOrd="1" destOrd="0" presId="urn:microsoft.com/office/officeart/2009/3/layout/FramedTextPicture"/>
    <dgm:cxn modelId="{BDECFDDD-2403-43FD-9F04-3AEC0DD797C4}" type="presParOf" srcId="{70937373-EA2C-499F-81CF-41A08683BA9B}" destId="{3F8D0128-79A6-4B23-B860-2CD0AC559D03}" srcOrd="2" destOrd="0" presId="urn:microsoft.com/office/officeart/2009/3/layout/FramedTextPicture"/>
    <dgm:cxn modelId="{8F0C827D-9F59-4373-99DE-3A1B7E28064E}" type="presParOf" srcId="{70937373-EA2C-499F-81CF-41A08683BA9B}" destId="{6465F5BA-B7A6-447B-AE3D-3A7F1EA75D87}" srcOrd="3" destOrd="0" presId="urn:microsoft.com/office/officeart/2009/3/layout/FramedTextPicture"/>
    <dgm:cxn modelId="{AE077529-6EE4-45AF-89B8-4A24307D25D9}" type="presParOf" srcId="{70937373-EA2C-499F-81CF-41A08683BA9B}" destId="{90D13711-F6EC-4C5D-A2F1-08B9ECDD089D}" srcOrd="4" destOrd="0" presId="urn:microsoft.com/office/officeart/2009/3/layout/FramedTextPicture"/>
    <dgm:cxn modelId="{638875B6-D841-4753-A052-930A058FB903}" type="presParOf" srcId="{70937373-EA2C-499F-81CF-41A08683BA9B}" destId="{33E63472-035D-4D80-A1AE-B93A88801671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173A92-4CF5-4070-862A-BD8F24BB73F7}" type="doc">
      <dgm:prSet loTypeId="urn:microsoft.com/office/officeart/2008/layout/AscendingPictureAccentProcess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57C9FAD6-8ABA-45B1-8286-16B4CF1D989A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C" sz="1600" dirty="0" smtClean="0"/>
            <a:t>Aplicar instrumentos de investigación para obtener la información concerniente a las diferentes variables y categorías de costeo.</a:t>
          </a:r>
          <a:endParaRPr lang="es-EC" sz="1600" dirty="0"/>
        </a:p>
      </dgm:t>
    </dgm:pt>
    <dgm:pt modelId="{084E9699-A0F1-4EC4-9B0E-365BC784E7B6}" type="parTrans" cxnId="{EE0C9091-217F-4249-8C7E-C1EEB02A05BE}">
      <dgm:prSet/>
      <dgm:spPr/>
      <dgm:t>
        <a:bodyPr/>
        <a:lstStyle/>
        <a:p>
          <a:endParaRPr lang="es-EC" sz="1600"/>
        </a:p>
      </dgm:t>
    </dgm:pt>
    <dgm:pt modelId="{54CC9FBD-1497-4049-B3A3-EBF589A31768}" type="sibTrans" cxnId="{EE0C9091-217F-4249-8C7E-C1EEB02A05BE}">
      <dgm:prSet/>
      <dgm:spPr/>
      <dgm:t>
        <a:bodyPr/>
        <a:lstStyle/>
        <a:p>
          <a:endParaRPr lang="es-EC" sz="1600"/>
        </a:p>
      </dgm:t>
    </dgm:pt>
    <dgm:pt modelId="{A9B5F760-31D0-41F2-8B94-982766A832DF}">
      <dgm:prSet custT="1"/>
      <dgm:spPr>
        <a:solidFill>
          <a:srgbClr val="953190"/>
        </a:solidFill>
      </dgm:spPr>
      <dgm:t>
        <a:bodyPr/>
        <a:lstStyle/>
        <a:p>
          <a:r>
            <a:rPr lang="es-EC" sz="1600" dirty="0" smtClean="0"/>
            <a:t>Analizar y determinar los tipos de costos a utilizar en el proceso de costeo por afectación de la carrera de Ingeniería en Finanzas y Auditoría.</a:t>
          </a:r>
          <a:endParaRPr lang="es-EC" sz="1600" dirty="0"/>
        </a:p>
      </dgm:t>
    </dgm:pt>
    <dgm:pt modelId="{96E0F2F3-3D4D-4D3A-AF3A-CBE30DC52934}" type="parTrans" cxnId="{3A9A81F0-E6A6-4A0D-92C6-3367F1230169}">
      <dgm:prSet/>
      <dgm:spPr/>
      <dgm:t>
        <a:bodyPr/>
        <a:lstStyle/>
        <a:p>
          <a:endParaRPr lang="es-EC" sz="1600"/>
        </a:p>
      </dgm:t>
    </dgm:pt>
    <dgm:pt modelId="{4B7D9F40-E021-4D7D-BEBC-734CFE10CF7A}" type="sibTrans" cxnId="{3A9A81F0-E6A6-4A0D-92C6-3367F1230169}">
      <dgm:prSet/>
      <dgm:spPr/>
      <dgm:t>
        <a:bodyPr/>
        <a:lstStyle/>
        <a:p>
          <a:endParaRPr lang="es-EC" sz="1600"/>
        </a:p>
      </dgm:t>
    </dgm:pt>
    <dgm:pt modelId="{D93BC20E-A292-4D82-AE05-709F7099844F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C" sz="1600" dirty="0" smtClean="0"/>
            <a:t>Utilizar la metodología por afectación y realizar el costeo por carrera y por estudiante.</a:t>
          </a:r>
          <a:endParaRPr lang="es-EC" sz="1600" dirty="0"/>
        </a:p>
      </dgm:t>
    </dgm:pt>
    <dgm:pt modelId="{E7F4C11B-8EA7-4EED-8768-1514CB14FEAC}" type="parTrans" cxnId="{3873CF9B-171D-43B7-9DCC-A4D4D9F20634}">
      <dgm:prSet/>
      <dgm:spPr/>
      <dgm:t>
        <a:bodyPr/>
        <a:lstStyle/>
        <a:p>
          <a:endParaRPr lang="es-EC" sz="1600"/>
        </a:p>
      </dgm:t>
    </dgm:pt>
    <dgm:pt modelId="{13EE33F2-46FA-45B0-A1EC-7F22709E32B8}" type="sibTrans" cxnId="{3873CF9B-171D-43B7-9DCC-A4D4D9F20634}">
      <dgm:prSet/>
      <dgm:spPr/>
      <dgm:t>
        <a:bodyPr/>
        <a:lstStyle/>
        <a:p>
          <a:endParaRPr lang="es-EC" sz="1600"/>
        </a:p>
      </dgm:t>
    </dgm:pt>
    <dgm:pt modelId="{C44F78EA-87A4-445B-BFC4-D98CB30A73DB}" type="pres">
      <dgm:prSet presAssocID="{D1173A92-4CF5-4070-862A-BD8F24BB73F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E52974B9-B7BE-4CF5-8DDD-24DB534318F7}" type="pres">
      <dgm:prSet presAssocID="{D1173A92-4CF5-4070-862A-BD8F24BB73F7}" presName="dot1" presStyleLbl="alignNode1" presStyleIdx="0" presStyleCnt="12"/>
      <dgm:spPr/>
      <dgm:t>
        <a:bodyPr/>
        <a:lstStyle/>
        <a:p>
          <a:endParaRPr lang="es-ES"/>
        </a:p>
      </dgm:t>
    </dgm:pt>
    <dgm:pt modelId="{03F619D1-6F25-4189-9D16-F316E8B82F6A}" type="pres">
      <dgm:prSet presAssocID="{D1173A92-4CF5-4070-862A-BD8F24BB73F7}" presName="dot2" presStyleLbl="alignNode1" presStyleIdx="1" presStyleCnt="12"/>
      <dgm:spPr/>
      <dgm:t>
        <a:bodyPr/>
        <a:lstStyle/>
        <a:p>
          <a:endParaRPr lang="es-ES"/>
        </a:p>
      </dgm:t>
    </dgm:pt>
    <dgm:pt modelId="{F0DB0690-0894-4D2A-B653-EC6B131A3F14}" type="pres">
      <dgm:prSet presAssocID="{D1173A92-4CF5-4070-862A-BD8F24BB73F7}" presName="dot3" presStyleLbl="alignNode1" presStyleIdx="2" presStyleCnt="12"/>
      <dgm:spPr/>
      <dgm:t>
        <a:bodyPr/>
        <a:lstStyle/>
        <a:p>
          <a:endParaRPr lang="es-ES"/>
        </a:p>
      </dgm:t>
    </dgm:pt>
    <dgm:pt modelId="{2950A117-E911-43B1-A741-49939CD66D14}" type="pres">
      <dgm:prSet presAssocID="{D1173A92-4CF5-4070-862A-BD8F24BB73F7}" presName="dot4" presStyleLbl="alignNode1" presStyleIdx="3" presStyleCnt="12"/>
      <dgm:spPr/>
      <dgm:t>
        <a:bodyPr/>
        <a:lstStyle/>
        <a:p>
          <a:endParaRPr lang="es-ES"/>
        </a:p>
      </dgm:t>
    </dgm:pt>
    <dgm:pt modelId="{0E6DB880-DD39-4215-990C-315B30ED398B}" type="pres">
      <dgm:prSet presAssocID="{D1173A92-4CF5-4070-862A-BD8F24BB73F7}" presName="dot5" presStyleLbl="alignNode1" presStyleIdx="4" presStyleCnt="12"/>
      <dgm:spPr/>
      <dgm:t>
        <a:bodyPr/>
        <a:lstStyle/>
        <a:p>
          <a:endParaRPr lang="es-ES"/>
        </a:p>
      </dgm:t>
    </dgm:pt>
    <dgm:pt modelId="{C8CB2B37-C0CA-4A15-B7EE-7A1B437D4C36}" type="pres">
      <dgm:prSet presAssocID="{D1173A92-4CF5-4070-862A-BD8F24BB73F7}" presName="dotArrow1" presStyleLbl="alignNode1" presStyleIdx="5" presStyleCnt="12"/>
      <dgm:spPr/>
      <dgm:t>
        <a:bodyPr/>
        <a:lstStyle/>
        <a:p>
          <a:endParaRPr lang="es-ES"/>
        </a:p>
      </dgm:t>
    </dgm:pt>
    <dgm:pt modelId="{8C1E73DD-7B01-464F-A6C4-21C3D7CA28C5}" type="pres">
      <dgm:prSet presAssocID="{D1173A92-4CF5-4070-862A-BD8F24BB73F7}" presName="dotArrow2" presStyleLbl="alignNode1" presStyleIdx="6" presStyleCnt="12"/>
      <dgm:spPr/>
      <dgm:t>
        <a:bodyPr/>
        <a:lstStyle/>
        <a:p>
          <a:endParaRPr lang="es-ES"/>
        </a:p>
      </dgm:t>
    </dgm:pt>
    <dgm:pt modelId="{7CCBE61E-B875-4EC5-A287-81696F494CAE}" type="pres">
      <dgm:prSet presAssocID="{D1173A92-4CF5-4070-862A-BD8F24BB73F7}" presName="dotArrow3" presStyleLbl="alignNode1" presStyleIdx="7" presStyleCnt="12"/>
      <dgm:spPr/>
      <dgm:t>
        <a:bodyPr/>
        <a:lstStyle/>
        <a:p>
          <a:endParaRPr lang="es-ES"/>
        </a:p>
      </dgm:t>
    </dgm:pt>
    <dgm:pt modelId="{B893535A-EDD5-4126-BE08-48E60AE87F57}" type="pres">
      <dgm:prSet presAssocID="{D1173A92-4CF5-4070-862A-BD8F24BB73F7}" presName="dotArrow4" presStyleLbl="alignNode1" presStyleIdx="8" presStyleCnt="12"/>
      <dgm:spPr/>
      <dgm:t>
        <a:bodyPr/>
        <a:lstStyle/>
        <a:p>
          <a:endParaRPr lang="es-ES"/>
        </a:p>
      </dgm:t>
    </dgm:pt>
    <dgm:pt modelId="{FC0863B0-CDA7-48CB-B91D-64E564647599}" type="pres">
      <dgm:prSet presAssocID="{D1173A92-4CF5-4070-862A-BD8F24BB73F7}" presName="dotArrow5" presStyleLbl="alignNode1" presStyleIdx="9" presStyleCnt="12"/>
      <dgm:spPr/>
      <dgm:t>
        <a:bodyPr/>
        <a:lstStyle/>
        <a:p>
          <a:endParaRPr lang="es-ES"/>
        </a:p>
      </dgm:t>
    </dgm:pt>
    <dgm:pt modelId="{C66F20A0-1284-4FDC-837E-054FA9420B93}" type="pres">
      <dgm:prSet presAssocID="{D1173A92-4CF5-4070-862A-BD8F24BB73F7}" presName="dotArrow6" presStyleLbl="alignNode1" presStyleIdx="10" presStyleCnt="12"/>
      <dgm:spPr/>
      <dgm:t>
        <a:bodyPr/>
        <a:lstStyle/>
        <a:p>
          <a:endParaRPr lang="es-ES"/>
        </a:p>
      </dgm:t>
    </dgm:pt>
    <dgm:pt modelId="{679E3378-6083-4700-935B-71650273865D}" type="pres">
      <dgm:prSet presAssocID="{D1173A92-4CF5-4070-862A-BD8F24BB73F7}" presName="dotArrow7" presStyleLbl="alignNode1" presStyleIdx="11" presStyleCnt="12"/>
      <dgm:spPr/>
      <dgm:t>
        <a:bodyPr/>
        <a:lstStyle/>
        <a:p>
          <a:endParaRPr lang="es-ES"/>
        </a:p>
      </dgm:t>
    </dgm:pt>
    <dgm:pt modelId="{8A21CFE5-1394-4E25-A59F-A28139A56279}" type="pres">
      <dgm:prSet presAssocID="{57C9FAD6-8ABA-45B1-8286-16B4CF1D989A}" presName="parTx1" presStyleLbl="node1" presStyleIdx="0" presStyleCnt="3" custScaleX="119334" custLinFactNeighborX="13831" custLinFactNeighborY="1509"/>
      <dgm:spPr/>
      <dgm:t>
        <a:bodyPr/>
        <a:lstStyle/>
        <a:p>
          <a:endParaRPr lang="es-EC"/>
        </a:p>
      </dgm:t>
    </dgm:pt>
    <dgm:pt modelId="{374351C1-0DA7-4C40-B771-6D50A24D6B00}" type="pres">
      <dgm:prSet presAssocID="{54CC9FBD-1497-4049-B3A3-EBF589A31768}" presName="picture1" presStyleCnt="0"/>
      <dgm:spPr/>
      <dgm:t>
        <a:bodyPr/>
        <a:lstStyle/>
        <a:p>
          <a:endParaRPr lang="es-EC"/>
        </a:p>
      </dgm:t>
    </dgm:pt>
    <dgm:pt modelId="{21A101D5-4982-487E-BA9D-1E20FAD065FF}" type="pres">
      <dgm:prSet presAssocID="{54CC9FBD-1497-4049-B3A3-EBF589A31768}" presName="imageRepeatNode" presStyleLbl="fgImgPlace1" presStyleIdx="0" presStyleCnt="3"/>
      <dgm:spPr/>
      <dgm:t>
        <a:bodyPr/>
        <a:lstStyle/>
        <a:p>
          <a:endParaRPr lang="es-EC"/>
        </a:p>
      </dgm:t>
    </dgm:pt>
    <dgm:pt modelId="{AC9BDD58-4BF1-48BB-85B0-B0958E3ACDF9}" type="pres">
      <dgm:prSet presAssocID="{A9B5F760-31D0-41F2-8B94-982766A832DF}" presName="parTx2" presStyleLbl="node1" presStyleIdx="1" presStyleCnt="3" custScaleX="119334" custLinFactNeighborX="13831" custLinFactNeighborY="1509"/>
      <dgm:spPr/>
      <dgm:t>
        <a:bodyPr/>
        <a:lstStyle/>
        <a:p>
          <a:endParaRPr lang="es-EC"/>
        </a:p>
      </dgm:t>
    </dgm:pt>
    <dgm:pt modelId="{5FCF0D20-944E-4C07-A500-657469B1AF50}" type="pres">
      <dgm:prSet presAssocID="{4B7D9F40-E021-4D7D-BEBC-734CFE10CF7A}" presName="picture2" presStyleCnt="0"/>
      <dgm:spPr/>
      <dgm:t>
        <a:bodyPr/>
        <a:lstStyle/>
        <a:p>
          <a:endParaRPr lang="es-EC"/>
        </a:p>
      </dgm:t>
    </dgm:pt>
    <dgm:pt modelId="{DAB3A2AA-BF49-44AE-A911-FFE9FFC77028}" type="pres">
      <dgm:prSet presAssocID="{4B7D9F40-E021-4D7D-BEBC-734CFE10CF7A}" presName="imageRepeatNode" presStyleLbl="fgImgPlace1" presStyleIdx="1" presStyleCnt="3"/>
      <dgm:spPr/>
      <dgm:t>
        <a:bodyPr/>
        <a:lstStyle/>
        <a:p>
          <a:endParaRPr lang="es-EC"/>
        </a:p>
      </dgm:t>
    </dgm:pt>
    <dgm:pt modelId="{8F8525AF-9A7F-4DF8-BE28-C1921B7B5D0D}" type="pres">
      <dgm:prSet presAssocID="{D93BC20E-A292-4D82-AE05-709F7099844F}" presName="parTx3" presStyleLbl="node1" presStyleIdx="2" presStyleCnt="3" custScaleX="119334" custLinFactNeighborX="3652" custLinFactNeighborY="1509"/>
      <dgm:spPr/>
      <dgm:t>
        <a:bodyPr/>
        <a:lstStyle/>
        <a:p>
          <a:endParaRPr lang="es-EC"/>
        </a:p>
      </dgm:t>
    </dgm:pt>
    <dgm:pt modelId="{75A3403C-B16E-4644-A3F0-B2D22E2D799D}" type="pres">
      <dgm:prSet presAssocID="{13EE33F2-46FA-45B0-A1EC-7F22709E32B8}" presName="picture3" presStyleCnt="0"/>
      <dgm:spPr/>
      <dgm:t>
        <a:bodyPr/>
        <a:lstStyle/>
        <a:p>
          <a:endParaRPr lang="es-EC"/>
        </a:p>
      </dgm:t>
    </dgm:pt>
    <dgm:pt modelId="{3153F809-C2F4-4EB5-8FE1-825A1AFEA1AF}" type="pres">
      <dgm:prSet presAssocID="{13EE33F2-46FA-45B0-A1EC-7F22709E32B8}" presName="imageRepeatNode" presStyleLbl="fgImgPlace1" presStyleIdx="2" presStyleCnt="3" custLinFactNeighborX="-8307" custLinFactNeighborY="-2149"/>
      <dgm:spPr/>
      <dgm:t>
        <a:bodyPr/>
        <a:lstStyle/>
        <a:p>
          <a:endParaRPr lang="es-EC"/>
        </a:p>
      </dgm:t>
    </dgm:pt>
  </dgm:ptLst>
  <dgm:cxnLst>
    <dgm:cxn modelId="{CE418FD8-52F0-4A61-A43F-B119B600AE91}" type="presOf" srcId="{D1173A92-4CF5-4070-862A-BD8F24BB73F7}" destId="{C44F78EA-87A4-445B-BFC4-D98CB30A73DB}" srcOrd="0" destOrd="0" presId="urn:microsoft.com/office/officeart/2008/layout/AscendingPictureAccentProcess"/>
    <dgm:cxn modelId="{3A9A81F0-E6A6-4A0D-92C6-3367F1230169}" srcId="{D1173A92-4CF5-4070-862A-BD8F24BB73F7}" destId="{A9B5F760-31D0-41F2-8B94-982766A832DF}" srcOrd="1" destOrd="0" parTransId="{96E0F2F3-3D4D-4D3A-AF3A-CBE30DC52934}" sibTransId="{4B7D9F40-E021-4D7D-BEBC-734CFE10CF7A}"/>
    <dgm:cxn modelId="{3873CF9B-171D-43B7-9DCC-A4D4D9F20634}" srcId="{D1173A92-4CF5-4070-862A-BD8F24BB73F7}" destId="{D93BC20E-A292-4D82-AE05-709F7099844F}" srcOrd="2" destOrd="0" parTransId="{E7F4C11B-8EA7-4EED-8768-1514CB14FEAC}" sibTransId="{13EE33F2-46FA-45B0-A1EC-7F22709E32B8}"/>
    <dgm:cxn modelId="{B9C1FBBF-886A-4604-BC64-C131567DF65A}" type="presOf" srcId="{D93BC20E-A292-4D82-AE05-709F7099844F}" destId="{8F8525AF-9A7F-4DF8-BE28-C1921B7B5D0D}" srcOrd="0" destOrd="0" presId="urn:microsoft.com/office/officeart/2008/layout/AscendingPictureAccentProcess"/>
    <dgm:cxn modelId="{01357EC3-89F3-4155-8C5F-8ECF89B7F87C}" type="presOf" srcId="{54CC9FBD-1497-4049-B3A3-EBF589A31768}" destId="{21A101D5-4982-487E-BA9D-1E20FAD065FF}" srcOrd="0" destOrd="0" presId="urn:microsoft.com/office/officeart/2008/layout/AscendingPictureAccentProcess"/>
    <dgm:cxn modelId="{EE0C9091-217F-4249-8C7E-C1EEB02A05BE}" srcId="{D1173A92-4CF5-4070-862A-BD8F24BB73F7}" destId="{57C9FAD6-8ABA-45B1-8286-16B4CF1D989A}" srcOrd="0" destOrd="0" parTransId="{084E9699-A0F1-4EC4-9B0E-365BC784E7B6}" sibTransId="{54CC9FBD-1497-4049-B3A3-EBF589A31768}"/>
    <dgm:cxn modelId="{63CA15DD-5CD7-46AF-B19E-A8896C7BFBDF}" type="presOf" srcId="{57C9FAD6-8ABA-45B1-8286-16B4CF1D989A}" destId="{8A21CFE5-1394-4E25-A59F-A28139A56279}" srcOrd="0" destOrd="0" presId="urn:microsoft.com/office/officeart/2008/layout/AscendingPictureAccentProcess"/>
    <dgm:cxn modelId="{ECEF3624-95DF-4005-957E-DA4E13E8CACB}" type="presOf" srcId="{13EE33F2-46FA-45B0-A1EC-7F22709E32B8}" destId="{3153F809-C2F4-4EB5-8FE1-825A1AFEA1AF}" srcOrd="0" destOrd="0" presId="urn:microsoft.com/office/officeart/2008/layout/AscendingPictureAccentProcess"/>
    <dgm:cxn modelId="{2C4AF0B5-3A84-4305-9C9C-E81B63BF23B7}" type="presOf" srcId="{A9B5F760-31D0-41F2-8B94-982766A832DF}" destId="{AC9BDD58-4BF1-48BB-85B0-B0958E3ACDF9}" srcOrd="0" destOrd="0" presId="urn:microsoft.com/office/officeart/2008/layout/AscendingPictureAccentProcess"/>
    <dgm:cxn modelId="{11C990B2-28FE-4CB6-AB19-BA32E966A6D4}" type="presOf" srcId="{4B7D9F40-E021-4D7D-BEBC-734CFE10CF7A}" destId="{DAB3A2AA-BF49-44AE-A911-FFE9FFC77028}" srcOrd="0" destOrd="0" presId="urn:microsoft.com/office/officeart/2008/layout/AscendingPictureAccentProcess"/>
    <dgm:cxn modelId="{C718780A-CFFA-4B9C-97D2-1442F153D1DC}" type="presParOf" srcId="{C44F78EA-87A4-445B-BFC4-D98CB30A73DB}" destId="{E52974B9-B7BE-4CF5-8DDD-24DB534318F7}" srcOrd="0" destOrd="0" presId="urn:microsoft.com/office/officeart/2008/layout/AscendingPictureAccentProcess"/>
    <dgm:cxn modelId="{AE19AEAF-EFAF-4088-B36E-89071EC50B72}" type="presParOf" srcId="{C44F78EA-87A4-445B-BFC4-D98CB30A73DB}" destId="{03F619D1-6F25-4189-9D16-F316E8B82F6A}" srcOrd="1" destOrd="0" presId="urn:microsoft.com/office/officeart/2008/layout/AscendingPictureAccentProcess"/>
    <dgm:cxn modelId="{148BA587-84EE-4280-A712-F1D47D4960EA}" type="presParOf" srcId="{C44F78EA-87A4-445B-BFC4-D98CB30A73DB}" destId="{F0DB0690-0894-4D2A-B653-EC6B131A3F14}" srcOrd="2" destOrd="0" presId="urn:microsoft.com/office/officeart/2008/layout/AscendingPictureAccentProcess"/>
    <dgm:cxn modelId="{C05CEEB7-03A2-4F6F-A3CB-F0173C6DB3CF}" type="presParOf" srcId="{C44F78EA-87A4-445B-BFC4-D98CB30A73DB}" destId="{2950A117-E911-43B1-A741-49939CD66D14}" srcOrd="3" destOrd="0" presId="urn:microsoft.com/office/officeart/2008/layout/AscendingPictureAccentProcess"/>
    <dgm:cxn modelId="{17975132-7178-4F94-8642-1BB6975B9435}" type="presParOf" srcId="{C44F78EA-87A4-445B-BFC4-D98CB30A73DB}" destId="{0E6DB880-DD39-4215-990C-315B30ED398B}" srcOrd="4" destOrd="0" presId="urn:microsoft.com/office/officeart/2008/layout/AscendingPictureAccentProcess"/>
    <dgm:cxn modelId="{DAE40AE7-2858-458D-A42F-980B3DB2C455}" type="presParOf" srcId="{C44F78EA-87A4-445B-BFC4-D98CB30A73DB}" destId="{C8CB2B37-C0CA-4A15-B7EE-7A1B437D4C36}" srcOrd="5" destOrd="0" presId="urn:microsoft.com/office/officeart/2008/layout/AscendingPictureAccentProcess"/>
    <dgm:cxn modelId="{F4F4C670-6E99-47BA-BC6E-8BA121D26629}" type="presParOf" srcId="{C44F78EA-87A4-445B-BFC4-D98CB30A73DB}" destId="{8C1E73DD-7B01-464F-A6C4-21C3D7CA28C5}" srcOrd="6" destOrd="0" presId="urn:microsoft.com/office/officeart/2008/layout/AscendingPictureAccentProcess"/>
    <dgm:cxn modelId="{CBE85462-6949-4E2B-A714-589D59353311}" type="presParOf" srcId="{C44F78EA-87A4-445B-BFC4-D98CB30A73DB}" destId="{7CCBE61E-B875-4EC5-A287-81696F494CAE}" srcOrd="7" destOrd="0" presId="urn:microsoft.com/office/officeart/2008/layout/AscendingPictureAccentProcess"/>
    <dgm:cxn modelId="{FF20A968-33F3-4A7C-B68E-FE705C9FCF15}" type="presParOf" srcId="{C44F78EA-87A4-445B-BFC4-D98CB30A73DB}" destId="{B893535A-EDD5-4126-BE08-48E60AE87F57}" srcOrd="8" destOrd="0" presId="urn:microsoft.com/office/officeart/2008/layout/AscendingPictureAccentProcess"/>
    <dgm:cxn modelId="{3D152E1C-3835-40BB-9E4F-11C24CFBF0D5}" type="presParOf" srcId="{C44F78EA-87A4-445B-BFC4-D98CB30A73DB}" destId="{FC0863B0-CDA7-48CB-B91D-64E564647599}" srcOrd="9" destOrd="0" presId="urn:microsoft.com/office/officeart/2008/layout/AscendingPictureAccentProcess"/>
    <dgm:cxn modelId="{48DD1C12-A22B-49B8-9D8D-0C9A8C952FF2}" type="presParOf" srcId="{C44F78EA-87A4-445B-BFC4-D98CB30A73DB}" destId="{C66F20A0-1284-4FDC-837E-054FA9420B93}" srcOrd="10" destOrd="0" presId="urn:microsoft.com/office/officeart/2008/layout/AscendingPictureAccentProcess"/>
    <dgm:cxn modelId="{9EFCF726-958D-4830-B32E-B72A65F9C70C}" type="presParOf" srcId="{C44F78EA-87A4-445B-BFC4-D98CB30A73DB}" destId="{679E3378-6083-4700-935B-71650273865D}" srcOrd="11" destOrd="0" presId="urn:microsoft.com/office/officeart/2008/layout/AscendingPictureAccentProcess"/>
    <dgm:cxn modelId="{891C5251-5CC6-4BBF-866B-9F76FEE46A14}" type="presParOf" srcId="{C44F78EA-87A4-445B-BFC4-D98CB30A73DB}" destId="{8A21CFE5-1394-4E25-A59F-A28139A56279}" srcOrd="12" destOrd="0" presId="urn:microsoft.com/office/officeart/2008/layout/AscendingPictureAccentProcess"/>
    <dgm:cxn modelId="{B138B15F-71C2-42E0-AA8E-81DEB379A619}" type="presParOf" srcId="{C44F78EA-87A4-445B-BFC4-D98CB30A73DB}" destId="{374351C1-0DA7-4C40-B771-6D50A24D6B00}" srcOrd="13" destOrd="0" presId="urn:microsoft.com/office/officeart/2008/layout/AscendingPictureAccentProcess"/>
    <dgm:cxn modelId="{BABF8DF1-E80C-422D-836B-D552D2E86F83}" type="presParOf" srcId="{374351C1-0DA7-4C40-B771-6D50A24D6B00}" destId="{21A101D5-4982-487E-BA9D-1E20FAD065FF}" srcOrd="0" destOrd="0" presId="urn:microsoft.com/office/officeart/2008/layout/AscendingPictureAccentProcess"/>
    <dgm:cxn modelId="{96FC1A3D-2CEE-472D-AF31-B51D9B60CDF2}" type="presParOf" srcId="{C44F78EA-87A4-445B-BFC4-D98CB30A73DB}" destId="{AC9BDD58-4BF1-48BB-85B0-B0958E3ACDF9}" srcOrd="14" destOrd="0" presId="urn:microsoft.com/office/officeart/2008/layout/AscendingPictureAccentProcess"/>
    <dgm:cxn modelId="{323591E6-25FE-4AD9-B35E-75B18C3CFF10}" type="presParOf" srcId="{C44F78EA-87A4-445B-BFC4-D98CB30A73DB}" destId="{5FCF0D20-944E-4C07-A500-657469B1AF50}" srcOrd="15" destOrd="0" presId="urn:microsoft.com/office/officeart/2008/layout/AscendingPictureAccentProcess"/>
    <dgm:cxn modelId="{A7E87D4E-3ED1-484D-84AB-886888289BEA}" type="presParOf" srcId="{5FCF0D20-944E-4C07-A500-657469B1AF50}" destId="{DAB3A2AA-BF49-44AE-A911-FFE9FFC77028}" srcOrd="0" destOrd="0" presId="urn:microsoft.com/office/officeart/2008/layout/AscendingPictureAccentProcess"/>
    <dgm:cxn modelId="{1466BD22-5E3A-4513-9EE0-97D825EAF808}" type="presParOf" srcId="{C44F78EA-87A4-445B-BFC4-D98CB30A73DB}" destId="{8F8525AF-9A7F-4DF8-BE28-C1921B7B5D0D}" srcOrd="16" destOrd="0" presId="urn:microsoft.com/office/officeart/2008/layout/AscendingPictureAccentProcess"/>
    <dgm:cxn modelId="{6E0D9248-C1A5-4DA8-B573-BDF92CE3073E}" type="presParOf" srcId="{C44F78EA-87A4-445B-BFC4-D98CB30A73DB}" destId="{75A3403C-B16E-4644-A3F0-B2D22E2D799D}" srcOrd="17" destOrd="0" presId="urn:microsoft.com/office/officeart/2008/layout/AscendingPictureAccentProcess"/>
    <dgm:cxn modelId="{F2B972E6-1E54-4499-BE7F-20185C7134FD}" type="presParOf" srcId="{75A3403C-B16E-4644-A3F0-B2D22E2D799D}" destId="{3153F809-C2F4-4EB5-8FE1-825A1AFEA1AF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89FE2C-E6C4-4C6E-A19C-FE4D6D0AF4DF}" type="doc">
      <dgm:prSet loTypeId="urn:microsoft.com/office/officeart/2005/8/layout/pyramid1" loCatId="pyramid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es-ES"/>
        </a:p>
      </dgm:t>
    </dgm:pt>
    <dgm:pt modelId="{DCFDB2A1-2AD0-47DF-8F0E-DA5075B77ADB}">
      <dgm:prSet custT="1"/>
      <dgm:spPr/>
      <dgm:t>
        <a:bodyPr/>
        <a:lstStyle/>
        <a:p>
          <a:pPr rtl="0"/>
          <a:endParaRPr lang="es-EC" sz="12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/>
          <a:endParaRPr lang="es-EC" sz="12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/>
          <a:endParaRPr lang="es-EC" sz="12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/>
          <a:endParaRPr lang="es-EC" sz="12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/>
          <a:r>
            <a:rPr lang="es-EC" sz="1200" b="1" dirty="0" smtClean="0">
              <a:latin typeface="Arial" panose="020B0604020202020204" pitchFamily="34" charset="0"/>
              <a:cs typeface="Arial" panose="020B0604020202020204" pitchFamily="34" charset="0"/>
            </a:rPr>
            <a:t>Constitución de la República del Ecuador</a:t>
          </a:r>
          <a:endParaRPr lang="es-EC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090597-41AF-4472-ACF1-47E70B8B02FB}" type="parTrans" cxnId="{BDE1B847-D18B-4E4B-B90E-5C980832965A}">
      <dgm:prSet/>
      <dgm:spPr/>
      <dgm:t>
        <a:bodyPr/>
        <a:lstStyle/>
        <a:p>
          <a:endParaRPr lang="es-E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FE858F-90C2-47D7-8E85-DC2C36897565}" type="sibTrans" cxnId="{BDE1B847-D18B-4E4B-B90E-5C980832965A}">
      <dgm:prSet/>
      <dgm:spPr/>
      <dgm:t>
        <a:bodyPr/>
        <a:lstStyle/>
        <a:p>
          <a:endParaRPr lang="es-E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ED7083-FF3F-4F52-8777-9C8C87EF88D8}">
      <dgm:prSet custT="1"/>
      <dgm:spPr/>
      <dgm:t>
        <a:bodyPr/>
        <a:lstStyle/>
        <a:p>
          <a:pPr rtl="0"/>
          <a:r>
            <a:rPr lang="es-EC" sz="1200" b="1" smtClean="0">
              <a:latin typeface="Arial" panose="020B0604020202020204" pitchFamily="34" charset="0"/>
              <a:cs typeface="Arial" panose="020B0604020202020204" pitchFamily="34" charset="0"/>
            </a:rPr>
            <a:t>Ley Orgánica de Educación Superior </a:t>
          </a:r>
          <a:endParaRPr lang="es-EC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E8ED38-A944-4114-9455-B27C98CD9341}" type="parTrans" cxnId="{BCFBDD83-F12E-4A98-A9EA-4B4A023FB179}">
      <dgm:prSet/>
      <dgm:spPr/>
      <dgm:t>
        <a:bodyPr/>
        <a:lstStyle/>
        <a:p>
          <a:endParaRPr lang="es-E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895E67-A1C4-4D66-BA29-C40FFF1AA088}" type="sibTrans" cxnId="{BCFBDD83-F12E-4A98-A9EA-4B4A023FB179}">
      <dgm:prSet/>
      <dgm:spPr/>
      <dgm:t>
        <a:bodyPr/>
        <a:lstStyle/>
        <a:p>
          <a:endParaRPr lang="es-E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4EFCCF-BFAD-4827-BFC7-066C0DD16612}">
      <dgm:prSet custT="1"/>
      <dgm:spPr/>
      <dgm:t>
        <a:bodyPr/>
        <a:lstStyle/>
        <a:p>
          <a:pPr rtl="0"/>
          <a:r>
            <a:rPr lang="es-EC" sz="1200" b="1" dirty="0" smtClean="0">
              <a:latin typeface="Arial" panose="020B0604020202020204" pitchFamily="34" charset="0"/>
              <a:cs typeface="Arial" panose="020B0604020202020204" pitchFamily="34" charset="0"/>
            </a:rPr>
            <a:t>Código Orgánico de Planificación y Finanzas Públicas</a:t>
          </a:r>
          <a:endParaRPr lang="es-EC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25326B-B7CB-4762-B26F-90C5B98F968E}" type="parTrans" cxnId="{CA623A25-6137-4558-AD25-0B6DD4093DB0}">
      <dgm:prSet/>
      <dgm:spPr/>
      <dgm:t>
        <a:bodyPr/>
        <a:lstStyle/>
        <a:p>
          <a:endParaRPr lang="es-E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3D881C-3185-4381-8818-8D3AF50192E4}" type="sibTrans" cxnId="{CA623A25-6137-4558-AD25-0B6DD4093DB0}">
      <dgm:prSet/>
      <dgm:spPr/>
      <dgm:t>
        <a:bodyPr/>
        <a:lstStyle/>
        <a:p>
          <a:endParaRPr lang="es-E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9AC486-DF71-435F-B22F-CB411E9A9159}">
      <dgm:prSet custT="1"/>
      <dgm:spPr/>
      <dgm:t>
        <a:bodyPr/>
        <a:lstStyle/>
        <a:p>
          <a:pPr rtl="0"/>
          <a:r>
            <a:rPr lang="es-EC" sz="1200" b="1" dirty="0" smtClean="0">
              <a:latin typeface="Arial" panose="020B0604020202020204" pitchFamily="34" charset="0"/>
              <a:cs typeface="Arial" panose="020B0604020202020204" pitchFamily="34" charset="0"/>
            </a:rPr>
            <a:t>Normas de Control Interno para las Entidades, Organismos del Sector Público y de las personas jurídicas de derecho privado que dispongan de recursos públicos </a:t>
          </a:r>
          <a:endParaRPr lang="es-EC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A37A06-E541-462F-820E-5744D6DAE3E2}" type="parTrans" cxnId="{25CF0267-6CC5-45A4-BC39-C40938A5F8B1}">
      <dgm:prSet/>
      <dgm:spPr/>
      <dgm:t>
        <a:bodyPr/>
        <a:lstStyle/>
        <a:p>
          <a:endParaRPr lang="es-E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A38494-8841-4E42-ADCD-C0E09FE30AF8}" type="sibTrans" cxnId="{25CF0267-6CC5-45A4-BC39-C40938A5F8B1}">
      <dgm:prSet/>
      <dgm:spPr/>
      <dgm:t>
        <a:bodyPr/>
        <a:lstStyle/>
        <a:p>
          <a:endParaRPr lang="es-E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6C5A1F-CCE4-4938-8436-6FFDD7A5F2A5}" type="pres">
      <dgm:prSet presAssocID="{0D89FE2C-E6C4-4C6E-A19C-FE4D6D0AF4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1EE18F7-34CE-4574-9723-8F9F8383D1E5}" type="pres">
      <dgm:prSet presAssocID="{DCFDB2A1-2AD0-47DF-8F0E-DA5075B77ADB}" presName="Name8" presStyleCnt="0"/>
      <dgm:spPr/>
      <dgm:t>
        <a:bodyPr/>
        <a:lstStyle/>
        <a:p>
          <a:endParaRPr lang="es-EC"/>
        </a:p>
      </dgm:t>
    </dgm:pt>
    <dgm:pt modelId="{81B65159-015B-40D5-8CA6-A5FC677B9FA2}" type="pres">
      <dgm:prSet presAssocID="{DCFDB2A1-2AD0-47DF-8F0E-DA5075B77ADB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03464C0-F2FF-453D-9D16-1487301FE2FA}" type="pres">
      <dgm:prSet presAssocID="{DCFDB2A1-2AD0-47DF-8F0E-DA5075B77A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D585005-A884-48DF-9BD6-175D76F2CB3F}" type="pres">
      <dgm:prSet presAssocID="{7DED7083-FF3F-4F52-8777-9C8C87EF88D8}" presName="Name8" presStyleCnt="0"/>
      <dgm:spPr/>
      <dgm:t>
        <a:bodyPr/>
        <a:lstStyle/>
        <a:p>
          <a:endParaRPr lang="es-EC"/>
        </a:p>
      </dgm:t>
    </dgm:pt>
    <dgm:pt modelId="{1B1554E3-9006-4105-9AAD-997A6FF3417E}" type="pres">
      <dgm:prSet presAssocID="{7DED7083-FF3F-4F52-8777-9C8C87EF88D8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4D36201-3487-4BA2-9238-177CF9E6AA49}" type="pres">
      <dgm:prSet presAssocID="{7DED7083-FF3F-4F52-8777-9C8C87EF88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11EDF83-4D90-4961-99E7-4446AC44F0E7}" type="pres">
      <dgm:prSet presAssocID="{CD4EFCCF-BFAD-4827-BFC7-066C0DD16612}" presName="Name8" presStyleCnt="0"/>
      <dgm:spPr/>
      <dgm:t>
        <a:bodyPr/>
        <a:lstStyle/>
        <a:p>
          <a:endParaRPr lang="es-EC"/>
        </a:p>
      </dgm:t>
    </dgm:pt>
    <dgm:pt modelId="{4ACF0C1D-69D8-4384-A35A-2A96678C8830}" type="pres">
      <dgm:prSet presAssocID="{CD4EFCCF-BFAD-4827-BFC7-066C0DD16612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32BAED4-EAFE-4000-B513-29CDC32AFE83}" type="pres">
      <dgm:prSet presAssocID="{CD4EFCCF-BFAD-4827-BFC7-066C0DD1661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B0AF8A0-5463-4CE4-B2CC-F921401DE440}" type="pres">
      <dgm:prSet presAssocID="{539AC486-DF71-435F-B22F-CB411E9A9159}" presName="Name8" presStyleCnt="0"/>
      <dgm:spPr/>
      <dgm:t>
        <a:bodyPr/>
        <a:lstStyle/>
        <a:p>
          <a:endParaRPr lang="es-EC"/>
        </a:p>
      </dgm:t>
    </dgm:pt>
    <dgm:pt modelId="{C975FD38-D5C3-46DE-881A-1BD8BD0B22EA}" type="pres">
      <dgm:prSet presAssocID="{539AC486-DF71-435F-B22F-CB411E9A9159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E2E7EF7-04D3-4009-9123-D85FD8A572F7}" type="pres">
      <dgm:prSet presAssocID="{539AC486-DF71-435F-B22F-CB411E9A915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5CF0267-6CC5-45A4-BC39-C40938A5F8B1}" srcId="{0D89FE2C-E6C4-4C6E-A19C-FE4D6D0AF4DF}" destId="{539AC486-DF71-435F-B22F-CB411E9A9159}" srcOrd="3" destOrd="0" parTransId="{C0A37A06-E541-462F-820E-5744D6DAE3E2}" sibTransId="{D4A38494-8841-4E42-ADCD-C0E09FE30AF8}"/>
    <dgm:cxn modelId="{CA623A25-6137-4558-AD25-0B6DD4093DB0}" srcId="{0D89FE2C-E6C4-4C6E-A19C-FE4D6D0AF4DF}" destId="{CD4EFCCF-BFAD-4827-BFC7-066C0DD16612}" srcOrd="2" destOrd="0" parTransId="{3425326B-B7CB-4762-B26F-90C5B98F968E}" sibTransId="{E23D881C-3185-4381-8818-8D3AF50192E4}"/>
    <dgm:cxn modelId="{B7432156-AE9E-4297-876B-F06F4DDC0BA5}" type="presOf" srcId="{DCFDB2A1-2AD0-47DF-8F0E-DA5075B77ADB}" destId="{A03464C0-F2FF-453D-9D16-1487301FE2FA}" srcOrd="1" destOrd="0" presId="urn:microsoft.com/office/officeart/2005/8/layout/pyramid1"/>
    <dgm:cxn modelId="{BDE1B847-D18B-4E4B-B90E-5C980832965A}" srcId="{0D89FE2C-E6C4-4C6E-A19C-FE4D6D0AF4DF}" destId="{DCFDB2A1-2AD0-47DF-8F0E-DA5075B77ADB}" srcOrd="0" destOrd="0" parTransId="{B8090597-41AF-4472-ACF1-47E70B8B02FB}" sibTransId="{E9FE858F-90C2-47D7-8E85-DC2C36897565}"/>
    <dgm:cxn modelId="{8704B600-B9CE-423D-A5C0-4CA946676641}" type="presOf" srcId="{DCFDB2A1-2AD0-47DF-8F0E-DA5075B77ADB}" destId="{81B65159-015B-40D5-8CA6-A5FC677B9FA2}" srcOrd="0" destOrd="0" presId="urn:microsoft.com/office/officeart/2005/8/layout/pyramid1"/>
    <dgm:cxn modelId="{8FBB0689-4BEB-46AC-B4E8-42BB1ABFA720}" type="presOf" srcId="{7DED7083-FF3F-4F52-8777-9C8C87EF88D8}" destId="{1B1554E3-9006-4105-9AAD-997A6FF3417E}" srcOrd="0" destOrd="0" presId="urn:microsoft.com/office/officeart/2005/8/layout/pyramid1"/>
    <dgm:cxn modelId="{36F3D461-053C-4EBE-98E5-F0C78E387DDB}" type="presOf" srcId="{7DED7083-FF3F-4F52-8777-9C8C87EF88D8}" destId="{F4D36201-3487-4BA2-9238-177CF9E6AA49}" srcOrd="1" destOrd="0" presId="urn:microsoft.com/office/officeart/2005/8/layout/pyramid1"/>
    <dgm:cxn modelId="{383CCB52-C5A8-4263-AB2B-25234DC4B73B}" type="presOf" srcId="{0D89FE2C-E6C4-4C6E-A19C-FE4D6D0AF4DF}" destId="{976C5A1F-CCE4-4938-8436-6FFDD7A5F2A5}" srcOrd="0" destOrd="0" presId="urn:microsoft.com/office/officeart/2005/8/layout/pyramid1"/>
    <dgm:cxn modelId="{4EC35E82-840C-451E-BC4D-8BD672F47E73}" type="presOf" srcId="{CD4EFCCF-BFAD-4827-BFC7-066C0DD16612}" destId="{732BAED4-EAFE-4000-B513-29CDC32AFE83}" srcOrd="1" destOrd="0" presId="urn:microsoft.com/office/officeart/2005/8/layout/pyramid1"/>
    <dgm:cxn modelId="{BCFBDD83-F12E-4A98-A9EA-4B4A023FB179}" srcId="{0D89FE2C-E6C4-4C6E-A19C-FE4D6D0AF4DF}" destId="{7DED7083-FF3F-4F52-8777-9C8C87EF88D8}" srcOrd="1" destOrd="0" parTransId="{91E8ED38-A944-4114-9455-B27C98CD9341}" sibTransId="{85895E67-A1C4-4D66-BA29-C40FFF1AA088}"/>
    <dgm:cxn modelId="{C3591052-50FE-4435-A5D0-63A11937C9B3}" type="presOf" srcId="{539AC486-DF71-435F-B22F-CB411E9A9159}" destId="{2E2E7EF7-04D3-4009-9123-D85FD8A572F7}" srcOrd="1" destOrd="0" presId="urn:microsoft.com/office/officeart/2005/8/layout/pyramid1"/>
    <dgm:cxn modelId="{FF1F532E-93FF-43E8-A1C5-4F632DE8ED2A}" type="presOf" srcId="{539AC486-DF71-435F-B22F-CB411E9A9159}" destId="{C975FD38-D5C3-46DE-881A-1BD8BD0B22EA}" srcOrd="0" destOrd="0" presId="urn:microsoft.com/office/officeart/2005/8/layout/pyramid1"/>
    <dgm:cxn modelId="{4DB34857-DB27-412B-AEF6-96B70B33FA5D}" type="presOf" srcId="{CD4EFCCF-BFAD-4827-BFC7-066C0DD16612}" destId="{4ACF0C1D-69D8-4384-A35A-2A96678C8830}" srcOrd="0" destOrd="0" presId="urn:microsoft.com/office/officeart/2005/8/layout/pyramid1"/>
    <dgm:cxn modelId="{C92E4452-8C6E-42E3-8FF5-8301567AA330}" type="presParOf" srcId="{976C5A1F-CCE4-4938-8436-6FFDD7A5F2A5}" destId="{E1EE18F7-34CE-4574-9723-8F9F8383D1E5}" srcOrd="0" destOrd="0" presId="urn:microsoft.com/office/officeart/2005/8/layout/pyramid1"/>
    <dgm:cxn modelId="{E74FD845-6916-42C5-BD10-82FF987C2986}" type="presParOf" srcId="{E1EE18F7-34CE-4574-9723-8F9F8383D1E5}" destId="{81B65159-015B-40D5-8CA6-A5FC677B9FA2}" srcOrd="0" destOrd="0" presId="urn:microsoft.com/office/officeart/2005/8/layout/pyramid1"/>
    <dgm:cxn modelId="{FE0FDA37-B55B-45F2-9248-659191FF4423}" type="presParOf" srcId="{E1EE18F7-34CE-4574-9723-8F9F8383D1E5}" destId="{A03464C0-F2FF-453D-9D16-1487301FE2FA}" srcOrd="1" destOrd="0" presId="urn:microsoft.com/office/officeart/2005/8/layout/pyramid1"/>
    <dgm:cxn modelId="{64B9FEF8-10B2-41E1-AA9C-6560A732AB34}" type="presParOf" srcId="{976C5A1F-CCE4-4938-8436-6FFDD7A5F2A5}" destId="{CD585005-A884-48DF-9BD6-175D76F2CB3F}" srcOrd="1" destOrd="0" presId="urn:microsoft.com/office/officeart/2005/8/layout/pyramid1"/>
    <dgm:cxn modelId="{972794A7-91E2-4808-A143-A40DE897FBE8}" type="presParOf" srcId="{CD585005-A884-48DF-9BD6-175D76F2CB3F}" destId="{1B1554E3-9006-4105-9AAD-997A6FF3417E}" srcOrd="0" destOrd="0" presId="urn:microsoft.com/office/officeart/2005/8/layout/pyramid1"/>
    <dgm:cxn modelId="{743DB245-B2E9-4494-9DF6-13F3F284182D}" type="presParOf" srcId="{CD585005-A884-48DF-9BD6-175D76F2CB3F}" destId="{F4D36201-3487-4BA2-9238-177CF9E6AA49}" srcOrd="1" destOrd="0" presId="urn:microsoft.com/office/officeart/2005/8/layout/pyramid1"/>
    <dgm:cxn modelId="{A4D9944B-DE58-42C2-8B3B-24096D74CEC1}" type="presParOf" srcId="{976C5A1F-CCE4-4938-8436-6FFDD7A5F2A5}" destId="{B11EDF83-4D90-4961-99E7-4446AC44F0E7}" srcOrd="2" destOrd="0" presId="urn:microsoft.com/office/officeart/2005/8/layout/pyramid1"/>
    <dgm:cxn modelId="{FEF1B68C-6169-4DBF-AC8E-A2D8C19489D9}" type="presParOf" srcId="{B11EDF83-4D90-4961-99E7-4446AC44F0E7}" destId="{4ACF0C1D-69D8-4384-A35A-2A96678C8830}" srcOrd="0" destOrd="0" presId="urn:microsoft.com/office/officeart/2005/8/layout/pyramid1"/>
    <dgm:cxn modelId="{85E5C28E-DE3E-43D5-B7DA-DB2661417445}" type="presParOf" srcId="{B11EDF83-4D90-4961-99E7-4446AC44F0E7}" destId="{732BAED4-EAFE-4000-B513-29CDC32AFE83}" srcOrd="1" destOrd="0" presId="urn:microsoft.com/office/officeart/2005/8/layout/pyramid1"/>
    <dgm:cxn modelId="{D36AA00C-EEA0-4F0A-AB81-89F1A41C8784}" type="presParOf" srcId="{976C5A1F-CCE4-4938-8436-6FFDD7A5F2A5}" destId="{BB0AF8A0-5463-4CE4-B2CC-F921401DE440}" srcOrd="3" destOrd="0" presId="urn:microsoft.com/office/officeart/2005/8/layout/pyramid1"/>
    <dgm:cxn modelId="{A2970B6D-5321-4607-B029-F13EA32F9B5B}" type="presParOf" srcId="{BB0AF8A0-5463-4CE4-B2CC-F921401DE440}" destId="{C975FD38-D5C3-46DE-881A-1BD8BD0B22EA}" srcOrd="0" destOrd="0" presId="urn:microsoft.com/office/officeart/2005/8/layout/pyramid1"/>
    <dgm:cxn modelId="{02B2ABEF-404B-466C-AC80-607FD7F02C62}" type="presParOf" srcId="{BB0AF8A0-5463-4CE4-B2CC-F921401DE440}" destId="{2E2E7EF7-04D3-4009-9123-D85FD8A572F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B1A881-1E75-41B3-AFE2-5535F588028B}" type="doc">
      <dgm:prSet loTypeId="urn:microsoft.com/office/officeart/2005/8/layout/hProcess11" loCatId="process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s-ES"/>
        </a:p>
      </dgm:t>
    </dgm:pt>
    <dgm:pt modelId="{CC9ED181-8CF0-428F-ACF4-1603B206D182}">
      <dgm:prSet custT="1"/>
      <dgm:spPr/>
      <dgm:t>
        <a:bodyPr/>
        <a:lstStyle/>
        <a:p>
          <a:pPr rtl="0"/>
          <a:r>
            <a:rPr lang="es-EC" sz="2000" dirty="0" smtClean="0"/>
            <a:t>CONTABILIDAD DE COSTOS</a:t>
          </a:r>
          <a:endParaRPr lang="es-EC" sz="2000" dirty="0"/>
        </a:p>
      </dgm:t>
    </dgm:pt>
    <dgm:pt modelId="{27877F0D-D999-4EE3-B636-15CEB00C6287}" type="parTrans" cxnId="{58E2F862-6B23-46F3-84AA-91DC5EC18D31}">
      <dgm:prSet/>
      <dgm:spPr/>
      <dgm:t>
        <a:bodyPr/>
        <a:lstStyle/>
        <a:p>
          <a:endParaRPr lang="es-ES" sz="2400"/>
        </a:p>
      </dgm:t>
    </dgm:pt>
    <dgm:pt modelId="{5C1927CF-C734-4EF6-A354-19AE1233469D}" type="sibTrans" cxnId="{58E2F862-6B23-46F3-84AA-91DC5EC18D31}">
      <dgm:prSet/>
      <dgm:spPr/>
      <dgm:t>
        <a:bodyPr/>
        <a:lstStyle/>
        <a:p>
          <a:endParaRPr lang="es-ES" sz="2400"/>
        </a:p>
      </dgm:t>
    </dgm:pt>
    <dgm:pt modelId="{E6D33AD8-1A91-45EA-BA00-8A04D96106C1}">
      <dgm:prSet custT="1"/>
      <dgm:spPr/>
      <dgm:t>
        <a:bodyPr/>
        <a:lstStyle/>
        <a:p>
          <a:pPr rtl="0"/>
          <a:r>
            <a:rPr lang="es-EC" sz="2000" smtClean="0"/>
            <a:t>COSTEO</a:t>
          </a:r>
          <a:endParaRPr lang="es-EC" sz="2000"/>
        </a:p>
      </dgm:t>
    </dgm:pt>
    <dgm:pt modelId="{D9D827C9-1128-4506-826A-F40D3850383A}" type="parTrans" cxnId="{51D247F8-B0DB-4813-9D60-11B3B7DB3C4D}">
      <dgm:prSet/>
      <dgm:spPr/>
      <dgm:t>
        <a:bodyPr/>
        <a:lstStyle/>
        <a:p>
          <a:endParaRPr lang="es-ES" sz="2400"/>
        </a:p>
      </dgm:t>
    </dgm:pt>
    <dgm:pt modelId="{D56E0B09-34D5-46F4-A373-EB5116A7FD2B}" type="sibTrans" cxnId="{51D247F8-B0DB-4813-9D60-11B3B7DB3C4D}">
      <dgm:prSet/>
      <dgm:spPr/>
      <dgm:t>
        <a:bodyPr/>
        <a:lstStyle/>
        <a:p>
          <a:endParaRPr lang="es-ES" sz="2400"/>
        </a:p>
      </dgm:t>
    </dgm:pt>
    <dgm:pt modelId="{81182E90-CB15-4697-8AAA-EA2CFCA75923}">
      <dgm:prSet custT="1"/>
      <dgm:spPr/>
      <dgm:t>
        <a:bodyPr/>
        <a:lstStyle/>
        <a:p>
          <a:pPr rtl="0"/>
          <a:r>
            <a:rPr lang="es-EC" sz="2000" dirty="0" smtClean="0"/>
            <a:t>CENTRO DE COSTOS</a:t>
          </a:r>
          <a:endParaRPr lang="es-EC" sz="2000" dirty="0"/>
        </a:p>
      </dgm:t>
    </dgm:pt>
    <dgm:pt modelId="{86C31E2E-10E3-4107-962F-E73A92D21556}" type="parTrans" cxnId="{E48584C4-DD7B-4D8C-9D16-CC9A6E1CDC28}">
      <dgm:prSet/>
      <dgm:spPr/>
      <dgm:t>
        <a:bodyPr/>
        <a:lstStyle/>
        <a:p>
          <a:endParaRPr lang="es-ES" sz="2400"/>
        </a:p>
      </dgm:t>
    </dgm:pt>
    <dgm:pt modelId="{99C88342-8E2A-4E79-88B0-E460084A3BE0}" type="sibTrans" cxnId="{E48584C4-DD7B-4D8C-9D16-CC9A6E1CDC28}">
      <dgm:prSet/>
      <dgm:spPr/>
      <dgm:t>
        <a:bodyPr/>
        <a:lstStyle/>
        <a:p>
          <a:endParaRPr lang="es-ES" sz="2400"/>
        </a:p>
      </dgm:t>
    </dgm:pt>
    <dgm:pt modelId="{1A4FA258-0B26-493F-A110-7E1A429FEFD4}">
      <dgm:prSet custT="1"/>
      <dgm:spPr/>
      <dgm:t>
        <a:bodyPr/>
        <a:lstStyle/>
        <a:p>
          <a:pPr rtl="0"/>
          <a:r>
            <a:rPr lang="es-EC" sz="2000" smtClean="0"/>
            <a:t>ELEMENTOS DEL COSTO</a:t>
          </a:r>
          <a:endParaRPr lang="es-EC" sz="2000"/>
        </a:p>
      </dgm:t>
    </dgm:pt>
    <dgm:pt modelId="{A9EDB448-B91A-42B5-A685-74508208583D}" type="parTrans" cxnId="{DD5A9D14-31BE-4758-BFFD-EF5CC5ACACFF}">
      <dgm:prSet/>
      <dgm:spPr/>
      <dgm:t>
        <a:bodyPr/>
        <a:lstStyle/>
        <a:p>
          <a:endParaRPr lang="es-ES" sz="2400"/>
        </a:p>
      </dgm:t>
    </dgm:pt>
    <dgm:pt modelId="{8B153B9F-79C3-4237-80E1-E7BCBF605148}" type="sibTrans" cxnId="{DD5A9D14-31BE-4758-BFFD-EF5CC5ACACFF}">
      <dgm:prSet/>
      <dgm:spPr/>
      <dgm:t>
        <a:bodyPr/>
        <a:lstStyle/>
        <a:p>
          <a:endParaRPr lang="es-ES" sz="2400"/>
        </a:p>
      </dgm:t>
    </dgm:pt>
    <dgm:pt modelId="{7B8E44F7-CDB8-40DB-9100-D74B7FE51BA4}" type="pres">
      <dgm:prSet presAssocID="{ACB1A881-1E75-41B3-AFE2-5535F58802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3A33EEF-0528-4C57-B6A8-F4B3F6BDA582}" type="pres">
      <dgm:prSet presAssocID="{ACB1A881-1E75-41B3-AFE2-5535F588028B}" presName="arrow" presStyleLbl="bgShp" presStyleIdx="0" presStyleCnt="1"/>
      <dgm:spPr/>
      <dgm:t>
        <a:bodyPr/>
        <a:lstStyle/>
        <a:p>
          <a:endParaRPr lang="es-ES"/>
        </a:p>
      </dgm:t>
    </dgm:pt>
    <dgm:pt modelId="{E7402735-B8BD-446E-9D46-26A4143D6EE2}" type="pres">
      <dgm:prSet presAssocID="{ACB1A881-1E75-41B3-AFE2-5535F588028B}" presName="points" presStyleCnt="0"/>
      <dgm:spPr/>
      <dgm:t>
        <a:bodyPr/>
        <a:lstStyle/>
        <a:p>
          <a:endParaRPr lang="es-ES"/>
        </a:p>
      </dgm:t>
    </dgm:pt>
    <dgm:pt modelId="{21B3521B-E810-4856-9C3E-E43A43066AC5}" type="pres">
      <dgm:prSet presAssocID="{CC9ED181-8CF0-428F-ACF4-1603B206D182}" presName="compositeA" presStyleCnt="0"/>
      <dgm:spPr/>
      <dgm:t>
        <a:bodyPr/>
        <a:lstStyle/>
        <a:p>
          <a:endParaRPr lang="es-ES"/>
        </a:p>
      </dgm:t>
    </dgm:pt>
    <dgm:pt modelId="{C1AF459C-016A-4218-A368-710989A38C44}" type="pres">
      <dgm:prSet presAssocID="{CC9ED181-8CF0-428F-ACF4-1603B206D182}" presName="textA" presStyleLbl="revTx" presStyleIdx="0" presStyleCnt="4" custScaleX="1108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4DAA68-0B7C-413A-BB56-D12F7512A773}" type="pres">
      <dgm:prSet presAssocID="{CC9ED181-8CF0-428F-ACF4-1603B206D182}" presName="circleA" presStyleLbl="node1" presStyleIdx="0" presStyleCnt="4"/>
      <dgm:spPr/>
      <dgm:t>
        <a:bodyPr/>
        <a:lstStyle/>
        <a:p>
          <a:endParaRPr lang="es-ES"/>
        </a:p>
      </dgm:t>
    </dgm:pt>
    <dgm:pt modelId="{73CC169E-81E4-4B0E-8D8F-2285AE14E04B}" type="pres">
      <dgm:prSet presAssocID="{CC9ED181-8CF0-428F-ACF4-1603B206D182}" presName="spaceA" presStyleCnt="0"/>
      <dgm:spPr/>
      <dgm:t>
        <a:bodyPr/>
        <a:lstStyle/>
        <a:p>
          <a:endParaRPr lang="es-ES"/>
        </a:p>
      </dgm:t>
    </dgm:pt>
    <dgm:pt modelId="{B021910C-E029-465A-BED1-4372377C6AFA}" type="pres">
      <dgm:prSet presAssocID="{5C1927CF-C734-4EF6-A354-19AE1233469D}" presName="space" presStyleCnt="0"/>
      <dgm:spPr/>
      <dgm:t>
        <a:bodyPr/>
        <a:lstStyle/>
        <a:p>
          <a:endParaRPr lang="es-ES"/>
        </a:p>
      </dgm:t>
    </dgm:pt>
    <dgm:pt modelId="{E94DEB3B-8232-4650-AD5B-0881DC8FC02E}" type="pres">
      <dgm:prSet presAssocID="{E6D33AD8-1A91-45EA-BA00-8A04D96106C1}" presName="compositeB" presStyleCnt="0"/>
      <dgm:spPr/>
      <dgm:t>
        <a:bodyPr/>
        <a:lstStyle/>
        <a:p>
          <a:endParaRPr lang="es-ES"/>
        </a:p>
      </dgm:t>
    </dgm:pt>
    <dgm:pt modelId="{D77E6361-2296-482F-A390-37533FE14DA6}" type="pres">
      <dgm:prSet presAssocID="{E6D33AD8-1A91-45EA-BA00-8A04D96106C1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12FD5C-37AF-45D2-9459-5657FA1AFFD4}" type="pres">
      <dgm:prSet presAssocID="{E6D33AD8-1A91-45EA-BA00-8A04D96106C1}" presName="circleB" presStyleLbl="node1" presStyleIdx="1" presStyleCnt="4"/>
      <dgm:spPr/>
      <dgm:t>
        <a:bodyPr/>
        <a:lstStyle/>
        <a:p>
          <a:endParaRPr lang="es-ES"/>
        </a:p>
      </dgm:t>
    </dgm:pt>
    <dgm:pt modelId="{C29F3EEC-4B16-4387-8401-45A7F52D5A7A}" type="pres">
      <dgm:prSet presAssocID="{E6D33AD8-1A91-45EA-BA00-8A04D96106C1}" presName="spaceB" presStyleCnt="0"/>
      <dgm:spPr/>
      <dgm:t>
        <a:bodyPr/>
        <a:lstStyle/>
        <a:p>
          <a:endParaRPr lang="es-ES"/>
        </a:p>
      </dgm:t>
    </dgm:pt>
    <dgm:pt modelId="{3C8E4CC7-7C51-41D3-A43A-EB76C5FD4BA9}" type="pres">
      <dgm:prSet presAssocID="{D56E0B09-34D5-46F4-A373-EB5116A7FD2B}" presName="space" presStyleCnt="0"/>
      <dgm:spPr/>
      <dgm:t>
        <a:bodyPr/>
        <a:lstStyle/>
        <a:p>
          <a:endParaRPr lang="es-ES"/>
        </a:p>
      </dgm:t>
    </dgm:pt>
    <dgm:pt modelId="{F1E90E82-2DFE-4D21-B615-1724B9846F34}" type="pres">
      <dgm:prSet presAssocID="{81182E90-CB15-4697-8AAA-EA2CFCA75923}" presName="compositeA" presStyleCnt="0"/>
      <dgm:spPr/>
      <dgm:t>
        <a:bodyPr/>
        <a:lstStyle/>
        <a:p>
          <a:endParaRPr lang="es-ES"/>
        </a:p>
      </dgm:t>
    </dgm:pt>
    <dgm:pt modelId="{1FB351D5-FBAC-481C-BE40-C61A00FC1448}" type="pres">
      <dgm:prSet presAssocID="{81182E90-CB15-4697-8AAA-EA2CFCA75923}" presName="textA" presStyleLbl="revTx" presStyleIdx="2" presStyleCnt="4" custScaleX="1114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FAF7B8-2143-4121-A1AE-430EF25300C5}" type="pres">
      <dgm:prSet presAssocID="{81182E90-CB15-4697-8AAA-EA2CFCA75923}" presName="circleA" presStyleLbl="node1" presStyleIdx="2" presStyleCnt="4"/>
      <dgm:spPr/>
      <dgm:t>
        <a:bodyPr/>
        <a:lstStyle/>
        <a:p>
          <a:endParaRPr lang="es-ES"/>
        </a:p>
      </dgm:t>
    </dgm:pt>
    <dgm:pt modelId="{546804B6-509A-440C-9C3A-3F5FB8A12030}" type="pres">
      <dgm:prSet presAssocID="{81182E90-CB15-4697-8AAA-EA2CFCA75923}" presName="spaceA" presStyleCnt="0"/>
      <dgm:spPr/>
      <dgm:t>
        <a:bodyPr/>
        <a:lstStyle/>
        <a:p>
          <a:endParaRPr lang="es-ES"/>
        </a:p>
      </dgm:t>
    </dgm:pt>
    <dgm:pt modelId="{F05DCBD9-136D-4F64-A7B5-B3C7156611D3}" type="pres">
      <dgm:prSet presAssocID="{99C88342-8E2A-4E79-88B0-E460084A3BE0}" presName="space" presStyleCnt="0"/>
      <dgm:spPr/>
      <dgm:t>
        <a:bodyPr/>
        <a:lstStyle/>
        <a:p>
          <a:endParaRPr lang="es-ES"/>
        </a:p>
      </dgm:t>
    </dgm:pt>
    <dgm:pt modelId="{CCAFC1E8-A03F-4811-8564-3238ACABBCC0}" type="pres">
      <dgm:prSet presAssocID="{1A4FA258-0B26-493F-A110-7E1A429FEFD4}" presName="compositeB" presStyleCnt="0"/>
      <dgm:spPr/>
      <dgm:t>
        <a:bodyPr/>
        <a:lstStyle/>
        <a:p>
          <a:endParaRPr lang="es-ES"/>
        </a:p>
      </dgm:t>
    </dgm:pt>
    <dgm:pt modelId="{CC83E9B6-2457-432D-99A6-36A470429025}" type="pres">
      <dgm:prSet presAssocID="{1A4FA258-0B26-493F-A110-7E1A429FEFD4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6E8D0A-B1CB-40A0-9C8C-0159264C40A6}" type="pres">
      <dgm:prSet presAssocID="{1A4FA258-0B26-493F-A110-7E1A429FEFD4}" presName="circleB" presStyleLbl="node1" presStyleIdx="3" presStyleCnt="4"/>
      <dgm:spPr/>
      <dgm:t>
        <a:bodyPr/>
        <a:lstStyle/>
        <a:p>
          <a:endParaRPr lang="es-ES"/>
        </a:p>
      </dgm:t>
    </dgm:pt>
    <dgm:pt modelId="{FA02CBA1-7C94-4B9F-84ED-05FDF87B3A59}" type="pres">
      <dgm:prSet presAssocID="{1A4FA258-0B26-493F-A110-7E1A429FEFD4}" presName="spaceB" presStyleCnt="0"/>
      <dgm:spPr/>
      <dgm:t>
        <a:bodyPr/>
        <a:lstStyle/>
        <a:p>
          <a:endParaRPr lang="es-ES"/>
        </a:p>
      </dgm:t>
    </dgm:pt>
  </dgm:ptLst>
  <dgm:cxnLst>
    <dgm:cxn modelId="{58CBE6B5-8A01-4A6E-B18D-B72A001B7F7D}" type="presOf" srcId="{ACB1A881-1E75-41B3-AFE2-5535F588028B}" destId="{7B8E44F7-CDB8-40DB-9100-D74B7FE51BA4}" srcOrd="0" destOrd="0" presId="urn:microsoft.com/office/officeart/2005/8/layout/hProcess11"/>
    <dgm:cxn modelId="{FD05ADCC-F1C2-4754-A2F8-093FFA2C8AAB}" type="presOf" srcId="{1A4FA258-0B26-493F-A110-7E1A429FEFD4}" destId="{CC83E9B6-2457-432D-99A6-36A470429025}" srcOrd="0" destOrd="0" presId="urn:microsoft.com/office/officeart/2005/8/layout/hProcess11"/>
    <dgm:cxn modelId="{BD4DAF36-A467-4F4D-A446-FD345BD33D3F}" type="presOf" srcId="{CC9ED181-8CF0-428F-ACF4-1603B206D182}" destId="{C1AF459C-016A-4218-A368-710989A38C44}" srcOrd="0" destOrd="0" presId="urn:microsoft.com/office/officeart/2005/8/layout/hProcess11"/>
    <dgm:cxn modelId="{25A46DFD-1E35-4766-BC88-74F8498A2F0B}" type="presOf" srcId="{81182E90-CB15-4697-8AAA-EA2CFCA75923}" destId="{1FB351D5-FBAC-481C-BE40-C61A00FC1448}" srcOrd="0" destOrd="0" presId="urn:microsoft.com/office/officeart/2005/8/layout/hProcess11"/>
    <dgm:cxn modelId="{40E7AA48-B0D4-4E78-AFBF-228DCFECEEAB}" type="presOf" srcId="{E6D33AD8-1A91-45EA-BA00-8A04D96106C1}" destId="{D77E6361-2296-482F-A390-37533FE14DA6}" srcOrd="0" destOrd="0" presId="urn:microsoft.com/office/officeart/2005/8/layout/hProcess11"/>
    <dgm:cxn modelId="{E48584C4-DD7B-4D8C-9D16-CC9A6E1CDC28}" srcId="{ACB1A881-1E75-41B3-AFE2-5535F588028B}" destId="{81182E90-CB15-4697-8AAA-EA2CFCA75923}" srcOrd="2" destOrd="0" parTransId="{86C31E2E-10E3-4107-962F-E73A92D21556}" sibTransId="{99C88342-8E2A-4E79-88B0-E460084A3BE0}"/>
    <dgm:cxn modelId="{58E2F862-6B23-46F3-84AA-91DC5EC18D31}" srcId="{ACB1A881-1E75-41B3-AFE2-5535F588028B}" destId="{CC9ED181-8CF0-428F-ACF4-1603B206D182}" srcOrd="0" destOrd="0" parTransId="{27877F0D-D999-4EE3-B636-15CEB00C6287}" sibTransId="{5C1927CF-C734-4EF6-A354-19AE1233469D}"/>
    <dgm:cxn modelId="{DD5A9D14-31BE-4758-BFFD-EF5CC5ACACFF}" srcId="{ACB1A881-1E75-41B3-AFE2-5535F588028B}" destId="{1A4FA258-0B26-493F-A110-7E1A429FEFD4}" srcOrd="3" destOrd="0" parTransId="{A9EDB448-B91A-42B5-A685-74508208583D}" sibTransId="{8B153B9F-79C3-4237-80E1-E7BCBF605148}"/>
    <dgm:cxn modelId="{51D247F8-B0DB-4813-9D60-11B3B7DB3C4D}" srcId="{ACB1A881-1E75-41B3-AFE2-5535F588028B}" destId="{E6D33AD8-1A91-45EA-BA00-8A04D96106C1}" srcOrd="1" destOrd="0" parTransId="{D9D827C9-1128-4506-826A-F40D3850383A}" sibTransId="{D56E0B09-34D5-46F4-A373-EB5116A7FD2B}"/>
    <dgm:cxn modelId="{D5E7FA37-2B98-44FA-98AD-76DF7CAC5742}" type="presParOf" srcId="{7B8E44F7-CDB8-40DB-9100-D74B7FE51BA4}" destId="{73A33EEF-0528-4C57-B6A8-F4B3F6BDA582}" srcOrd="0" destOrd="0" presId="urn:microsoft.com/office/officeart/2005/8/layout/hProcess11"/>
    <dgm:cxn modelId="{F828A59D-4BCB-41FB-BBC9-348C41E5297D}" type="presParOf" srcId="{7B8E44F7-CDB8-40DB-9100-D74B7FE51BA4}" destId="{E7402735-B8BD-446E-9D46-26A4143D6EE2}" srcOrd="1" destOrd="0" presId="urn:microsoft.com/office/officeart/2005/8/layout/hProcess11"/>
    <dgm:cxn modelId="{4B4013E5-B04D-4049-8F4A-5AD0743A5441}" type="presParOf" srcId="{E7402735-B8BD-446E-9D46-26A4143D6EE2}" destId="{21B3521B-E810-4856-9C3E-E43A43066AC5}" srcOrd="0" destOrd="0" presId="urn:microsoft.com/office/officeart/2005/8/layout/hProcess11"/>
    <dgm:cxn modelId="{4AA3245A-CAC7-4C69-9F09-CFBD21512C9F}" type="presParOf" srcId="{21B3521B-E810-4856-9C3E-E43A43066AC5}" destId="{C1AF459C-016A-4218-A368-710989A38C44}" srcOrd="0" destOrd="0" presId="urn:microsoft.com/office/officeart/2005/8/layout/hProcess11"/>
    <dgm:cxn modelId="{A1B35D6D-23CA-495B-BA6F-182BC5B02460}" type="presParOf" srcId="{21B3521B-E810-4856-9C3E-E43A43066AC5}" destId="{524DAA68-0B7C-413A-BB56-D12F7512A773}" srcOrd="1" destOrd="0" presId="urn:microsoft.com/office/officeart/2005/8/layout/hProcess11"/>
    <dgm:cxn modelId="{035E35DE-D622-4D7B-BEC8-BBEA7CAE9450}" type="presParOf" srcId="{21B3521B-E810-4856-9C3E-E43A43066AC5}" destId="{73CC169E-81E4-4B0E-8D8F-2285AE14E04B}" srcOrd="2" destOrd="0" presId="urn:microsoft.com/office/officeart/2005/8/layout/hProcess11"/>
    <dgm:cxn modelId="{35E78AB7-C29F-4086-BF86-31C8B633C000}" type="presParOf" srcId="{E7402735-B8BD-446E-9D46-26A4143D6EE2}" destId="{B021910C-E029-465A-BED1-4372377C6AFA}" srcOrd="1" destOrd="0" presId="urn:microsoft.com/office/officeart/2005/8/layout/hProcess11"/>
    <dgm:cxn modelId="{675A824C-1CB1-436C-ADC2-82D46EA03F41}" type="presParOf" srcId="{E7402735-B8BD-446E-9D46-26A4143D6EE2}" destId="{E94DEB3B-8232-4650-AD5B-0881DC8FC02E}" srcOrd="2" destOrd="0" presId="urn:microsoft.com/office/officeart/2005/8/layout/hProcess11"/>
    <dgm:cxn modelId="{6119B1A0-3552-4A55-9595-3ADFE2EFFB78}" type="presParOf" srcId="{E94DEB3B-8232-4650-AD5B-0881DC8FC02E}" destId="{D77E6361-2296-482F-A390-37533FE14DA6}" srcOrd="0" destOrd="0" presId="urn:microsoft.com/office/officeart/2005/8/layout/hProcess11"/>
    <dgm:cxn modelId="{16767E41-1390-4161-A2F9-8A141F64D915}" type="presParOf" srcId="{E94DEB3B-8232-4650-AD5B-0881DC8FC02E}" destId="{E512FD5C-37AF-45D2-9459-5657FA1AFFD4}" srcOrd="1" destOrd="0" presId="urn:microsoft.com/office/officeart/2005/8/layout/hProcess11"/>
    <dgm:cxn modelId="{6EAEC47E-CFBD-4400-9A45-0CF688E668D3}" type="presParOf" srcId="{E94DEB3B-8232-4650-AD5B-0881DC8FC02E}" destId="{C29F3EEC-4B16-4387-8401-45A7F52D5A7A}" srcOrd="2" destOrd="0" presId="urn:microsoft.com/office/officeart/2005/8/layout/hProcess11"/>
    <dgm:cxn modelId="{51CD8077-6773-4B47-BE40-AF62E0CE77D6}" type="presParOf" srcId="{E7402735-B8BD-446E-9D46-26A4143D6EE2}" destId="{3C8E4CC7-7C51-41D3-A43A-EB76C5FD4BA9}" srcOrd="3" destOrd="0" presId="urn:microsoft.com/office/officeart/2005/8/layout/hProcess11"/>
    <dgm:cxn modelId="{275D9C4A-251D-4D21-9B85-7AA442440F5A}" type="presParOf" srcId="{E7402735-B8BD-446E-9D46-26A4143D6EE2}" destId="{F1E90E82-2DFE-4D21-B615-1724B9846F34}" srcOrd="4" destOrd="0" presId="urn:microsoft.com/office/officeart/2005/8/layout/hProcess11"/>
    <dgm:cxn modelId="{50BB1F2D-C8BB-4080-9585-CDF38B5A2FF8}" type="presParOf" srcId="{F1E90E82-2DFE-4D21-B615-1724B9846F34}" destId="{1FB351D5-FBAC-481C-BE40-C61A00FC1448}" srcOrd="0" destOrd="0" presId="urn:microsoft.com/office/officeart/2005/8/layout/hProcess11"/>
    <dgm:cxn modelId="{2E66B8A0-4CAB-452F-8987-3E2CC9F58C7B}" type="presParOf" srcId="{F1E90E82-2DFE-4D21-B615-1724B9846F34}" destId="{0DFAF7B8-2143-4121-A1AE-430EF25300C5}" srcOrd="1" destOrd="0" presId="urn:microsoft.com/office/officeart/2005/8/layout/hProcess11"/>
    <dgm:cxn modelId="{B655F75B-F7C6-4AA4-A598-E6B63CB1F519}" type="presParOf" srcId="{F1E90E82-2DFE-4D21-B615-1724B9846F34}" destId="{546804B6-509A-440C-9C3A-3F5FB8A12030}" srcOrd="2" destOrd="0" presId="urn:microsoft.com/office/officeart/2005/8/layout/hProcess11"/>
    <dgm:cxn modelId="{5162AB5C-C70C-4E96-9029-0E00B65A9010}" type="presParOf" srcId="{E7402735-B8BD-446E-9D46-26A4143D6EE2}" destId="{F05DCBD9-136D-4F64-A7B5-B3C7156611D3}" srcOrd="5" destOrd="0" presId="urn:microsoft.com/office/officeart/2005/8/layout/hProcess11"/>
    <dgm:cxn modelId="{17588CAD-C18A-408C-8D19-8D1F7EEE20F1}" type="presParOf" srcId="{E7402735-B8BD-446E-9D46-26A4143D6EE2}" destId="{CCAFC1E8-A03F-4811-8564-3238ACABBCC0}" srcOrd="6" destOrd="0" presId="urn:microsoft.com/office/officeart/2005/8/layout/hProcess11"/>
    <dgm:cxn modelId="{E9698FEC-D8AA-4C9B-AE9A-E27217C50C3C}" type="presParOf" srcId="{CCAFC1E8-A03F-4811-8564-3238ACABBCC0}" destId="{CC83E9B6-2457-432D-99A6-36A470429025}" srcOrd="0" destOrd="0" presId="urn:microsoft.com/office/officeart/2005/8/layout/hProcess11"/>
    <dgm:cxn modelId="{D94B4B32-4FDA-4BC7-BC5E-E623815E04FC}" type="presParOf" srcId="{CCAFC1E8-A03F-4811-8564-3238ACABBCC0}" destId="{F66E8D0A-B1CB-40A0-9C8C-0159264C40A6}" srcOrd="1" destOrd="0" presId="urn:microsoft.com/office/officeart/2005/8/layout/hProcess11"/>
    <dgm:cxn modelId="{58FD48DF-5F7D-49C7-9D5A-B447770FB5CD}" type="presParOf" srcId="{CCAFC1E8-A03F-4811-8564-3238ACABBCC0}" destId="{FA02CBA1-7C94-4B9F-84ED-05FDF87B3A5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539FAE-79BE-49A3-B632-1B224003F74C}" type="doc">
      <dgm:prSet loTypeId="urn:microsoft.com/office/officeart/2005/8/layout/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3396E65A-8982-43BA-8102-ABF4DB4E0C73}">
      <dgm:prSet/>
      <dgm:spPr/>
      <dgm:t>
        <a:bodyPr/>
        <a:lstStyle/>
        <a:p>
          <a:pPr rtl="0"/>
          <a:r>
            <a:rPr lang="es-EC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ENFOQUE DE ESTUDIO</a:t>
          </a:r>
          <a:endParaRPr lang="es-EC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33F5A1-AFF0-452C-AF90-D99F44E3CE48}" type="parTrans" cxnId="{CECFF642-94C9-4A98-8F50-24AC4B64CE3E}">
      <dgm:prSet/>
      <dgm:spPr/>
      <dgm:t>
        <a:bodyPr/>
        <a:lstStyle/>
        <a:p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7FAD84-BDDE-4D10-A968-5239FA281386}" type="sibTrans" cxnId="{CECFF642-94C9-4A98-8F50-24AC4B64CE3E}">
      <dgm:prSet/>
      <dgm:spPr/>
      <dgm:t>
        <a:bodyPr/>
        <a:lstStyle/>
        <a:p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C76355-231A-4FA8-997F-70ABCE9A28B9}">
      <dgm:prSet/>
      <dgm:spPr/>
      <dgm:t>
        <a:bodyPr/>
        <a:lstStyle/>
        <a:p>
          <a:pPr rtl="0"/>
          <a:r>
            <a:rPr lang="es-EC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METODOLOGÍA DE LA INVESTIGACIÓN</a:t>
          </a:r>
          <a:endParaRPr lang="es-EC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D5BF05-944E-42D4-970A-7144D6D3EECE}" type="parTrans" cxnId="{742FF21B-F2D2-4404-91F8-20C62F9B947E}">
      <dgm:prSet/>
      <dgm:spPr/>
      <dgm:t>
        <a:bodyPr/>
        <a:lstStyle/>
        <a:p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A50427-19F8-4C37-949B-35DD13E2E916}" type="sibTrans" cxnId="{742FF21B-F2D2-4404-91F8-20C62F9B947E}">
      <dgm:prSet/>
      <dgm:spPr/>
      <dgm:t>
        <a:bodyPr/>
        <a:lstStyle/>
        <a:p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5B9D7B-7D6E-47A2-AD84-1A523E275F1D}">
      <dgm:prSet/>
      <dgm:spPr/>
      <dgm:t>
        <a:bodyPr/>
        <a:lstStyle/>
        <a:p>
          <a:pPr rtl="0"/>
          <a:r>
            <a:rPr lang="es-EC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INSTRUMENTOS Y TÉCNICAS DE INVESTIGACIÓN</a:t>
          </a:r>
          <a:endParaRPr lang="es-EC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185D65-598A-4B06-AF27-39FF6E4CA9B3}" type="parTrans" cxnId="{37D73043-29C1-4FBA-B1F9-881639C71322}">
      <dgm:prSet/>
      <dgm:spPr/>
      <dgm:t>
        <a:bodyPr/>
        <a:lstStyle/>
        <a:p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47E067-F8DC-4E98-BA45-8722B34B8C5A}" type="sibTrans" cxnId="{37D73043-29C1-4FBA-B1F9-881639C71322}">
      <dgm:prSet/>
      <dgm:spPr/>
      <dgm:t>
        <a:bodyPr/>
        <a:lstStyle/>
        <a:p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6B2CF3-0D4F-45BC-A724-5610BF5759CC}">
      <dgm:prSet/>
      <dgm:spPr/>
      <dgm:t>
        <a:bodyPr/>
        <a:lstStyle/>
        <a:p>
          <a:pPr rtl="0"/>
          <a:r>
            <a:rPr lang="es-EC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PRESENTACIÓN DE LOS RESULTADOS</a:t>
          </a:r>
          <a:endParaRPr lang="es-EC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31BA17-357C-4DF8-9D3D-75B9BBEBA017}" type="parTrans" cxnId="{291418B3-E604-4971-A6AB-823FC173CE7F}">
      <dgm:prSet/>
      <dgm:spPr/>
      <dgm:t>
        <a:bodyPr/>
        <a:lstStyle/>
        <a:p>
          <a:endParaRPr lang="es-EC"/>
        </a:p>
      </dgm:t>
    </dgm:pt>
    <dgm:pt modelId="{578FE78D-445F-4081-A675-669E26FD2E15}" type="sibTrans" cxnId="{291418B3-E604-4971-A6AB-823FC173CE7F}">
      <dgm:prSet/>
      <dgm:spPr/>
      <dgm:t>
        <a:bodyPr/>
        <a:lstStyle/>
        <a:p>
          <a:endParaRPr lang="es-EC"/>
        </a:p>
      </dgm:t>
    </dgm:pt>
    <dgm:pt modelId="{FFF9B862-15A9-4530-B980-C2C60990FA39}">
      <dgm:prSet/>
      <dgm:spPr/>
      <dgm:t>
        <a:bodyPr/>
        <a:lstStyle/>
        <a:p>
          <a:pPr rtl="0"/>
          <a:r>
            <a:rPr lang="es-EC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ANÁLISIS DE LOS RESULTADOS	</a:t>
          </a:r>
          <a:endParaRPr lang="es-EC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A1FDE5-ECDD-48F5-B365-83F063B8B177}" type="parTrans" cxnId="{F952C3B7-C9EC-49CD-A426-78B8E186BFF2}">
      <dgm:prSet/>
      <dgm:spPr/>
      <dgm:t>
        <a:bodyPr/>
        <a:lstStyle/>
        <a:p>
          <a:endParaRPr lang="es-EC"/>
        </a:p>
      </dgm:t>
    </dgm:pt>
    <dgm:pt modelId="{A634AB9E-07EA-435A-8B59-1A1D93592960}" type="sibTrans" cxnId="{F952C3B7-C9EC-49CD-A426-78B8E186BFF2}">
      <dgm:prSet/>
      <dgm:spPr/>
      <dgm:t>
        <a:bodyPr/>
        <a:lstStyle/>
        <a:p>
          <a:endParaRPr lang="es-EC"/>
        </a:p>
      </dgm:t>
    </dgm:pt>
    <dgm:pt modelId="{336CA82A-3B1D-4FB7-8267-EB1441954572}" type="pres">
      <dgm:prSet presAssocID="{9C539FAE-79BE-49A3-B632-1B224003F7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F787AEF-F80E-487C-9807-B993856FE726}" type="pres">
      <dgm:prSet presAssocID="{FFF9B862-15A9-4530-B980-C2C60990FA39}" presName="boxAndChildren" presStyleCnt="0"/>
      <dgm:spPr/>
    </dgm:pt>
    <dgm:pt modelId="{BFABF063-7226-49C0-930D-7175F235C5F9}" type="pres">
      <dgm:prSet presAssocID="{FFF9B862-15A9-4530-B980-C2C60990FA39}" presName="parentTextBox" presStyleLbl="node1" presStyleIdx="0" presStyleCnt="5"/>
      <dgm:spPr/>
      <dgm:t>
        <a:bodyPr/>
        <a:lstStyle/>
        <a:p>
          <a:endParaRPr lang="es-EC"/>
        </a:p>
      </dgm:t>
    </dgm:pt>
    <dgm:pt modelId="{CEA37BBC-EE37-4095-97B7-BB3C2D0A5D41}" type="pres">
      <dgm:prSet presAssocID="{578FE78D-445F-4081-A675-669E26FD2E15}" presName="sp" presStyleCnt="0"/>
      <dgm:spPr/>
    </dgm:pt>
    <dgm:pt modelId="{5798FEDE-878A-43D7-B8A2-8E08C3333063}" type="pres">
      <dgm:prSet presAssocID="{266B2CF3-0D4F-45BC-A724-5610BF5759CC}" presName="arrowAndChildren" presStyleCnt="0"/>
      <dgm:spPr/>
    </dgm:pt>
    <dgm:pt modelId="{7AF5903D-C8DE-423A-8C2A-02EB1AE88E0B}" type="pres">
      <dgm:prSet presAssocID="{266B2CF3-0D4F-45BC-A724-5610BF5759CC}" presName="parentTextArrow" presStyleLbl="node1" presStyleIdx="1" presStyleCnt="5"/>
      <dgm:spPr/>
      <dgm:t>
        <a:bodyPr/>
        <a:lstStyle/>
        <a:p>
          <a:endParaRPr lang="es-EC"/>
        </a:p>
      </dgm:t>
    </dgm:pt>
    <dgm:pt modelId="{B83E0445-7A37-4B41-ACD4-A6EB287D3AE1}" type="pres">
      <dgm:prSet presAssocID="{5D47E067-F8DC-4E98-BA45-8722B34B8C5A}" presName="sp" presStyleCnt="0"/>
      <dgm:spPr/>
    </dgm:pt>
    <dgm:pt modelId="{8B386AE0-47F7-4A4B-9508-59095D268963}" type="pres">
      <dgm:prSet presAssocID="{7E5B9D7B-7D6E-47A2-AD84-1A523E275F1D}" presName="arrowAndChildren" presStyleCnt="0"/>
      <dgm:spPr/>
    </dgm:pt>
    <dgm:pt modelId="{FC86FB5E-417A-4138-864C-B5A24A0E62DF}" type="pres">
      <dgm:prSet presAssocID="{7E5B9D7B-7D6E-47A2-AD84-1A523E275F1D}" presName="parentTextArrow" presStyleLbl="node1" presStyleIdx="2" presStyleCnt="5"/>
      <dgm:spPr/>
      <dgm:t>
        <a:bodyPr/>
        <a:lstStyle/>
        <a:p>
          <a:endParaRPr lang="es-EC"/>
        </a:p>
      </dgm:t>
    </dgm:pt>
    <dgm:pt modelId="{8A135E9E-C160-46A6-B738-600AA21A9B8B}" type="pres">
      <dgm:prSet presAssocID="{C2A50427-19F8-4C37-949B-35DD13E2E916}" presName="sp" presStyleCnt="0"/>
      <dgm:spPr/>
    </dgm:pt>
    <dgm:pt modelId="{C199A231-7ECB-4E4B-B98A-D70FC9BE7FB1}" type="pres">
      <dgm:prSet presAssocID="{21C76355-231A-4FA8-997F-70ABCE9A28B9}" presName="arrowAndChildren" presStyleCnt="0"/>
      <dgm:spPr/>
    </dgm:pt>
    <dgm:pt modelId="{266D01D5-663F-4DEA-B7E9-71EC65FF5CF9}" type="pres">
      <dgm:prSet presAssocID="{21C76355-231A-4FA8-997F-70ABCE9A28B9}" presName="parentTextArrow" presStyleLbl="node1" presStyleIdx="3" presStyleCnt="5"/>
      <dgm:spPr/>
      <dgm:t>
        <a:bodyPr/>
        <a:lstStyle/>
        <a:p>
          <a:endParaRPr lang="es-EC"/>
        </a:p>
      </dgm:t>
    </dgm:pt>
    <dgm:pt modelId="{636B7194-9E38-45E7-8BA6-46214934451D}" type="pres">
      <dgm:prSet presAssocID="{3C7FAD84-BDDE-4D10-A968-5239FA281386}" presName="sp" presStyleCnt="0"/>
      <dgm:spPr/>
    </dgm:pt>
    <dgm:pt modelId="{DF25AB63-A832-4256-BC8C-3C75893EF936}" type="pres">
      <dgm:prSet presAssocID="{3396E65A-8982-43BA-8102-ABF4DB4E0C73}" presName="arrowAndChildren" presStyleCnt="0"/>
      <dgm:spPr/>
    </dgm:pt>
    <dgm:pt modelId="{F9DDC816-9284-416D-89B0-4DAD5F4D72A1}" type="pres">
      <dgm:prSet presAssocID="{3396E65A-8982-43BA-8102-ABF4DB4E0C73}" presName="parentTextArrow" presStyleLbl="node1" presStyleIdx="4" presStyleCnt="5"/>
      <dgm:spPr/>
      <dgm:t>
        <a:bodyPr/>
        <a:lstStyle/>
        <a:p>
          <a:endParaRPr lang="es-EC"/>
        </a:p>
      </dgm:t>
    </dgm:pt>
  </dgm:ptLst>
  <dgm:cxnLst>
    <dgm:cxn modelId="{CECFF642-94C9-4A98-8F50-24AC4B64CE3E}" srcId="{9C539FAE-79BE-49A3-B632-1B224003F74C}" destId="{3396E65A-8982-43BA-8102-ABF4DB4E0C73}" srcOrd="0" destOrd="0" parTransId="{9B33F5A1-AFF0-452C-AF90-D99F44E3CE48}" sibTransId="{3C7FAD84-BDDE-4D10-A968-5239FA281386}"/>
    <dgm:cxn modelId="{D0383B0B-F3EF-40AE-AA96-F12605255705}" type="presOf" srcId="{266B2CF3-0D4F-45BC-A724-5610BF5759CC}" destId="{7AF5903D-C8DE-423A-8C2A-02EB1AE88E0B}" srcOrd="0" destOrd="0" presId="urn:microsoft.com/office/officeart/2005/8/layout/process4"/>
    <dgm:cxn modelId="{37D73043-29C1-4FBA-B1F9-881639C71322}" srcId="{9C539FAE-79BE-49A3-B632-1B224003F74C}" destId="{7E5B9D7B-7D6E-47A2-AD84-1A523E275F1D}" srcOrd="2" destOrd="0" parTransId="{D6185D65-598A-4B06-AF27-39FF6E4CA9B3}" sibTransId="{5D47E067-F8DC-4E98-BA45-8722B34B8C5A}"/>
    <dgm:cxn modelId="{15E3F814-3F1E-4207-86AE-CD83D8445D15}" type="presOf" srcId="{9C539FAE-79BE-49A3-B632-1B224003F74C}" destId="{336CA82A-3B1D-4FB7-8267-EB1441954572}" srcOrd="0" destOrd="0" presId="urn:microsoft.com/office/officeart/2005/8/layout/process4"/>
    <dgm:cxn modelId="{742FF21B-F2D2-4404-91F8-20C62F9B947E}" srcId="{9C539FAE-79BE-49A3-B632-1B224003F74C}" destId="{21C76355-231A-4FA8-997F-70ABCE9A28B9}" srcOrd="1" destOrd="0" parTransId="{88D5BF05-944E-42D4-970A-7144D6D3EECE}" sibTransId="{C2A50427-19F8-4C37-949B-35DD13E2E916}"/>
    <dgm:cxn modelId="{CFE30EB7-DABD-4341-9641-4D92B010FF68}" type="presOf" srcId="{3396E65A-8982-43BA-8102-ABF4DB4E0C73}" destId="{F9DDC816-9284-416D-89B0-4DAD5F4D72A1}" srcOrd="0" destOrd="0" presId="urn:microsoft.com/office/officeart/2005/8/layout/process4"/>
    <dgm:cxn modelId="{291418B3-E604-4971-A6AB-823FC173CE7F}" srcId="{9C539FAE-79BE-49A3-B632-1B224003F74C}" destId="{266B2CF3-0D4F-45BC-A724-5610BF5759CC}" srcOrd="3" destOrd="0" parTransId="{4E31BA17-357C-4DF8-9D3D-75B9BBEBA017}" sibTransId="{578FE78D-445F-4081-A675-669E26FD2E15}"/>
    <dgm:cxn modelId="{D049627D-B9F6-4E75-A548-994208516DED}" type="presOf" srcId="{21C76355-231A-4FA8-997F-70ABCE9A28B9}" destId="{266D01D5-663F-4DEA-B7E9-71EC65FF5CF9}" srcOrd="0" destOrd="0" presId="urn:microsoft.com/office/officeart/2005/8/layout/process4"/>
    <dgm:cxn modelId="{F952C3B7-C9EC-49CD-A426-78B8E186BFF2}" srcId="{9C539FAE-79BE-49A3-B632-1B224003F74C}" destId="{FFF9B862-15A9-4530-B980-C2C60990FA39}" srcOrd="4" destOrd="0" parTransId="{5EA1FDE5-ECDD-48F5-B365-83F063B8B177}" sibTransId="{A634AB9E-07EA-435A-8B59-1A1D93592960}"/>
    <dgm:cxn modelId="{D54B0A45-5D16-4946-9661-9FC86EC579CB}" type="presOf" srcId="{FFF9B862-15A9-4530-B980-C2C60990FA39}" destId="{BFABF063-7226-49C0-930D-7175F235C5F9}" srcOrd="0" destOrd="0" presId="urn:microsoft.com/office/officeart/2005/8/layout/process4"/>
    <dgm:cxn modelId="{1DA17BCA-B752-4424-A25C-7184B7E48A55}" type="presOf" srcId="{7E5B9D7B-7D6E-47A2-AD84-1A523E275F1D}" destId="{FC86FB5E-417A-4138-864C-B5A24A0E62DF}" srcOrd="0" destOrd="0" presId="urn:microsoft.com/office/officeart/2005/8/layout/process4"/>
    <dgm:cxn modelId="{B4D083F7-3CAA-4418-8DD8-8BD607F32BF5}" type="presParOf" srcId="{336CA82A-3B1D-4FB7-8267-EB1441954572}" destId="{FF787AEF-F80E-487C-9807-B993856FE726}" srcOrd="0" destOrd="0" presId="urn:microsoft.com/office/officeart/2005/8/layout/process4"/>
    <dgm:cxn modelId="{9EF80547-9C99-4AA4-A042-724FE5EBCDC6}" type="presParOf" srcId="{FF787AEF-F80E-487C-9807-B993856FE726}" destId="{BFABF063-7226-49C0-930D-7175F235C5F9}" srcOrd="0" destOrd="0" presId="urn:microsoft.com/office/officeart/2005/8/layout/process4"/>
    <dgm:cxn modelId="{559ABD64-85FC-4009-B98E-F07CF0F4FF7C}" type="presParOf" srcId="{336CA82A-3B1D-4FB7-8267-EB1441954572}" destId="{CEA37BBC-EE37-4095-97B7-BB3C2D0A5D41}" srcOrd="1" destOrd="0" presId="urn:microsoft.com/office/officeart/2005/8/layout/process4"/>
    <dgm:cxn modelId="{C573A0A5-1E4A-4E89-B2E1-F1499F9F4DBC}" type="presParOf" srcId="{336CA82A-3B1D-4FB7-8267-EB1441954572}" destId="{5798FEDE-878A-43D7-B8A2-8E08C3333063}" srcOrd="2" destOrd="0" presId="urn:microsoft.com/office/officeart/2005/8/layout/process4"/>
    <dgm:cxn modelId="{14F3C06B-12C1-4E89-B4BD-504F4A16657C}" type="presParOf" srcId="{5798FEDE-878A-43D7-B8A2-8E08C3333063}" destId="{7AF5903D-C8DE-423A-8C2A-02EB1AE88E0B}" srcOrd="0" destOrd="0" presId="urn:microsoft.com/office/officeart/2005/8/layout/process4"/>
    <dgm:cxn modelId="{371C2E01-6F02-4312-BA2E-ECA661CA9AC9}" type="presParOf" srcId="{336CA82A-3B1D-4FB7-8267-EB1441954572}" destId="{B83E0445-7A37-4B41-ACD4-A6EB287D3AE1}" srcOrd="3" destOrd="0" presId="urn:microsoft.com/office/officeart/2005/8/layout/process4"/>
    <dgm:cxn modelId="{4E27EA79-278D-492C-B281-C79ABC926E7B}" type="presParOf" srcId="{336CA82A-3B1D-4FB7-8267-EB1441954572}" destId="{8B386AE0-47F7-4A4B-9508-59095D268963}" srcOrd="4" destOrd="0" presId="urn:microsoft.com/office/officeart/2005/8/layout/process4"/>
    <dgm:cxn modelId="{D322802C-63C1-4D7F-AB9A-48A341CB9277}" type="presParOf" srcId="{8B386AE0-47F7-4A4B-9508-59095D268963}" destId="{FC86FB5E-417A-4138-864C-B5A24A0E62DF}" srcOrd="0" destOrd="0" presId="urn:microsoft.com/office/officeart/2005/8/layout/process4"/>
    <dgm:cxn modelId="{9B41423A-0059-425C-96BC-3264CADE3CC9}" type="presParOf" srcId="{336CA82A-3B1D-4FB7-8267-EB1441954572}" destId="{8A135E9E-C160-46A6-B738-600AA21A9B8B}" srcOrd="5" destOrd="0" presId="urn:microsoft.com/office/officeart/2005/8/layout/process4"/>
    <dgm:cxn modelId="{3594A062-265F-4183-B480-F3F4A041B114}" type="presParOf" srcId="{336CA82A-3B1D-4FB7-8267-EB1441954572}" destId="{C199A231-7ECB-4E4B-B98A-D70FC9BE7FB1}" srcOrd="6" destOrd="0" presId="urn:microsoft.com/office/officeart/2005/8/layout/process4"/>
    <dgm:cxn modelId="{18BD485D-69A1-4FA8-9E0A-CD08569B2C99}" type="presParOf" srcId="{C199A231-7ECB-4E4B-B98A-D70FC9BE7FB1}" destId="{266D01D5-663F-4DEA-B7E9-71EC65FF5CF9}" srcOrd="0" destOrd="0" presId="urn:microsoft.com/office/officeart/2005/8/layout/process4"/>
    <dgm:cxn modelId="{AD1B5ABD-A0A2-4AC2-ADBC-0E19D923B63F}" type="presParOf" srcId="{336CA82A-3B1D-4FB7-8267-EB1441954572}" destId="{636B7194-9E38-45E7-8BA6-46214934451D}" srcOrd="7" destOrd="0" presId="urn:microsoft.com/office/officeart/2005/8/layout/process4"/>
    <dgm:cxn modelId="{3EB75540-B233-4296-83DA-E3811C513B65}" type="presParOf" srcId="{336CA82A-3B1D-4FB7-8267-EB1441954572}" destId="{DF25AB63-A832-4256-BC8C-3C75893EF936}" srcOrd="8" destOrd="0" presId="urn:microsoft.com/office/officeart/2005/8/layout/process4"/>
    <dgm:cxn modelId="{19296E12-859F-4F25-A4F0-D767E72A2317}" type="presParOf" srcId="{DF25AB63-A832-4256-BC8C-3C75893EF936}" destId="{F9DDC816-9284-416D-89B0-4DAD5F4D72A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05AD51-12B5-41EE-A935-A315DBFCECC7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235CF5E-7B53-4826-82BB-9A95ABA38874}">
      <dgm:prSet phldrT="[Texto]" custT="1"/>
      <dgm:spPr/>
      <dgm:t>
        <a:bodyPr/>
        <a:lstStyle/>
        <a:p>
          <a:r>
            <a:rPr lang="es-EC" sz="1100" b="1" dirty="0">
              <a:latin typeface="+mn-lt"/>
              <a:cs typeface="Arial" panose="020B0604020202020204" pitchFamily="34" charset="0"/>
            </a:rPr>
            <a:t>Costo Fijo</a:t>
          </a:r>
          <a:endParaRPr lang="es-EC" sz="1100" dirty="0">
            <a:latin typeface="+mn-lt"/>
          </a:endParaRPr>
        </a:p>
      </dgm:t>
    </dgm:pt>
    <dgm:pt modelId="{F0EC1AFF-262F-4C9D-B570-2BAF0968D0D0}" type="parTrans" cxnId="{BF85A909-49F1-4BC9-85EF-0C1C811B9BE3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0A116F1D-A0AE-4784-9985-80121E4D7BB3}" type="sibTrans" cxnId="{BF85A909-49F1-4BC9-85EF-0C1C811B9BE3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FE32F4E9-516E-4E56-BF8C-064F51E24146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1100" b="1" dirty="0">
              <a:latin typeface="+mn-lt"/>
              <a:cs typeface="Arial" panose="020B0604020202020204" pitchFamily="34" charset="0"/>
            </a:rPr>
            <a:t>Remuneración Docentes </a:t>
          </a:r>
          <a:r>
            <a:rPr lang="es-ES" sz="1100" b="1" dirty="0" err="1">
              <a:latin typeface="+mn-lt"/>
              <a:cs typeface="Arial" panose="020B0604020202020204" pitchFamily="34" charset="0"/>
            </a:rPr>
            <a:t>CEAC</a:t>
          </a:r>
          <a:r>
            <a:rPr lang="x-none" sz="1100" b="1" dirty="0">
              <a:latin typeface="+mn-lt"/>
              <a:cs typeface="Arial" panose="020B0604020202020204" pitchFamily="34" charset="0"/>
            </a:rPr>
            <a:t>  </a:t>
          </a:r>
          <a:r>
            <a:rPr lang="es-EC" sz="1100" b="1" dirty="0">
              <a:latin typeface="+mn-lt"/>
              <a:cs typeface="Arial" panose="020B0604020202020204" pitchFamily="34" charset="0"/>
            </a:rPr>
            <a:t>  </a:t>
          </a:r>
          <a:r>
            <a:rPr lang="x-none" sz="1100" b="0" dirty="0">
              <a:latin typeface="+mn-lt"/>
              <a:cs typeface="Arial" panose="020B0604020202020204" pitchFamily="34" charset="0"/>
            </a:rPr>
            <a:t>(Costo Directo Fijo)</a:t>
          </a:r>
        </a:p>
      </dgm:t>
    </dgm:pt>
    <dgm:pt modelId="{F23C1EE0-1659-4DEC-9B3F-B9EA0C4EC968}" type="parTrans" cxnId="{8C4C0F6F-E943-4A5C-9F5C-2B13B55FC41A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50B407D7-33CF-4D92-8947-67B1BACBB917}" type="sibTrans" cxnId="{8C4C0F6F-E943-4A5C-9F5C-2B13B55FC41A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C68ED8A8-C306-495E-B616-B8F51CE935B3}">
      <dgm:prSet phldrT="[Texto]" custT="1"/>
      <dgm:spPr/>
      <dgm:t>
        <a:bodyPr/>
        <a:lstStyle/>
        <a:p>
          <a:r>
            <a:rPr lang="es-EC" sz="1100" b="1" dirty="0">
              <a:latin typeface="+mn-lt"/>
              <a:cs typeface="Arial" panose="020B0604020202020204" pitchFamily="34" charset="0"/>
            </a:rPr>
            <a:t>Costo Variable</a:t>
          </a:r>
          <a:endParaRPr lang="x-none" sz="1100" b="1" dirty="0">
            <a:latin typeface="+mn-lt"/>
            <a:cs typeface="Arial" panose="020B0604020202020204" pitchFamily="34" charset="0"/>
          </a:endParaRPr>
        </a:p>
      </dgm:t>
    </dgm:pt>
    <dgm:pt modelId="{E6483535-A922-4C21-A8DD-50ECA8BB2BC7}" type="parTrans" cxnId="{C9CBC010-655F-4056-AB09-2958C819B91F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3F5D873A-715B-4AF6-865D-2900D32FA847}" type="sibTrans" cxnId="{C9CBC010-655F-4056-AB09-2958C819B91F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C51F84D6-3320-42D7-ADFE-4938456B26E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x-none" sz="1100" b="1" dirty="0">
              <a:latin typeface="+mn-lt"/>
              <a:cs typeface="Arial" panose="020B0604020202020204" pitchFamily="34" charset="0"/>
            </a:rPr>
            <a:t>Suministros de Oficina              </a:t>
          </a:r>
          <a:r>
            <a:rPr lang="x-none" sz="1100" dirty="0">
              <a:latin typeface="+mn-lt"/>
              <a:cs typeface="Arial" panose="020B0604020202020204" pitchFamily="34" charset="0"/>
            </a:rPr>
            <a:t>(Costo Directo Variable)</a:t>
          </a:r>
        </a:p>
      </dgm:t>
    </dgm:pt>
    <dgm:pt modelId="{DBC701ED-7A1C-468D-8857-376FF76D4A11}" type="parTrans" cxnId="{E88145E0-EEC1-4708-B918-D3FDCB8F4711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1498E1F4-F78E-404B-ABCD-0649C1FB37C8}" type="sibTrans" cxnId="{E88145E0-EEC1-4708-B918-D3FDCB8F4711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2A305B80-C043-49CE-8D6E-87C733F222DF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x-none" sz="1100" b="1">
              <a:latin typeface="+mn-lt"/>
              <a:cs typeface="Arial" panose="020B0604020202020204" pitchFamily="34" charset="0"/>
            </a:rPr>
            <a:t>Material Didáctico                       </a:t>
          </a:r>
          <a:r>
            <a:rPr lang="x-none" sz="1100">
              <a:latin typeface="+mn-lt"/>
              <a:cs typeface="Arial" panose="020B0604020202020204" pitchFamily="34" charset="0"/>
            </a:rPr>
            <a:t>(Costo Directo Variable)</a:t>
          </a:r>
        </a:p>
      </dgm:t>
    </dgm:pt>
    <dgm:pt modelId="{0D0543C7-A73D-480A-A0F4-7E7AAFC2A939}" type="parTrans" cxnId="{655B9AE0-7D7E-4BD8-94A8-010587DC62D7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9989282E-AE03-45B0-BFDA-3BD326524EBD}" type="sibTrans" cxnId="{655B9AE0-7D7E-4BD8-94A8-010587DC62D7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7F5161A3-FFDE-444E-8920-20AD83B6F1FF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x-none" sz="1100" b="1">
              <a:latin typeface="+mn-lt"/>
              <a:cs typeface="Arial" panose="020B0604020202020204" pitchFamily="34" charset="0"/>
            </a:rPr>
            <a:t>Energía Eléctrica                        </a:t>
          </a:r>
          <a:r>
            <a:rPr lang="x-none" sz="1100">
              <a:latin typeface="+mn-lt"/>
              <a:cs typeface="Arial" panose="020B0604020202020204" pitchFamily="34" charset="0"/>
            </a:rPr>
            <a:t>(Costo Directo Variable)</a:t>
          </a:r>
        </a:p>
      </dgm:t>
    </dgm:pt>
    <dgm:pt modelId="{B9B6F4EF-E05F-43E6-BC00-55C684EAE080}" type="parTrans" cxnId="{76E57FF0-96F0-4B5C-9786-9EB325F68DA2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CE71F15E-B000-446F-B6F3-4684AB7F884A}" type="sibTrans" cxnId="{76E57FF0-96F0-4B5C-9786-9EB325F68DA2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342B7B4B-1703-4B65-928F-5DF59BFEBAE7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x-none" sz="1100" b="1" dirty="0">
              <a:latin typeface="+mn-lt"/>
              <a:cs typeface="Arial" panose="020B0604020202020204" pitchFamily="34" charset="0"/>
            </a:rPr>
            <a:t>Agua  </a:t>
          </a:r>
          <a:r>
            <a:rPr lang="x-none" sz="1100" dirty="0">
              <a:latin typeface="+mn-lt"/>
              <a:cs typeface="Arial" panose="020B0604020202020204" pitchFamily="34" charset="0"/>
            </a:rPr>
            <a:t>                                       (Costo Directo Variable)</a:t>
          </a:r>
        </a:p>
      </dgm:t>
    </dgm:pt>
    <dgm:pt modelId="{F59C391D-EAFB-4FF0-9C26-1984A6741FCC}" type="parTrans" cxnId="{7C687461-A054-49D6-B3CB-5397E9AA1A10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9421C0C9-B55C-4B5F-AC3F-1CCB6899DE05}" type="sibTrans" cxnId="{7C687461-A054-49D6-B3CB-5397E9AA1A10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29402A74-5FA8-41C9-9FDC-A6A300B80600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x-none" sz="1200" b="1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Costo Indirecto</a:t>
          </a:r>
        </a:p>
      </dgm:t>
    </dgm:pt>
    <dgm:pt modelId="{4EC5BE29-0EB3-426B-90DF-BE03168549C9}" type="parTrans" cxnId="{1E40414E-333F-46D2-B405-26D2B83E60BC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A904FB9A-F6B5-4375-B188-D614BA9626D7}" type="sibTrans" cxnId="{1E40414E-333F-46D2-B405-26D2B83E60BC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B77BE7CF-CC10-419B-AF69-8B6B3515BCC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1100" b="1" dirty="0">
              <a:latin typeface="+mn-lt"/>
              <a:cs typeface="Arial" panose="020B0604020202020204" pitchFamily="34" charset="0"/>
            </a:rPr>
            <a:t>Personal servicios varios </a:t>
          </a:r>
          <a:r>
            <a:rPr lang="x-none" sz="1100" dirty="0">
              <a:latin typeface="+mn-lt"/>
              <a:cs typeface="Arial" panose="020B0604020202020204" pitchFamily="34" charset="0"/>
            </a:rPr>
            <a:t>(Costo Indirecto</a:t>
          </a:r>
          <a:r>
            <a:rPr lang="es-ES" sz="1100" dirty="0">
              <a:latin typeface="+mn-lt"/>
              <a:cs typeface="Arial" panose="020B0604020202020204" pitchFamily="34" charset="0"/>
            </a:rPr>
            <a:t> Especifico</a:t>
          </a:r>
          <a:r>
            <a:rPr lang="x-none" sz="1100" dirty="0">
              <a:latin typeface="+mn-lt"/>
              <a:cs typeface="Arial" panose="020B0604020202020204" pitchFamily="34" charset="0"/>
            </a:rPr>
            <a:t>)</a:t>
          </a:r>
        </a:p>
      </dgm:t>
    </dgm:pt>
    <dgm:pt modelId="{2F05B186-0D59-4A06-B9F5-62B5E77AD4E9}" type="parTrans" cxnId="{9E3745C7-51B9-4C24-92F2-B01E9836E2FA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4E11A5EA-AED1-4DB8-8513-3C4FF211A0DA}" type="sibTrans" cxnId="{9E3745C7-51B9-4C24-92F2-B01E9836E2FA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0AA2AFDC-0456-4F6B-9965-20D5AE5BFAEC}">
      <dgm:prSet phldrT="[Texto]" custT="1"/>
      <dgm:spPr>
        <a:solidFill>
          <a:srgbClr val="002060"/>
        </a:solidFill>
      </dgm:spPr>
      <dgm:t>
        <a:bodyPr/>
        <a:lstStyle/>
        <a:p>
          <a:r>
            <a:rPr lang="en-US" sz="1050" b="1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MODELO DE COSTO POR AFECTACI</a:t>
          </a:r>
          <a:r>
            <a:rPr lang="es-EC" sz="1050" b="1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ÓN    (Por Centro de Costos)</a:t>
          </a:r>
          <a:r>
            <a:rPr lang="x-none" sz="1050" b="1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 </a:t>
          </a:r>
          <a:endParaRPr lang="es-EC" sz="1050">
            <a:solidFill>
              <a:schemeClr val="bg1"/>
            </a:solidFill>
            <a:latin typeface="+mn-lt"/>
          </a:endParaRPr>
        </a:p>
      </dgm:t>
    </dgm:pt>
    <dgm:pt modelId="{CD7F9B0D-27CA-4082-814C-CCFFA9B2C59B}" type="parTrans" cxnId="{EF59AB6F-4872-4BB1-B486-0CF2E1920332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9B2BE399-378B-4A97-89DF-7B82A25CB6B4}" type="sibTrans" cxnId="{EF59AB6F-4872-4BB1-B486-0CF2E1920332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90D43ABA-BDE4-4FBC-9EB0-75FB5BBADE08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x-none" sz="1200" b="1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Costo </a:t>
          </a:r>
          <a:r>
            <a:rPr lang="es-EC" sz="1200" b="1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Directo</a:t>
          </a:r>
          <a:endParaRPr lang="x-none" sz="1200" b="1">
            <a:solidFill>
              <a:schemeClr val="bg1"/>
            </a:solidFill>
            <a:latin typeface="+mn-lt"/>
            <a:cs typeface="Arial" panose="020B0604020202020204" pitchFamily="34" charset="0"/>
          </a:endParaRPr>
        </a:p>
      </dgm:t>
    </dgm:pt>
    <dgm:pt modelId="{F164A49C-7444-4408-BEC5-C7C3D94A6B8C}" type="parTrans" cxnId="{A4DEF028-B8F1-42A1-BA95-61401935A33C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1C17147D-82AD-41D0-B1B7-525A50F57EBD}" type="sibTrans" cxnId="{A4DEF028-B8F1-42A1-BA95-61401935A33C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16F210B5-1B31-499C-B991-02AF0C333247}">
      <dgm:prSet phldrT="[Texto]" custT="1"/>
      <dgm:spPr/>
      <dgm:t>
        <a:bodyPr/>
        <a:lstStyle/>
        <a:p>
          <a:r>
            <a:rPr lang="es-EC" sz="1100" b="1" dirty="0">
              <a:latin typeface="+mn-lt"/>
              <a:cs typeface="Arial" panose="020B0604020202020204" pitchFamily="34" charset="0"/>
            </a:rPr>
            <a:t>Especifico</a:t>
          </a:r>
          <a:endParaRPr lang="x-none" sz="1100" b="1" dirty="0">
            <a:latin typeface="+mn-lt"/>
            <a:cs typeface="Arial" panose="020B0604020202020204" pitchFamily="34" charset="0"/>
          </a:endParaRPr>
        </a:p>
      </dgm:t>
    </dgm:pt>
    <dgm:pt modelId="{847FD921-B93F-458E-A7B2-5A91FA96C9CB}" type="parTrans" cxnId="{7A129865-A853-4330-BE64-2B2D3A7A8AF2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8D61207E-EA51-4731-A75F-2F5A4EA58CE8}" type="sibTrans" cxnId="{7A129865-A853-4330-BE64-2B2D3A7A8AF2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7FDF57B5-D29B-4258-BC3C-6D5FD221A555}">
      <dgm:prSet phldrT="[Texto]" custT="1"/>
      <dgm:spPr/>
      <dgm:t>
        <a:bodyPr/>
        <a:lstStyle/>
        <a:p>
          <a:r>
            <a:rPr lang="es-EC" sz="1100" dirty="0">
              <a:latin typeface="+mn-lt"/>
              <a:cs typeface="Arial" panose="020B0604020202020204" pitchFamily="34" charset="0"/>
            </a:rPr>
            <a:t>General</a:t>
          </a:r>
          <a:endParaRPr lang="x-none" sz="1100" dirty="0">
            <a:latin typeface="+mn-lt"/>
            <a:cs typeface="Arial" panose="020B0604020202020204" pitchFamily="34" charset="0"/>
          </a:endParaRPr>
        </a:p>
      </dgm:t>
    </dgm:pt>
    <dgm:pt modelId="{C21C724A-58C0-45FF-A7F7-C7A03943A87B}" type="parTrans" cxnId="{B02578AB-4656-4F27-9190-31023F951ECE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0923CECF-9C15-41AB-AC6A-9851652ED6D4}" type="sibTrans" cxnId="{B02578AB-4656-4F27-9190-31023F951ECE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AB571ECA-CD16-4C9E-B394-E2A67C1BDC1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1100" dirty="0">
              <a:latin typeface="+mn-lt"/>
              <a:cs typeface="Arial" panose="020B0604020202020204" pitchFamily="34" charset="0"/>
            </a:rPr>
            <a:t>Costo Indirecto Administrativo General </a:t>
          </a:r>
          <a:r>
            <a:rPr lang="es-ES" sz="1100" dirty="0" err="1">
              <a:latin typeface="+mn-lt"/>
              <a:cs typeface="Arial" panose="020B0604020202020204" pitchFamily="34" charset="0"/>
            </a:rPr>
            <a:t>ESPE</a:t>
          </a:r>
          <a:endParaRPr lang="x-none" sz="1100" dirty="0">
            <a:latin typeface="+mn-lt"/>
            <a:cs typeface="Arial" panose="020B0604020202020204" pitchFamily="34" charset="0"/>
          </a:endParaRPr>
        </a:p>
      </dgm:t>
    </dgm:pt>
    <dgm:pt modelId="{B5BB1C4A-D551-4301-BB3D-2B28F1170A8E}" type="parTrans" cxnId="{28908240-A75C-4F92-86B9-3D7299075DE6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4159C8B3-1E87-46C9-BD70-C2936313CAC7}" type="sibTrans" cxnId="{28908240-A75C-4F92-86B9-3D7299075DE6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EFAE7F6A-B764-4EF7-A862-6DCC40C68D3F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AR" sz="1100" b="1" dirty="0">
              <a:latin typeface="+mn-lt"/>
              <a:cs typeface="Arial" panose="020B0604020202020204" pitchFamily="34" charset="0"/>
            </a:rPr>
            <a:t>Activos Fijos</a:t>
          </a:r>
          <a:endParaRPr lang="x-none" sz="1100" dirty="0">
            <a:latin typeface="+mn-lt"/>
            <a:cs typeface="Arial" panose="020B0604020202020204" pitchFamily="34" charset="0"/>
          </a:endParaRPr>
        </a:p>
      </dgm:t>
    </dgm:pt>
    <dgm:pt modelId="{BF21C23A-8516-4167-830D-BE22DB3E37C0}" type="parTrans" cxnId="{60B6BF0D-5207-4467-BDA6-63B01A1FB391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EBA40AA3-FA23-47DC-9D4F-9F37960D19C5}" type="sibTrans" cxnId="{60B6BF0D-5207-4467-BDA6-63B01A1FB391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4311C0D6-A0F6-49E9-9127-B944FA96A65D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AR" sz="1200" b="1" dirty="0">
              <a:latin typeface="+mn-lt"/>
              <a:cs typeface="Arial" panose="020B0604020202020204" pitchFamily="34" charset="0"/>
            </a:rPr>
            <a:t>Depreciación</a:t>
          </a:r>
          <a:r>
            <a:rPr lang="es-AR" sz="1200" dirty="0">
              <a:latin typeface="+mn-lt"/>
              <a:cs typeface="Arial" panose="020B0604020202020204" pitchFamily="34" charset="0"/>
            </a:rPr>
            <a:t> </a:t>
          </a:r>
          <a:endParaRPr lang="x-none" sz="1200" dirty="0">
            <a:latin typeface="+mn-lt"/>
            <a:cs typeface="Arial" panose="020B0604020202020204" pitchFamily="34" charset="0"/>
          </a:endParaRPr>
        </a:p>
      </dgm:t>
    </dgm:pt>
    <dgm:pt modelId="{531DFD18-8CCC-45CB-A23A-9B673449B1BB}" type="parTrans" cxnId="{3CEAFCAB-A64C-4186-8DAA-C76473D015ED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418FFBEA-D22C-4C32-BD8B-B5DFFA1176A7}" type="sibTrans" cxnId="{3CEAFCAB-A64C-4186-8DAA-C76473D015ED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3A46428E-F568-4027-B3CB-B787D2E5DCE0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AR" sz="1100">
              <a:latin typeface="+mn-lt"/>
              <a:cs typeface="Arial" panose="020B0604020202020204" pitchFamily="34" charset="0"/>
            </a:rPr>
            <a:t>Mobiliario </a:t>
          </a:r>
          <a:endParaRPr lang="x-none" sz="1100">
            <a:latin typeface="+mn-lt"/>
            <a:cs typeface="Arial" panose="020B0604020202020204" pitchFamily="34" charset="0"/>
          </a:endParaRPr>
        </a:p>
      </dgm:t>
    </dgm:pt>
    <dgm:pt modelId="{4DAD157C-FD71-4D5A-BB29-36703C36285E}" type="parTrans" cxnId="{4F5F65C1-90BC-4891-B30F-959713DBDA03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C2C276A2-C1D4-458B-B1C7-0127C9DB5E94}" type="sibTrans" cxnId="{4F5F65C1-90BC-4891-B30F-959713DBDA03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750112EA-3786-4203-868C-3ABE2831E1F3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AR" sz="1100">
              <a:latin typeface="+mn-lt"/>
              <a:cs typeface="Arial" panose="020B0604020202020204" pitchFamily="34" charset="0"/>
            </a:rPr>
            <a:t>Maquinaria y Equipo</a:t>
          </a:r>
          <a:endParaRPr lang="x-none" sz="1100">
            <a:latin typeface="+mn-lt"/>
            <a:cs typeface="Arial" panose="020B0604020202020204" pitchFamily="34" charset="0"/>
          </a:endParaRPr>
        </a:p>
      </dgm:t>
    </dgm:pt>
    <dgm:pt modelId="{4210DDBB-CB3D-4CFA-98C6-DDA9D06C0811}" type="parTrans" cxnId="{E17AED6E-D602-437A-86E9-0CF40DBB95E2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F5C20BA7-8967-470E-9FDF-16BCA8339DB3}" type="sibTrans" cxnId="{E17AED6E-D602-437A-86E9-0CF40DBB95E2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384BE129-5C47-46FF-94CA-498D0AF5384C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x-none" sz="1100" dirty="0">
              <a:latin typeface="+mn-lt"/>
              <a:cs typeface="Arial" panose="020B0604020202020204" pitchFamily="34" charset="0"/>
            </a:rPr>
            <a:t>Equipos sistemas y paquetes informáticos</a:t>
          </a:r>
        </a:p>
      </dgm:t>
    </dgm:pt>
    <dgm:pt modelId="{2538A3B0-71BF-4F8F-A988-34300225FDAB}" type="parTrans" cxnId="{C7AC48EE-7857-419E-9738-25E68D79F995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96120AE0-F5A3-4087-A608-39AF88B46E3B}" type="sibTrans" cxnId="{C7AC48EE-7857-419E-9738-25E68D79F995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F77D2C3D-21CE-4E2A-AD92-8AC03E8D9B37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x-none" sz="1100">
              <a:latin typeface="+mn-lt"/>
              <a:cs typeface="Arial" panose="020B0604020202020204" pitchFamily="34" charset="0"/>
            </a:rPr>
            <a:t>Área Edificada</a:t>
          </a:r>
        </a:p>
      </dgm:t>
    </dgm:pt>
    <dgm:pt modelId="{58B6070B-D18D-45BD-9AEF-968A36D351E8}" type="parTrans" cxnId="{9BF6965E-8493-4B9A-872C-D58763BDC48C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659C6557-6074-4107-ADA7-BAB2DBCF07A8}" type="sibTrans" cxnId="{9BF6965E-8493-4B9A-872C-D58763BDC48C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628714F7-B8A0-44DD-9D20-34E4E1A8DD2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AR" sz="1200" b="1">
              <a:latin typeface="+mn-lt"/>
              <a:cs typeface="Arial" panose="020B0604020202020204" pitchFamily="34" charset="0"/>
            </a:rPr>
            <a:t>Mantenimiento</a:t>
          </a:r>
          <a:endParaRPr lang="x-none" sz="1200" b="1">
            <a:latin typeface="+mn-lt"/>
            <a:cs typeface="Arial" panose="020B0604020202020204" pitchFamily="34" charset="0"/>
          </a:endParaRPr>
        </a:p>
      </dgm:t>
    </dgm:pt>
    <dgm:pt modelId="{A72CD226-70B3-4900-90BA-AA5503289668}" type="parTrans" cxnId="{EFF476BA-3185-49A3-94B7-5BB96ECA2DDF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CE67E325-65E5-4945-80A9-59221A1D986E}" type="sibTrans" cxnId="{EFF476BA-3185-49A3-94B7-5BB96ECA2DDF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103972D5-C3E9-4845-B4B3-72B3C46AFBEF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AR" sz="1100">
              <a:latin typeface="+mn-lt"/>
              <a:cs typeface="Arial" panose="020B0604020202020204" pitchFamily="34" charset="0"/>
            </a:rPr>
            <a:t>Mobiliario </a:t>
          </a:r>
          <a:endParaRPr lang="x-none" sz="1100">
            <a:latin typeface="+mn-lt"/>
            <a:cs typeface="Arial" panose="020B0604020202020204" pitchFamily="34" charset="0"/>
          </a:endParaRPr>
        </a:p>
      </dgm:t>
    </dgm:pt>
    <dgm:pt modelId="{03141099-5137-4AD6-9DAC-66E88B6ACEF6}" type="parTrans" cxnId="{167EDF84-859B-48F1-82EA-CEB2765524FA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318D7390-3BDE-41C9-8D12-1D130B723BEA}" type="sibTrans" cxnId="{167EDF84-859B-48F1-82EA-CEB2765524FA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51C7AE3F-9B1C-4A8D-8EB4-2F5D2EE79C85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AR" sz="1100">
              <a:latin typeface="+mn-lt"/>
              <a:cs typeface="Arial" panose="020B0604020202020204" pitchFamily="34" charset="0"/>
            </a:rPr>
            <a:t>Maquinaria y Equipo</a:t>
          </a:r>
          <a:endParaRPr lang="x-none" sz="1100">
            <a:latin typeface="+mn-lt"/>
            <a:cs typeface="Arial" panose="020B0604020202020204" pitchFamily="34" charset="0"/>
          </a:endParaRPr>
        </a:p>
      </dgm:t>
    </dgm:pt>
    <dgm:pt modelId="{AAB68FD2-1C0F-4277-A95C-53AC03B9A457}" type="parTrans" cxnId="{3564CD33-A369-4999-82A3-6BAB77692E45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A43588A4-77B5-486C-B79F-58EE9AE50576}" type="sibTrans" cxnId="{3564CD33-A369-4999-82A3-6BAB77692E45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BF25CD6F-558B-40B3-9994-B4F053561D17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x-none" sz="1100" dirty="0">
              <a:latin typeface="+mn-lt"/>
              <a:cs typeface="Arial" panose="020B0604020202020204" pitchFamily="34" charset="0"/>
            </a:rPr>
            <a:t>Equipos sistemas y paquetes informáticos</a:t>
          </a:r>
        </a:p>
      </dgm:t>
    </dgm:pt>
    <dgm:pt modelId="{526F519F-A01A-41C9-8219-79612AB041FC}" type="parTrans" cxnId="{E96CBB4A-462D-4BE6-AE3D-A0A94FCC248B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F4940CB9-7917-45B8-A77D-CF75A9BCD564}" type="sibTrans" cxnId="{E96CBB4A-462D-4BE6-AE3D-A0A94FCC248B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D0DABA2F-B427-4748-8C11-348600AFD6CF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x-none" sz="1100">
              <a:latin typeface="+mn-lt"/>
              <a:cs typeface="Arial" panose="020B0604020202020204" pitchFamily="34" charset="0"/>
            </a:rPr>
            <a:t>Área Edificada</a:t>
          </a:r>
        </a:p>
      </dgm:t>
    </dgm:pt>
    <dgm:pt modelId="{1BC809E6-4EAE-4EC4-BA95-2A63DC4FB716}" type="parTrans" cxnId="{D93B2B59-60D0-4239-A1D7-07D36719FEF6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AF14A691-DE60-49B5-A651-A122E0E25538}" type="sibTrans" cxnId="{D93B2B59-60D0-4239-A1D7-07D36719FEF6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F01A455F-6DA1-44D4-A9D8-688D48C7B4E6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1100" b="1" dirty="0">
              <a:latin typeface="+mn-lt"/>
              <a:cs typeface="Arial" panose="020B0604020202020204" pitchFamily="34" charset="0"/>
            </a:rPr>
            <a:t>Remuneración Administrativos que pertenecen al </a:t>
          </a:r>
          <a:r>
            <a:rPr lang="es-ES" sz="1100" b="1" dirty="0" err="1">
              <a:latin typeface="+mn-lt"/>
              <a:cs typeface="Arial" panose="020B0604020202020204" pitchFamily="34" charset="0"/>
            </a:rPr>
            <a:t>CEAC</a:t>
          </a:r>
          <a:r>
            <a:rPr lang="es-ES" sz="1100" b="1" dirty="0">
              <a:latin typeface="+mn-lt"/>
              <a:cs typeface="Arial" panose="020B0604020202020204" pitchFamily="34" charset="0"/>
            </a:rPr>
            <a:t> </a:t>
          </a:r>
          <a:r>
            <a:rPr lang="x-none" sz="1100" b="0" dirty="0">
              <a:latin typeface="+mn-lt"/>
              <a:cs typeface="Arial" panose="020B0604020202020204" pitchFamily="34" charset="0"/>
            </a:rPr>
            <a:t>(Costo Directo Fijo)</a:t>
          </a:r>
        </a:p>
      </dgm:t>
    </dgm:pt>
    <dgm:pt modelId="{E5684B01-5927-4686-8FC2-48F0D733404C}" type="parTrans" cxnId="{347E18E1-A7A3-40A4-BEEA-008362993EAA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34D20A9F-0E4B-45FA-A11D-3D4320E41770}" type="sibTrans" cxnId="{347E18E1-A7A3-40A4-BEEA-008362993EAA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3C2B0C0A-9366-42B8-881A-BFE821A57CD5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1100" b="1">
              <a:latin typeface="+mn-lt"/>
              <a:cs typeface="Arial" panose="020B0604020202020204" pitchFamily="34" charset="0"/>
            </a:rPr>
            <a:t>Remuneración Docentes otros departamentos </a:t>
          </a:r>
          <a:r>
            <a:rPr lang="x-none" sz="1100" b="0">
              <a:latin typeface="+mn-lt"/>
              <a:cs typeface="Arial" panose="020B0604020202020204" pitchFamily="34" charset="0"/>
            </a:rPr>
            <a:t>(Costo Directo Fijo)</a:t>
          </a:r>
        </a:p>
      </dgm:t>
    </dgm:pt>
    <dgm:pt modelId="{9224E2EE-FF8B-49A1-813E-699013CAC75A}" type="parTrans" cxnId="{0885B742-E8AC-4FCC-8F64-2D5F40959A4C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8001CBA9-DD1F-4C93-99B1-F6D49D061B6D}" type="sibTrans" cxnId="{0885B742-E8AC-4FCC-8F64-2D5F40959A4C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14F4B0EF-5C84-400D-83EE-6F7CC1F33325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1100" b="1" dirty="0" smtClean="0">
              <a:latin typeface="+mn-lt"/>
              <a:cs typeface="Arial" panose="020B0604020202020204" pitchFamily="34" charset="0"/>
            </a:rPr>
            <a:t>Telefonía                                   </a:t>
          </a:r>
          <a:r>
            <a:rPr lang="x-none" sz="1100" b="1" dirty="0">
              <a:latin typeface="+mn-lt"/>
              <a:cs typeface="Arial" panose="020B0604020202020204" pitchFamily="34" charset="0"/>
            </a:rPr>
            <a:t>(Costo Directo Variable)</a:t>
          </a:r>
        </a:p>
      </dgm:t>
    </dgm:pt>
    <dgm:pt modelId="{46A93AFD-F5CF-48AB-B42B-AC2A3D90B5DE}" type="parTrans" cxnId="{058D29F5-CF33-43FD-9ED6-DDA5B89C1D84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D3DE306A-B18F-4813-B663-1674D2B38E99}" type="sibTrans" cxnId="{058D29F5-CF33-43FD-9ED6-DDA5B89C1D84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FB5E5AB3-B600-45CE-8D04-9525BD17A989}">
      <dgm:prSet phldrT="[Texto]" custT="1"/>
      <dgm:spPr>
        <a:solidFill>
          <a:schemeClr val="accent5">
            <a:lumMod val="75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s-ES" sz="120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Otros Costos</a:t>
          </a:r>
          <a:endParaRPr lang="x-none" sz="1200">
            <a:solidFill>
              <a:schemeClr val="bg1"/>
            </a:solidFill>
            <a:latin typeface="+mn-lt"/>
            <a:cs typeface="Arial" panose="020B0604020202020204" pitchFamily="34" charset="0"/>
          </a:endParaRPr>
        </a:p>
      </dgm:t>
    </dgm:pt>
    <dgm:pt modelId="{E13FC052-FA4D-4578-9283-E8836636BCB4}" type="parTrans" cxnId="{93286382-3D12-4DEB-8B53-DD5755D69974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91DA0200-3BF6-4DC6-A373-5DA8621265CE}" type="sibTrans" cxnId="{93286382-3D12-4DEB-8B53-DD5755D69974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4B93E718-41B0-449F-87A0-43CC7818B291}">
      <dgm:prSet phldrT="[Texto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ES" sz="1100" dirty="0">
              <a:latin typeface="+mn-lt"/>
              <a:cs typeface="Arial" panose="020B0604020202020204" pitchFamily="34" charset="0"/>
            </a:rPr>
            <a:t>Área Verde</a:t>
          </a:r>
          <a:endParaRPr lang="x-none" sz="1100" dirty="0">
            <a:latin typeface="+mn-lt"/>
            <a:cs typeface="Arial" panose="020B0604020202020204" pitchFamily="34" charset="0"/>
          </a:endParaRPr>
        </a:p>
      </dgm:t>
    </dgm:pt>
    <dgm:pt modelId="{641A9552-14A3-4FD0-95B9-0D9D81BF1F1E}" type="parTrans" cxnId="{407DE4B4-8812-420D-B44F-48D90B093F6A}">
      <dgm:prSet custT="1"/>
      <dgm:spPr/>
      <dgm:t>
        <a:bodyPr/>
        <a:lstStyle/>
        <a:p>
          <a:endParaRPr lang="es-EC" sz="600">
            <a:latin typeface="+mn-lt"/>
          </a:endParaRPr>
        </a:p>
      </dgm:t>
    </dgm:pt>
    <dgm:pt modelId="{9B6A3964-42DC-4C9B-8949-93DE84D29F45}" type="sibTrans" cxnId="{407DE4B4-8812-420D-B44F-48D90B093F6A}">
      <dgm:prSet/>
      <dgm:spPr/>
      <dgm:t>
        <a:bodyPr/>
        <a:lstStyle/>
        <a:p>
          <a:endParaRPr lang="es-EC" sz="600">
            <a:latin typeface="+mn-lt"/>
          </a:endParaRPr>
        </a:p>
      </dgm:t>
    </dgm:pt>
    <dgm:pt modelId="{198C801E-44C3-4DCC-81CB-22F4613EC6CA}" type="pres">
      <dgm:prSet presAssocID="{2805AD51-12B5-41EE-A935-A315DBFCECC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75B1F0-A17A-4007-9818-09580798EEA2}" type="pres">
      <dgm:prSet presAssocID="{0AA2AFDC-0456-4F6B-9965-20D5AE5BFAEC}" presName="root1" presStyleCnt="0"/>
      <dgm:spPr/>
    </dgm:pt>
    <dgm:pt modelId="{7EBAACD7-6EF8-4EAD-B321-C5736EE11852}" type="pres">
      <dgm:prSet presAssocID="{0AA2AFDC-0456-4F6B-9965-20D5AE5BFAEC}" presName="LevelOneTextNode" presStyleLbl="node0" presStyleIdx="0" presStyleCnt="1" custScaleX="310615" custScaleY="169426" custLinFactX="-322196" custLinFactNeighborX="-400000" custLinFactNeighborY="795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1AB7A55-83FB-4A6E-8004-DE8E89878A72}" type="pres">
      <dgm:prSet presAssocID="{0AA2AFDC-0456-4F6B-9965-20D5AE5BFAEC}" presName="level2hierChild" presStyleCnt="0"/>
      <dgm:spPr/>
    </dgm:pt>
    <dgm:pt modelId="{BA377AF9-55C1-429A-BAC7-0C78AF34809E}" type="pres">
      <dgm:prSet presAssocID="{F164A49C-7444-4408-BEC5-C7C3D94A6B8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8F1A26C1-8389-4530-A8D8-079374489465}" type="pres">
      <dgm:prSet presAssocID="{F164A49C-7444-4408-BEC5-C7C3D94A6B8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D450316B-51F7-4036-B500-07281152262D}" type="pres">
      <dgm:prSet presAssocID="{90D43ABA-BDE4-4FBC-9EB0-75FB5BBADE08}" presName="root2" presStyleCnt="0"/>
      <dgm:spPr/>
    </dgm:pt>
    <dgm:pt modelId="{F9749261-1BA0-405D-BAB0-21C094C5F122}" type="pres">
      <dgm:prSet presAssocID="{90D43ABA-BDE4-4FBC-9EB0-75FB5BBADE08}" presName="LevelTwoTextNode" presStyleLbl="node2" presStyleIdx="0" presStyleCnt="3" custScaleY="206323" custLinFactY="-48521" custLinFactNeighborX="-8527" custLinFactNeighborY="-10000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358EC71-0A09-4C70-83C7-B18F5183BF98}" type="pres">
      <dgm:prSet presAssocID="{90D43ABA-BDE4-4FBC-9EB0-75FB5BBADE08}" presName="level3hierChild" presStyleCnt="0"/>
      <dgm:spPr/>
    </dgm:pt>
    <dgm:pt modelId="{21094014-EC57-4542-AFA0-7C3C9F1A6563}" type="pres">
      <dgm:prSet presAssocID="{F0EC1AFF-262F-4C9D-B570-2BAF0968D0D0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48F7265A-FBA0-4CF0-83D4-CED138A295F4}" type="pres">
      <dgm:prSet presAssocID="{F0EC1AFF-262F-4C9D-B570-2BAF0968D0D0}" presName="connTx" presStyleLbl="parChTrans1D3" presStyleIdx="0" presStyleCnt="5"/>
      <dgm:spPr/>
      <dgm:t>
        <a:bodyPr/>
        <a:lstStyle/>
        <a:p>
          <a:endParaRPr lang="en-US"/>
        </a:p>
      </dgm:t>
    </dgm:pt>
    <dgm:pt modelId="{7D80A042-7805-4F0C-B796-D39F10E37BD2}" type="pres">
      <dgm:prSet presAssocID="{F235CF5E-7B53-4826-82BB-9A95ABA38874}" presName="root2" presStyleCnt="0"/>
      <dgm:spPr/>
    </dgm:pt>
    <dgm:pt modelId="{507B4D05-7FEB-478C-9F03-9825B2048AD7}" type="pres">
      <dgm:prSet presAssocID="{F235CF5E-7B53-4826-82BB-9A95ABA38874}" presName="LevelTwoTextNode" presStyleLbl="node3" presStyleIdx="0" presStyleCnt="5" custLinFactNeighborX="26761" custLinFactNeighborY="642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4256AE0-1718-4F54-B667-D608B874B251}" type="pres">
      <dgm:prSet presAssocID="{F235CF5E-7B53-4826-82BB-9A95ABA38874}" presName="level3hierChild" presStyleCnt="0"/>
      <dgm:spPr/>
    </dgm:pt>
    <dgm:pt modelId="{2E6B354C-603E-4D0A-9F3A-9958117B651B}" type="pres">
      <dgm:prSet presAssocID="{F23C1EE0-1659-4DEC-9B3F-B9EA0C4EC968}" presName="conn2-1" presStyleLbl="parChTrans1D4" presStyleIdx="0" presStyleCnt="21"/>
      <dgm:spPr/>
      <dgm:t>
        <a:bodyPr/>
        <a:lstStyle/>
        <a:p>
          <a:endParaRPr lang="en-US"/>
        </a:p>
      </dgm:t>
    </dgm:pt>
    <dgm:pt modelId="{41A97AF2-0F2B-4F6A-B160-E072D1C0F853}" type="pres">
      <dgm:prSet presAssocID="{F23C1EE0-1659-4DEC-9B3F-B9EA0C4EC968}" presName="connTx" presStyleLbl="parChTrans1D4" presStyleIdx="0" presStyleCnt="21"/>
      <dgm:spPr/>
      <dgm:t>
        <a:bodyPr/>
        <a:lstStyle/>
        <a:p>
          <a:endParaRPr lang="en-US"/>
        </a:p>
      </dgm:t>
    </dgm:pt>
    <dgm:pt modelId="{74C27878-2E75-430D-9FEA-5862F3E04592}" type="pres">
      <dgm:prSet presAssocID="{FE32F4E9-516E-4E56-BF8C-064F51E24146}" presName="root2" presStyleCnt="0"/>
      <dgm:spPr/>
    </dgm:pt>
    <dgm:pt modelId="{85427846-9E2D-4DB5-8996-523E11C61652}" type="pres">
      <dgm:prSet presAssocID="{FE32F4E9-516E-4E56-BF8C-064F51E24146}" presName="LevelTwoTextNode" presStyleLbl="node4" presStyleIdx="0" presStyleCnt="21" custScaleX="420460" custScaleY="150289" custLinFactNeighborX="94346" custLinFactNeighborY="-238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E0AFA4B-BC1B-431A-9F81-7E5AF1055C36}" type="pres">
      <dgm:prSet presAssocID="{FE32F4E9-516E-4E56-BF8C-064F51E24146}" presName="level3hierChild" presStyleCnt="0"/>
      <dgm:spPr/>
    </dgm:pt>
    <dgm:pt modelId="{18E197BA-22EA-47AA-A651-1685DD682C3B}" type="pres">
      <dgm:prSet presAssocID="{E5684B01-5927-4686-8FC2-48F0D733404C}" presName="conn2-1" presStyleLbl="parChTrans1D4" presStyleIdx="1" presStyleCnt="21"/>
      <dgm:spPr/>
      <dgm:t>
        <a:bodyPr/>
        <a:lstStyle/>
        <a:p>
          <a:endParaRPr lang="es-EC"/>
        </a:p>
      </dgm:t>
    </dgm:pt>
    <dgm:pt modelId="{08D1405C-DF51-40EA-AB4C-D88DDABDA4EE}" type="pres">
      <dgm:prSet presAssocID="{E5684B01-5927-4686-8FC2-48F0D733404C}" presName="connTx" presStyleLbl="parChTrans1D4" presStyleIdx="1" presStyleCnt="21"/>
      <dgm:spPr/>
      <dgm:t>
        <a:bodyPr/>
        <a:lstStyle/>
        <a:p>
          <a:endParaRPr lang="es-EC"/>
        </a:p>
      </dgm:t>
    </dgm:pt>
    <dgm:pt modelId="{187F6DF2-AE3B-42C9-9AB7-DDBEB39D2C44}" type="pres">
      <dgm:prSet presAssocID="{F01A455F-6DA1-44D4-A9D8-688D48C7B4E6}" presName="root2" presStyleCnt="0"/>
      <dgm:spPr/>
    </dgm:pt>
    <dgm:pt modelId="{144C8D84-6226-4213-BB9D-82F68E4422E1}" type="pres">
      <dgm:prSet presAssocID="{F01A455F-6DA1-44D4-A9D8-688D48C7B4E6}" presName="LevelTwoTextNode" presStyleLbl="node4" presStyleIdx="1" presStyleCnt="21" custScaleX="419348" custScaleY="170940" custLinFactNeighborX="94346" custLinFactNeighborY="-238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0468099-E07F-4831-8D84-DC2DE4476819}" type="pres">
      <dgm:prSet presAssocID="{F01A455F-6DA1-44D4-A9D8-688D48C7B4E6}" presName="level3hierChild" presStyleCnt="0"/>
      <dgm:spPr/>
    </dgm:pt>
    <dgm:pt modelId="{5B70C9DC-FB87-430C-804F-BF96537AF924}" type="pres">
      <dgm:prSet presAssocID="{9224E2EE-FF8B-49A1-813E-699013CAC75A}" presName="conn2-1" presStyleLbl="parChTrans1D4" presStyleIdx="2" presStyleCnt="21"/>
      <dgm:spPr/>
      <dgm:t>
        <a:bodyPr/>
        <a:lstStyle/>
        <a:p>
          <a:endParaRPr lang="es-EC"/>
        </a:p>
      </dgm:t>
    </dgm:pt>
    <dgm:pt modelId="{54BCEA23-A2E0-4AD9-A1E0-B448DA59C33D}" type="pres">
      <dgm:prSet presAssocID="{9224E2EE-FF8B-49A1-813E-699013CAC75A}" presName="connTx" presStyleLbl="parChTrans1D4" presStyleIdx="2" presStyleCnt="21"/>
      <dgm:spPr/>
      <dgm:t>
        <a:bodyPr/>
        <a:lstStyle/>
        <a:p>
          <a:endParaRPr lang="es-EC"/>
        </a:p>
      </dgm:t>
    </dgm:pt>
    <dgm:pt modelId="{1D6C3E45-C346-43B4-ADC4-38E5D8A4E1F5}" type="pres">
      <dgm:prSet presAssocID="{3C2B0C0A-9366-42B8-881A-BFE821A57CD5}" presName="root2" presStyleCnt="0"/>
      <dgm:spPr/>
    </dgm:pt>
    <dgm:pt modelId="{6B79E490-ED3E-4E9A-933F-BFD0C8305AFA}" type="pres">
      <dgm:prSet presAssocID="{3C2B0C0A-9366-42B8-881A-BFE821A57CD5}" presName="LevelTwoTextNode" presStyleLbl="node4" presStyleIdx="2" presStyleCnt="21" custScaleX="419348" custScaleY="170940" custLinFactNeighborX="94346" custLinFactNeighborY="-238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5768222-91A4-486E-8159-561877983707}" type="pres">
      <dgm:prSet presAssocID="{3C2B0C0A-9366-42B8-881A-BFE821A57CD5}" presName="level3hierChild" presStyleCnt="0"/>
      <dgm:spPr/>
    </dgm:pt>
    <dgm:pt modelId="{2005A858-DF81-4939-9606-0E3FEC1C2906}" type="pres">
      <dgm:prSet presAssocID="{E6483535-A922-4C21-A8DD-50ECA8BB2BC7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522E9832-ADF3-43A7-83D6-0D8F4D7F342C}" type="pres">
      <dgm:prSet presAssocID="{E6483535-A922-4C21-A8DD-50ECA8BB2BC7}" presName="connTx" presStyleLbl="parChTrans1D3" presStyleIdx="1" presStyleCnt="5"/>
      <dgm:spPr/>
      <dgm:t>
        <a:bodyPr/>
        <a:lstStyle/>
        <a:p>
          <a:endParaRPr lang="en-US"/>
        </a:p>
      </dgm:t>
    </dgm:pt>
    <dgm:pt modelId="{526B12DB-024E-43FC-B769-4190CEE4D188}" type="pres">
      <dgm:prSet presAssocID="{C68ED8A8-C306-495E-B616-B8F51CE935B3}" presName="root2" presStyleCnt="0"/>
      <dgm:spPr/>
    </dgm:pt>
    <dgm:pt modelId="{761378DB-95A9-4E22-8C1F-40D33E10EB16}" type="pres">
      <dgm:prSet presAssocID="{C68ED8A8-C306-495E-B616-B8F51CE935B3}" presName="LevelTwoTextNode" presStyleLbl="node3" presStyleIdx="1" presStyleCnt="5" custScaleY="16005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E95DF15-1FD3-49CB-B882-55AD76D84627}" type="pres">
      <dgm:prSet presAssocID="{C68ED8A8-C306-495E-B616-B8F51CE935B3}" presName="level3hierChild" presStyleCnt="0"/>
      <dgm:spPr/>
    </dgm:pt>
    <dgm:pt modelId="{8E43280F-B3F5-44A7-BC25-CB6C8DC2C15A}" type="pres">
      <dgm:prSet presAssocID="{DBC701ED-7A1C-468D-8857-376FF76D4A11}" presName="conn2-1" presStyleLbl="parChTrans1D4" presStyleIdx="3" presStyleCnt="21"/>
      <dgm:spPr/>
      <dgm:t>
        <a:bodyPr/>
        <a:lstStyle/>
        <a:p>
          <a:endParaRPr lang="en-US"/>
        </a:p>
      </dgm:t>
    </dgm:pt>
    <dgm:pt modelId="{19A354DC-B28B-4B83-8E08-18BB13ABFBD6}" type="pres">
      <dgm:prSet presAssocID="{DBC701ED-7A1C-468D-8857-376FF76D4A11}" presName="connTx" presStyleLbl="parChTrans1D4" presStyleIdx="3" presStyleCnt="21"/>
      <dgm:spPr/>
      <dgm:t>
        <a:bodyPr/>
        <a:lstStyle/>
        <a:p>
          <a:endParaRPr lang="en-US"/>
        </a:p>
      </dgm:t>
    </dgm:pt>
    <dgm:pt modelId="{661E4006-D2CA-4710-94F6-8BE70567E2E0}" type="pres">
      <dgm:prSet presAssocID="{C51F84D6-3320-42D7-ADFE-4938456B26E8}" presName="root2" presStyleCnt="0"/>
      <dgm:spPr/>
    </dgm:pt>
    <dgm:pt modelId="{E8D2B6D9-09C1-49BF-92FB-F25883ACB534}" type="pres">
      <dgm:prSet presAssocID="{C51F84D6-3320-42D7-ADFE-4938456B26E8}" presName="LevelTwoTextNode" presStyleLbl="node4" presStyleIdx="3" presStyleCnt="21" custScaleX="455931" custScaleY="125341" custLinFactX="3781" custLinFactNeighborX="100000" custLinFactNeighborY="2063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E844F78-F354-4F9B-929B-68B2488E22AE}" type="pres">
      <dgm:prSet presAssocID="{C51F84D6-3320-42D7-ADFE-4938456B26E8}" presName="level3hierChild" presStyleCnt="0"/>
      <dgm:spPr/>
    </dgm:pt>
    <dgm:pt modelId="{CF684A99-46B2-4CFE-99EB-2D4B73440A40}" type="pres">
      <dgm:prSet presAssocID="{0D0543C7-A73D-480A-A0F4-7E7AAFC2A939}" presName="conn2-1" presStyleLbl="parChTrans1D4" presStyleIdx="4" presStyleCnt="21"/>
      <dgm:spPr/>
      <dgm:t>
        <a:bodyPr/>
        <a:lstStyle/>
        <a:p>
          <a:endParaRPr lang="en-US"/>
        </a:p>
      </dgm:t>
    </dgm:pt>
    <dgm:pt modelId="{E386268D-38EE-42CE-BAEC-A1193417037C}" type="pres">
      <dgm:prSet presAssocID="{0D0543C7-A73D-480A-A0F4-7E7AAFC2A939}" presName="connTx" presStyleLbl="parChTrans1D4" presStyleIdx="4" presStyleCnt="21"/>
      <dgm:spPr/>
      <dgm:t>
        <a:bodyPr/>
        <a:lstStyle/>
        <a:p>
          <a:endParaRPr lang="en-US"/>
        </a:p>
      </dgm:t>
    </dgm:pt>
    <dgm:pt modelId="{2E1432E6-7103-44DE-AC1C-AAD2BD77CA77}" type="pres">
      <dgm:prSet presAssocID="{2A305B80-C043-49CE-8D6E-87C733F222DF}" presName="root2" presStyleCnt="0"/>
      <dgm:spPr/>
    </dgm:pt>
    <dgm:pt modelId="{08D5491A-C4F6-4281-9366-18EA0826B9E9}" type="pres">
      <dgm:prSet presAssocID="{2A305B80-C043-49CE-8D6E-87C733F222DF}" presName="LevelTwoTextNode" presStyleLbl="node4" presStyleIdx="4" presStyleCnt="21" custScaleX="455931" custScaleY="125341" custLinFactX="3781" custLinFactNeighborX="100000" custLinFactNeighborY="2063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07847D4-704B-44D2-97FD-8A957B1909EF}" type="pres">
      <dgm:prSet presAssocID="{2A305B80-C043-49CE-8D6E-87C733F222DF}" presName="level3hierChild" presStyleCnt="0"/>
      <dgm:spPr/>
    </dgm:pt>
    <dgm:pt modelId="{F1AD4D36-F419-4611-A0D1-1387AF2982FB}" type="pres">
      <dgm:prSet presAssocID="{B9B6F4EF-E05F-43E6-BC00-55C684EAE080}" presName="conn2-1" presStyleLbl="parChTrans1D4" presStyleIdx="5" presStyleCnt="21"/>
      <dgm:spPr/>
      <dgm:t>
        <a:bodyPr/>
        <a:lstStyle/>
        <a:p>
          <a:endParaRPr lang="en-US"/>
        </a:p>
      </dgm:t>
    </dgm:pt>
    <dgm:pt modelId="{62CE7C22-8539-41A6-BBA5-68DC3EC12195}" type="pres">
      <dgm:prSet presAssocID="{B9B6F4EF-E05F-43E6-BC00-55C684EAE080}" presName="connTx" presStyleLbl="parChTrans1D4" presStyleIdx="5" presStyleCnt="21"/>
      <dgm:spPr/>
      <dgm:t>
        <a:bodyPr/>
        <a:lstStyle/>
        <a:p>
          <a:endParaRPr lang="en-US"/>
        </a:p>
      </dgm:t>
    </dgm:pt>
    <dgm:pt modelId="{26BE66A7-62D9-4907-8366-AB5494D8A7E6}" type="pres">
      <dgm:prSet presAssocID="{7F5161A3-FFDE-444E-8920-20AD83B6F1FF}" presName="root2" presStyleCnt="0"/>
      <dgm:spPr/>
    </dgm:pt>
    <dgm:pt modelId="{7C4D9730-9C66-474D-B8C6-F02E4DF146BD}" type="pres">
      <dgm:prSet presAssocID="{7F5161A3-FFDE-444E-8920-20AD83B6F1FF}" presName="LevelTwoTextNode" presStyleLbl="node4" presStyleIdx="5" presStyleCnt="21" custScaleX="455931" custScaleY="125341" custLinFactX="3781" custLinFactNeighborX="100000" custLinFactNeighborY="2063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70795F9-FEAF-4103-B809-5DA251958CDE}" type="pres">
      <dgm:prSet presAssocID="{7F5161A3-FFDE-444E-8920-20AD83B6F1FF}" presName="level3hierChild" presStyleCnt="0"/>
      <dgm:spPr/>
    </dgm:pt>
    <dgm:pt modelId="{F9296765-8686-4E70-A879-D7B1DD4C0790}" type="pres">
      <dgm:prSet presAssocID="{F59C391D-EAFB-4FF0-9C26-1984A6741FCC}" presName="conn2-1" presStyleLbl="parChTrans1D4" presStyleIdx="6" presStyleCnt="21"/>
      <dgm:spPr/>
      <dgm:t>
        <a:bodyPr/>
        <a:lstStyle/>
        <a:p>
          <a:endParaRPr lang="en-US"/>
        </a:p>
      </dgm:t>
    </dgm:pt>
    <dgm:pt modelId="{6A7F21A5-7574-44F1-A11F-23D71EAE4E60}" type="pres">
      <dgm:prSet presAssocID="{F59C391D-EAFB-4FF0-9C26-1984A6741FCC}" presName="connTx" presStyleLbl="parChTrans1D4" presStyleIdx="6" presStyleCnt="21"/>
      <dgm:spPr/>
      <dgm:t>
        <a:bodyPr/>
        <a:lstStyle/>
        <a:p>
          <a:endParaRPr lang="en-US"/>
        </a:p>
      </dgm:t>
    </dgm:pt>
    <dgm:pt modelId="{6B3054FD-2569-44B6-B89F-7335434A8479}" type="pres">
      <dgm:prSet presAssocID="{342B7B4B-1703-4B65-928F-5DF59BFEBAE7}" presName="root2" presStyleCnt="0"/>
      <dgm:spPr/>
    </dgm:pt>
    <dgm:pt modelId="{55474E0A-978A-4802-9535-2EB472B78F22}" type="pres">
      <dgm:prSet presAssocID="{342B7B4B-1703-4B65-928F-5DF59BFEBAE7}" presName="LevelTwoTextNode" presStyleLbl="node4" presStyleIdx="6" presStyleCnt="21" custScaleX="455931" custScaleY="125341" custLinFactX="3781" custLinFactNeighborX="100000" custLinFactNeighborY="2063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F814058-0B5D-4E1C-9B13-F0A663C58669}" type="pres">
      <dgm:prSet presAssocID="{342B7B4B-1703-4B65-928F-5DF59BFEBAE7}" presName="level3hierChild" presStyleCnt="0"/>
      <dgm:spPr/>
    </dgm:pt>
    <dgm:pt modelId="{17BF9031-E5E0-4660-B3D5-F16887999DA3}" type="pres">
      <dgm:prSet presAssocID="{46A93AFD-F5CF-48AB-B42B-AC2A3D90B5DE}" presName="conn2-1" presStyleLbl="parChTrans1D4" presStyleIdx="7" presStyleCnt="21"/>
      <dgm:spPr/>
      <dgm:t>
        <a:bodyPr/>
        <a:lstStyle/>
        <a:p>
          <a:endParaRPr lang="es-EC"/>
        </a:p>
      </dgm:t>
    </dgm:pt>
    <dgm:pt modelId="{98304456-DEE1-48A7-BE77-1BB983C954B4}" type="pres">
      <dgm:prSet presAssocID="{46A93AFD-F5CF-48AB-B42B-AC2A3D90B5DE}" presName="connTx" presStyleLbl="parChTrans1D4" presStyleIdx="7" presStyleCnt="21"/>
      <dgm:spPr/>
      <dgm:t>
        <a:bodyPr/>
        <a:lstStyle/>
        <a:p>
          <a:endParaRPr lang="es-EC"/>
        </a:p>
      </dgm:t>
    </dgm:pt>
    <dgm:pt modelId="{81182B24-1034-4AEC-A220-3D6D93C5B494}" type="pres">
      <dgm:prSet presAssocID="{14F4B0EF-5C84-400D-83EE-6F7CC1F33325}" presName="root2" presStyleCnt="0"/>
      <dgm:spPr/>
    </dgm:pt>
    <dgm:pt modelId="{E1C647AC-EBE7-4455-8535-6A98BC088656}" type="pres">
      <dgm:prSet presAssocID="{14F4B0EF-5C84-400D-83EE-6F7CC1F33325}" presName="LevelTwoTextNode" presStyleLbl="node4" presStyleIdx="7" presStyleCnt="21" custScaleX="438852" custScaleY="88185" custLinFactX="3781" custLinFactNeighborX="100000" custLinFactNeighborY="2063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2050AF5-71BA-4C28-87CB-CF2D3ACE136D}" type="pres">
      <dgm:prSet presAssocID="{14F4B0EF-5C84-400D-83EE-6F7CC1F33325}" presName="level3hierChild" presStyleCnt="0"/>
      <dgm:spPr/>
    </dgm:pt>
    <dgm:pt modelId="{32E421E9-882D-4A6D-9577-39FF5AE54A0A}" type="pres">
      <dgm:prSet presAssocID="{4EC5BE29-0EB3-426B-90DF-BE03168549C9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1231D008-5A35-4FFA-8E2C-A588EAC34793}" type="pres">
      <dgm:prSet presAssocID="{4EC5BE29-0EB3-426B-90DF-BE03168549C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59C92AC0-9ABB-48B9-9EF8-23BDDA41E6C8}" type="pres">
      <dgm:prSet presAssocID="{29402A74-5FA8-41C9-9FDC-A6A300B80600}" presName="root2" presStyleCnt="0"/>
      <dgm:spPr/>
    </dgm:pt>
    <dgm:pt modelId="{F4009ABE-B3C4-4007-A760-710A2DBEDB17}" type="pres">
      <dgm:prSet presAssocID="{29402A74-5FA8-41C9-9FDC-A6A300B80600}" presName="LevelTwoTextNode" presStyleLbl="node2" presStyleIdx="1" presStyleCnt="3" custScaleY="206323" custLinFactNeighborX="2925" custLinFactNeighborY="4481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F94483C-F0C9-4DA0-BA65-C801C26B888B}" type="pres">
      <dgm:prSet presAssocID="{29402A74-5FA8-41C9-9FDC-A6A300B80600}" presName="level3hierChild" presStyleCnt="0"/>
      <dgm:spPr/>
    </dgm:pt>
    <dgm:pt modelId="{D7FE4DA2-E591-4248-A5C7-010F1499AA1F}" type="pres">
      <dgm:prSet presAssocID="{847FD921-B93F-458E-A7B2-5A91FA96C9CB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E6978592-EBE8-4A81-8500-2F6C0A77F959}" type="pres">
      <dgm:prSet presAssocID="{847FD921-B93F-458E-A7B2-5A91FA96C9CB}" presName="connTx" presStyleLbl="parChTrans1D3" presStyleIdx="2" presStyleCnt="5"/>
      <dgm:spPr/>
      <dgm:t>
        <a:bodyPr/>
        <a:lstStyle/>
        <a:p>
          <a:endParaRPr lang="en-US"/>
        </a:p>
      </dgm:t>
    </dgm:pt>
    <dgm:pt modelId="{D925AFD1-691B-4143-B911-080E9A526557}" type="pres">
      <dgm:prSet presAssocID="{16F210B5-1B31-499C-B991-02AF0C333247}" presName="root2" presStyleCnt="0"/>
      <dgm:spPr/>
    </dgm:pt>
    <dgm:pt modelId="{69F73B22-9EFB-4950-B5BB-1E932ABE3744}" type="pres">
      <dgm:prSet presAssocID="{16F210B5-1B31-499C-B991-02AF0C333247}" presName="LevelTwoTextNode" presStyleLbl="node3" presStyleIdx="2" presStyleCnt="5" custLinFactNeighborY="5665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1455FDD-E276-4A4D-9DB3-1FDE74E13136}" type="pres">
      <dgm:prSet presAssocID="{16F210B5-1B31-499C-B991-02AF0C333247}" presName="level3hierChild" presStyleCnt="0"/>
      <dgm:spPr/>
    </dgm:pt>
    <dgm:pt modelId="{EF16096B-52B4-4B17-A5FA-14655F4EEBD9}" type="pres">
      <dgm:prSet presAssocID="{2F05B186-0D59-4A06-B9F5-62B5E77AD4E9}" presName="conn2-1" presStyleLbl="parChTrans1D4" presStyleIdx="8" presStyleCnt="21"/>
      <dgm:spPr/>
      <dgm:t>
        <a:bodyPr/>
        <a:lstStyle/>
        <a:p>
          <a:endParaRPr lang="en-US"/>
        </a:p>
      </dgm:t>
    </dgm:pt>
    <dgm:pt modelId="{F9DF54D2-D81B-41E4-87E2-27926EA4C50E}" type="pres">
      <dgm:prSet presAssocID="{2F05B186-0D59-4A06-B9F5-62B5E77AD4E9}" presName="connTx" presStyleLbl="parChTrans1D4" presStyleIdx="8" presStyleCnt="21"/>
      <dgm:spPr/>
      <dgm:t>
        <a:bodyPr/>
        <a:lstStyle/>
        <a:p>
          <a:endParaRPr lang="en-US"/>
        </a:p>
      </dgm:t>
    </dgm:pt>
    <dgm:pt modelId="{776C02F6-F90B-445B-B24D-9C15C8277E3C}" type="pres">
      <dgm:prSet presAssocID="{B77BE7CF-CC10-419B-AF69-8B6B3515BCCD}" presName="root2" presStyleCnt="0"/>
      <dgm:spPr/>
    </dgm:pt>
    <dgm:pt modelId="{FB9ED43C-783D-4B9B-94BB-BB863FD5F810}" type="pres">
      <dgm:prSet presAssocID="{B77BE7CF-CC10-419B-AF69-8B6B3515BCCD}" presName="LevelTwoTextNode" presStyleLbl="node4" presStyleIdx="8" presStyleCnt="21" custScaleX="309802" custScaleY="123125" custLinFactNeighborX="-4768" custLinFactNeighborY="4509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FCC1FF4-E042-4AA9-91BF-E1A2493A96AB}" type="pres">
      <dgm:prSet presAssocID="{B77BE7CF-CC10-419B-AF69-8B6B3515BCCD}" presName="level3hierChild" presStyleCnt="0"/>
      <dgm:spPr/>
    </dgm:pt>
    <dgm:pt modelId="{FC22F8A5-4298-42D7-A1A1-51FB53647917}" type="pres">
      <dgm:prSet presAssocID="{C21C724A-58C0-45FF-A7F7-C7A03943A87B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5A3BAF5B-37D8-4C79-A651-1F70D8D2E115}" type="pres">
      <dgm:prSet presAssocID="{C21C724A-58C0-45FF-A7F7-C7A03943A87B}" presName="connTx" presStyleLbl="parChTrans1D3" presStyleIdx="3" presStyleCnt="5"/>
      <dgm:spPr/>
      <dgm:t>
        <a:bodyPr/>
        <a:lstStyle/>
        <a:p>
          <a:endParaRPr lang="en-US"/>
        </a:p>
      </dgm:t>
    </dgm:pt>
    <dgm:pt modelId="{97E62749-0D97-425B-BF43-5DB1D990873A}" type="pres">
      <dgm:prSet presAssocID="{7FDF57B5-D29B-4258-BC3C-6D5FD221A555}" presName="root2" presStyleCnt="0"/>
      <dgm:spPr/>
    </dgm:pt>
    <dgm:pt modelId="{91117A12-E3E0-434F-A4FB-AA26F34D990D}" type="pres">
      <dgm:prSet presAssocID="{7FDF57B5-D29B-4258-BC3C-6D5FD221A555}" presName="LevelTwoTextNode" presStyleLbl="node3" presStyleIdx="3" presStyleCnt="5" custLinFactNeighborX="4129" custLinFactNeighborY="4598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6940D7D-E14E-497E-9A5D-4AD54FB06808}" type="pres">
      <dgm:prSet presAssocID="{7FDF57B5-D29B-4258-BC3C-6D5FD221A555}" presName="level3hierChild" presStyleCnt="0"/>
      <dgm:spPr/>
    </dgm:pt>
    <dgm:pt modelId="{F5BB9CA2-6597-4987-8401-B855DE334A7E}" type="pres">
      <dgm:prSet presAssocID="{B5BB1C4A-D551-4301-BB3D-2B28F1170A8E}" presName="conn2-1" presStyleLbl="parChTrans1D4" presStyleIdx="9" presStyleCnt="21"/>
      <dgm:spPr/>
      <dgm:t>
        <a:bodyPr/>
        <a:lstStyle/>
        <a:p>
          <a:endParaRPr lang="en-US"/>
        </a:p>
      </dgm:t>
    </dgm:pt>
    <dgm:pt modelId="{05162B81-8ACD-433F-B0C6-D50893D34B0B}" type="pres">
      <dgm:prSet presAssocID="{B5BB1C4A-D551-4301-BB3D-2B28F1170A8E}" presName="connTx" presStyleLbl="parChTrans1D4" presStyleIdx="9" presStyleCnt="21"/>
      <dgm:spPr/>
      <dgm:t>
        <a:bodyPr/>
        <a:lstStyle/>
        <a:p>
          <a:endParaRPr lang="en-US"/>
        </a:p>
      </dgm:t>
    </dgm:pt>
    <dgm:pt modelId="{EF907347-3295-4194-932B-FC8659903B88}" type="pres">
      <dgm:prSet presAssocID="{AB571ECA-CD16-4C9E-B394-E2A67C1BDC18}" presName="root2" presStyleCnt="0"/>
      <dgm:spPr/>
    </dgm:pt>
    <dgm:pt modelId="{F085041F-A4FA-4734-BE69-F6C1940C2802}" type="pres">
      <dgm:prSet presAssocID="{AB571ECA-CD16-4C9E-B394-E2A67C1BDC18}" presName="LevelTwoTextNode" presStyleLbl="node4" presStyleIdx="9" presStyleCnt="21" custScaleX="303523" custScaleY="139630" custLinFactNeighborX="-4768" custLinFactNeighborY="3267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FDF876A-D226-4FFF-BCAA-7ED0B047356B}" type="pres">
      <dgm:prSet presAssocID="{AB571ECA-CD16-4C9E-B394-E2A67C1BDC18}" presName="level3hierChild" presStyleCnt="0"/>
      <dgm:spPr/>
    </dgm:pt>
    <dgm:pt modelId="{685F59FF-BAB0-42ED-959E-E5351F82F861}" type="pres">
      <dgm:prSet presAssocID="{E13FC052-FA4D-4578-9283-E8836636BCB4}" presName="conn2-1" presStyleLbl="parChTrans1D2" presStyleIdx="2" presStyleCnt="3"/>
      <dgm:spPr/>
      <dgm:t>
        <a:bodyPr/>
        <a:lstStyle/>
        <a:p>
          <a:endParaRPr lang="es-EC"/>
        </a:p>
      </dgm:t>
    </dgm:pt>
    <dgm:pt modelId="{4C3A3C64-E826-4523-8892-CFB5595014D0}" type="pres">
      <dgm:prSet presAssocID="{E13FC052-FA4D-4578-9283-E8836636BCB4}" presName="connTx" presStyleLbl="parChTrans1D2" presStyleIdx="2" presStyleCnt="3"/>
      <dgm:spPr/>
      <dgm:t>
        <a:bodyPr/>
        <a:lstStyle/>
        <a:p>
          <a:endParaRPr lang="es-EC"/>
        </a:p>
      </dgm:t>
    </dgm:pt>
    <dgm:pt modelId="{FB918576-C62B-4E1E-82A9-B3EB5CC50E5F}" type="pres">
      <dgm:prSet presAssocID="{FB5E5AB3-B600-45CE-8D04-9525BD17A989}" presName="root2" presStyleCnt="0"/>
      <dgm:spPr/>
    </dgm:pt>
    <dgm:pt modelId="{DBBDC019-0743-41A6-BE28-5DDCD3ED64A1}" type="pres">
      <dgm:prSet presAssocID="{FB5E5AB3-B600-45CE-8D04-9525BD17A989}" presName="LevelTwoTextNode" presStyleLbl="node2" presStyleIdx="2" presStyleCnt="3" custScaleY="20632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D4ACADE-34D3-4522-B4CB-ADFF829BDDF7}" type="pres">
      <dgm:prSet presAssocID="{FB5E5AB3-B600-45CE-8D04-9525BD17A989}" presName="level3hierChild" presStyleCnt="0"/>
      <dgm:spPr/>
    </dgm:pt>
    <dgm:pt modelId="{A87F0341-011D-42C7-9739-DB53B5DBFE40}" type="pres">
      <dgm:prSet presAssocID="{BF21C23A-8516-4167-830D-BE22DB3E37C0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7F9DD85A-2BCB-4D3A-907F-5EEEE2480046}" type="pres">
      <dgm:prSet presAssocID="{BF21C23A-8516-4167-830D-BE22DB3E37C0}" presName="connTx" presStyleLbl="parChTrans1D3" presStyleIdx="4" presStyleCnt="5"/>
      <dgm:spPr/>
      <dgm:t>
        <a:bodyPr/>
        <a:lstStyle/>
        <a:p>
          <a:endParaRPr lang="en-US"/>
        </a:p>
      </dgm:t>
    </dgm:pt>
    <dgm:pt modelId="{F99B3D7D-5B00-4930-8445-EEF499299BFA}" type="pres">
      <dgm:prSet presAssocID="{EFAE7F6A-B764-4EF7-A862-6DCC40C68D3F}" presName="root2" presStyleCnt="0"/>
      <dgm:spPr/>
    </dgm:pt>
    <dgm:pt modelId="{1AD95C69-9B6F-4216-9D11-C6A9A1FDA9F3}" type="pres">
      <dgm:prSet presAssocID="{EFAE7F6A-B764-4EF7-A862-6DCC40C68D3F}" presName="LevelTwoTextNode" presStyleLbl="node3" presStyleIdx="4" presStyleCnt="5" custScaleX="129931" custScaleY="10016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7C3CCED-27DC-4ECE-8791-54206319C123}" type="pres">
      <dgm:prSet presAssocID="{EFAE7F6A-B764-4EF7-A862-6DCC40C68D3F}" presName="level3hierChild" presStyleCnt="0"/>
      <dgm:spPr/>
    </dgm:pt>
    <dgm:pt modelId="{DFF88A57-8C4A-403E-A060-A1F225EF3001}" type="pres">
      <dgm:prSet presAssocID="{531DFD18-8CCC-45CB-A23A-9B673449B1BB}" presName="conn2-1" presStyleLbl="parChTrans1D4" presStyleIdx="10" presStyleCnt="21"/>
      <dgm:spPr/>
      <dgm:t>
        <a:bodyPr/>
        <a:lstStyle/>
        <a:p>
          <a:endParaRPr lang="en-US"/>
        </a:p>
      </dgm:t>
    </dgm:pt>
    <dgm:pt modelId="{EE0B9E88-7CF4-4E8E-9991-63D1001BC748}" type="pres">
      <dgm:prSet presAssocID="{531DFD18-8CCC-45CB-A23A-9B673449B1BB}" presName="connTx" presStyleLbl="parChTrans1D4" presStyleIdx="10" presStyleCnt="21"/>
      <dgm:spPr/>
      <dgm:t>
        <a:bodyPr/>
        <a:lstStyle/>
        <a:p>
          <a:endParaRPr lang="en-US"/>
        </a:p>
      </dgm:t>
    </dgm:pt>
    <dgm:pt modelId="{A8619627-50B8-4375-8D42-B55448EDCDF5}" type="pres">
      <dgm:prSet presAssocID="{4311C0D6-A0F6-49E9-9127-B944FA96A65D}" presName="root2" presStyleCnt="0"/>
      <dgm:spPr/>
    </dgm:pt>
    <dgm:pt modelId="{4E3A5A72-F565-4D29-87F1-6A8D3F7D0A1F}" type="pres">
      <dgm:prSet presAssocID="{4311C0D6-A0F6-49E9-9127-B944FA96A65D}" presName="LevelTwoTextNode" presStyleLbl="node4" presStyleIdx="10" presStyleCnt="21" custScaleX="155425" custScaleY="15511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A4C3A76-6291-4C20-9986-7D912CA7E213}" type="pres">
      <dgm:prSet presAssocID="{4311C0D6-A0F6-49E9-9127-B944FA96A65D}" presName="level3hierChild" presStyleCnt="0"/>
      <dgm:spPr/>
    </dgm:pt>
    <dgm:pt modelId="{E37A59D6-6D66-4A46-89F5-D2AB785A425A}" type="pres">
      <dgm:prSet presAssocID="{4DAD157C-FD71-4D5A-BB29-36703C36285E}" presName="conn2-1" presStyleLbl="parChTrans1D4" presStyleIdx="11" presStyleCnt="21"/>
      <dgm:spPr/>
      <dgm:t>
        <a:bodyPr/>
        <a:lstStyle/>
        <a:p>
          <a:endParaRPr lang="en-US"/>
        </a:p>
      </dgm:t>
    </dgm:pt>
    <dgm:pt modelId="{4FA00CB2-1F7D-4942-9EFE-1CC44F6FD809}" type="pres">
      <dgm:prSet presAssocID="{4DAD157C-FD71-4D5A-BB29-36703C36285E}" presName="connTx" presStyleLbl="parChTrans1D4" presStyleIdx="11" presStyleCnt="21"/>
      <dgm:spPr/>
      <dgm:t>
        <a:bodyPr/>
        <a:lstStyle/>
        <a:p>
          <a:endParaRPr lang="en-US"/>
        </a:p>
      </dgm:t>
    </dgm:pt>
    <dgm:pt modelId="{B4319F13-4625-49A2-8579-8E76CA379C4F}" type="pres">
      <dgm:prSet presAssocID="{3A46428E-F568-4027-B3CB-B787D2E5DCE0}" presName="root2" presStyleCnt="0"/>
      <dgm:spPr/>
    </dgm:pt>
    <dgm:pt modelId="{8BA47228-D20E-44FA-915D-614587939884}" type="pres">
      <dgm:prSet presAssocID="{3A46428E-F568-4027-B3CB-B787D2E5DCE0}" presName="LevelTwoTextNode" presStyleLbl="node4" presStyleIdx="11" presStyleCnt="21" custScaleX="272138" custScaleY="60012" custLinFactNeighborX="68928" custLinFactNeighborY="2429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FBC40847-D25B-42B3-9A2D-61E3B280CC84}" type="pres">
      <dgm:prSet presAssocID="{3A46428E-F568-4027-B3CB-B787D2E5DCE0}" presName="level3hierChild" presStyleCnt="0"/>
      <dgm:spPr/>
    </dgm:pt>
    <dgm:pt modelId="{305DC8EF-384C-459F-80F6-4EDB72B55A38}" type="pres">
      <dgm:prSet presAssocID="{4210DDBB-CB3D-4CFA-98C6-DDA9D06C0811}" presName="conn2-1" presStyleLbl="parChTrans1D4" presStyleIdx="12" presStyleCnt="21"/>
      <dgm:spPr/>
      <dgm:t>
        <a:bodyPr/>
        <a:lstStyle/>
        <a:p>
          <a:endParaRPr lang="en-US"/>
        </a:p>
      </dgm:t>
    </dgm:pt>
    <dgm:pt modelId="{53EA5353-E91B-4773-BB1E-014BACD99512}" type="pres">
      <dgm:prSet presAssocID="{4210DDBB-CB3D-4CFA-98C6-DDA9D06C0811}" presName="connTx" presStyleLbl="parChTrans1D4" presStyleIdx="12" presStyleCnt="21"/>
      <dgm:spPr/>
      <dgm:t>
        <a:bodyPr/>
        <a:lstStyle/>
        <a:p>
          <a:endParaRPr lang="en-US"/>
        </a:p>
      </dgm:t>
    </dgm:pt>
    <dgm:pt modelId="{539FE07F-35F6-4A8B-B292-581282338E21}" type="pres">
      <dgm:prSet presAssocID="{750112EA-3786-4203-868C-3ABE2831E1F3}" presName="root2" presStyleCnt="0"/>
      <dgm:spPr/>
    </dgm:pt>
    <dgm:pt modelId="{01AA72E1-EE57-4EB7-BE9F-A8ABF460EB54}" type="pres">
      <dgm:prSet presAssocID="{750112EA-3786-4203-868C-3ABE2831E1F3}" presName="LevelTwoTextNode" presStyleLbl="node4" presStyleIdx="12" presStyleCnt="21" custScaleX="272138" custScaleY="60012" custLinFactNeighborX="68928" custLinFactNeighborY="2429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E156FFF-B47E-4800-A4B3-82A74906D392}" type="pres">
      <dgm:prSet presAssocID="{750112EA-3786-4203-868C-3ABE2831E1F3}" presName="level3hierChild" presStyleCnt="0"/>
      <dgm:spPr/>
    </dgm:pt>
    <dgm:pt modelId="{3A8F0900-BBBA-444D-9514-53BEB1138E7E}" type="pres">
      <dgm:prSet presAssocID="{2538A3B0-71BF-4F8F-A988-34300225FDAB}" presName="conn2-1" presStyleLbl="parChTrans1D4" presStyleIdx="13" presStyleCnt="21"/>
      <dgm:spPr/>
      <dgm:t>
        <a:bodyPr/>
        <a:lstStyle/>
        <a:p>
          <a:endParaRPr lang="en-US"/>
        </a:p>
      </dgm:t>
    </dgm:pt>
    <dgm:pt modelId="{F0C2BBFB-B0E8-4D12-9413-A457A273C057}" type="pres">
      <dgm:prSet presAssocID="{2538A3B0-71BF-4F8F-A988-34300225FDAB}" presName="connTx" presStyleLbl="parChTrans1D4" presStyleIdx="13" presStyleCnt="21"/>
      <dgm:spPr/>
      <dgm:t>
        <a:bodyPr/>
        <a:lstStyle/>
        <a:p>
          <a:endParaRPr lang="en-US"/>
        </a:p>
      </dgm:t>
    </dgm:pt>
    <dgm:pt modelId="{A4323F20-50DE-40D5-9FD1-465754019E9B}" type="pres">
      <dgm:prSet presAssocID="{384BE129-5C47-46FF-94CA-498D0AF5384C}" presName="root2" presStyleCnt="0"/>
      <dgm:spPr/>
    </dgm:pt>
    <dgm:pt modelId="{D8AA90EC-6B21-46EF-A462-7E2670E2D760}" type="pres">
      <dgm:prSet presAssocID="{384BE129-5C47-46FF-94CA-498D0AF5384C}" presName="LevelTwoTextNode" presStyleLbl="node4" presStyleIdx="13" presStyleCnt="21" custScaleX="272138" custScaleY="60012" custLinFactNeighborX="68928" custLinFactNeighborY="2429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8F3217A-A47F-4EDA-8580-30B7454196D6}" type="pres">
      <dgm:prSet presAssocID="{384BE129-5C47-46FF-94CA-498D0AF5384C}" presName="level3hierChild" presStyleCnt="0"/>
      <dgm:spPr/>
    </dgm:pt>
    <dgm:pt modelId="{DBBDCED7-C00E-4504-8920-090C9ED0A62E}" type="pres">
      <dgm:prSet presAssocID="{58B6070B-D18D-45BD-9AEF-968A36D351E8}" presName="conn2-1" presStyleLbl="parChTrans1D4" presStyleIdx="14" presStyleCnt="21"/>
      <dgm:spPr/>
      <dgm:t>
        <a:bodyPr/>
        <a:lstStyle/>
        <a:p>
          <a:endParaRPr lang="en-US"/>
        </a:p>
      </dgm:t>
    </dgm:pt>
    <dgm:pt modelId="{2B329DE7-DE31-464B-BAC0-59C6719BEFD7}" type="pres">
      <dgm:prSet presAssocID="{58B6070B-D18D-45BD-9AEF-968A36D351E8}" presName="connTx" presStyleLbl="parChTrans1D4" presStyleIdx="14" presStyleCnt="21"/>
      <dgm:spPr/>
      <dgm:t>
        <a:bodyPr/>
        <a:lstStyle/>
        <a:p>
          <a:endParaRPr lang="en-US"/>
        </a:p>
      </dgm:t>
    </dgm:pt>
    <dgm:pt modelId="{9ECEC20D-BDF7-4CE1-BE64-72FB9D4807DA}" type="pres">
      <dgm:prSet presAssocID="{F77D2C3D-21CE-4E2A-AD92-8AC03E8D9B37}" presName="root2" presStyleCnt="0"/>
      <dgm:spPr/>
    </dgm:pt>
    <dgm:pt modelId="{1D1E2EE1-7C4E-4814-80FF-6678308835F8}" type="pres">
      <dgm:prSet presAssocID="{F77D2C3D-21CE-4E2A-AD92-8AC03E8D9B37}" presName="LevelTwoTextNode" presStyleLbl="node4" presStyleIdx="14" presStyleCnt="21" custScaleX="272138" custScaleY="60012" custLinFactNeighborX="68928" custLinFactNeighborY="2429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DE6116C-5618-4777-9EBF-7FA33814B828}" type="pres">
      <dgm:prSet presAssocID="{F77D2C3D-21CE-4E2A-AD92-8AC03E8D9B37}" presName="level3hierChild" presStyleCnt="0"/>
      <dgm:spPr/>
    </dgm:pt>
    <dgm:pt modelId="{7E36A854-EA38-439E-8464-3D9678C4E7E2}" type="pres">
      <dgm:prSet presAssocID="{A72CD226-70B3-4900-90BA-AA5503289668}" presName="conn2-1" presStyleLbl="parChTrans1D4" presStyleIdx="15" presStyleCnt="21"/>
      <dgm:spPr/>
      <dgm:t>
        <a:bodyPr/>
        <a:lstStyle/>
        <a:p>
          <a:endParaRPr lang="en-US"/>
        </a:p>
      </dgm:t>
    </dgm:pt>
    <dgm:pt modelId="{563823EF-C943-4C2F-9A82-89FF5F05A632}" type="pres">
      <dgm:prSet presAssocID="{A72CD226-70B3-4900-90BA-AA5503289668}" presName="connTx" presStyleLbl="parChTrans1D4" presStyleIdx="15" presStyleCnt="21"/>
      <dgm:spPr/>
      <dgm:t>
        <a:bodyPr/>
        <a:lstStyle/>
        <a:p>
          <a:endParaRPr lang="en-US"/>
        </a:p>
      </dgm:t>
    </dgm:pt>
    <dgm:pt modelId="{B44BC36B-C0D0-495F-ACF4-A24D4213BCBF}" type="pres">
      <dgm:prSet presAssocID="{628714F7-B8A0-44DD-9D20-34E4E1A8DD25}" presName="root2" presStyleCnt="0"/>
      <dgm:spPr/>
    </dgm:pt>
    <dgm:pt modelId="{525F0592-8134-4ACA-A25B-B3BBFED2083B}" type="pres">
      <dgm:prSet presAssocID="{628714F7-B8A0-44DD-9D20-34E4E1A8DD25}" presName="LevelTwoTextNode" presStyleLbl="node4" presStyleIdx="15" presStyleCnt="21" custScaleX="191381" custScaleY="169919" custLinFactNeighborX="571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C12F5C7-41D7-4F8B-AA25-B46D05D67F73}" type="pres">
      <dgm:prSet presAssocID="{628714F7-B8A0-44DD-9D20-34E4E1A8DD25}" presName="level3hierChild" presStyleCnt="0"/>
      <dgm:spPr/>
    </dgm:pt>
    <dgm:pt modelId="{BD6DC234-1F94-4FA6-8CCE-A1D1BD6B6567}" type="pres">
      <dgm:prSet presAssocID="{03141099-5137-4AD6-9DAC-66E88B6ACEF6}" presName="conn2-1" presStyleLbl="parChTrans1D4" presStyleIdx="16" presStyleCnt="21"/>
      <dgm:spPr/>
      <dgm:t>
        <a:bodyPr/>
        <a:lstStyle/>
        <a:p>
          <a:endParaRPr lang="en-US"/>
        </a:p>
      </dgm:t>
    </dgm:pt>
    <dgm:pt modelId="{5BF24433-D3A0-4369-94E3-ACBF4D8CC128}" type="pres">
      <dgm:prSet presAssocID="{03141099-5137-4AD6-9DAC-66E88B6ACEF6}" presName="connTx" presStyleLbl="parChTrans1D4" presStyleIdx="16" presStyleCnt="21"/>
      <dgm:spPr/>
      <dgm:t>
        <a:bodyPr/>
        <a:lstStyle/>
        <a:p>
          <a:endParaRPr lang="en-US"/>
        </a:p>
      </dgm:t>
    </dgm:pt>
    <dgm:pt modelId="{87DFBC93-620B-4E1B-BEE7-40FD0316B265}" type="pres">
      <dgm:prSet presAssocID="{103972D5-C3E9-4845-B4B3-72B3C46AFBEF}" presName="root2" presStyleCnt="0"/>
      <dgm:spPr/>
    </dgm:pt>
    <dgm:pt modelId="{0E1D6459-F29D-47A4-92D6-E63667274088}" type="pres">
      <dgm:prSet presAssocID="{103972D5-C3E9-4845-B4B3-72B3C46AFBEF}" presName="LevelTwoTextNode" presStyleLbl="node4" presStyleIdx="16" presStyleCnt="21" custScaleX="268545" custScaleY="61015" custLinFactNeighborX="45906" custLinFactNeighborY="4015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4FD2288-1CC9-4587-9744-5EDE9CCB0F65}" type="pres">
      <dgm:prSet presAssocID="{103972D5-C3E9-4845-B4B3-72B3C46AFBEF}" presName="level3hierChild" presStyleCnt="0"/>
      <dgm:spPr/>
    </dgm:pt>
    <dgm:pt modelId="{6C79D17F-CF51-4CE8-9558-3767FBAFE839}" type="pres">
      <dgm:prSet presAssocID="{AAB68FD2-1C0F-4277-A95C-53AC03B9A457}" presName="conn2-1" presStyleLbl="parChTrans1D4" presStyleIdx="17" presStyleCnt="21"/>
      <dgm:spPr/>
      <dgm:t>
        <a:bodyPr/>
        <a:lstStyle/>
        <a:p>
          <a:endParaRPr lang="en-US"/>
        </a:p>
      </dgm:t>
    </dgm:pt>
    <dgm:pt modelId="{EB7A5DB4-6C9F-4B6D-8CA6-932145FA9FEA}" type="pres">
      <dgm:prSet presAssocID="{AAB68FD2-1C0F-4277-A95C-53AC03B9A457}" presName="connTx" presStyleLbl="parChTrans1D4" presStyleIdx="17" presStyleCnt="21"/>
      <dgm:spPr/>
      <dgm:t>
        <a:bodyPr/>
        <a:lstStyle/>
        <a:p>
          <a:endParaRPr lang="en-US"/>
        </a:p>
      </dgm:t>
    </dgm:pt>
    <dgm:pt modelId="{5BA10F75-9399-466F-AA81-E5B000FF51D5}" type="pres">
      <dgm:prSet presAssocID="{51C7AE3F-9B1C-4A8D-8EB4-2F5D2EE79C85}" presName="root2" presStyleCnt="0"/>
      <dgm:spPr/>
    </dgm:pt>
    <dgm:pt modelId="{4A4AF6FA-69CE-4162-8B59-0BF488E604A7}" type="pres">
      <dgm:prSet presAssocID="{51C7AE3F-9B1C-4A8D-8EB4-2F5D2EE79C85}" presName="LevelTwoTextNode" presStyleLbl="node4" presStyleIdx="17" presStyleCnt="21" custScaleX="268545" custScaleY="61015" custLinFactNeighborX="45906" custLinFactNeighborY="2476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4EA6857-6975-49B0-8AA9-54E54CD0C3BF}" type="pres">
      <dgm:prSet presAssocID="{51C7AE3F-9B1C-4A8D-8EB4-2F5D2EE79C85}" presName="level3hierChild" presStyleCnt="0"/>
      <dgm:spPr/>
    </dgm:pt>
    <dgm:pt modelId="{A4611A52-1B83-4CB7-951A-D688C87A8CBB}" type="pres">
      <dgm:prSet presAssocID="{526F519F-A01A-41C9-8219-79612AB041FC}" presName="conn2-1" presStyleLbl="parChTrans1D4" presStyleIdx="18" presStyleCnt="21"/>
      <dgm:spPr/>
      <dgm:t>
        <a:bodyPr/>
        <a:lstStyle/>
        <a:p>
          <a:endParaRPr lang="en-US"/>
        </a:p>
      </dgm:t>
    </dgm:pt>
    <dgm:pt modelId="{40600865-6A52-454D-BD21-23882A1BA4F1}" type="pres">
      <dgm:prSet presAssocID="{526F519F-A01A-41C9-8219-79612AB041FC}" presName="connTx" presStyleLbl="parChTrans1D4" presStyleIdx="18" presStyleCnt="21"/>
      <dgm:spPr/>
      <dgm:t>
        <a:bodyPr/>
        <a:lstStyle/>
        <a:p>
          <a:endParaRPr lang="en-US"/>
        </a:p>
      </dgm:t>
    </dgm:pt>
    <dgm:pt modelId="{9B21822B-E9CF-461A-A1D0-8A2D391D3038}" type="pres">
      <dgm:prSet presAssocID="{BF25CD6F-558B-40B3-9994-B4F053561D17}" presName="root2" presStyleCnt="0"/>
      <dgm:spPr/>
    </dgm:pt>
    <dgm:pt modelId="{6C8FC656-30FB-457D-B12C-EDC4F67996DA}" type="pres">
      <dgm:prSet presAssocID="{BF25CD6F-558B-40B3-9994-B4F053561D17}" presName="LevelTwoTextNode" presStyleLbl="node4" presStyleIdx="18" presStyleCnt="21" custScaleX="268545" custScaleY="61015" custLinFactNeighborX="45906" custLinFactNeighborY="553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0BC7A9A-D7F8-4907-9C83-E22887730ACA}" type="pres">
      <dgm:prSet presAssocID="{BF25CD6F-558B-40B3-9994-B4F053561D17}" presName="level3hierChild" presStyleCnt="0"/>
      <dgm:spPr/>
    </dgm:pt>
    <dgm:pt modelId="{3BCBEAF2-EAB5-4272-8EE5-0FD5FD2DF3EF}" type="pres">
      <dgm:prSet presAssocID="{1BC809E6-4EAE-4EC4-BA95-2A63DC4FB716}" presName="conn2-1" presStyleLbl="parChTrans1D4" presStyleIdx="19" presStyleCnt="21"/>
      <dgm:spPr/>
      <dgm:t>
        <a:bodyPr/>
        <a:lstStyle/>
        <a:p>
          <a:endParaRPr lang="en-US"/>
        </a:p>
      </dgm:t>
    </dgm:pt>
    <dgm:pt modelId="{041DED02-85DB-4305-8DA2-653400B11818}" type="pres">
      <dgm:prSet presAssocID="{1BC809E6-4EAE-4EC4-BA95-2A63DC4FB716}" presName="connTx" presStyleLbl="parChTrans1D4" presStyleIdx="19" presStyleCnt="21"/>
      <dgm:spPr/>
      <dgm:t>
        <a:bodyPr/>
        <a:lstStyle/>
        <a:p>
          <a:endParaRPr lang="en-US"/>
        </a:p>
      </dgm:t>
    </dgm:pt>
    <dgm:pt modelId="{5F9B507A-7DB6-417F-A53B-1515E9672BB8}" type="pres">
      <dgm:prSet presAssocID="{D0DABA2F-B427-4748-8C11-348600AFD6CF}" presName="root2" presStyleCnt="0"/>
      <dgm:spPr/>
    </dgm:pt>
    <dgm:pt modelId="{EC6FFCA5-5703-44E5-B44E-DC41579D11A3}" type="pres">
      <dgm:prSet presAssocID="{D0DABA2F-B427-4748-8C11-348600AFD6CF}" presName="LevelTwoTextNode" presStyleLbl="node4" presStyleIdx="19" presStyleCnt="21" custScaleX="268545" custScaleY="61015" custLinFactNeighborX="45906" custLinFactNeighborY="-2954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66845742-D4A6-403B-84FE-A510FA411CD5}" type="pres">
      <dgm:prSet presAssocID="{D0DABA2F-B427-4748-8C11-348600AFD6CF}" presName="level3hierChild" presStyleCnt="0"/>
      <dgm:spPr/>
    </dgm:pt>
    <dgm:pt modelId="{47047FD7-79B3-4220-BC1C-F33A1008BFEC}" type="pres">
      <dgm:prSet presAssocID="{641A9552-14A3-4FD0-95B9-0D9D81BF1F1E}" presName="conn2-1" presStyleLbl="parChTrans1D4" presStyleIdx="20" presStyleCnt="21"/>
      <dgm:spPr/>
      <dgm:t>
        <a:bodyPr/>
        <a:lstStyle/>
        <a:p>
          <a:endParaRPr lang="es-EC"/>
        </a:p>
      </dgm:t>
    </dgm:pt>
    <dgm:pt modelId="{774653D7-A809-4774-BC57-FFD146F4DB6B}" type="pres">
      <dgm:prSet presAssocID="{641A9552-14A3-4FD0-95B9-0D9D81BF1F1E}" presName="connTx" presStyleLbl="parChTrans1D4" presStyleIdx="20" presStyleCnt="21"/>
      <dgm:spPr/>
      <dgm:t>
        <a:bodyPr/>
        <a:lstStyle/>
        <a:p>
          <a:endParaRPr lang="es-EC"/>
        </a:p>
      </dgm:t>
    </dgm:pt>
    <dgm:pt modelId="{87E658DE-F2EB-475B-A20A-CF6E2D14FE6B}" type="pres">
      <dgm:prSet presAssocID="{4B93E718-41B0-449F-87A0-43CC7818B291}" presName="root2" presStyleCnt="0"/>
      <dgm:spPr/>
    </dgm:pt>
    <dgm:pt modelId="{8CB9D3A8-A1CD-46F0-8B60-ADFB22F4EE91}" type="pres">
      <dgm:prSet presAssocID="{4B93E718-41B0-449F-87A0-43CC7818B291}" presName="LevelTwoTextNode" presStyleLbl="node4" presStyleIdx="20" presStyleCnt="21" custScaleX="268545" custScaleY="61015" custLinFactNeighborX="45906" custLinFactNeighborY="-6462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0244376-8375-4582-991E-47B90920E5E2}" type="pres">
      <dgm:prSet presAssocID="{4B93E718-41B0-449F-87A0-43CC7818B291}" presName="level3hierChild" presStyleCnt="0"/>
      <dgm:spPr/>
    </dgm:pt>
  </dgm:ptLst>
  <dgm:cxnLst>
    <dgm:cxn modelId="{977DED0E-A8F8-4443-A362-63BCEA6DA622}" type="presOf" srcId="{531DFD18-8CCC-45CB-A23A-9B673449B1BB}" destId="{DFF88A57-8C4A-403E-A060-A1F225EF3001}" srcOrd="0" destOrd="0" presId="urn:microsoft.com/office/officeart/2008/layout/HorizontalMultiLevelHierarchy"/>
    <dgm:cxn modelId="{CC95798F-BEF1-4E11-9FB9-7AEEB72DF1CA}" type="presOf" srcId="{4EC5BE29-0EB3-426B-90DF-BE03168549C9}" destId="{1231D008-5A35-4FFA-8E2C-A588EAC34793}" srcOrd="1" destOrd="0" presId="urn:microsoft.com/office/officeart/2008/layout/HorizontalMultiLevelHierarchy"/>
    <dgm:cxn modelId="{245CA835-F249-4788-B14C-4B73E87DCA71}" type="presOf" srcId="{29402A74-5FA8-41C9-9FDC-A6A300B80600}" destId="{F4009ABE-B3C4-4007-A760-710A2DBEDB17}" srcOrd="0" destOrd="0" presId="urn:microsoft.com/office/officeart/2008/layout/HorizontalMultiLevelHierarchy"/>
    <dgm:cxn modelId="{E17AED6E-D602-437A-86E9-0CF40DBB95E2}" srcId="{4311C0D6-A0F6-49E9-9127-B944FA96A65D}" destId="{750112EA-3786-4203-868C-3ABE2831E1F3}" srcOrd="1" destOrd="0" parTransId="{4210DDBB-CB3D-4CFA-98C6-DDA9D06C0811}" sibTransId="{F5C20BA7-8967-470E-9FDF-16BCA8339DB3}"/>
    <dgm:cxn modelId="{D93B2B59-60D0-4239-A1D7-07D36719FEF6}" srcId="{628714F7-B8A0-44DD-9D20-34E4E1A8DD25}" destId="{D0DABA2F-B427-4748-8C11-348600AFD6CF}" srcOrd="3" destOrd="0" parTransId="{1BC809E6-4EAE-4EC4-BA95-2A63DC4FB716}" sibTransId="{AF14A691-DE60-49B5-A651-A122E0E25538}"/>
    <dgm:cxn modelId="{735252A0-ABBD-4B2E-BB3F-781B6BE8829E}" type="presOf" srcId="{F01A455F-6DA1-44D4-A9D8-688D48C7B4E6}" destId="{144C8D84-6226-4213-BB9D-82F68E4422E1}" srcOrd="0" destOrd="0" presId="urn:microsoft.com/office/officeart/2008/layout/HorizontalMultiLevelHierarchy"/>
    <dgm:cxn modelId="{1046F4D6-6173-4F43-843A-2E68AA8704D1}" type="presOf" srcId="{F235CF5E-7B53-4826-82BB-9A95ABA38874}" destId="{507B4D05-7FEB-478C-9F03-9825B2048AD7}" srcOrd="0" destOrd="0" presId="urn:microsoft.com/office/officeart/2008/layout/HorizontalMultiLevelHierarchy"/>
    <dgm:cxn modelId="{E96CBB4A-462D-4BE6-AE3D-A0A94FCC248B}" srcId="{628714F7-B8A0-44DD-9D20-34E4E1A8DD25}" destId="{BF25CD6F-558B-40B3-9994-B4F053561D17}" srcOrd="2" destOrd="0" parTransId="{526F519F-A01A-41C9-8219-79612AB041FC}" sibTransId="{F4940CB9-7917-45B8-A77D-CF75A9BCD564}"/>
    <dgm:cxn modelId="{1AF42A67-B7D1-4CFF-A5EB-CF6B34089A8D}" type="presOf" srcId="{F164A49C-7444-4408-BEC5-C7C3D94A6B8C}" destId="{BA377AF9-55C1-429A-BAC7-0C78AF34809E}" srcOrd="0" destOrd="0" presId="urn:microsoft.com/office/officeart/2008/layout/HorizontalMultiLevelHierarchy"/>
    <dgm:cxn modelId="{D859E993-EDEF-4B94-98E5-C0EB8E3EFBCD}" type="presOf" srcId="{0D0543C7-A73D-480A-A0F4-7E7AAFC2A939}" destId="{E386268D-38EE-42CE-BAEC-A1193417037C}" srcOrd="1" destOrd="0" presId="urn:microsoft.com/office/officeart/2008/layout/HorizontalMultiLevelHierarchy"/>
    <dgm:cxn modelId="{FAB2BB72-59A2-4C45-AA37-7A280D1755F3}" type="presOf" srcId="{C21C724A-58C0-45FF-A7F7-C7A03943A87B}" destId="{5A3BAF5B-37D8-4C79-A651-1F70D8D2E115}" srcOrd="1" destOrd="0" presId="urn:microsoft.com/office/officeart/2008/layout/HorizontalMultiLevelHierarchy"/>
    <dgm:cxn modelId="{F062F46D-6B4D-47F7-A430-845D5DC24105}" type="presOf" srcId="{526F519F-A01A-41C9-8219-79612AB041FC}" destId="{40600865-6A52-454D-BD21-23882A1BA4F1}" srcOrd="1" destOrd="0" presId="urn:microsoft.com/office/officeart/2008/layout/HorizontalMultiLevelHierarchy"/>
    <dgm:cxn modelId="{407DE4B4-8812-420D-B44F-48D90B093F6A}" srcId="{628714F7-B8A0-44DD-9D20-34E4E1A8DD25}" destId="{4B93E718-41B0-449F-87A0-43CC7818B291}" srcOrd="4" destOrd="0" parTransId="{641A9552-14A3-4FD0-95B9-0D9D81BF1F1E}" sibTransId="{9B6A3964-42DC-4C9B-8949-93DE84D29F45}"/>
    <dgm:cxn modelId="{DC3F1CB8-5496-491F-B9E5-704BB0F67C56}" type="presOf" srcId="{BF21C23A-8516-4167-830D-BE22DB3E37C0}" destId="{7F9DD85A-2BCB-4D3A-907F-5EEEE2480046}" srcOrd="1" destOrd="0" presId="urn:microsoft.com/office/officeart/2008/layout/HorizontalMultiLevelHierarchy"/>
    <dgm:cxn modelId="{3FAFC6ED-587E-4329-AB93-9B69172145BF}" type="presOf" srcId="{F77D2C3D-21CE-4E2A-AD92-8AC03E8D9B37}" destId="{1D1E2EE1-7C4E-4814-80FF-6678308835F8}" srcOrd="0" destOrd="0" presId="urn:microsoft.com/office/officeart/2008/layout/HorizontalMultiLevelHierarchy"/>
    <dgm:cxn modelId="{F1881801-F651-4383-87E9-472990D551FC}" type="presOf" srcId="{B5BB1C4A-D551-4301-BB3D-2B28F1170A8E}" destId="{F5BB9CA2-6597-4987-8401-B855DE334A7E}" srcOrd="0" destOrd="0" presId="urn:microsoft.com/office/officeart/2008/layout/HorizontalMultiLevelHierarchy"/>
    <dgm:cxn modelId="{7C687461-A054-49D6-B3CB-5397E9AA1A10}" srcId="{C68ED8A8-C306-495E-B616-B8F51CE935B3}" destId="{342B7B4B-1703-4B65-928F-5DF59BFEBAE7}" srcOrd="3" destOrd="0" parTransId="{F59C391D-EAFB-4FF0-9C26-1984A6741FCC}" sibTransId="{9421C0C9-B55C-4B5F-AC3F-1CCB6899DE05}"/>
    <dgm:cxn modelId="{E72604AB-79D8-4FCC-A451-76E490D19925}" type="presOf" srcId="{F23C1EE0-1659-4DEC-9B3F-B9EA0C4EC968}" destId="{41A97AF2-0F2B-4F6A-B160-E072D1C0F853}" srcOrd="1" destOrd="0" presId="urn:microsoft.com/office/officeart/2008/layout/HorizontalMultiLevelHierarchy"/>
    <dgm:cxn modelId="{5696AECA-A1C3-4D11-8BEC-77C94F1150EE}" type="presOf" srcId="{0AA2AFDC-0456-4F6B-9965-20D5AE5BFAEC}" destId="{7EBAACD7-6EF8-4EAD-B321-C5736EE11852}" srcOrd="0" destOrd="0" presId="urn:microsoft.com/office/officeart/2008/layout/HorizontalMultiLevelHierarchy"/>
    <dgm:cxn modelId="{570C3F70-36B8-46BF-A87F-F0D828392889}" type="presOf" srcId="{E6483535-A922-4C21-A8DD-50ECA8BB2BC7}" destId="{522E9832-ADF3-43A7-83D6-0D8F4D7F342C}" srcOrd="1" destOrd="0" presId="urn:microsoft.com/office/officeart/2008/layout/HorizontalMultiLevelHierarchy"/>
    <dgm:cxn modelId="{655B9AE0-7D7E-4BD8-94A8-010587DC62D7}" srcId="{C68ED8A8-C306-495E-B616-B8F51CE935B3}" destId="{2A305B80-C043-49CE-8D6E-87C733F222DF}" srcOrd="1" destOrd="0" parTransId="{0D0543C7-A73D-480A-A0F4-7E7AAFC2A939}" sibTransId="{9989282E-AE03-45B0-BFDA-3BD326524EBD}"/>
    <dgm:cxn modelId="{66300B18-D6C9-4B4D-97E5-20144A47C9EF}" type="presOf" srcId="{847FD921-B93F-458E-A7B2-5A91FA96C9CB}" destId="{D7FE4DA2-E591-4248-A5C7-010F1499AA1F}" srcOrd="0" destOrd="0" presId="urn:microsoft.com/office/officeart/2008/layout/HorizontalMultiLevelHierarchy"/>
    <dgm:cxn modelId="{C413A087-12E9-4EDB-AC1A-F9F9F11496C0}" type="presOf" srcId="{03141099-5137-4AD6-9DAC-66E88B6ACEF6}" destId="{5BF24433-D3A0-4369-94E3-ACBF4D8CC128}" srcOrd="1" destOrd="0" presId="urn:microsoft.com/office/officeart/2008/layout/HorizontalMultiLevelHierarchy"/>
    <dgm:cxn modelId="{FE83E302-2FA8-4BB0-8D88-806B82419D58}" type="presOf" srcId="{F59C391D-EAFB-4FF0-9C26-1984A6741FCC}" destId="{F9296765-8686-4E70-A879-D7B1DD4C0790}" srcOrd="0" destOrd="0" presId="urn:microsoft.com/office/officeart/2008/layout/HorizontalMultiLevelHierarchy"/>
    <dgm:cxn modelId="{FA01F464-921F-42E2-BB52-FA00976E1498}" type="presOf" srcId="{384BE129-5C47-46FF-94CA-498D0AF5384C}" destId="{D8AA90EC-6B21-46EF-A462-7E2670E2D760}" srcOrd="0" destOrd="0" presId="urn:microsoft.com/office/officeart/2008/layout/HorizontalMultiLevelHierarchy"/>
    <dgm:cxn modelId="{76E57FF0-96F0-4B5C-9786-9EB325F68DA2}" srcId="{C68ED8A8-C306-495E-B616-B8F51CE935B3}" destId="{7F5161A3-FFDE-444E-8920-20AD83B6F1FF}" srcOrd="2" destOrd="0" parTransId="{B9B6F4EF-E05F-43E6-BC00-55C684EAE080}" sibTransId="{CE71F15E-B000-446F-B6F3-4684AB7F884A}"/>
    <dgm:cxn modelId="{EB5BE4BF-D9A2-4CCB-A539-78A48151832E}" type="presOf" srcId="{4DAD157C-FD71-4D5A-BB29-36703C36285E}" destId="{E37A59D6-6D66-4A46-89F5-D2AB785A425A}" srcOrd="0" destOrd="0" presId="urn:microsoft.com/office/officeart/2008/layout/HorizontalMultiLevelHierarchy"/>
    <dgm:cxn modelId="{EF59AB6F-4872-4BB1-B486-0CF2E1920332}" srcId="{2805AD51-12B5-41EE-A935-A315DBFCECC7}" destId="{0AA2AFDC-0456-4F6B-9965-20D5AE5BFAEC}" srcOrd="0" destOrd="0" parTransId="{CD7F9B0D-27CA-4082-814C-CCFFA9B2C59B}" sibTransId="{9B2BE399-378B-4A97-89DF-7B82A25CB6B4}"/>
    <dgm:cxn modelId="{A45DD7A6-7EDE-48BB-B898-539E01952877}" type="presOf" srcId="{58B6070B-D18D-45BD-9AEF-968A36D351E8}" destId="{2B329DE7-DE31-464B-BAC0-59C6719BEFD7}" srcOrd="1" destOrd="0" presId="urn:microsoft.com/office/officeart/2008/layout/HorizontalMultiLevelHierarchy"/>
    <dgm:cxn modelId="{EA3F42E4-A6F5-40ED-87E9-1CB3FFEC6791}" type="presOf" srcId="{E13FC052-FA4D-4578-9283-E8836636BCB4}" destId="{685F59FF-BAB0-42ED-959E-E5351F82F861}" srcOrd="0" destOrd="0" presId="urn:microsoft.com/office/officeart/2008/layout/HorizontalMultiLevelHierarchy"/>
    <dgm:cxn modelId="{E33C4D0B-B982-41AD-9EBF-553F0F12841B}" type="presOf" srcId="{641A9552-14A3-4FD0-95B9-0D9D81BF1F1E}" destId="{774653D7-A809-4774-BC57-FFD146F4DB6B}" srcOrd="1" destOrd="0" presId="urn:microsoft.com/office/officeart/2008/layout/HorizontalMultiLevelHierarchy"/>
    <dgm:cxn modelId="{68480391-92F6-40C2-A3A4-50B97991B224}" type="presOf" srcId="{B77BE7CF-CC10-419B-AF69-8B6B3515BCCD}" destId="{FB9ED43C-783D-4B9B-94BB-BB863FD5F810}" srcOrd="0" destOrd="0" presId="urn:microsoft.com/office/officeart/2008/layout/HorizontalMultiLevelHierarchy"/>
    <dgm:cxn modelId="{C12BC1AA-571D-463A-A049-13B6A584C95B}" type="presOf" srcId="{AB571ECA-CD16-4C9E-B394-E2A67C1BDC18}" destId="{F085041F-A4FA-4734-BE69-F6C1940C2802}" srcOrd="0" destOrd="0" presId="urn:microsoft.com/office/officeart/2008/layout/HorizontalMultiLevelHierarchy"/>
    <dgm:cxn modelId="{861787FD-7BD7-484E-8E34-9C249978E041}" type="presOf" srcId="{9224E2EE-FF8B-49A1-813E-699013CAC75A}" destId="{5B70C9DC-FB87-430C-804F-BF96537AF924}" srcOrd="0" destOrd="0" presId="urn:microsoft.com/office/officeart/2008/layout/HorizontalMultiLevelHierarchy"/>
    <dgm:cxn modelId="{AA853CF3-3D18-4A12-9C5E-1B4DA362509B}" type="presOf" srcId="{46A93AFD-F5CF-48AB-B42B-AC2A3D90B5DE}" destId="{17BF9031-E5E0-4660-B3D5-F16887999DA3}" srcOrd="0" destOrd="0" presId="urn:microsoft.com/office/officeart/2008/layout/HorizontalMultiLevelHierarchy"/>
    <dgm:cxn modelId="{1FE69593-FFAA-45FF-8EDD-55D5D8B4E081}" type="presOf" srcId="{2A305B80-C043-49CE-8D6E-87C733F222DF}" destId="{08D5491A-C4F6-4281-9366-18EA0826B9E9}" srcOrd="0" destOrd="0" presId="urn:microsoft.com/office/officeart/2008/layout/HorizontalMultiLevelHierarchy"/>
    <dgm:cxn modelId="{4A535B9D-6D8B-4A20-97E5-A648A61F0CB7}" type="presOf" srcId="{F59C391D-EAFB-4FF0-9C26-1984A6741FCC}" destId="{6A7F21A5-7574-44F1-A11F-23D71EAE4E60}" srcOrd="1" destOrd="0" presId="urn:microsoft.com/office/officeart/2008/layout/HorizontalMultiLevelHierarchy"/>
    <dgm:cxn modelId="{E66CC285-6F36-43C3-ACDE-E4879FCEAEAE}" type="presOf" srcId="{3C2B0C0A-9366-42B8-881A-BFE821A57CD5}" destId="{6B79E490-ED3E-4E9A-933F-BFD0C8305AFA}" srcOrd="0" destOrd="0" presId="urn:microsoft.com/office/officeart/2008/layout/HorizontalMultiLevelHierarchy"/>
    <dgm:cxn modelId="{7A129865-A853-4330-BE64-2B2D3A7A8AF2}" srcId="{29402A74-5FA8-41C9-9FDC-A6A300B80600}" destId="{16F210B5-1B31-499C-B991-02AF0C333247}" srcOrd="0" destOrd="0" parTransId="{847FD921-B93F-458E-A7B2-5A91FA96C9CB}" sibTransId="{8D61207E-EA51-4731-A75F-2F5A4EA58CE8}"/>
    <dgm:cxn modelId="{3CEAFCAB-A64C-4186-8DAA-C76473D015ED}" srcId="{EFAE7F6A-B764-4EF7-A862-6DCC40C68D3F}" destId="{4311C0D6-A0F6-49E9-9127-B944FA96A65D}" srcOrd="0" destOrd="0" parTransId="{531DFD18-8CCC-45CB-A23A-9B673449B1BB}" sibTransId="{418FFBEA-D22C-4C32-BD8B-B5DFFA1176A7}"/>
    <dgm:cxn modelId="{A246A273-9D8A-4861-8D4E-93FFE9E18B2F}" type="presOf" srcId="{2538A3B0-71BF-4F8F-A988-34300225FDAB}" destId="{3A8F0900-BBBA-444D-9514-53BEB1138E7E}" srcOrd="0" destOrd="0" presId="urn:microsoft.com/office/officeart/2008/layout/HorizontalMultiLevelHierarchy"/>
    <dgm:cxn modelId="{0AE6DA19-9988-4078-8835-265083804A90}" type="presOf" srcId="{750112EA-3786-4203-868C-3ABE2831E1F3}" destId="{01AA72E1-EE57-4EB7-BE9F-A8ABF460EB54}" srcOrd="0" destOrd="0" presId="urn:microsoft.com/office/officeart/2008/layout/HorizontalMultiLevelHierarchy"/>
    <dgm:cxn modelId="{7D71BDE3-1CFB-4953-A8E4-49B6527A8339}" type="presOf" srcId="{1BC809E6-4EAE-4EC4-BA95-2A63DC4FB716}" destId="{3BCBEAF2-EAB5-4272-8EE5-0FD5FD2DF3EF}" srcOrd="0" destOrd="0" presId="urn:microsoft.com/office/officeart/2008/layout/HorizontalMultiLevelHierarchy"/>
    <dgm:cxn modelId="{7B1C663C-CEE0-4687-AFDA-29E74F260A3F}" type="presOf" srcId="{1BC809E6-4EAE-4EC4-BA95-2A63DC4FB716}" destId="{041DED02-85DB-4305-8DA2-653400B11818}" srcOrd="1" destOrd="0" presId="urn:microsoft.com/office/officeart/2008/layout/HorizontalMultiLevelHierarchy"/>
    <dgm:cxn modelId="{29D29EF4-4FBA-4EE9-A5AB-EA955EFF79EE}" type="presOf" srcId="{4311C0D6-A0F6-49E9-9127-B944FA96A65D}" destId="{4E3A5A72-F565-4D29-87F1-6A8D3F7D0A1F}" srcOrd="0" destOrd="0" presId="urn:microsoft.com/office/officeart/2008/layout/HorizontalMultiLevelHierarchy"/>
    <dgm:cxn modelId="{6A3CCC77-61E3-4171-B5E9-45250F4D6E93}" type="presOf" srcId="{03141099-5137-4AD6-9DAC-66E88B6ACEF6}" destId="{BD6DC234-1F94-4FA6-8CCE-A1D1BD6B6567}" srcOrd="0" destOrd="0" presId="urn:microsoft.com/office/officeart/2008/layout/HorizontalMultiLevelHierarchy"/>
    <dgm:cxn modelId="{E514CA2C-82DA-4FEF-8179-4156619770BF}" type="presOf" srcId="{2F05B186-0D59-4A06-B9F5-62B5E77AD4E9}" destId="{EF16096B-52B4-4B17-A5FA-14655F4EEBD9}" srcOrd="0" destOrd="0" presId="urn:microsoft.com/office/officeart/2008/layout/HorizontalMultiLevelHierarchy"/>
    <dgm:cxn modelId="{FDC11E17-77A1-40C1-BACC-FD9D6EBEA1BD}" type="presOf" srcId="{103972D5-C3E9-4845-B4B3-72B3C46AFBEF}" destId="{0E1D6459-F29D-47A4-92D6-E63667274088}" srcOrd="0" destOrd="0" presId="urn:microsoft.com/office/officeart/2008/layout/HorizontalMultiLevelHierarchy"/>
    <dgm:cxn modelId="{167EDF84-859B-48F1-82EA-CEB2765524FA}" srcId="{628714F7-B8A0-44DD-9D20-34E4E1A8DD25}" destId="{103972D5-C3E9-4845-B4B3-72B3C46AFBEF}" srcOrd="0" destOrd="0" parTransId="{03141099-5137-4AD6-9DAC-66E88B6ACEF6}" sibTransId="{318D7390-3BDE-41C9-8D12-1D130B723BEA}"/>
    <dgm:cxn modelId="{239D9A28-F862-41C1-A474-65A68F87E5BE}" type="presOf" srcId="{E6483535-A922-4C21-A8DD-50ECA8BB2BC7}" destId="{2005A858-DF81-4939-9606-0E3FEC1C2906}" srcOrd="0" destOrd="0" presId="urn:microsoft.com/office/officeart/2008/layout/HorizontalMultiLevelHierarchy"/>
    <dgm:cxn modelId="{79900659-3BDC-43D6-B2AC-A10CE062E79A}" type="presOf" srcId="{4B93E718-41B0-449F-87A0-43CC7818B291}" destId="{8CB9D3A8-A1CD-46F0-8B60-ADFB22F4EE91}" srcOrd="0" destOrd="0" presId="urn:microsoft.com/office/officeart/2008/layout/HorizontalMultiLevelHierarchy"/>
    <dgm:cxn modelId="{0DB1CC17-E425-49D8-8504-03F7C9F983BB}" type="presOf" srcId="{2805AD51-12B5-41EE-A935-A315DBFCECC7}" destId="{198C801E-44C3-4DCC-81CB-22F4613EC6CA}" srcOrd="0" destOrd="0" presId="urn:microsoft.com/office/officeart/2008/layout/HorizontalMultiLevelHierarchy"/>
    <dgm:cxn modelId="{E88145E0-EEC1-4708-B918-D3FDCB8F4711}" srcId="{C68ED8A8-C306-495E-B616-B8F51CE935B3}" destId="{C51F84D6-3320-42D7-ADFE-4938456B26E8}" srcOrd="0" destOrd="0" parTransId="{DBC701ED-7A1C-468D-8857-376FF76D4A11}" sibTransId="{1498E1F4-F78E-404B-ABCD-0649C1FB37C8}"/>
    <dgm:cxn modelId="{0CEA6D68-98B1-4526-B6CC-F4D6D9C46E61}" type="presOf" srcId="{F164A49C-7444-4408-BEC5-C7C3D94A6B8C}" destId="{8F1A26C1-8389-4530-A8D8-079374489465}" srcOrd="1" destOrd="0" presId="urn:microsoft.com/office/officeart/2008/layout/HorizontalMultiLevelHierarchy"/>
    <dgm:cxn modelId="{53C0C4AA-93C2-417C-8956-A4AC17C46814}" type="presOf" srcId="{46A93AFD-F5CF-48AB-B42B-AC2A3D90B5DE}" destId="{98304456-DEE1-48A7-BE77-1BB983C954B4}" srcOrd="1" destOrd="0" presId="urn:microsoft.com/office/officeart/2008/layout/HorizontalMultiLevelHierarchy"/>
    <dgm:cxn modelId="{D39615E0-4838-495D-8A6F-5B98FEE33643}" type="presOf" srcId="{EFAE7F6A-B764-4EF7-A862-6DCC40C68D3F}" destId="{1AD95C69-9B6F-4216-9D11-C6A9A1FDA9F3}" srcOrd="0" destOrd="0" presId="urn:microsoft.com/office/officeart/2008/layout/HorizontalMultiLevelHierarchy"/>
    <dgm:cxn modelId="{BD27E0C7-3148-4FA4-8F65-F8821F2A9E86}" type="presOf" srcId="{4EC5BE29-0EB3-426B-90DF-BE03168549C9}" destId="{32E421E9-882D-4A6D-9577-39FF5AE54A0A}" srcOrd="0" destOrd="0" presId="urn:microsoft.com/office/officeart/2008/layout/HorizontalMultiLevelHierarchy"/>
    <dgm:cxn modelId="{9E3745C7-51B9-4C24-92F2-B01E9836E2FA}" srcId="{16F210B5-1B31-499C-B991-02AF0C333247}" destId="{B77BE7CF-CC10-419B-AF69-8B6B3515BCCD}" srcOrd="0" destOrd="0" parTransId="{2F05B186-0D59-4A06-B9F5-62B5E77AD4E9}" sibTransId="{4E11A5EA-AED1-4DB8-8513-3C4FF211A0DA}"/>
    <dgm:cxn modelId="{8027B30F-49EC-4D40-AD90-745788AEA688}" type="presOf" srcId="{DBC701ED-7A1C-468D-8857-376FF76D4A11}" destId="{8E43280F-B3F5-44A7-BC25-CB6C8DC2C15A}" srcOrd="0" destOrd="0" presId="urn:microsoft.com/office/officeart/2008/layout/HorizontalMultiLevelHierarchy"/>
    <dgm:cxn modelId="{9BF6965E-8493-4B9A-872C-D58763BDC48C}" srcId="{4311C0D6-A0F6-49E9-9127-B944FA96A65D}" destId="{F77D2C3D-21CE-4E2A-AD92-8AC03E8D9B37}" srcOrd="3" destOrd="0" parTransId="{58B6070B-D18D-45BD-9AEF-968A36D351E8}" sibTransId="{659C6557-6074-4107-ADA7-BAB2DBCF07A8}"/>
    <dgm:cxn modelId="{EDD59739-4185-435D-9752-7C370A7C508D}" type="presOf" srcId="{847FD921-B93F-458E-A7B2-5A91FA96C9CB}" destId="{E6978592-EBE8-4A81-8500-2F6C0A77F959}" srcOrd="1" destOrd="0" presId="urn:microsoft.com/office/officeart/2008/layout/HorizontalMultiLevelHierarchy"/>
    <dgm:cxn modelId="{59900633-0B32-4567-94B2-AAD516F35DE5}" type="presOf" srcId="{526F519F-A01A-41C9-8219-79612AB041FC}" destId="{A4611A52-1B83-4CB7-951A-D688C87A8CBB}" srcOrd="0" destOrd="0" presId="urn:microsoft.com/office/officeart/2008/layout/HorizontalMultiLevelHierarchy"/>
    <dgm:cxn modelId="{F56EE7DE-A070-4514-84B4-A5EBC9D4A008}" type="presOf" srcId="{641A9552-14A3-4FD0-95B9-0D9D81BF1F1E}" destId="{47047FD7-79B3-4220-BC1C-F33A1008BFEC}" srcOrd="0" destOrd="0" presId="urn:microsoft.com/office/officeart/2008/layout/HorizontalMultiLevelHierarchy"/>
    <dgm:cxn modelId="{90150B0D-0F6D-4CD7-A566-1A755409DDCD}" type="presOf" srcId="{0D0543C7-A73D-480A-A0F4-7E7AAFC2A939}" destId="{CF684A99-46B2-4CFE-99EB-2D4B73440A40}" srcOrd="0" destOrd="0" presId="urn:microsoft.com/office/officeart/2008/layout/HorizontalMultiLevelHierarchy"/>
    <dgm:cxn modelId="{4A5DA4DC-AD59-4AE0-8525-72587A84DB17}" type="presOf" srcId="{D0DABA2F-B427-4748-8C11-348600AFD6CF}" destId="{EC6FFCA5-5703-44E5-B44E-DC41579D11A3}" srcOrd="0" destOrd="0" presId="urn:microsoft.com/office/officeart/2008/layout/HorizontalMultiLevelHierarchy"/>
    <dgm:cxn modelId="{BF93E99A-9AA2-4D9E-85B2-240B22946D58}" type="presOf" srcId="{AAB68FD2-1C0F-4277-A95C-53AC03B9A457}" destId="{EB7A5DB4-6C9F-4B6D-8CA6-932145FA9FEA}" srcOrd="1" destOrd="0" presId="urn:microsoft.com/office/officeart/2008/layout/HorizontalMultiLevelHierarchy"/>
    <dgm:cxn modelId="{1A0016C2-D80A-4E95-A866-D56AF11EFB9F}" type="presOf" srcId="{2538A3B0-71BF-4F8F-A988-34300225FDAB}" destId="{F0C2BBFB-B0E8-4D12-9413-A457A273C057}" srcOrd="1" destOrd="0" presId="urn:microsoft.com/office/officeart/2008/layout/HorizontalMultiLevelHierarchy"/>
    <dgm:cxn modelId="{C7AC48EE-7857-419E-9738-25E68D79F995}" srcId="{4311C0D6-A0F6-49E9-9127-B944FA96A65D}" destId="{384BE129-5C47-46FF-94CA-498D0AF5384C}" srcOrd="2" destOrd="0" parTransId="{2538A3B0-71BF-4F8F-A988-34300225FDAB}" sibTransId="{96120AE0-F5A3-4087-A608-39AF88B46E3B}"/>
    <dgm:cxn modelId="{1E40414E-333F-46D2-B405-26D2B83E60BC}" srcId="{0AA2AFDC-0456-4F6B-9965-20D5AE5BFAEC}" destId="{29402A74-5FA8-41C9-9FDC-A6A300B80600}" srcOrd="1" destOrd="0" parTransId="{4EC5BE29-0EB3-426B-90DF-BE03168549C9}" sibTransId="{A904FB9A-F6B5-4375-B188-D614BA9626D7}"/>
    <dgm:cxn modelId="{AD985C15-08FD-4B3A-A724-F539663FBA37}" type="presOf" srcId="{AAB68FD2-1C0F-4277-A95C-53AC03B9A457}" destId="{6C79D17F-CF51-4CE8-9558-3767FBAFE839}" srcOrd="0" destOrd="0" presId="urn:microsoft.com/office/officeart/2008/layout/HorizontalMultiLevelHierarchy"/>
    <dgm:cxn modelId="{C9CBC010-655F-4056-AB09-2958C819B91F}" srcId="{90D43ABA-BDE4-4FBC-9EB0-75FB5BBADE08}" destId="{C68ED8A8-C306-495E-B616-B8F51CE935B3}" srcOrd="1" destOrd="0" parTransId="{E6483535-A922-4C21-A8DD-50ECA8BB2BC7}" sibTransId="{3F5D873A-715B-4AF6-865D-2900D32FA847}"/>
    <dgm:cxn modelId="{62E2E913-024F-4795-9153-CDBB64D70228}" type="presOf" srcId="{E5684B01-5927-4686-8FC2-48F0D733404C}" destId="{08D1405C-DF51-40EA-AB4C-D88DDABDA4EE}" srcOrd="1" destOrd="0" presId="urn:microsoft.com/office/officeart/2008/layout/HorizontalMultiLevelHierarchy"/>
    <dgm:cxn modelId="{48845EA6-E7AA-423C-AC28-63C37C3BD165}" type="presOf" srcId="{B9B6F4EF-E05F-43E6-BC00-55C684EAE080}" destId="{F1AD4D36-F419-4611-A0D1-1387AF2982FB}" srcOrd="0" destOrd="0" presId="urn:microsoft.com/office/officeart/2008/layout/HorizontalMultiLevelHierarchy"/>
    <dgm:cxn modelId="{46094393-4E26-48BE-8E34-F11416F3ABDF}" type="presOf" srcId="{F23C1EE0-1659-4DEC-9B3F-B9EA0C4EC968}" destId="{2E6B354C-603E-4D0A-9F3A-9958117B651B}" srcOrd="0" destOrd="0" presId="urn:microsoft.com/office/officeart/2008/layout/HorizontalMultiLevelHierarchy"/>
    <dgm:cxn modelId="{3564CD33-A369-4999-82A3-6BAB77692E45}" srcId="{628714F7-B8A0-44DD-9D20-34E4E1A8DD25}" destId="{51C7AE3F-9B1C-4A8D-8EB4-2F5D2EE79C85}" srcOrd="1" destOrd="0" parTransId="{AAB68FD2-1C0F-4277-A95C-53AC03B9A457}" sibTransId="{A43588A4-77B5-486C-B79F-58EE9AE50576}"/>
    <dgm:cxn modelId="{CCC9A215-704D-4BEF-9919-6C1E222A7EE5}" type="presOf" srcId="{16F210B5-1B31-499C-B991-02AF0C333247}" destId="{69F73B22-9EFB-4950-B5BB-1E932ABE3744}" srcOrd="0" destOrd="0" presId="urn:microsoft.com/office/officeart/2008/layout/HorizontalMultiLevelHierarchy"/>
    <dgm:cxn modelId="{7313CAEF-5B57-44D9-AB14-9F8B92F784C3}" type="presOf" srcId="{58B6070B-D18D-45BD-9AEF-968A36D351E8}" destId="{DBBDCED7-C00E-4504-8920-090C9ED0A62E}" srcOrd="0" destOrd="0" presId="urn:microsoft.com/office/officeart/2008/layout/HorizontalMultiLevelHierarchy"/>
    <dgm:cxn modelId="{93286382-3D12-4DEB-8B53-DD5755D69974}" srcId="{0AA2AFDC-0456-4F6B-9965-20D5AE5BFAEC}" destId="{FB5E5AB3-B600-45CE-8D04-9525BD17A989}" srcOrd="2" destOrd="0" parTransId="{E13FC052-FA4D-4578-9283-E8836636BCB4}" sibTransId="{91DA0200-3BF6-4DC6-A373-5DA8621265CE}"/>
    <dgm:cxn modelId="{D2348C79-F0BA-424A-A332-81BBC16A53E6}" type="presOf" srcId="{A72CD226-70B3-4900-90BA-AA5503289668}" destId="{7E36A854-EA38-439E-8464-3D9678C4E7E2}" srcOrd="0" destOrd="0" presId="urn:microsoft.com/office/officeart/2008/layout/HorizontalMultiLevelHierarchy"/>
    <dgm:cxn modelId="{EFF476BA-3185-49A3-94B7-5BB96ECA2DDF}" srcId="{EFAE7F6A-B764-4EF7-A862-6DCC40C68D3F}" destId="{628714F7-B8A0-44DD-9D20-34E4E1A8DD25}" srcOrd="1" destOrd="0" parTransId="{A72CD226-70B3-4900-90BA-AA5503289668}" sibTransId="{CE67E325-65E5-4945-80A9-59221A1D986E}"/>
    <dgm:cxn modelId="{5BAE7F73-8A3C-4702-823B-165188649E86}" type="presOf" srcId="{7FDF57B5-D29B-4258-BC3C-6D5FD221A555}" destId="{91117A12-E3E0-434F-A4FB-AA26F34D990D}" srcOrd="0" destOrd="0" presId="urn:microsoft.com/office/officeart/2008/layout/HorizontalMultiLevelHierarchy"/>
    <dgm:cxn modelId="{0885B742-E8AC-4FCC-8F64-2D5F40959A4C}" srcId="{F235CF5E-7B53-4826-82BB-9A95ABA38874}" destId="{3C2B0C0A-9366-42B8-881A-BFE821A57CD5}" srcOrd="2" destOrd="0" parTransId="{9224E2EE-FF8B-49A1-813E-699013CAC75A}" sibTransId="{8001CBA9-DD1F-4C93-99B1-F6D49D061B6D}"/>
    <dgm:cxn modelId="{241FE65D-FAC7-43F2-B23F-03BBF65F2DBC}" type="presOf" srcId="{4210DDBB-CB3D-4CFA-98C6-DDA9D06C0811}" destId="{53EA5353-E91B-4773-BB1E-014BACD99512}" srcOrd="1" destOrd="0" presId="urn:microsoft.com/office/officeart/2008/layout/HorizontalMultiLevelHierarchy"/>
    <dgm:cxn modelId="{26ADF0C2-1BD5-4D30-B820-E3CCDDFC9AF4}" type="presOf" srcId="{E5684B01-5927-4686-8FC2-48F0D733404C}" destId="{18E197BA-22EA-47AA-A651-1685DD682C3B}" srcOrd="0" destOrd="0" presId="urn:microsoft.com/office/officeart/2008/layout/HorizontalMultiLevelHierarchy"/>
    <dgm:cxn modelId="{92C5FEEA-8C5F-41E5-BB8F-D68978709382}" type="presOf" srcId="{7F5161A3-FFDE-444E-8920-20AD83B6F1FF}" destId="{7C4D9730-9C66-474D-B8C6-F02E4DF146BD}" srcOrd="0" destOrd="0" presId="urn:microsoft.com/office/officeart/2008/layout/HorizontalMultiLevelHierarchy"/>
    <dgm:cxn modelId="{F0924384-5D93-45A5-9B38-7603CE99187F}" type="presOf" srcId="{C68ED8A8-C306-495E-B616-B8F51CE935B3}" destId="{761378DB-95A9-4E22-8C1F-40D33E10EB16}" srcOrd="0" destOrd="0" presId="urn:microsoft.com/office/officeart/2008/layout/HorizontalMultiLevelHierarchy"/>
    <dgm:cxn modelId="{D5F84DCE-A399-49F1-BEF7-6BAF8D09B049}" type="presOf" srcId="{51C7AE3F-9B1C-4A8D-8EB4-2F5D2EE79C85}" destId="{4A4AF6FA-69CE-4162-8B59-0BF488E604A7}" srcOrd="0" destOrd="0" presId="urn:microsoft.com/office/officeart/2008/layout/HorizontalMultiLevelHierarchy"/>
    <dgm:cxn modelId="{F2B9131D-5E31-4627-A5A6-CD1C5E440D04}" type="presOf" srcId="{628714F7-B8A0-44DD-9D20-34E4E1A8DD25}" destId="{525F0592-8134-4ACA-A25B-B3BBFED2083B}" srcOrd="0" destOrd="0" presId="urn:microsoft.com/office/officeart/2008/layout/HorizontalMultiLevelHierarchy"/>
    <dgm:cxn modelId="{C5B21747-9327-4785-AEF8-DD7CE513AA07}" type="presOf" srcId="{B9B6F4EF-E05F-43E6-BC00-55C684EAE080}" destId="{62CE7C22-8539-41A6-BBA5-68DC3EC12195}" srcOrd="1" destOrd="0" presId="urn:microsoft.com/office/officeart/2008/layout/HorizontalMultiLevelHierarchy"/>
    <dgm:cxn modelId="{CA65D4D3-A5E7-4DC4-AF31-D130D9573202}" type="presOf" srcId="{FE32F4E9-516E-4E56-BF8C-064F51E24146}" destId="{85427846-9E2D-4DB5-8996-523E11C61652}" srcOrd="0" destOrd="0" presId="urn:microsoft.com/office/officeart/2008/layout/HorizontalMultiLevelHierarchy"/>
    <dgm:cxn modelId="{4F4422CF-FB9D-4249-A425-C69A948A7C7D}" type="presOf" srcId="{3A46428E-F568-4027-B3CB-B787D2E5DCE0}" destId="{8BA47228-D20E-44FA-915D-614587939884}" srcOrd="0" destOrd="0" presId="urn:microsoft.com/office/officeart/2008/layout/HorizontalMultiLevelHierarchy"/>
    <dgm:cxn modelId="{5847B367-C98E-4AB5-B2E2-49ECB5A1D77A}" type="presOf" srcId="{F0EC1AFF-262F-4C9D-B570-2BAF0968D0D0}" destId="{48F7265A-FBA0-4CF0-83D4-CED138A295F4}" srcOrd="1" destOrd="0" presId="urn:microsoft.com/office/officeart/2008/layout/HorizontalMultiLevelHierarchy"/>
    <dgm:cxn modelId="{B02578AB-4656-4F27-9190-31023F951ECE}" srcId="{29402A74-5FA8-41C9-9FDC-A6A300B80600}" destId="{7FDF57B5-D29B-4258-BC3C-6D5FD221A555}" srcOrd="1" destOrd="0" parTransId="{C21C724A-58C0-45FF-A7F7-C7A03943A87B}" sibTransId="{0923CECF-9C15-41AB-AC6A-9851652ED6D4}"/>
    <dgm:cxn modelId="{4AFA7A3F-81C2-401C-B29E-5E2A067B870F}" type="presOf" srcId="{DBC701ED-7A1C-468D-8857-376FF76D4A11}" destId="{19A354DC-B28B-4B83-8E08-18BB13ABFBD6}" srcOrd="1" destOrd="0" presId="urn:microsoft.com/office/officeart/2008/layout/HorizontalMultiLevelHierarchy"/>
    <dgm:cxn modelId="{347E18E1-A7A3-40A4-BEEA-008362993EAA}" srcId="{F235CF5E-7B53-4826-82BB-9A95ABA38874}" destId="{F01A455F-6DA1-44D4-A9D8-688D48C7B4E6}" srcOrd="1" destOrd="0" parTransId="{E5684B01-5927-4686-8FC2-48F0D733404C}" sibTransId="{34D20A9F-0E4B-45FA-A11D-3D4320E41770}"/>
    <dgm:cxn modelId="{1D9A8E3D-EC46-4F86-B46D-D15B6B1CADA0}" type="presOf" srcId="{4210DDBB-CB3D-4CFA-98C6-DDA9D06C0811}" destId="{305DC8EF-384C-459F-80F6-4EDB72B55A38}" srcOrd="0" destOrd="0" presId="urn:microsoft.com/office/officeart/2008/layout/HorizontalMultiLevelHierarchy"/>
    <dgm:cxn modelId="{60B6BF0D-5207-4467-BDA6-63B01A1FB391}" srcId="{FB5E5AB3-B600-45CE-8D04-9525BD17A989}" destId="{EFAE7F6A-B764-4EF7-A862-6DCC40C68D3F}" srcOrd="0" destOrd="0" parTransId="{BF21C23A-8516-4167-830D-BE22DB3E37C0}" sibTransId="{EBA40AA3-FA23-47DC-9D4F-9F37960D19C5}"/>
    <dgm:cxn modelId="{7AC1E8CD-6672-4786-BEF2-05BC882176F6}" type="presOf" srcId="{14F4B0EF-5C84-400D-83EE-6F7CC1F33325}" destId="{E1C647AC-EBE7-4455-8535-6A98BC088656}" srcOrd="0" destOrd="0" presId="urn:microsoft.com/office/officeart/2008/layout/HorizontalMultiLevelHierarchy"/>
    <dgm:cxn modelId="{0E7AFC42-EC6E-4BDD-81EE-E64A72AF04A3}" type="presOf" srcId="{FB5E5AB3-B600-45CE-8D04-9525BD17A989}" destId="{DBBDC019-0743-41A6-BE28-5DDCD3ED64A1}" srcOrd="0" destOrd="0" presId="urn:microsoft.com/office/officeart/2008/layout/HorizontalMultiLevelHierarchy"/>
    <dgm:cxn modelId="{D3D828BC-F635-473F-8639-5B6F9BE56699}" type="presOf" srcId="{531DFD18-8CCC-45CB-A23A-9B673449B1BB}" destId="{EE0B9E88-7CF4-4E8E-9991-63D1001BC748}" srcOrd="1" destOrd="0" presId="urn:microsoft.com/office/officeart/2008/layout/HorizontalMultiLevelHierarchy"/>
    <dgm:cxn modelId="{63073BCB-3859-4579-9F68-677C1F73ED56}" type="presOf" srcId="{B5BB1C4A-D551-4301-BB3D-2B28F1170A8E}" destId="{05162B81-8ACD-433F-B0C6-D50893D34B0B}" srcOrd="1" destOrd="0" presId="urn:microsoft.com/office/officeart/2008/layout/HorizontalMultiLevelHierarchy"/>
    <dgm:cxn modelId="{058D29F5-CF33-43FD-9ED6-DDA5B89C1D84}" srcId="{C68ED8A8-C306-495E-B616-B8F51CE935B3}" destId="{14F4B0EF-5C84-400D-83EE-6F7CC1F33325}" srcOrd="4" destOrd="0" parTransId="{46A93AFD-F5CF-48AB-B42B-AC2A3D90B5DE}" sibTransId="{D3DE306A-B18F-4813-B663-1674D2B38E99}"/>
    <dgm:cxn modelId="{0884F7DA-65DE-402B-A204-1FDAD87E69CF}" type="presOf" srcId="{A72CD226-70B3-4900-90BA-AA5503289668}" destId="{563823EF-C943-4C2F-9A82-89FF5F05A632}" srcOrd="1" destOrd="0" presId="urn:microsoft.com/office/officeart/2008/layout/HorizontalMultiLevelHierarchy"/>
    <dgm:cxn modelId="{8C4C0F6F-E943-4A5C-9F5C-2B13B55FC41A}" srcId="{F235CF5E-7B53-4826-82BB-9A95ABA38874}" destId="{FE32F4E9-516E-4E56-BF8C-064F51E24146}" srcOrd="0" destOrd="0" parTransId="{F23C1EE0-1659-4DEC-9B3F-B9EA0C4EC968}" sibTransId="{50B407D7-33CF-4D92-8947-67B1BACBB917}"/>
    <dgm:cxn modelId="{BF85A909-49F1-4BC9-85EF-0C1C811B9BE3}" srcId="{90D43ABA-BDE4-4FBC-9EB0-75FB5BBADE08}" destId="{F235CF5E-7B53-4826-82BB-9A95ABA38874}" srcOrd="0" destOrd="0" parTransId="{F0EC1AFF-262F-4C9D-B570-2BAF0968D0D0}" sibTransId="{0A116F1D-A0AE-4784-9985-80121E4D7BB3}"/>
    <dgm:cxn modelId="{ED4FB20A-2216-47B7-A75C-35582010115C}" type="presOf" srcId="{9224E2EE-FF8B-49A1-813E-699013CAC75A}" destId="{54BCEA23-A2E0-4AD9-A1E0-B448DA59C33D}" srcOrd="1" destOrd="0" presId="urn:microsoft.com/office/officeart/2008/layout/HorizontalMultiLevelHierarchy"/>
    <dgm:cxn modelId="{28908240-A75C-4F92-86B9-3D7299075DE6}" srcId="{7FDF57B5-D29B-4258-BC3C-6D5FD221A555}" destId="{AB571ECA-CD16-4C9E-B394-E2A67C1BDC18}" srcOrd="0" destOrd="0" parTransId="{B5BB1C4A-D551-4301-BB3D-2B28F1170A8E}" sibTransId="{4159C8B3-1E87-46C9-BD70-C2936313CAC7}"/>
    <dgm:cxn modelId="{A4DEF028-B8F1-42A1-BA95-61401935A33C}" srcId="{0AA2AFDC-0456-4F6B-9965-20D5AE5BFAEC}" destId="{90D43ABA-BDE4-4FBC-9EB0-75FB5BBADE08}" srcOrd="0" destOrd="0" parTransId="{F164A49C-7444-4408-BEC5-C7C3D94A6B8C}" sibTransId="{1C17147D-82AD-41D0-B1B7-525A50F57EBD}"/>
    <dgm:cxn modelId="{2A5B3C68-0F06-478F-876F-FDD168D98079}" type="presOf" srcId="{2F05B186-0D59-4A06-B9F5-62B5E77AD4E9}" destId="{F9DF54D2-D81B-41E4-87E2-27926EA4C50E}" srcOrd="1" destOrd="0" presId="urn:microsoft.com/office/officeart/2008/layout/HorizontalMultiLevelHierarchy"/>
    <dgm:cxn modelId="{BD43D3B6-D82F-4338-A7F9-9F44BDEA944B}" type="presOf" srcId="{F0EC1AFF-262F-4C9D-B570-2BAF0968D0D0}" destId="{21094014-EC57-4542-AFA0-7C3C9F1A6563}" srcOrd="0" destOrd="0" presId="urn:microsoft.com/office/officeart/2008/layout/HorizontalMultiLevelHierarchy"/>
    <dgm:cxn modelId="{B1E0E272-DC9A-48DC-A75E-08C4908F63F1}" type="presOf" srcId="{E13FC052-FA4D-4578-9283-E8836636BCB4}" destId="{4C3A3C64-E826-4523-8892-CFB5595014D0}" srcOrd="1" destOrd="0" presId="urn:microsoft.com/office/officeart/2008/layout/HorizontalMultiLevelHierarchy"/>
    <dgm:cxn modelId="{329F3506-F1CF-40F9-ABA7-50F670314A80}" type="presOf" srcId="{BF21C23A-8516-4167-830D-BE22DB3E37C0}" destId="{A87F0341-011D-42C7-9739-DB53B5DBFE40}" srcOrd="0" destOrd="0" presId="urn:microsoft.com/office/officeart/2008/layout/HorizontalMultiLevelHierarchy"/>
    <dgm:cxn modelId="{B99256DB-4F29-43CB-BDC5-7FC28FE431BF}" type="presOf" srcId="{C51F84D6-3320-42D7-ADFE-4938456B26E8}" destId="{E8D2B6D9-09C1-49BF-92FB-F25883ACB534}" srcOrd="0" destOrd="0" presId="urn:microsoft.com/office/officeart/2008/layout/HorizontalMultiLevelHierarchy"/>
    <dgm:cxn modelId="{F3872AE6-0B8A-4A1C-84B4-857EEC7D9E12}" type="presOf" srcId="{BF25CD6F-558B-40B3-9994-B4F053561D17}" destId="{6C8FC656-30FB-457D-B12C-EDC4F67996DA}" srcOrd="0" destOrd="0" presId="urn:microsoft.com/office/officeart/2008/layout/HorizontalMultiLevelHierarchy"/>
    <dgm:cxn modelId="{4F5F65C1-90BC-4891-B30F-959713DBDA03}" srcId="{4311C0D6-A0F6-49E9-9127-B944FA96A65D}" destId="{3A46428E-F568-4027-B3CB-B787D2E5DCE0}" srcOrd="0" destOrd="0" parTransId="{4DAD157C-FD71-4D5A-BB29-36703C36285E}" sibTransId="{C2C276A2-C1D4-458B-B1C7-0127C9DB5E94}"/>
    <dgm:cxn modelId="{0656451E-250B-4644-94A1-01815B10110C}" type="presOf" srcId="{4DAD157C-FD71-4D5A-BB29-36703C36285E}" destId="{4FA00CB2-1F7D-4942-9EFE-1CC44F6FD809}" srcOrd="1" destOrd="0" presId="urn:microsoft.com/office/officeart/2008/layout/HorizontalMultiLevelHierarchy"/>
    <dgm:cxn modelId="{F26393B0-2F2E-485D-882C-CDA1D9A0CBEB}" type="presOf" srcId="{90D43ABA-BDE4-4FBC-9EB0-75FB5BBADE08}" destId="{F9749261-1BA0-405D-BAB0-21C094C5F122}" srcOrd="0" destOrd="0" presId="urn:microsoft.com/office/officeart/2008/layout/HorizontalMultiLevelHierarchy"/>
    <dgm:cxn modelId="{C8D7DABD-01AE-434E-BD1E-0FAF3CE72FCD}" type="presOf" srcId="{342B7B4B-1703-4B65-928F-5DF59BFEBAE7}" destId="{55474E0A-978A-4802-9535-2EB472B78F22}" srcOrd="0" destOrd="0" presId="urn:microsoft.com/office/officeart/2008/layout/HorizontalMultiLevelHierarchy"/>
    <dgm:cxn modelId="{3DD63D58-3016-4AFC-B8BF-9A7DF40696E2}" type="presOf" srcId="{C21C724A-58C0-45FF-A7F7-C7A03943A87B}" destId="{FC22F8A5-4298-42D7-A1A1-51FB53647917}" srcOrd="0" destOrd="0" presId="urn:microsoft.com/office/officeart/2008/layout/HorizontalMultiLevelHierarchy"/>
    <dgm:cxn modelId="{0FEF5571-737C-4612-87ED-90F84C7C869A}" type="presParOf" srcId="{198C801E-44C3-4DCC-81CB-22F4613EC6CA}" destId="{5375B1F0-A17A-4007-9818-09580798EEA2}" srcOrd="0" destOrd="0" presId="urn:microsoft.com/office/officeart/2008/layout/HorizontalMultiLevelHierarchy"/>
    <dgm:cxn modelId="{2E53AABC-2CCC-4805-AD9D-AE8AF4D4D68C}" type="presParOf" srcId="{5375B1F0-A17A-4007-9818-09580798EEA2}" destId="{7EBAACD7-6EF8-4EAD-B321-C5736EE11852}" srcOrd="0" destOrd="0" presId="urn:microsoft.com/office/officeart/2008/layout/HorizontalMultiLevelHierarchy"/>
    <dgm:cxn modelId="{0F08F12E-58E4-4A67-AF3C-FC6C2C4174E1}" type="presParOf" srcId="{5375B1F0-A17A-4007-9818-09580798EEA2}" destId="{81AB7A55-83FB-4A6E-8004-DE8E89878A72}" srcOrd="1" destOrd="0" presId="urn:microsoft.com/office/officeart/2008/layout/HorizontalMultiLevelHierarchy"/>
    <dgm:cxn modelId="{4EB806C3-6DED-4135-BDE0-FA5E708F2FB3}" type="presParOf" srcId="{81AB7A55-83FB-4A6E-8004-DE8E89878A72}" destId="{BA377AF9-55C1-429A-BAC7-0C78AF34809E}" srcOrd="0" destOrd="0" presId="urn:microsoft.com/office/officeart/2008/layout/HorizontalMultiLevelHierarchy"/>
    <dgm:cxn modelId="{87E18349-1EB7-46DA-80F2-FA496515426D}" type="presParOf" srcId="{BA377AF9-55C1-429A-BAC7-0C78AF34809E}" destId="{8F1A26C1-8389-4530-A8D8-079374489465}" srcOrd="0" destOrd="0" presId="urn:microsoft.com/office/officeart/2008/layout/HorizontalMultiLevelHierarchy"/>
    <dgm:cxn modelId="{3C1A00EB-43CB-4757-8F8D-C4549056369E}" type="presParOf" srcId="{81AB7A55-83FB-4A6E-8004-DE8E89878A72}" destId="{D450316B-51F7-4036-B500-07281152262D}" srcOrd="1" destOrd="0" presId="urn:microsoft.com/office/officeart/2008/layout/HorizontalMultiLevelHierarchy"/>
    <dgm:cxn modelId="{27318F26-0C14-4894-9B55-2592730D661C}" type="presParOf" srcId="{D450316B-51F7-4036-B500-07281152262D}" destId="{F9749261-1BA0-405D-BAB0-21C094C5F122}" srcOrd="0" destOrd="0" presId="urn:microsoft.com/office/officeart/2008/layout/HorizontalMultiLevelHierarchy"/>
    <dgm:cxn modelId="{D389665C-FA66-4777-ADDA-100C5131D48A}" type="presParOf" srcId="{D450316B-51F7-4036-B500-07281152262D}" destId="{2358EC71-0A09-4C70-83C7-B18F5183BF98}" srcOrd="1" destOrd="0" presId="urn:microsoft.com/office/officeart/2008/layout/HorizontalMultiLevelHierarchy"/>
    <dgm:cxn modelId="{2DFB0488-4717-4840-BFFA-B5ACBD5E4303}" type="presParOf" srcId="{2358EC71-0A09-4C70-83C7-B18F5183BF98}" destId="{21094014-EC57-4542-AFA0-7C3C9F1A6563}" srcOrd="0" destOrd="0" presId="urn:microsoft.com/office/officeart/2008/layout/HorizontalMultiLevelHierarchy"/>
    <dgm:cxn modelId="{D1B07689-9E2C-49B3-A046-33F4577A9F10}" type="presParOf" srcId="{21094014-EC57-4542-AFA0-7C3C9F1A6563}" destId="{48F7265A-FBA0-4CF0-83D4-CED138A295F4}" srcOrd="0" destOrd="0" presId="urn:microsoft.com/office/officeart/2008/layout/HorizontalMultiLevelHierarchy"/>
    <dgm:cxn modelId="{DCD006F5-B922-4643-8133-CBB0DD19F261}" type="presParOf" srcId="{2358EC71-0A09-4C70-83C7-B18F5183BF98}" destId="{7D80A042-7805-4F0C-B796-D39F10E37BD2}" srcOrd="1" destOrd="0" presId="urn:microsoft.com/office/officeart/2008/layout/HorizontalMultiLevelHierarchy"/>
    <dgm:cxn modelId="{DB3D0D3B-5F57-472E-A823-F998D8375647}" type="presParOf" srcId="{7D80A042-7805-4F0C-B796-D39F10E37BD2}" destId="{507B4D05-7FEB-478C-9F03-9825B2048AD7}" srcOrd="0" destOrd="0" presId="urn:microsoft.com/office/officeart/2008/layout/HorizontalMultiLevelHierarchy"/>
    <dgm:cxn modelId="{C1052305-86C1-483F-A330-BC478B586D07}" type="presParOf" srcId="{7D80A042-7805-4F0C-B796-D39F10E37BD2}" destId="{A4256AE0-1718-4F54-B667-D608B874B251}" srcOrd="1" destOrd="0" presId="urn:microsoft.com/office/officeart/2008/layout/HorizontalMultiLevelHierarchy"/>
    <dgm:cxn modelId="{FB474A3E-16F1-4752-AC60-82818C1DB728}" type="presParOf" srcId="{A4256AE0-1718-4F54-B667-D608B874B251}" destId="{2E6B354C-603E-4D0A-9F3A-9958117B651B}" srcOrd="0" destOrd="0" presId="urn:microsoft.com/office/officeart/2008/layout/HorizontalMultiLevelHierarchy"/>
    <dgm:cxn modelId="{FD82E5E9-8162-40AD-B5F1-A7AB07731E14}" type="presParOf" srcId="{2E6B354C-603E-4D0A-9F3A-9958117B651B}" destId="{41A97AF2-0F2B-4F6A-B160-E072D1C0F853}" srcOrd="0" destOrd="0" presId="urn:microsoft.com/office/officeart/2008/layout/HorizontalMultiLevelHierarchy"/>
    <dgm:cxn modelId="{9C74DDCF-1762-41E9-AED3-4DB0194A27E1}" type="presParOf" srcId="{A4256AE0-1718-4F54-B667-D608B874B251}" destId="{74C27878-2E75-430D-9FEA-5862F3E04592}" srcOrd="1" destOrd="0" presId="urn:microsoft.com/office/officeart/2008/layout/HorizontalMultiLevelHierarchy"/>
    <dgm:cxn modelId="{8E375B14-1254-4BA8-A28B-5417D8A162F4}" type="presParOf" srcId="{74C27878-2E75-430D-9FEA-5862F3E04592}" destId="{85427846-9E2D-4DB5-8996-523E11C61652}" srcOrd="0" destOrd="0" presId="urn:microsoft.com/office/officeart/2008/layout/HorizontalMultiLevelHierarchy"/>
    <dgm:cxn modelId="{53EEF7C6-AA61-43DF-A20C-B091F24A6B7C}" type="presParOf" srcId="{74C27878-2E75-430D-9FEA-5862F3E04592}" destId="{6E0AFA4B-BC1B-431A-9F81-7E5AF1055C36}" srcOrd="1" destOrd="0" presId="urn:microsoft.com/office/officeart/2008/layout/HorizontalMultiLevelHierarchy"/>
    <dgm:cxn modelId="{8DB3B51A-DB46-4526-AB43-CCF0C10CB484}" type="presParOf" srcId="{A4256AE0-1718-4F54-B667-D608B874B251}" destId="{18E197BA-22EA-47AA-A651-1685DD682C3B}" srcOrd="2" destOrd="0" presId="urn:microsoft.com/office/officeart/2008/layout/HorizontalMultiLevelHierarchy"/>
    <dgm:cxn modelId="{2DD097AF-6D3C-48FE-BBED-93E61C7A6DCC}" type="presParOf" srcId="{18E197BA-22EA-47AA-A651-1685DD682C3B}" destId="{08D1405C-DF51-40EA-AB4C-D88DDABDA4EE}" srcOrd="0" destOrd="0" presId="urn:microsoft.com/office/officeart/2008/layout/HorizontalMultiLevelHierarchy"/>
    <dgm:cxn modelId="{24CC9716-87D1-4437-87DC-B946DA2529D6}" type="presParOf" srcId="{A4256AE0-1718-4F54-B667-D608B874B251}" destId="{187F6DF2-AE3B-42C9-9AB7-DDBEB39D2C44}" srcOrd="3" destOrd="0" presId="urn:microsoft.com/office/officeart/2008/layout/HorizontalMultiLevelHierarchy"/>
    <dgm:cxn modelId="{7E30860A-338E-4324-95DE-D2A89A1A1D59}" type="presParOf" srcId="{187F6DF2-AE3B-42C9-9AB7-DDBEB39D2C44}" destId="{144C8D84-6226-4213-BB9D-82F68E4422E1}" srcOrd="0" destOrd="0" presId="urn:microsoft.com/office/officeart/2008/layout/HorizontalMultiLevelHierarchy"/>
    <dgm:cxn modelId="{41CFADD8-3D98-4178-9ED5-8C54FAD1CFDB}" type="presParOf" srcId="{187F6DF2-AE3B-42C9-9AB7-DDBEB39D2C44}" destId="{D0468099-E07F-4831-8D84-DC2DE4476819}" srcOrd="1" destOrd="0" presId="urn:microsoft.com/office/officeart/2008/layout/HorizontalMultiLevelHierarchy"/>
    <dgm:cxn modelId="{2589C7E5-2FFA-4237-9E53-25EDECDE181A}" type="presParOf" srcId="{A4256AE0-1718-4F54-B667-D608B874B251}" destId="{5B70C9DC-FB87-430C-804F-BF96537AF924}" srcOrd="4" destOrd="0" presId="urn:microsoft.com/office/officeart/2008/layout/HorizontalMultiLevelHierarchy"/>
    <dgm:cxn modelId="{F47D36F4-A53E-4930-82FE-A4C8ED26F5AD}" type="presParOf" srcId="{5B70C9DC-FB87-430C-804F-BF96537AF924}" destId="{54BCEA23-A2E0-4AD9-A1E0-B448DA59C33D}" srcOrd="0" destOrd="0" presId="urn:microsoft.com/office/officeart/2008/layout/HorizontalMultiLevelHierarchy"/>
    <dgm:cxn modelId="{5BBDB3F7-7450-43C6-A6CE-8AE44AD6BC39}" type="presParOf" srcId="{A4256AE0-1718-4F54-B667-D608B874B251}" destId="{1D6C3E45-C346-43B4-ADC4-38E5D8A4E1F5}" srcOrd="5" destOrd="0" presId="urn:microsoft.com/office/officeart/2008/layout/HorizontalMultiLevelHierarchy"/>
    <dgm:cxn modelId="{7B123291-E98A-47BA-AA68-5FC5B77062F7}" type="presParOf" srcId="{1D6C3E45-C346-43B4-ADC4-38E5D8A4E1F5}" destId="{6B79E490-ED3E-4E9A-933F-BFD0C8305AFA}" srcOrd="0" destOrd="0" presId="urn:microsoft.com/office/officeart/2008/layout/HorizontalMultiLevelHierarchy"/>
    <dgm:cxn modelId="{504245C2-77B4-454F-BCD2-814362C0163F}" type="presParOf" srcId="{1D6C3E45-C346-43B4-ADC4-38E5D8A4E1F5}" destId="{B5768222-91A4-486E-8159-561877983707}" srcOrd="1" destOrd="0" presId="urn:microsoft.com/office/officeart/2008/layout/HorizontalMultiLevelHierarchy"/>
    <dgm:cxn modelId="{9045EE27-52F8-417F-8BE0-3DB926E6FFEF}" type="presParOf" srcId="{2358EC71-0A09-4C70-83C7-B18F5183BF98}" destId="{2005A858-DF81-4939-9606-0E3FEC1C2906}" srcOrd="2" destOrd="0" presId="urn:microsoft.com/office/officeart/2008/layout/HorizontalMultiLevelHierarchy"/>
    <dgm:cxn modelId="{F925B568-CF3F-442C-A3DC-70B3229BE43D}" type="presParOf" srcId="{2005A858-DF81-4939-9606-0E3FEC1C2906}" destId="{522E9832-ADF3-43A7-83D6-0D8F4D7F342C}" srcOrd="0" destOrd="0" presId="urn:microsoft.com/office/officeart/2008/layout/HorizontalMultiLevelHierarchy"/>
    <dgm:cxn modelId="{94277FC0-BCB8-4F2C-9688-C31DF37607CE}" type="presParOf" srcId="{2358EC71-0A09-4C70-83C7-B18F5183BF98}" destId="{526B12DB-024E-43FC-B769-4190CEE4D188}" srcOrd="3" destOrd="0" presId="urn:microsoft.com/office/officeart/2008/layout/HorizontalMultiLevelHierarchy"/>
    <dgm:cxn modelId="{63E8986F-9A19-4797-A76B-3D4CC365B1A0}" type="presParOf" srcId="{526B12DB-024E-43FC-B769-4190CEE4D188}" destId="{761378DB-95A9-4E22-8C1F-40D33E10EB16}" srcOrd="0" destOrd="0" presId="urn:microsoft.com/office/officeart/2008/layout/HorizontalMultiLevelHierarchy"/>
    <dgm:cxn modelId="{DEF985A5-B997-4601-9502-481BAE508E3C}" type="presParOf" srcId="{526B12DB-024E-43FC-B769-4190CEE4D188}" destId="{9E95DF15-1FD3-49CB-B882-55AD76D84627}" srcOrd="1" destOrd="0" presId="urn:microsoft.com/office/officeart/2008/layout/HorizontalMultiLevelHierarchy"/>
    <dgm:cxn modelId="{738CAC3C-B683-4E36-BE8B-37E4D5E88C34}" type="presParOf" srcId="{9E95DF15-1FD3-49CB-B882-55AD76D84627}" destId="{8E43280F-B3F5-44A7-BC25-CB6C8DC2C15A}" srcOrd="0" destOrd="0" presId="urn:microsoft.com/office/officeart/2008/layout/HorizontalMultiLevelHierarchy"/>
    <dgm:cxn modelId="{2C512A5B-27EF-40BF-BFC9-279CE13570FB}" type="presParOf" srcId="{8E43280F-B3F5-44A7-BC25-CB6C8DC2C15A}" destId="{19A354DC-B28B-4B83-8E08-18BB13ABFBD6}" srcOrd="0" destOrd="0" presId="urn:microsoft.com/office/officeart/2008/layout/HorizontalMultiLevelHierarchy"/>
    <dgm:cxn modelId="{977D2753-BB26-40BC-A65E-338FC72876F7}" type="presParOf" srcId="{9E95DF15-1FD3-49CB-B882-55AD76D84627}" destId="{661E4006-D2CA-4710-94F6-8BE70567E2E0}" srcOrd="1" destOrd="0" presId="urn:microsoft.com/office/officeart/2008/layout/HorizontalMultiLevelHierarchy"/>
    <dgm:cxn modelId="{E773E783-94C0-42D8-BD04-897F899A0B28}" type="presParOf" srcId="{661E4006-D2CA-4710-94F6-8BE70567E2E0}" destId="{E8D2B6D9-09C1-49BF-92FB-F25883ACB534}" srcOrd="0" destOrd="0" presId="urn:microsoft.com/office/officeart/2008/layout/HorizontalMultiLevelHierarchy"/>
    <dgm:cxn modelId="{8E540276-EE48-492A-87B5-2C5C71322CF5}" type="presParOf" srcId="{661E4006-D2CA-4710-94F6-8BE70567E2E0}" destId="{8E844F78-F354-4F9B-929B-68B2488E22AE}" srcOrd="1" destOrd="0" presId="urn:microsoft.com/office/officeart/2008/layout/HorizontalMultiLevelHierarchy"/>
    <dgm:cxn modelId="{C34613EA-1D73-4155-BCDC-96F7961455C9}" type="presParOf" srcId="{9E95DF15-1FD3-49CB-B882-55AD76D84627}" destId="{CF684A99-46B2-4CFE-99EB-2D4B73440A40}" srcOrd="2" destOrd="0" presId="urn:microsoft.com/office/officeart/2008/layout/HorizontalMultiLevelHierarchy"/>
    <dgm:cxn modelId="{9CB44BA0-9BD0-41E9-B57A-3B45CF03A83B}" type="presParOf" srcId="{CF684A99-46B2-4CFE-99EB-2D4B73440A40}" destId="{E386268D-38EE-42CE-BAEC-A1193417037C}" srcOrd="0" destOrd="0" presId="urn:microsoft.com/office/officeart/2008/layout/HorizontalMultiLevelHierarchy"/>
    <dgm:cxn modelId="{034242A8-7A50-4ADC-BBC2-C16C2975E0E3}" type="presParOf" srcId="{9E95DF15-1FD3-49CB-B882-55AD76D84627}" destId="{2E1432E6-7103-44DE-AC1C-AAD2BD77CA77}" srcOrd="3" destOrd="0" presId="urn:microsoft.com/office/officeart/2008/layout/HorizontalMultiLevelHierarchy"/>
    <dgm:cxn modelId="{85EEC779-B369-4E34-AF7E-282DFC734406}" type="presParOf" srcId="{2E1432E6-7103-44DE-AC1C-AAD2BD77CA77}" destId="{08D5491A-C4F6-4281-9366-18EA0826B9E9}" srcOrd="0" destOrd="0" presId="urn:microsoft.com/office/officeart/2008/layout/HorizontalMultiLevelHierarchy"/>
    <dgm:cxn modelId="{34B07C0A-EC1B-4243-A534-B369BA6033E5}" type="presParOf" srcId="{2E1432E6-7103-44DE-AC1C-AAD2BD77CA77}" destId="{907847D4-704B-44D2-97FD-8A957B1909EF}" srcOrd="1" destOrd="0" presId="urn:microsoft.com/office/officeart/2008/layout/HorizontalMultiLevelHierarchy"/>
    <dgm:cxn modelId="{1B0AE23A-9BA7-40B9-8604-144944F19D17}" type="presParOf" srcId="{9E95DF15-1FD3-49CB-B882-55AD76D84627}" destId="{F1AD4D36-F419-4611-A0D1-1387AF2982FB}" srcOrd="4" destOrd="0" presId="urn:microsoft.com/office/officeart/2008/layout/HorizontalMultiLevelHierarchy"/>
    <dgm:cxn modelId="{6F0660F8-6310-4A58-A4AF-06F145D32B3E}" type="presParOf" srcId="{F1AD4D36-F419-4611-A0D1-1387AF2982FB}" destId="{62CE7C22-8539-41A6-BBA5-68DC3EC12195}" srcOrd="0" destOrd="0" presId="urn:microsoft.com/office/officeart/2008/layout/HorizontalMultiLevelHierarchy"/>
    <dgm:cxn modelId="{65BD8C28-43AB-4027-9804-E39D09DBC3DB}" type="presParOf" srcId="{9E95DF15-1FD3-49CB-B882-55AD76D84627}" destId="{26BE66A7-62D9-4907-8366-AB5494D8A7E6}" srcOrd="5" destOrd="0" presId="urn:microsoft.com/office/officeart/2008/layout/HorizontalMultiLevelHierarchy"/>
    <dgm:cxn modelId="{35B93AD4-47F8-471C-A5BF-A70222ED6A40}" type="presParOf" srcId="{26BE66A7-62D9-4907-8366-AB5494D8A7E6}" destId="{7C4D9730-9C66-474D-B8C6-F02E4DF146BD}" srcOrd="0" destOrd="0" presId="urn:microsoft.com/office/officeart/2008/layout/HorizontalMultiLevelHierarchy"/>
    <dgm:cxn modelId="{3BB1B6EA-524B-4A2D-B212-EF674F70577F}" type="presParOf" srcId="{26BE66A7-62D9-4907-8366-AB5494D8A7E6}" destId="{070795F9-FEAF-4103-B809-5DA251958CDE}" srcOrd="1" destOrd="0" presId="urn:microsoft.com/office/officeart/2008/layout/HorizontalMultiLevelHierarchy"/>
    <dgm:cxn modelId="{10C1AACC-3400-4458-8981-578BA40279DB}" type="presParOf" srcId="{9E95DF15-1FD3-49CB-B882-55AD76D84627}" destId="{F9296765-8686-4E70-A879-D7B1DD4C0790}" srcOrd="6" destOrd="0" presId="urn:microsoft.com/office/officeart/2008/layout/HorizontalMultiLevelHierarchy"/>
    <dgm:cxn modelId="{082D2D6C-08FB-4642-B0A4-0D9953FFFC01}" type="presParOf" srcId="{F9296765-8686-4E70-A879-D7B1DD4C0790}" destId="{6A7F21A5-7574-44F1-A11F-23D71EAE4E60}" srcOrd="0" destOrd="0" presId="urn:microsoft.com/office/officeart/2008/layout/HorizontalMultiLevelHierarchy"/>
    <dgm:cxn modelId="{1F536011-C9DF-4782-9159-8F97C60011E9}" type="presParOf" srcId="{9E95DF15-1FD3-49CB-B882-55AD76D84627}" destId="{6B3054FD-2569-44B6-B89F-7335434A8479}" srcOrd="7" destOrd="0" presId="urn:microsoft.com/office/officeart/2008/layout/HorizontalMultiLevelHierarchy"/>
    <dgm:cxn modelId="{4D122A99-F337-47C1-AD15-4D95684194EA}" type="presParOf" srcId="{6B3054FD-2569-44B6-B89F-7335434A8479}" destId="{55474E0A-978A-4802-9535-2EB472B78F22}" srcOrd="0" destOrd="0" presId="urn:microsoft.com/office/officeart/2008/layout/HorizontalMultiLevelHierarchy"/>
    <dgm:cxn modelId="{D7C3F678-F7B9-4B66-A2F5-2BD03C9A9366}" type="presParOf" srcId="{6B3054FD-2569-44B6-B89F-7335434A8479}" destId="{0F814058-0B5D-4E1C-9B13-F0A663C58669}" srcOrd="1" destOrd="0" presId="urn:microsoft.com/office/officeart/2008/layout/HorizontalMultiLevelHierarchy"/>
    <dgm:cxn modelId="{C069FC00-1A62-4215-A2B8-41B08E82ED14}" type="presParOf" srcId="{9E95DF15-1FD3-49CB-B882-55AD76D84627}" destId="{17BF9031-E5E0-4660-B3D5-F16887999DA3}" srcOrd="8" destOrd="0" presId="urn:microsoft.com/office/officeart/2008/layout/HorizontalMultiLevelHierarchy"/>
    <dgm:cxn modelId="{008FE74E-CE31-4DCD-BBC4-48BA52ECE477}" type="presParOf" srcId="{17BF9031-E5E0-4660-B3D5-F16887999DA3}" destId="{98304456-DEE1-48A7-BE77-1BB983C954B4}" srcOrd="0" destOrd="0" presId="urn:microsoft.com/office/officeart/2008/layout/HorizontalMultiLevelHierarchy"/>
    <dgm:cxn modelId="{D55ACF70-38C8-448A-ACE0-9FB023EB7C88}" type="presParOf" srcId="{9E95DF15-1FD3-49CB-B882-55AD76D84627}" destId="{81182B24-1034-4AEC-A220-3D6D93C5B494}" srcOrd="9" destOrd="0" presId="urn:microsoft.com/office/officeart/2008/layout/HorizontalMultiLevelHierarchy"/>
    <dgm:cxn modelId="{0869912C-0EB2-439E-8B74-0F71F1BFEA9E}" type="presParOf" srcId="{81182B24-1034-4AEC-A220-3D6D93C5B494}" destId="{E1C647AC-EBE7-4455-8535-6A98BC088656}" srcOrd="0" destOrd="0" presId="urn:microsoft.com/office/officeart/2008/layout/HorizontalMultiLevelHierarchy"/>
    <dgm:cxn modelId="{68E8242E-C6D5-4F6C-B340-77A7A5E2FB18}" type="presParOf" srcId="{81182B24-1034-4AEC-A220-3D6D93C5B494}" destId="{42050AF5-71BA-4C28-87CB-CF2D3ACE136D}" srcOrd="1" destOrd="0" presId="urn:microsoft.com/office/officeart/2008/layout/HorizontalMultiLevelHierarchy"/>
    <dgm:cxn modelId="{8D4205DF-3866-4B7F-9412-3A35D416137E}" type="presParOf" srcId="{81AB7A55-83FB-4A6E-8004-DE8E89878A72}" destId="{32E421E9-882D-4A6D-9577-39FF5AE54A0A}" srcOrd="2" destOrd="0" presId="urn:microsoft.com/office/officeart/2008/layout/HorizontalMultiLevelHierarchy"/>
    <dgm:cxn modelId="{A57ED2B1-2FE3-4301-8E11-B1D4D885A999}" type="presParOf" srcId="{32E421E9-882D-4A6D-9577-39FF5AE54A0A}" destId="{1231D008-5A35-4FFA-8E2C-A588EAC34793}" srcOrd="0" destOrd="0" presId="urn:microsoft.com/office/officeart/2008/layout/HorizontalMultiLevelHierarchy"/>
    <dgm:cxn modelId="{391EEB56-EEDE-474D-951B-060B21DAE80C}" type="presParOf" srcId="{81AB7A55-83FB-4A6E-8004-DE8E89878A72}" destId="{59C92AC0-9ABB-48B9-9EF8-23BDDA41E6C8}" srcOrd="3" destOrd="0" presId="urn:microsoft.com/office/officeart/2008/layout/HorizontalMultiLevelHierarchy"/>
    <dgm:cxn modelId="{9DA5C7E0-216A-4859-A471-D5F7FF21215A}" type="presParOf" srcId="{59C92AC0-9ABB-48B9-9EF8-23BDDA41E6C8}" destId="{F4009ABE-B3C4-4007-A760-710A2DBEDB17}" srcOrd="0" destOrd="0" presId="urn:microsoft.com/office/officeart/2008/layout/HorizontalMultiLevelHierarchy"/>
    <dgm:cxn modelId="{3CF5C9F7-0BAA-4CFA-81FD-D14B72235E90}" type="presParOf" srcId="{59C92AC0-9ABB-48B9-9EF8-23BDDA41E6C8}" destId="{AF94483C-F0C9-4DA0-BA65-C801C26B888B}" srcOrd="1" destOrd="0" presId="urn:microsoft.com/office/officeart/2008/layout/HorizontalMultiLevelHierarchy"/>
    <dgm:cxn modelId="{C8E2AFE3-863D-4519-A757-CB3B06F6C9E8}" type="presParOf" srcId="{AF94483C-F0C9-4DA0-BA65-C801C26B888B}" destId="{D7FE4DA2-E591-4248-A5C7-010F1499AA1F}" srcOrd="0" destOrd="0" presId="urn:microsoft.com/office/officeart/2008/layout/HorizontalMultiLevelHierarchy"/>
    <dgm:cxn modelId="{FA11C1B2-8100-45C7-B44E-C712355C1F27}" type="presParOf" srcId="{D7FE4DA2-E591-4248-A5C7-010F1499AA1F}" destId="{E6978592-EBE8-4A81-8500-2F6C0A77F959}" srcOrd="0" destOrd="0" presId="urn:microsoft.com/office/officeart/2008/layout/HorizontalMultiLevelHierarchy"/>
    <dgm:cxn modelId="{DB167499-AD26-4C53-AC59-C7BF2C3E7E06}" type="presParOf" srcId="{AF94483C-F0C9-4DA0-BA65-C801C26B888B}" destId="{D925AFD1-691B-4143-B911-080E9A526557}" srcOrd="1" destOrd="0" presId="urn:microsoft.com/office/officeart/2008/layout/HorizontalMultiLevelHierarchy"/>
    <dgm:cxn modelId="{9FBDD29C-A839-4B4E-AF79-AA96898C1038}" type="presParOf" srcId="{D925AFD1-691B-4143-B911-080E9A526557}" destId="{69F73B22-9EFB-4950-B5BB-1E932ABE3744}" srcOrd="0" destOrd="0" presId="urn:microsoft.com/office/officeart/2008/layout/HorizontalMultiLevelHierarchy"/>
    <dgm:cxn modelId="{DA18DAE4-D1FC-4BBF-B370-4A2E9D4332E9}" type="presParOf" srcId="{D925AFD1-691B-4143-B911-080E9A526557}" destId="{A1455FDD-E276-4A4D-9DB3-1FDE74E13136}" srcOrd="1" destOrd="0" presId="urn:microsoft.com/office/officeart/2008/layout/HorizontalMultiLevelHierarchy"/>
    <dgm:cxn modelId="{43461B1F-4271-4BD0-835B-4F2B7D971074}" type="presParOf" srcId="{A1455FDD-E276-4A4D-9DB3-1FDE74E13136}" destId="{EF16096B-52B4-4B17-A5FA-14655F4EEBD9}" srcOrd="0" destOrd="0" presId="urn:microsoft.com/office/officeart/2008/layout/HorizontalMultiLevelHierarchy"/>
    <dgm:cxn modelId="{5769341D-4CA7-47FA-B097-1615144D371F}" type="presParOf" srcId="{EF16096B-52B4-4B17-A5FA-14655F4EEBD9}" destId="{F9DF54D2-D81B-41E4-87E2-27926EA4C50E}" srcOrd="0" destOrd="0" presId="urn:microsoft.com/office/officeart/2008/layout/HorizontalMultiLevelHierarchy"/>
    <dgm:cxn modelId="{08B9D5FC-9CBF-4422-A524-F594854BF4FB}" type="presParOf" srcId="{A1455FDD-E276-4A4D-9DB3-1FDE74E13136}" destId="{776C02F6-F90B-445B-B24D-9C15C8277E3C}" srcOrd="1" destOrd="0" presId="urn:microsoft.com/office/officeart/2008/layout/HorizontalMultiLevelHierarchy"/>
    <dgm:cxn modelId="{6E412804-1600-440F-BC9C-A933BE20A362}" type="presParOf" srcId="{776C02F6-F90B-445B-B24D-9C15C8277E3C}" destId="{FB9ED43C-783D-4B9B-94BB-BB863FD5F810}" srcOrd="0" destOrd="0" presId="urn:microsoft.com/office/officeart/2008/layout/HorizontalMultiLevelHierarchy"/>
    <dgm:cxn modelId="{5A13D4E6-A84A-4F05-9777-CFA88A9AA88E}" type="presParOf" srcId="{776C02F6-F90B-445B-B24D-9C15C8277E3C}" destId="{5FCC1FF4-E042-4AA9-91BF-E1A2493A96AB}" srcOrd="1" destOrd="0" presId="urn:microsoft.com/office/officeart/2008/layout/HorizontalMultiLevelHierarchy"/>
    <dgm:cxn modelId="{343AAEF5-9041-4A53-97FD-88821BD9287A}" type="presParOf" srcId="{AF94483C-F0C9-4DA0-BA65-C801C26B888B}" destId="{FC22F8A5-4298-42D7-A1A1-51FB53647917}" srcOrd="2" destOrd="0" presId="urn:microsoft.com/office/officeart/2008/layout/HorizontalMultiLevelHierarchy"/>
    <dgm:cxn modelId="{03693CE5-B1CD-44D1-803D-C39389351CB1}" type="presParOf" srcId="{FC22F8A5-4298-42D7-A1A1-51FB53647917}" destId="{5A3BAF5B-37D8-4C79-A651-1F70D8D2E115}" srcOrd="0" destOrd="0" presId="urn:microsoft.com/office/officeart/2008/layout/HorizontalMultiLevelHierarchy"/>
    <dgm:cxn modelId="{B3862220-3DF5-48E0-A18F-99FE60241EE7}" type="presParOf" srcId="{AF94483C-F0C9-4DA0-BA65-C801C26B888B}" destId="{97E62749-0D97-425B-BF43-5DB1D990873A}" srcOrd="3" destOrd="0" presId="urn:microsoft.com/office/officeart/2008/layout/HorizontalMultiLevelHierarchy"/>
    <dgm:cxn modelId="{1365BDC6-A13F-495E-908C-A0B84E6C98A6}" type="presParOf" srcId="{97E62749-0D97-425B-BF43-5DB1D990873A}" destId="{91117A12-E3E0-434F-A4FB-AA26F34D990D}" srcOrd="0" destOrd="0" presId="urn:microsoft.com/office/officeart/2008/layout/HorizontalMultiLevelHierarchy"/>
    <dgm:cxn modelId="{495D943B-82B3-43B8-BEC8-365964B8A65F}" type="presParOf" srcId="{97E62749-0D97-425B-BF43-5DB1D990873A}" destId="{06940D7D-E14E-497E-9A5D-4AD54FB06808}" srcOrd="1" destOrd="0" presId="urn:microsoft.com/office/officeart/2008/layout/HorizontalMultiLevelHierarchy"/>
    <dgm:cxn modelId="{95242652-0CDE-4350-88E3-7CD0594493AD}" type="presParOf" srcId="{06940D7D-E14E-497E-9A5D-4AD54FB06808}" destId="{F5BB9CA2-6597-4987-8401-B855DE334A7E}" srcOrd="0" destOrd="0" presId="urn:microsoft.com/office/officeart/2008/layout/HorizontalMultiLevelHierarchy"/>
    <dgm:cxn modelId="{39890797-894B-45E9-93CE-FCDD84DCB497}" type="presParOf" srcId="{F5BB9CA2-6597-4987-8401-B855DE334A7E}" destId="{05162B81-8ACD-433F-B0C6-D50893D34B0B}" srcOrd="0" destOrd="0" presId="urn:microsoft.com/office/officeart/2008/layout/HorizontalMultiLevelHierarchy"/>
    <dgm:cxn modelId="{A5171CB4-FFEF-48F0-A9E1-4D3098611AB2}" type="presParOf" srcId="{06940D7D-E14E-497E-9A5D-4AD54FB06808}" destId="{EF907347-3295-4194-932B-FC8659903B88}" srcOrd="1" destOrd="0" presId="urn:microsoft.com/office/officeart/2008/layout/HorizontalMultiLevelHierarchy"/>
    <dgm:cxn modelId="{2FF17573-A8B4-4380-ACD7-3C8033EE73DA}" type="presParOf" srcId="{EF907347-3295-4194-932B-FC8659903B88}" destId="{F085041F-A4FA-4734-BE69-F6C1940C2802}" srcOrd="0" destOrd="0" presId="urn:microsoft.com/office/officeart/2008/layout/HorizontalMultiLevelHierarchy"/>
    <dgm:cxn modelId="{C8E004D5-3F44-4898-9E59-F4CE7519EA1D}" type="presParOf" srcId="{EF907347-3295-4194-932B-FC8659903B88}" destId="{1FDF876A-D226-4FFF-BCAA-7ED0B047356B}" srcOrd="1" destOrd="0" presId="urn:microsoft.com/office/officeart/2008/layout/HorizontalMultiLevelHierarchy"/>
    <dgm:cxn modelId="{8F83BBF6-D594-4E5A-98FF-DC6A0B99EC67}" type="presParOf" srcId="{81AB7A55-83FB-4A6E-8004-DE8E89878A72}" destId="{685F59FF-BAB0-42ED-959E-E5351F82F861}" srcOrd="4" destOrd="0" presId="urn:microsoft.com/office/officeart/2008/layout/HorizontalMultiLevelHierarchy"/>
    <dgm:cxn modelId="{A9BF8022-D838-4C33-A120-8822C52E60A5}" type="presParOf" srcId="{685F59FF-BAB0-42ED-959E-E5351F82F861}" destId="{4C3A3C64-E826-4523-8892-CFB5595014D0}" srcOrd="0" destOrd="0" presId="urn:microsoft.com/office/officeart/2008/layout/HorizontalMultiLevelHierarchy"/>
    <dgm:cxn modelId="{6D6C764F-A5BA-432E-8441-A54DCCFE6250}" type="presParOf" srcId="{81AB7A55-83FB-4A6E-8004-DE8E89878A72}" destId="{FB918576-C62B-4E1E-82A9-B3EB5CC50E5F}" srcOrd="5" destOrd="0" presId="urn:microsoft.com/office/officeart/2008/layout/HorizontalMultiLevelHierarchy"/>
    <dgm:cxn modelId="{0B54A985-5A85-4158-81BE-14FB390EF558}" type="presParOf" srcId="{FB918576-C62B-4E1E-82A9-B3EB5CC50E5F}" destId="{DBBDC019-0743-41A6-BE28-5DDCD3ED64A1}" srcOrd="0" destOrd="0" presId="urn:microsoft.com/office/officeart/2008/layout/HorizontalMultiLevelHierarchy"/>
    <dgm:cxn modelId="{AD448DEB-F58E-4908-982A-B7EE59CF4A27}" type="presParOf" srcId="{FB918576-C62B-4E1E-82A9-B3EB5CC50E5F}" destId="{ED4ACADE-34D3-4522-B4CB-ADFF829BDDF7}" srcOrd="1" destOrd="0" presId="urn:microsoft.com/office/officeart/2008/layout/HorizontalMultiLevelHierarchy"/>
    <dgm:cxn modelId="{31A19647-9134-4EF3-914E-38BCC862D9BE}" type="presParOf" srcId="{ED4ACADE-34D3-4522-B4CB-ADFF829BDDF7}" destId="{A87F0341-011D-42C7-9739-DB53B5DBFE40}" srcOrd="0" destOrd="0" presId="urn:microsoft.com/office/officeart/2008/layout/HorizontalMultiLevelHierarchy"/>
    <dgm:cxn modelId="{02B8205F-5F3F-43C0-8000-606D13C76E4B}" type="presParOf" srcId="{A87F0341-011D-42C7-9739-DB53B5DBFE40}" destId="{7F9DD85A-2BCB-4D3A-907F-5EEEE2480046}" srcOrd="0" destOrd="0" presId="urn:microsoft.com/office/officeart/2008/layout/HorizontalMultiLevelHierarchy"/>
    <dgm:cxn modelId="{2749CFEB-23C4-4777-B6BF-FE6F3E84F04D}" type="presParOf" srcId="{ED4ACADE-34D3-4522-B4CB-ADFF829BDDF7}" destId="{F99B3D7D-5B00-4930-8445-EEF499299BFA}" srcOrd="1" destOrd="0" presId="urn:microsoft.com/office/officeart/2008/layout/HorizontalMultiLevelHierarchy"/>
    <dgm:cxn modelId="{F77A8146-A275-41F7-A544-E9FC3F662B44}" type="presParOf" srcId="{F99B3D7D-5B00-4930-8445-EEF499299BFA}" destId="{1AD95C69-9B6F-4216-9D11-C6A9A1FDA9F3}" srcOrd="0" destOrd="0" presId="urn:microsoft.com/office/officeart/2008/layout/HorizontalMultiLevelHierarchy"/>
    <dgm:cxn modelId="{41645E6D-B28A-4AF4-97E8-28C88C160D73}" type="presParOf" srcId="{F99B3D7D-5B00-4930-8445-EEF499299BFA}" destId="{E7C3CCED-27DC-4ECE-8791-54206319C123}" srcOrd="1" destOrd="0" presId="urn:microsoft.com/office/officeart/2008/layout/HorizontalMultiLevelHierarchy"/>
    <dgm:cxn modelId="{1E72A537-3FC6-4BD3-9D68-CDE60D5F3D72}" type="presParOf" srcId="{E7C3CCED-27DC-4ECE-8791-54206319C123}" destId="{DFF88A57-8C4A-403E-A060-A1F225EF3001}" srcOrd="0" destOrd="0" presId="urn:microsoft.com/office/officeart/2008/layout/HorizontalMultiLevelHierarchy"/>
    <dgm:cxn modelId="{1B253379-DEAA-4385-9DF1-7B4980AD1A52}" type="presParOf" srcId="{DFF88A57-8C4A-403E-A060-A1F225EF3001}" destId="{EE0B9E88-7CF4-4E8E-9991-63D1001BC748}" srcOrd="0" destOrd="0" presId="urn:microsoft.com/office/officeart/2008/layout/HorizontalMultiLevelHierarchy"/>
    <dgm:cxn modelId="{1836DF99-E753-4D57-B360-56F8839EB2D2}" type="presParOf" srcId="{E7C3CCED-27DC-4ECE-8791-54206319C123}" destId="{A8619627-50B8-4375-8D42-B55448EDCDF5}" srcOrd="1" destOrd="0" presId="urn:microsoft.com/office/officeart/2008/layout/HorizontalMultiLevelHierarchy"/>
    <dgm:cxn modelId="{B920899C-E05A-424A-849F-5642A3B81B14}" type="presParOf" srcId="{A8619627-50B8-4375-8D42-B55448EDCDF5}" destId="{4E3A5A72-F565-4D29-87F1-6A8D3F7D0A1F}" srcOrd="0" destOrd="0" presId="urn:microsoft.com/office/officeart/2008/layout/HorizontalMultiLevelHierarchy"/>
    <dgm:cxn modelId="{42B7F7CE-425F-4879-9A13-EAD8F6564D57}" type="presParOf" srcId="{A8619627-50B8-4375-8D42-B55448EDCDF5}" destId="{DA4C3A76-6291-4C20-9986-7D912CA7E213}" srcOrd="1" destOrd="0" presId="urn:microsoft.com/office/officeart/2008/layout/HorizontalMultiLevelHierarchy"/>
    <dgm:cxn modelId="{812636FF-4B01-4DD1-B792-011842EA75D6}" type="presParOf" srcId="{DA4C3A76-6291-4C20-9986-7D912CA7E213}" destId="{E37A59D6-6D66-4A46-89F5-D2AB785A425A}" srcOrd="0" destOrd="0" presId="urn:microsoft.com/office/officeart/2008/layout/HorizontalMultiLevelHierarchy"/>
    <dgm:cxn modelId="{E1CD5EDD-9DEC-4DB6-B9D7-2A7F31F4430D}" type="presParOf" srcId="{E37A59D6-6D66-4A46-89F5-D2AB785A425A}" destId="{4FA00CB2-1F7D-4942-9EFE-1CC44F6FD809}" srcOrd="0" destOrd="0" presId="urn:microsoft.com/office/officeart/2008/layout/HorizontalMultiLevelHierarchy"/>
    <dgm:cxn modelId="{9A573BCF-8751-4751-8579-DCC252909F99}" type="presParOf" srcId="{DA4C3A76-6291-4C20-9986-7D912CA7E213}" destId="{B4319F13-4625-49A2-8579-8E76CA379C4F}" srcOrd="1" destOrd="0" presId="urn:microsoft.com/office/officeart/2008/layout/HorizontalMultiLevelHierarchy"/>
    <dgm:cxn modelId="{8710C6F0-9AD3-4852-9895-15CD8713A6EA}" type="presParOf" srcId="{B4319F13-4625-49A2-8579-8E76CA379C4F}" destId="{8BA47228-D20E-44FA-915D-614587939884}" srcOrd="0" destOrd="0" presId="urn:microsoft.com/office/officeart/2008/layout/HorizontalMultiLevelHierarchy"/>
    <dgm:cxn modelId="{70FF2A4C-A0D3-4C16-9283-DE5D403D42CC}" type="presParOf" srcId="{B4319F13-4625-49A2-8579-8E76CA379C4F}" destId="{FBC40847-D25B-42B3-9A2D-61E3B280CC84}" srcOrd="1" destOrd="0" presId="urn:microsoft.com/office/officeart/2008/layout/HorizontalMultiLevelHierarchy"/>
    <dgm:cxn modelId="{DF65FDC5-890F-4482-ADCD-2EE0C2A8E17D}" type="presParOf" srcId="{DA4C3A76-6291-4C20-9986-7D912CA7E213}" destId="{305DC8EF-384C-459F-80F6-4EDB72B55A38}" srcOrd="2" destOrd="0" presId="urn:microsoft.com/office/officeart/2008/layout/HorizontalMultiLevelHierarchy"/>
    <dgm:cxn modelId="{D207BF70-56E4-4071-AD20-6B6F668B75ED}" type="presParOf" srcId="{305DC8EF-384C-459F-80F6-4EDB72B55A38}" destId="{53EA5353-E91B-4773-BB1E-014BACD99512}" srcOrd="0" destOrd="0" presId="urn:microsoft.com/office/officeart/2008/layout/HorizontalMultiLevelHierarchy"/>
    <dgm:cxn modelId="{3E24B3DC-47D6-47A2-851E-79A8C86AC156}" type="presParOf" srcId="{DA4C3A76-6291-4C20-9986-7D912CA7E213}" destId="{539FE07F-35F6-4A8B-B292-581282338E21}" srcOrd="3" destOrd="0" presId="urn:microsoft.com/office/officeart/2008/layout/HorizontalMultiLevelHierarchy"/>
    <dgm:cxn modelId="{7B340089-FE06-430B-96F4-0B0A94F38890}" type="presParOf" srcId="{539FE07F-35F6-4A8B-B292-581282338E21}" destId="{01AA72E1-EE57-4EB7-BE9F-A8ABF460EB54}" srcOrd="0" destOrd="0" presId="urn:microsoft.com/office/officeart/2008/layout/HorizontalMultiLevelHierarchy"/>
    <dgm:cxn modelId="{E2D833F3-75B4-4727-BF8E-2E00671D6F89}" type="presParOf" srcId="{539FE07F-35F6-4A8B-B292-581282338E21}" destId="{8E156FFF-B47E-4800-A4B3-82A74906D392}" srcOrd="1" destOrd="0" presId="urn:microsoft.com/office/officeart/2008/layout/HorizontalMultiLevelHierarchy"/>
    <dgm:cxn modelId="{B18C1A53-05F8-4D65-80D7-F30A39F54F35}" type="presParOf" srcId="{DA4C3A76-6291-4C20-9986-7D912CA7E213}" destId="{3A8F0900-BBBA-444D-9514-53BEB1138E7E}" srcOrd="4" destOrd="0" presId="urn:microsoft.com/office/officeart/2008/layout/HorizontalMultiLevelHierarchy"/>
    <dgm:cxn modelId="{23BA7307-D499-44C2-B05B-8F9620B368A7}" type="presParOf" srcId="{3A8F0900-BBBA-444D-9514-53BEB1138E7E}" destId="{F0C2BBFB-B0E8-4D12-9413-A457A273C057}" srcOrd="0" destOrd="0" presId="urn:microsoft.com/office/officeart/2008/layout/HorizontalMultiLevelHierarchy"/>
    <dgm:cxn modelId="{02C6A405-15F3-45F5-9AE5-84BF1FE51695}" type="presParOf" srcId="{DA4C3A76-6291-4C20-9986-7D912CA7E213}" destId="{A4323F20-50DE-40D5-9FD1-465754019E9B}" srcOrd="5" destOrd="0" presId="urn:microsoft.com/office/officeart/2008/layout/HorizontalMultiLevelHierarchy"/>
    <dgm:cxn modelId="{906E3966-EBBA-44DC-B700-00D4DE5EC2FB}" type="presParOf" srcId="{A4323F20-50DE-40D5-9FD1-465754019E9B}" destId="{D8AA90EC-6B21-46EF-A462-7E2670E2D760}" srcOrd="0" destOrd="0" presId="urn:microsoft.com/office/officeart/2008/layout/HorizontalMultiLevelHierarchy"/>
    <dgm:cxn modelId="{CDBDCC88-4E60-43F4-8A37-E6D198241C30}" type="presParOf" srcId="{A4323F20-50DE-40D5-9FD1-465754019E9B}" destId="{98F3217A-A47F-4EDA-8580-30B7454196D6}" srcOrd="1" destOrd="0" presId="urn:microsoft.com/office/officeart/2008/layout/HorizontalMultiLevelHierarchy"/>
    <dgm:cxn modelId="{22205129-876C-4F45-91CA-CDC77F5C6AE4}" type="presParOf" srcId="{DA4C3A76-6291-4C20-9986-7D912CA7E213}" destId="{DBBDCED7-C00E-4504-8920-090C9ED0A62E}" srcOrd="6" destOrd="0" presId="urn:microsoft.com/office/officeart/2008/layout/HorizontalMultiLevelHierarchy"/>
    <dgm:cxn modelId="{C03D0881-C478-4D94-A951-3AB0EBF224E4}" type="presParOf" srcId="{DBBDCED7-C00E-4504-8920-090C9ED0A62E}" destId="{2B329DE7-DE31-464B-BAC0-59C6719BEFD7}" srcOrd="0" destOrd="0" presId="urn:microsoft.com/office/officeart/2008/layout/HorizontalMultiLevelHierarchy"/>
    <dgm:cxn modelId="{4A8326BE-9F3D-47CB-A5C9-F7701DD59B3D}" type="presParOf" srcId="{DA4C3A76-6291-4C20-9986-7D912CA7E213}" destId="{9ECEC20D-BDF7-4CE1-BE64-72FB9D4807DA}" srcOrd="7" destOrd="0" presId="urn:microsoft.com/office/officeart/2008/layout/HorizontalMultiLevelHierarchy"/>
    <dgm:cxn modelId="{C1B31516-DF50-4574-B8B2-E585367DDF49}" type="presParOf" srcId="{9ECEC20D-BDF7-4CE1-BE64-72FB9D4807DA}" destId="{1D1E2EE1-7C4E-4814-80FF-6678308835F8}" srcOrd="0" destOrd="0" presId="urn:microsoft.com/office/officeart/2008/layout/HorizontalMultiLevelHierarchy"/>
    <dgm:cxn modelId="{8A50F20B-38B8-42DD-A301-F5E259C89526}" type="presParOf" srcId="{9ECEC20D-BDF7-4CE1-BE64-72FB9D4807DA}" destId="{9DE6116C-5618-4777-9EBF-7FA33814B828}" srcOrd="1" destOrd="0" presId="urn:microsoft.com/office/officeart/2008/layout/HorizontalMultiLevelHierarchy"/>
    <dgm:cxn modelId="{FDB2AA2E-0CBD-4970-BA73-462A2983A2FA}" type="presParOf" srcId="{E7C3CCED-27DC-4ECE-8791-54206319C123}" destId="{7E36A854-EA38-439E-8464-3D9678C4E7E2}" srcOrd="2" destOrd="0" presId="urn:microsoft.com/office/officeart/2008/layout/HorizontalMultiLevelHierarchy"/>
    <dgm:cxn modelId="{8D16E350-D6BE-445C-AAE5-AB9646324EF5}" type="presParOf" srcId="{7E36A854-EA38-439E-8464-3D9678C4E7E2}" destId="{563823EF-C943-4C2F-9A82-89FF5F05A632}" srcOrd="0" destOrd="0" presId="urn:microsoft.com/office/officeart/2008/layout/HorizontalMultiLevelHierarchy"/>
    <dgm:cxn modelId="{052134F4-8199-4745-AFDF-D7240A2B04DE}" type="presParOf" srcId="{E7C3CCED-27DC-4ECE-8791-54206319C123}" destId="{B44BC36B-C0D0-495F-ACF4-A24D4213BCBF}" srcOrd="3" destOrd="0" presId="urn:microsoft.com/office/officeart/2008/layout/HorizontalMultiLevelHierarchy"/>
    <dgm:cxn modelId="{8638CA8F-E3B4-4FF1-964D-A11E4A2BF1A2}" type="presParOf" srcId="{B44BC36B-C0D0-495F-ACF4-A24D4213BCBF}" destId="{525F0592-8134-4ACA-A25B-B3BBFED2083B}" srcOrd="0" destOrd="0" presId="urn:microsoft.com/office/officeart/2008/layout/HorizontalMultiLevelHierarchy"/>
    <dgm:cxn modelId="{F0E58605-DC57-430F-99A3-8D918BC93333}" type="presParOf" srcId="{B44BC36B-C0D0-495F-ACF4-A24D4213BCBF}" destId="{CC12F5C7-41D7-4F8B-AA25-B46D05D67F73}" srcOrd="1" destOrd="0" presId="urn:microsoft.com/office/officeart/2008/layout/HorizontalMultiLevelHierarchy"/>
    <dgm:cxn modelId="{20FBF649-06AE-4FD9-BF38-68AAA94932DD}" type="presParOf" srcId="{CC12F5C7-41D7-4F8B-AA25-B46D05D67F73}" destId="{BD6DC234-1F94-4FA6-8CCE-A1D1BD6B6567}" srcOrd="0" destOrd="0" presId="urn:microsoft.com/office/officeart/2008/layout/HorizontalMultiLevelHierarchy"/>
    <dgm:cxn modelId="{5E380737-514A-404E-B946-F53CCB73A8EE}" type="presParOf" srcId="{BD6DC234-1F94-4FA6-8CCE-A1D1BD6B6567}" destId="{5BF24433-D3A0-4369-94E3-ACBF4D8CC128}" srcOrd="0" destOrd="0" presId="urn:microsoft.com/office/officeart/2008/layout/HorizontalMultiLevelHierarchy"/>
    <dgm:cxn modelId="{4FD58F4A-093D-45C5-B25D-08CBFBA358B2}" type="presParOf" srcId="{CC12F5C7-41D7-4F8B-AA25-B46D05D67F73}" destId="{87DFBC93-620B-4E1B-BEE7-40FD0316B265}" srcOrd="1" destOrd="0" presId="urn:microsoft.com/office/officeart/2008/layout/HorizontalMultiLevelHierarchy"/>
    <dgm:cxn modelId="{D2A6CA0C-FE04-49ED-9DAE-1582A5141297}" type="presParOf" srcId="{87DFBC93-620B-4E1B-BEE7-40FD0316B265}" destId="{0E1D6459-F29D-47A4-92D6-E63667274088}" srcOrd="0" destOrd="0" presId="urn:microsoft.com/office/officeart/2008/layout/HorizontalMultiLevelHierarchy"/>
    <dgm:cxn modelId="{18C4890B-BBC9-4A69-9B2F-D6219BBD98E2}" type="presParOf" srcId="{87DFBC93-620B-4E1B-BEE7-40FD0316B265}" destId="{D4FD2288-1CC9-4587-9744-5EDE9CCB0F65}" srcOrd="1" destOrd="0" presId="urn:microsoft.com/office/officeart/2008/layout/HorizontalMultiLevelHierarchy"/>
    <dgm:cxn modelId="{9E8A2522-D582-488F-9AB8-FA251DBE4D50}" type="presParOf" srcId="{CC12F5C7-41D7-4F8B-AA25-B46D05D67F73}" destId="{6C79D17F-CF51-4CE8-9558-3767FBAFE839}" srcOrd="2" destOrd="0" presId="urn:microsoft.com/office/officeart/2008/layout/HorizontalMultiLevelHierarchy"/>
    <dgm:cxn modelId="{8DA8B483-B707-4AE8-A3F3-A2BEB66E5CCA}" type="presParOf" srcId="{6C79D17F-CF51-4CE8-9558-3767FBAFE839}" destId="{EB7A5DB4-6C9F-4B6D-8CA6-932145FA9FEA}" srcOrd="0" destOrd="0" presId="urn:microsoft.com/office/officeart/2008/layout/HorizontalMultiLevelHierarchy"/>
    <dgm:cxn modelId="{5ED19085-B2E6-47AF-AAED-8A1CF6CB9AC8}" type="presParOf" srcId="{CC12F5C7-41D7-4F8B-AA25-B46D05D67F73}" destId="{5BA10F75-9399-466F-AA81-E5B000FF51D5}" srcOrd="3" destOrd="0" presId="urn:microsoft.com/office/officeart/2008/layout/HorizontalMultiLevelHierarchy"/>
    <dgm:cxn modelId="{7AA01214-5696-4557-AAE9-DB7CD0667345}" type="presParOf" srcId="{5BA10F75-9399-466F-AA81-E5B000FF51D5}" destId="{4A4AF6FA-69CE-4162-8B59-0BF488E604A7}" srcOrd="0" destOrd="0" presId="urn:microsoft.com/office/officeart/2008/layout/HorizontalMultiLevelHierarchy"/>
    <dgm:cxn modelId="{4A3BDDB6-48E4-4427-8636-88E20A2C4A51}" type="presParOf" srcId="{5BA10F75-9399-466F-AA81-E5B000FF51D5}" destId="{E4EA6857-6975-49B0-8AA9-54E54CD0C3BF}" srcOrd="1" destOrd="0" presId="urn:microsoft.com/office/officeart/2008/layout/HorizontalMultiLevelHierarchy"/>
    <dgm:cxn modelId="{2579C3F9-CE94-4DD7-835B-78EBB4127CCC}" type="presParOf" srcId="{CC12F5C7-41D7-4F8B-AA25-B46D05D67F73}" destId="{A4611A52-1B83-4CB7-951A-D688C87A8CBB}" srcOrd="4" destOrd="0" presId="urn:microsoft.com/office/officeart/2008/layout/HorizontalMultiLevelHierarchy"/>
    <dgm:cxn modelId="{E9E03654-6BBC-4429-BF38-44CE4526E8DA}" type="presParOf" srcId="{A4611A52-1B83-4CB7-951A-D688C87A8CBB}" destId="{40600865-6A52-454D-BD21-23882A1BA4F1}" srcOrd="0" destOrd="0" presId="urn:microsoft.com/office/officeart/2008/layout/HorizontalMultiLevelHierarchy"/>
    <dgm:cxn modelId="{5D698E40-087E-483C-9A85-0A9ADE836724}" type="presParOf" srcId="{CC12F5C7-41D7-4F8B-AA25-B46D05D67F73}" destId="{9B21822B-E9CF-461A-A1D0-8A2D391D3038}" srcOrd="5" destOrd="0" presId="urn:microsoft.com/office/officeart/2008/layout/HorizontalMultiLevelHierarchy"/>
    <dgm:cxn modelId="{A12ADB87-7DE7-448B-A16C-45F0B3232922}" type="presParOf" srcId="{9B21822B-E9CF-461A-A1D0-8A2D391D3038}" destId="{6C8FC656-30FB-457D-B12C-EDC4F67996DA}" srcOrd="0" destOrd="0" presId="urn:microsoft.com/office/officeart/2008/layout/HorizontalMultiLevelHierarchy"/>
    <dgm:cxn modelId="{EB1D511A-140A-4176-8884-03270C312C05}" type="presParOf" srcId="{9B21822B-E9CF-461A-A1D0-8A2D391D3038}" destId="{60BC7A9A-D7F8-4907-9C83-E22887730ACA}" srcOrd="1" destOrd="0" presId="urn:microsoft.com/office/officeart/2008/layout/HorizontalMultiLevelHierarchy"/>
    <dgm:cxn modelId="{5B69F5B4-32B9-4E7B-822D-E7DA4B4C31AB}" type="presParOf" srcId="{CC12F5C7-41D7-4F8B-AA25-B46D05D67F73}" destId="{3BCBEAF2-EAB5-4272-8EE5-0FD5FD2DF3EF}" srcOrd="6" destOrd="0" presId="urn:microsoft.com/office/officeart/2008/layout/HorizontalMultiLevelHierarchy"/>
    <dgm:cxn modelId="{4429922F-531D-4DC1-A1B6-5348A9308855}" type="presParOf" srcId="{3BCBEAF2-EAB5-4272-8EE5-0FD5FD2DF3EF}" destId="{041DED02-85DB-4305-8DA2-653400B11818}" srcOrd="0" destOrd="0" presId="urn:microsoft.com/office/officeart/2008/layout/HorizontalMultiLevelHierarchy"/>
    <dgm:cxn modelId="{22F63643-9FBD-40B2-9DB3-13B6D188A2B1}" type="presParOf" srcId="{CC12F5C7-41D7-4F8B-AA25-B46D05D67F73}" destId="{5F9B507A-7DB6-417F-A53B-1515E9672BB8}" srcOrd="7" destOrd="0" presId="urn:microsoft.com/office/officeart/2008/layout/HorizontalMultiLevelHierarchy"/>
    <dgm:cxn modelId="{2D90C979-66C0-4913-A195-E13665A12B85}" type="presParOf" srcId="{5F9B507A-7DB6-417F-A53B-1515E9672BB8}" destId="{EC6FFCA5-5703-44E5-B44E-DC41579D11A3}" srcOrd="0" destOrd="0" presId="urn:microsoft.com/office/officeart/2008/layout/HorizontalMultiLevelHierarchy"/>
    <dgm:cxn modelId="{39A19721-DB93-41A1-B356-2CD9404AC85E}" type="presParOf" srcId="{5F9B507A-7DB6-417F-A53B-1515E9672BB8}" destId="{66845742-D4A6-403B-84FE-A510FA411CD5}" srcOrd="1" destOrd="0" presId="urn:microsoft.com/office/officeart/2008/layout/HorizontalMultiLevelHierarchy"/>
    <dgm:cxn modelId="{1EBE19D0-8648-4598-8AF7-80996DC5AF26}" type="presParOf" srcId="{CC12F5C7-41D7-4F8B-AA25-B46D05D67F73}" destId="{47047FD7-79B3-4220-BC1C-F33A1008BFEC}" srcOrd="8" destOrd="0" presId="urn:microsoft.com/office/officeart/2008/layout/HorizontalMultiLevelHierarchy"/>
    <dgm:cxn modelId="{66BA5AA1-3457-4981-99DC-0CFFE0EFD422}" type="presParOf" srcId="{47047FD7-79B3-4220-BC1C-F33A1008BFEC}" destId="{774653D7-A809-4774-BC57-FFD146F4DB6B}" srcOrd="0" destOrd="0" presId="urn:microsoft.com/office/officeart/2008/layout/HorizontalMultiLevelHierarchy"/>
    <dgm:cxn modelId="{685F45CE-D026-4511-9668-8DD4B783B545}" type="presParOf" srcId="{CC12F5C7-41D7-4F8B-AA25-B46D05D67F73}" destId="{87E658DE-F2EB-475B-A20A-CF6E2D14FE6B}" srcOrd="9" destOrd="0" presId="urn:microsoft.com/office/officeart/2008/layout/HorizontalMultiLevelHierarchy"/>
    <dgm:cxn modelId="{9565D4AC-1723-4EB7-9C51-5284590A7F33}" type="presParOf" srcId="{87E658DE-F2EB-475B-A20A-CF6E2D14FE6B}" destId="{8CB9D3A8-A1CD-46F0-8B60-ADFB22F4EE91}" srcOrd="0" destOrd="0" presId="urn:microsoft.com/office/officeart/2008/layout/HorizontalMultiLevelHierarchy"/>
    <dgm:cxn modelId="{6FE4963F-EA63-4961-8EBF-28CD33AE3B58}" type="presParOf" srcId="{87E658DE-F2EB-475B-A20A-CF6E2D14FE6B}" destId="{30244376-8375-4582-991E-47B90920E5E2}" srcOrd="1" destOrd="0" presId="urn:microsoft.com/office/officeart/2008/layout/HorizontalMultiLevelHierarchy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D70F0-BE49-467E-A6CF-4D5374A706C8}">
      <dsp:nvSpPr>
        <dsp:cNvPr id="0" name=""/>
        <dsp:cNvSpPr/>
      </dsp:nvSpPr>
      <dsp:spPr>
        <a:xfrm>
          <a:off x="959102" y="0"/>
          <a:ext cx="2248046" cy="23077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1" kern="1200" cap="none" spc="0" dirty="0" smtClean="0">
              <a:ln>
                <a:solidFill>
                  <a:sysClr val="windowText" lastClr="00000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rPr>
            <a:t>PLANTEAMIENTO DEL PROBLEMA:</a:t>
          </a:r>
          <a:endParaRPr lang="es-EC" sz="1700" b="1" kern="1200" cap="none" spc="0" dirty="0">
            <a:ln>
              <a:solidFill>
                <a:sysClr val="windowText" lastClr="000000"/>
              </a:solidFill>
            </a:ln>
            <a:pattFill prst="dkUpDiag">
              <a:fgClr>
                <a:schemeClr val="bg1">
                  <a:lumMod val="50000"/>
                </a:schemeClr>
              </a:fgClr>
              <a:bgClr>
                <a:schemeClr val="tx1">
                  <a:lumMod val="75000"/>
                  <a:lumOff val="25000"/>
                </a:schemeClr>
              </a:bgClr>
            </a:pattFill>
            <a:effectLst>
              <a:outerShdw blurRad="38100" dist="19050" dir="2700000" algn="tl" rotWithShape="0">
                <a:schemeClr val="dk1">
                  <a:lumMod val="50000"/>
                  <a:alpha val="40000"/>
                </a:schemeClr>
              </a:outerShdw>
            </a:effectLst>
          </a:endParaRPr>
        </a:p>
      </dsp:txBody>
      <dsp:txXfrm>
        <a:off x="1288321" y="337965"/>
        <a:ext cx="1589608" cy="16318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07A48-D561-49F8-A151-96252176F5BC}">
      <dsp:nvSpPr>
        <dsp:cNvPr id="0" name=""/>
        <dsp:cNvSpPr/>
      </dsp:nvSpPr>
      <dsp:spPr>
        <a:xfrm>
          <a:off x="-4202376" y="-649439"/>
          <a:ext cx="5043295" cy="5043295"/>
        </a:xfrm>
        <a:prstGeom prst="blockArc">
          <a:avLst>
            <a:gd name="adj1" fmla="val 18900000"/>
            <a:gd name="adj2" fmla="val 2700000"/>
            <a:gd name="adj3" fmla="val 42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D570C-5B73-40CC-AB14-949481F49C92}">
      <dsp:nvSpPr>
        <dsp:cNvPr id="0" name=""/>
        <dsp:cNvSpPr/>
      </dsp:nvSpPr>
      <dsp:spPr>
        <a:xfrm>
          <a:off x="688317" y="534927"/>
          <a:ext cx="5532952" cy="10697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9078" tIns="48260" rIns="48260" bIns="4826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dirty="0" smtClean="0"/>
            <a:t>¿La realización del costo de la carrera permitirá realizar la planificación del departamento </a:t>
          </a:r>
          <a:r>
            <a:rPr lang="es-EC" sz="1900" kern="1200" dirty="0" err="1" smtClean="0"/>
            <a:t>CEAC</a:t>
          </a:r>
          <a:r>
            <a:rPr lang="es-EC" sz="1900" kern="1200" dirty="0" smtClean="0"/>
            <a:t>?</a:t>
          </a:r>
          <a:endParaRPr lang="es-EC" sz="1900" kern="1200" dirty="0"/>
        </a:p>
      </dsp:txBody>
      <dsp:txXfrm>
        <a:off x="688317" y="534927"/>
        <a:ext cx="5532952" cy="1069704"/>
      </dsp:txXfrm>
    </dsp:sp>
    <dsp:sp modelId="{8D691057-89AE-4223-853F-84F448A94F67}">
      <dsp:nvSpPr>
        <dsp:cNvPr id="0" name=""/>
        <dsp:cNvSpPr/>
      </dsp:nvSpPr>
      <dsp:spPr>
        <a:xfrm>
          <a:off x="19751" y="401214"/>
          <a:ext cx="1337130" cy="13371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67EE30-5280-4CA7-9FD4-8A28FA92B067}">
      <dsp:nvSpPr>
        <dsp:cNvPr id="0" name=""/>
        <dsp:cNvSpPr/>
      </dsp:nvSpPr>
      <dsp:spPr>
        <a:xfrm>
          <a:off x="688317" y="2139783"/>
          <a:ext cx="5532952" cy="10697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9078" tIns="48260" rIns="48260" bIns="4826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smtClean="0"/>
            <a:t>¿La realización del costo de la carrera permitirá formular objetivamente el presupuesto de la carrera y del departamento CEAC?</a:t>
          </a:r>
          <a:endParaRPr lang="es-EC" sz="1900" kern="1200"/>
        </a:p>
      </dsp:txBody>
      <dsp:txXfrm>
        <a:off x="688317" y="2139783"/>
        <a:ext cx="5532952" cy="1069704"/>
      </dsp:txXfrm>
    </dsp:sp>
    <dsp:sp modelId="{F571FBB4-273C-4A3C-9110-46111FE4A6A4}">
      <dsp:nvSpPr>
        <dsp:cNvPr id="0" name=""/>
        <dsp:cNvSpPr/>
      </dsp:nvSpPr>
      <dsp:spPr>
        <a:xfrm>
          <a:off x="19751" y="2006070"/>
          <a:ext cx="1337130" cy="13371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59F19-3B00-4C7D-AFAD-8A882BD49990}">
      <dsp:nvSpPr>
        <dsp:cNvPr id="0" name=""/>
        <dsp:cNvSpPr/>
      </dsp:nvSpPr>
      <dsp:spPr>
        <a:xfrm flipV="1">
          <a:off x="1441033" y="46921"/>
          <a:ext cx="136802" cy="73174"/>
        </a:xfrm>
        <a:prstGeom prst="rect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F8B3E73-DCF8-4ED1-A5AA-74635838E7AF}">
      <dsp:nvSpPr>
        <dsp:cNvPr id="0" name=""/>
        <dsp:cNvSpPr/>
      </dsp:nvSpPr>
      <dsp:spPr>
        <a:xfrm>
          <a:off x="1507198" y="230258"/>
          <a:ext cx="4444948" cy="1943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Elaborar los costos de la carrera de Ingeniería en Finanzas y Auditoría </a:t>
          </a:r>
          <a:r>
            <a:rPr lang="es-EC" sz="2400" kern="1200" dirty="0" smtClean="0"/>
            <a:t>del departamento </a:t>
          </a:r>
          <a:r>
            <a:rPr lang="es-EC" sz="2400" kern="1200" dirty="0" err="1" smtClean="0"/>
            <a:t>CEAC</a:t>
          </a:r>
          <a:r>
            <a:rPr lang="es-EC" sz="2400" kern="1200" dirty="0" smtClean="0"/>
            <a:t> con base a la metodología </a:t>
          </a:r>
          <a:r>
            <a:rPr lang="es-ES" sz="2400" kern="1200" dirty="0" smtClean="0"/>
            <a:t>por afectación para conocer el costo por estudiante y de la carrera</a:t>
          </a:r>
          <a:endParaRPr lang="es-EC" sz="2400" kern="1200" dirty="0"/>
        </a:p>
      </dsp:txBody>
      <dsp:txXfrm>
        <a:off x="1507198" y="230258"/>
        <a:ext cx="4444948" cy="1943797"/>
      </dsp:txXfrm>
    </dsp:sp>
    <dsp:sp modelId="{3F8D0128-79A6-4B23-B860-2CD0AC559D03}">
      <dsp:nvSpPr>
        <dsp:cNvPr id="0" name=""/>
        <dsp:cNvSpPr/>
      </dsp:nvSpPr>
      <dsp:spPr>
        <a:xfrm>
          <a:off x="1305899" y="-11634"/>
          <a:ext cx="500289" cy="500419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65F5BA-B7A6-447B-AE3D-3A7F1EA75D87}">
      <dsp:nvSpPr>
        <dsp:cNvPr id="0" name=""/>
        <dsp:cNvSpPr/>
      </dsp:nvSpPr>
      <dsp:spPr>
        <a:xfrm rot="5400000">
          <a:off x="5674842" y="-11569"/>
          <a:ext cx="500419" cy="500289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D13711-F6EC-4C5D-A2F1-08B9ECDD089D}">
      <dsp:nvSpPr>
        <dsp:cNvPr id="0" name=""/>
        <dsp:cNvSpPr/>
      </dsp:nvSpPr>
      <dsp:spPr>
        <a:xfrm rot="16200000">
          <a:off x="1393516" y="2029307"/>
          <a:ext cx="500419" cy="500289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E63472-035D-4D80-A1AE-B93A88801671}">
      <dsp:nvSpPr>
        <dsp:cNvPr id="0" name=""/>
        <dsp:cNvSpPr/>
      </dsp:nvSpPr>
      <dsp:spPr>
        <a:xfrm rot="10800000">
          <a:off x="5597677" y="2018368"/>
          <a:ext cx="500289" cy="500419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974B9-B7BE-4CF5-8DDD-24DB534318F7}">
      <dsp:nvSpPr>
        <dsp:cNvPr id="0" name=""/>
        <dsp:cNvSpPr/>
      </dsp:nvSpPr>
      <dsp:spPr>
        <a:xfrm>
          <a:off x="2359811" y="4170245"/>
          <a:ext cx="156731" cy="15673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F619D1-6F25-4189-9D16-F316E8B82F6A}">
      <dsp:nvSpPr>
        <dsp:cNvPr id="0" name=""/>
        <dsp:cNvSpPr/>
      </dsp:nvSpPr>
      <dsp:spPr>
        <a:xfrm>
          <a:off x="2064373" y="4312466"/>
          <a:ext cx="156731" cy="156731"/>
        </a:xfrm>
        <a:prstGeom prst="ellipse">
          <a:avLst/>
        </a:prstGeom>
        <a:solidFill>
          <a:schemeClr val="accent4">
            <a:hueOff val="-405888"/>
            <a:satOff val="2445"/>
            <a:lumOff val="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DB0690-0894-4D2A-B653-EC6B131A3F14}">
      <dsp:nvSpPr>
        <dsp:cNvPr id="0" name=""/>
        <dsp:cNvSpPr/>
      </dsp:nvSpPr>
      <dsp:spPr>
        <a:xfrm>
          <a:off x="1754829" y="4424805"/>
          <a:ext cx="156731" cy="156731"/>
        </a:xfrm>
        <a:prstGeom prst="ellipse">
          <a:avLst/>
        </a:prstGeom>
        <a:solidFill>
          <a:schemeClr val="accent4">
            <a:hueOff val="-811776"/>
            <a:satOff val="4891"/>
            <a:lumOff val="3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50A117-E911-43B1-A741-49939CD66D14}">
      <dsp:nvSpPr>
        <dsp:cNvPr id="0" name=""/>
        <dsp:cNvSpPr/>
      </dsp:nvSpPr>
      <dsp:spPr>
        <a:xfrm>
          <a:off x="3778228" y="2523910"/>
          <a:ext cx="156731" cy="156731"/>
        </a:xfrm>
        <a:prstGeom prst="ellipse">
          <a:avLst/>
        </a:prstGeom>
        <a:solidFill>
          <a:schemeClr val="accent4">
            <a:hueOff val="-1217664"/>
            <a:satOff val="7336"/>
            <a:lumOff val="5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6DB880-DD39-4215-990C-315B30ED398B}">
      <dsp:nvSpPr>
        <dsp:cNvPr id="0" name=""/>
        <dsp:cNvSpPr/>
      </dsp:nvSpPr>
      <dsp:spPr>
        <a:xfrm>
          <a:off x="3659112" y="2813333"/>
          <a:ext cx="156731" cy="156731"/>
        </a:xfrm>
        <a:prstGeom prst="ellipse">
          <a:avLst/>
        </a:prstGeom>
        <a:solidFill>
          <a:schemeClr val="accent4">
            <a:hueOff val="-1623553"/>
            <a:satOff val="9781"/>
            <a:lumOff val="78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CB2B37-C0CA-4A15-B7EE-7A1B437D4C36}">
      <dsp:nvSpPr>
        <dsp:cNvPr id="0" name=""/>
        <dsp:cNvSpPr/>
      </dsp:nvSpPr>
      <dsp:spPr>
        <a:xfrm>
          <a:off x="3574477" y="345215"/>
          <a:ext cx="156731" cy="156731"/>
        </a:xfrm>
        <a:prstGeom prst="ellipse">
          <a:avLst/>
        </a:prstGeom>
        <a:solidFill>
          <a:schemeClr val="accent4">
            <a:hueOff val="-2029441"/>
            <a:satOff val="12227"/>
            <a:lumOff val="98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1E73DD-7B01-464F-A6C4-21C3D7CA28C5}">
      <dsp:nvSpPr>
        <dsp:cNvPr id="0" name=""/>
        <dsp:cNvSpPr/>
      </dsp:nvSpPr>
      <dsp:spPr>
        <a:xfrm>
          <a:off x="3792333" y="206867"/>
          <a:ext cx="156731" cy="156731"/>
        </a:xfrm>
        <a:prstGeom prst="ellipse">
          <a:avLst/>
        </a:prstGeom>
        <a:solidFill>
          <a:schemeClr val="accent4">
            <a:hueOff val="-2435329"/>
            <a:satOff val="14672"/>
            <a:lumOff val="11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CBE61E-B875-4EC5-A287-81696F494CAE}">
      <dsp:nvSpPr>
        <dsp:cNvPr id="0" name=""/>
        <dsp:cNvSpPr/>
      </dsp:nvSpPr>
      <dsp:spPr>
        <a:xfrm>
          <a:off x="4010190" y="68520"/>
          <a:ext cx="156731" cy="156731"/>
        </a:xfrm>
        <a:prstGeom prst="ellipse">
          <a:avLst/>
        </a:prstGeom>
        <a:solidFill>
          <a:schemeClr val="accent4">
            <a:hueOff val="-2841217"/>
            <a:satOff val="17118"/>
            <a:lumOff val="137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93535A-EDD5-4126-BE08-48E60AE87F57}">
      <dsp:nvSpPr>
        <dsp:cNvPr id="0" name=""/>
        <dsp:cNvSpPr/>
      </dsp:nvSpPr>
      <dsp:spPr>
        <a:xfrm>
          <a:off x="4228046" y="206867"/>
          <a:ext cx="156731" cy="156731"/>
        </a:xfrm>
        <a:prstGeom prst="ellipse">
          <a:avLst/>
        </a:prstGeom>
        <a:solidFill>
          <a:schemeClr val="accent4">
            <a:hueOff val="-3247105"/>
            <a:satOff val="19563"/>
            <a:lumOff val="156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0863B0-CDA7-48CB-B91D-64E564647599}">
      <dsp:nvSpPr>
        <dsp:cNvPr id="0" name=""/>
        <dsp:cNvSpPr/>
      </dsp:nvSpPr>
      <dsp:spPr>
        <a:xfrm>
          <a:off x="4445902" y="345215"/>
          <a:ext cx="156731" cy="156731"/>
        </a:xfrm>
        <a:prstGeom prst="ellipse">
          <a:avLst/>
        </a:prstGeom>
        <a:solidFill>
          <a:schemeClr val="accent4">
            <a:hueOff val="-3652993"/>
            <a:satOff val="22008"/>
            <a:lumOff val="176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6F20A0-1284-4FDC-837E-054FA9420B93}">
      <dsp:nvSpPr>
        <dsp:cNvPr id="0" name=""/>
        <dsp:cNvSpPr/>
      </dsp:nvSpPr>
      <dsp:spPr>
        <a:xfrm>
          <a:off x="4010190" y="360156"/>
          <a:ext cx="156731" cy="156731"/>
        </a:xfrm>
        <a:prstGeom prst="ellipse">
          <a:avLst/>
        </a:prstGeom>
        <a:solidFill>
          <a:schemeClr val="accent4">
            <a:hueOff val="-4058882"/>
            <a:satOff val="24454"/>
            <a:lumOff val="196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9E3378-6083-4700-935B-71650273865D}">
      <dsp:nvSpPr>
        <dsp:cNvPr id="0" name=""/>
        <dsp:cNvSpPr/>
      </dsp:nvSpPr>
      <dsp:spPr>
        <a:xfrm>
          <a:off x="4010190" y="652346"/>
          <a:ext cx="156731" cy="156731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21CFE5-1394-4E25-A59F-A28139A56279}">
      <dsp:nvSpPr>
        <dsp:cNvPr id="0" name=""/>
        <dsp:cNvSpPr/>
      </dsp:nvSpPr>
      <dsp:spPr>
        <a:xfrm>
          <a:off x="1131537" y="4771961"/>
          <a:ext cx="4034311" cy="906452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5579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Aplicar instrumentos de investigación para obtener la información concerniente a las diferentes variables y categorías de costeo.</a:t>
          </a:r>
          <a:endParaRPr lang="es-EC" sz="1600" kern="1200" dirty="0"/>
        </a:p>
      </dsp:txBody>
      <dsp:txXfrm>
        <a:off x="1175786" y="4816210"/>
        <a:ext cx="3945813" cy="817954"/>
      </dsp:txXfrm>
    </dsp:sp>
    <dsp:sp modelId="{21A101D5-4982-487E-BA9D-1E20FAD065FF}">
      <dsp:nvSpPr>
        <dsp:cNvPr id="0" name=""/>
        <dsp:cNvSpPr/>
      </dsp:nvSpPr>
      <dsp:spPr>
        <a:xfrm>
          <a:off x="53514" y="3869539"/>
          <a:ext cx="1567310" cy="1567200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C9BDD58-4BF1-48BB-85B0-B0958E3ACDF9}">
      <dsp:nvSpPr>
        <dsp:cNvPr id="0" name=""/>
        <dsp:cNvSpPr/>
      </dsp:nvSpPr>
      <dsp:spPr>
        <a:xfrm>
          <a:off x="3306181" y="3594901"/>
          <a:ext cx="4034311" cy="906452"/>
        </a:xfrm>
        <a:prstGeom prst="roundRect">
          <a:avLst/>
        </a:prstGeom>
        <a:solidFill>
          <a:srgbClr val="95319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5579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Analizar y determinar los tipos de costos a utilizar en el proceso de costeo por afectación de la carrera de Ingeniería en Finanzas y Auditoría.</a:t>
          </a:r>
          <a:endParaRPr lang="es-EC" sz="1600" kern="1200" dirty="0"/>
        </a:p>
      </dsp:txBody>
      <dsp:txXfrm>
        <a:off x="3350430" y="3639150"/>
        <a:ext cx="3945813" cy="817954"/>
      </dsp:txXfrm>
    </dsp:sp>
    <dsp:sp modelId="{DAB3A2AA-BF49-44AE-A911-FFE9FFC77028}">
      <dsp:nvSpPr>
        <dsp:cNvPr id="0" name=""/>
        <dsp:cNvSpPr/>
      </dsp:nvSpPr>
      <dsp:spPr>
        <a:xfrm>
          <a:off x="2228157" y="2692478"/>
          <a:ext cx="1567310" cy="1567200"/>
        </a:xfrm>
        <a:prstGeom prst="ellipse">
          <a:avLst/>
        </a:prstGeom>
        <a:solidFill>
          <a:schemeClr val="accent4">
            <a:tint val="50000"/>
            <a:hueOff val="-1990641"/>
            <a:satOff val="11305"/>
            <a:lumOff val="89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F8525AF-9A7F-4DF8-BE28-C1921B7B5D0D}">
      <dsp:nvSpPr>
        <dsp:cNvPr id="0" name=""/>
        <dsp:cNvSpPr/>
      </dsp:nvSpPr>
      <dsp:spPr>
        <a:xfrm>
          <a:off x="3890489" y="1809665"/>
          <a:ext cx="4034311" cy="906452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5579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Utilizar la metodología por afectación y realizar el costeo por carrera y por estudiante.</a:t>
          </a:r>
          <a:endParaRPr lang="es-EC" sz="1600" kern="1200" dirty="0"/>
        </a:p>
      </dsp:txBody>
      <dsp:txXfrm>
        <a:off x="3934738" y="1853914"/>
        <a:ext cx="3945813" cy="817954"/>
      </dsp:txXfrm>
    </dsp:sp>
    <dsp:sp modelId="{3153F809-C2F4-4EB5-8FE1-825A1AFEA1AF}">
      <dsp:nvSpPr>
        <dsp:cNvPr id="0" name=""/>
        <dsp:cNvSpPr/>
      </dsp:nvSpPr>
      <dsp:spPr>
        <a:xfrm>
          <a:off x="3096338" y="873564"/>
          <a:ext cx="1567310" cy="1567200"/>
        </a:xfrm>
        <a:prstGeom prst="ellipse">
          <a:avLst/>
        </a:prstGeom>
        <a:solidFill>
          <a:schemeClr val="accent4">
            <a:tint val="50000"/>
            <a:hueOff val="-3981281"/>
            <a:satOff val="22610"/>
            <a:lumOff val="179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65159-015B-40D5-8CA6-A5FC677B9FA2}">
      <dsp:nvSpPr>
        <dsp:cNvPr id="0" name=""/>
        <dsp:cNvSpPr/>
      </dsp:nvSpPr>
      <dsp:spPr>
        <a:xfrm>
          <a:off x="2582497" y="0"/>
          <a:ext cx="1721665" cy="1199552"/>
        </a:xfrm>
        <a:prstGeom prst="trapezoid">
          <a:avLst>
            <a:gd name="adj" fmla="val 71763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2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Constitución de la República del Ecuador</a:t>
          </a:r>
          <a:endParaRPr lang="es-EC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2497" y="0"/>
        <a:ext cx="1721665" cy="1199552"/>
      </dsp:txXfrm>
    </dsp:sp>
    <dsp:sp modelId="{1B1554E3-9006-4105-9AAD-997A6FF3417E}">
      <dsp:nvSpPr>
        <dsp:cNvPr id="0" name=""/>
        <dsp:cNvSpPr/>
      </dsp:nvSpPr>
      <dsp:spPr>
        <a:xfrm>
          <a:off x="1721665" y="1199552"/>
          <a:ext cx="3443330" cy="1199552"/>
        </a:xfrm>
        <a:prstGeom prst="trapezoid">
          <a:avLst>
            <a:gd name="adj" fmla="val 71763"/>
          </a:avLst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smtClean="0">
              <a:latin typeface="Arial" panose="020B0604020202020204" pitchFamily="34" charset="0"/>
              <a:cs typeface="Arial" panose="020B0604020202020204" pitchFamily="34" charset="0"/>
            </a:rPr>
            <a:t>Ley Orgánica de Educación Superior </a:t>
          </a:r>
          <a:endParaRPr lang="es-EC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24248" y="1199552"/>
        <a:ext cx="2238164" cy="1199552"/>
      </dsp:txXfrm>
    </dsp:sp>
    <dsp:sp modelId="{4ACF0C1D-69D8-4384-A35A-2A96678C8830}">
      <dsp:nvSpPr>
        <dsp:cNvPr id="0" name=""/>
        <dsp:cNvSpPr/>
      </dsp:nvSpPr>
      <dsp:spPr>
        <a:xfrm>
          <a:off x="860832" y="2399104"/>
          <a:ext cx="5164995" cy="1199552"/>
        </a:xfrm>
        <a:prstGeom prst="trapezoid">
          <a:avLst>
            <a:gd name="adj" fmla="val 71763"/>
          </a:avLst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Código Orgánico de Planificación y Finanzas Públicas</a:t>
          </a:r>
          <a:endParaRPr lang="es-EC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4706" y="2399104"/>
        <a:ext cx="3357247" cy="1199552"/>
      </dsp:txXfrm>
    </dsp:sp>
    <dsp:sp modelId="{C975FD38-D5C3-46DE-881A-1BD8BD0B22EA}">
      <dsp:nvSpPr>
        <dsp:cNvPr id="0" name=""/>
        <dsp:cNvSpPr/>
      </dsp:nvSpPr>
      <dsp:spPr>
        <a:xfrm>
          <a:off x="0" y="3598656"/>
          <a:ext cx="6886661" cy="1199552"/>
        </a:xfrm>
        <a:prstGeom prst="trapezoid">
          <a:avLst>
            <a:gd name="adj" fmla="val 71763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Normas de Control Interno para las Entidades, Organismos del Sector Público y de las personas jurídicas de derecho privado que dispongan de recursos públicos </a:t>
          </a:r>
          <a:endParaRPr lang="es-EC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05165" y="3598656"/>
        <a:ext cx="4476329" cy="11995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33EEF-0528-4C57-B6A8-F4B3F6BDA582}">
      <dsp:nvSpPr>
        <dsp:cNvPr id="0" name=""/>
        <dsp:cNvSpPr/>
      </dsp:nvSpPr>
      <dsp:spPr>
        <a:xfrm>
          <a:off x="0" y="1395940"/>
          <a:ext cx="8386549" cy="1861254"/>
        </a:xfrm>
        <a:prstGeom prst="notchedRightArrow">
          <a:avLst/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1AF459C-016A-4218-A368-710989A38C44}">
      <dsp:nvSpPr>
        <dsp:cNvPr id="0" name=""/>
        <dsp:cNvSpPr/>
      </dsp:nvSpPr>
      <dsp:spPr>
        <a:xfrm>
          <a:off x="2749" y="0"/>
          <a:ext cx="1911574" cy="186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CONTABILIDAD DE COSTOS</a:t>
          </a:r>
          <a:endParaRPr lang="es-EC" sz="2000" kern="1200" dirty="0"/>
        </a:p>
      </dsp:txBody>
      <dsp:txXfrm>
        <a:off x="2749" y="0"/>
        <a:ext cx="1911574" cy="1861254"/>
      </dsp:txXfrm>
    </dsp:sp>
    <dsp:sp modelId="{524DAA68-0B7C-413A-BB56-D12F7512A773}">
      <dsp:nvSpPr>
        <dsp:cNvPr id="0" name=""/>
        <dsp:cNvSpPr/>
      </dsp:nvSpPr>
      <dsp:spPr>
        <a:xfrm>
          <a:off x="725880" y="2093911"/>
          <a:ext cx="465313" cy="465313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7E6361-2296-482F-A390-37533FE14DA6}">
      <dsp:nvSpPr>
        <dsp:cNvPr id="0" name=""/>
        <dsp:cNvSpPr/>
      </dsp:nvSpPr>
      <dsp:spPr>
        <a:xfrm>
          <a:off x="2000564" y="2791881"/>
          <a:ext cx="1724811" cy="186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smtClean="0"/>
            <a:t>COSTEO</a:t>
          </a:r>
          <a:endParaRPr lang="es-EC" sz="2000" kern="1200"/>
        </a:p>
      </dsp:txBody>
      <dsp:txXfrm>
        <a:off x="2000564" y="2791881"/>
        <a:ext cx="1724811" cy="1861254"/>
      </dsp:txXfrm>
    </dsp:sp>
    <dsp:sp modelId="{E512FD5C-37AF-45D2-9459-5657FA1AFFD4}">
      <dsp:nvSpPr>
        <dsp:cNvPr id="0" name=""/>
        <dsp:cNvSpPr/>
      </dsp:nvSpPr>
      <dsp:spPr>
        <a:xfrm>
          <a:off x="2630313" y="2093911"/>
          <a:ext cx="465313" cy="465313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8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B351D5-FBAC-481C-BE40-C61A00FC1448}">
      <dsp:nvSpPr>
        <dsp:cNvPr id="0" name=""/>
        <dsp:cNvSpPr/>
      </dsp:nvSpPr>
      <dsp:spPr>
        <a:xfrm>
          <a:off x="3811616" y="0"/>
          <a:ext cx="1922475" cy="186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CENTRO DE COSTOS</a:t>
          </a:r>
          <a:endParaRPr lang="es-EC" sz="2000" kern="1200" dirty="0"/>
        </a:p>
      </dsp:txBody>
      <dsp:txXfrm>
        <a:off x="3811616" y="0"/>
        <a:ext cx="1922475" cy="1861254"/>
      </dsp:txXfrm>
    </dsp:sp>
    <dsp:sp modelId="{0DFAF7B8-2143-4121-A1AE-430EF25300C5}">
      <dsp:nvSpPr>
        <dsp:cNvPr id="0" name=""/>
        <dsp:cNvSpPr/>
      </dsp:nvSpPr>
      <dsp:spPr>
        <a:xfrm>
          <a:off x="4540197" y="2093911"/>
          <a:ext cx="465313" cy="465313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6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83E9B6-2457-432D-99A6-36A470429025}">
      <dsp:nvSpPr>
        <dsp:cNvPr id="0" name=""/>
        <dsp:cNvSpPr/>
      </dsp:nvSpPr>
      <dsp:spPr>
        <a:xfrm>
          <a:off x="5820332" y="2791881"/>
          <a:ext cx="1724811" cy="186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smtClean="0"/>
            <a:t>ELEMENTOS DEL COSTO</a:t>
          </a:r>
          <a:endParaRPr lang="es-EC" sz="2000" kern="1200"/>
        </a:p>
      </dsp:txBody>
      <dsp:txXfrm>
        <a:off x="5820332" y="2791881"/>
        <a:ext cx="1724811" cy="1861254"/>
      </dsp:txXfrm>
    </dsp:sp>
    <dsp:sp modelId="{F66E8D0A-B1CB-40A0-9C8C-0159264C40A6}">
      <dsp:nvSpPr>
        <dsp:cNvPr id="0" name=""/>
        <dsp:cNvSpPr/>
      </dsp:nvSpPr>
      <dsp:spPr>
        <a:xfrm>
          <a:off x="6450081" y="2093911"/>
          <a:ext cx="465313" cy="465313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0718"/>
                <a:satOff val="-3780"/>
                <a:lumOff val="2103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BF063-7226-49C0-930D-7175F235C5F9}">
      <dsp:nvSpPr>
        <dsp:cNvPr id="0" name=""/>
        <dsp:cNvSpPr/>
      </dsp:nvSpPr>
      <dsp:spPr>
        <a:xfrm>
          <a:off x="0" y="3302273"/>
          <a:ext cx="6159145" cy="5417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ANÁLISIS DE LOS RESULTADOS	</a:t>
          </a:r>
          <a:endParaRPr lang="es-EC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302273"/>
        <a:ext cx="6159145" cy="541765"/>
      </dsp:txXfrm>
    </dsp:sp>
    <dsp:sp modelId="{7AF5903D-C8DE-423A-8C2A-02EB1AE88E0B}">
      <dsp:nvSpPr>
        <dsp:cNvPr id="0" name=""/>
        <dsp:cNvSpPr/>
      </dsp:nvSpPr>
      <dsp:spPr>
        <a:xfrm rot="10800000">
          <a:off x="0" y="2477164"/>
          <a:ext cx="6159145" cy="833235"/>
        </a:xfrm>
        <a:prstGeom prst="upArrowCallou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PRESENTACIÓN DE LOS RESULTADOS</a:t>
          </a:r>
          <a:endParaRPr lang="es-EC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2477164"/>
        <a:ext cx="6159145" cy="541411"/>
      </dsp:txXfrm>
    </dsp:sp>
    <dsp:sp modelId="{FC86FB5E-417A-4138-864C-B5A24A0E62DF}">
      <dsp:nvSpPr>
        <dsp:cNvPr id="0" name=""/>
        <dsp:cNvSpPr/>
      </dsp:nvSpPr>
      <dsp:spPr>
        <a:xfrm rot="10800000">
          <a:off x="0" y="1652055"/>
          <a:ext cx="6159145" cy="833235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INSTRUMENTOS Y TÉCNICAS DE INVESTIGACIÓN</a:t>
          </a:r>
          <a:endParaRPr lang="es-EC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1652055"/>
        <a:ext cx="6159145" cy="541411"/>
      </dsp:txXfrm>
    </dsp:sp>
    <dsp:sp modelId="{266D01D5-663F-4DEA-B7E9-71EC65FF5CF9}">
      <dsp:nvSpPr>
        <dsp:cNvPr id="0" name=""/>
        <dsp:cNvSpPr/>
      </dsp:nvSpPr>
      <dsp:spPr>
        <a:xfrm rot="10800000">
          <a:off x="0" y="826947"/>
          <a:ext cx="6159145" cy="833235"/>
        </a:xfrm>
        <a:prstGeom prst="upArrowCallou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METODOLOGÍA DE LA INVESTIGACIÓN</a:t>
          </a:r>
          <a:endParaRPr lang="es-EC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826947"/>
        <a:ext cx="6159145" cy="541411"/>
      </dsp:txXfrm>
    </dsp:sp>
    <dsp:sp modelId="{F9DDC816-9284-416D-89B0-4DAD5F4D72A1}">
      <dsp:nvSpPr>
        <dsp:cNvPr id="0" name=""/>
        <dsp:cNvSpPr/>
      </dsp:nvSpPr>
      <dsp:spPr>
        <a:xfrm rot="10800000">
          <a:off x="0" y="1838"/>
          <a:ext cx="6159145" cy="833235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ENFOQUE DE ESTUDIO</a:t>
          </a:r>
          <a:endParaRPr lang="es-EC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1838"/>
        <a:ext cx="6159145" cy="5414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47FD7-79B3-4220-BC1C-F33A1008BFEC}">
      <dsp:nvSpPr>
        <dsp:cNvPr id="0" name=""/>
        <dsp:cNvSpPr/>
      </dsp:nvSpPr>
      <dsp:spPr>
        <a:xfrm>
          <a:off x="5957988" y="6047265"/>
          <a:ext cx="558226" cy="303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9113" y="0"/>
              </a:lnTo>
              <a:lnTo>
                <a:pt x="279113" y="303689"/>
              </a:lnTo>
              <a:lnTo>
                <a:pt x="558226" y="3036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6221214" y="6183222"/>
        <a:ext cx="31774" cy="31774"/>
      </dsp:txXfrm>
    </dsp:sp>
    <dsp:sp modelId="{3BCBEAF2-EAB5-4272-8EE5-0FD5FD2DF3EF}">
      <dsp:nvSpPr>
        <dsp:cNvPr id="0" name=""/>
        <dsp:cNvSpPr/>
      </dsp:nvSpPr>
      <dsp:spPr>
        <a:xfrm>
          <a:off x="5957988" y="6047265"/>
          <a:ext cx="558226" cy="159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9113" y="0"/>
              </a:lnTo>
              <a:lnTo>
                <a:pt x="279113" y="159675"/>
              </a:lnTo>
              <a:lnTo>
                <a:pt x="558226" y="1596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6222586" y="6112587"/>
        <a:ext cx="29030" cy="29030"/>
      </dsp:txXfrm>
    </dsp:sp>
    <dsp:sp modelId="{A4611A52-1B83-4CB7-951A-D688C87A8CBB}">
      <dsp:nvSpPr>
        <dsp:cNvPr id="0" name=""/>
        <dsp:cNvSpPr/>
      </dsp:nvSpPr>
      <dsp:spPr>
        <a:xfrm>
          <a:off x="5957988" y="6001545"/>
          <a:ext cx="5582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9113" y="45720"/>
              </a:lnTo>
              <a:lnTo>
                <a:pt x="279113" y="61378"/>
              </a:lnTo>
              <a:lnTo>
                <a:pt x="558226" y="613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6223140" y="6033303"/>
        <a:ext cx="27922" cy="27922"/>
      </dsp:txXfrm>
    </dsp:sp>
    <dsp:sp modelId="{6C79D17F-CF51-4CE8-9558-3767FBAFE839}">
      <dsp:nvSpPr>
        <dsp:cNvPr id="0" name=""/>
        <dsp:cNvSpPr/>
      </dsp:nvSpPr>
      <dsp:spPr>
        <a:xfrm>
          <a:off x="5957988" y="5874079"/>
          <a:ext cx="558226" cy="173185"/>
        </a:xfrm>
        <a:custGeom>
          <a:avLst/>
          <a:gdLst/>
          <a:ahLst/>
          <a:cxnLst/>
          <a:rect l="0" t="0" r="0" b="0"/>
          <a:pathLst>
            <a:path>
              <a:moveTo>
                <a:pt x="0" y="173185"/>
              </a:moveTo>
              <a:lnTo>
                <a:pt x="279113" y="173185"/>
              </a:lnTo>
              <a:lnTo>
                <a:pt x="279113" y="0"/>
              </a:lnTo>
              <a:lnTo>
                <a:pt x="55822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6222489" y="5946060"/>
        <a:ext cx="29223" cy="29223"/>
      </dsp:txXfrm>
    </dsp:sp>
    <dsp:sp modelId="{BD6DC234-1F94-4FA6-8CCE-A1D1BD6B6567}">
      <dsp:nvSpPr>
        <dsp:cNvPr id="0" name=""/>
        <dsp:cNvSpPr/>
      </dsp:nvSpPr>
      <dsp:spPr>
        <a:xfrm>
          <a:off x="5957988" y="5674381"/>
          <a:ext cx="558226" cy="372883"/>
        </a:xfrm>
        <a:custGeom>
          <a:avLst/>
          <a:gdLst/>
          <a:ahLst/>
          <a:cxnLst/>
          <a:rect l="0" t="0" r="0" b="0"/>
          <a:pathLst>
            <a:path>
              <a:moveTo>
                <a:pt x="0" y="372883"/>
              </a:moveTo>
              <a:lnTo>
                <a:pt x="279113" y="372883"/>
              </a:lnTo>
              <a:lnTo>
                <a:pt x="279113" y="0"/>
              </a:lnTo>
              <a:lnTo>
                <a:pt x="55822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6220318" y="5844040"/>
        <a:ext cx="33565" cy="33565"/>
      </dsp:txXfrm>
    </dsp:sp>
    <dsp:sp modelId="{7E36A854-EA38-439E-8464-3D9678C4E7E2}">
      <dsp:nvSpPr>
        <dsp:cNvPr id="0" name=""/>
        <dsp:cNvSpPr/>
      </dsp:nvSpPr>
      <dsp:spPr>
        <a:xfrm>
          <a:off x="3944629" y="5513356"/>
          <a:ext cx="238473" cy="533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236" y="0"/>
              </a:lnTo>
              <a:lnTo>
                <a:pt x="119236" y="533908"/>
              </a:lnTo>
              <a:lnTo>
                <a:pt x="238473" y="5339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4049247" y="5765692"/>
        <a:ext cx="29237" cy="29237"/>
      </dsp:txXfrm>
    </dsp:sp>
    <dsp:sp modelId="{DBBDCED7-C00E-4504-8920-090C9ED0A62E}">
      <dsp:nvSpPr>
        <dsp:cNvPr id="0" name=""/>
        <dsp:cNvSpPr/>
      </dsp:nvSpPr>
      <dsp:spPr>
        <a:xfrm>
          <a:off x="5571536" y="4958516"/>
          <a:ext cx="824726" cy="429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2363" y="0"/>
              </a:lnTo>
              <a:lnTo>
                <a:pt x="412363" y="429251"/>
              </a:lnTo>
              <a:lnTo>
                <a:pt x="824726" y="429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5960656" y="5149898"/>
        <a:ext cx="46487" cy="46487"/>
      </dsp:txXfrm>
    </dsp:sp>
    <dsp:sp modelId="{3A8F0900-BBBA-444D-9514-53BEB1138E7E}">
      <dsp:nvSpPr>
        <dsp:cNvPr id="0" name=""/>
        <dsp:cNvSpPr/>
      </dsp:nvSpPr>
      <dsp:spPr>
        <a:xfrm>
          <a:off x="5571536" y="4958516"/>
          <a:ext cx="824726" cy="18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2363" y="0"/>
              </a:lnTo>
              <a:lnTo>
                <a:pt x="412363" y="188883"/>
              </a:lnTo>
              <a:lnTo>
                <a:pt x="824726" y="18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5962748" y="5031806"/>
        <a:ext cx="42303" cy="42303"/>
      </dsp:txXfrm>
    </dsp:sp>
    <dsp:sp modelId="{305DC8EF-384C-459F-80F6-4EDB72B55A38}">
      <dsp:nvSpPr>
        <dsp:cNvPr id="0" name=""/>
        <dsp:cNvSpPr/>
      </dsp:nvSpPr>
      <dsp:spPr>
        <a:xfrm>
          <a:off x="5571536" y="4861311"/>
          <a:ext cx="8247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7205"/>
              </a:moveTo>
              <a:lnTo>
                <a:pt x="412363" y="97205"/>
              </a:lnTo>
              <a:lnTo>
                <a:pt x="412363" y="45720"/>
              </a:lnTo>
              <a:lnTo>
                <a:pt x="824726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5963241" y="4886372"/>
        <a:ext cx="41316" cy="41316"/>
      </dsp:txXfrm>
    </dsp:sp>
    <dsp:sp modelId="{E37A59D6-6D66-4A46-89F5-D2AB785A425A}">
      <dsp:nvSpPr>
        <dsp:cNvPr id="0" name=""/>
        <dsp:cNvSpPr/>
      </dsp:nvSpPr>
      <dsp:spPr>
        <a:xfrm>
          <a:off x="5571536" y="4666662"/>
          <a:ext cx="824726" cy="291853"/>
        </a:xfrm>
        <a:custGeom>
          <a:avLst/>
          <a:gdLst/>
          <a:ahLst/>
          <a:cxnLst/>
          <a:rect l="0" t="0" r="0" b="0"/>
          <a:pathLst>
            <a:path>
              <a:moveTo>
                <a:pt x="0" y="291853"/>
              </a:moveTo>
              <a:lnTo>
                <a:pt x="412363" y="291853"/>
              </a:lnTo>
              <a:lnTo>
                <a:pt x="412363" y="0"/>
              </a:lnTo>
              <a:lnTo>
                <a:pt x="82472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5962029" y="4790718"/>
        <a:ext cx="43742" cy="43742"/>
      </dsp:txXfrm>
    </dsp:sp>
    <dsp:sp modelId="{DFF88A57-8C4A-403E-A060-A1F225EF3001}">
      <dsp:nvSpPr>
        <dsp:cNvPr id="0" name=""/>
        <dsp:cNvSpPr/>
      </dsp:nvSpPr>
      <dsp:spPr>
        <a:xfrm>
          <a:off x="3944629" y="4958516"/>
          <a:ext cx="185481" cy="554840"/>
        </a:xfrm>
        <a:custGeom>
          <a:avLst/>
          <a:gdLst/>
          <a:ahLst/>
          <a:cxnLst/>
          <a:rect l="0" t="0" r="0" b="0"/>
          <a:pathLst>
            <a:path>
              <a:moveTo>
                <a:pt x="0" y="554840"/>
              </a:moveTo>
              <a:lnTo>
                <a:pt x="92740" y="554840"/>
              </a:lnTo>
              <a:lnTo>
                <a:pt x="92740" y="0"/>
              </a:lnTo>
              <a:lnTo>
                <a:pt x="18548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4022744" y="5221310"/>
        <a:ext cx="29251" cy="29251"/>
      </dsp:txXfrm>
    </dsp:sp>
    <dsp:sp modelId="{A87F0341-011D-42C7-9739-DB53B5DBFE40}">
      <dsp:nvSpPr>
        <dsp:cNvPr id="0" name=""/>
        <dsp:cNvSpPr/>
      </dsp:nvSpPr>
      <dsp:spPr>
        <a:xfrm>
          <a:off x="2554155" y="5467636"/>
          <a:ext cx="1854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8548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2642259" y="5508719"/>
        <a:ext cx="9274" cy="9274"/>
      </dsp:txXfrm>
    </dsp:sp>
    <dsp:sp modelId="{685F59FF-BAB0-42ED-959E-E5351F82F861}">
      <dsp:nvSpPr>
        <dsp:cNvPr id="0" name=""/>
        <dsp:cNvSpPr/>
      </dsp:nvSpPr>
      <dsp:spPr>
        <a:xfrm>
          <a:off x="878253" y="3734987"/>
          <a:ext cx="748492" cy="1778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4246" y="0"/>
              </a:lnTo>
              <a:lnTo>
                <a:pt x="374246" y="1778368"/>
              </a:lnTo>
              <a:lnTo>
                <a:pt x="748492" y="17783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1204263" y="4575935"/>
        <a:ext cx="96473" cy="96473"/>
      </dsp:txXfrm>
    </dsp:sp>
    <dsp:sp modelId="{F5BB9CA2-6597-4987-8401-B855DE334A7E}">
      <dsp:nvSpPr>
        <dsp:cNvPr id="0" name=""/>
        <dsp:cNvSpPr/>
      </dsp:nvSpPr>
      <dsp:spPr>
        <a:xfrm>
          <a:off x="3705339" y="4291692"/>
          <a:ext cx="1029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3364"/>
              </a:moveTo>
              <a:lnTo>
                <a:pt x="51485" y="83364"/>
              </a:lnTo>
              <a:lnTo>
                <a:pt x="51485" y="45720"/>
              </a:lnTo>
              <a:lnTo>
                <a:pt x="10297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3754083" y="4334671"/>
        <a:ext cx="5481" cy="5481"/>
      </dsp:txXfrm>
    </dsp:sp>
    <dsp:sp modelId="{FC22F8A5-4298-42D7-A1A1-51FB53647917}">
      <dsp:nvSpPr>
        <dsp:cNvPr id="0" name=""/>
        <dsp:cNvSpPr/>
      </dsp:nvSpPr>
      <dsp:spPr>
        <a:xfrm>
          <a:off x="2581282" y="4150684"/>
          <a:ext cx="196647" cy="22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323" y="0"/>
              </a:lnTo>
              <a:lnTo>
                <a:pt x="98323" y="224372"/>
              </a:lnTo>
              <a:lnTo>
                <a:pt x="196647" y="2243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2672147" y="4255412"/>
        <a:ext cx="14917" cy="14917"/>
      </dsp:txXfrm>
    </dsp:sp>
    <dsp:sp modelId="{EF16096B-52B4-4B17-A5FA-14655F4EEBD9}">
      <dsp:nvSpPr>
        <dsp:cNvPr id="0" name=""/>
        <dsp:cNvSpPr/>
      </dsp:nvSpPr>
      <dsp:spPr>
        <a:xfrm>
          <a:off x="3667046" y="3884671"/>
          <a:ext cx="1412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8411"/>
              </a:moveTo>
              <a:lnTo>
                <a:pt x="70631" y="78411"/>
              </a:lnTo>
              <a:lnTo>
                <a:pt x="70631" y="45720"/>
              </a:lnTo>
              <a:lnTo>
                <a:pt x="141262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3734053" y="3926766"/>
        <a:ext cx="7249" cy="7249"/>
      </dsp:txXfrm>
    </dsp:sp>
    <dsp:sp modelId="{D7FE4DA2-E591-4248-A5C7-010F1499AA1F}">
      <dsp:nvSpPr>
        <dsp:cNvPr id="0" name=""/>
        <dsp:cNvSpPr/>
      </dsp:nvSpPr>
      <dsp:spPr>
        <a:xfrm>
          <a:off x="2581282" y="3963082"/>
          <a:ext cx="158355" cy="187601"/>
        </a:xfrm>
        <a:custGeom>
          <a:avLst/>
          <a:gdLst/>
          <a:ahLst/>
          <a:cxnLst/>
          <a:rect l="0" t="0" r="0" b="0"/>
          <a:pathLst>
            <a:path>
              <a:moveTo>
                <a:pt x="0" y="187601"/>
              </a:moveTo>
              <a:lnTo>
                <a:pt x="79177" y="187601"/>
              </a:lnTo>
              <a:lnTo>
                <a:pt x="79177" y="0"/>
              </a:lnTo>
              <a:lnTo>
                <a:pt x="158355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2654322" y="4050745"/>
        <a:ext cx="12275" cy="12275"/>
      </dsp:txXfrm>
    </dsp:sp>
    <dsp:sp modelId="{32E421E9-882D-4A6D-9577-39FF5AE54A0A}">
      <dsp:nvSpPr>
        <dsp:cNvPr id="0" name=""/>
        <dsp:cNvSpPr/>
      </dsp:nvSpPr>
      <dsp:spPr>
        <a:xfrm>
          <a:off x="878253" y="3734987"/>
          <a:ext cx="775619" cy="415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7809" y="0"/>
              </a:lnTo>
              <a:lnTo>
                <a:pt x="387809" y="415696"/>
              </a:lnTo>
              <a:lnTo>
                <a:pt x="775619" y="415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1244063" y="3920836"/>
        <a:ext cx="43999" cy="43999"/>
      </dsp:txXfrm>
    </dsp:sp>
    <dsp:sp modelId="{17BF9031-E5E0-4660-B3D5-F16887999DA3}">
      <dsp:nvSpPr>
        <dsp:cNvPr id="0" name=""/>
        <dsp:cNvSpPr/>
      </dsp:nvSpPr>
      <dsp:spPr>
        <a:xfrm>
          <a:off x="3667046" y="2583292"/>
          <a:ext cx="1147956" cy="908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3978" y="0"/>
              </a:lnTo>
              <a:lnTo>
                <a:pt x="573978" y="908501"/>
              </a:lnTo>
              <a:lnTo>
                <a:pt x="1147956" y="9085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4204425" y="3000944"/>
        <a:ext cx="73198" cy="73198"/>
      </dsp:txXfrm>
    </dsp:sp>
    <dsp:sp modelId="{F9296765-8686-4E70-A879-D7B1DD4C0790}">
      <dsp:nvSpPr>
        <dsp:cNvPr id="0" name=""/>
        <dsp:cNvSpPr/>
      </dsp:nvSpPr>
      <dsp:spPr>
        <a:xfrm>
          <a:off x="3667046" y="2583292"/>
          <a:ext cx="1147956" cy="535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3978" y="0"/>
              </a:lnTo>
              <a:lnTo>
                <a:pt x="573978" y="535946"/>
              </a:lnTo>
              <a:lnTo>
                <a:pt x="1147956" y="5359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4209352" y="2819593"/>
        <a:ext cx="63345" cy="63345"/>
      </dsp:txXfrm>
    </dsp:sp>
    <dsp:sp modelId="{F1AD4D36-F419-4611-A0D1-1387AF2982FB}">
      <dsp:nvSpPr>
        <dsp:cNvPr id="0" name=""/>
        <dsp:cNvSpPr/>
      </dsp:nvSpPr>
      <dsp:spPr>
        <a:xfrm>
          <a:off x="3667046" y="2583292"/>
          <a:ext cx="1147956" cy="11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3978" y="0"/>
              </a:lnTo>
              <a:lnTo>
                <a:pt x="573978" y="110862"/>
              </a:lnTo>
              <a:lnTo>
                <a:pt x="1147956" y="1108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4212192" y="2609891"/>
        <a:ext cx="57664" cy="57664"/>
      </dsp:txXfrm>
    </dsp:sp>
    <dsp:sp modelId="{CF684A99-46B2-4CFE-99EB-2D4B73440A40}">
      <dsp:nvSpPr>
        <dsp:cNvPr id="0" name=""/>
        <dsp:cNvSpPr/>
      </dsp:nvSpPr>
      <dsp:spPr>
        <a:xfrm>
          <a:off x="3667046" y="2269070"/>
          <a:ext cx="1147956" cy="314222"/>
        </a:xfrm>
        <a:custGeom>
          <a:avLst/>
          <a:gdLst/>
          <a:ahLst/>
          <a:cxnLst/>
          <a:rect l="0" t="0" r="0" b="0"/>
          <a:pathLst>
            <a:path>
              <a:moveTo>
                <a:pt x="0" y="314222"/>
              </a:moveTo>
              <a:lnTo>
                <a:pt x="573978" y="314222"/>
              </a:lnTo>
              <a:lnTo>
                <a:pt x="573978" y="0"/>
              </a:lnTo>
              <a:lnTo>
                <a:pt x="114795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4211270" y="2396427"/>
        <a:ext cx="59509" cy="59509"/>
      </dsp:txXfrm>
    </dsp:sp>
    <dsp:sp modelId="{8E43280F-B3F5-44A7-BC25-CB6C8DC2C15A}">
      <dsp:nvSpPr>
        <dsp:cNvPr id="0" name=""/>
        <dsp:cNvSpPr/>
      </dsp:nvSpPr>
      <dsp:spPr>
        <a:xfrm>
          <a:off x="3667046" y="1843986"/>
          <a:ext cx="1147956" cy="739306"/>
        </a:xfrm>
        <a:custGeom>
          <a:avLst/>
          <a:gdLst/>
          <a:ahLst/>
          <a:cxnLst/>
          <a:rect l="0" t="0" r="0" b="0"/>
          <a:pathLst>
            <a:path>
              <a:moveTo>
                <a:pt x="0" y="739306"/>
              </a:moveTo>
              <a:lnTo>
                <a:pt x="573978" y="739306"/>
              </a:lnTo>
              <a:lnTo>
                <a:pt x="573978" y="0"/>
              </a:lnTo>
              <a:lnTo>
                <a:pt x="114795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4206889" y="2179504"/>
        <a:ext cx="68271" cy="68271"/>
      </dsp:txXfrm>
    </dsp:sp>
    <dsp:sp modelId="{2005A858-DF81-4939-9606-0E3FEC1C2906}">
      <dsp:nvSpPr>
        <dsp:cNvPr id="0" name=""/>
        <dsp:cNvSpPr/>
      </dsp:nvSpPr>
      <dsp:spPr>
        <a:xfrm>
          <a:off x="2475075" y="1299798"/>
          <a:ext cx="264562" cy="1283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281" y="0"/>
              </a:lnTo>
              <a:lnTo>
                <a:pt x="132281" y="1283493"/>
              </a:lnTo>
              <a:lnTo>
                <a:pt x="264562" y="12834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2574594" y="1908784"/>
        <a:ext cx="65523" cy="65523"/>
      </dsp:txXfrm>
    </dsp:sp>
    <dsp:sp modelId="{5B70C9DC-FB87-430C-804F-BF96537AF924}">
      <dsp:nvSpPr>
        <dsp:cNvPr id="0" name=""/>
        <dsp:cNvSpPr/>
      </dsp:nvSpPr>
      <dsp:spPr>
        <a:xfrm>
          <a:off x="3915230" y="789446"/>
          <a:ext cx="812271" cy="499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6135" y="0"/>
              </a:lnTo>
              <a:lnTo>
                <a:pt x="406135" y="499925"/>
              </a:lnTo>
              <a:lnTo>
                <a:pt x="812271" y="4999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4297521" y="1015564"/>
        <a:ext cx="47689" cy="47689"/>
      </dsp:txXfrm>
    </dsp:sp>
    <dsp:sp modelId="{18E197BA-22EA-47AA-A651-1685DD682C3B}">
      <dsp:nvSpPr>
        <dsp:cNvPr id="0" name=""/>
        <dsp:cNvSpPr/>
      </dsp:nvSpPr>
      <dsp:spPr>
        <a:xfrm>
          <a:off x="3915230" y="689638"/>
          <a:ext cx="8122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9808"/>
              </a:moveTo>
              <a:lnTo>
                <a:pt x="406135" y="99808"/>
              </a:lnTo>
              <a:lnTo>
                <a:pt x="406135" y="45720"/>
              </a:lnTo>
              <a:lnTo>
                <a:pt x="81227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4301014" y="715006"/>
        <a:ext cx="40703" cy="40703"/>
      </dsp:txXfrm>
    </dsp:sp>
    <dsp:sp modelId="{2E6B354C-603E-4D0A-9F3A-9958117B651B}">
      <dsp:nvSpPr>
        <dsp:cNvPr id="0" name=""/>
        <dsp:cNvSpPr/>
      </dsp:nvSpPr>
      <dsp:spPr>
        <a:xfrm>
          <a:off x="3915230" y="212468"/>
          <a:ext cx="812271" cy="576977"/>
        </a:xfrm>
        <a:custGeom>
          <a:avLst/>
          <a:gdLst/>
          <a:ahLst/>
          <a:cxnLst/>
          <a:rect l="0" t="0" r="0" b="0"/>
          <a:pathLst>
            <a:path>
              <a:moveTo>
                <a:pt x="0" y="576977"/>
              </a:moveTo>
              <a:lnTo>
                <a:pt x="406135" y="576977"/>
              </a:lnTo>
              <a:lnTo>
                <a:pt x="406135" y="0"/>
              </a:lnTo>
              <a:lnTo>
                <a:pt x="81227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4296457" y="476048"/>
        <a:ext cx="49816" cy="49816"/>
      </dsp:txXfrm>
    </dsp:sp>
    <dsp:sp modelId="{21094014-EC57-4542-AFA0-7C3C9F1A6563}">
      <dsp:nvSpPr>
        <dsp:cNvPr id="0" name=""/>
        <dsp:cNvSpPr/>
      </dsp:nvSpPr>
      <dsp:spPr>
        <a:xfrm>
          <a:off x="2475075" y="789446"/>
          <a:ext cx="512745" cy="510352"/>
        </a:xfrm>
        <a:custGeom>
          <a:avLst/>
          <a:gdLst/>
          <a:ahLst/>
          <a:cxnLst/>
          <a:rect l="0" t="0" r="0" b="0"/>
          <a:pathLst>
            <a:path>
              <a:moveTo>
                <a:pt x="0" y="510352"/>
              </a:moveTo>
              <a:lnTo>
                <a:pt x="256372" y="510352"/>
              </a:lnTo>
              <a:lnTo>
                <a:pt x="256372" y="0"/>
              </a:lnTo>
              <a:lnTo>
                <a:pt x="512745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2713362" y="1026536"/>
        <a:ext cx="36172" cy="36172"/>
      </dsp:txXfrm>
    </dsp:sp>
    <dsp:sp modelId="{BA377AF9-55C1-429A-BAC7-0C78AF34809E}">
      <dsp:nvSpPr>
        <dsp:cNvPr id="0" name=""/>
        <dsp:cNvSpPr/>
      </dsp:nvSpPr>
      <dsp:spPr>
        <a:xfrm>
          <a:off x="878253" y="1299798"/>
          <a:ext cx="669412" cy="2435189"/>
        </a:xfrm>
        <a:custGeom>
          <a:avLst/>
          <a:gdLst/>
          <a:ahLst/>
          <a:cxnLst/>
          <a:rect l="0" t="0" r="0" b="0"/>
          <a:pathLst>
            <a:path>
              <a:moveTo>
                <a:pt x="0" y="2435189"/>
              </a:moveTo>
              <a:lnTo>
                <a:pt x="334706" y="2435189"/>
              </a:lnTo>
              <a:lnTo>
                <a:pt x="334706" y="0"/>
              </a:lnTo>
              <a:lnTo>
                <a:pt x="66941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>
            <a:latin typeface="+mn-lt"/>
          </a:endParaRPr>
        </a:p>
      </dsp:txBody>
      <dsp:txXfrm>
        <a:off x="1149821" y="2454255"/>
        <a:ext cx="126276" cy="126276"/>
      </dsp:txXfrm>
    </dsp:sp>
    <dsp:sp modelId="{7EBAACD7-6EF8-4EAD-B321-C5736EE11852}">
      <dsp:nvSpPr>
        <dsp:cNvPr id="0" name=""/>
        <dsp:cNvSpPr/>
      </dsp:nvSpPr>
      <dsp:spPr>
        <a:xfrm rot="16200000">
          <a:off x="-821521" y="3295861"/>
          <a:ext cx="2521296" cy="878253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MODELO DE COSTO POR AFECTACI</a:t>
          </a:r>
          <a:r>
            <a:rPr lang="es-EC" sz="1050" b="1" kern="120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ÓN    (Por Centro de Costos)</a:t>
          </a:r>
          <a:r>
            <a:rPr lang="x-none" sz="1050" b="1" kern="120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 </a:t>
          </a:r>
          <a:endParaRPr lang="es-EC" sz="1050" kern="1200">
            <a:solidFill>
              <a:schemeClr val="bg1"/>
            </a:solidFill>
            <a:latin typeface="+mn-lt"/>
          </a:endParaRPr>
        </a:p>
      </dsp:txBody>
      <dsp:txXfrm>
        <a:off x="-821521" y="3295861"/>
        <a:ext cx="2521296" cy="878253"/>
      </dsp:txXfrm>
    </dsp:sp>
    <dsp:sp modelId="{F9749261-1BA0-405D-BAB0-21C094C5F122}">
      <dsp:nvSpPr>
        <dsp:cNvPr id="0" name=""/>
        <dsp:cNvSpPr/>
      </dsp:nvSpPr>
      <dsp:spPr>
        <a:xfrm>
          <a:off x="1547666" y="1008113"/>
          <a:ext cx="927409" cy="583371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200" b="1" kern="120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Costo </a:t>
          </a:r>
          <a:r>
            <a:rPr lang="es-EC" sz="1200" b="1" kern="120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Directo</a:t>
          </a:r>
          <a:endParaRPr lang="x-none" sz="1200" b="1" kern="1200">
            <a:solidFill>
              <a:schemeClr val="bg1"/>
            </a:solidFill>
            <a:latin typeface="+mn-lt"/>
            <a:cs typeface="Arial" panose="020B0604020202020204" pitchFamily="34" charset="0"/>
          </a:endParaRPr>
        </a:p>
      </dsp:txBody>
      <dsp:txXfrm>
        <a:off x="1547666" y="1008113"/>
        <a:ext cx="927409" cy="583371"/>
      </dsp:txXfrm>
    </dsp:sp>
    <dsp:sp modelId="{507B4D05-7FEB-478C-9F03-9825B2048AD7}">
      <dsp:nvSpPr>
        <dsp:cNvPr id="0" name=""/>
        <dsp:cNvSpPr/>
      </dsp:nvSpPr>
      <dsp:spPr>
        <a:xfrm>
          <a:off x="2987821" y="648072"/>
          <a:ext cx="927409" cy="28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b="1" kern="1200" dirty="0">
              <a:latin typeface="+mn-lt"/>
              <a:cs typeface="Arial" panose="020B0604020202020204" pitchFamily="34" charset="0"/>
            </a:rPr>
            <a:t>Costo Fijo</a:t>
          </a:r>
          <a:endParaRPr lang="es-EC" sz="1100" kern="1200" dirty="0">
            <a:latin typeface="+mn-lt"/>
          </a:endParaRPr>
        </a:p>
      </dsp:txBody>
      <dsp:txXfrm>
        <a:off x="2987821" y="648072"/>
        <a:ext cx="927409" cy="282746"/>
      </dsp:txXfrm>
    </dsp:sp>
    <dsp:sp modelId="{85427846-9E2D-4DB5-8996-523E11C61652}">
      <dsp:nvSpPr>
        <dsp:cNvPr id="0" name=""/>
        <dsp:cNvSpPr/>
      </dsp:nvSpPr>
      <dsp:spPr>
        <a:xfrm>
          <a:off x="4727501" y="0"/>
          <a:ext cx="3899384" cy="4249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>
              <a:latin typeface="+mn-lt"/>
              <a:cs typeface="Arial" panose="020B0604020202020204" pitchFamily="34" charset="0"/>
            </a:rPr>
            <a:t>Remuneración Docentes </a:t>
          </a:r>
          <a:r>
            <a:rPr lang="es-ES" sz="1100" b="1" kern="1200" dirty="0" err="1">
              <a:latin typeface="+mn-lt"/>
              <a:cs typeface="Arial" panose="020B0604020202020204" pitchFamily="34" charset="0"/>
            </a:rPr>
            <a:t>CEAC</a:t>
          </a:r>
          <a:r>
            <a:rPr lang="x-none" sz="1100" b="1" kern="1200" dirty="0">
              <a:latin typeface="+mn-lt"/>
              <a:cs typeface="Arial" panose="020B0604020202020204" pitchFamily="34" charset="0"/>
            </a:rPr>
            <a:t>  </a:t>
          </a:r>
          <a:r>
            <a:rPr lang="es-EC" sz="1100" b="1" kern="1200" dirty="0">
              <a:latin typeface="+mn-lt"/>
              <a:cs typeface="Arial" panose="020B0604020202020204" pitchFamily="34" charset="0"/>
            </a:rPr>
            <a:t>  </a:t>
          </a:r>
          <a:r>
            <a:rPr lang="x-none" sz="1100" b="0" kern="1200" dirty="0">
              <a:latin typeface="+mn-lt"/>
              <a:cs typeface="Arial" panose="020B0604020202020204" pitchFamily="34" charset="0"/>
            </a:rPr>
            <a:t>(Costo Directo Fijo)</a:t>
          </a:r>
        </a:p>
      </dsp:txBody>
      <dsp:txXfrm>
        <a:off x="4727501" y="0"/>
        <a:ext cx="3899384" cy="424937"/>
      </dsp:txXfrm>
    </dsp:sp>
    <dsp:sp modelId="{144C8D84-6226-4213-BB9D-82F68E4422E1}">
      <dsp:nvSpPr>
        <dsp:cNvPr id="0" name=""/>
        <dsp:cNvSpPr/>
      </dsp:nvSpPr>
      <dsp:spPr>
        <a:xfrm>
          <a:off x="4727501" y="493694"/>
          <a:ext cx="3889071" cy="48332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>
              <a:latin typeface="+mn-lt"/>
              <a:cs typeface="Arial" panose="020B0604020202020204" pitchFamily="34" charset="0"/>
            </a:rPr>
            <a:t>Remuneración Administrativos que pertenecen al </a:t>
          </a:r>
          <a:r>
            <a:rPr lang="es-ES" sz="1100" b="1" kern="1200" dirty="0" err="1">
              <a:latin typeface="+mn-lt"/>
              <a:cs typeface="Arial" panose="020B0604020202020204" pitchFamily="34" charset="0"/>
            </a:rPr>
            <a:t>CEAC</a:t>
          </a:r>
          <a:r>
            <a:rPr lang="es-ES" sz="1100" b="1" kern="1200" dirty="0">
              <a:latin typeface="+mn-lt"/>
              <a:cs typeface="Arial" panose="020B0604020202020204" pitchFamily="34" charset="0"/>
            </a:rPr>
            <a:t> </a:t>
          </a:r>
          <a:r>
            <a:rPr lang="x-none" sz="1100" b="0" kern="1200" dirty="0">
              <a:latin typeface="+mn-lt"/>
              <a:cs typeface="Arial" panose="020B0604020202020204" pitchFamily="34" charset="0"/>
            </a:rPr>
            <a:t>(Costo Directo Fijo)</a:t>
          </a:r>
        </a:p>
      </dsp:txBody>
      <dsp:txXfrm>
        <a:off x="4727501" y="493694"/>
        <a:ext cx="3889071" cy="483327"/>
      </dsp:txXfrm>
    </dsp:sp>
    <dsp:sp modelId="{6B79E490-ED3E-4E9A-933F-BFD0C8305AFA}">
      <dsp:nvSpPr>
        <dsp:cNvPr id="0" name=""/>
        <dsp:cNvSpPr/>
      </dsp:nvSpPr>
      <dsp:spPr>
        <a:xfrm>
          <a:off x="4727501" y="1047708"/>
          <a:ext cx="3889071" cy="48332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>
              <a:latin typeface="+mn-lt"/>
              <a:cs typeface="Arial" panose="020B0604020202020204" pitchFamily="34" charset="0"/>
            </a:rPr>
            <a:t>Remuneración Docentes otros departamentos </a:t>
          </a:r>
          <a:r>
            <a:rPr lang="x-none" sz="1100" b="0" kern="1200">
              <a:latin typeface="+mn-lt"/>
              <a:cs typeface="Arial" panose="020B0604020202020204" pitchFamily="34" charset="0"/>
            </a:rPr>
            <a:t>(Costo Directo Fijo)</a:t>
          </a:r>
        </a:p>
      </dsp:txBody>
      <dsp:txXfrm>
        <a:off x="4727501" y="1047708"/>
        <a:ext cx="3889071" cy="483327"/>
      </dsp:txXfrm>
    </dsp:sp>
    <dsp:sp modelId="{761378DB-95A9-4E22-8C1F-40D33E10EB16}">
      <dsp:nvSpPr>
        <dsp:cNvPr id="0" name=""/>
        <dsp:cNvSpPr/>
      </dsp:nvSpPr>
      <dsp:spPr>
        <a:xfrm>
          <a:off x="2739637" y="2357023"/>
          <a:ext cx="927409" cy="4525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b="1" kern="1200" dirty="0">
              <a:latin typeface="+mn-lt"/>
              <a:cs typeface="Arial" panose="020B0604020202020204" pitchFamily="34" charset="0"/>
            </a:rPr>
            <a:t>Costo Variable</a:t>
          </a:r>
          <a:endParaRPr lang="x-none" sz="1100" b="1" kern="1200" dirty="0">
            <a:latin typeface="+mn-lt"/>
            <a:cs typeface="Arial" panose="020B0604020202020204" pitchFamily="34" charset="0"/>
          </a:endParaRPr>
        </a:p>
      </dsp:txBody>
      <dsp:txXfrm>
        <a:off x="2739637" y="2357023"/>
        <a:ext cx="927409" cy="452538"/>
      </dsp:txXfrm>
    </dsp:sp>
    <dsp:sp modelId="{E8D2B6D9-09C1-49BF-92FB-F25883ACB534}">
      <dsp:nvSpPr>
        <dsp:cNvPr id="0" name=""/>
        <dsp:cNvSpPr/>
      </dsp:nvSpPr>
      <dsp:spPr>
        <a:xfrm>
          <a:off x="4815002" y="1666787"/>
          <a:ext cx="4228345" cy="35439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100" b="1" kern="1200" dirty="0">
              <a:latin typeface="+mn-lt"/>
              <a:cs typeface="Arial" panose="020B0604020202020204" pitchFamily="34" charset="0"/>
            </a:rPr>
            <a:t>Suministros de Oficina              </a:t>
          </a:r>
          <a:r>
            <a:rPr lang="x-none" sz="1100" kern="1200" dirty="0">
              <a:latin typeface="+mn-lt"/>
              <a:cs typeface="Arial" panose="020B0604020202020204" pitchFamily="34" charset="0"/>
            </a:rPr>
            <a:t>(Costo Directo Variable)</a:t>
          </a:r>
        </a:p>
      </dsp:txBody>
      <dsp:txXfrm>
        <a:off x="4815002" y="1666787"/>
        <a:ext cx="4228345" cy="354397"/>
      </dsp:txXfrm>
    </dsp:sp>
    <dsp:sp modelId="{08D5491A-C4F6-4281-9366-18EA0826B9E9}">
      <dsp:nvSpPr>
        <dsp:cNvPr id="0" name=""/>
        <dsp:cNvSpPr/>
      </dsp:nvSpPr>
      <dsp:spPr>
        <a:xfrm>
          <a:off x="4815002" y="2091872"/>
          <a:ext cx="4228345" cy="35439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100" b="1" kern="1200">
              <a:latin typeface="+mn-lt"/>
              <a:cs typeface="Arial" panose="020B0604020202020204" pitchFamily="34" charset="0"/>
            </a:rPr>
            <a:t>Material Didáctico                       </a:t>
          </a:r>
          <a:r>
            <a:rPr lang="x-none" sz="1100" kern="1200">
              <a:latin typeface="+mn-lt"/>
              <a:cs typeface="Arial" panose="020B0604020202020204" pitchFamily="34" charset="0"/>
            </a:rPr>
            <a:t>(Costo Directo Variable)</a:t>
          </a:r>
        </a:p>
      </dsp:txBody>
      <dsp:txXfrm>
        <a:off x="4815002" y="2091872"/>
        <a:ext cx="4228345" cy="354397"/>
      </dsp:txXfrm>
    </dsp:sp>
    <dsp:sp modelId="{7C4D9730-9C66-474D-B8C6-F02E4DF146BD}">
      <dsp:nvSpPr>
        <dsp:cNvPr id="0" name=""/>
        <dsp:cNvSpPr/>
      </dsp:nvSpPr>
      <dsp:spPr>
        <a:xfrm>
          <a:off x="4815002" y="2516956"/>
          <a:ext cx="4228345" cy="35439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100" b="1" kern="1200">
              <a:latin typeface="+mn-lt"/>
              <a:cs typeface="Arial" panose="020B0604020202020204" pitchFamily="34" charset="0"/>
            </a:rPr>
            <a:t>Energía Eléctrica                        </a:t>
          </a:r>
          <a:r>
            <a:rPr lang="x-none" sz="1100" kern="1200">
              <a:latin typeface="+mn-lt"/>
              <a:cs typeface="Arial" panose="020B0604020202020204" pitchFamily="34" charset="0"/>
            </a:rPr>
            <a:t>(Costo Directo Variable)</a:t>
          </a:r>
        </a:p>
      </dsp:txBody>
      <dsp:txXfrm>
        <a:off x="4815002" y="2516956"/>
        <a:ext cx="4228345" cy="354397"/>
      </dsp:txXfrm>
    </dsp:sp>
    <dsp:sp modelId="{55474E0A-978A-4802-9535-2EB472B78F22}">
      <dsp:nvSpPr>
        <dsp:cNvPr id="0" name=""/>
        <dsp:cNvSpPr/>
      </dsp:nvSpPr>
      <dsp:spPr>
        <a:xfrm>
          <a:off x="4815002" y="2942040"/>
          <a:ext cx="4228345" cy="35439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100" b="1" kern="1200" dirty="0">
              <a:latin typeface="+mn-lt"/>
              <a:cs typeface="Arial" panose="020B0604020202020204" pitchFamily="34" charset="0"/>
            </a:rPr>
            <a:t>Agua  </a:t>
          </a:r>
          <a:r>
            <a:rPr lang="x-none" sz="1100" kern="1200" dirty="0">
              <a:latin typeface="+mn-lt"/>
              <a:cs typeface="Arial" panose="020B0604020202020204" pitchFamily="34" charset="0"/>
            </a:rPr>
            <a:t>                                       (Costo Directo Variable)</a:t>
          </a:r>
        </a:p>
      </dsp:txBody>
      <dsp:txXfrm>
        <a:off x="4815002" y="2942040"/>
        <a:ext cx="4228345" cy="354397"/>
      </dsp:txXfrm>
    </dsp:sp>
    <dsp:sp modelId="{E1C647AC-EBE7-4455-8535-6A98BC088656}">
      <dsp:nvSpPr>
        <dsp:cNvPr id="0" name=""/>
        <dsp:cNvSpPr/>
      </dsp:nvSpPr>
      <dsp:spPr>
        <a:xfrm>
          <a:off x="4815002" y="3367124"/>
          <a:ext cx="4069953" cy="24934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latin typeface="+mn-lt"/>
              <a:cs typeface="Arial" panose="020B0604020202020204" pitchFamily="34" charset="0"/>
            </a:rPr>
            <a:t>Telefonía                                   </a:t>
          </a:r>
          <a:r>
            <a:rPr lang="x-none" sz="1100" b="1" kern="1200" dirty="0">
              <a:latin typeface="+mn-lt"/>
              <a:cs typeface="Arial" panose="020B0604020202020204" pitchFamily="34" charset="0"/>
            </a:rPr>
            <a:t>(Costo Directo Variable)</a:t>
          </a:r>
        </a:p>
      </dsp:txBody>
      <dsp:txXfrm>
        <a:off x="4815002" y="3367124"/>
        <a:ext cx="4069953" cy="249340"/>
      </dsp:txXfrm>
    </dsp:sp>
    <dsp:sp modelId="{F4009ABE-B3C4-4007-A760-710A2DBEDB17}">
      <dsp:nvSpPr>
        <dsp:cNvPr id="0" name=""/>
        <dsp:cNvSpPr/>
      </dsp:nvSpPr>
      <dsp:spPr>
        <a:xfrm>
          <a:off x="1653873" y="3858998"/>
          <a:ext cx="927409" cy="583371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200" b="1" kern="120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Costo Indirecto</a:t>
          </a:r>
        </a:p>
      </dsp:txBody>
      <dsp:txXfrm>
        <a:off x="1653873" y="3858998"/>
        <a:ext cx="927409" cy="583371"/>
      </dsp:txXfrm>
    </dsp:sp>
    <dsp:sp modelId="{69F73B22-9EFB-4950-B5BB-1E932ABE3744}">
      <dsp:nvSpPr>
        <dsp:cNvPr id="0" name=""/>
        <dsp:cNvSpPr/>
      </dsp:nvSpPr>
      <dsp:spPr>
        <a:xfrm>
          <a:off x="2739637" y="3821709"/>
          <a:ext cx="927409" cy="28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b="1" kern="1200" dirty="0">
              <a:latin typeface="+mn-lt"/>
              <a:cs typeface="Arial" panose="020B0604020202020204" pitchFamily="34" charset="0"/>
            </a:rPr>
            <a:t>Especifico</a:t>
          </a:r>
          <a:endParaRPr lang="x-none" sz="1100" b="1" kern="1200" dirty="0">
            <a:latin typeface="+mn-lt"/>
            <a:cs typeface="Arial" panose="020B0604020202020204" pitchFamily="34" charset="0"/>
          </a:endParaRPr>
        </a:p>
      </dsp:txBody>
      <dsp:txXfrm>
        <a:off x="2739637" y="3821709"/>
        <a:ext cx="927409" cy="282746"/>
      </dsp:txXfrm>
    </dsp:sp>
    <dsp:sp modelId="{FB9ED43C-783D-4B9B-94BB-BB863FD5F810}">
      <dsp:nvSpPr>
        <dsp:cNvPr id="0" name=""/>
        <dsp:cNvSpPr/>
      </dsp:nvSpPr>
      <dsp:spPr>
        <a:xfrm>
          <a:off x="3808309" y="3756325"/>
          <a:ext cx="2873132" cy="3481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>
              <a:latin typeface="+mn-lt"/>
              <a:cs typeface="Arial" panose="020B0604020202020204" pitchFamily="34" charset="0"/>
            </a:rPr>
            <a:t>Personal servicios varios </a:t>
          </a:r>
          <a:r>
            <a:rPr lang="x-none" sz="1100" kern="1200" dirty="0">
              <a:latin typeface="+mn-lt"/>
              <a:cs typeface="Arial" panose="020B0604020202020204" pitchFamily="34" charset="0"/>
            </a:rPr>
            <a:t>(Costo Indirecto</a:t>
          </a:r>
          <a:r>
            <a:rPr lang="es-ES" sz="1100" kern="1200" dirty="0">
              <a:latin typeface="+mn-lt"/>
              <a:cs typeface="Arial" panose="020B0604020202020204" pitchFamily="34" charset="0"/>
            </a:rPr>
            <a:t> Especifico</a:t>
          </a:r>
          <a:r>
            <a:rPr lang="x-none" sz="1100" kern="1200" dirty="0">
              <a:latin typeface="+mn-lt"/>
              <a:cs typeface="Arial" panose="020B0604020202020204" pitchFamily="34" charset="0"/>
            </a:rPr>
            <a:t>)</a:t>
          </a:r>
        </a:p>
      </dsp:txBody>
      <dsp:txXfrm>
        <a:off x="3808309" y="3756325"/>
        <a:ext cx="2873132" cy="348131"/>
      </dsp:txXfrm>
    </dsp:sp>
    <dsp:sp modelId="{91117A12-E3E0-434F-A4FB-AA26F34D990D}">
      <dsp:nvSpPr>
        <dsp:cNvPr id="0" name=""/>
        <dsp:cNvSpPr/>
      </dsp:nvSpPr>
      <dsp:spPr>
        <a:xfrm>
          <a:off x="2777930" y="4233683"/>
          <a:ext cx="927409" cy="28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dirty="0">
              <a:latin typeface="+mn-lt"/>
              <a:cs typeface="Arial" panose="020B0604020202020204" pitchFamily="34" charset="0"/>
            </a:rPr>
            <a:t>General</a:t>
          </a:r>
          <a:endParaRPr lang="x-none" sz="1100" kern="1200" dirty="0">
            <a:latin typeface="+mn-lt"/>
            <a:cs typeface="Arial" panose="020B0604020202020204" pitchFamily="34" charset="0"/>
          </a:endParaRPr>
        </a:p>
      </dsp:txBody>
      <dsp:txXfrm>
        <a:off x="2777930" y="4233683"/>
        <a:ext cx="927409" cy="282746"/>
      </dsp:txXfrm>
    </dsp:sp>
    <dsp:sp modelId="{F085041F-A4FA-4734-BE69-F6C1940C2802}">
      <dsp:nvSpPr>
        <dsp:cNvPr id="0" name=""/>
        <dsp:cNvSpPr/>
      </dsp:nvSpPr>
      <dsp:spPr>
        <a:xfrm>
          <a:off x="3808309" y="4140012"/>
          <a:ext cx="2814900" cy="39479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>
              <a:latin typeface="+mn-lt"/>
              <a:cs typeface="Arial" panose="020B0604020202020204" pitchFamily="34" charset="0"/>
            </a:rPr>
            <a:t>Costo Indirecto Administrativo General </a:t>
          </a:r>
          <a:r>
            <a:rPr lang="es-ES" sz="1100" kern="1200" dirty="0" err="1">
              <a:latin typeface="+mn-lt"/>
              <a:cs typeface="Arial" panose="020B0604020202020204" pitchFamily="34" charset="0"/>
            </a:rPr>
            <a:t>ESPE</a:t>
          </a:r>
          <a:endParaRPr lang="x-none" sz="1100" kern="1200" dirty="0">
            <a:latin typeface="+mn-lt"/>
            <a:cs typeface="Arial" panose="020B0604020202020204" pitchFamily="34" charset="0"/>
          </a:endParaRPr>
        </a:p>
      </dsp:txBody>
      <dsp:txXfrm>
        <a:off x="3808309" y="4140012"/>
        <a:ext cx="2814900" cy="394799"/>
      </dsp:txXfrm>
    </dsp:sp>
    <dsp:sp modelId="{DBBDC019-0743-41A6-BE28-5DDCD3ED64A1}">
      <dsp:nvSpPr>
        <dsp:cNvPr id="0" name=""/>
        <dsp:cNvSpPr/>
      </dsp:nvSpPr>
      <dsp:spPr>
        <a:xfrm>
          <a:off x="1626746" y="5221670"/>
          <a:ext cx="927409" cy="583371"/>
        </a:xfrm>
        <a:prstGeom prst="rect">
          <a:avLst/>
        </a:prstGeom>
        <a:solidFill>
          <a:schemeClr val="accent5">
            <a:lumMod val="75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>
              <a:solidFill>
                <a:schemeClr val="bg1"/>
              </a:solidFill>
              <a:latin typeface="+mn-lt"/>
              <a:cs typeface="Arial" panose="020B0604020202020204" pitchFamily="34" charset="0"/>
            </a:rPr>
            <a:t>Otros Costos</a:t>
          </a:r>
          <a:endParaRPr lang="x-none" sz="1200" kern="1200">
            <a:solidFill>
              <a:schemeClr val="bg1"/>
            </a:solidFill>
            <a:latin typeface="+mn-lt"/>
            <a:cs typeface="Arial" panose="020B0604020202020204" pitchFamily="34" charset="0"/>
          </a:endParaRPr>
        </a:p>
      </dsp:txBody>
      <dsp:txXfrm>
        <a:off x="1626746" y="5221670"/>
        <a:ext cx="927409" cy="583371"/>
      </dsp:txXfrm>
    </dsp:sp>
    <dsp:sp modelId="{1AD95C69-9B6F-4216-9D11-C6A9A1FDA9F3}">
      <dsp:nvSpPr>
        <dsp:cNvPr id="0" name=""/>
        <dsp:cNvSpPr/>
      </dsp:nvSpPr>
      <dsp:spPr>
        <a:xfrm>
          <a:off x="2739637" y="5371751"/>
          <a:ext cx="1204991" cy="28321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>
              <a:latin typeface="+mn-lt"/>
              <a:cs typeface="Arial" panose="020B0604020202020204" pitchFamily="34" charset="0"/>
            </a:rPr>
            <a:t>Activos Fijos</a:t>
          </a:r>
          <a:endParaRPr lang="x-none" sz="1100" kern="1200" dirty="0">
            <a:latin typeface="+mn-lt"/>
            <a:cs typeface="Arial" panose="020B0604020202020204" pitchFamily="34" charset="0"/>
          </a:endParaRPr>
        </a:p>
      </dsp:txBody>
      <dsp:txXfrm>
        <a:off x="2739637" y="5371751"/>
        <a:ext cx="1204991" cy="283210"/>
      </dsp:txXfrm>
    </dsp:sp>
    <dsp:sp modelId="{4E3A5A72-F565-4D29-87F1-6A8D3F7D0A1F}">
      <dsp:nvSpPr>
        <dsp:cNvPr id="0" name=""/>
        <dsp:cNvSpPr/>
      </dsp:nvSpPr>
      <dsp:spPr>
        <a:xfrm>
          <a:off x="4130111" y="4739227"/>
          <a:ext cx="1441425" cy="438576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>
              <a:latin typeface="+mn-lt"/>
              <a:cs typeface="Arial" panose="020B0604020202020204" pitchFamily="34" charset="0"/>
            </a:rPr>
            <a:t>Depreciación</a:t>
          </a:r>
          <a:r>
            <a:rPr lang="es-AR" sz="1200" kern="1200" dirty="0">
              <a:latin typeface="+mn-lt"/>
              <a:cs typeface="Arial" panose="020B0604020202020204" pitchFamily="34" charset="0"/>
            </a:rPr>
            <a:t> </a:t>
          </a:r>
          <a:endParaRPr lang="x-none" sz="1200" kern="1200" dirty="0">
            <a:latin typeface="+mn-lt"/>
            <a:cs typeface="Arial" panose="020B0604020202020204" pitchFamily="34" charset="0"/>
          </a:endParaRPr>
        </a:p>
      </dsp:txBody>
      <dsp:txXfrm>
        <a:off x="4130111" y="4739227"/>
        <a:ext cx="1441425" cy="438576"/>
      </dsp:txXfrm>
    </dsp:sp>
    <dsp:sp modelId="{8BA47228-D20E-44FA-915D-614587939884}">
      <dsp:nvSpPr>
        <dsp:cNvPr id="0" name=""/>
        <dsp:cNvSpPr/>
      </dsp:nvSpPr>
      <dsp:spPr>
        <a:xfrm>
          <a:off x="6396263" y="4581821"/>
          <a:ext cx="2523832" cy="169681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>
              <a:latin typeface="+mn-lt"/>
              <a:cs typeface="Arial" panose="020B0604020202020204" pitchFamily="34" charset="0"/>
            </a:rPr>
            <a:t>Mobiliario </a:t>
          </a:r>
          <a:endParaRPr lang="x-none" sz="1100" kern="1200">
            <a:latin typeface="+mn-lt"/>
            <a:cs typeface="Arial" panose="020B0604020202020204" pitchFamily="34" charset="0"/>
          </a:endParaRPr>
        </a:p>
      </dsp:txBody>
      <dsp:txXfrm>
        <a:off x="6396263" y="4581821"/>
        <a:ext cx="2523832" cy="169681"/>
      </dsp:txXfrm>
    </dsp:sp>
    <dsp:sp modelId="{01AA72E1-EE57-4EB7-BE9F-A8ABF460EB54}">
      <dsp:nvSpPr>
        <dsp:cNvPr id="0" name=""/>
        <dsp:cNvSpPr/>
      </dsp:nvSpPr>
      <dsp:spPr>
        <a:xfrm>
          <a:off x="6396263" y="4822190"/>
          <a:ext cx="2523832" cy="169681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>
              <a:latin typeface="+mn-lt"/>
              <a:cs typeface="Arial" panose="020B0604020202020204" pitchFamily="34" charset="0"/>
            </a:rPr>
            <a:t>Maquinaria y Equipo</a:t>
          </a:r>
          <a:endParaRPr lang="x-none" sz="1100" kern="1200">
            <a:latin typeface="+mn-lt"/>
            <a:cs typeface="Arial" panose="020B0604020202020204" pitchFamily="34" charset="0"/>
          </a:endParaRPr>
        </a:p>
      </dsp:txBody>
      <dsp:txXfrm>
        <a:off x="6396263" y="4822190"/>
        <a:ext cx="2523832" cy="169681"/>
      </dsp:txXfrm>
    </dsp:sp>
    <dsp:sp modelId="{D8AA90EC-6B21-46EF-A462-7E2670E2D760}">
      <dsp:nvSpPr>
        <dsp:cNvPr id="0" name=""/>
        <dsp:cNvSpPr/>
      </dsp:nvSpPr>
      <dsp:spPr>
        <a:xfrm>
          <a:off x="6396263" y="5062558"/>
          <a:ext cx="2523832" cy="169681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100" kern="1200" dirty="0">
              <a:latin typeface="+mn-lt"/>
              <a:cs typeface="Arial" panose="020B0604020202020204" pitchFamily="34" charset="0"/>
            </a:rPr>
            <a:t>Equipos sistemas y paquetes informáticos</a:t>
          </a:r>
        </a:p>
      </dsp:txBody>
      <dsp:txXfrm>
        <a:off x="6396263" y="5062558"/>
        <a:ext cx="2523832" cy="169681"/>
      </dsp:txXfrm>
    </dsp:sp>
    <dsp:sp modelId="{1D1E2EE1-7C4E-4814-80FF-6678308835F8}">
      <dsp:nvSpPr>
        <dsp:cNvPr id="0" name=""/>
        <dsp:cNvSpPr/>
      </dsp:nvSpPr>
      <dsp:spPr>
        <a:xfrm>
          <a:off x="6396263" y="5302927"/>
          <a:ext cx="2523832" cy="169681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100" kern="1200">
              <a:latin typeface="+mn-lt"/>
              <a:cs typeface="Arial" panose="020B0604020202020204" pitchFamily="34" charset="0"/>
            </a:rPr>
            <a:t>Área Edificada</a:t>
          </a:r>
        </a:p>
      </dsp:txBody>
      <dsp:txXfrm>
        <a:off x="6396263" y="5302927"/>
        <a:ext cx="2523832" cy="169681"/>
      </dsp:txXfrm>
    </dsp:sp>
    <dsp:sp modelId="{525F0592-8134-4ACA-A25B-B3BBFED2083B}">
      <dsp:nvSpPr>
        <dsp:cNvPr id="0" name=""/>
        <dsp:cNvSpPr/>
      </dsp:nvSpPr>
      <dsp:spPr>
        <a:xfrm>
          <a:off x="4183103" y="5807044"/>
          <a:ext cx="1774884" cy="480440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>
              <a:latin typeface="+mn-lt"/>
              <a:cs typeface="Arial" panose="020B0604020202020204" pitchFamily="34" charset="0"/>
            </a:rPr>
            <a:t>Mantenimiento</a:t>
          </a:r>
          <a:endParaRPr lang="x-none" sz="1200" b="1" kern="1200">
            <a:latin typeface="+mn-lt"/>
            <a:cs typeface="Arial" panose="020B0604020202020204" pitchFamily="34" charset="0"/>
          </a:endParaRPr>
        </a:p>
      </dsp:txBody>
      <dsp:txXfrm>
        <a:off x="4183103" y="5807044"/>
        <a:ext cx="1774884" cy="480440"/>
      </dsp:txXfrm>
    </dsp:sp>
    <dsp:sp modelId="{0E1D6459-F29D-47A4-92D6-E63667274088}">
      <dsp:nvSpPr>
        <dsp:cNvPr id="0" name=""/>
        <dsp:cNvSpPr/>
      </dsp:nvSpPr>
      <dsp:spPr>
        <a:xfrm>
          <a:off x="6516214" y="5588122"/>
          <a:ext cx="2490510" cy="1725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>
              <a:latin typeface="+mn-lt"/>
              <a:cs typeface="Arial" panose="020B0604020202020204" pitchFamily="34" charset="0"/>
            </a:rPr>
            <a:t>Mobiliario </a:t>
          </a:r>
          <a:endParaRPr lang="x-none" sz="1100" kern="1200">
            <a:latin typeface="+mn-lt"/>
            <a:cs typeface="Arial" panose="020B0604020202020204" pitchFamily="34" charset="0"/>
          </a:endParaRPr>
        </a:p>
      </dsp:txBody>
      <dsp:txXfrm>
        <a:off x="6516214" y="5588122"/>
        <a:ext cx="2490510" cy="172517"/>
      </dsp:txXfrm>
    </dsp:sp>
    <dsp:sp modelId="{4A4AF6FA-69CE-4162-8B59-0BF488E604A7}">
      <dsp:nvSpPr>
        <dsp:cNvPr id="0" name=""/>
        <dsp:cNvSpPr/>
      </dsp:nvSpPr>
      <dsp:spPr>
        <a:xfrm>
          <a:off x="6516214" y="5787820"/>
          <a:ext cx="2490510" cy="1725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>
              <a:latin typeface="+mn-lt"/>
              <a:cs typeface="Arial" panose="020B0604020202020204" pitchFamily="34" charset="0"/>
            </a:rPr>
            <a:t>Maquinaria y Equipo</a:t>
          </a:r>
          <a:endParaRPr lang="x-none" sz="1100" kern="1200">
            <a:latin typeface="+mn-lt"/>
            <a:cs typeface="Arial" panose="020B0604020202020204" pitchFamily="34" charset="0"/>
          </a:endParaRPr>
        </a:p>
      </dsp:txBody>
      <dsp:txXfrm>
        <a:off x="6516214" y="5787820"/>
        <a:ext cx="2490510" cy="172517"/>
      </dsp:txXfrm>
    </dsp:sp>
    <dsp:sp modelId="{6C8FC656-30FB-457D-B12C-EDC4F67996DA}">
      <dsp:nvSpPr>
        <dsp:cNvPr id="0" name=""/>
        <dsp:cNvSpPr/>
      </dsp:nvSpPr>
      <dsp:spPr>
        <a:xfrm>
          <a:off x="6516214" y="5976664"/>
          <a:ext cx="2490510" cy="1725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100" kern="1200" dirty="0">
              <a:latin typeface="+mn-lt"/>
              <a:cs typeface="Arial" panose="020B0604020202020204" pitchFamily="34" charset="0"/>
            </a:rPr>
            <a:t>Equipos sistemas y paquetes informáticos</a:t>
          </a:r>
        </a:p>
      </dsp:txBody>
      <dsp:txXfrm>
        <a:off x="6516214" y="5976664"/>
        <a:ext cx="2490510" cy="172517"/>
      </dsp:txXfrm>
    </dsp:sp>
    <dsp:sp modelId="{EC6FFCA5-5703-44E5-B44E-DC41579D11A3}">
      <dsp:nvSpPr>
        <dsp:cNvPr id="0" name=""/>
        <dsp:cNvSpPr/>
      </dsp:nvSpPr>
      <dsp:spPr>
        <a:xfrm>
          <a:off x="6516214" y="6120681"/>
          <a:ext cx="2490510" cy="1725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100" kern="1200">
              <a:latin typeface="+mn-lt"/>
              <a:cs typeface="Arial" panose="020B0604020202020204" pitchFamily="34" charset="0"/>
            </a:rPr>
            <a:t>Área Edificada</a:t>
          </a:r>
        </a:p>
      </dsp:txBody>
      <dsp:txXfrm>
        <a:off x="6516214" y="6120681"/>
        <a:ext cx="2490510" cy="172517"/>
      </dsp:txXfrm>
    </dsp:sp>
    <dsp:sp modelId="{8CB9D3A8-A1CD-46F0-8B60-ADFB22F4EE91}">
      <dsp:nvSpPr>
        <dsp:cNvPr id="0" name=""/>
        <dsp:cNvSpPr/>
      </dsp:nvSpPr>
      <dsp:spPr>
        <a:xfrm>
          <a:off x="6516214" y="6264695"/>
          <a:ext cx="2490510" cy="172517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>
              <a:latin typeface="+mn-lt"/>
              <a:cs typeface="Arial" panose="020B0604020202020204" pitchFamily="34" charset="0"/>
            </a:rPr>
            <a:t>Área Verde</a:t>
          </a:r>
          <a:endParaRPr lang="x-none" sz="1100" kern="1200" dirty="0">
            <a:latin typeface="+mn-lt"/>
            <a:cs typeface="Arial" panose="020B0604020202020204" pitchFamily="34" charset="0"/>
          </a:endParaRPr>
        </a:p>
      </dsp:txBody>
      <dsp:txXfrm>
        <a:off x="6516214" y="6264695"/>
        <a:ext cx="2490510" cy="172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C292FA-C07C-49FA-BAE3-057DCCE01DCD}" type="datetimeFigureOut">
              <a:rPr lang="es-ES"/>
              <a:pPr>
                <a:defRPr/>
              </a:pPr>
              <a:t>25/04/2016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685390-9255-4A33-A399-0145B7F00D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500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619237-1053-4D81-ADFC-F30A72B3CD9E}" type="datetimeFigureOut">
              <a:rPr lang="es-ES" smtClean="0"/>
              <a:pPr>
                <a:defRPr/>
              </a:pPr>
              <a:t>25/04/2016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BC69E-E9B7-41E8-AF80-70E70AA491B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071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84208E-46C9-468F-8D5E-E96592667EAF}" type="datetimeFigureOut">
              <a:rPr lang="es-ES" smtClean="0"/>
              <a:pPr>
                <a:defRPr/>
              </a:pPr>
              <a:t>25/04/2016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D741F-CF92-4B8E-B3C4-F9D363E3065E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58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2ED0E-8400-49C2-9D91-B70C4754EF67}" type="datetimeFigureOut">
              <a:rPr lang="es-ES" smtClean="0"/>
              <a:pPr>
                <a:defRPr/>
              </a:pPr>
              <a:t>25/04/2016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25EA6-D1B0-441F-880B-9424BBDDF530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70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7EA8C-A6EF-480F-BDAC-5D27ACE36505}" type="datetimeFigureOut">
              <a:rPr lang="es-ES" smtClean="0"/>
              <a:pPr>
                <a:defRPr/>
              </a:pPr>
              <a:t>25/04/2016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25FF9-22F5-4F15-8252-FC2F7175327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23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7CC29C-3766-4084-9E9A-18975D9803CA}" type="datetimeFigureOut">
              <a:rPr lang="es-ES" smtClean="0"/>
              <a:pPr>
                <a:defRPr/>
              </a:pPr>
              <a:t>25/04/2016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C89BF-F025-4CF1-A517-703CAF114FB2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256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7059B2-F978-4F3E-A773-AE851B40EEAF}" type="datetimeFigureOut">
              <a:rPr lang="es-ES" smtClean="0"/>
              <a:pPr>
                <a:defRPr/>
              </a:pPr>
              <a:t>25/04/2016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F59F3-708D-41BC-9AC5-1B66C051A2E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57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7B4737-2324-40D3-ADCD-0170482FA545}" type="datetimeFigureOut">
              <a:rPr lang="es-ES" smtClean="0"/>
              <a:pPr>
                <a:defRPr/>
              </a:pPr>
              <a:t>25/04/2016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4614-0FB4-43FD-927E-3FF80C1236D9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02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A805C-C5E4-4468-B7B9-15C4EFD29F0C}" type="datetimeFigureOut">
              <a:rPr lang="es-ES" smtClean="0"/>
              <a:pPr>
                <a:defRPr/>
              </a:pPr>
              <a:t>25/04/2016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1F370-B14D-43BB-9312-A807AEF3E43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90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6D5776-9AC4-40E5-AE1C-B5077024AE2A}" type="datetimeFigureOut">
              <a:rPr lang="es-ES" smtClean="0"/>
              <a:pPr>
                <a:defRPr/>
              </a:pPr>
              <a:t>25/04/2016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723BC-C067-44D3-A86C-91F6E326BD7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25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F1D91E-4F4D-44FE-830A-03271977C898}" type="datetimeFigureOut">
              <a:rPr lang="es-ES" smtClean="0"/>
              <a:pPr>
                <a:defRPr/>
              </a:pPr>
              <a:t>25/04/2016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75DC2-B38B-4B0F-BCDD-2A14601CC84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05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D4EA09-1798-4394-96CB-B53E38506FB0}" type="datetimeFigureOut">
              <a:rPr lang="es-ES" smtClean="0"/>
              <a:pPr>
                <a:defRPr/>
              </a:pPr>
              <a:t>25/04/2016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974AA-3384-4F02-AE12-8A734119CD3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8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EB4590-1906-454F-B82B-20290754958B}" type="datetimeFigureOut">
              <a:rPr lang="es-ES" smtClean="0"/>
              <a:pPr>
                <a:defRPr/>
              </a:pPr>
              <a:t>25/04/2016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D2005D-0BD5-4B0B-BC5D-F89B8D5DD097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52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55577" y="119675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ea typeface="Times New Roman" pitchFamily="18" charset="0"/>
              </a:rPr>
              <a:t>DEPARTAMENTO DE </a:t>
            </a:r>
            <a:r>
              <a:rPr lang="es-ES" b="1" dirty="0" smtClean="0">
                <a:ea typeface="Times New Roman" pitchFamily="18" charset="0"/>
              </a:rPr>
              <a:t>CIENCIAS ECONÓMICAS ADMINISTRATIVAS Y DE COMERCIO</a:t>
            </a:r>
          </a:p>
          <a:p>
            <a:pPr algn="ctr"/>
            <a:endParaRPr lang="es-ES" b="1" dirty="0">
              <a:ea typeface="Times New Roman" pitchFamily="18" charset="0"/>
            </a:endParaRPr>
          </a:p>
          <a:p>
            <a:pPr algn="ctr"/>
            <a:r>
              <a:rPr lang="es-ES" sz="1600" b="1" dirty="0" smtClean="0">
                <a:ea typeface="Times New Roman" pitchFamily="18" charset="0"/>
              </a:rPr>
              <a:t>CARRERA DE FINANZAS Y AUDITORIA</a:t>
            </a:r>
            <a:r>
              <a:rPr lang="es-ES" b="1" dirty="0" smtClean="0">
                <a:ea typeface="Times New Roman" pitchFamily="18" charset="0"/>
              </a:rPr>
              <a:t> </a:t>
            </a: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1007096" y="2837257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000" dirty="0" smtClean="0"/>
              <a:t>“ELABORACIÓN </a:t>
            </a:r>
            <a:r>
              <a:rPr lang="es-EC" sz="2000" dirty="0"/>
              <a:t>DE COSTOS POR AFECTACIÓN DE LA CARRERA DE INGENIERÍA </a:t>
            </a:r>
            <a:r>
              <a:rPr lang="es-EC" sz="2000" dirty="0" smtClean="0"/>
              <a:t>EN  </a:t>
            </a:r>
            <a:r>
              <a:rPr lang="es-EC" sz="2000" dirty="0" smtClean="0"/>
              <a:t>FINANZAS Y AUDITORÍA </a:t>
            </a:r>
            <a:r>
              <a:rPr lang="es-EC" sz="2000" dirty="0" smtClean="0"/>
              <a:t>DEL </a:t>
            </a:r>
            <a:r>
              <a:rPr lang="es-EC" sz="2000" dirty="0"/>
              <a:t>DEPARTAMENTO CEAC DE LA UNIVERSIDAD DE LAS FUERZAS ARMADAS – </a:t>
            </a:r>
            <a:r>
              <a:rPr lang="es-EC" sz="2000" dirty="0" smtClean="0"/>
              <a:t>ESPE”</a:t>
            </a:r>
            <a:endParaRPr lang="es-EC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187625" y="443711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WILSON VINICIO SUNTAXI SUQUILLO	 ECON</a:t>
            </a:r>
            <a:r>
              <a:rPr lang="es-EC" sz="1400" b="1" dirty="0">
                <a:latin typeface="Arial" panose="020B0604020202020204" pitchFamily="34" charset="0"/>
                <a:cs typeface="Arial" panose="020B0604020202020204" pitchFamily="34" charset="0"/>
              </a:rPr>
              <a:t>. LÓPEZ MAYORGA </a:t>
            </a:r>
            <a:r>
              <a:rPr lang="es-EC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ROSA</a:t>
            </a:r>
          </a:p>
          <a:p>
            <a:r>
              <a:rPr lang="es-EC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AUTOR</a:t>
            </a:r>
            <a:r>
              <a:rPr lang="es-EC" sz="1400" b="1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s-EC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DIRECTORA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ES" sz="9600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PROPUESTA</a:t>
            </a:r>
            <a:endParaRPr lang="es-EC" sz="9600" b="1" dirty="0">
              <a:ln w="12700">
                <a:solidFill>
                  <a:srgbClr val="002060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201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C" sz="4400" b="1" dirty="0" smtClean="0">
                <a:solidFill>
                  <a:srgbClr val="002060"/>
                </a:solidFill>
                <a:latin typeface="+mn-lt"/>
              </a:rPr>
              <a:t>METODOLOGÍA  DE  COSTEO POR AFECTACIÓN </a:t>
            </a:r>
            <a:r>
              <a:rPr lang="es-EC" sz="44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s-EC" sz="4400" dirty="0" smtClean="0">
                <a:solidFill>
                  <a:srgbClr val="002060"/>
                </a:solidFill>
                <a:latin typeface="+mn-lt"/>
              </a:rPr>
            </a:br>
            <a:endParaRPr lang="es-EC" sz="4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63688" y="2660094"/>
            <a:ext cx="151216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b="1" dirty="0" smtClean="0"/>
              <a:t>COSTOS DIRECTOS</a:t>
            </a:r>
            <a:endParaRPr lang="es-EC" sz="2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5724128" y="2752426"/>
            <a:ext cx="172819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b="1" dirty="0" smtClean="0"/>
              <a:t>COSTOS INDIRECTOS</a:t>
            </a:r>
            <a:endParaRPr lang="es-EC" sz="20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3779912" y="4201091"/>
            <a:ext cx="151216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OBJETO DE COSTOS</a:t>
            </a:r>
            <a:endParaRPr lang="es-EC" b="1" dirty="0"/>
          </a:p>
        </p:txBody>
      </p:sp>
      <p:sp>
        <p:nvSpPr>
          <p:cNvPr id="6" name="Flecha derecha 5"/>
          <p:cNvSpPr/>
          <p:nvPr/>
        </p:nvSpPr>
        <p:spPr>
          <a:xfrm rot="1803063">
            <a:off x="2840379" y="3660984"/>
            <a:ext cx="842876" cy="61228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Flecha derecha 6"/>
          <p:cNvSpPr/>
          <p:nvPr/>
        </p:nvSpPr>
        <p:spPr>
          <a:xfrm rot="7956271">
            <a:off x="5400500" y="3619584"/>
            <a:ext cx="842876" cy="612281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5671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103377004"/>
              </p:ext>
            </p:extLst>
          </p:nvPr>
        </p:nvGraphicFramePr>
        <p:xfrm>
          <a:off x="0" y="116632"/>
          <a:ext cx="914400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570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65541"/>
              </p:ext>
            </p:extLst>
          </p:nvPr>
        </p:nvGraphicFramePr>
        <p:xfrm>
          <a:off x="323528" y="404664"/>
          <a:ext cx="8352928" cy="54793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89693"/>
                <a:gridCol w="1497909"/>
                <a:gridCol w="1465326"/>
              </a:tblGrid>
              <a:tr h="23547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INGENIERÍA FINANZAS (PRESENCIAL)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5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COSTO MODALIDAD PRESENCIAL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DETALLE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 smtClean="0">
                          <a:effectLst/>
                        </a:rPr>
                        <a:t>PARCIAL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 smtClean="0">
                          <a:effectLst/>
                        </a:rPr>
                        <a:t>% </a:t>
                      </a:r>
                      <a:r>
                        <a:rPr lang="es-AR" sz="1600" b="1" dirty="0">
                          <a:effectLst/>
                        </a:rPr>
                        <a:t>AFECTACIÓN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COSTOS CORRIENTES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COSTO DIRECTO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u="sng" dirty="0">
                          <a:effectLst/>
                        </a:rPr>
                        <a:t>884.622,45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57,31%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FIJO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872.504,67</a:t>
                      </a:r>
                      <a:endParaRPr lang="es-E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56,53%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Remuneración Docente que pertenece al Dpto. CEAC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612.351,88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39,67%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3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Remuneración Docentes otros departamentos que prestan servicios al Dpto. CEAC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244.337,45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1,02%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Remuneración Administrativos que pertenece al Dpto. CEAC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15.815,34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15,83%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VARIABLE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12.117,78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 smtClean="0">
                          <a:effectLst/>
                        </a:rPr>
                        <a:t>0,79%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Servicio Energía Eléctrica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2.870,59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0,19%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Servicio Agua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6.741,43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0,44%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Servicio Teléfono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530,39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0,03%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Suministros de Oficina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239,39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0,02%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Material Didáctico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1.735,99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0,11%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INDIRECTOS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u="sng" dirty="0">
                          <a:effectLst/>
                        </a:rPr>
                        <a:t>611.909,12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39,64%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ESPECIFICOS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1.698,09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0,11%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Remuneración servicios varios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1.698,09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GENERAL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610.211,03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39,53%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5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Costo Indirecto Administrativo General ESPE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610.211,03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91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698110"/>
              </p:ext>
            </p:extLst>
          </p:nvPr>
        </p:nvGraphicFramePr>
        <p:xfrm>
          <a:off x="611560" y="1412776"/>
          <a:ext cx="7848873" cy="31310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08765"/>
                <a:gridCol w="1435669"/>
                <a:gridCol w="1404439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OTROS COSTOS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u="sng">
                          <a:effectLst/>
                        </a:rPr>
                        <a:t>46.960,45</a:t>
                      </a:r>
                      <a:endParaRPr lang="es-E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3,04%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ACTIVOS FIJOS</a:t>
                      </a:r>
                      <a:endParaRPr lang="es-E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>
                          <a:effectLst/>
                        </a:rPr>
                        <a:t>46.960,45</a:t>
                      </a:r>
                      <a:endParaRPr lang="es-E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</a:rPr>
                        <a:t>3,04%</a:t>
                      </a:r>
                      <a:endParaRPr lang="es-E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Depreciación Equipos sistemas y paquetes informáticos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6.591,52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0,43%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Depreciación Mobiliario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2.125,28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0,14%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Depreciación Maquinaria y equipo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833,55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0,05%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Depreciación Área Edificada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18.592,38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1,20%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Mantenimiento de Equipos sistemas y paquetes informáticos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539,29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0,03%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Mantenimiento Mobiliario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780,69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0,05%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Mantenimiento Maquinaria y equipo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818,57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0,05%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Mantenimiento Área Edificada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7.058,51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0,46%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Mantenimiento Área Verde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</a:rPr>
                        <a:t>9.620,65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0,62%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527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069245"/>
              </p:ext>
            </p:extLst>
          </p:nvPr>
        </p:nvGraphicFramePr>
        <p:xfrm>
          <a:off x="971600" y="1844824"/>
          <a:ext cx="7627518" cy="3744416"/>
        </p:xfrm>
        <a:graphic>
          <a:graphicData uri="http://schemas.openxmlformats.org/drawingml/2006/table">
            <a:tbl>
              <a:tblPr firstRow="1" firstCol="1" bandRow="1"/>
              <a:tblGrid>
                <a:gridCol w="5912390"/>
                <a:gridCol w="1715128"/>
              </a:tblGrid>
              <a:tr h="1361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COSTO DE LA CARRERA PRESENCIAL SEMESTRAL(Período octubre 2015- febrero del 2016)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16" marR="46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1`543.492,01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16" marR="46416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191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ESTUDIANTES MATRICULADOS MODALIDAD PRESENCIAL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16" marR="46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683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16" marR="46416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COSTO POR ESTUDIANTE MODALIDAD PRESENCIAL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16" marR="46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2.259,87</a:t>
                      </a:r>
                      <a:endParaRPr lang="es-EC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16" marR="46416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835696" y="33265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COSTO DE LA CARRERA DE INGENIERÍA COMERCIAL MODALIDAD PRESENCIAL</a:t>
            </a:r>
            <a:endParaRPr lang="es-EC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3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163019"/>
              </p:ext>
            </p:extLst>
          </p:nvPr>
        </p:nvGraphicFramePr>
        <p:xfrm>
          <a:off x="467544" y="1772816"/>
          <a:ext cx="8229599" cy="3456382"/>
        </p:xfrm>
        <a:graphic>
          <a:graphicData uri="http://schemas.openxmlformats.org/drawingml/2006/table">
            <a:tbl>
              <a:tblPr firstRow="1" firstCol="1" bandRow="1"/>
              <a:tblGrid>
                <a:gridCol w="6951397"/>
                <a:gridCol w="1278202"/>
              </a:tblGrid>
              <a:tr h="1083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COSTO DE LA CARRERA DISTANCIA SEMESTRAL(PERÍODO OCTUBRE 2015- FEBRERO DEL 2016)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375.842,61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6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ESTUDIANTES MATRICULADOS MODALIDAD DISTANCIA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186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COSTO POR ESTUDIANTE MODALIDAD PRESENCIAL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2.197,91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835696" y="33265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</a:rPr>
              <a:t>COSTO DE LA CARRERA DE INGENIERÍA COMERCIAL MODALIDAD DISTANCIA</a:t>
            </a:r>
            <a:endParaRPr lang="es-EC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03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68340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CONCLUSIONES</a:t>
            </a:r>
            <a:endParaRPr lang="es-ES" b="1" dirty="0"/>
          </a:p>
        </p:txBody>
      </p:sp>
      <p:sp>
        <p:nvSpPr>
          <p:cNvPr id="3" name="Rectangle 2"/>
          <p:cNvSpPr/>
          <p:nvPr/>
        </p:nvSpPr>
        <p:spPr>
          <a:xfrm>
            <a:off x="755576" y="1340768"/>
            <a:ext cx="799288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proporcionada para el proceso de costeo fue satisfactoria en </a:t>
            </a: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 parcial; 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se encontró debidamente actualizada en el semestre octubre 2015 - febrero 2016, lo cual permitió determinar el costo real de los estudiantes de la carrera de Ingeniería en Finanzas y Auditoría de la Universidad de las Fuerzas Armadas ESPE al semestre indicado.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3717325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falta de la autonomía de las carreras, impide un adecuado tratamiento y distribución de costos, dado que los estudiantes de Ingeniería en Finanzas y Auditoría reciben clases en la misma aula junto a estudiantes de otras carreras.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271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196752"/>
            <a:ext cx="7632848" cy="2950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Conforme al modelo de costos por afectación propuesto, se </a:t>
            </a:r>
            <a:r>
              <a:rPr lang="es-EC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principalizan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los costos directos e indirectos en la carrera, permitiendo enfocar las acciones correspondientes, en aquellos costos que tienen un mayor grado de  afectación sobre el costo total de la carrera y el costo individual por estudiante. De esta manera el costo para la carrera de Ingeniería en Finanzas y Auditoría presencial es de US$1´543.492,01 correspondiente a un costo por estudiante de US$ 2.259,87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35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68340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RECOMENDACIONES</a:t>
            </a:r>
            <a:endParaRPr lang="es-ES" b="1" dirty="0"/>
          </a:p>
        </p:txBody>
      </p:sp>
      <p:sp>
        <p:nvSpPr>
          <p:cNvPr id="3" name="Rectangle 2"/>
          <p:cNvSpPr/>
          <p:nvPr/>
        </p:nvSpPr>
        <p:spPr>
          <a:xfrm>
            <a:off x="1331640" y="1268760"/>
            <a:ext cx="6192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Asignar una persona responsable de mantener la actualización de los datos para el costeo de las carreras y de estudiantes en cada periodo académico con el fin de conocer los costos reales.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6290" y="3058081"/>
            <a:ext cx="68661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 la planificación y formulación del presupuesto con base a Costos afectando según corresponda a cada una de las carreras del departamento de Ciencias Económicas, Administrativas y de Comercio. 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30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s-EC" sz="2700" dirty="0">
                <a:latin typeface="Arial Black" panose="020B0A04020102020204" pitchFamily="34" charset="0"/>
              </a:rPr>
              <a:t>ASPECTOS GENERALES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834873914"/>
              </p:ext>
            </p:extLst>
          </p:nvPr>
        </p:nvGraphicFramePr>
        <p:xfrm>
          <a:off x="-828600" y="2276872"/>
          <a:ext cx="3265714" cy="2307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748392965"/>
              </p:ext>
            </p:extLst>
          </p:nvPr>
        </p:nvGraphicFramePr>
        <p:xfrm>
          <a:off x="2463111" y="1484784"/>
          <a:ext cx="624102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7944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556792"/>
            <a:ext cx="66247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base en el presente estudio de investigación la dirección del departamento de Ciencias Económicas, Administrativas y de Comercio puede definir estrategias y metas con el fin de mejorar el desempeño de los docentes y mejorar la calidad de la educación de la carrera de Ingeniería en Finanzas y Auditoría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04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re12.deviantart.net/a44e/th/pre/f/2013/204/c/d/post_it_y_tachuela_psd_by_gianferdinand-d6etwj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52736"/>
            <a:ext cx="5616624" cy="449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07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63504"/>
            <a:ext cx="8229600" cy="1143000"/>
          </a:xfrm>
        </p:spPr>
        <p:txBody>
          <a:bodyPr>
            <a:normAutofit/>
          </a:bodyPr>
          <a:lstStyle/>
          <a:p>
            <a:r>
              <a:rPr lang="es-EC" sz="2800" dirty="0">
                <a:latin typeface="Arial Black" panose="020B0A04020102020204" pitchFamily="34" charset="0"/>
              </a:rPr>
              <a:t>JUSTIFICACIÓN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46708" y="2554003"/>
            <a:ext cx="116247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LOES</a:t>
            </a:r>
            <a:endParaRPr lang="es-EC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249330" y="2559220"/>
            <a:ext cx="187220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Art. 93, Art. 94 Y Art. 95</a:t>
            </a:r>
            <a:endParaRPr lang="es-EC" dirty="0"/>
          </a:p>
        </p:txBody>
      </p:sp>
      <p:sp>
        <p:nvSpPr>
          <p:cNvPr id="7" name="CuadroTexto 6"/>
          <p:cNvSpPr txBox="1"/>
          <p:nvPr/>
        </p:nvSpPr>
        <p:spPr>
          <a:xfrm>
            <a:off x="1310624" y="3835189"/>
            <a:ext cx="129614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Art. 24</a:t>
            </a:r>
            <a:endParaRPr lang="es-EC" dirty="0"/>
          </a:p>
        </p:txBody>
      </p:sp>
      <p:sp>
        <p:nvSpPr>
          <p:cNvPr id="8" name="CuadroTexto 7"/>
          <p:cNvSpPr txBox="1"/>
          <p:nvPr/>
        </p:nvSpPr>
        <p:spPr>
          <a:xfrm>
            <a:off x="5983517" y="2527787"/>
            <a:ext cx="302433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MODELO DE EVALUACIÓN INSTITUCIONAL</a:t>
            </a:r>
            <a:endParaRPr lang="es-EC" dirty="0"/>
          </a:p>
        </p:txBody>
      </p:sp>
      <p:sp>
        <p:nvSpPr>
          <p:cNvPr id="9" name="Rectángulo 8"/>
          <p:cNvSpPr/>
          <p:nvPr/>
        </p:nvSpPr>
        <p:spPr>
          <a:xfrm>
            <a:off x="899592" y="1207653"/>
            <a:ext cx="2118209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C" sz="40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CEAACES</a:t>
            </a:r>
            <a:endParaRPr lang="es-EC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31801" y="4797152"/>
            <a:ext cx="45720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ES" dirty="0"/>
              <a:t>…”los recursos se distribuirán con base a criterios de calidad, eficiencia, equidad, justicia y excelencia académica, que entre otros </a:t>
            </a:r>
            <a:r>
              <a:rPr lang="es-ES" dirty="0" smtClean="0"/>
              <a:t>parámetros…</a:t>
            </a:r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5651808" y="5074150"/>
            <a:ext cx="338437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 smtClean="0"/>
              <a:t>…a</a:t>
            </a:r>
            <a:r>
              <a:rPr lang="es-ES" dirty="0"/>
              <a:t>) Número de estudiantes y costo por carrera y nivel…”, </a:t>
            </a:r>
            <a:endParaRPr lang="es-EC" dirty="0"/>
          </a:p>
        </p:txBody>
      </p:sp>
      <p:sp>
        <p:nvSpPr>
          <p:cNvPr id="12" name="Flecha abajo 11"/>
          <p:cNvSpPr/>
          <p:nvPr/>
        </p:nvSpPr>
        <p:spPr>
          <a:xfrm>
            <a:off x="1532162" y="2037320"/>
            <a:ext cx="591565" cy="412261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Flecha abajo 12"/>
          <p:cNvSpPr/>
          <p:nvPr/>
        </p:nvSpPr>
        <p:spPr>
          <a:xfrm>
            <a:off x="1567782" y="3311631"/>
            <a:ext cx="591565" cy="412261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Flecha abajo 13"/>
          <p:cNvSpPr/>
          <p:nvPr/>
        </p:nvSpPr>
        <p:spPr>
          <a:xfrm>
            <a:off x="1567782" y="4315818"/>
            <a:ext cx="591565" cy="412261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Flecha abajo 14"/>
          <p:cNvSpPr/>
          <p:nvPr/>
        </p:nvSpPr>
        <p:spPr>
          <a:xfrm rot="16200000">
            <a:off x="2515888" y="2672205"/>
            <a:ext cx="591565" cy="412261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Flecha abajo 15"/>
          <p:cNvSpPr/>
          <p:nvPr/>
        </p:nvSpPr>
        <p:spPr>
          <a:xfrm rot="16200000">
            <a:off x="5356025" y="2698421"/>
            <a:ext cx="591565" cy="412261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4769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s-EC" sz="2700" dirty="0" smtClean="0">
                <a:latin typeface="Arial Black" panose="020B0A04020102020204" pitchFamily="34" charset="0"/>
              </a:rPr>
              <a:t>OBJETIVOS</a:t>
            </a:r>
            <a:endParaRPr lang="es-EC" sz="300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829256928"/>
              </p:ext>
            </p:extLst>
          </p:nvPr>
        </p:nvGraphicFramePr>
        <p:xfrm>
          <a:off x="971600" y="2276872"/>
          <a:ext cx="7151915" cy="2514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2917465" y="1291778"/>
            <a:ext cx="3329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 GENERAL</a:t>
            </a:r>
          </a:p>
        </p:txBody>
      </p:sp>
    </p:spTree>
    <p:extLst>
      <p:ext uri="{BB962C8B-B14F-4D97-AF65-F5344CB8AC3E}">
        <p14:creationId xmlns:p14="http://schemas.microsoft.com/office/powerpoint/2010/main" val="42247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904979563"/>
              </p:ext>
            </p:extLst>
          </p:nvPr>
        </p:nvGraphicFramePr>
        <p:xfrm>
          <a:off x="539552" y="692696"/>
          <a:ext cx="7924801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2771800" y="476672"/>
            <a:ext cx="455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400" dirty="0">
                <a:latin typeface="Arial Black" panose="020B0A04020102020204" pitchFamily="34" charset="0"/>
              </a:rPr>
              <a:t>OBJETIVOS ESPECÍFICOS</a:t>
            </a:r>
          </a:p>
        </p:txBody>
      </p:sp>
    </p:spTree>
    <p:extLst>
      <p:ext uri="{BB962C8B-B14F-4D97-AF65-F5344CB8AC3E}">
        <p14:creationId xmlns:p14="http://schemas.microsoft.com/office/powerpoint/2010/main" val="426462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272212" cy="741249"/>
          </a:xfrm>
        </p:spPr>
        <p:txBody>
          <a:bodyPr>
            <a:noAutofit/>
          </a:bodyPr>
          <a:lstStyle/>
          <a:p>
            <a:pPr lvl="2" algn="l" defTabSz="342900" rtl="0">
              <a:spcBef>
                <a:spcPct val="0"/>
              </a:spcBef>
            </a:pPr>
            <a:r>
              <a:rPr lang="es-EC" sz="2700" b="1" dirty="0">
                <a:solidFill>
                  <a:schemeClr val="tx1"/>
                </a:solidFill>
                <a:latin typeface="Arial Black" panose="020B0A04020102020204" pitchFamily="34" charset="0"/>
              </a:rPr>
              <a:t>DESCRIPCIÓN DE LA CARRERA</a:t>
            </a:r>
            <a:r>
              <a:rPr lang="es-EC" sz="2700" dirty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es-EC" sz="27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endParaRPr lang="es-EC" sz="27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204864"/>
            <a:ext cx="4320480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4000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0116"/>
            <a:ext cx="8229600" cy="1143000"/>
          </a:xfrm>
        </p:spPr>
        <p:txBody>
          <a:bodyPr>
            <a:normAutofit/>
          </a:bodyPr>
          <a:lstStyle/>
          <a:p>
            <a:r>
              <a:rPr lang="es-EC" sz="2700" dirty="0">
                <a:latin typeface="Arial Black" panose="020B0A04020102020204" pitchFamily="34" charset="0"/>
              </a:rPr>
              <a:t>MARCO REFERENCIAL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228184" y="1173116"/>
            <a:ext cx="3521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latin typeface="Arial Black" panose="020B0A04020102020204" pitchFamily="34" charset="0"/>
              </a:rPr>
              <a:t>MARCO LEGAL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27006294"/>
              </p:ext>
            </p:extLst>
          </p:nvPr>
        </p:nvGraphicFramePr>
        <p:xfrm>
          <a:off x="755576" y="980728"/>
          <a:ext cx="6886661" cy="4798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432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843808" y="548680"/>
            <a:ext cx="3142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latin typeface="Arial Black" panose="020B0A04020102020204" pitchFamily="34" charset="0"/>
                <a:cs typeface="Arial" panose="020B0604020202020204" pitchFamily="34" charset="0"/>
              </a:rPr>
              <a:t>MARCO </a:t>
            </a:r>
            <a:r>
              <a:rPr lang="es-EC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TEÓRICO</a:t>
            </a:r>
            <a:endParaRPr lang="es-EC" sz="2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135398123"/>
              </p:ext>
            </p:extLst>
          </p:nvPr>
        </p:nvGraphicFramePr>
        <p:xfrm>
          <a:off x="467544" y="1196752"/>
          <a:ext cx="8386549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36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72212" cy="741249"/>
          </a:xfrm>
        </p:spPr>
        <p:txBody>
          <a:bodyPr>
            <a:normAutofit/>
          </a:bodyPr>
          <a:lstStyle/>
          <a:p>
            <a:r>
              <a:rPr lang="es-EC" sz="2700" dirty="0">
                <a:latin typeface="Arial Black" panose="020B0A04020102020204" pitchFamily="34" charset="0"/>
              </a:rPr>
              <a:t>METODOLOGÍA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83789494"/>
              </p:ext>
            </p:extLst>
          </p:nvPr>
        </p:nvGraphicFramePr>
        <p:xfrm>
          <a:off x="1259632" y="1412776"/>
          <a:ext cx="6159145" cy="3845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096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bb192362bd55123eec3a1899939c78efdfccb7"/>
</p:tagLst>
</file>

<file path=ppt/theme/theme1.xml><?xml version="1.0" encoding="utf-8"?>
<a:theme xmlns:a="http://schemas.openxmlformats.org/drawingml/2006/main" name="forma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DEFENSA DE TESIS Anabel Garzón 2</Template>
  <TotalTime>5749</TotalTime>
  <Words>1014</Words>
  <Application>Microsoft Office PowerPoint</Application>
  <PresentationFormat>On-screen Show (4:3)</PresentationFormat>
  <Paragraphs>191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formato</vt:lpstr>
      <vt:lpstr>PowerPoint Presentation</vt:lpstr>
      <vt:lpstr>ASPECTOS GENERALES</vt:lpstr>
      <vt:lpstr>JUSTIFICACIÓN</vt:lpstr>
      <vt:lpstr>OBJETIVOS</vt:lpstr>
      <vt:lpstr>PowerPoint Presentation</vt:lpstr>
      <vt:lpstr>DESCRIPCIÓN DE LA CARRERA </vt:lpstr>
      <vt:lpstr>MARCO REFERENCIAL</vt:lpstr>
      <vt:lpstr>PowerPoint Presentation</vt:lpstr>
      <vt:lpstr>METODOLOGÍA</vt:lpstr>
      <vt:lpstr>PROPUESTA</vt:lpstr>
      <vt:lpstr>METODOLOGÍA  DE  COSTEO POR AFECTACIÓN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Andres</dc:creator>
  <cp:lastModifiedBy>Suntaxi, Wilson (LATCO - Quito)</cp:lastModifiedBy>
  <cp:revision>524</cp:revision>
  <dcterms:created xsi:type="dcterms:W3CDTF">2012-05-16T01:50:12Z</dcterms:created>
  <dcterms:modified xsi:type="dcterms:W3CDTF">2016-04-26T04:11:00Z</dcterms:modified>
</cp:coreProperties>
</file>