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7" r:id="rId1"/>
  </p:sldMasterIdLst>
  <p:notesMasterIdLst>
    <p:notesMasterId r:id="rId44"/>
  </p:notesMasterIdLst>
  <p:sldIdLst>
    <p:sldId id="351" r:id="rId2"/>
    <p:sldId id="352" r:id="rId3"/>
    <p:sldId id="367" r:id="rId4"/>
    <p:sldId id="383" r:id="rId5"/>
    <p:sldId id="363" r:id="rId6"/>
    <p:sldId id="397" r:id="rId7"/>
    <p:sldId id="356" r:id="rId8"/>
    <p:sldId id="357" r:id="rId9"/>
    <p:sldId id="360" r:id="rId10"/>
    <p:sldId id="364" r:id="rId11"/>
    <p:sldId id="369" r:id="rId12"/>
    <p:sldId id="370" r:id="rId13"/>
    <p:sldId id="371" r:id="rId14"/>
    <p:sldId id="365" r:id="rId15"/>
    <p:sldId id="372" r:id="rId16"/>
    <p:sldId id="373" r:id="rId17"/>
    <p:sldId id="374" r:id="rId18"/>
    <p:sldId id="375" r:id="rId19"/>
    <p:sldId id="376" r:id="rId20"/>
    <p:sldId id="377" r:id="rId21"/>
    <p:sldId id="378" r:id="rId22"/>
    <p:sldId id="379" r:id="rId23"/>
    <p:sldId id="398" r:id="rId24"/>
    <p:sldId id="366" r:id="rId25"/>
    <p:sldId id="382" r:id="rId26"/>
    <p:sldId id="384" r:id="rId27"/>
    <p:sldId id="386" r:id="rId28"/>
    <p:sldId id="399" r:id="rId29"/>
    <p:sldId id="387" r:id="rId30"/>
    <p:sldId id="389" r:id="rId31"/>
    <p:sldId id="390" r:id="rId32"/>
    <p:sldId id="391" r:id="rId33"/>
    <p:sldId id="392" r:id="rId34"/>
    <p:sldId id="394" r:id="rId35"/>
    <p:sldId id="393" r:id="rId36"/>
    <p:sldId id="395" r:id="rId37"/>
    <p:sldId id="388" r:id="rId38"/>
    <p:sldId id="396" r:id="rId39"/>
    <p:sldId id="368" r:id="rId40"/>
    <p:sldId id="361" r:id="rId41"/>
    <p:sldId id="362" r:id="rId42"/>
    <p:sldId id="350" r:id="rId43"/>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181" autoAdjust="0"/>
    <p:restoredTop sz="94660"/>
  </p:normalViewPr>
  <p:slideViewPr>
    <p:cSldViewPr snapToGrid="0">
      <p:cViewPr varScale="1">
        <p:scale>
          <a:sx n="75" d="100"/>
          <a:sy n="75" d="100"/>
        </p:scale>
        <p:origin x="-90" y="-35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diagrams/_rels/data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31.png"/><Relationship Id="rId4" Type="http://schemas.openxmlformats.org/officeDocument/2006/relationships/image" Target="../media/image34.png"/></Relationships>
</file>

<file path=ppt/diagrams/_rels/data2.xml.rels><?xml version="1.0" encoding="UTF-8" standalone="yes"?>
<Relationships xmlns="http://schemas.openxmlformats.org/package/2006/relationships"><Relationship Id="rId1" Type="http://schemas.openxmlformats.org/officeDocument/2006/relationships/image" Target="../media/image4.png"/></Relationships>
</file>

<file path=ppt/diagrams/_rels/data4.xml.rels><?xml version="1.0" encoding="UTF-8" standalone="yes"?>
<Relationships xmlns="http://schemas.openxmlformats.org/package/2006/relationships"><Relationship Id="rId1" Type="http://schemas.openxmlformats.org/officeDocument/2006/relationships/image" Target="../media/image9.png"/></Relationships>
</file>

<file path=ppt/diagrams/_rels/data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image" Target="../media/image10.png"/></Relationships>
</file>

<file path=ppt/diagrams/_rels/data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 Id="rId4" Type="http://schemas.openxmlformats.org/officeDocument/2006/relationships/image" Target="../media/image15.png"/></Relationships>
</file>

<file path=ppt/diagrams/_rels/data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image" Target="../media/image23.png"/></Relationships>
</file>

<file path=ppt/diagrams/_rels/drawing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31.png"/><Relationship Id="rId4" Type="http://schemas.openxmlformats.org/officeDocument/2006/relationships/image" Target="../media/image34.png"/></Relationships>
</file>

<file path=ppt/diagrams/_rels/drawing2.xml.rels><?xml version="1.0" encoding="UTF-8" standalone="yes"?>
<Relationships xmlns="http://schemas.openxmlformats.org/package/2006/relationships"><Relationship Id="rId1" Type="http://schemas.openxmlformats.org/officeDocument/2006/relationships/image" Target="../media/image4.png"/></Relationships>
</file>

<file path=ppt/diagrams/_rels/drawing4.xml.rels><?xml version="1.0" encoding="UTF-8" standalone="yes"?>
<Relationships xmlns="http://schemas.openxmlformats.org/package/2006/relationships"><Relationship Id="rId1" Type="http://schemas.openxmlformats.org/officeDocument/2006/relationships/image" Target="../media/image9.png"/></Relationships>
</file>

<file path=ppt/diagrams/_rels/drawing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image" Target="../media/image10.png"/></Relationships>
</file>

<file path=ppt/diagrams/_rels/drawing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 Id="rId4" Type="http://schemas.openxmlformats.org/officeDocument/2006/relationships/image" Target="../media/image15.png"/></Relationships>
</file>

<file path=ppt/diagrams/_rels/drawing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image" Target="../media/image23.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6F96F76-43E1-48E3-A5D3-D2E6602A3743}"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s-EC"/>
        </a:p>
      </dgm:t>
    </dgm:pt>
    <dgm:pt modelId="{2C996AA9-E53B-4E6E-8E97-25447F3028D1}">
      <dgm:prSet phldrT="[Texto]"/>
      <dgm:spPr/>
      <dgm:t>
        <a:bodyPr/>
        <a:lstStyle/>
        <a:p>
          <a:r>
            <a:rPr lang="es-EC" b="1" dirty="0" smtClean="0">
              <a:solidFill>
                <a:schemeClr val="tx1"/>
              </a:solidFill>
              <a:latin typeface="Times New Roman" pitchFamily="18" charset="0"/>
              <a:cs typeface="Times New Roman" pitchFamily="18" charset="0"/>
            </a:rPr>
            <a:t>1. PROBLEMA</a:t>
          </a:r>
          <a:endParaRPr lang="es-EC" b="1" dirty="0">
            <a:solidFill>
              <a:schemeClr val="tx1"/>
            </a:solidFill>
            <a:latin typeface="Times New Roman" pitchFamily="18" charset="0"/>
            <a:cs typeface="Times New Roman" pitchFamily="18" charset="0"/>
          </a:endParaRPr>
        </a:p>
      </dgm:t>
    </dgm:pt>
    <dgm:pt modelId="{0F1ADEDA-343F-4C97-B9A6-A84E365ACEC1}" type="parTrans" cxnId="{57ACED69-4E97-409E-AD10-9B9209055BE9}">
      <dgm:prSet/>
      <dgm:spPr/>
      <dgm:t>
        <a:bodyPr/>
        <a:lstStyle/>
        <a:p>
          <a:endParaRPr lang="es-EC" b="1">
            <a:solidFill>
              <a:schemeClr val="tx1"/>
            </a:solidFill>
            <a:latin typeface="Times New Roman" pitchFamily="18" charset="0"/>
            <a:cs typeface="Times New Roman" pitchFamily="18" charset="0"/>
          </a:endParaRPr>
        </a:p>
      </dgm:t>
    </dgm:pt>
    <dgm:pt modelId="{BC3BA38B-19B3-4EF6-86D1-3EAA9907AAB8}" type="sibTrans" cxnId="{57ACED69-4E97-409E-AD10-9B9209055BE9}">
      <dgm:prSet/>
      <dgm:spPr/>
      <dgm:t>
        <a:bodyPr/>
        <a:lstStyle/>
        <a:p>
          <a:endParaRPr lang="es-EC" b="1">
            <a:solidFill>
              <a:schemeClr val="tx1"/>
            </a:solidFill>
            <a:latin typeface="Times New Roman" pitchFamily="18" charset="0"/>
            <a:cs typeface="Times New Roman" pitchFamily="18" charset="0"/>
          </a:endParaRPr>
        </a:p>
      </dgm:t>
    </dgm:pt>
    <dgm:pt modelId="{5B757B5D-1D45-45A8-8506-409C641A6EED}">
      <dgm:prSet phldrT="[Texto]"/>
      <dgm:spPr/>
      <dgm:t>
        <a:bodyPr/>
        <a:lstStyle/>
        <a:p>
          <a:r>
            <a:rPr lang="es-EC" b="1" dirty="0" smtClean="0">
              <a:solidFill>
                <a:schemeClr val="tx1"/>
              </a:solidFill>
              <a:latin typeface="Times New Roman" pitchFamily="18" charset="0"/>
              <a:cs typeface="Times New Roman" pitchFamily="18" charset="0"/>
            </a:rPr>
            <a:t>3. RESEÑA HISTÓRICA</a:t>
          </a:r>
          <a:endParaRPr lang="es-EC" b="1" dirty="0">
            <a:solidFill>
              <a:schemeClr val="tx1"/>
            </a:solidFill>
            <a:latin typeface="Times New Roman" pitchFamily="18" charset="0"/>
            <a:cs typeface="Times New Roman" pitchFamily="18" charset="0"/>
          </a:endParaRPr>
        </a:p>
      </dgm:t>
    </dgm:pt>
    <dgm:pt modelId="{C6A12D50-350D-43A8-A485-375C20F324C6}" type="parTrans" cxnId="{9D0664C4-0486-4EBC-8227-F9026BDA6CE1}">
      <dgm:prSet/>
      <dgm:spPr/>
      <dgm:t>
        <a:bodyPr/>
        <a:lstStyle/>
        <a:p>
          <a:endParaRPr lang="es-EC" b="1">
            <a:solidFill>
              <a:schemeClr val="tx1"/>
            </a:solidFill>
            <a:latin typeface="Times New Roman" pitchFamily="18" charset="0"/>
            <a:cs typeface="Times New Roman" pitchFamily="18" charset="0"/>
          </a:endParaRPr>
        </a:p>
      </dgm:t>
    </dgm:pt>
    <dgm:pt modelId="{FE296CA3-7DDE-4BF6-B10D-0FC4346DEEEF}" type="sibTrans" cxnId="{9D0664C4-0486-4EBC-8227-F9026BDA6CE1}">
      <dgm:prSet/>
      <dgm:spPr/>
      <dgm:t>
        <a:bodyPr/>
        <a:lstStyle/>
        <a:p>
          <a:endParaRPr lang="es-EC" b="1">
            <a:solidFill>
              <a:schemeClr val="tx1"/>
            </a:solidFill>
            <a:latin typeface="Times New Roman" pitchFamily="18" charset="0"/>
            <a:cs typeface="Times New Roman" pitchFamily="18" charset="0"/>
          </a:endParaRPr>
        </a:p>
      </dgm:t>
    </dgm:pt>
    <dgm:pt modelId="{DC801E89-610E-4E02-8F08-90481D2B97C5}">
      <dgm:prSet/>
      <dgm:spPr/>
      <dgm:t>
        <a:bodyPr/>
        <a:lstStyle/>
        <a:p>
          <a:r>
            <a:rPr lang="es-EC" b="1" dirty="0" smtClean="0">
              <a:solidFill>
                <a:schemeClr val="tx1"/>
              </a:solidFill>
              <a:latin typeface="Times New Roman" pitchFamily="18" charset="0"/>
              <a:cs typeface="Times New Roman" pitchFamily="18" charset="0"/>
            </a:rPr>
            <a:t>4. FILOSOFIA EMPRESARIAL</a:t>
          </a:r>
          <a:endParaRPr lang="es-EC" b="1" dirty="0">
            <a:solidFill>
              <a:schemeClr val="tx1"/>
            </a:solidFill>
            <a:latin typeface="Times New Roman" pitchFamily="18" charset="0"/>
            <a:cs typeface="Times New Roman" pitchFamily="18" charset="0"/>
          </a:endParaRPr>
        </a:p>
      </dgm:t>
    </dgm:pt>
    <dgm:pt modelId="{6329A5B2-F1A2-4537-A285-E35DF3FBEDAE}" type="parTrans" cxnId="{5D544AF8-4C4E-4B95-98D8-83A119DACE2D}">
      <dgm:prSet/>
      <dgm:spPr/>
      <dgm:t>
        <a:bodyPr/>
        <a:lstStyle/>
        <a:p>
          <a:endParaRPr lang="es-EC" b="1">
            <a:solidFill>
              <a:schemeClr val="tx1"/>
            </a:solidFill>
            <a:latin typeface="Times New Roman" pitchFamily="18" charset="0"/>
            <a:cs typeface="Times New Roman" pitchFamily="18" charset="0"/>
          </a:endParaRPr>
        </a:p>
      </dgm:t>
    </dgm:pt>
    <dgm:pt modelId="{46649682-A1A1-40FA-978C-A558F76819E1}" type="sibTrans" cxnId="{5D544AF8-4C4E-4B95-98D8-83A119DACE2D}">
      <dgm:prSet/>
      <dgm:spPr/>
      <dgm:t>
        <a:bodyPr/>
        <a:lstStyle/>
        <a:p>
          <a:endParaRPr lang="es-EC" b="1">
            <a:solidFill>
              <a:schemeClr val="tx1"/>
            </a:solidFill>
            <a:latin typeface="Times New Roman" pitchFamily="18" charset="0"/>
            <a:cs typeface="Times New Roman" pitchFamily="18" charset="0"/>
          </a:endParaRPr>
        </a:p>
      </dgm:t>
    </dgm:pt>
    <dgm:pt modelId="{1F6B857E-6E5B-49E0-A577-5A3212428F3D}">
      <dgm:prSet/>
      <dgm:spPr/>
      <dgm:t>
        <a:bodyPr/>
        <a:lstStyle/>
        <a:p>
          <a:r>
            <a:rPr lang="es-EC" b="1" dirty="0" smtClean="0">
              <a:solidFill>
                <a:schemeClr val="tx1"/>
              </a:solidFill>
              <a:latin typeface="Times New Roman" pitchFamily="18" charset="0"/>
              <a:cs typeface="Times New Roman" pitchFamily="18" charset="0"/>
            </a:rPr>
            <a:t>6. CONCLUSIONES Y RECOMENDACIONES</a:t>
          </a:r>
          <a:endParaRPr lang="es-EC" b="1" dirty="0">
            <a:solidFill>
              <a:schemeClr val="tx1"/>
            </a:solidFill>
            <a:latin typeface="Times New Roman" pitchFamily="18" charset="0"/>
            <a:cs typeface="Times New Roman" pitchFamily="18" charset="0"/>
          </a:endParaRPr>
        </a:p>
      </dgm:t>
    </dgm:pt>
    <dgm:pt modelId="{6DA7BD50-AD02-44D6-BC1A-ACD4455257F8}" type="parTrans" cxnId="{2202A544-46A7-4598-973F-9DDF8C4D6378}">
      <dgm:prSet/>
      <dgm:spPr/>
      <dgm:t>
        <a:bodyPr/>
        <a:lstStyle/>
        <a:p>
          <a:endParaRPr lang="es-EC" b="1">
            <a:solidFill>
              <a:schemeClr val="tx1"/>
            </a:solidFill>
            <a:latin typeface="Times New Roman" pitchFamily="18" charset="0"/>
            <a:cs typeface="Times New Roman" pitchFamily="18" charset="0"/>
          </a:endParaRPr>
        </a:p>
      </dgm:t>
    </dgm:pt>
    <dgm:pt modelId="{EED70252-114B-49EF-96D8-07AD22405F13}" type="sibTrans" cxnId="{2202A544-46A7-4598-973F-9DDF8C4D6378}">
      <dgm:prSet/>
      <dgm:spPr/>
      <dgm:t>
        <a:bodyPr/>
        <a:lstStyle/>
        <a:p>
          <a:endParaRPr lang="es-EC" b="1">
            <a:solidFill>
              <a:schemeClr val="tx1"/>
            </a:solidFill>
            <a:latin typeface="Times New Roman" pitchFamily="18" charset="0"/>
            <a:cs typeface="Times New Roman" pitchFamily="18" charset="0"/>
          </a:endParaRPr>
        </a:p>
      </dgm:t>
    </dgm:pt>
    <dgm:pt modelId="{CE8FB658-2BB8-446E-A36F-63967F400705}">
      <dgm:prSet/>
      <dgm:spPr/>
      <dgm:t>
        <a:bodyPr/>
        <a:lstStyle/>
        <a:p>
          <a:r>
            <a:rPr lang="es-EC" b="1" dirty="0" smtClean="0">
              <a:solidFill>
                <a:schemeClr val="tx1"/>
              </a:solidFill>
              <a:latin typeface="Times New Roman" pitchFamily="18" charset="0"/>
              <a:cs typeface="Times New Roman" pitchFamily="18" charset="0"/>
            </a:rPr>
            <a:t>5. PLANIFICACIÓN DE LA AUDITORÍA TRIBUTARÍA</a:t>
          </a:r>
          <a:endParaRPr lang="es-EC" b="1" dirty="0">
            <a:solidFill>
              <a:schemeClr val="tx1"/>
            </a:solidFill>
            <a:latin typeface="Times New Roman" pitchFamily="18" charset="0"/>
            <a:cs typeface="Times New Roman" pitchFamily="18" charset="0"/>
          </a:endParaRPr>
        </a:p>
      </dgm:t>
    </dgm:pt>
    <dgm:pt modelId="{D6BA6C0E-06F0-4EE6-AC67-E95D5C0ACEE3}" type="parTrans" cxnId="{094FCB3E-A298-4FF8-B95F-9106DAC6BEE1}">
      <dgm:prSet/>
      <dgm:spPr/>
      <dgm:t>
        <a:bodyPr/>
        <a:lstStyle/>
        <a:p>
          <a:endParaRPr lang="es-EC"/>
        </a:p>
      </dgm:t>
    </dgm:pt>
    <dgm:pt modelId="{0E4C002F-8BA8-4A64-BB12-FD0D1FF37ED9}" type="sibTrans" cxnId="{094FCB3E-A298-4FF8-B95F-9106DAC6BEE1}">
      <dgm:prSet/>
      <dgm:spPr/>
      <dgm:t>
        <a:bodyPr/>
        <a:lstStyle/>
        <a:p>
          <a:endParaRPr lang="es-EC"/>
        </a:p>
      </dgm:t>
    </dgm:pt>
    <dgm:pt modelId="{0341731F-50B1-41DD-9D80-8F50A15753B4}">
      <dgm:prSet/>
      <dgm:spPr/>
      <dgm:t>
        <a:bodyPr/>
        <a:lstStyle/>
        <a:p>
          <a:r>
            <a:rPr lang="es-EC" b="1" dirty="0" smtClean="0">
              <a:solidFill>
                <a:schemeClr val="tx1"/>
              </a:solidFill>
              <a:latin typeface="Times New Roman" pitchFamily="18" charset="0"/>
              <a:cs typeface="Times New Roman" pitchFamily="18" charset="0"/>
            </a:rPr>
            <a:t>2. OBJETIVO GENERAL Y ESPECÍFICO</a:t>
          </a:r>
          <a:endParaRPr lang="es-EC" b="1" dirty="0">
            <a:solidFill>
              <a:schemeClr val="tx1"/>
            </a:solidFill>
            <a:latin typeface="Times New Roman" pitchFamily="18" charset="0"/>
            <a:cs typeface="Times New Roman" pitchFamily="18" charset="0"/>
          </a:endParaRPr>
        </a:p>
      </dgm:t>
    </dgm:pt>
    <dgm:pt modelId="{37BDD91A-A8B0-4A2C-B26B-97C5B16AA9EB}" type="parTrans" cxnId="{DFB00312-F6AE-4824-8DC6-6205228113C6}">
      <dgm:prSet/>
      <dgm:spPr/>
      <dgm:t>
        <a:bodyPr/>
        <a:lstStyle/>
        <a:p>
          <a:endParaRPr lang="es-EC"/>
        </a:p>
      </dgm:t>
    </dgm:pt>
    <dgm:pt modelId="{60DDC981-4F9F-4A7F-B5C2-803D76F76884}" type="sibTrans" cxnId="{DFB00312-F6AE-4824-8DC6-6205228113C6}">
      <dgm:prSet/>
      <dgm:spPr/>
      <dgm:t>
        <a:bodyPr/>
        <a:lstStyle/>
        <a:p>
          <a:endParaRPr lang="es-EC"/>
        </a:p>
      </dgm:t>
    </dgm:pt>
    <dgm:pt modelId="{9FDFE8B0-D638-457D-9660-4A5A0A4A16B0}" type="pres">
      <dgm:prSet presAssocID="{26F96F76-43E1-48E3-A5D3-D2E6602A3743}" presName="linear" presStyleCnt="0">
        <dgm:presLayoutVars>
          <dgm:dir/>
          <dgm:animLvl val="lvl"/>
          <dgm:resizeHandles val="exact"/>
        </dgm:presLayoutVars>
      </dgm:prSet>
      <dgm:spPr/>
      <dgm:t>
        <a:bodyPr/>
        <a:lstStyle/>
        <a:p>
          <a:endParaRPr lang="es-EC"/>
        </a:p>
      </dgm:t>
    </dgm:pt>
    <dgm:pt modelId="{11A2957A-44AB-4668-8EF4-13162243BFAA}" type="pres">
      <dgm:prSet presAssocID="{2C996AA9-E53B-4E6E-8E97-25447F3028D1}" presName="parentLin" presStyleCnt="0"/>
      <dgm:spPr/>
      <dgm:t>
        <a:bodyPr/>
        <a:lstStyle/>
        <a:p>
          <a:endParaRPr lang="es-EC"/>
        </a:p>
      </dgm:t>
    </dgm:pt>
    <dgm:pt modelId="{95096EE7-9B45-4406-B928-36BB18E9DA90}" type="pres">
      <dgm:prSet presAssocID="{2C996AA9-E53B-4E6E-8E97-25447F3028D1}" presName="parentLeftMargin" presStyleLbl="node1" presStyleIdx="0" presStyleCnt="6"/>
      <dgm:spPr/>
      <dgm:t>
        <a:bodyPr/>
        <a:lstStyle/>
        <a:p>
          <a:endParaRPr lang="es-EC"/>
        </a:p>
      </dgm:t>
    </dgm:pt>
    <dgm:pt modelId="{0A78C0E8-7B40-4B43-96FC-29EDDA496477}" type="pres">
      <dgm:prSet presAssocID="{2C996AA9-E53B-4E6E-8E97-25447F3028D1}" presName="parentText" presStyleLbl="node1" presStyleIdx="0" presStyleCnt="6">
        <dgm:presLayoutVars>
          <dgm:chMax val="0"/>
          <dgm:bulletEnabled val="1"/>
        </dgm:presLayoutVars>
      </dgm:prSet>
      <dgm:spPr/>
      <dgm:t>
        <a:bodyPr/>
        <a:lstStyle/>
        <a:p>
          <a:endParaRPr lang="es-EC"/>
        </a:p>
      </dgm:t>
    </dgm:pt>
    <dgm:pt modelId="{45D53E3F-0E03-4638-82D3-D63F47324944}" type="pres">
      <dgm:prSet presAssocID="{2C996AA9-E53B-4E6E-8E97-25447F3028D1}" presName="negativeSpace" presStyleCnt="0"/>
      <dgm:spPr/>
      <dgm:t>
        <a:bodyPr/>
        <a:lstStyle/>
        <a:p>
          <a:endParaRPr lang="es-EC"/>
        </a:p>
      </dgm:t>
    </dgm:pt>
    <dgm:pt modelId="{9F74F4A9-68F3-4E0C-8B3D-FC7727CF1DBA}" type="pres">
      <dgm:prSet presAssocID="{2C996AA9-E53B-4E6E-8E97-25447F3028D1}" presName="childText" presStyleLbl="conFgAcc1" presStyleIdx="0" presStyleCnt="6">
        <dgm:presLayoutVars>
          <dgm:bulletEnabled val="1"/>
        </dgm:presLayoutVars>
      </dgm:prSet>
      <dgm:spPr/>
      <dgm:t>
        <a:bodyPr/>
        <a:lstStyle/>
        <a:p>
          <a:endParaRPr lang="es-EC"/>
        </a:p>
      </dgm:t>
    </dgm:pt>
    <dgm:pt modelId="{E5C6AED8-6366-4B9E-8341-E18719D3E8A1}" type="pres">
      <dgm:prSet presAssocID="{BC3BA38B-19B3-4EF6-86D1-3EAA9907AAB8}" presName="spaceBetweenRectangles" presStyleCnt="0"/>
      <dgm:spPr/>
      <dgm:t>
        <a:bodyPr/>
        <a:lstStyle/>
        <a:p>
          <a:endParaRPr lang="es-EC"/>
        </a:p>
      </dgm:t>
    </dgm:pt>
    <dgm:pt modelId="{E0A9F757-F4DC-4371-BC8C-DA28836B9126}" type="pres">
      <dgm:prSet presAssocID="{0341731F-50B1-41DD-9D80-8F50A15753B4}" presName="parentLin" presStyleCnt="0"/>
      <dgm:spPr/>
    </dgm:pt>
    <dgm:pt modelId="{B01D1D77-98AF-43F8-9145-6F92C987D86A}" type="pres">
      <dgm:prSet presAssocID="{0341731F-50B1-41DD-9D80-8F50A15753B4}" presName="parentLeftMargin" presStyleLbl="node1" presStyleIdx="0" presStyleCnt="6"/>
      <dgm:spPr/>
      <dgm:t>
        <a:bodyPr/>
        <a:lstStyle/>
        <a:p>
          <a:endParaRPr lang="es-EC"/>
        </a:p>
      </dgm:t>
    </dgm:pt>
    <dgm:pt modelId="{9AD051C4-2893-46FA-9DD4-075E6DAA1FBD}" type="pres">
      <dgm:prSet presAssocID="{0341731F-50B1-41DD-9D80-8F50A15753B4}" presName="parentText" presStyleLbl="node1" presStyleIdx="1" presStyleCnt="6">
        <dgm:presLayoutVars>
          <dgm:chMax val="0"/>
          <dgm:bulletEnabled val="1"/>
        </dgm:presLayoutVars>
      </dgm:prSet>
      <dgm:spPr/>
      <dgm:t>
        <a:bodyPr/>
        <a:lstStyle/>
        <a:p>
          <a:endParaRPr lang="es-EC"/>
        </a:p>
      </dgm:t>
    </dgm:pt>
    <dgm:pt modelId="{CADBF60E-83A5-4FBE-9A9B-5B3FE53555CC}" type="pres">
      <dgm:prSet presAssocID="{0341731F-50B1-41DD-9D80-8F50A15753B4}" presName="negativeSpace" presStyleCnt="0"/>
      <dgm:spPr/>
    </dgm:pt>
    <dgm:pt modelId="{B930AB70-42C9-467E-B7C9-50D890FB6D73}" type="pres">
      <dgm:prSet presAssocID="{0341731F-50B1-41DD-9D80-8F50A15753B4}" presName="childText" presStyleLbl="conFgAcc1" presStyleIdx="1" presStyleCnt="6">
        <dgm:presLayoutVars>
          <dgm:bulletEnabled val="1"/>
        </dgm:presLayoutVars>
      </dgm:prSet>
      <dgm:spPr/>
    </dgm:pt>
    <dgm:pt modelId="{E79B6C4A-BAC9-49A1-90E2-41C4BD9BD1F5}" type="pres">
      <dgm:prSet presAssocID="{60DDC981-4F9F-4A7F-B5C2-803D76F76884}" presName="spaceBetweenRectangles" presStyleCnt="0"/>
      <dgm:spPr/>
    </dgm:pt>
    <dgm:pt modelId="{724B16F0-83DB-4571-B54D-82276B50241F}" type="pres">
      <dgm:prSet presAssocID="{5B757B5D-1D45-45A8-8506-409C641A6EED}" presName="parentLin" presStyleCnt="0"/>
      <dgm:spPr/>
      <dgm:t>
        <a:bodyPr/>
        <a:lstStyle/>
        <a:p>
          <a:endParaRPr lang="es-EC"/>
        </a:p>
      </dgm:t>
    </dgm:pt>
    <dgm:pt modelId="{B03953D5-95FF-4081-854B-269976E24953}" type="pres">
      <dgm:prSet presAssocID="{5B757B5D-1D45-45A8-8506-409C641A6EED}" presName="parentLeftMargin" presStyleLbl="node1" presStyleIdx="1" presStyleCnt="6"/>
      <dgm:spPr/>
      <dgm:t>
        <a:bodyPr/>
        <a:lstStyle/>
        <a:p>
          <a:endParaRPr lang="es-EC"/>
        </a:p>
      </dgm:t>
    </dgm:pt>
    <dgm:pt modelId="{79D23DFE-C124-4D6E-874A-4EC7479D8A1A}" type="pres">
      <dgm:prSet presAssocID="{5B757B5D-1D45-45A8-8506-409C641A6EED}" presName="parentText" presStyleLbl="node1" presStyleIdx="2" presStyleCnt="6">
        <dgm:presLayoutVars>
          <dgm:chMax val="0"/>
          <dgm:bulletEnabled val="1"/>
        </dgm:presLayoutVars>
      </dgm:prSet>
      <dgm:spPr/>
      <dgm:t>
        <a:bodyPr/>
        <a:lstStyle/>
        <a:p>
          <a:endParaRPr lang="es-EC"/>
        </a:p>
      </dgm:t>
    </dgm:pt>
    <dgm:pt modelId="{854E1814-A7C2-4F8D-9197-4775892EA61B}" type="pres">
      <dgm:prSet presAssocID="{5B757B5D-1D45-45A8-8506-409C641A6EED}" presName="negativeSpace" presStyleCnt="0"/>
      <dgm:spPr/>
      <dgm:t>
        <a:bodyPr/>
        <a:lstStyle/>
        <a:p>
          <a:endParaRPr lang="es-EC"/>
        </a:p>
      </dgm:t>
    </dgm:pt>
    <dgm:pt modelId="{759E446D-0380-4B2D-A557-0C2A716954E1}" type="pres">
      <dgm:prSet presAssocID="{5B757B5D-1D45-45A8-8506-409C641A6EED}" presName="childText" presStyleLbl="conFgAcc1" presStyleIdx="2" presStyleCnt="6">
        <dgm:presLayoutVars>
          <dgm:bulletEnabled val="1"/>
        </dgm:presLayoutVars>
      </dgm:prSet>
      <dgm:spPr/>
      <dgm:t>
        <a:bodyPr/>
        <a:lstStyle/>
        <a:p>
          <a:endParaRPr lang="es-EC"/>
        </a:p>
      </dgm:t>
    </dgm:pt>
    <dgm:pt modelId="{7B8D2FF4-E5BE-4D62-A0B9-D9ABAE38C2ED}" type="pres">
      <dgm:prSet presAssocID="{FE296CA3-7DDE-4BF6-B10D-0FC4346DEEEF}" presName="spaceBetweenRectangles" presStyleCnt="0"/>
      <dgm:spPr/>
      <dgm:t>
        <a:bodyPr/>
        <a:lstStyle/>
        <a:p>
          <a:endParaRPr lang="es-EC"/>
        </a:p>
      </dgm:t>
    </dgm:pt>
    <dgm:pt modelId="{2CA042B8-E69E-4690-A764-4C8708902B58}" type="pres">
      <dgm:prSet presAssocID="{DC801E89-610E-4E02-8F08-90481D2B97C5}" presName="parentLin" presStyleCnt="0"/>
      <dgm:spPr/>
      <dgm:t>
        <a:bodyPr/>
        <a:lstStyle/>
        <a:p>
          <a:endParaRPr lang="es-EC"/>
        </a:p>
      </dgm:t>
    </dgm:pt>
    <dgm:pt modelId="{E67E0B77-2836-4456-AF37-6CDBAF5C524D}" type="pres">
      <dgm:prSet presAssocID="{DC801E89-610E-4E02-8F08-90481D2B97C5}" presName="parentLeftMargin" presStyleLbl="node1" presStyleIdx="2" presStyleCnt="6"/>
      <dgm:spPr/>
      <dgm:t>
        <a:bodyPr/>
        <a:lstStyle/>
        <a:p>
          <a:endParaRPr lang="es-EC"/>
        </a:p>
      </dgm:t>
    </dgm:pt>
    <dgm:pt modelId="{BEA2EC54-4570-4EA5-B7E3-CE9A70890732}" type="pres">
      <dgm:prSet presAssocID="{DC801E89-610E-4E02-8F08-90481D2B97C5}" presName="parentText" presStyleLbl="node1" presStyleIdx="3" presStyleCnt="6">
        <dgm:presLayoutVars>
          <dgm:chMax val="0"/>
          <dgm:bulletEnabled val="1"/>
        </dgm:presLayoutVars>
      </dgm:prSet>
      <dgm:spPr/>
      <dgm:t>
        <a:bodyPr/>
        <a:lstStyle/>
        <a:p>
          <a:endParaRPr lang="es-EC"/>
        </a:p>
      </dgm:t>
    </dgm:pt>
    <dgm:pt modelId="{48EF95D7-39E3-45C6-88ED-5435F818345E}" type="pres">
      <dgm:prSet presAssocID="{DC801E89-610E-4E02-8F08-90481D2B97C5}" presName="negativeSpace" presStyleCnt="0"/>
      <dgm:spPr/>
      <dgm:t>
        <a:bodyPr/>
        <a:lstStyle/>
        <a:p>
          <a:endParaRPr lang="es-EC"/>
        </a:p>
      </dgm:t>
    </dgm:pt>
    <dgm:pt modelId="{67FFF15E-F202-4A02-A754-5C03A7C90F55}" type="pres">
      <dgm:prSet presAssocID="{DC801E89-610E-4E02-8F08-90481D2B97C5}" presName="childText" presStyleLbl="conFgAcc1" presStyleIdx="3" presStyleCnt="6">
        <dgm:presLayoutVars>
          <dgm:bulletEnabled val="1"/>
        </dgm:presLayoutVars>
      </dgm:prSet>
      <dgm:spPr/>
      <dgm:t>
        <a:bodyPr/>
        <a:lstStyle/>
        <a:p>
          <a:endParaRPr lang="es-EC"/>
        </a:p>
      </dgm:t>
    </dgm:pt>
    <dgm:pt modelId="{86A68E61-B739-4504-8F09-9687A5660A80}" type="pres">
      <dgm:prSet presAssocID="{46649682-A1A1-40FA-978C-A558F76819E1}" presName="spaceBetweenRectangles" presStyleCnt="0"/>
      <dgm:spPr/>
      <dgm:t>
        <a:bodyPr/>
        <a:lstStyle/>
        <a:p>
          <a:endParaRPr lang="es-EC"/>
        </a:p>
      </dgm:t>
    </dgm:pt>
    <dgm:pt modelId="{730A05F0-10BE-4DFA-A6F0-F809144623A2}" type="pres">
      <dgm:prSet presAssocID="{CE8FB658-2BB8-446E-A36F-63967F400705}" presName="parentLin" presStyleCnt="0"/>
      <dgm:spPr/>
    </dgm:pt>
    <dgm:pt modelId="{C0A2C8DE-74E8-4B46-AF1B-212C16B41B6E}" type="pres">
      <dgm:prSet presAssocID="{CE8FB658-2BB8-446E-A36F-63967F400705}" presName="parentLeftMargin" presStyleLbl="node1" presStyleIdx="3" presStyleCnt="6"/>
      <dgm:spPr/>
      <dgm:t>
        <a:bodyPr/>
        <a:lstStyle/>
        <a:p>
          <a:endParaRPr lang="es-EC"/>
        </a:p>
      </dgm:t>
    </dgm:pt>
    <dgm:pt modelId="{F71E696D-643F-418D-90DF-E59CB83B700F}" type="pres">
      <dgm:prSet presAssocID="{CE8FB658-2BB8-446E-A36F-63967F400705}" presName="parentText" presStyleLbl="node1" presStyleIdx="4" presStyleCnt="6">
        <dgm:presLayoutVars>
          <dgm:chMax val="0"/>
          <dgm:bulletEnabled val="1"/>
        </dgm:presLayoutVars>
      </dgm:prSet>
      <dgm:spPr/>
      <dgm:t>
        <a:bodyPr/>
        <a:lstStyle/>
        <a:p>
          <a:endParaRPr lang="es-EC"/>
        </a:p>
      </dgm:t>
    </dgm:pt>
    <dgm:pt modelId="{1FD4794F-5926-4C1B-991E-D709E05E1020}" type="pres">
      <dgm:prSet presAssocID="{CE8FB658-2BB8-446E-A36F-63967F400705}" presName="negativeSpace" presStyleCnt="0"/>
      <dgm:spPr/>
    </dgm:pt>
    <dgm:pt modelId="{8AB04487-EA0A-4CD0-9697-023A0EFBC2BD}" type="pres">
      <dgm:prSet presAssocID="{CE8FB658-2BB8-446E-A36F-63967F400705}" presName="childText" presStyleLbl="conFgAcc1" presStyleIdx="4" presStyleCnt="6">
        <dgm:presLayoutVars>
          <dgm:bulletEnabled val="1"/>
        </dgm:presLayoutVars>
      </dgm:prSet>
      <dgm:spPr/>
    </dgm:pt>
    <dgm:pt modelId="{6F2180A2-6543-4216-83A6-A5D1256D0DBE}" type="pres">
      <dgm:prSet presAssocID="{0E4C002F-8BA8-4A64-BB12-FD0D1FF37ED9}" presName="spaceBetweenRectangles" presStyleCnt="0"/>
      <dgm:spPr/>
    </dgm:pt>
    <dgm:pt modelId="{6F7BAA83-E4F9-4F56-ACA0-524623B6BE16}" type="pres">
      <dgm:prSet presAssocID="{1F6B857E-6E5B-49E0-A577-5A3212428F3D}" presName="parentLin" presStyleCnt="0"/>
      <dgm:spPr/>
      <dgm:t>
        <a:bodyPr/>
        <a:lstStyle/>
        <a:p>
          <a:endParaRPr lang="es-EC"/>
        </a:p>
      </dgm:t>
    </dgm:pt>
    <dgm:pt modelId="{D9A3F232-CA88-4C47-B25D-5456AA80EFB6}" type="pres">
      <dgm:prSet presAssocID="{1F6B857E-6E5B-49E0-A577-5A3212428F3D}" presName="parentLeftMargin" presStyleLbl="node1" presStyleIdx="4" presStyleCnt="6"/>
      <dgm:spPr/>
      <dgm:t>
        <a:bodyPr/>
        <a:lstStyle/>
        <a:p>
          <a:endParaRPr lang="es-EC"/>
        </a:p>
      </dgm:t>
    </dgm:pt>
    <dgm:pt modelId="{46DF62F4-76BB-499A-8F1B-445AE93BF26C}" type="pres">
      <dgm:prSet presAssocID="{1F6B857E-6E5B-49E0-A577-5A3212428F3D}" presName="parentText" presStyleLbl="node1" presStyleIdx="5" presStyleCnt="6">
        <dgm:presLayoutVars>
          <dgm:chMax val="0"/>
          <dgm:bulletEnabled val="1"/>
        </dgm:presLayoutVars>
      </dgm:prSet>
      <dgm:spPr/>
      <dgm:t>
        <a:bodyPr/>
        <a:lstStyle/>
        <a:p>
          <a:endParaRPr lang="es-EC"/>
        </a:p>
      </dgm:t>
    </dgm:pt>
    <dgm:pt modelId="{2C790B9F-4E21-45A2-AA9A-B73CE4A7AF13}" type="pres">
      <dgm:prSet presAssocID="{1F6B857E-6E5B-49E0-A577-5A3212428F3D}" presName="negativeSpace" presStyleCnt="0"/>
      <dgm:spPr/>
      <dgm:t>
        <a:bodyPr/>
        <a:lstStyle/>
        <a:p>
          <a:endParaRPr lang="es-EC"/>
        </a:p>
      </dgm:t>
    </dgm:pt>
    <dgm:pt modelId="{9F9C76C9-D4FE-492F-A9F8-15E768CDF1CD}" type="pres">
      <dgm:prSet presAssocID="{1F6B857E-6E5B-49E0-A577-5A3212428F3D}" presName="childText" presStyleLbl="conFgAcc1" presStyleIdx="5" presStyleCnt="6">
        <dgm:presLayoutVars>
          <dgm:bulletEnabled val="1"/>
        </dgm:presLayoutVars>
      </dgm:prSet>
      <dgm:spPr/>
      <dgm:t>
        <a:bodyPr/>
        <a:lstStyle/>
        <a:p>
          <a:endParaRPr lang="es-EC"/>
        </a:p>
      </dgm:t>
    </dgm:pt>
  </dgm:ptLst>
  <dgm:cxnLst>
    <dgm:cxn modelId="{F8F0C3E7-69C1-49D2-B9FA-D4EBFD2F8395}" type="presOf" srcId="{0341731F-50B1-41DD-9D80-8F50A15753B4}" destId="{9AD051C4-2893-46FA-9DD4-075E6DAA1FBD}" srcOrd="1" destOrd="0" presId="urn:microsoft.com/office/officeart/2005/8/layout/list1"/>
    <dgm:cxn modelId="{A2000DD8-86FA-4BC7-AD47-CAF195103A14}" type="presOf" srcId="{0341731F-50B1-41DD-9D80-8F50A15753B4}" destId="{B01D1D77-98AF-43F8-9145-6F92C987D86A}" srcOrd="0" destOrd="0" presId="urn:microsoft.com/office/officeart/2005/8/layout/list1"/>
    <dgm:cxn modelId="{BCEB6767-5649-43FB-A70C-274A6D616D2E}" type="presOf" srcId="{DC801E89-610E-4E02-8F08-90481D2B97C5}" destId="{E67E0B77-2836-4456-AF37-6CDBAF5C524D}" srcOrd="0" destOrd="0" presId="urn:microsoft.com/office/officeart/2005/8/layout/list1"/>
    <dgm:cxn modelId="{57ACED69-4E97-409E-AD10-9B9209055BE9}" srcId="{26F96F76-43E1-48E3-A5D3-D2E6602A3743}" destId="{2C996AA9-E53B-4E6E-8E97-25447F3028D1}" srcOrd="0" destOrd="0" parTransId="{0F1ADEDA-343F-4C97-B9A6-A84E365ACEC1}" sibTransId="{BC3BA38B-19B3-4EF6-86D1-3EAA9907AAB8}"/>
    <dgm:cxn modelId="{57004877-E31E-4552-858D-1317CD7BA088}" type="presOf" srcId="{2C996AA9-E53B-4E6E-8E97-25447F3028D1}" destId="{0A78C0E8-7B40-4B43-96FC-29EDDA496477}" srcOrd="1" destOrd="0" presId="urn:microsoft.com/office/officeart/2005/8/layout/list1"/>
    <dgm:cxn modelId="{39FEB683-2E9C-4BB2-B80A-47D9654BD97A}" type="presOf" srcId="{5B757B5D-1D45-45A8-8506-409C641A6EED}" destId="{B03953D5-95FF-4081-854B-269976E24953}" srcOrd="0" destOrd="0" presId="urn:microsoft.com/office/officeart/2005/8/layout/list1"/>
    <dgm:cxn modelId="{40E20EE0-7A3D-47CF-B18E-3E5883F71583}" type="presOf" srcId="{1F6B857E-6E5B-49E0-A577-5A3212428F3D}" destId="{46DF62F4-76BB-499A-8F1B-445AE93BF26C}" srcOrd="1" destOrd="0" presId="urn:microsoft.com/office/officeart/2005/8/layout/list1"/>
    <dgm:cxn modelId="{094FCB3E-A298-4FF8-B95F-9106DAC6BEE1}" srcId="{26F96F76-43E1-48E3-A5D3-D2E6602A3743}" destId="{CE8FB658-2BB8-446E-A36F-63967F400705}" srcOrd="4" destOrd="0" parTransId="{D6BA6C0E-06F0-4EE6-AC67-E95D5C0ACEE3}" sibTransId="{0E4C002F-8BA8-4A64-BB12-FD0D1FF37ED9}"/>
    <dgm:cxn modelId="{9BEDC4A1-3EF6-482E-98D0-00E4F7979024}" type="presOf" srcId="{1F6B857E-6E5B-49E0-A577-5A3212428F3D}" destId="{D9A3F232-CA88-4C47-B25D-5456AA80EFB6}" srcOrd="0" destOrd="0" presId="urn:microsoft.com/office/officeart/2005/8/layout/list1"/>
    <dgm:cxn modelId="{DFB00312-F6AE-4824-8DC6-6205228113C6}" srcId="{26F96F76-43E1-48E3-A5D3-D2E6602A3743}" destId="{0341731F-50B1-41DD-9D80-8F50A15753B4}" srcOrd="1" destOrd="0" parTransId="{37BDD91A-A8B0-4A2C-B26B-97C5B16AA9EB}" sibTransId="{60DDC981-4F9F-4A7F-B5C2-803D76F76884}"/>
    <dgm:cxn modelId="{3695534B-1A3E-4856-A6AF-B278F63F6A01}" type="presOf" srcId="{5B757B5D-1D45-45A8-8506-409C641A6EED}" destId="{79D23DFE-C124-4D6E-874A-4EC7479D8A1A}" srcOrd="1" destOrd="0" presId="urn:microsoft.com/office/officeart/2005/8/layout/list1"/>
    <dgm:cxn modelId="{2202A544-46A7-4598-973F-9DDF8C4D6378}" srcId="{26F96F76-43E1-48E3-A5D3-D2E6602A3743}" destId="{1F6B857E-6E5B-49E0-A577-5A3212428F3D}" srcOrd="5" destOrd="0" parTransId="{6DA7BD50-AD02-44D6-BC1A-ACD4455257F8}" sibTransId="{EED70252-114B-49EF-96D8-07AD22405F13}"/>
    <dgm:cxn modelId="{7620DA8F-C23C-4567-85C4-6EE3011ADFF8}" type="presOf" srcId="{CE8FB658-2BB8-446E-A36F-63967F400705}" destId="{F71E696D-643F-418D-90DF-E59CB83B700F}" srcOrd="1" destOrd="0" presId="urn:microsoft.com/office/officeart/2005/8/layout/list1"/>
    <dgm:cxn modelId="{9EBDC684-9681-4989-AE6A-B5C2D5B34444}" type="presOf" srcId="{2C996AA9-E53B-4E6E-8E97-25447F3028D1}" destId="{95096EE7-9B45-4406-B928-36BB18E9DA90}" srcOrd="0" destOrd="0" presId="urn:microsoft.com/office/officeart/2005/8/layout/list1"/>
    <dgm:cxn modelId="{5D544AF8-4C4E-4B95-98D8-83A119DACE2D}" srcId="{26F96F76-43E1-48E3-A5D3-D2E6602A3743}" destId="{DC801E89-610E-4E02-8F08-90481D2B97C5}" srcOrd="3" destOrd="0" parTransId="{6329A5B2-F1A2-4537-A285-E35DF3FBEDAE}" sibTransId="{46649682-A1A1-40FA-978C-A558F76819E1}"/>
    <dgm:cxn modelId="{9D0664C4-0486-4EBC-8227-F9026BDA6CE1}" srcId="{26F96F76-43E1-48E3-A5D3-D2E6602A3743}" destId="{5B757B5D-1D45-45A8-8506-409C641A6EED}" srcOrd="2" destOrd="0" parTransId="{C6A12D50-350D-43A8-A485-375C20F324C6}" sibTransId="{FE296CA3-7DDE-4BF6-B10D-0FC4346DEEEF}"/>
    <dgm:cxn modelId="{CEA3CBCA-73C4-4C6C-BE13-7B09E7B78A25}" type="presOf" srcId="{CE8FB658-2BB8-446E-A36F-63967F400705}" destId="{C0A2C8DE-74E8-4B46-AF1B-212C16B41B6E}" srcOrd="0" destOrd="0" presId="urn:microsoft.com/office/officeart/2005/8/layout/list1"/>
    <dgm:cxn modelId="{A6FDEE6D-2CA3-4BB4-B97A-7024D7195212}" type="presOf" srcId="{DC801E89-610E-4E02-8F08-90481D2B97C5}" destId="{BEA2EC54-4570-4EA5-B7E3-CE9A70890732}" srcOrd="1" destOrd="0" presId="urn:microsoft.com/office/officeart/2005/8/layout/list1"/>
    <dgm:cxn modelId="{CA7ECE3F-2DA6-4DEC-BE19-6932807861B6}" type="presOf" srcId="{26F96F76-43E1-48E3-A5D3-D2E6602A3743}" destId="{9FDFE8B0-D638-457D-9660-4A5A0A4A16B0}" srcOrd="0" destOrd="0" presId="urn:microsoft.com/office/officeart/2005/8/layout/list1"/>
    <dgm:cxn modelId="{BC61FAFE-9550-4201-8AE6-6CE0F4FDF40D}" type="presParOf" srcId="{9FDFE8B0-D638-457D-9660-4A5A0A4A16B0}" destId="{11A2957A-44AB-4668-8EF4-13162243BFAA}" srcOrd="0" destOrd="0" presId="urn:microsoft.com/office/officeart/2005/8/layout/list1"/>
    <dgm:cxn modelId="{8B757645-1019-4B20-ABB3-E1CC5E7390BA}" type="presParOf" srcId="{11A2957A-44AB-4668-8EF4-13162243BFAA}" destId="{95096EE7-9B45-4406-B928-36BB18E9DA90}" srcOrd="0" destOrd="0" presId="urn:microsoft.com/office/officeart/2005/8/layout/list1"/>
    <dgm:cxn modelId="{F81B767D-C64D-4410-9220-B7831A159130}" type="presParOf" srcId="{11A2957A-44AB-4668-8EF4-13162243BFAA}" destId="{0A78C0E8-7B40-4B43-96FC-29EDDA496477}" srcOrd="1" destOrd="0" presId="urn:microsoft.com/office/officeart/2005/8/layout/list1"/>
    <dgm:cxn modelId="{BC733DF1-839F-41DF-9CAB-D2B9C428DB51}" type="presParOf" srcId="{9FDFE8B0-D638-457D-9660-4A5A0A4A16B0}" destId="{45D53E3F-0E03-4638-82D3-D63F47324944}" srcOrd="1" destOrd="0" presId="urn:microsoft.com/office/officeart/2005/8/layout/list1"/>
    <dgm:cxn modelId="{C9DB84A2-16F6-4EE6-99C3-BCA02703454B}" type="presParOf" srcId="{9FDFE8B0-D638-457D-9660-4A5A0A4A16B0}" destId="{9F74F4A9-68F3-4E0C-8B3D-FC7727CF1DBA}" srcOrd="2" destOrd="0" presId="urn:microsoft.com/office/officeart/2005/8/layout/list1"/>
    <dgm:cxn modelId="{8A1F8BE2-955E-4F94-AC70-85190349303C}" type="presParOf" srcId="{9FDFE8B0-D638-457D-9660-4A5A0A4A16B0}" destId="{E5C6AED8-6366-4B9E-8341-E18719D3E8A1}" srcOrd="3" destOrd="0" presId="urn:microsoft.com/office/officeart/2005/8/layout/list1"/>
    <dgm:cxn modelId="{B1E64BA4-F8BF-41F4-8C24-50A2E5F657FC}" type="presParOf" srcId="{9FDFE8B0-D638-457D-9660-4A5A0A4A16B0}" destId="{E0A9F757-F4DC-4371-BC8C-DA28836B9126}" srcOrd="4" destOrd="0" presId="urn:microsoft.com/office/officeart/2005/8/layout/list1"/>
    <dgm:cxn modelId="{3CD137C5-EE7A-4EEB-9C12-0BA9576FCD26}" type="presParOf" srcId="{E0A9F757-F4DC-4371-BC8C-DA28836B9126}" destId="{B01D1D77-98AF-43F8-9145-6F92C987D86A}" srcOrd="0" destOrd="0" presId="urn:microsoft.com/office/officeart/2005/8/layout/list1"/>
    <dgm:cxn modelId="{4E0A12F5-D553-40CD-9D8A-56AA95797AAC}" type="presParOf" srcId="{E0A9F757-F4DC-4371-BC8C-DA28836B9126}" destId="{9AD051C4-2893-46FA-9DD4-075E6DAA1FBD}" srcOrd="1" destOrd="0" presId="urn:microsoft.com/office/officeart/2005/8/layout/list1"/>
    <dgm:cxn modelId="{0E7B8541-01E8-42E1-BE2D-9AC41821ED94}" type="presParOf" srcId="{9FDFE8B0-D638-457D-9660-4A5A0A4A16B0}" destId="{CADBF60E-83A5-4FBE-9A9B-5B3FE53555CC}" srcOrd="5" destOrd="0" presId="urn:microsoft.com/office/officeart/2005/8/layout/list1"/>
    <dgm:cxn modelId="{38ACB39B-3ABF-49CD-99DE-905ACFC11173}" type="presParOf" srcId="{9FDFE8B0-D638-457D-9660-4A5A0A4A16B0}" destId="{B930AB70-42C9-467E-B7C9-50D890FB6D73}" srcOrd="6" destOrd="0" presId="urn:microsoft.com/office/officeart/2005/8/layout/list1"/>
    <dgm:cxn modelId="{D14AD5EB-ABCD-4984-BBF4-6BE89FF9BC53}" type="presParOf" srcId="{9FDFE8B0-D638-457D-9660-4A5A0A4A16B0}" destId="{E79B6C4A-BAC9-49A1-90E2-41C4BD9BD1F5}" srcOrd="7" destOrd="0" presId="urn:microsoft.com/office/officeart/2005/8/layout/list1"/>
    <dgm:cxn modelId="{44750B17-10B0-4B40-90EC-6666090DD73C}" type="presParOf" srcId="{9FDFE8B0-D638-457D-9660-4A5A0A4A16B0}" destId="{724B16F0-83DB-4571-B54D-82276B50241F}" srcOrd="8" destOrd="0" presId="urn:microsoft.com/office/officeart/2005/8/layout/list1"/>
    <dgm:cxn modelId="{02E3AB98-EA2F-4816-AA47-8FFCC371A665}" type="presParOf" srcId="{724B16F0-83DB-4571-B54D-82276B50241F}" destId="{B03953D5-95FF-4081-854B-269976E24953}" srcOrd="0" destOrd="0" presId="urn:microsoft.com/office/officeart/2005/8/layout/list1"/>
    <dgm:cxn modelId="{366F5519-8E5B-4F61-AE00-6F86E78B62D9}" type="presParOf" srcId="{724B16F0-83DB-4571-B54D-82276B50241F}" destId="{79D23DFE-C124-4D6E-874A-4EC7479D8A1A}" srcOrd="1" destOrd="0" presId="urn:microsoft.com/office/officeart/2005/8/layout/list1"/>
    <dgm:cxn modelId="{E9607B19-3B3E-4D81-A9C6-EAE13C24EF2F}" type="presParOf" srcId="{9FDFE8B0-D638-457D-9660-4A5A0A4A16B0}" destId="{854E1814-A7C2-4F8D-9197-4775892EA61B}" srcOrd="9" destOrd="0" presId="urn:microsoft.com/office/officeart/2005/8/layout/list1"/>
    <dgm:cxn modelId="{8DC4D7B5-C7D5-47B2-BC39-E6F91EBDE16E}" type="presParOf" srcId="{9FDFE8B0-D638-457D-9660-4A5A0A4A16B0}" destId="{759E446D-0380-4B2D-A557-0C2A716954E1}" srcOrd="10" destOrd="0" presId="urn:microsoft.com/office/officeart/2005/8/layout/list1"/>
    <dgm:cxn modelId="{3D3AD57E-E24D-4519-B2E4-CDA371D22F8F}" type="presParOf" srcId="{9FDFE8B0-D638-457D-9660-4A5A0A4A16B0}" destId="{7B8D2FF4-E5BE-4D62-A0B9-D9ABAE38C2ED}" srcOrd="11" destOrd="0" presId="urn:microsoft.com/office/officeart/2005/8/layout/list1"/>
    <dgm:cxn modelId="{DBA5DB1B-8ADD-4089-9E84-190FA23C360E}" type="presParOf" srcId="{9FDFE8B0-D638-457D-9660-4A5A0A4A16B0}" destId="{2CA042B8-E69E-4690-A764-4C8708902B58}" srcOrd="12" destOrd="0" presId="urn:microsoft.com/office/officeart/2005/8/layout/list1"/>
    <dgm:cxn modelId="{55456404-DB1D-4C37-8499-EEB09653F898}" type="presParOf" srcId="{2CA042B8-E69E-4690-A764-4C8708902B58}" destId="{E67E0B77-2836-4456-AF37-6CDBAF5C524D}" srcOrd="0" destOrd="0" presId="urn:microsoft.com/office/officeart/2005/8/layout/list1"/>
    <dgm:cxn modelId="{E5C4961B-9A3A-4375-B174-74AB9BFCFEA8}" type="presParOf" srcId="{2CA042B8-E69E-4690-A764-4C8708902B58}" destId="{BEA2EC54-4570-4EA5-B7E3-CE9A70890732}" srcOrd="1" destOrd="0" presId="urn:microsoft.com/office/officeart/2005/8/layout/list1"/>
    <dgm:cxn modelId="{849DAB89-4906-4F63-89BD-832ED2A64E68}" type="presParOf" srcId="{9FDFE8B0-D638-457D-9660-4A5A0A4A16B0}" destId="{48EF95D7-39E3-45C6-88ED-5435F818345E}" srcOrd="13" destOrd="0" presId="urn:microsoft.com/office/officeart/2005/8/layout/list1"/>
    <dgm:cxn modelId="{7367EBC5-B199-4B5A-8561-DD9C508A2486}" type="presParOf" srcId="{9FDFE8B0-D638-457D-9660-4A5A0A4A16B0}" destId="{67FFF15E-F202-4A02-A754-5C03A7C90F55}" srcOrd="14" destOrd="0" presId="urn:microsoft.com/office/officeart/2005/8/layout/list1"/>
    <dgm:cxn modelId="{14188988-A5CC-4E20-B01C-5121B74668CB}" type="presParOf" srcId="{9FDFE8B0-D638-457D-9660-4A5A0A4A16B0}" destId="{86A68E61-B739-4504-8F09-9687A5660A80}" srcOrd="15" destOrd="0" presId="urn:microsoft.com/office/officeart/2005/8/layout/list1"/>
    <dgm:cxn modelId="{2059E2AE-9322-4D20-B028-885B7D8B08D4}" type="presParOf" srcId="{9FDFE8B0-D638-457D-9660-4A5A0A4A16B0}" destId="{730A05F0-10BE-4DFA-A6F0-F809144623A2}" srcOrd="16" destOrd="0" presId="urn:microsoft.com/office/officeart/2005/8/layout/list1"/>
    <dgm:cxn modelId="{6C738F13-EBB7-4996-888D-4C177227D844}" type="presParOf" srcId="{730A05F0-10BE-4DFA-A6F0-F809144623A2}" destId="{C0A2C8DE-74E8-4B46-AF1B-212C16B41B6E}" srcOrd="0" destOrd="0" presId="urn:microsoft.com/office/officeart/2005/8/layout/list1"/>
    <dgm:cxn modelId="{87CB6183-3DBC-40EF-A249-0B0A579B27AF}" type="presParOf" srcId="{730A05F0-10BE-4DFA-A6F0-F809144623A2}" destId="{F71E696D-643F-418D-90DF-E59CB83B700F}" srcOrd="1" destOrd="0" presId="urn:microsoft.com/office/officeart/2005/8/layout/list1"/>
    <dgm:cxn modelId="{FA08A9FF-1811-47EB-BA11-061003F06E64}" type="presParOf" srcId="{9FDFE8B0-D638-457D-9660-4A5A0A4A16B0}" destId="{1FD4794F-5926-4C1B-991E-D709E05E1020}" srcOrd="17" destOrd="0" presId="urn:microsoft.com/office/officeart/2005/8/layout/list1"/>
    <dgm:cxn modelId="{FCC9FE01-8BCC-4B71-9078-EF4F32DFE1B7}" type="presParOf" srcId="{9FDFE8B0-D638-457D-9660-4A5A0A4A16B0}" destId="{8AB04487-EA0A-4CD0-9697-023A0EFBC2BD}" srcOrd="18" destOrd="0" presId="urn:microsoft.com/office/officeart/2005/8/layout/list1"/>
    <dgm:cxn modelId="{FA6D0FF6-D6F4-4BC6-ADCC-9CB1D7F6C216}" type="presParOf" srcId="{9FDFE8B0-D638-457D-9660-4A5A0A4A16B0}" destId="{6F2180A2-6543-4216-83A6-A5D1256D0DBE}" srcOrd="19" destOrd="0" presId="urn:microsoft.com/office/officeart/2005/8/layout/list1"/>
    <dgm:cxn modelId="{CEF380A9-DDF0-4016-A062-DD5E6182A301}" type="presParOf" srcId="{9FDFE8B0-D638-457D-9660-4A5A0A4A16B0}" destId="{6F7BAA83-E4F9-4F56-ACA0-524623B6BE16}" srcOrd="20" destOrd="0" presId="urn:microsoft.com/office/officeart/2005/8/layout/list1"/>
    <dgm:cxn modelId="{F708DBBE-E270-4212-8782-00E0BBAE5040}" type="presParOf" srcId="{6F7BAA83-E4F9-4F56-ACA0-524623B6BE16}" destId="{D9A3F232-CA88-4C47-B25D-5456AA80EFB6}" srcOrd="0" destOrd="0" presId="urn:microsoft.com/office/officeart/2005/8/layout/list1"/>
    <dgm:cxn modelId="{58B4D02E-5085-49B8-A0AE-7AE3D77D7A8C}" type="presParOf" srcId="{6F7BAA83-E4F9-4F56-ACA0-524623B6BE16}" destId="{46DF62F4-76BB-499A-8F1B-445AE93BF26C}" srcOrd="1" destOrd="0" presId="urn:microsoft.com/office/officeart/2005/8/layout/list1"/>
    <dgm:cxn modelId="{F9F22FB7-05E1-4F0D-8585-69F2F58EFEA1}" type="presParOf" srcId="{9FDFE8B0-D638-457D-9660-4A5A0A4A16B0}" destId="{2C790B9F-4E21-45A2-AA9A-B73CE4A7AF13}" srcOrd="21" destOrd="0" presId="urn:microsoft.com/office/officeart/2005/8/layout/list1"/>
    <dgm:cxn modelId="{CCE1343A-1FCC-4DAA-B858-6F6979735D4C}" type="presParOf" srcId="{9FDFE8B0-D638-457D-9660-4A5A0A4A16B0}" destId="{9F9C76C9-D4FE-492F-A9F8-15E768CDF1CD}" srcOrd="22"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4B8353F-CA70-417A-8D3B-0FE9E2A3F478}" type="doc">
      <dgm:prSet loTypeId="urn:microsoft.com/office/officeart/2005/8/layout/pList2" loCatId="list" qsTypeId="urn:microsoft.com/office/officeart/2005/8/quickstyle/simple1" qsCatId="simple" csTypeId="urn:microsoft.com/office/officeart/2005/8/colors/colorful1" csCatId="colorful" phldr="1"/>
      <dgm:spPr/>
    </dgm:pt>
    <dgm:pt modelId="{8039FE00-FF7A-41B8-B232-2DEEAA584A8D}">
      <dgm:prSet phldrT="[Texto]"/>
      <dgm:spPr/>
      <dgm:t>
        <a:bodyPr/>
        <a:lstStyle/>
        <a:p>
          <a:pPr algn="just"/>
          <a:endParaRPr lang="en-US" dirty="0" smtClean="0">
            <a:solidFill>
              <a:schemeClr val="tx1"/>
            </a:solidFill>
            <a:latin typeface="Times New Roman" pitchFamily="18" charset="0"/>
            <a:cs typeface="Times New Roman" pitchFamily="18" charset="0"/>
          </a:endParaRPr>
        </a:p>
        <a:p>
          <a:pPr algn="just"/>
          <a:endParaRPr lang="en-US" dirty="0" smtClean="0">
            <a:solidFill>
              <a:schemeClr val="tx1"/>
            </a:solidFill>
            <a:latin typeface="Times New Roman" pitchFamily="18" charset="0"/>
            <a:cs typeface="Times New Roman" pitchFamily="18" charset="0"/>
          </a:endParaRPr>
        </a:p>
        <a:p>
          <a:pPr algn="just"/>
          <a:endParaRPr lang="en-US" dirty="0" smtClean="0">
            <a:solidFill>
              <a:schemeClr val="tx1"/>
            </a:solidFill>
            <a:latin typeface="Times New Roman" pitchFamily="18" charset="0"/>
            <a:cs typeface="Times New Roman" pitchFamily="18" charset="0"/>
          </a:endParaRPr>
        </a:p>
        <a:p>
          <a:pPr algn="just"/>
          <a:r>
            <a:rPr lang="en-US" dirty="0" smtClean="0">
              <a:solidFill>
                <a:schemeClr val="tx1"/>
              </a:solidFill>
              <a:latin typeface="Times New Roman" pitchFamily="18" charset="0"/>
              <a:cs typeface="Times New Roman" pitchFamily="18" charset="0"/>
            </a:rPr>
            <a:t>Código Tributario</a:t>
          </a:r>
          <a:endParaRPr lang="es-EC" dirty="0">
            <a:solidFill>
              <a:schemeClr val="tx1"/>
            </a:solidFill>
            <a:latin typeface="Times New Roman" pitchFamily="18" charset="0"/>
            <a:cs typeface="Times New Roman" pitchFamily="18" charset="0"/>
          </a:endParaRPr>
        </a:p>
      </dgm:t>
    </dgm:pt>
    <dgm:pt modelId="{D037B734-1133-4B6A-8A16-72524A83BB92}" type="parTrans" cxnId="{4D6BCD35-988F-4342-B55E-F9E56B19A254}">
      <dgm:prSet/>
      <dgm:spPr/>
      <dgm:t>
        <a:bodyPr/>
        <a:lstStyle/>
        <a:p>
          <a:pPr algn="just"/>
          <a:endParaRPr lang="es-EC">
            <a:solidFill>
              <a:schemeClr val="tx1"/>
            </a:solidFill>
            <a:latin typeface="Times New Roman" pitchFamily="18" charset="0"/>
            <a:cs typeface="Times New Roman" pitchFamily="18" charset="0"/>
          </a:endParaRPr>
        </a:p>
      </dgm:t>
    </dgm:pt>
    <dgm:pt modelId="{F2E4EFC4-770C-4314-B65D-393C61311DC2}" type="sibTrans" cxnId="{4D6BCD35-988F-4342-B55E-F9E56B19A254}">
      <dgm:prSet/>
      <dgm:spPr/>
      <dgm:t>
        <a:bodyPr/>
        <a:lstStyle/>
        <a:p>
          <a:pPr algn="just"/>
          <a:endParaRPr lang="es-EC">
            <a:solidFill>
              <a:schemeClr val="tx1"/>
            </a:solidFill>
            <a:latin typeface="Times New Roman" pitchFamily="18" charset="0"/>
            <a:cs typeface="Times New Roman" pitchFamily="18" charset="0"/>
          </a:endParaRPr>
        </a:p>
      </dgm:t>
    </dgm:pt>
    <dgm:pt modelId="{65A0AD05-7177-44D1-9D0B-B00833625045}">
      <dgm:prSet phldrT="[Texto]"/>
      <dgm:spPr/>
      <dgm:t>
        <a:bodyPr/>
        <a:lstStyle/>
        <a:p>
          <a:pPr algn="just"/>
          <a:endParaRPr lang="en-US" dirty="0" smtClean="0">
            <a:solidFill>
              <a:schemeClr val="tx1"/>
            </a:solidFill>
            <a:latin typeface="Times New Roman" pitchFamily="18" charset="0"/>
            <a:cs typeface="Times New Roman" pitchFamily="18" charset="0"/>
          </a:endParaRPr>
        </a:p>
        <a:p>
          <a:pPr algn="just"/>
          <a:endParaRPr lang="en-US" dirty="0" smtClean="0">
            <a:solidFill>
              <a:schemeClr val="tx1"/>
            </a:solidFill>
            <a:latin typeface="Times New Roman" pitchFamily="18" charset="0"/>
            <a:cs typeface="Times New Roman" pitchFamily="18" charset="0"/>
          </a:endParaRPr>
        </a:p>
        <a:p>
          <a:pPr algn="just"/>
          <a:endParaRPr lang="en-US" dirty="0" smtClean="0">
            <a:solidFill>
              <a:schemeClr val="tx1"/>
            </a:solidFill>
            <a:latin typeface="Times New Roman" pitchFamily="18" charset="0"/>
            <a:cs typeface="Times New Roman" pitchFamily="18" charset="0"/>
          </a:endParaRPr>
        </a:p>
        <a:p>
          <a:pPr algn="just"/>
          <a:r>
            <a:rPr lang="en-US" dirty="0" smtClean="0">
              <a:solidFill>
                <a:schemeClr val="tx1"/>
              </a:solidFill>
              <a:latin typeface="Times New Roman" pitchFamily="18" charset="0"/>
              <a:cs typeface="Times New Roman" pitchFamily="18" charset="0"/>
            </a:rPr>
            <a:t>Ley Orgánica del Régimen Tributario Interno (LORTI)</a:t>
          </a:r>
          <a:endParaRPr lang="es-EC" dirty="0">
            <a:solidFill>
              <a:schemeClr val="tx1"/>
            </a:solidFill>
            <a:latin typeface="Times New Roman" pitchFamily="18" charset="0"/>
            <a:cs typeface="Times New Roman" pitchFamily="18" charset="0"/>
          </a:endParaRPr>
        </a:p>
      </dgm:t>
    </dgm:pt>
    <dgm:pt modelId="{A004312F-8332-45E3-AE75-8813ADCB0098}" type="parTrans" cxnId="{9AB3047C-53FC-4190-9EC2-65C1F9F7E593}">
      <dgm:prSet/>
      <dgm:spPr/>
      <dgm:t>
        <a:bodyPr/>
        <a:lstStyle/>
        <a:p>
          <a:pPr algn="just"/>
          <a:endParaRPr lang="es-EC">
            <a:solidFill>
              <a:schemeClr val="tx1"/>
            </a:solidFill>
            <a:latin typeface="Times New Roman" pitchFamily="18" charset="0"/>
            <a:cs typeface="Times New Roman" pitchFamily="18" charset="0"/>
          </a:endParaRPr>
        </a:p>
      </dgm:t>
    </dgm:pt>
    <dgm:pt modelId="{AF30168A-40F4-45C6-AE42-7378CD6208B9}" type="sibTrans" cxnId="{9AB3047C-53FC-4190-9EC2-65C1F9F7E593}">
      <dgm:prSet/>
      <dgm:spPr/>
      <dgm:t>
        <a:bodyPr/>
        <a:lstStyle/>
        <a:p>
          <a:pPr algn="just"/>
          <a:endParaRPr lang="es-EC">
            <a:solidFill>
              <a:schemeClr val="tx1"/>
            </a:solidFill>
            <a:latin typeface="Times New Roman" pitchFamily="18" charset="0"/>
            <a:cs typeface="Times New Roman" pitchFamily="18" charset="0"/>
          </a:endParaRPr>
        </a:p>
      </dgm:t>
    </dgm:pt>
    <dgm:pt modelId="{EC326E58-4407-45BC-AB00-3802CA477D15}">
      <dgm:prSet phldrT="[Texto]"/>
      <dgm:spPr/>
      <dgm:t>
        <a:bodyPr/>
        <a:lstStyle/>
        <a:p>
          <a:pPr algn="just"/>
          <a:endParaRPr lang="es-EC" dirty="0" smtClean="0">
            <a:solidFill>
              <a:schemeClr val="tx1"/>
            </a:solidFill>
            <a:latin typeface="Times New Roman" pitchFamily="18" charset="0"/>
            <a:cs typeface="Times New Roman" pitchFamily="18" charset="0"/>
          </a:endParaRPr>
        </a:p>
        <a:p>
          <a:pPr algn="just"/>
          <a:endParaRPr lang="es-EC" dirty="0" smtClean="0">
            <a:solidFill>
              <a:schemeClr val="tx1"/>
            </a:solidFill>
            <a:latin typeface="Times New Roman" pitchFamily="18" charset="0"/>
            <a:cs typeface="Times New Roman" pitchFamily="18" charset="0"/>
          </a:endParaRPr>
        </a:p>
        <a:p>
          <a:pPr algn="just"/>
          <a:endParaRPr lang="es-EC" dirty="0" smtClean="0">
            <a:solidFill>
              <a:schemeClr val="tx1"/>
            </a:solidFill>
            <a:latin typeface="Times New Roman" pitchFamily="18" charset="0"/>
            <a:cs typeface="Times New Roman" pitchFamily="18" charset="0"/>
          </a:endParaRPr>
        </a:p>
        <a:p>
          <a:pPr algn="just"/>
          <a:r>
            <a:rPr lang="es-EC" dirty="0" smtClean="0">
              <a:solidFill>
                <a:schemeClr val="tx1"/>
              </a:solidFill>
              <a:latin typeface="Times New Roman" pitchFamily="18" charset="0"/>
              <a:cs typeface="Times New Roman" pitchFamily="18" charset="0"/>
            </a:rPr>
            <a:t>Reglamento para la Aplicación de la Ley del Régimen Tributario Interno (RLORTI)</a:t>
          </a:r>
          <a:endParaRPr lang="es-EC" dirty="0">
            <a:solidFill>
              <a:schemeClr val="tx1"/>
            </a:solidFill>
            <a:latin typeface="Times New Roman" pitchFamily="18" charset="0"/>
            <a:cs typeface="Times New Roman" pitchFamily="18" charset="0"/>
          </a:endParaRPr>
        </a:p>
      </dgm:t>
    </dgm:pt>
    <dgm:pt modelId="{4DEF9104-759D-4E2F-A35D-F5BB5965CDFB}" type="parTrans" cxnId="{23313EFA-3096-4186-AFC4-CF5389AEF10A}">
      <dgm:prSet/>
      <dgm:spPr/>
      <dgm:t>
        <a:bodyPr/>
        <a:lstStyle/>
        <a:p>
          <a:pPr algn="just"/>
          <a:endParaRPr lang="es-EC">
            <a:solidFill>
              <a:schemeClr val="tx1"/>
            </a:solidFill>
            <a:latin typeface="Times New Roman" pitchFamily="18" charset="0"/>
            <a:cs typeface="Times New Roman" pitchFamily="18" charset="0"/>
          </a:endParaRPr>
        </a:p>
      </dgm:t>
    </dgm:pt>
    <dgm:pt modelId="{91EB477E-2E06-442E-A013-8F5074DB7CF8}" type="sibTrans" cxnId="{23313EFA-3096-4186-AFC4-CF5389AEF10A}">
      <dgm:prSet/>
      <dgm:spPr/>
      <dgm:t>
        <a:bodyPr/>
        <a:lstStyle/>
        <a:p>
          <a:pPr algn="just"/>
          <a:endParaRPr lang="es-EC">
            <a:solidFill>
              <a:schemeClr val="tx1"/>
            </a:solidFill>
            <a:latin typeface="Times New Roman" pitchFamily="18" charset="0"/>
            <a:cs typeface="Times New Roman" pitchFamily="18" charset="0"/>
          </a:endParaRPr>
        </a:p>
      </dgm:t>
    </dgm:pt>
    <dgm:pt modelId="{E5F69BFF-BFA0-43C6-9C44-48F1309D975F}">
      <dgm:prSet/>
      <dgm:spPr/>
      <dgm:t>
        <a:bodyPr/>
        <a:lstStyle/>
        <a:p>
          <a:pPr algn="just"/>
          <a:endParaRPr lang="es-EC" dirty="0" smtClean="0">
            <a:solidFill>
              <a:schemeClr val="tx1"/>
            </a:solidFill>
            <a:latin typeface="Times New Roman" pitchFamily="18" charset="0"/>
            <a:cs typeface="Times New Roman" pitchFamily="18" charset="0"/>
          </a:endParaRPr>
        </a:p>
        <a:p>
          <a:pPr algn="just"/>
          <a:endParaRPr lang="es-EC" dirty="0" smtClean="0">
            <a:solidFill>
              <a:schemeClr val="tx1"/>
            </a:solidFill>
            <a:latin typeface="Times New Roman" pitchFamily="18" charset="0"/>
            <a:cs typeface="Times New Roman" pitchFamily="18" charset="0"/>
          </a:endParaRPr>
        </a:p>
        <a:p>
          <a:pPr algn="just"/>
          <a:endParaRPr lang="es-EC" dirty="0" smtClean="0">
            <a:solidFill>
              <a:schemeClr val="tx1"/>
            </a:solidFill>
            <a:latin typeface="Times New Roman" pitchFamily="18" charset="0"/>
            <a:cs typeface="Times New Roman" pitchFamily="18" charset="0"/>
          </a:endParaRPr>
        </a:p>
        <a:p>
          <a:pPr algn="just"/>
          <a:r>
            <a:rPr lang="es-EC" dirty="0" smtClean="0">
              <a:solidFill>
                <a:schemeClr val="tx1"/>
              </a:solidFill>
              <a:latin typeface="Times New Roman" pitchFamily="18" charset="0"/>
              <a:cs typeface="Times New Roman" pitchFamily="18" charset="0"/>
            </a:rPr>
            <a:t>Reglamento de Comprobantes de venta, retención  y documentos complementarios.</a:t>
          </a:r>
          <a:endParaRPr lang="es-EC" dirty="0">
            <a:solidFill>
              <a:schemeClr val="tx1"/>
            </a:solidFill>
            <a:latin typeface="Times New Roman" pitchFamily="18" charset="0"/>
            <a:cs typeface="Times New Roman" pitchFamily="18" charset="0"/>
          </a:endParaRPr>
        </a:p>
      </dgm:t>
    </dgm:pt>
    <dgm:pt modelId="{E7ACBE68-F080-4118-AFE6-92A5ADD856D3}" type="parTrans" cxnId="{64F3465C-38B5-4B04-891E-2F77E447CE10}">
      <dgm:prSet/>
      <dgm:spPr/>
      <dgm:t>
        <a:bodyPr/>
        <a:lstStyle/>
        <a:p>
          <a:pPr algn="just"/>
          <a:endParaRPr lang="es-EC">
            <a:solidFill>
              <a:schemeClr val="tx1"/>
            </a:solidFill>
            <a:latin typeface="Times New Roman" pitchFamily="18" charset="0"/>
            <a:cs typeface="Times New Roman" pitchFamily="18" charset="0"/>
          </a:endParaRPr>
        </a:p>
      </dgm:t>
    </dgm:pt>
    <dgm:pt modelId="{40258D7A-EFC5-4088-A299-DF8E22333766}" type="sibTrans" cxnId="{64F3465C-38B5-4B04-891E-2F77E447CE10}">
      <dgm:prSet/>
      <dgm:spPr/>
      <dgm:t>
        <a:bodyPr/>
        <a:lstStyle/>
        <a:p>
          <a:pPr algn="just"/>
          <a:endParaRPr lang="es-EC">
            <a:solidFill>
              <a:schemeClr val="tx1"/>
            </a:solidFill>
            <a:latin typeface="Times New Roman" pitchFamily="18" charset="0"/>
            <a:cs typeface="Times New Roman" pitchFamily="18" charset="0"/>
          </a:endParaRPr>
        </a:p>
      </dgm:t>
    </dgm:pt>
    <dgm:pt modelId="{46535EC7-91A3-4B2F-B8CD-06A1C1C30F5F}" type="pres">
      <dgm:prSet presAssocID="{B4B8353F-CA70-417A-8D3B-0FE9E2A3F478}" presName="Name0" presStyleCnt="0">
        <dgm:presLayoutVars>
          <dgm:dir/>
          <dgm:resizeHandles val="exact"/>
        </dgm:presLayoutVars>
      </dgm:prSet>
      <dgm:spPr/>
    </dgm:pt>
    <dgm:pt modelId="{3CEC491E-91C0-402D-A3AE-9C0533B90AF9}" type="pres">
      <dgm:prSet presAssocID="{B4B8353F-CA70-417A-8D3B-0FE9E2A3F478}" presName="bkgdShp" presStyleLbl="alignAccFollowNode1" presStyleIdx="0" presStyleCnt="1"/>
      <dgm:spPr/>
    </dgm:pt>
    <dgm:pt modelId="{2D44E3DF-E67D-42DC-9DF2-CECF0291DBBC}" type="pres">
      <dgm:prSet presAssocID="{B4B8353F-CA70-417A-8D3B-0FE9E2A3F478}" presName="linComp" presStyleCnt="0"/>
      <dgm:spPr/>
    </dgm:pt>
    <dgm:pt modelId="{CBFC1864-30D2-4129-BD05-209BAEA86DCF}" type="pres">
      <dgm:prSet presAssocID="{8039FE00-FF7A-41B8-B232-2DEEAA584A8D}" presName="compNode" presStyleCnt="0"/>
      <dgm:spPr/>
    </dgm:pt>
    <dgm:pt modelId="{BB324171-A632-4C6F-9B75-D11876C3FB07}" type="pres">
      <dgm:prSet presAssocID="{8039FE00-FF7A-41B8-B232-2DEEAA584A8D}" presName="node" presStyleLbl="node1" presStyleIdx="0" presStyleCnt="4">
        <dgm:presLayoutVars>
          <dgm:bulletEnabled val="1"/>
        </dgm:presLayoutVars>
      </dgm:prSet>
      <dgm:spPr/>
      <dgm:t>
        <a:bodyPr/>
        <a:lstStyle/>
        <a:p>
          <a:endParaRPr lang="es-EC"/>
        </a:p>
      </dgm:t>
    </dgm:pt>
    <dgm:pt modelId="{4C977C59-4D52-44C6-B267-65EBC3D8C11E}" type="pres">
      <dgm:prSet presAssocID="{8039FE00-FF7A-41B8-B232-2DEEAA584A8D}" presName="invisiNode" presStyleLbl="node1" presStyleIdx="0" presStyleCnt="4"/>
      <dgm:spPr/>
    </dgm:pt>
    <dgm:pt modelId="{8216D8B4-15E9-46AB-A0FD-39187A7A8E57}" type="pres">
      <dgm:prSet presAssocID="{8039FE00-FF7A-41B8-B232-2DEEAA584A8D}" presName="imagNode" presStyleLbl="fgImgPlace1" presStyleIdx="0" presStyleCnt="4" custScaleY="123830"/>
      <dgm:spPr>
        <a:blipFill rotWithShape="1">
          <a:blip xmlns:r="http://schemas.openxmlformats.org/officeDocument/2006/relationships" r:embed="rId1"/>
          <a:stretch>
            <a:fillRect/>
          </a:stretch>
        </a:blipFill>
      </dgm:spPr>
    </dgm:pt>
    <dgm:pt modelId="{5F8C68BE-8745-460E-BAAB-671B78FD0151}" type="pres">
      <dgm:prSet presAssocID="{F2E4EFC4-770C-4314-B65D-393C61311DC2}" presName="sibTrans" presStyleLbl="sibTrans2D1" presStyleIdx="0" presStyleCnt="0"/>
      <dgm:spPr/>
      <dgm:t>
        <a:bodyPr/>
        <a:lstStyle/>
        <a:p>
          <a:endParaRPr lang="es-EC"/>
        </a:p>
      </dgm:t>
    </dgm:pt>
    <dgm:pt modelId="{D78786C1-0E9A-4A46-88BA-F3C510795B07}" type="pres">
      <dgm:prSet presAssocID="{65A0AD05-7177-44D1-9D0B-B00833625045}" presName="compNode" presStyleCnt="0"/>
      <dgm:spPr/>
    </dgm:pt>
    <dgm:pt modelId="{38B64E6F-357C-42C5-80E7-CF3A0582BA1D}" type="pres">
      <dgm:prSet presAssocID="{65A0AD05-7177-44D1-9D0B-B00833625045}" presName="node" presStyleLbl="node1" presStyleIdx="1" presStyleCnt="4">
        <dgm:presLayoutVars>
          <dgm:bulletEnabled val="1"/>
        </dgm:presLayoutVars>
      </dgm:prSet>
      <dgm:spPr/>
      <dgm:t>
        <a:bodyPr/>
        <a:lstStyle/>
        <a:p>
          <a:endParaRPr lang="es-EC"/>
        </a:p>
      </dgm:t>
    </dgm:pt>
    <dgm:pt modelId="{F0C6F1D9-0068-46EE-91E9-D2B7D8EBF080}" type="pres">
      <dgm:prSet presAssocID="{65A0AD05-7177-44D1-9D0B-B00833625045}" presName="invisiNode" presStyleLbl="node1" presStyleIdx="1" presStyleCnt="4"/>
      <dgm:spPr/>
    </dgm:pt>
    <dgm:pt modelId="{63AA3FC8-5054-42DB-9972-9F172FA431C6}" type="pres">
      <dgm:prSet presAssocID="{65A0AD05-7177-44D1-9D0B-B00833625045}" presName="imagNode" presStyleLbl="fgImgPlace1" presStyleIdx="1" presStyleCnt="4" custScaleY="114311"/>
      <dgm:spPr>
        <a:blipFill rotWithShape="1">
          <a:blip xmlns:r="http://schemas.openxmlformats.org/officeDocument/2006/relationships" r:embed="rId2"/>
          <a:stretch>
            <a:fillRect/>
          </a:stretch>
        </a:blipFill>
      </dgm:spPr>
    </dgm:pt>
    <dgm:pt modelId="{C4368004-402D-4437-B028-B40C00F93F22}" type="pres">
      <dgm:prSet presAssocID="{AF30168A-40F4-45C6-AE42-7378CD6208B9}" presName="sibTrans" presStyleLbl="sibTrans2D1" presStyleIdx="0" presStyleCnt="0"/>
      <dgm:spPr/>
      <dgm:t>
        <a:bodyPr/>
        <a:lstStyle/>
        <a:p>
          <a:endParaRPr lang="es-EC"/>
        </a:p>
      </dgm:t>
    </dgm:pt>
    <dgm:pt modelId="{3A20C18A-4EBD-4564-9AE4-8D18589F35FE}" type="pres">
      <dgm:prSet presAssocID="{EC326E58-4407-45BC-AB00-3802CA477D15}" presName="compNode" presStyleCnt="0"/>
      <dgm:spPr/>
    </dgm:pt>
    <dgm:pt modelId="{F8C1B927-3BD0-450C-9738-BFEFFEF7F235}" type="pres">
      <dgm:prSet presAssocID="{EC326E58-4407-45BC-AB00-3802CA477D15}" presName="node" presStyleLbl="node1" presStyleIdx="2" presStyleCnt="4">
        <dgm:presLayoutVars>
          <dgm:bulletEnabled val="1"/>
        </dgm:presLayoutVars>
      </dgm:prSet>
      <dgm:spPr/>
      <dgm:t>
        <a:bodyPr/>
        <a:lstStyle/>
        <a:p>
          <a:endParaRPr lang="es-EC"/>
        </a:p>
      </dgm:t>
    </dgm:pt>
    <dgm:pt modelId="{1E81461E-5A6B-4C1B-B336-39E6C1AB8253}" type="pres">
      <dgm:prSet presAssocID="{EC326E58-4407-45BC-AB00-3802CA477D15}" presName="invisiNode" presStyleLbl="node1" presStyleIdx="2" presStyleCnt="4"/>
      <dgm:spPr/>
    </dgm:pt>
    <dgm:pt modelId="{41337B24-E586-405F-9B2E-3822192753CD}" type="pres">
      <dgm:prSet presAssocID="{EC326E58-4407-45BC-AB00-3802CA477D15}" presName="imagNode" presStyleLbl="fgImgPlace1" presStyleIdx="2" presStyleCnt="4" custScaleY="117484"/>
      <dgm:spPr>
        <a:blipFill rotWithShape="1">
          <a:blip xmlns:r="http://schemas.openxmlformats.org/officeDocument/2006/relationships" r:embed="rId3"/>
          <a:stretch>
            <a:fillRect/>
          </a:stretch>
        </a:blipFill>
      </dgm:spPr>
    </dgm:pt>
    <dgm:pt modelId="{1DE840AB-C9B2-4413-B031-996109DAD3B3}" type="pres">
      <dgm:prSet presAssocID="{91EB477E-2E06-442E-A013-8F5074DB7CF8}" presName="sibTrans" presStyleLbl="sibTrans2D1" presStyleIdx="0" presStyleCnt="0"/>
      <dgm:spPr/>
      <dgm:t>
        <a:bodyPr/>
        <a:lstStyle/>
        <a:p>
          <a:endParaRPr lang="es-EC"/>
        </a:p>
      </dgm:t>
    </dgm:pt>
    <dgm:pt modelId="{BE668CAB-F133-4DBB-B9F1-CB68DFAAD83C}" type="pres">
      <dgm:prSet presAssocID="{E5F69BFF-BFA0-43C6-9C44-48F1309D975F}" presName="compNode" presStyleCnt="0"/>
      <dgm:spPr/>
    </dgm:pt>
    <dgm:pt modelId="{4284D7E1-273F-4419-9527-CD7CE9676529}" type="pres">
      <dgm:prSet presAssocID="{E5F69BFF-BFA0-43C6-9C44-48F1309D975F}" presName="node" presStyleLbl="node1" presStyleIdx="3" presStyleCnt="4">
        <dgm:presLayoutVars>
          <dgm:bulletEnabled val="1"/>
        </dgm:presLayoutVars>
      </dgm:prSet>
      <dgm:spPr/>
      <dgm:t>
        <a:bodyPr/>
        <a:lstStyle/>
        <a:p>
          <a:endParaRPr lang="es-EC"/>
        </a:p>
      </dgm:t>
    </dgm:pt>
    <dgm:pt modelId="{C4F5941C-5567-4683-9EEC-EB29A964C37D}" type="pres">
      <dgm:prSet presAssocID="{E5F69BFF-BFA0-43C6-9C44-48F1309D975F}" presName="invisiNode" presStyleLbl="node1" presStyleIdx="3" presStyleCnt="4"/>
      <dgm:spPr/>
    </dgm:pt>
    <dgm:pt modelId="{D1FBCD1F-0C11-400D-BDB0-32A6ABD54009}" type="pres">
      <dgm:prSet presAssocID="{E5F69BFF-BFA0-43C6-9C44-48F1309D975F}" presName="imagNode" presStyleLbl="fgImgPlace1" presStyleIdx="3" presStyleCnt="4" custScaleY="119070"/>
      <dgm:spPr>
        <a:blipFill rotWithShape="1">
          <a:blip xmlns:r="http://schemas.openxmlformats.org/officeDocument/2006/relationships" r:embed="rId4"/>
          <a:stretch>
            <a:fillRect/>
          </a:stretch>
        </a:blipFill>
      </dgm:spPr>
    </dgm:pt>
  </dgm:ptLst>
  <dgm:cxnLst>
    <dgm:cxn modelId="{DEE3214B-B00C-4221-9507-59CE2D8E449C}" type="presOf" srcId="{AF30168A-40F4-45C6-AE42-7378CD6208B9}" destId="{C4368004-402D-4437-B028-B40C00F93F22}" srcOrd="0" destOrd="0" presId="urn:microsoft.com/office/officeart/2005/8/layout/pList2"/>
    <dgm:cxn modelId="{4D6BCD35-988F-4342-B55E-F9E56B19A254}" srcId="{B4B8353F-CA70-417A-8D3B-0FE9E2A3F478}" destId="{8039FE00-FF7A-41B8-B232-2DEEAA584A8D}" srcOrd="0" destOrd="0" parTransId="{D037B734-1133-4B6A-8A16-72524A83BB92}" sibTransId="{F2E4EFC4-770C-4314-B65D-393C61311DC2}"/>
    <dgm:cxn modelId="{56295EFE-2E93-49A7-AF19-063CC27A48F6}" type="presOf" srcId="{8039FE00-FF7A-41B8-B232-2DEEAA584A8D}" destId="{BB324171-A632-4C6F-9B75-D11876C3FB07}" srcOrd="0" destOrd="0" presId="urn:microsoft.com/office/officeart/2005/8/layout/pList2"/>
    <dgm:cxn modelId="{3B52DFDA-F419-4AE2-B69F-9DFD951F8BAC}" type="presOf" srcId="{F2E4EFC4-770C-4314-B65D-393C61311DC2}" destId="{5F8C68BE-8745-460E-BAAB-671B78FD0151}" srcOrd="0" destOrd="0" presId="urn:microsoft.com/office/officeart/2005/8/layout/pList2"/>
    <dgm:cxn modelId="{70E3A550-E219-43E9-9032-F012BAF357A7}" type="presOf" srcId="{B4B8353F-CA70-417A-8D3B-0FE9E2A3F478}" destId="{46535EC7-91A3-4B2F-B8CD-06A1C1C30F5F}" srcOrd="0" destOrd="0" presId="urn:microsoft.com/office/officeart/2005/8/layout/pList2"/>
    <dgm:cxn modelId="{4D3CCFFC-AF46-4BB1-A39C-D8487EAA2F4F}" type="presOf" srcId="{65A0AD05-7177-44D1-9D0B-B00833625045}" destId="{38B64E6F-357C-42C5-80E7-CF3A0582BA1D}" srcOrd="0" destOrd="0" presId="urn:microsoft.com/office/officeart/2005/8/layout/pList2"/>
    <dgm:cxn modelId="{FD92BCCE-ABE3-4A0F-B369-3BBC42F5D1AE}" type="presOf" srcId="{E5F69BFF-BFA0-43C6-9C44-48F1309D975F}" destId="{4284D7E1-273F-4419-9527-CD7CE9676529}" srcOrd="0" destOrd="0" presId="urn:microsoft.com/office/officeart/2005/8/layout/pList2"/>
    <dgm:cxn modelId="{51945422-606F-402B-B913-BEE2BDCF10AF}" type="presOf" srcId="{91EB477E-2E06-442E-A013-8F5074DB7CF8}" destId="{1DE840AB-C9B2-4413-B031-996109DAD3B3}" srcOrd="0" destOrd="0" presId="urn:microsoft.com/office/officeart/2005/8/layout/pList2"/>
    <dgm:cxn modelId="{9AB3047C-53FC-4190-9EC2-65C1F9F7E593}" srcId="{B4B8353F-CA70-417A-8D3B-0FE9E2A3F478}" destId="{65A0AD05-7177-44D1-9D0B-B00833625045}" srcOrd="1" destOrd="0" parTransId="{A004312F-8332-45E3-AE75-8813ADCB0098}" sibTransId="{AF30168A-40F4-45C6-AE42-7378CD6208B9}"/>
    <dgm:cxn modelId="{AB2366DE-0BAD-443A-AABA-AEB12BF0B9FD}" type="presOf" srcId="{EC326E58-4407-45BC-AB00-3802CA477D15}" destId="{F8C1B927-3BD0-450C-9738-BFEFFEF7F235}" srcOrd="0" destOrd="0" presId="urn:microsoft.com/office/officeart/2005/8/layout/pList2"/>
    <dgm:cxn modelId="{64F3465C-38B5-4B04-891E-2F77E447CE10}" srcId="{B4B8353F-CA70-417A-8D3B-0FE9E2A3F478}" destId="{E5F69BFF-BFA0-43C6-9C44-48F1309D975F}" srcOrd="3" destOrd="0" parTransId="{E7ACBE68-F080-4118-AFE6-92A5ADD856D3}" sibTransId="{40258D7A-EFC5-4088-A299-DF8E22333766}"/>
    <dgm:cxn modelId="{23313EFA-3096-4186-AFC4-CF5389AEF10A}" srcId="{B4B8353F-CA70-417A-8D3B-0FE9E2A3F478}" destId="{EC326E58-4407-45BC-AB00-3802CA477D15}" srcOrd="2" destOrd="0" parTransId="{4DEF9104-759D-4E2F-A35D-F5BB5965CDFB}" sibTransId="{91EB477E-2E06-442E-A013-8F5074DB7CF8}"/>
    <dgm:cxn modelId="{21FBCCED-1C50-4485-9C3A-1A09C28A434D}" type="presParOf" srcId="{46535EC7-91A3-4B2F-B8CD-06A1C1C30F5F}" destId="{3CEC491E-91C0-402D-A3AE-9C0533B90AF9}" srcOrd="0" destOrd="0" presId="urn:microsoft.com/office/officeart/2005/8/layout/pList2"/>
    <dgm:cxn modelId="{9DFFF237-A9D8-4847-AF9D-1EDC30FC92C1}" type="presParOf" srcId="{46535EC7-91A3-4B2F-B8CD-06A1C1C30F5F}" destId="{2D44E3DF-E67D-42DC-9DF2-CECF0291DBBC}" srcOrd="1" destOrd="0" presId="urn:microsoft.com/office/officeart/2005/8/layout/pList2"/>
    <dgm:cxn modelId="{A3C8E4B1-2E0D-46A5-A236-C98A100525F9}" type="presParOf" srcId="{2D44E3DF-E67D-42DC-9DF2-CECF0291DBBC}" destId="{CBFC1864-30D2-4129-BD05-209BAEA86DCF}" srcOrd="0" destOrd="0" presId="urn:microsoft.com/office/officeart/2005/8/layout/pList2"/>
    <dgm:cxn modelId="{FB1A81BF-C55B-405D-8C3E-C85ED544F2F0}" type="presParOf" srcId="{CBFC1864-30D2-4129-BD05-209BAEA86DCF}" destId="{BB324171-A632-4C6F-9B75-D11876C3FB07}" srcOrd="0" destOrd="0" presId="urn:microsoft.com/office/officeart/2005/8/layout/pList2"/>
    <dgm:cxn modelId="{FBC1B6E2-AA1F-4AF9-9704-D69115662709}" type="presParOf" srcId="{CBFC1864-30D2-4129-BD05-209BAEA86DCF}" destId="{4C977C59-4D52-44C6-B267-65EBC3D8C11E}" srcOrd="1" destOrd="0" presId="urn:microsoft.com/office/officeart/2005/8/layout/pList2"/>
    <dgm:cxn modelId="{403D34D0-95AD-49BD-B2E7-982280A32BFB}" type="presParOf" srcId="{CBFC1864-30D2-4129-BD05-209BAEA86DCF}" destId="{8216D8B4-15E9-46AB-A0FD-39187A7A8E57}" srcOrd="2" destOrd="0" presId="urn:microsoft.com/office/officeart/2005/8/layout/pList2"/>
    <dgm:cxn modelId="{31ED3A67-D196-4C37-9B3E-814DAD0E9DBB}" type="presParOf" srcId="{2D44E3DF-E67D-42DC-9DF2-CECF0291DBBC}" destId="{5F8C68BE-8745-460E-BAAB-671B78FD0151}" srcOrd="1" destOrd="0" presId="urn:microsoft.com/office/officeart/2005/8/layout/pList2"/>
    <dgm:cxn modelId="{F02978F0-A9D3-49B1-BC26-977EF6AB1C13}" type="presParOf" srcId="{2D44E3DF-E67D-42DC-9DF2-CECF0291DBBC}" destId="{D78786C1-0E9A-4A46-88BA-F3C510795B07}" srcOrd="2" destOrd="0" presId="urn:microsoft.com/office/officeart/2005/8/layout/pList2"/>
    <dgm:cxn modelId="{D17B473C-46F7-4263-B520-59552CB3118E}" type="presParOf" srcId="{D78786C1-0E9A-4A46-88BA-F3C510795B07}" destId="{38B64E6F-357C-42C5-80E7-CF3A0582BA1D}" srcOrd="0" destOrd="0" presId="urn:microsoft.com/office/officeart/2005/8/layout/pList2"/>
    <dgm:cxn modelId="{8F97377C-414D-400A-BEC3-0503365605A8}" type="presParOf" srcId="{D78786C1-0E9A-4A46-88BA-F3C510795B07}" destId="{F0C6F1D9-0068-46EE-91E9-D2B7D8EBF080}" srcOrd="1" destOrd="0" presId="urn:microsoft.com/office/officeart/2005/8/layout/pList2"/>
    <dgm:cxn modelId="{5418338F-CD14-48DA-8974-B637870147C2}" type="presParOf" srcId="{D78786C1-0E9A-4A46-88BA-F3C510795B07}" destId="{63AA3FC8-5054-42DB-9972-9F172FA431C6}" srcOrd="2" destOrd="0" presId="urn:microsoft.com/office/officeart/2005/8/layout/pList2"/>
    <dgm:cxn modelId="{5D3A3126-147B-47D0-BC17-B1D1F77610DC}" type="presParOf" srcId="{2D44E3DF-E67D-42DC-9DF2-CECF0291DBBC}" destId="{C4368004-402D-4437-B028-B40C00F93F22}" srcOrd="3" destOrd="0" presId="urn:microsoft.com/office/officeart/2005/8/layout/pList2"/>
    <dgm:cxn modelId="{1302B8EE-730A-49C5-B7CC-CE2F914539A9}" type="presParOf" srcId="{2D44E3DF-E67D-42DC-9DF2-CECF0291DBBC}" destId="{3A20C18A-4EBD-4564-9AE4-8D18589F35FE}" srcOrd="4" destOrd="0" presId="urn:microsoft.com/office/officeart/2005/8/layout/pList2"/>
    <dgm:cxn modelId="{CD41F08C-967E-4465-B683-BD162A72BB5C}" type="presParOf" srcId="{3A20C18A-4EBD-4564-9AE4-8D18589F35FE}" destId="{F8C1B927-3BD0-450C-9738-BFEFFEF7F235}" srcOrd="0" destOrd="0" presId="urn:microsoft.com/office/officeart/2005/8/layout/pList2"/>
    <dgm:cxn modelId="{BCF88235-FB2A-4DAD-A32C-A836098D2224}" type="presParOf" srcId="{3A20C18A-4EBD-4564-9AE4-8D18589F35FE}" destId="{1E81461E-5A6B-4C1B-B336-39E6C1AB8253}" srcOrd="1" destOrd="0" presId="urn:microsoft.com/office/officeart/2005/8/layout/pList2"/>
    <dgm:cxn modelId="{3B6B0013-20FA-440C-A480-3C4BD314A7C1}" type="presParOf" srcId="{3A20C18A-4EBD-4564-9AE4-8D18589F35FE}" destId="{41337B24-E586-405F-9B2E-3822192753CD}" srcOrd="2" destOrd="0" presId="urn:microsoft.com/office/officeart/2005/8/layout/pList2"/>
    <dgm:cxn modelId="{E631462F-9D40-498F-888C-EF27B9BB6587}" type="presParOf" srcId="{2D44E3DF-E67D-42DC-9DF2-CECF0291DBBC}" destId="{1DE840AB-C9B2-4413-B031-996109DAD3B3}" srcOrd="5" destOrd="0" presId="urn:microsoft.com/office/officeart/2005/8/layout/pList2"/>
    <dgm:cxn modelId="{F4C0C783-64A5-40DA-AD45-97829CBA160C}" type="presParOf" srcId="{2D44E3DF-E67D-42DC-9DF2-CECF0291DBBC}" destId="{BE668CAB-F133-4DBB-B9F1-CB68DFAAD83C}" srcOrd="6" destOrd="0" presId="urn:microsoft.com/office/officeart/2005/8/layout/pList2"/>
    <dgm:cxn modelId="{1353B1DC-6595-49D3-8818-5F54BF779D3A}" type="presParOf" srcId="{BE668CAB-F133-4DBB-B9F1-CB68DFAAD83C}" destId="{4284D7E1-273F-4419-9527-CD7CE9676529}" srcOrd="0" destOrd="0" presId="urn:microsoft.com/office/officeart/2005/8/layout/pList2"/>
    <dgm:cxn modelId="{DB4F1BED-7DD9-4280-B3AA-BC9660E42BDC}" type="presParOf" srcId="{BE668CAB-F133-4DBB-B9F1-CB68DFAAD83C}" destId="{C4F5941C-5567-4683-9EEC-EB29A964C37D}" srcOrd="1" destOrd="0" presId="urn:microsoft.com/office/officeart/2005/8/layout/pList2"/>
    <dgm:cxn modelId="{87E47763-CC61-40A4-A7F2-4028606102DB}" type="presParOf" srcId="{BE668CAB-F133-4DBB-B9F1-CB68DFAAD83C}" destId="{D1FBCD1F-0C11-400D-BDB0-32A6ABD54009}"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E2E263F-87AC-402F-BB21-A40522F3A08E}" type="doc">
      <dgm:prSet loTypeId="urn:microsoft.com/office/officeart/2009/3/layout/StepUpProcess" loCatId="process" qsTypeId="urn:microsoft.com/office/officeart/2005/8/quickstyle/simple1" qsCatId="simple" csTypeId="urn:microsoft.com/office/officeart/2005/8/colors/colorful1" csCatId="colorful" phldr="1"/>
      <dgm:spPr/>
      <dgm:t>
        <a:bodyPr/>
        <a:lstStyle/>
        <a:p>
          <a:endParaRPr lang="es-EC"/>
        </a:p>
      </dgm:t>
    </dgm:pt>
    <dgm:pt modelId="{BD66700E-121C-49DB-8584-94D3682A5112}">
      <dgm:prSet phldrT="[Texto]"/>
      <dgm:spPr/>
      <dgm:t>
        <a:bodyPr/>
        <a:lstStyle/>
        <a:p>
          <a:r>
            <a:rPr lang="es-EC" b="0" dirty="0" smtClean="0">
              <a:latin typeface="Times New Roman" pitchFamily="18" charset="0"/>
              <a:cs typeface="Times New Roman" pitchFamily="18" charset="0"/>
            </a:rPr>
            <a:t>1. MOTIVO DE LA AUDITORÍA</a:t>
          </a:r>
          <a:endParaRPr lang="es-EC" b="0" dirty="0">
            <a:latin typeface="Times New Roman" pitchFamily="18" charset="0"/>
            <a:cs typeface="Times New Roman" pitchFamily="18" charset="0"/>
          </a:endParaRPr>
        </a:p>
      </dgm:t>
    </dgm:pt>
    <dgm:pt modelId="{45EAE00A-0BAA-4C12-B3E1-9DE94C68CE2C}" type="parTrans" cxnId="{EBBED85F-2430-4E58-AF2A-A327278784C9}">
      <dgm:prSet/>
      <dgm:spPr/>
      <dgm:t>
        <a:bodyPr/>
        <a:lstStyle/>
        <a:p>
          <a:endParaRPr lang="es-EC" b="0">
            <a:latin typeface="Times New Roman" pitchFamily="18" charset="0"/>
            <a:cs typeface="Times New Roman" pitchFamily="18" charset="0"/>
          </a:endParaRPr>
        </a:p>
      </dgm:t>
    </dgm:pt>
    <dgm:pt modelId="{F07393FC-FEC5-4959-98D8-8285FF6E3BB4}" type="sibTrans" cxnId="{EBBED85F-2430-4E58-AF2A-A327278784C9}">
      <dgm:prSet/>
      <dgm:spPr/>
      <dgm:t>
        <a:bodyPr/>
        <a:lstStyle/>
        <a:p>
          <a:endParaRPr lang="es-EC" b="0">
            <a:latin typeface="Times New Roman" pitchFamily="18" charset="0"/>
            <a:cs typeface="Times New Roman" pitchFamily="18" charset="0"/>
          </a:endParaRPr>
        </a:p>
      </dgm:t>
    </dgm:pt>
    <dgm:pt modelId="{2DDC367D-A6CD-44E9-B8D4-A91072F9050F}">
      <dgm:prSet phldrT="[Texto]"/>
      <dgm:spPr/>
      <dgm:t>
        <a:bodyPr/>
        <a:lstStyle/>
        <a:p>
          <a:r>
            <a:rPr lang="es-EC" b="0" dirty="0" smtClean="0">
              <a:latin typeface="Times New Roman" pitchFamily="18" charset="0"/>
              <a:cs typeface="Times New Roman" pitchFamily="18" charset="0"/>
            </a:rPr>
            <a:t>2. ALCANCE DE LA AUDITORÍA</a:t>
          </a:r>
          <a:endParaRPr lang="es-EC" b="0" dirty="0">
            <a:latin typeface="Times New Roman" pitchFamily="18" charset="0"/>
            <a:cs typeface="Times New Roman" pitchFamily="18" charset="0"/>
          </a:endParaRPr>
        </a:p>
      </dgm:t>
    </dgm:pt>
    <dgm:pt modelId="{68EDE428-D02C-40D7-B9FC-260A7E9FB0B6}" type="parTrans" cxnId="{81108BF6-89BF-42BB-9B6D-FBBF556E1511}">
      <dgm:prSet/>
      <dgm:spPr/>
      <dgm:t>
        <a:bodyPr/>
        <a:lstStyle/>
        <a:p>
          <a:endParaRPr lang="es-EC" b="0">
            <a:latin typeface="Times New Roman" pitchFamily="18" charset="0"/>
            <a:cs typeface="Times New Roman" pitchFamily="18" charset="0"/>
          </a:endParaRPr>
        </a:p>
      </dgm:t>
    </dgm:pt>
    <dgm:pt modelId="{4C2D0F69-E620-484A-A7EC-C1090A97664C}" type="sibTrans" cxnId="{81108BF6-89BF-42BB-9B6D-FBBF556E1511}">
      <dgm:prSet/>
      <dgm:spPr/>
      <dgm:t>
        <a:bodyPr/>
        <a:lstStyle/>
        <a:p>
          <a:endParaRPr lang="es-EC" b="0">
            <a:latin typeface="Times New Roman" pitchFamily="18" charset="0"/>
            <a:cs typeface="Times New Roman" pitchFamily="18" charset="0"/>
          </a:endParaRPr>
        </a:p>
      </dgm:t>
    </dgm:pt>
    <dgm:pt modelId="{4C699C6B-5060-4D0D-BD0A-C49EA24DD554}">
      <dgm:prSet phldrT="[Texto]"/>
      <dgm:spPr/>
      <dgm:t>
        <a:bodyPr/>
        <a:lstStyle/>
        <a:p>
          <a:r>
            <a:rPr lang="es-EC" b="0" dirty="0" smtClean="0">
              <a:latin typeface="Times New Roman" pitchFamily="18" charset="0"/>
              <a:cs typeface="Times New Roman" pitchFamily="18" charset="0"/>
            </a:rPr>
            <a:t>3. OBJETIVO DE LA AUDITORÍA</a:t>
          </a:r>
          <a:endParaRPr lang="es-EC" b="0" dirty="0">
            <a:latin typeface="Times New Roman" pitchFamily="18" charset="0"/>
            <a:cs typeface="Times New Roman" pitchFamily="18" charset="0"/>
          </a:endParaRPr>
        </a:p>
      </dgm:t>
    </dgm:pt>
    <dgm:pt modelId="{C7A1B15C-B61F-4D5F-A9D1-AA03CAC976D5}" type="parTrans" cxnId="{0E6D147A-D2BF-4742-BD37-BE322803934F}">
      <dgm:prSet/>
      <dgm:spPr/>
      <dgm:t>
        <a:bodyPr/>
        <a:lstStyle/>
        <a:p>
          <a:endParaRPr lang="es-EC" b="0">
            <a:latin typeface="Times New Roman" pitchFamily="18" charset="0"/>
            <a:cs typeface="Times New Roman" pitchFamily="18" charset="0"/>
          </a:endParaRPr>
        </a:p>
      </dgm:t>
    </dgm:pt>
    <dgm:pt modelId="{9486C140-49CB-4F11-9C6A-3918C6A61434}" type="sibTrans" cxnId="{0E6D147A-D2BF-4742-BD37-BE322803934F}">
      <dgm:prSet/>
      <dgm:spPr/>
      <dgm:t>
        <a:bodyPr/>
        <a:lstStyle/>
        <a:p>
          <a:endParaRPr lang="es-EC" b="0">
            <a:latin typeface="Times New Roman" pitchFamily="18" charset="0"/>
            <a:cs typeface="Times New Roman" pitchFamily="18" charset="0"/>
          </a:endParaRPr>
        </a:p>
      </dgm:t>
    </dgm:pt>
    <dgm:pt modelId="{3442A662-40C7-4040-B8B0-DFA287B09D49}">
      <dgm:prSet/>
      <dgm:spPr/>
      <dgm:t>
        <a:bodyPr/>
        <a:lstStyle/>
        <a:p>
          <a:r>
            <a:rPr lang="es-EC" b="0" dirty="0" smtClean="0">
              <a:latin typeface="Times New Roman" pitchFamily="18" charset="0"/>
              <a:cs typeface="Times New Roman" pitchFamily="18" charset="0"/>
            </a:rPr>
            <a:t>4.BASE LEGAL</a:t>
          </a:r>
          <a:endParaRPr lang="es-EC" b="0" dirty="0">
            <a:latin typeface="Times New Roman" pitchFamily="18" charset="0"/>
            <a:cs typeface="Times New Roman" pitchFamily="18" charset="0"/>
          </a:endParaRPr>
        </a:p>
      </dgm:t>
    </dgm:pt>
    <dgm:pt modelId="{8456019E-5B3F-4DBD-873B-C4C4CB7A01C7}" type="parTrans" cxnId="{52126365-2030-42B3-8C27-0E1F473B9F80}">
      <dgm:prSet/>
      <dgm:spPr/>
      <dgm:t>
        <a:bodyPr/>
        <a:lstStyle/>
        <a:p>
          <a:endParaRPr lang="es-EC" b="0">
            <a:latin typeface="Times New Roman" pitchFamily="18" charset="0"/>
            <a:cs typeface="Times New Roman" pitchFamily="18" charset="0"/>
          </a:endParaRPr>
        </a:p>
      </dgm:t>
    </dgm:pt>
    <dgm:pt modelId="{00626EFC-81A0-4295-8E29-E941C5268583}" type="sibTrans" cxnId="{52126365-2030-42B3-8C27-0E1F473B9F80}">
      <dgm:prSet/>
      <dgm:spPr/>
      <dgm:t>
        <a:bodyPr/>
        <a:lstStyle/>
        <a:p>
          <a:endParaRPr lang="es-EC" b="0">
            <a:latin typeface="Times New Roman" pitchFamily="18" charset="0"/>
            <a:cs typeface="Times New Roman" pitchFamily="18" charset="0"/>
          </a:endParaRPr>
        </a:p>
      </dgm:t>
    </dgm:pt>
    <dgm:pt modelId="{BF533FAF-5B65-4375-8E44-D95A0CEE5406}">
      <dgm:prSet/>
      <dgm:spPr/>
      <dgm:t>
        <a:bodyPr/>
        <a:lstStyle/>
        <a:p>
          <a:r>
            <a:rPr lang="es-EC" b="0" dirty="0" smtClean="0">
              <a:latin typeface="Times New Roman" pitchFamily="18" charset="0"/>
              <a:cs typeface="Times New Roman" pitchFamily="18" charset="0"/>
            </a:rPr>
            <a:t>5.RECURSOS</a:t>
          </a:r>
        </a:p>
        <a:p>
          <a:r>
            <a:rPr lang="es-EC" b="0" dirty="0" smtClean="0">
              <a:latin typeface="Times New Roman" pitchFamily="18" charset="0"/>
              <a:cs typeface="Times New Roman" pitchFamily="18" charset="0"/>
            </a:rPr>
            <a:t>5.1. HUMANOS</a:t>
          </a:r>
        </a:p>
        <a:p>
          <a:r>
            <a:rPr lang="es-EC" b="0" dirty="0" smtClean="0">
              <a:latin typeface="Times New Roman" pitchFamily="18" charset="0"/>
              <a:cs typeface="Times New Roman" pitchFamily="18" charset="0"/>
            </a:rPr>
            <a:t>5.2. MATERIAL</a:t>
          </a:r>
          <a:endParaRPr lang="es-EC" b="0" dirty="0">
            <a:latin typeface="Times New Roman" pitchFamily="18" charset="0"/>
            <a:cs typeface="Times New Roman" pitchFamily="18" charset="0"/>
          </a:endParaRPr>
        </a:p>
      </dgm:t>
    </dgm:pt>
    <dgm:pt modelId="{990446C2-9E53-4679-8E7F-5D765957F116}" type="parTrans" cxnId="{C21E7B84-04E3-4DE5-B7D9-BAE0A03B29B4}">
      <dgm:prSet/>
      <dgm:spPr/>
      <dgm:t>
        <a:bodyPr/>
        <a:lstStyle/>
        <a:p>
          <a:endParaRPr lang="es-EC" b="0">
            <a:latin typeface="Times New Roman" pitchFamily="18" charset="0"/>
            <a:cs typeface="Times New Roman" pitchFamily="18" charset="0"/>
          </a:endParaRPr>
        </a:p>
      </dgm:t>
    </dgm:pt>
    <dgm:pt modelId="{2A3CDA45-DFD0-4789-BE6C-DA9F20829AED}" type="sibTrans" cxnId="{C21E7B84-04E3-4DE5-B7D9-BAE0A03B29B4}">
      <dgm:prSet/>
      <dgm:spPr/>
      <dgm:t>
        <a:bodyPr/>
        <a:lstStyle/>
        <a:p>
          <a:endParaRPr lang="es-EC" b="0">
            <a:latin typeface="Times New Roman" pitchFamily="18" charset="0"/>
            <a:cs typeface="Times New Roman" pitchFamily="18" charset="0"/>
          </a:endParaRPr>
        </a:p>
      </dgm:t>
    </dgm:pt>
    <dgm:pt modelId="{25D0D42D-AB45-40D1-8AEC-C74758134C58}">
      <dgm:prSet/>
      <dgm:spPr/>
      <dgm:t>
        <a:bodyPr/>
        <a:lstStyle/>
        <a:p>
          <a:r>
            <a:rPr lang="es-EC" b="0" dirty="0" smtClean="0">
              <a:latin typeface="Times New Roman" pitchFamily="18" charset="0"/>
              <a:cs typeface="Times New Roman" pitchFamily="18" charset="0"/>
            </a:rPr>
            <a:t>6. TÉCNICAS Y PROCEDIMIENTOS</a:t>
          </a:r>
          <a:endParaRPr lang="es-EC" b="0" dirty="0">
            <a:latin typeface="Times New Roman" pitchFamily="18" charset="0"/>
            <a:cs typeface="Times New Roman" pitchFamily="18" charset="0"/>
          </a:endParaRPr>
        </a:p>
      </dgm:t>
    </dgm:pt>
    <dgm:pt modelId="{154EA581-C838-4353-BC77-28A952982DC2}" type="parTrans" cxnId="{441E5D0B-8BCE-4CFC-A9FA-18D99BB3BDF9}">
      <dgm:prSet/>
      <dgm:spPr/>
      <dgm:t>
        <a:bodyPr/>
        <a:lstStyle/>
        <a:p>
          <a:endParaRPr lang="es-EC" b="0">
            <a:latin typeface="Times New Roman" pitchFamily="18" charset="0"/>
            <a:cs typeface="Times New Roman" pitchFamily="18" charset="0"/>
          </a:endParaRPr>
        </a:p>
      </dgm:t>
    </dgm:pt>
    <dgm:pt modelId="{11BB7558-C0A5-4CE6-BB02-84EFCF65F5C4}" type="sibTrans" cxnId="{441E5D0B-8BCE-4CFC-A9FA-18D99BB3BDF9}">
      <dgm:prSet/>
      <dgm:spPr/>
      <dgm:t>
        <a:bodyPr/>
        <a:lstStyle/>
        <a:p>
          <a:endParaRPr lang="es-EC" b="0">
            <a:latin typeface="Times New Roman" pitchFamily="18" charset="0"/>
            <a:cs typeface="Times New Roman" pitchFamily="18" charset="0"/>
          </a:endParaRPr>
        </a:p>
      </dgm:t>
    </dgm:pt>
    <dgm:pt modelId="{A347AA56-1342-49CB-91D5-A49368B1E5A7}">
      <dgm:prSet/>
      <dgm:spPr/>
      <dgm:t>
        <a:bodyPr/>
        <a:lstStyle/>
        <a:p>
          <a:r>
            <a:rPr lang="es-EC" dirty="0" smtClean="0">
              <a:latin typeface="Times New Roman" panose="02020603050405020304" pitchFamily="18" charset="0"/>
              <a:cs typeface="Times New Roman" panose="02020603050405020304" pitchFamily="18" charset="0"/>
            </a:rPr>
            <a:t>7. FUNCIONARIOS INVOLUCRADOS</a:t>
          </a:r>
          <a:endParaRPr lang="es-EC" dirty="0">
            <a:latin typeface="Times New Roman" panose="02020603050405020304" pitchFamily="18" charset="0"/>
            <a:cs typeface="Times New Roman" panose="02020603050405020304" pitchFamily="18" charset="0"/>
          </a:endParaRPr>
        </a:p>
      </dgm:t>
    </dgm:pt>
    <dgm:pt modelId="{40B464D7-B228-4B56-AE84-CD73CCD9CBA1}" type="parTrans" cxnId="{A8E10E69-BD2A-43FC-97E3-48CCFBAE4523}">
      <dgm:prSet/>
      <dgm:spPr/>
      <dgm:t>
        <a:bodyPr/>
        <a:lstStyle/>
        <a:p>
          <a:endParaRPr lang="es-EC">
            <a:latin typeface="Times New Roman" panose="02020603050405020304" pitchFamily="18" charset="0"/>
            <a:cs typeface="Times New Roman" panose="02020603050405020304" pitchFamily="18" charset="0"/>
          </a:endParaRPr>
        </a:p>
      </dgm:t>
    </dgm:pt>
    <dgm:pt modelId="{D690BF78-1593-4124-B894-CD4E1AF278EC}" type="sibTrans" cxnId="{A8E10E69-BD2A-43FC-97E3-48CCFBAE4523}">
      <dgm:prSet/>
      <dgm:spPr/>
      <dgm:t>
        <a:bodyPr/>
        <a:lstStyle/>
        <a:p>
          <a:endParaRPr lang="es-EC">
            <a:latin typeface="Times New Roman" panose="02020603050405020304" pitchFamily="18" charset="0"/>
            <a:cs typeface="Times New Roman" panose="02020603050405020304" pitchFamily="18" charset="0"/>
          </a:endParaRPr>
        </a:p>
      </dgm:t>
    </dgm:pt>
    <dgm:pt modelId="{EA2FCC23-C0DB-424E-A155-3953AD6981AD}" type="pres">
      <dgm:prSet presAssocID="{1E2E263F-87AC-402F-BB21-A40522F3A08E}" presName="rootnode" presStyleCnt="0">
        <dgm:presLayoutVars>
          <dgm:chMax/>
          <dgm:chPref/>
          <dgm:dir/>
          <dgm:animLvl val="lvl"/>
        </dgm:presLayoutVars>
      </dgm:prSet>
      <dgm:spPr/>
      <dgm:t>
        <a:bodyPr/>
        <a:lstStyle/>
        <a:p>
          <a:endParaRPr lang="es-EC"/>
        </a:p>
      </dgm:t>
    </dgm:pt>
    <dgm:pt modelId="{F06FD68A-2F08-4AAC-A407-8CA153F3D76D}" type="pres">
      <dgm:prSet presAssocID="{BD66700E-121C-49DB-8584-94D3682A5112}" presName="composite" presStyleCnt="0"/>
      <dgm:spPr/>
    </dgm:pt>
    <dgm:pt modelId="{FBFADBCF-668C-4134-9EA9-8757253FC2A6}" type="pres">
      <dgm:prSet presAssocID="{BD66700E-121C-49DB-8584-94D3682A5112}" presName="LShape" presStyleLbl="alignNode1" presStyleIdx="0" presStyleCnt="13"/>
      <dgm:spPr/>
      <dgm:extLst/>
    </dgm:pt>
    <dgm:pt modelId="{983633A4-5EFE-44B9-8B06-9F53E195F664}" type="pres">
      <dgm:prSet presAssocID="{BD66700E-121C-49DB-8584-94D3682A5112}" presName="ParentText" presStyleLbl="revTx" presStyleIdx="0" presStyleCnt="7">
        <dgm:presLayoutVars>
          <dgm:chMax val="0"/>
          <dgm:chPref val="0"/>
          <dgm:bulletEnabled val="1"/>
        </dgm:presLayoutVars>
      </dgm:prSet>
      <dgm:spPr/>
      <dgm:t>
        <a:bodyPr/>
        <a:lstStyle/>
        <a:p>
          <a:endParaRPr lang="es-EC"/>
        </a:p>
      </dgm:t>
    </dgm:pt>
    <dgm:pt modelId="{A046B714-E0C3-4204-B82A-0C0B82AD89A0}" type="pres">
      <dgm:prSet presAssocID="{BD66700E-121C-49DB-8584-94D3682A5112}" presName="Triangle" presStyleLbl="alignNode1" presStyleIdx="1" presStyleCnt="13"/>
      <dgm:spPr/>
    </dgm:pt>
    <dgm:pt modelId="{D9C4B007-43B5-4B32-B241-E04F7E1FC06F}" type="pres">
      <dgm:prSet presAssocID="{F07393FC-FEC5-4959-98D8-8285FF6E3BB4}" presName="sibTrans" presStyleCnt="0"/>
      <dgm:spPr/>
    </dgm:pt>
    <dgm:pt modelId="{3B3FF28A-15F4-4CDA-A292-3C7702201BAD}" type="pres">
      <dgm:prSet presAssocID="{F07393FC-FEC5-4959-98D8-8285FF6E3BB4}" presName="space" presStyleCnt="0"/>
      <dgm:spPr/>
    </dgm:pt>
    <dgm:pt modelId="{5954B67D-1705-4F89-91F2-EBF6C30DE196}" type="pres">
      <dgm:prSet presAssocID="{2DDC367D-A6CD-44E9-B8D4-A91072F9050F}" presName="composite" presStyleCnt="0"/>
      <dgm:spPr/>
    </dgm:pt>
    <dgm:pt modelId="{10749C9E-9457-4951-85FC-7F4718816B8D}" type="pres">
      <dgm:prSet presAssocID="{2DDC367D-A6CD-44E9-B8D4-A91072F9050F}" presName="LShape" presStyleLbl="alignNode1" presStyleIdx="2" presStyleCnt="13"/>
      <dgm:spPr/>
    </dgm:pt>
    <dgm:pt modelId="{64FBA3B1-BDC9-456D-9CD4-F956153B0D3B}" type="pres">
      <dgm:prSet presAssocID="{2DDC367D-A6CD-44E9-B8D4-A91072F9050F}" presName="ParentText" presStyleLbl="revTx" presStyleIdx="1" presStyleCnt="7">
        <dgm:presLayoutVars>
          <dgm:chMax val="0"/>
          <dgm:chPref val="0"/>
          <dgm:bulletEnabled val="1"/>
        </dgm:presLayoutVars>
      </dgm:prSet>
      <dgm:spPr/>
      <dgm:t>
        <a:bodyPr/>
        <a:lstStyle/>
        <a:p>
          <a:endParaRPr lang="es-EC"/>
        </a:p>
      </dgm:t>
    </dgm:pt>
    <dgm:pt modelId="{138D4B1B-7629-4080-98BD-01BDCC7C6A0C}" type="pres">
      <dgm:prSet presAssocID="{2DDC367D-A6CD-44E9-B8D4-A91072F9050F}" presName="Triangle" presStyleLbl="alignNode1" presStyleIdx="3" presStyleCnt="13"/>
      <dgm:spPr/>
    </dgm:pt>
    <dgm:pt modelId="{F504FBE8-91EF-4E2D-8114-1D377E5424F4}" type="pres">
      <dgm:prSet presAssocID="{4C2D0F69-E620-484A-A7EC-C1090A97664C}" presName="sibTrans" presStyleCnt="0"/>
      <dgm:spPr/>
    </dgm:pt>
    <dgm:pt modelId="{5837825E-9996-45CD-989B-879CE5EC34C8}" type="pres">
      <dgm:prSet presAssocID="{4C2D0F69-E620-484A-A7EC-C1090A97664C}" presName="space" presStyleCnt="0"/>
      <dgm:spPr/>
    </dgm:pt>
    <dgm:pt modelId="{06B54ED9-32A5-4F69-99D1-275AAC0C7C3F}" type="pres">
      <dgm:prSet presAssocID="{4C699C6B-5060-4D0D-BD0A-C49EA24DD554}" presName="composite" presStyleCnt="0"/>
      <dgm:spPr/>
    </dgm:pt>
    <dgm:pt modelId="{D34AD018-EBF4-4795-9636-9F1739E21D55}" type="pres">
      <dgm:prSet presAssocID="{4C699C6B-5060-4D0D-BD0A-C49EA24DD554}" presName="LShape" presStyleLbl="alignNode1" presStyleIdx="4" presStyleCnt="13"/>
      <dgm:spPr/>
    </dgm:pt>
    <dgm:pt modelId="{5EFBE611-B2B7-4410-BD82-29C9CE189A7A}" type="pres">
      <dgm:prSet presAssocID="{4C699C6B-5060-4D0D-BD0A-C49EA24DD554}" presName="ParentText" presStyleLbl="revTx" presStyleIdx="2" presStyleCnt="7">
        <dgm:presLayoutVars>
          <dgm:chMax val="0"/>
          <dgm:chPref val="0"/>
          <dgm:bulletEnabled val="1"/>
        </dgm:presLayoutVars>
      </dgm:prSet>
      <dgm:spPr/>
      <dgm:t>
        <a:bodyPr/>
        <a:lstStyle/>
        <a:p>
          <a:endParaRPr lang="es-EC"/>
        </a:p>
      </dgm:t>
    </dgm:pt>
    <dgm:pt modelId="{2EB34F0D-FFC4-4709-9D4C-B941A4F6D724}" type="pres">
      <dgm:prSet presAssocID="{4C699C6B-5060-4D0D-BD0A-C49EA24DD554}" presName="Triangle" presStyleLbl="alignNode1" presStyleIdx="5" presStyleCnt="13"/>
      <dgm:spPr/>
    </dgm:pt>
    <dgm:pt modelId="{B098CEC1-B0B6-4137-8F2D-CFE9B0BC5980}" type="pres">
      <dgm:prSet presAssocID="{9486C140-49CB-4F11-9C6A-3918C6A61434}" presName="sibTrans" presStyleCnt="0"/>
      <dgm:spPr/>
    </dgm:pt>
    <dgm:pt modelId="{92449F40-9F2B-4A35-B303-61EA4115CDBE}" type="pres">
      <dgm:prSet presAssocID="{9486C140-49CB-4F11-9C6A-3918C6A61434}" presName="space" presStyleCnt="0"/>
      <dgm:spPr/>
    </dgm:pt>
    <dgm:pt modelId="{09BAF7F5-A6D8-4363-B5D8-D3D9190EA56C}" type="pres">
      <dgm:prSet presAssocID="{3442A662-40C7-4040-B8B0-DFA287B09D49}" presName="composite" presStyleCnt="0"/>
      <dgm:spPr/>
    </dgm:pt>
    <dgm:pt modelId="{B70FCFE7-1210-4360-BCF7-0DCEC85C7A72}" type="pres">
      <dgm:prSet presAssocID="{3442A662-40C7-4040-B8B0-DFA287B09D49}" presName="LShape" presStyleLbl="alignNode1" presStyleIdx="6" presStyleCnt="13"/>
      <dgm:spPr/>
    </dgm:pt>
    <dgm:pt modelId="{CB9622B2-55EB-4C23-A2E0-5542DAABB5F3}" type="pres">
      <dgm:prSet presAssocID="{3442A662-40C7-4040-B8B0-DFA287B09D49}" presName="ParentText" presStyleLbl="revTx" presStyleIdx="3" presStyleCnt="7">
        <dgm:presLayoutVars>
          <dgm:chMax val="0"/>
          <dgm:chPref val="0"/>
          <dgm:bulletEnabled val="1"/>
        </dgm:presLayoutVars>
      </dgm:prSet>
      <dgm:spPr/>
      <dgm:t>
        <a:bodyPr/>
        <a:lstStyle/>
        <a:p>
          <a:endParaRPr lang="es-EC"/>
        </a:p>
      </dgm:t>
    </dgm:pt>
    <dgm:pt modelId="{D857D583-3E0E-4B34-96F6-B80AFAECA50A}" type="pres">
      <dgm:prSet presAssocID="{3442A662-40C7-4040-B8B0-DFA287B09D49}" presName="Triangle" presStyleLbl="alignNode1" presStyleIdx="7" presStyleCnt="13"/>
      <dgm:spPr/>
    </dgm:pt>
    <dgm:pt modelId="{29ED4839-335B-490A-8AE3-426F705CA8B6}" type="pres">
      <dgm:prSet presAssocID="{00626EFC-81A0-4295-8E29-E941C5268583}" presName="sibTrans" presStyleCnt="0"/>
      <dgm:spPr/>
    </dgm:pt>
    <dgm:pt modelId="{AA988181-F6E2-43FC-9428-B017D3D6E738}" type="pres">
      <dgm:prSet presAssocID="{00626EFC-81A0-4295-8E29-E941C5268583}" presName="space" presStyleCnt="0"/>
      <dgm:spPr/>
    </dgm:pt>
    <dgm:pt modelId="{8389FDD8-9364-4BB7-B9AE-5F18068B0357}" type="pres">
      <dgm:prSet presAssocID="{BF533FAF-5B65-4375-8E44-D95A0CEE5406}" presName="composite" presStyleCnt="0"/>
      <dgm:spPr/>
    </dgm:pt>
    <dgm:pt modelId="{8608D126-04DF-4E43-AF25-B5AA9F68C973}" type="pres">
      <dgm:prSet presAssocID="{BF533FAF-5B65-4375-8E44-D95A0CEE5406}" presName="LShape" presStyleLbl="alignNode1" presStyleIdx="8" presStyleCnt="13"/>
      <dgm:spPr/>
    </dgm:pt>
    <dgm:pt modelId="{5302E340-BAD6-440A-BB0F-8495C7BCD423}" type="pres">
      <dgm:prSet presAssocID="{BF533FAF-5B65-4375-8E44-D95A0CEE5406}" presName="ParentText" presStyleLbl="revTx" presStyleIdx="4" presStyleCnt="7">
        <dgm:presLayoutVars>
          <dgm:chMax val="0"/>
          <dgm:chPref val="0"/>
          <dgm:bulletEnabled val="1"/>
        </dgm:presLayoutVars>
      </dgm:prSet>
      <dgm:spPr/>
      <dgm:t>
        <a:bodyPr/>
        <a:lstStyle/>
        <a:p>
          <a:endParaRPr lang="es-EC"/>
        </a:p>
      </dgm:t>
    </dgm:pt>
    <dgm:pt modelId="{0D593B56-CFC9-4C41-9CA2-10A847A69EA0}" type="pres">
      <dgm:prSet presAssocID="{BF533FAF-5B65-4375-8E44-D95A0CEE5406}" presName="Triangle" presStyleLbl="alignNode1" presStyleIdx="9" presStyleCnt="13"/>
      <dgm:spPr/>
    </dgm:pt>
    <dgm:pt modelId="{78C01B12-0576-4B7C-8A9E-BA217AFD340B}" type="pres">
      <dgm:prSet presAssocID="{2A3CDA45-DFD0-4789-BE6C-DA9F20829AED}" presName="sibTrans" presStyleCnt="0"/>
      <dgm:spPr/>
    </dgm:pt>
    <dgm:pt modelId="{8BD3189C-E06A-4716-A521-67C43BF6925D}" type="pres">
      <dgm:prSet presAssocID="{2A3CDA45-DFD0-4789-BE6C-DA9F20829AED}" presName="space" presStyleCnt="0"/>
      <dgm:spPr/>
    </dgm:pt>
    <dgm:pt modelId="{D308A4DC-04D5-445C-9A5B-7A817A0AC699}" type="pres">
      <dgm:prSet presAssocID="{25D0D42D-AB45-40D1-8AEC-C74758134C58}" presName="composite" presStyleCnt="0"/>
      <dgm:spPr/>
    </dgm:pt>
    <dgm:pt modelId="{EF4EFB83-B1D7-4FD4-8156-B55B4AFD8251}" type="pres">
      <dgm:prSet presAssocID="{25D0D42D-AB45-40D1-8AEC-C74758134C58}" presName="LShape" presStyleLbl="alignNode1" presStyleIdx="10" presStyleCnt="13"/>
      <dgm:spPr/>
    </dgm:pt>
    <dgm:pt modelId="{812E09DD-D580-47B7-A4E6-92512DB723AD}" type="pres">
      <dgm:prSet presAssocID="{25D0D42D-AB45-40D1-8AEC-C74758134C58}" presName="ParentText" presStyleLbl="revTx" presStyleIdx="5" presStyleCnt="7">
        <dgm:presLayoutVars>
          <dgm:chMax val="0"/>
          <dgm:chPref val="0"/>
          <dgm:bulletEnabled val="1"/>
        </dgm:presLayoutVars>
      </dgm:prSet>
      <dgm:spPr/>
      <dgm:t>
        <a:bodyPr/>
        <a:lstStyle/>
        <a:p>
          <a:endParaRPr lang="es-EC"/>
        </a:p>
      </dgm:t>
    </dgm:pt>
    <dgm:pt modelId="{8C08F249-CFC6-4FF7-8418-7C1201A7BA71}" type="pres">
      <dgm:prSet presAssocID="{25D0D42D-AB45-40D1-8AEC-C74758134C58}" presName="Triangle" presStyleLbl="alignNode1" presStyleIdx="11" presStyleCnt="13"/>
      <dgm:spPr/>
    </dgm:pt>
    <dgm:pt modelId="{A27B0A1A-4298-4667-AB7B-AE897CAE1493}" type="pres">
      <dgm:prSet presAssocID="{11BB7558-C0A5-4CE6-BB02-84EFCF65F5C4}" presName="sibTrans" presStyleCnt="0"/>
      <dgm:spPr/>
    </dgm:pt>
    <dgm:pt modelId="{ABBC9CF2-AA81-4D58-AED9-183BADCFFA13}" type="pres">
      <dgm:prSet presAssocID="{11BB7558-C0A5-4CE6-BB02-84EFCF65F5C4}" presName="space" presStyleCnt="0"/>
      <dgm:spPr/>
    </dgm:pt>
    <dgm:pt modelId="{179F751C-031B-4682-98C6-36AE52C19BD9}" type="pres">
      <dgm:prSet presAssocID="{A347AA56-1342-49CB-91D5-A49368B1E5A7}" presName="composite" presStyleCnt="0"/>
      <dgm:spPr/>
    </dgm:pt>
    <dgm:pt modelId="{CB4282AF-EE37-40BB-AD45-36199BB31D51}" type="pres">
      <dgm:prSet presAssocID="{A347AA56-1342-49CB-91D5-A49368B1E5A7}" presName="LShape" presStyleLbl="alignNode1" presStyleIdx="12" presStyleCnt="13"/>
      <dgm:spPr/>
    </dgm:pt>
    <dgm:pt modelId="{6DB4F415-F81F-41B4-AD80-3107DA4078C0}" type="pres">
      <dgm:prSet presAssocID="{A347AA56-1342-49CB-91D5-A49368B1E5A7}" presName="ParentText" presStyleLbl="revTx" presStyleIdx="6" presStyleCnt="7">
        <dgm:presLayoutVars>
          <dgm:chMax val="0"/>
          <dgm:chPref val="0"/>
          <dgm:bulletEnabled val="1"/>
        </dgm:presLayoutVars>
      </dgm:prSet>
      <dgm:spPr/>
      <dgm:t>
        <a:bodyPr/>
        <a:lstStyle/>
        <a:p>
          <a:endParaRPr lang="es-EC"/>
        </a:p>
      </dgm:t>
    </dgm:pt>
  </dgm:ptLst>
  <dgm:cxnLst>
    <dgm:cxn modelId="{C21E7B84-04E3-4DE5-B7D9-BAE0A03B29B4}" srcId="{1E2E263F-87AC-402F-BB21-A40522F3A08E}" destId="{BF533FAF-5B65-4375-8E44-D95A0CEE5406}" srcOrd="4" destOrd="0" parTransId="{990446C2-9E53-4679-8E7F-5D765957F116}" sibTransId="{2A3CDA45-DFD0-4789-BE6C-DA9F20829AED}"/>
    <dgm:cxn modelId="{52126365-2030-42B3-8C27-0E1F473B9F80}" srcId="{1E2E263F-87AC-402F-BB21-A40522F3A08E}" destId="{3442A662-40C7-4040-B8B0-DFA287B09D49}" srcOrd="3" destOrd="0" parTransId="{8456019E-5B3F-4DBD-873B-C4C4CB7A01C7}" sibTransId="{00626EFC-81A0-4295-8E29-E941C5268583}"/>
    <dgm:cxn modelId="{EBBED85F-2430-4E58-AF2A-A327278784C9}" srcId="{1E2E263F-87AC-402F-BB21-A40522F3A08E}" destId="{BD66700E-121C-49DB-8584-94D3682A5112}" srcOrd="0" destOrd="0" parTransId="{45EAE00A-0BAA-4C12-B3E1-9DE94C68CE2C}" sibTransId="{F07393FC-FEC5-4959-98D8-8285FF6E3BB4}"/>
    <dgm:cxn modelId="{6FC496AA-31C8-4D63-84BF-FD62FE3DFF0D}" type="presOf" srcId="{A347AA56-1342-49CB-91D5-A49368B1E5A7}" destId="{6DB4F415-F81F-41B4-AD80-3107DA4078C0}" srcOrd="0" destOrd="0" presId="urn:microsoft.com/office/officeart/2009/3/layout/StepUpProcess"/>
    <dgm:cxn modelId="{4FF752B9-56CB-4DDC-A609-BF553C5B17A1}" type="presOf" srcId="{2DDC367D-A6CD-44E9-B8D4-A91072F9050F}" destId="{64FBA3B1-BDC9-456D-9CD4-F956153B0D3B}" srcOrd="0" destOrd="0" presId="urn:microsoft.com/office/officeart/2009/3/layout/StepUpProcess"/>
    <dgm:cxn modelId="{441E5D0B-8BCE-4CFC-A9FA-18D99BB3BDF9}" srcId="{1E2E263F-87AC-402F-BB21-A40522F3A08E}" destId="{25D0D42D-AB45-40D1-8AEC-C74758134C58}" srcOrd="5" destOrd="0" parTransId="{154EA581-C838-4353-BC77-28A952982DC2}" sibTransId="{11BB7558-C0A5-4CE6-BB02-84EFCF65F5C4}"/>
    <dgm:cxn modelId="{A2947D94-D3DA-40F9-9339-35E5C22B3F5C}" type="presOf" srcId="{BF533FAF-5B65-4375-8E44-D95A0CEE5406}" destId="{5302E340-BAD6-440A-BB0F-8495C7BCD423}" srcOrd="0" destOrd="0" presId="urn:microsoft.com/office/officeart/2009/3/layout/StepUpProcess"/>
    <dgm:cxn modelId="{9033F13E-A3DB-46DB-A118-E9605309486F}" type="presOf" srcId="{4C699C6B-5060-4D0D-BD0A-C49EA24DD554}" destId="{5EFBE611-B2B7-4410-BD82-29C9CE189A7A}" srcOrd="0" destOrd="0" presId="urn:microsoft.com/office/officeart/2009/3/layout/StepUpProcess"/>
    <dgm:cxn modelId="{A8E10E69-BD2A-43FC-97E3-48CCFBAE4523}" srcId="{1E2E263F-87AC-402F-BB21-A40522F3A08E}" destId="{A347AA56-1342-49CB-91D5-A49368B1E5A7}" srcOrd="6" destOrd="0" parTransId="{40B464D7-B228-4B56-AE84-CD73CCD9CBA1}" sibTransId="{D690BF78-1593-4124-B894-CD4E1AF278EC}"/>
    <dgm:cxn modelId="{81108BF6-89BF-42BB-9B6D-FBBF556E1511}" srcId="{1E2E263F-87AC-402F-BB21-A40522F3A08E}" destId="{2DDC367D-A6CD-44E9-B8D4-A91072F9050F}" srcOrd="1" destOrd="0" parTransId="{68EDE428-D02C-40D7-B9FC-260A7E9FB0B6}" sibTransId="{4C2D0F69-E620-484A-A7EC-C1090A97664C}"/>
    <dgm:cxn modelId="{747E5A58-F97F-40E3-A282-C23A0B1A9038}" type="presOf" srcId="{3442A662-40C7-4040-B8B0-DFA287B09D49}" destId="{CB9622B2-55EB-4C23-A2E0-5542DAABB5F3}" srcOrd="0" destOrd="0" presId="urn:microsoft.com/office/officeart/2009/3/layout/StepUpProcess"/>
    <dgm:cxn modelId="{D438E266-7099-4BC3-B577-AD2C4EC4A0D5}" type="presOf" srcId="{25D0D42D-AB45-40D1-8AEC-C74758134C58}" destId="{812E09DD-D580-47B7-A4E6-92512DB723AD}" srcOrd="0" destOrd="0" presId="urn:microsoft.com/office/officeart/2009/3/layout/StepUpProcess"/>
    <dgm:cxn modelId="{0E6D147A-D2BF-4742-BD37-BE322803934F}" srcId="{1E2E263F-87AC-402F-BB21-A40522F3A08E}" destId="{4C699C6B-5060-4D0D-BD0A-C49EA24DD554}" srcOrd="2" destOrd="0" parTransId="{C7A1B15C-B61F-4D5F-A9D1-AA03CAC976D5}" sibTransId="{9486C140-49CB-4F11-9C6A-3918C6A61434}"/>
    <dgm:cxn modelId="{82D610D4-2D7F-4C89-AD81-876204CD3D03}" type="presOf" srcId="{1E2E263F-87AC-402F-BB21-A40522F3A08E}" destId="{EA2FCC23-C0DB-424E-A155-3953AD6981AD}" srcOrd="0" destOrd="0" presId="urn:microsoft.com/office/officeart/2009/3/layout/StepUpProcess"/>
    <dgm:cxn modelId="{8118F6FD-9F72-4B94-B67A-AE72B006E867}" type="presOf" srcId="{BD66700E-121C-49DB-8584-94D3682A5112}" destId="{983633A4-5EFE-44B9-8B06-9F53E195F664}" srcOrd="0" destOrd="0" presId="urn:microsoft.com/office/officeart/2009/3/layout/StepUpProcess"/>
    <dgm:cxn modelId="{65601C68-FDFE-42AB-B8D6-1609B5BF6889}" type="presParOf" srcId="{EA2FCC23-C0DB-424E-A155-3953AD6981AD}" destId="{F06FD68A-2F08-4AAC-A407-8CA153F3D76D}" srcOrd="0" destOrd="0" presId="urn:microsoft.com/office/officeart/2009/3/layout/StepUpProcess"/>
    <dgm:cxn modelId="{B8E6C2CE-3A2F-4017-AC99-926D9D06CD22}" type="presParOf" srcId="{F06FD68A-2F08-4AAC-A407-8CA153F3D76D}" destId="{FBFADBCF-668C-4134-9EA9-8757253FC2A6}" srcOrd="0" destOrd="0" presId="urn:microsoft.com/office/officeart/2009/3/layout/StepUpProcess"/>
    <dgm:cxn modelId="{4F0BF038-60DA-49FD-AE0E-34FBBCD43E2E}" type="presParOf" srcId="{F06FD68A-2F08-4AAC-A407-8CA153F3D76D}" destId="{983633A4-5EFE-44B9-8B06-9F53E195F664}" srcOrd="1" destOrd="0" presId="urn:microsoft.com/office/officeart/2009/3/layout/StepUpProcess"/>
    <dgm:cxn modelId="{893406C9-174A-4411-B877-4EE3AD251E0D}" type="presParOf" srcId="{F06FD68A-2F08-4AAC-A407-8CA153F3D76D}" destId="{A046B714-E0C3-4204-B82A-0C0B82AD89A0}" srcOrd="2" destOrd="0" presId="urn:microsoft.com/office/officeart/2009/3/layout/StepUpProcess"/>
    <dgm:cxn modelId="{30F57B8F-3206-4DBD-B496-B6676AC0C796}" type="presParOf" srcId="{EA2FCC23-C0DB-424E-A155-3953AD6981AD}" destId="{D9C4B007-43B5-4B32-B241-E04F7E1FC06F}" srcOrd="1" destOrd="0" presId="urn:microsoft.com/office/officeart/2009/3/layout/StepUpProcess"/>
    <dgm:cxn modelId="{B7E387D9-BF3F-4EF2-98F1-414E02081A8E}" type="presParOf" srcId="{D9C4B007-43B5-4B32-B241-E04F7E1FC06F}" destId="{3B3FF28A-15F4-4CDA-A292-3C7702201BAD}" srcOrd="0" destOrd="0" presId="urn:microsoft.com/office/officeart/2009/3/layout/StepUpProcess"/>
    <dgm:cxn modelId="{F7486165-EA50-4B9F-9EDB-AAF1D799585C}" type="presParOf" srcId="{EA2FCC23-C0DB-424E-A155-3953AD6981AD}" destId="{5954B67D-1705-4F89-91F2-EBF6C30DE196}" srcOrd="2" destOrd="0" presId="urn:microsoft.com/office/officeart/2009/3/layout/StepUpProcess"/>
    <dgm:cxn modelId="{B3C4B90E-A705-46EF-AEB4-A4C6E97A310F}" type="presParOf" srcId="{5954B67D-1705-4F89-91F2-EBF6C30DE196}" destId="{10749C9E-9457-4951-85FC-7F4718816B8D}" srcOrd="0" destOrd="0" presId="urn:microsoft.com/office/officeart/2009/3/layout/StepUpProcess"/>
    <dgm:cxn modelId="{A797E894-EBBA-43C2-A3FC-A3B1C4FE8722}" type="presParOf" srcId="{5954B67D-1705-4F89-91F2-EBF6C30DE196}" destId="{64FBA3B1-BDC9-456D-9CD4-F956153B0D3B}" srcOrd="1" destOrd="0" presId="urn:microsoft.com/office/officeart/2009/3/layout/StepUpProcess"/>
    <dgm:cxn modelId="{2A596D4D-26F5-4FAE-ADDA-C32DAF71EA50}" type="presParOf" srcId="{5954B67D-1705-4F89-91F2-EBF6C30DE196}" destId="{138D4B1B-7629-4080-98BD-01BDCC7C6A0C}" srcOrd="2" destOrd="0" presId="urn:microsoft.com/office/officeart/2009/3/layout/StepUpProcess"/>
    <dgm:cxn modelId="{AA621B8A-EB87-485B-A808-5BBAF1E7FE93}" type="presParOf" srcId="{EA2FCC23-C0DB-424E-A155-3953AD6981AD}" destId="{F504FBE8-91EF-4E2D-8114-1D377E5424F4}" srcOrd="3" destOrd="0" presId="urn:microsoft.com/office/officeart/2009/3/layout/StepUpProcess"/>
    <dgm:cxn modelId="{FBC2FA76-0BCD-41D4-8CD6-3974EFDC1CF9}" type="presParOf" srcId="{F504FBE8-91EF-4E2D-8114-1D377E5424F4}" destId="{5837825E-9996-45CD-989B-879CE5EC34C8}" srcOrd="0" destOrd="0" presId="urn:microsoft.com/office/officeart/2009/3/layout/StepUpProcess"/>
    <dgm:cxn modelId="{89A2674A-A7CC-4F67-A70D-1393B1555D27}" type="presParOf" srcId="{EA2FCC23-C0DB-424E-A155-3953AD6981AD}" destId="{06B54ED9-32A5-4F69-99D1-275AAC0C7C3F}" srcOrd="4" destOrd="0" presId="urn:microsoft.com/office/officeart/2009/3/layout/StepUpProcess"/>
    <dgm:cxn modelId="{4ADC9E4B-B4EB-4C75-974C-23E01213EF96}" type="presParOf" srcId="{06B54ED9-32A5-4F69-99D1-275AAC0C7C3F}" destId="{D34AD018-EBF4-4795-9636-9F1739E21D55}" srcOrd="0" destOrd="0" presId="urn:microsoft.com/office/officeart/2009/3/layout/StepUpProcess"/>
    <dgm:cxn modelId="{317B6FCF-C165-4308-90DE-9B647625A416}" type="presParOf" srcId="{06B54ED9-32A5-4F69-99D1-275AAC0C7C3F}" destId="{5EFBE611-B2B7-4410-BD82-29C9CE189A7A}" srcOrd="1" destOrd="0" presId="urn:microsoft.com/office/officeart/2009/3/layout/StepUpProcess"/>
    <dgm:cxn modelId="{9D22D8E7-991A-454C-ADC9-80B9206FD0C3}" type="presParOf" srcId="{06B54ED9-32A5-4F69-99D1-275AAC0C7C3F}" destId="{2EB34F0D-FFC4-4709-9D4C-B941A4F6D724}" srcOrd="2" destOrd="0" presId="urn:microsoft.com/office/officeart/2009/3/layout/StepUpProcess"/>
    <dgm:cxn modelId="{1A3246D3-4CF9-4667-B6DD-897D3A54C0E4}" type="presParOf" srcId="{EA2FCC23-C0DB-424E-A155-3953AD6981AD}" destId="{B098CEC1-B0B6-4137-8F2D-CFE9B0BC5980}" srcOrd="5" destOrd="0" presId="urn:microsoft.com/office/officeart/2009/3/layout/StepUpProcess"/>
    <dgm:cxn modelId="{D508C426-FA2C-4A96-B6C5-3D3BF1A29C21}" type="presParOf" srcId="{B098CEC1-B0B6-4137-8F2D-CFE9B0BC5980}" destId="{92449F40-9F2B-4A35-B303-61EA4115CDBE}" srcOrd="0" destOrd="0" presId="urn:microsoft.com/office/officeart/2009/3/layout/StepUpProcess"/>
    <dgm:cxn modelId="{672B9FA6-49D2-4813-A11D-D7512056DD36}" type="presParOf" srcId="{EA2FCC23-C0DB-424E-A155-3953AD6981AD}" destId="{09BAF7F5-A6D8-4363-B5D8-D3D9190EA56C}" srcOrd="6" destOrd="0" presId="urn:microsoft.com/office/officeart/2009/3/layout/StepUpProcess"/>
    <dgm:cxn modelId="{0DA3D2D4-7A3A-4F59-B7E1-409777F53A0E}" type="presParOf" srcId="{09BAF7F5-A6D8-4363-B5D8-D3D9190EA56C}" destId="{B70FCFE7-1210-4360-BCF7-0DCEC85C7A72}" srcOrd="0" destOrd="0" presId="urn:microsoft.com/office/officeart/2009/3/layout/StepUpProcess"/>
    <dgm:cxn modelId="{C958659A-1836-4F57-A931-66E2314D2D16}" type="presParOf" srcId="{09BAF7F5-A6D8-4363-B5D8-D3D9190EA56C}" destId="{CB9622B2-55EB-4C23-A2E0-5542DAABB5F3}" srcOrd="1" destOrd="0" presId="urn:microsoft.com/office/officeart/2009/3/layout/StepUpProcess"/>
    <dgm:cxn modelId="{221FA827-7689-426F-8BA7-7F0F41DD6BDF}" type="presParOf" srcId="{09BAF7F5-A6D8-4363-B5D8-D3D9190EA56C}" destId="{D857D583-3E0E-4B34-96F6-B80AFAECA50A}" srcOrd="2" destOrd="0" presId="urn:microsoft.com/office/officeart/2009/3/layout/StepUpProcess"/>
    <dgm:cxn modelId="{8A57B71D-7638-48D2-AA19-BC06D39DC746}" type="presParOf" srcId="{EA2FCC23-C0DB-424E-A155-3953AD6981AD}" destId="{29ED4839-335B-490A-8AE3-426F705CA8B6}" srcOrd="7" destOrd="0" presId="urn:microsoft.com/office/officeart/2009/3/layout/StepUpProcess"/>
    <dgm:cxn modelId="{DC323355-317E-43BB-8FAB-A5BCB9EA019A}" type="presParOf" srcId="{29ED4839-335B-490A-8AE3-426F705CA8B6}" destId="{AA988181-F6E2-43FC-9428-B017D3D6E738}" srcOrd="0" destOrd="0" presId="urn:microsoft.com/office/officeart/2009/3/layout/StepUpProcess"/>
    <dgm:cxn modelId="{22176BB6-F28F-4543-896A-73CDE2DA1D9A}" type="presParOf" srcId="{EA2FCC23-C0DB-424E-A155-3953AD6981AD}" destId="{8389FDD8-9364-4BB7-B9AE-5F18068B0357}" srcOrd="8" destOrd="0" presId="urn:microsoft.com/office/officeart/2009/3/layout/StepUpProcess"/>
    <dgm:cxn modelId="{959496C4-AE0A-40A1-B483-051CAAD0EEC2}" type="presParOf" srcId="{8389FDD8-9364-4BB7-B9AE-5F18068B0357}" destId="{8608D126-04DF-4E43-AF25-B5AA9F68C973}" srcOrd="0" destOrd="0" presId="urn:microsoft.com/office/officeart/2009/3/layout/StepUpProcess"/>
    <dgm:cxn modelId="{0B5D8A2D-4F7C-4275-BD73-12AD4A2F7160}" type="presParOf" srcId="{8389FDD8-9364-4BB7-B9AE-5F18068B0357}" destId="{5302E340-BAD6-440A-BB0F-8495C7BCD423}" srcOrd="1" destOrd="0" presId="urn:microsoft.com/office/officeart/2009/3/layout/StepUpProcess"/>
    <dgm:cxn modelId="{26C0327B-4795-4D2E-8C87-C17F94EABF96}" type="presParOf" srcId="{8389FDD8-9364-4BB7-B9AE-5F18068B0357}" destId="{0D593B56-CFC9-4C41-9CA2-10A847A69EA0}" srcOrd="2" destOrd="0" presId="urn:microsoft.com/office/officeart/2009/3/layout/StepUpProcess"/>
    <dgm:cxn modelId="{A8DF6DD5-EC99-4C59-8525-DE2B57772D1D}" type="presParOf" srcId="{EA2FCC23-C0DB-424E-A155-3953AD6981AD}" destId="{78C01B12-0576-4B7C-8A9E-BA217AFD340B}" srcOrd="9" destOrd="0" presId="urn:microsoft.com/office/officeart/2009/3/layout/StepUpProcess"/>
    <dgm:cxn modelId="{BD9D5BC7-05BE-42DB-8C23-4ACBB6B7CB15}" type="presParOf" srcId="{78C01B12-0576-4B7C-8A9E-BA217AFD340B}" destId="{8BD3189C-E06A-4716-A521-67C43BF6925D}" srcOrd="0" destOrd="0" presId="urn:microsoft.com/office/officeart/2009/3/layout/StepUpProcess"/>
    <dgm:cxn modelId="{830561FA-51CB-4374-B1AB-4075561DE664}" type="presParOf" srcId="{EA2FCC23-C0DB-424E-A155-3953AD6981AD}" destId="{D308A4DC-04D5-445C-9A5B-7A817A0AC699}" srcOrd="10" destOrd="0" presId="urn:microsoft.com/office/officeart/2009/3/layout/StepUpProcess"/>
    <dgm:cxn modelId="{E53E6B1B-76CB-4DD7-9552-F5E5CDA3D093}" type="presParOf" srcId="{D308A4DC-04D5-445C-9A5B-7A817A0AC699}" destId="{EF4EFB83-B1D7-4FD4-8156-B55B4AFD8251}" srcOrd="0" destOrd="0" presId="urn:microsoft.com/office/officeart/2009/3/layout/StepUpProcess"/>
    <dgm:cxn modelId="{556918DB-B46A-4EE0-A681-FDD645D1A03D}" type="presParOf" srcId="{D308A4DC-04D5-445C-9A5B-7A817A0AC699}" destId="{812E09DD-D580-47B7-A4E6-92512DB723AD}" srcOrd="1" destOrd="0" presId="urn:microsoft.com/office/officeart/2009/3/layout/StepUpProcess"/>
    <dgm:cxn modelId="{C43D2D82-8A3D-435C-B5F6-19978A196D89}" type="presParOf" srcId="{D308A4DC-04D5-445C-9A5B-7A817A0AC699}" destId="{8C08F249-CFC6-4FF7-8418-7C1201A7BA71}" srcOrd="2" destOrd="0" presId="urn:microsoft.com/office/officeart/2009/3/layout/StepUpProcess"/>
    <dgm:cxn modelId="{33DD9930-8E27-484B-A771-0AC166FF4724}" type="presParOf" srcId="{EA2FCC23-C0DB-424E-A155-3953AD6981AD}" destId="{A27B0A1A-4298-4667-AB7B-AE897CAE1493}" srcOrd="11" destOrd="0" presId="urn:microsoft.com/office/officeart/2009/3/layout/StepUpProcess"/>
    <dgm:cxn modelId="{C242B755-7F5E-47AA-A595-FAB27AB39B2B}" type="presParOf" srcId="{A27B0A1A-4298-4667-AB7B-AE897CAE1493}" destId="{ABBC9CF2-AA81-4D58-AED9-183BADCFFA13}" srcOrd="0" destOrd="0" presId="urn:microsoft.com/office/officeart/2009/3/layout/StepUpProcess"/>
    <dgm:cxn modelId="{F6890104-6390-4F2A-A797-9E2783AC9BCA}" type="presParOf" srcId="{EA2FCC23-C0DB-424E-A155-3953AD6981AD}" destId="{179F751C-031B-4682-98C6-36AE52C19BD9}" srcOrd="12" destOrd="0" presId="urn:microsoft.com/office/officeart/2009/3/layout/StepUpProcess"/>
    <dgm:cxn modelId="{1CE815CB-B31F-4D51-B7AC-D87A961080E2}" type="presParOf" srcId="{179F751C-031B-4682-98C6-36AE52C19BD9}" destId="{CB4282AF-EE37-40BB-AD45-36199BB31D51}" srcOrd="0" destOrd="0" presId="urn:microsoft.com/office/officeart/2009/3/layout/StepUpProcess"/>
    <dgm:cxn modelId="{B01A0DCC-8E5C-4D4B-BB9E-04D7DFCD7437}" type="presParOf" srcId="{179F751C-031B-4682-98C6-36AE52C19BD9}" destId="{6DB4F415-F81F-41B4-AD80-3107DA4078C0}"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1F486EA3-3C7C-4156-AE01-C56562D20A7A}" type="doc">
      <dgm:prSet loTypeId="urn:microsoft.com/office/officeart/2005/8/layout/chevron2" loCatId="list" qsTypeId="urn:microsoft.com/office/officeart/2005/8/quickstyle/simple1" qsCatId="simple" csTypeId="urn:microsoft.com/office/officeart/2005/8/colors/colorful4" csCatId="colorful" phldr="1"/>
      <dgm:spPr/>
      <dgm:t>
        <a:bodyPr/>
        <a:lstStyle/>
        <a:p>
          <a:endParaRPr lang="es-EC"/>
        </a:p>
      </dgm:t>
    </dgm:pt>
    <dgm:pt modelId="{3B90EDF4-5326-4379-94A7-C282AC5F5C72}">
      <dgm:prSet phldrT="[Texto]" phldr="1" custT="1"/>
      <dgm:spPr/>
      <dgm:t>
        <a:bodyPr/>
        <a:lstStyle/>
        <a:p>
          <a:pPr algn="just"/>
          <a:endParaRPr lang="es-EC" sz="2800"/>
        </a:p>
      </dgm:t>
    </dgm:pt>
    <dgm:pt modelId="{AF4CE91B-1121-435D-98D5-DE062DA293FF}" type="parTrans" cxnId="{61511CFF-13C1-4DDE-B311-D52571D0E297}">
      <dgm:prSet/>
      <dgm:spPr/>
      <dgm:t>
        <a:bodyPr/>
        <a:lstStyle/>
        <a:p>
          <a:pPr algn="just"/>
          <a:endParaRPr lang="es-EC" sz="1800"/>
        </a:p>
      </dgm:t>
    </dgm:pt>
    <dgm:pt modelId="{FB6F481D-FC55-4AFC-9BEA-E6BDD77D3BAB}" type="sibTrans" cxnId="{61511CFF-13C1-4DDE-B311-D52571D0E297}">
      <dgm:prSet/>
      <dgm:spPr/>
      <dgm:t>
        <a:bodyPr/>
        <a:lstStyle/>
        <a:p>
          <a:pPr algn="just"/>
          <a:endParaRPr lang="es-EC" sz="1800"/>
        </a:p>
      </dgm:t>
    </dgm:pt>
    <dgm:pt modelId="{F85DDE33-E0CD-4D68-BA6A-18A53FD99BC3}">
      <dgm:prSet phldrT="[Texto]" custT="1"/>
      <dgm:spPr/>
      <dgm:t>
        <a:bodyPr/>
        <a:lstStyle/>
        <a:p>
          <a:pPr algn="just"/>
          <a:r>
            <a:rPr lang="es-EC" sz="1200" dirty="0" smtClean="0">
              <a:latin typeface="Times New Roman" pitchFamily="18" charset="0"/>
              <a:cs typeface="Times New Roman" pitchFamily="18" charset="0"/>
            </a:rPr>
            <a:t>Al realizar el trabajo en el departamento de contabilidad de la empresa I.T del Ecuador se obtuvo evidencias  sobre la inexactitud en la información contable de las siguientes cuentas: 4 Ingresos, 21502 IVA ventas, 11403 Crédito Tributario (IVA compras), 11406 Retención IVA clientes (30%,70%,100%), 21503 Retención IVA a terceros, Crédito tributario por adquisiciones y crédito tributario por retenciones de IVA con respecto a la información tributaria presentada al Servicio de Rentas Internas a través del formulario 104 y Anexo Transaccional Simplificado. </a:t>
          </a:r>
          <a:endParaRPr lang="es-EC" sz="1200" dirty="0"/>
        </a:p>
      </dgm:t>
    </dgm:pt>
    <dgm:pt modelId="{D2DB530E-F893-468F-80FD-4C024B987DCE}" type="parTrans" cxnId="{DBFA53DE-4F22-4A7E-96DA-5532FEFC943E}">
      <dgm:prSet/>
      <dgm:spPr/>
      <dgm:t>
        <a:bodyPr/>
        <a:lstStyle/>
        <a:p>
          <a:pPr algn="just"/>
          <a:endParaRPr lang="es-EC" sz="1800"/>
        </a:p>
      </dgm:t>
    </dgm:pt>
    <dgm:pt modelId="{5AF329DC-ED3C-44EF-B264-83869D9C5301}" type="sibTrans" cxnId="{DBFA53DE-4F22-4A7E-96DA-5532FEFC943E}">
      <dgm:prSet/>
      <dgm:spPr/>
      <dgm:t>
        <a:bodyPr/>
        <a:lstStyle/>
        <a:p>
          <a:pPr algn="just"/>
          <a:endParaRPr lang="es-EC" sz="1800"/>
        </a:p>
      </dgm:t>
    </dgm:pt>
    <dgm:pt modelId="{1FD5EC99-31AE-415E-9C4C-1C836037EA39}">
      <dgm:prSet phldrT="[Texto]" phldr="1" custT="1"/>
      <dgm:spPr/>
      <dgm:t>
        <a:bodyPr/>
        <a:lstStyle/>
        <a:p>
          <a:pPr algn="just"/>
          <a:endParaRPr lang="es-EC" sz="2800"/>
        </a:p>
      </dgm:t>
    </dgm:pt>
    <dgm:pt modelId="{ADDD76F5-A6BD-48B0-A006-4D144475ACFF}" type="parTrans" cxnId="{AD1F9352-0E2C-45B6-84AD-B2A75E0A7481}">
      <dgm:prSet/>
      <dgm:spPr/>
      <dgm:t>
        <a:bodyPr/>
        <a:lstStyle/>
        <a:p>
          <a:pPr algn="just"/>
          <a:endParaRPr lang="es-EC" sz="1800"/>
        </a:p>
      </dgm:t>
    </dgm:pt>
    <dgm:pt modelId="{20EE94C1-AEB2-4B70-A2A6-3B25571733B0}" type="sibTrans" cxnId="{AD1F9352-0E2C-45B6-84AD-B2A75E0A7481}">
      <dgm:prSet/>
      <dgm:spPr/>
      <dgm:t>
        <a:bodyPr/>
        <a:lstStyle/>
        <a:p>
          <a:pPr algn="just"/>
          <a:endParaRPr lang="es-EC" sz="1800"/>
        </a:p>
      </dgm:t>
    </dgm:pt>
    <dgm:pt modelId="{4C11B144-28EE-416B-A043-CC6F5F68A6E7}">
      <dgm:prSet phldrT="[Texto]" custT="1"/>
      <dgm:spPr/>
      <dgm:t>
        <a:bodyPr/>
        <a:lstStyle/>
        <a:p>
          <a:pPr algn="just"/>
          <a:r>
            <a:rPr lang="es-EC" sz="1200" dirty="0" smtClean="0">
              <a:latin typeface="Times New Roman" pitchFamily="18" charset="0"/>
              <a:cs typeface="Times New Roman" pitchFamily="18" charset="0"/>
            </a:rPr>
            <a:t>La empresa se encuentra al día en sus obligaciones tributarias, pero incurre en faltas reglamentarias al momento de emitir, recibir y archivar los comprobantes de venta y retención; no existe una armonía entre la información contable y las declaraciones presentadas; adicional se identificó que la empresa utiliza frecuentemente las declaraciones sustitutivas para corregir errores en los casilleros 605,607 y por cambio en las bases en el casillero 500 del formulario 104 que declara mensualmente.</a:t>
          </a:r>
          <a:endParaRPr lang="es-EC" sz="1200" dirty="0"/>
        </a:p>
      </dgm:t>
    </dgm:pt>
    <dgm:pt modelId="{9F997585-C218-44A5-8041-7A6058A9CE94}" type="parTrans" cxnId="{E1CE9BC8-3851-4CD7-9CAC-E09D260E3D75}">
      <dgm:prSet/>
      <dgm:spPr/>
      <dgm:t>
        <a:bodyPr/>
        <a:lstStyle/>
        <a:p>
          <a:pPr algn="just"/>
          <a:endParaRPr lang="es-EC" sz="1800"/>
        </a:p>
      </dgm:t>
    </dgm:pt>
    <dgm:pt modelId="{3752EE3E-442B-42C2-AEEC-E7CC777DE4D0}" type="sibTrans" cxnId="{E1CE9BC8-3851-4CD7-9CAC-E09D260E3D75}">
      <dgm:prSet/>
      <dgm:spPr/>
      <dgm:t>
        <a:bodyPr/>
        <a:lstStyle/>
        <a:p>
          <a:pPr algn="just"/>
          <a:endParaRPr lang="es-EC" sz="1800"/>
        </a:p>
      </dgm:t>
    </dgm:pt>
    <dgm:pt modelId="{66468FF1-9891-4539-B20E-A8B51F5F8032}">
      <dgm:prSet phldrT="[Texto]" phldr="1" custT="1"/>
      <dgm:spPr/>
      <dgm:t>
        <a:bodyPr/>
        <a:lstStyle/>
        <a:p>
          <a:pPr algn="just"/>
          <a:endParaRPr lang="es-EC" sz="2800"/>
        </a:p>
      </dgm:t>
    </dgm:pt>
    <dgm:pt modelId="{67A85A21-04D3-45E4-875A-F839755F0929}" type="parTrans" cxnId="{4266489E-30BE-435F-B769-A944CC9C3433}">
      <dgm:prSet/>
      <dgm:spPr/>
      <dgm:t>
        <a:bodyPr/>
        <a:lstStyle/>
        <a:p>
          <a:pPr algn="just"/>
          <a:endParaRPr lang="es-EC" sz="1800"/>
        </a:p>
      </dgm:t>
    </dgm:pt>
    <dgm:pt modelId="{B7A51D6C-0552-4BD6-9461-0A7D6C47FA6B}" type="sibTrans" cxnId="{4266489E-30BE-435F-B769-A944CC9C3433}">
      <dgm:prSet/>
      <dgm:spPr/>
      <dgm:t>
        <a:bodyPr/>
        <a:lstStyle/>
        <a:p>
          <a:pPr algn="just"/>
          <a:endParaRPr lang="es-EC" sz="1800"/>
        </a:p>
      </dgm:t>
    </dgm:pt>
    <dgm:pt modelId="{55CFB3C9-AB98-421F-9E50-99E248DBEB64}">
      <dgm:prSet phldrT="[Texto]" custT="1"/>
      <dgm:spPr/>
      <dgm:t>
        <a:bodyPr/>
        <a:lstStyle/>
        <a:p>
          <a:pPr algn="just"/>
          <a:r>
            <a:rPr lang="es-EC" sz="1200" dirty="0" smtClean="0">
              <a:latin typeface="Times New Roman" pitchFamily="18" charset="0"/>
              <a:cs typeface="Times New Roman" pitchFamily="18" charset="0"/>
            </a:rPr>
            <a:t>A través de la revisión y estudio realizado a las cuentas que tiene relación directa con los tributos se observó que la empresa cumple con sus obligaciones pero incurre en errores u omisiones de la normativa tributaría, recurriendo al uso de las declaraciones sustitutivas significando para el SRI un indicador de que la empresa no esta realizando de forma correcta sus declaraciones.</a:t>
          </a:r>
          <a:endParaRPr lang="es-EC" sz="1200" dirty="0"/>
        </a:p>
      </dgm:t>
    </dgm:pt>
    <dgm:pt modelId="{815D91F7-7109-4D59-BF33-80ECE63DB0CF}" type="parTrans" cxnId="{E34263F3-43EC-42F9-B8BD-F97B10339B44}">
      <dgm:prSet/>
      <dgm:spPr/>
      <dgm:t>
        <a:bodyPr/>
        <a:lstStyle/>
        <a:p>
          <a:pPr algn="just"/>
          <a:endParaRPr lang="es-EC" sz="1800"/>
        </a:p>
      </dgm:t>
    </dgm:pt>
    <dgm:pt modelId="{2B36459C-769F-4BD4-8D12-FA338310F6B5}" type="sibTrans" cxnId="{E34263F3-43EC-42F9-B8BD-F97B10339B44}">
      <dgm:prSet/>
      <dgm:spPr/>
      <dgm:t>
        <a:bodyPr/>
        <a:lstStyle/>
        <a:p>
          <a:pPr algn="just"/>
          <a:endParaRPr lang="es-EC" sz="1800"/>
        </a:p>
      </dgm:t>
    </dgm:pt>
    <dgm:pt modelId="{28E50E69-CF26-46E5-86D2-FBB67725B89E}" type="pres">
      <dgm:prSet presAssocID="{1F486EA3-3C7C-4156-AE01-C56562D20A7A}" presName="linearFlow" presStyleCnt="0">
        <dgm:presLayoutVars>
          <dgm:dir/>
          <dgm:animLvl val="lvl"/>
          <dgm:resizeHandles val="exact"/>
        </dgm:presLayoutVars>
      </dgm:prSet>
      <dgm:spPr/>
      <dgm:t>
        <a:bodyPr/>
        <a:lstStyle/>
        <a:p>
          <a:endParaRPr lang="es-EC"/>
        </a:p>
      </dgm:t>
    </dgm:pt>
    <dgm:pt modelId="{34D30EA5-3B61-4F5F-8E95-9D29E7910650}" type="pres">
      <dgm:prSet presAssocID="{3B90EDF4-5326-4379-94A7-C282AC5F5C72}" presName="composite" presStyleCnt="0"/>
      <dgm:spPr/>
    </dgm:pt>
    <dgm:pt modelId="{48DF4E3D-0B3F-4977-A176-18B683BAF635}" type="pres">
      <dgm:prSet presAssocID="{3B90EDF4-5326-4379-94A7-C282AC5F5C72}" presName="parentText" presStyleLbl="alignNode1" presStyleIdx="0" presStyleCnt="3">
        <dgm:presLayoutVars>
          <dgm:chMax val="1"/>
          <dgm:bulletEnabled val="1"/>
        </dgm:presLayoutVars>
      </dgm:prSet>
      <dgm:spPr/>
      <dgm:t>
        <a:bodyPr/>
        <a:lstStyle/>
        <a:p>
          <a:endParaRPr lang="es-EC"/>
        </a:p>
      </dgm:t>
    </dgm:pt>
    <dgm:pt modelId="{E98F884A-B1F6-4315-9ADD-931EDC290EC2}" type="pres">
      <dgm:prSet presAssocID="{3B90EDF4-5326-4379-94A7-C282AC5F5C72}" presName="descendantText" presStyleLbl="alignAcc1" presStyleIdx="0" presStyleCnt="3">
        <dgm:presLayoutVars>
          <dgm:bulletEnabled val="1"/>
        </dgm:presLayoutVars>
      </dgm:prSet>
      <dgm:spPr/>
      <dgm:t>
        <a:bodyPr/>
        <a:lstStyle/>
        <a:p>
          <a:endParaRPr lang="es-EC"/>
        </a:p>
      </dgm:t>
    </dgm:pt>
    <dgm:pt modelId="{FE53ED83-FD02-4305-A164-602925A55CC9}" type="pres">
      <dgm:prSet presAssocID="{FB6F481D-FC55-4AFC-9BEA-E6BDD77D3BAB}" presName="sp" presStyleCnt="0"/>
      <dgm:spPr/>
    </dgm:pt>
    <dgm:pt modelId="{ED03FD3F-DFEB-42B5-BEB8-C47510471A77}" type="pres">
      <dgm:prSet presAssocID="{1FD5EC99-31AE-415E-9C4C-1C836037EA39}" presName="composite" presStyleCnt="0"/>
      <dgm:spPr/>
    </dgm:pt>
    <dgm:pt modelId="{770188B2-C0B7-41E9-B1BB-C77AD3A33B4A}" type="pres">
      <dgm:prSet presAssocID="{1FD5EC99-31AE-415E-9C4C-1C836037EA39}" presName="parentText" presStyleLbl="alignNode1" presStyleIdx="1" presStyleCnt="3">
        <dgm:presLayoutVars>
          <dgm:chMax val="1"/>
          <dgm:bulletEnabled val="1"/>
        </dgm:presLayoutVars>
      </dgm:prSet>
      <dgm:spPr/>
      <dgm:t>
        <a:bodyPr/>
        <a:lstStyle/>
        <a:p>
          <a:endParaRPr lang="es-EC"/>
        </a:p>
      </dgm:t>
    </dgm:pt>
    <dgm:pt modelId="{9E43CDE0-8CF4-4039-A454-55B5516EE676}" type="pres">
      <dgm:prSet presAssocID="{1FD5EC99-31AE-415E-9C4C-1C836037EA39}" presName="descendantText" presStyleLbl="alignAcc1" presStyleIdx="1" presStyleCnt="3">
        <dgm:presLayoutVars>
          <dgm:bulletEnabled val="1"/>
        </dgm:presLayoutVars>
      </dgm:prSet>
      <dgm:spPr/>
      <dgm:t>
        <a:bodyPr/>
        <a:lstStyle/>
        <a:p>
          <a:endParaRPr lang="es-EC"/>
        </a:p>
      </dgm:t>
    </dgm:pt>
    <dgm:pt modelId="{568D255D-8372-4774-94DD-5383E657BD60}" type="pres">
      <dgm:prSet presAssocID="{20EE94C1-AEB2-4B70-A2A6-3B25571733B0}" presName="sp" presStyleCnt="0"/>
      <dgm:spPr/>
    </dgm:pt>
    <dgm:pt modelId="{69B92B56-9288-47F1-9C21-DB5EF4CBDBD4}" type="pres">
      <dgm:prSet presAssocID="{66468FF1-9891-4539-B20E-A8B51F5F8032}" presName="composite" presStyleCnt="0"/>
      <dgm:spPr/>
    </dgm:pt>
    <dgm:pt modelId="{9D98E5A3-E5DA-4108-B2A5-F90CD0CFA299}" type="pres">
      <dgm:prSet presAssocID="{66468FF1-9891-4539-B20E-A8B51F5F8032}" presName="parentText" presStyleLbl="alignNode1" presStyleIdx="2" presStyleCnt="3">
        <dgm:presLayoutVars>
          <dgm:chMax val="1"/>
          <dgm:bulletEnabled val="1"/>
        </dgm:presLayoutVars>
      </dgm:prSet>
      <dgm:spPr/>
      <dgm:t>
        <a:bodyPr/>
        <a:lstStyle/>
        <a:p>
          <a:endParaRPr lang="es-EC"/>
        </a:p>
      </dgm:t>
    </dgm:pt>
    <dgm:pt modelId="{BF41F55E-7B5C-4163-BCA5-07D78FACAEEA}" type="pres">
      <dgm:prSet presAssocID="{66468FF1-9891-4539-B20E-A8B51F5F8032}" presName="descendantText" presStyleLbl="alignAcc1" presStyleIdx="2" presStyleCnt="3">
        <dgm:presLayoutVars>
          <dgm:bulletEnabled val="1"/>
        </dgm:presLayoutVars>
      </dgm:prSet>
      <dgm:spPr/>
      <dgm:t>
        <a:bodyPr/>
        <a:lstStyle/>
        <a:p>
          <a:endParaRPr lang="es-EC"/>
        </a:p>
      </dgm:t>
    </dgm:pt>
  </dgm:ptLst>
  <dgm:cxnLst>
    <dgm:cxn modelId="{242276AE-B448-47F7-978F-3CA389ED525B}" type="presOf" srcId="{1F486EA3-3C7C-4156-AE01-C56562D20A7A}" destId="{28E50E69-CF26-46E5-86D2-FBB67725B89E}" srcOrd="0" destOrd="0" presId="urn:microsoft.com/office/officeart/2005/8/layout/chevron2"/>
    <dgm:cxn modelId="{8A76EE7C-9875-4D8D-8E5C-6AA488FD71BD}" type="presOf" srcId="{55CFB3C9-AB98-421F-9E50-99E248DBEB64}" destId="{BF41F55E-7B5C-4163-BCA5-07D78FACAEEA}" srcOrd="0" destOrd="0" presId="urn:microsoft.com/office/officeart/2005/8/layout/chevron2"/>
    <dgm:cxn modelId="{E34263F3-43EC-42F9-B8BD-F97B10339B44}" srcId="{66468FF1-9891-4539-B20E-A8B51F5F8032}" destId="{55CFB3C9-AB98-421F-9E50-99E248DBEB64}" srcOrd="0" destOrd="0" parTransId="{815D91F7-7109-4D59-BF33-80ECE63DB0CF}" sibTransId="{2B36459C-769F-4BD4-8D12-FA338310F6B5}"/>
    <dgm:cxn modelId="{AD1F9352-0E2C-45B6-84AD-B2A75E0A7481}" srcId="{1F486EA3-3C7C-4156-AE01-C56562D20A7A}" destId="{1FD5EC99-31AE-415E-9C4C-1C836037EA39}" srcOrd="1" destOrd="0" parTransId="{ADDD76F5-A6BD-48B0-A006-4D144475ACFF}" sibTransId="{20EE94C1-AEB2-4B70-A2A6-3B25571733B0}"/>
    <dgm:cxn modelId="{E1CE9BC8-3851-4CD7-9CAC-E09D260E3D75}" srcId="{1FD5EC99-31AE-415E-9C4C-1C836037EA39}" destId="{4C11B144-28EE-416B-A043-CC6F5F68A6E7}" srcOrd="0" destOrd="0" parTransId="{9F997585-C218-44A5-8041-7A6058A9CE94}" sibTransId="{3752EE3E-442B-42C2-AEEC-E7CC777DE4D0}"/>
    <dgm:cxn modelId="{90F19BE4-AD6A-4559-AED7-A6EFB07345DC}" type="presOf" srcId="{3B90EDF4-5326-4379-94A7-C282AC5F5C72}" destId="{48DF4E3D-0B3F-4977-A176-18B683BAF635}" srcOrd="0" destOrd="0" presId="urn:microsoft.com/office/officeart/2005/8/layout/chevron2"/>
    <dgm:cxn modelId="{3000AFF3-8B40-43CD-8BBB-3DB5FD6337D3}" type="presOf" srcId="{66468FF1-9891-4539-B20E-A8B51F5F8032}" destId="{9D98E5A3-E5DA-4108-B2A5-F90CD0CFA299}" srcOrd="0" destOrd="0" presId="urn:microsoft.com/office/officeart/2005/8/layout/chevron2"/>
    <dgm:cxn modelId="{61511CFF-13C1-4DDE-B311-D52571D0E297}" srcId="{1F486EA3-3C7C-4156-AE01-C56562D20A7A}" destId="{3B90EDF4-5326-4379-94A7-C282AC5F5C72}" srcOrd="0" destOrd="0" parTransId="{AF4CE91B-1121-435D-98D5-DE062DA293FF}" sibTransId="{FB6F481D-FC55-4AFC-9BEA-E6BDD77D3BAB}"/>
    <dgm:cxn modelId="{36F6C958-BCF1-4AB9-ACB2-A42978D20431}" type="presOf" srcId="{F85DDE33-E0CD-4D68-BA6A-18A53FD99BC3}" destId="{E98F884A-B1F6-4315-9ADD-931EDC290EC2}" srcOrd="0" destOrd="0" presId="urn:microsoft.com/office/officeart/2005/8/layout/chevron2"/>
    <dgm:cxn modelId="{D896365C-39E6-4110-94E4-DC5DD9CE69B9}" type="presOf" srcId="{1FD5EC99-31AE-415E-9C4C-1C836037EA39}" destId="{770188B2-C0B7-41E9-B1BB-C77AD3A33B4A}" srcOrd="0" destOrd="0" presId="urn:microsoft.com/office/officeart/2005/8/layout/chevron2"/>
    <dgm:cxn modelId="{4266489E-30BE-435F-B769-A944CC9C3433}" srcId="{1F486EA3-3C7C-4156-AE01-C56562D20A7A}" destId="{66468FF1-9891-4539-B20E-A8B51F5F8032}" srcOrd="2" destOrd="0" parTransId="{67A85A21-04D3-45E4-875A-F839755F0929}" sibTransId="{B7A51D6C-0552-4BD6-9461-0A7D6C47FA6B}"/>
    <dgm:cxn modelId="{DBFA53DE-4F22-4A7E-96DA-5532FEFC943E}" srcId="{3B90EDF4-5326-4379-94A7-C282AC5F5C72}" destId="{F85DDE33-E0CD-4D68-BA6A-18A53FD99BC3}" srcOrd="0" destOrd="0" parTransId="{D2DB530E-F893-468F-80FD-4C024B987DCE}" sibTransId="{5AF329DC-ED3C-44EF-B264-83869D9C5301}"/>
    <dgm:cxn modelId="{F87D9AAD-B099-46DD-998D-8BC1EAF5EB2E}" type="presOf" srcId="{4C11B144-28EE-416B-A043-CC6F5F68A6E7}" destId="{9E43CDE0-8CF4-4039-A454-55B5516EE676}" srcOrd="0" destOrd="0" presId="urn:microsoft.com/office/officeart/2005/8/layout/chevron2"/>
    <dgm:cxn modelId="{BA993890-3C05-4B24-848A-55D759CE96CD}" type="presParOf" srcId="{28E50E69-CF26-46E5-86D2-FBB67725B89E}" destId="{34D30EA5-3B61-4F5F-8E95-9D29E7910650}" srcOrd="0" destOrd="0" presId="urn:microsoft.com/office/officeart/2005/8/layout/chevron2"/>
    <dgm:cxn modelId="{FCF32F17-6A4E-4C87-A327-15351EA16E1B}" type="presParOf" srcId="{34D30EA5-3B61-4F5F-8E95-9D29E7910650}" destId="{48DF4E3D-0B3F-4977-A176-18B683BAF635}" srcOrd="0" destOrd="0" presId="urn:microsoft.com/office/officeart/2005/8/layout/chevron2"/>
    <dgm:cxn modelId="{50A026D4-37B3-4ECB-806F-4632A8C7209A}" type="presParOf" srcId="{34D30EA5-3B61-4F5F-8E95-9D29E7910650}" destId="{E98F884A-B1F6-4315-9ADD-931EDC290EC2}" srcOrd="1" destOrd="0" presId="urn:microsoft.com/office/officeart/2005/8/layout/chevron2"/>
    <dgm:cxn modelId="{3AD4789B-9C4B-43E0-B9C2-F37D914F7C67}" type="presParOf" srcId="{28E50E69-CF26-46E5-86D2-FBB67725B89E}" destId="{FE53ED83-FD02-4305-A164-602925A55CC9}" srcOrd="1" destOrd="0" presId="urn:microsoft.com/office/officeart/2005/8/layout/chevron2"/>
    <dgm:cxn modelId="{BAC12D54-11A2-412F-8FA1-050E38579F89}" type="presParOf" srcId="{28E50E69-CF26-46E5-86D2-FBB67725B89E}" destId="{ED03FD3F-DFEB-42B5-BEB8-C47510471A77}" srcOrd="2" destOrd="0" presId="urn:microsoft.com/office/officeart/2005/8/layout/chevron2"/>
    <dgm:cxn modelId="{FA754993-F0ED-454C-8325-87552813EBB0}" type="presParOf" srcId="{ED03FD3F-DFEB-42B5-BEB8-C47510471A77}" destId="{770188B2-C0B7-41E9-B1BB-C77AD3A33B4A}" srcOrd="0" destOrd="0" presId="urn:microsoft.com/office/officeart/2005/8/layout/chevron2"/>
    <dgm:cxn modelId="{42D81B21-01E1-4650-A4B6-40BB4F35AB20}" type="presParOf" srcId="{ED03FD3F-DFEB-42B5-BEB8-C47510471A77}" destId="{9E43CDE0-8CF4-4039-A454-55B5516EE676}" srcOrd="1" destOrd="0" presId="urn:microsoft.com/office/officeart/2005/8/layout/chevron2"/>
    <dgm:cxn modelId="{DB31E4EB-B33C-46E0-875C-EC9DF27E1E82}" type="presParOf" srcId="{28E50E69-CF26-46E5-86D2-FBB67725B89E}" destId="{568D255D-8372-4774-94DD-5383E657BD60}" srcOrd="3" destOrd="0" presId="urn:microsoft.com/office/officeart/2005/8/layout/chevron2"/>
    <dgm:cxn modelId="{7D1CDFA7-182F-4824-B19F-12057A187BAE}" type="presParOf" srcId="{28E50E69-CF26-46E5-86D2-FBB67725B89E}" destId="{69B92B56-9288-47F1-9C21-DB5EF4CBDBD4}" srcOrd="4" destOrd="0" presId="urn:microsoft.com/office/officeart/2005/8/layout/chevron2"/>
    <dgm:cxn modelId="{FFFBDA26-B0C0-43F5-A3E1-ED0C7899A35F}" type="presParOf" srcId="{69B92B56-9288-47F1-9C21-DB5EF4CBDBD4}" destId="{9D98E5A3-E5DA-4108-B2A5-F90CD0CFA299}" srcOrd="0" destOrd="0" presId="urn:microsoft.com/office/officeart/2005/8/layout/chevron2"/>
    <dgm:cxn modelId="{DA54CD72-4DCF-4EF3-B840-AD514AC49F61}" type="presParOf" srcId="{69B92B56-9288-47F1-9C21-DB5EF4CBDBD4}" destId="{BF41F55E-7B5C-4163-BCA5-07D78FACAEEA}"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5C3BA866-D0C3-43FF-9585-B2D94E4BF44F}" type="doc">
      <dgm:prSet loTypeId="urn:microsoft.com/office/officeart/2008/layout/VerticalAccentList" loCatId="list" qsTypeId="urn:microsoft.com/office/officeart/2005/8/quickstyle/simple1" qsCatId="simple" csTypeId="urn:microsoft.com/office/officeart/2005/8/colors/colorful1" csCatId="colorful" phldr="1"/>
      <dgm:spPr/>
      <dgm:t>
        <a:bodyPr/>
        <a:lstStyle/>
        <a:p>
          <a:endParaRPr lang="es-EC"/>
        </a:p>
      </dgm:t>
    </dgm:pt>
    <dgm:pt modelId="{E97BA1E6-9BC4-40B4-BDCD-2A437DA42D74}">
      <dgm:prSet phldrT="[Texto]" custT="1"/>
      <dgm:spPr/>
      <dgm:t>
        <a:bodyPr/>
        <a:lstStyle/>
        <a:p>
          <a:r>
            <a:rPr lang="es-EC" sz="1400" dirty="0" smtClean="0">
              <a:latin typeface="Times New Roman" pitchFamily="18" charset="0"/>
              <a:cs typeface="Times New Roman" pitchFamily="18" charset="0"/>
            </a:rPr>
            <a:t>La empresa I.T del Ecuador deberá crear políticas o procedimientos contables en base a la normativa tributaria que le permita al personal administrativo manejar de mejor manera el proceso de contabilización de las cuentas para poder conciliar los valores en las declaraciones mensuales presentadas al SRI en el formulario 104 y ATS.</a:t>
          </a:r>
          <a:endParaRPr lang="es-EC" sz="1400" dirty="0"/>
        </a:p>
      </dgm:t>
    </dgm:pt>
    <dgm:pt modelId="{B514B78C-032A-4A1C-8761-54C434E93D7A}" type="parTrans" cxnId="{2F36178D-0421-467A-936C-BC61E2D5B440}">
      <dgm:prSet/>
      <dgm:spPr/>
      <dgm:t>
        <a:bodyPr/>
        <a:lstStyle/>
        <a:p>
          <a:endParaRPr lang="es-EC" sz="2000"/>
        </a:p>
      </dgm:t>
    </dgm:pt>
    <dgm:pt modelId="{8DE4FFC7-589A-4157-AE4D-61FD493B35D0}" type="sibTrans" cxnId="{2F36178D-0421-467A-936C-BC61E2D5B440}">
      <dgm:prSet/>
      <dgm:spPr/>
      <dgm:t>
        <a:bodyPr/>
        <a:lstStyle/>
        <a:p>
          <a:endParaRPr lang="es-EC" sz="2000"/>
        </a:p>
      </dgm:t>
    </dgm:pt>
    <dgm:pt modelId="{47AF6A0D-E948-4431-AC29-6C6CE3D18081}">
      <dgm:prSet phldrT="[Texto]" phldr="1" custT="1"/>
      <dgm:spPr/>
      <dgm:t>
        <a:bodyPr/>
        <a:lstStyle/>
        <a:p>
          <a:endParaRPr lang="es-EC" sz="2800"/>
        </a:p>
      </dgm:t>
    </dgm:pt>
    <dgm:pt modelId="{64EEA0C7-46ED-488B-9AE3-262E54447665}" type="parTrans" cxnId="{D63DFA3A-C957-4CE7-825A-7473434C7EFD}">
      <dgm:prSet/>
      <dgm:spPr/>
      <dgm:t>
        <a:bodyPr/>
        <a:lstStyle/>
        <a:p>
          <a:endParaRPr lang="es-EC" sz="2000"/>
        </a:p>
      </dgm:t>
    </dgm:pt>
    <dgm:pt modelId="{C149EE8E-C25B-40FE-91AA-82AD176E3659}" type="sibTrans" cxnId="{D63DFA3A-C957-4CE7-825A-7473434C7EFD}">
      <dgm:prSet/>
      <dgm:spPr/>
      <dgm:t>
        <a:bodyPr/>
        <a:lstStyle/>
        <a:p>
          <a:endParaRPr lang="es-EC" sz="2000"/>
        </a:p>
      </dgm:t>
    </dgm:pt>
    <dgm:pt modelId="{477BF84C-1177-41F2-9F5E-49BBC4C79ADD}">
      <dgm:prSet phldrT="[Texto]" custT="1"/>
      <dgm:spPr/>
      <dgm:t>
        <a:bodyPr/>
        <a:lstStyle/>
        <a:p>
          <a:r>
            <a:rPr lang="es-EC" sz="1400" dirty="0" smtClean="0">
              <a:latin typeface="Times New Roman" pitchFamily="18" charset="0"/>
              <a:cs typeface="Times New Roman" pitchFamily="18" charset="0"/>
            </a:rPr>
            <a:t>La empresa deberá capacitar o informar continuamente a su personal administrativo acerca de los cambios que existen en la normativa tributaria, para que su personal al momento de generar información importante tanto para uso interno como externo no incurran en faltas reglamentarias. Adicional se recomienda realizar un análisis y cotejar mensualmente la información contable con el formulario 104 y ATS.</a:t>
          </a:r>
          <a:endParaRPr lang="es-EC" sz="1400" dirty="0"/>
        </a:p>
      </dgm:t>
    </dgm:pt>
    <dgm:pt modelId="{605E627B-344B-46E5-A3D7-21108B28E927}" type="parTrans" cxnId="{720DC1D6-B1D8-430B-BFFE-C06264BE383F}">
      <dgm:prSet/>
      <dgm:spPr/>
      <dgm:t>
        <a:bodyPr/>
        <a:lstStyle/>
        <a:p>
          <a:endParaRPr lang="es-EC" sz="2000"/>
        </a:p>
      </dgm:t>
    </dgm:pt>
    <dgm:pt modelId="{32C88038-ED41-4FE8-AEE5-3299426EF520}" type="sibTrans" cxnId="{720DC1D6-B1D8-430B-BFFE-C06264BE383F}">
      <dgm:prSet/>
      <dgm:spPr/>
      <dgm:t>
        <a:bodyPr/>
        <a:lstStyle/>
        <a:p>
          <a:endParaRPr lang="es-EC" sz="2000"/>
        </a:p>
      </dgm:t>
    </dgm:pt>
    <dgm:pt modelId="{A9D83093-AFA4-4339-8901-9FBAAC010879}">
      <dgm:prSet phldrT="[Texto]" phldr="1" custT="1"/>
      <dgm:spPr/>
      <dgm:t>
        <a:bodyPr/>
        <a:lstStyle/>
        <a:p>
          <a:endParaRPr lang="es-EC" sz="2800"/>
        </a:p>
      </dgm:t>
    </dgm:pt>
    <dgm:pt modelId="{AB7CAAF3-E87D-4567-B9C4-9B314B506992}" type="parTrans" cxnId="{C8D21F1B-066A-475D-8E08-03A4D897B35F}">
      <dgm:prSet/>
      <dgm:spPr/>
      <dgm:t>
        <a:bodyPr/>
        <a:lstStyle/>
        <a:p>
          <a:endParaRPr lang="es-EC" sz="2000"/>
        </a:p>
      </dgm:t>
    </dgm:pt>
    <dgm:pt modelId="{0E448C20-8CD9-44EA-B5A3-C29584D6B7EC}" type="sibTrans" cxnId="{C8D21F1B-066A-475D-8E08-03A4D897B35F}">
      <dgm:prSet/>
      <dgm:spPr/>
      <dgm:t>
        <a:bodyPr/>
        <a:lstStyle/>
        <a:p>
          <a:endParaRPr lang="es-EC" sz="2000"/>
        </a:p>
      </dgm:t>
    </dgm:pt>
    <dgm:pt modelId="{3D682CD9-4150-4FA4-9362-474E917FC66F}">
      <dgm:prSet phldrT="[Texto]" custT="1"/>
      <dgm:spPr/>
      <dgm:t>
        <a:bodyPr/>
        <a:lstStyle/>
        <a:p>
          <a:r>
            <a:rPr lang="es-EC" sz="1400" dirty="0" smtClean="0">
              <a:latin typeface="Times New Roman" pitchFamily="18" charset="0"/>
              <a:cs typeface="Times New Roman" pitchFamily="18" charset="0"/>
            </a:rPr>
            <a:t>Se recomienda a la empresa considerar el uso de las declaraciones sustitutivas, ya que para el SRI el uso frecuente de las declaraciones sustitutivas es un indicador de que la empresa no está realizando el proceso de declaración de forma correcta.</a:t>
          </a:r>
          <a:endParaRPr lang="es-EC" sz="1400" dirty="0"/>
        </a:p>
      </dgm:t>
    </dgm:pt>
    <dgm:pt modelId="{08AF6F03-67A4-482D-8A8E-7BAAAA8436D0}" type="parTrans" cxnId="{CDB95A72-AC05-4F22-970E-D5B9A748F40A}">
      <dgm:prSet/>
      <dgm:spPr/>
      <dgm:t>
        <a:bodyPr/>
        <a:lstStyle/>
        <a:p>
          <a:endParaRPr lang="es-EC" sz="2000"/>
        </a:p>
      </dgm:t>
    </dgm:pt>
    <dgm:pt modelId="{6E9C0AD8-35D7-4C23-88BE-B5CBA8CA2162}" type="sibTrans" cxnId="{CDB95A72-AC05-4F22-970E-D5B9A748F40A}">
      <dgm:prSet/>
      <dgm:spPr/>
      <dgm:t>
        <a:bodyPr/>
        <a:lstStyle/>
        <a:p>
          <a:endParaRPr lang="es-EC" sz="2000"/>
        </a:p>
      </dgm:t>
    </dgm:pt>
    <dgm:pt modelId="{0E00668C-9543-4D8B-924E-C01D587DA9EC}">
      <dgm:prSet phldrT="[Texto]" phldr="1" custT="1"/>
      <dgm:spPr/>
      <dgm:t>
        <a:bodyPr/>
        <a:lstStyle/>
        <a:p>
          <a:endParaRPr lang="es-EC" sz="2800" dirty="0"/>
        </a:p>
      </dgm:t>
    </dgm:pt>
    <dgm:pt modelId="{633E121B-9473-484B-A7F2-5E4E00877D65}" type="sibTrans" cxnId="{5B28E423-1E3F-43F8-97C0-133056C96E21}">
      <dgm:prSet/>
      <dgm:spPr/>
      <dgm:t>
        <a:bodyPr/>
        <a:lstStyle/>
        <a:p>
          <a:endParaRPr lang="es-EC" sz="2000"/>
        </a:p>
      </dgm:t>
    </dgm:pt>
    <dgm:pt modelId="{D69414EA-1AB8-4784-B218-6A3C3EACB40C}" type="parTrans" cxnId="{5B28E423-1E3F-43F8-97C0-133056C96E21}">
      <dgm:prSet/>
      <dgm:spPr/>
      <dgm:t>
        <a:bodyPr/>
        <a:lstStyle/>
        <a:p>
          <a:endParaRPr lang="es-EC" sz="2000"/>
        </a:p>
      </dgm:t>
    </dgm:pt>
    <dgm:pt modelId="{26EA8174-D07B-496B-8222-8F84D0159AE8}" type="pres">
      <dgm:prSet presAssocID="{5C3BA866-D0C3-43FF-9585-B2D94E4BF44F}" presName="Name0" presStyleCnt="0">
        <dgm:presLayoutVars>
          <dgm:chMax/>
          <dgm:chPref/>
          <dgm:dir/>
        </dgm:presLayoutVars>
      </dgm:prSet>
      <dgm:spPr/>
      <dgm:t>
        <a:bodyPr/>
        <a:lstStyle/>
        <a:p>
          <a:endParaRPr lang="es-EC"/>
        </a:p>
      </dgm:t>
    </dgm:pt>
    <dgm:pt modelId="{C05BE9BF-1CA4-4245-9FE4-1E13EB8B91BE}" type="pres">
      <dgm:prSet presAssocID="{0E00668C-9543-4D8B-924E-C01D587DA9EC}" presName="parenttextcomposite" presStyleCnt="0"/>
      <dgm:spPr/>
      <dgm:t>
        <a:bodyPr/>
        <a:lstStyle/>
        <a:p>
          <a:endParaRPr lang="es-EC"/>
        </a:p>
      </dgm:t>
    </dgm:pt>
    <dgm:pt modelId="{6DB54C9B-6934-4E14-959A-5C92A988D7A3}" type="pres">
      <dgm:prSet presAssocID="{0E00668C-9543-4D8B-924E-C01D587DA9EC}" presName="parenttext" presStyleLbl="revTx" presStyleIdx="0" presStyleCnt="3">
        <dgm:presLayoutVars>
          <dgm:chMax/>
          <dgm:chPref val="2"/>
          <dgm:bulletEnabled val="1"/>
        </dgm:presLayoutVars>
      </dgm:prSet>
      <dgm:spPr/>
      <dgm:t>
        <a:bodyPr/>
        <a:lstStyle/>
        <a:p>
          <a:endParaRPr lang="es-EC"/>
        </a:p>
      </dgm:t>
    </dgm:pt>
    <dgm:pt modelId="{107D5AB5-BB49-45EE-9171-2B40FDCC4373}" type="pres">
      <dgm:prSet presAssocID="{0E00668C-9543-4D8B-924E-C01D587DA9EC}" presName="composite" presStyleCnt="0"/>
      <dgm:spPr/>
      <dgm:t>
        <a:bodyPr/>
        <a:lstStyle/>
        <a:p>
          <a:endParaRPr lang="es-EC"/>
        </a:p>
      </dgm:t>
    </dgm:pt>
    <dgm:pt modelId="{2F63A651-B588-4BD4-ABC5-2E25C35017AF}" type="pres">
      <dgm:prSet presAssocID="{0E00668C-9543-4D8B-924E-C01D587DA9EC}" presName="chevron1" presStyleLbl="alignNode1" presStyleIdx="0" presStyleCnt="21"/>
      <dgm:spPr/>
      <dgm:t>
        <a:bodyPr/>
        <a:lstStyle/>
        <a:p>
          <a:endParaRPr lang="es-EC"/>
        </a:p>
      </dgm:t>
    </dgm:pt>
    <dgm:pt modelId="{70C11D6B-9563-4D6B-9687-656D52B8775E}" type="pres">
      <dgm:prSet presAssocID="{0E00668C-9543-4D8B-924E-C01D587DA9EC}" presName="chevron2" presStyleLbl="alignNode1" presStyleIdx="1" presStyleCnt="21"/>
      <dgm:spPr/>
      <dgm:t>
        <a:bodyPr/>
        <a:lstStyle/>
        <a:p>
          <a:endParaRPr lang="es-EC"/>
        </a:p>
      </dgm:t>
    </dgm:pt>
    <dgm:pt modelId="{2D628FFD-84CB-4511-ADB7-AEFC6FB6244E}" type="pres">
      <dgm:prSet presAssocID="{0E00668C-9543-4D8B-924E-C01D587DA9EC}" presName="chevron3" presStyleLbl="alignNode1" presStyleIdx="2" presStyleCnt="21"/>
      <dgm:spPr/>
      <dgm:t>
        <a:bodyPr/>
        <a:lstStyle/>
        <a:p>
          <a:endParaRPr lang="es-EC"/>
        </a:p>
      </dgm:t>
    </dgm:pt>
    <dgm:pt modelId="{AB61D939-AF5A-4BB0-BB95-726973131D9E}" type="pres">
      <dgm:prSet presAssocID="{0E00668C-9543-4D8B-924E-C01D587DA9EC}" presName="chevron4" presStyleLbl="alignNode1" presStyleIdx="3" presStyleCnt="21"/>
      <dgm:spPr/>
      <dgm:t>
        <a:bodyPr/>
        <a:lstStyle/>
        <a:p>
          <a:endParaRPr lang="es-EC"/>
        </a:p>
      </dgm:t>
    </dgm:pt>
    <dgm:pt modelId="{B01DA399-05C8-47B2-9C3A-1054622B4364}" type="pres">
      <dgm:prSet presAssocID="{0E00668C-9543-4D8B-924E-C01D587DA9EC}" presName="chevron5" presStyleLbl="alignNode1" presStyleIdx="4" presStyleCnt="21"/>
      <dgm:spPr/>
      <dgm:t>
        <a:bodyPr/>
        <a:lstStyle/>
        <a:p>
          <a:endParaRPr lang="es-EC"/>
        </a:p>
      </dgm:t>
    </dgm:pt>
    <dgm:pt modelId="{7EDA8868-1B6F-49C6-8459-6AE0A84589B9}" type="pres">
      <dgm:prSet presAssocID="{0E00668C-9543-4D8B-924E-C01D587DA9EC}" presName="chevron6" presStyleLbl="alignNode1" presStyleIdx="5" presStyleCnt="21"/>
      <dgm:spPr/>
      <dgm:t>
        <a:bodyPr/>
        <a:lstStyle/>
        <a:p>
          <a:endParaRPr lang="es-EC"/>
        </a:p>
      </dgm:t>
    </dgm:pt>
    <dgm:pt modelId="{FEDED09A-1EB6-4010-AA88-664DB0E9821A}" type="pres">
      <dgm:prSet presAssocID="{0E00668C-9543-4D8B-924E-C01D587DA9EC}" presName="chevron7" presStyleLbl="alignNode1" presStyleIdx="6" presStyleCnt="21"/>
      <dgm:spPr/>
      <dgm:t>
        <a:bodyPr/>
        <a:lstStyle/>
        <a:p>
          <a:endParaRPr lang="es-EC"/>
        </a:p>
      </dgm:t>
    </dgm:pt>
    <dgm:pt modelId="{A4DD18D1-79C2-4F77-93A3-E355E1FB0F44}" type="pres">
      <dgm:prSet presAssocID="{0E00668C-9543-4D8B-924E-C01D587DA9EC}" presName="childtext" presStyleLbl="solidFgAcc1" presStyleIdx="0" presStyleCnt="3">
        <dgm:presLayoutVars>
          <dgm:chMax/>
          <dgm:chPref val="0"/>
          <dgm:bulletEnabled val="1"/>
        </dgm:presLayoutVars>
      </dgm:prSet>
      <dgm:spPr/>
      <dgm:t>
        <a:bodyPr/>
        <a:lstStyle/>
        <a:p>
          <a:endParaRPr lang="es-EC"/>
        </a:p>
      </dgm:t>
    </dgm:pt>
    <dgm:pt modelId="{246BECE0-83AF-446D-B373-2CA3392F77A7}" type="pres">
      <dgm:prSet presAssocID="{633E121B-9473-484B-A7F2-5E4E00877D65}" presName="sibTrans" presStyleCnt="0"/>
      <dgm:spPr/>
      <dgm:t>
        <a:bodyPr/>
        <a:lstStyle/>
        <a:p>
          <a:endParaRPr lang="es-EC"/>
        </a:p>
      </dgm:t>
    </dgm:pt>
    <dgm:pt modelId="{C11414E4-0D6B-4C79-A34E-F82E657B6661}" type="pres">
      <dgm:prSet presAssocID="{47AF6A0D-E948-4431-AC29-6C6CE3D18081}" presName="parenttextcomposite" presStyleCnt="0"/>
      <dgm:spPr/>
      <dgm:t>
        <a:bodyPr/>
        <a:lstStyle/>
        <a:p>
          <a:endParaRPr lang="es-EC"/>
        </a:p>
      </dgm:t>
    </dgm:pt>
    <dgm:pt modelId="{3E8AC212-8ACB-446C-B0AF-780C327EEBBE}" type="pres">
      <dgm:prSet presAssocID="{47AF6A0D-E948-4431-AC29-6C6CE3D18081}" presName="parenttext" presStyleLbl="revTx" presStyleIdx="1" presStyleCnt="3">
        <dgm:presLayoutVars>
          <dgm:chMax/>
          <dgm:chPref val="2"/>
          <dgm:bulletEnabled val="1"/>
        </dgm:presLayoutVars>
      </dgm:prSet>
      <dgm:spPr/>
      <dgm:t>
        <a:bodyPr/>
        <a:lstStyle/>
        <a:p>
          <a:endParaRPr lang="es-EC"/>
        </a:p>
      </dgm:t>
    </dgm:pt>
    <dgm:pt modelId="{81E6C6C7-8617-4B06-8A93-8822D1CA141B}" type="pres">
      <dgm:prSet presAssocID="{47AF6A0D-E948-4431-AC29-6C6CE3D18081}" presName="composite" presStyleCnt="0"/>
      <dgm:spPr/>
      <dgm:t>
        <a:bodyPr/>
        <a:lstStyle/>
        <a:p>
          <a:endParaRPr lang="es-EC"/>
        </a:p>
      </dgm:t>
    </dgm:pt>
    <dgm:pt modelId="{F514E602-5068-4B1C-8926-6DFF9BF5DF3B}" type="pres">
      <dgm:prSet presAssocID="{47AF6A0D-E948-4431-AC29-6C6CE3D18081}" presName="chevron1" presStyleLbl="alignNode1" presStyleIdx="7" presStyleCnt="21"/>
      <dgm:spPr/>
      <dgm:t>
        <a:bodyPr/>
        <a:lstStyle/>
        <a:p>
          <a:endParaRPr lang="es-EC"/>
        </a:p>
      </dgm:t>
    </dgm:pt>
    <dgm:pt modelId="{9DFD1F9B-7A17-4AB1-8222-B18E266DDE8B}" type="pres">
      <dgm:prSet presAssocID="{47AF6A0D-E948-4431-AC29-6C6CE3D18081}" presName="chevron2" presStyleLbl="alignNode1" presStyleIdx="8" presStyleCnt="21"/>
      <dgm:spPr/>
      <dgm:t>
        <a:bodyPr/>
        <a:lstStyle/>
        <a:p>
          <a:endParaRPr lang="es-EC"/>
        </a:p>
      </dgm:t>
    </dgm:pt>
    <dgm:pt modelId="{D13FC222-159F-4E36-AB7F-5A09AE1E74F3}" type="pres">
      <dgm:prSet presAssocID="{47AF6A0D-E948-4431-AC29-6C6CE3D18081}" presName="chevron3" presStyleLbl="alignNode1" presStyleIdx="9" presStyleCnt="21"/>
      <dgm:spPr/>
      <dgm:t>
        <a:bodyPr/>
        <a:lstStyle/>
        <a:p>
          <a:endParaRPr lang="es-EC"/>
        </a:p>
      </dgm:t>
    </dgm:pt>
    <dgm:pt modelId="{4FB99D72-8E6E-488A-8469-82CE5629BE7D}" type="pres">
      <dgm:prSet presAssocID="{47AF6A0D-E948-4431-AC29-6C6CE3D18081}" presName="chevron4" presStyleLbl="alignNode1" presStyleIdx="10" presStyleCnt="21"/>
      <dgm:spPr/>
      <dgm:t>
        <a:bodyPr/>
        <a:lstStyle/>
        <a:p>
          <a:endParaRPr lang="es-EC"/>
        </a:p>
      </dgm:t>
    </dgm:pt>
    <dgm:pt modelId="{D10F2D17-7A4F-4D5A-9CFD-DF030819146F}" type="pres">
      <dgm:prSet presAssocID="{47AF6A0D-E948-4431-AC29-6C6CE3D18081}" presName="chevron5" presStyleLbl="alignNode1" presStyleIdx="11" presStyleCnt="21"/>
      <dgm:spPr/>
      <dgm:t>
        <a:bodyPr/>
        <a:lstStyle/>
        <a:p>
          <a:endParaRPr lang="es-EC"/>
        </a:p>
      </dgm:t>
    </dgm:pt>
    <dgm:pt modelId="{9FC80C80-A194-4EC4-9674-53D7587B2F62}" type="pres">
      <dgm:prSet presAssocID="{47AF6A0D-E948-4431-AC29-6C6CE3D18081}" presName="chevron6" presStyleLbl="alignNode1" presStyleIdx="12" presStyleCnt="21"/>
      <dgm:spPr/>
      <dgm:t>
        <a:bodyPr/>
        <a:lstStyle/>
        <a:p>
          <a:endParaRPr lang="es-EC"/>
        </a:p>
      </dgm:t>
    </dgm:pt>
    <dgm:pt modelId="{724A721E-1950-4139-8308-5E8087C51E65}" type="pres">
      <dgm:prSet presAssocID="{47AF6A0D-E948-4431-AC29-6C6CE3D18081}" presName="chevron7" presStyleLbl="alignNode1" presStyleIdx="13" presStyleCnt="21"/>
      <dgm:spPr/>
      <dgm:t>
        <a:bodyPr/>
        <a:lstStyle/>
        <a:p>
          <a:endParaRPr lang="es-EC"/>
        </a:p>
      </dgm:t>
    </dgm:pt>
    <dgm:pt modelId="{EC853926-B1DC-4309-9DFB-69822E93E2AF}" type="pres">
      <dgm:prSet presAssocID="{47AF6A0D-E948-4431-AC29-6C6CE3D18081}" presName="childtext" presStyleLbl="solidFgAcc1" presStyleIdx="1" presStyleCnt="3">
        <dgm:presLayoutVars>
          <dgm:chMax/>
          <dgm:chPref val="0"/>
          <dgm:bulletEnabled val="1"/>
        </dgm:presLayoutVars>
      </dgm:prSet>
      <dgm:spPr/>
      <dgm:t>
        <a:bodyPr/>
        <a:lstStyle/>
        <a:p>
          <a:endParaRPr lang="es-EC"/>
        </a:p>
      </dgm:t>
    </dgm:pt>
    <dgm:pt modelId="{63B6A603-EF7B-4FDA-B0C5-00BE665F0ADC}" type="pres">
      <dgm:prSet presAssocID="{C149EE8E-C25B-40FE-91AA-82AD176E3659}" presName="sibTrans" presStyleCnt="0"/>
      <dgm:spPr/>
      <dgm:t>
        <a:bodyPr/>
        <a:lstStyle/>
        <a:p>
          <a:endParaRPr lang="es-EC"/>
        </a:p>
      </dgm:t>
    </dgm:pt>
    <dgm:pt modelId="{2388907F-7132-40F5-8912-79F202D41144}" type="pres">
      <dgm:prSet presAssocID="{A9D83093-AFA4-4339-8901-9FBAAC010879}" presName="parenttextcomposite" presStyleCnt="0"/>
      <dgm:spPr/>
      <dgm:t>
        <a:bodyPr/>
        <a:lstStyle/>
        <a:p>
          <a:endParaRPr lang="es-EC"/>
        </a:p>
      </dgm:t>
    </dgm:pt>
    <dgm:pt modelId="{6AEACAB1-029A-4743-9DCB-B5434754E4D5}" type="pres">
      <dgm:prSet presAssocID="{A9D83093-AFA4-4339-8901-9FBAAC010879}" presName="parenttext" presStyleLbl="revTx" presStyleIdx="2" presStyleCnt="3">
        <dgm:presLayoutVars>
          <dgm:chMax/>
          <dgm:chPref val="2"/>
          <dgm:bulletEnabled val="1"/>
        </dgm:presLayoutVars>
      </dgm:prSet>
      <dgm:spPr/>
      <dgm:t>
        <a:bodyPr/>
        <a:lstStyle/>
        <a:p>
          <a:endParaRPr lang="es-EC"/>
        </a:p>
      </dgm:t>
    </dgm:pt>
    <dgm:pt modelId="{42872142-F4EF-45CF-B4F6-BC4A93CCDC65}" type="pres">
      <dgm:prSet presAssocID="{A9D83093-AFA4-4339-8901-9FBAAC010879}" presName="composite" presStyleCnt="0"/>
      <dgm:spPr/>
      <dgm:t>
        <a:bodyPr/>
        <a:lstStyle/>
        <a:p>
          <a:endParaRPr lang="es-EC"/>
        </a:p>
      </dgm:t>
    </dgm:pt>
    <dgm:pt modelId="{144B2E14-E892-4318-AD94-554E5C826B82}" type="pres">
      <dgm:prSet presAssocID="{A9D83093-AFA4-4339-8901-9FBAAC010879}" presName="chevron1" presStyleLbl="alignNode1" presStyleIdx="14" presStyleCnt="21"/>
      <dgm:spPr/>
      <dgm:t>
        <a:bodyPr/>
        <a:lstStyle/>
        <a:p>
          <a:endParaRPr lang="es-EC"/>
        </a:p>
      </dgm:t>
    </dgm:pt>
    <dgm:pt modelId="{8EA98DEB-7563-4595-A9C0-B21A33F5DA50}" type="pres">
      <dgm:prSet presAssocID="{A9D83093-AFA4-4339-8901-9FBAAC010879}" presName="chevron2" presStyleLbl="alignNode1" presStyleIdx="15" presStyleCnt="21"/>
      <dgm:spPr/>
      <dgm:t>
        <a:bodyPr/>
        <a:lstStyle/>
        <a:p>
          <a:endParaRPr lang="es-EC"/>
        </a:p>
      </dgm:t>
    </dgm:pt>
    <dgm:pt modelId="{C9607EB7-BA83-4C7D-A0C3-19F970C662DE}" type="pres">
      <dgm:prSet presAssocID="{A9D83093-AFA4-4339-8901-9FBAAC010879}" presName="chevron3" presStyleLbl="alignNode1" presStyleIdx="16" presStyleCnt="21"/>
      <dgm:spPr/>
      <dgm:t>
        <a:bodyPr/>
        <a:lstStyle/>
        <a:p>
          <a:endParaRPr lang="es-EC"/>
        </a:p>
      </dgm:t>
    </dgm:pt>
    <dgm:pt modelId="{5F10D237-58FE-402F-8681-4501D1F93266}" type="pres">
      <dgm:prSet presAssocID="{A9D83093-AFA4-4339-8901-9FBAAC010879}" presName="chevron4" presStyleLbl="alignNode1" presStyleIdx="17" presStyleCnt="21"/>
      <dgm:spPr/>
      <dgm:t>
        <a:bodyPr/>
        <a:lstStyle/>
        <a:p>
          <a:endParaRPr lang="es-EC"/>
        </a:p>
      </dgm:t>
    </dgm:pt>
    <dgm:pt modelId="{583E1B5D-C9AD-42C4-82E2-BE1E0E6E78B6}" type="pres">
      <dgm:prSet presAssocID="{A9D83093-AFA4-4339-8901-9FBAAC010879}" presName="chevron5" presStyleLbl="alignNode1" presStyleIdx="18" presStyleCnt="21"/>
      <dgm:spPr/>
      <dgm:t>
        <a:bodyPr/>
        <a:lstStyle/>
        <a:p>
          <a:endParaRPr lang="es-EC"/>
        </a:p>
      </dgm:t>
    </dgm:pt>
    <dgm:pt modelId="{C6976DDA-3E76-4923-B203-4F97AE4A2797}" type="pres">
      <dgm:prSet presAssocID="{A9D83093-AFA4-4339-8901-9FBAAC010879}" presName="chevron6" presStyleLbl="alignNode1" presStyleIdx="19" presStyleCnt="21"/>
      <dgm:spPr/>
      <dgm:t>
        <a:bodyPr/>
        <a:lstStyle/>
        <a:p>
          <a:endParaRPr lang="es-EC"/>
        </a:p>
      </dgm:t>
    </dgm:pt>
    <dgm:pt modelId="{E9F77E68-229A-4470-8CD6-80CA8FCE0886}" type="pres">
      <dgm:prSet presAssocID="{A9D83093-AFA4-4339-8901-9FBAAC010879}" presName="chevron7" presStyleLbl="alignNode1" presStyleIdx="20" presStyleCnt="21"/>
      <dgm:spPr/>
      <dgm:t>
        <a:bodyPr/>
        <a:lstStyle/>
        <a:p>
          <a:endParaRPr lang="es-EC"/>
        </a:p>
      </dgm:t>
    </dgm:pt>
    <dgm:pt modelId="{161BB5DC-DB06-4814-B0EC-51E79A98DE49}" type="pres">
      <dgm:prSet presAssocID="{A9D83093-AFA4-4339-8901-9FBAAC010879}" presName="childtext" presStyleLbl="solidFgAcc1" presStyleIdx="2" presStyleCnt="3">
        <dgm:presLayoutVars>
          <dgm:chMax/>
          <dgm:chPref val="0"/>
          <dgm:bulletEnabled val="1"/>
        </dgm:presLayoutVars>
      </dgm:prSet>
      <dgm:spPr/>
      <dgm:t>
        <a:bodyPr/>
        <a:lstStyle/>
        <a:p>
          <a:endParaRPr lang="es-EC"/>
        </a:p>
      </dgm:t>
    </dgm:pt>
  </dgm:ptLst>
  <dgm:cxnLst>
    <dgm:cxn modelId="{42DBFCB9-4FA8-4627-AE4E-BB3E7D9AEE5D}" type="presOf" srcId="{477BF84C-1177-41F2-9F5E-49BBC4C79ADD}" destId="{EC853926-B1DC-4309-9DFB-69822E93E2AF}" srcOrd="0" destOrd="0" presId="urn:microsoft.com/office/officeart/2008/layout/VerticalAccentList"/>
    <dgm:cxn modelId="{318AA0D2-71D0-4AE6-A174-401EB8B41299}" type="presOf" srcId="{E97BA1E6-9BC4-40B4-BDCD-2A437DA42D74}" destId="{A4DD18D1-79C2-4F77-93A3-E355E1FB0F44}" srcOrd="0" destOrd="0" presId="urn:microsoft.com/office/officeart/2008/layout/VerticalAccentList"/>
    <dgm:cxn modelId="{2BF4D0D3-DF88-4BA5-B456-C09E1C3B932B}" type="presOf" srcId="{0E00668C-9543-4D8B-924E-C01D587DA9EC}" destId="{6DB54C9B-6934-4E14-959A-5C92A988D7A3}" srcOrd="0" destOrd="0" presId="urn:microsoft.com/office/officeart/2008/layout/VerticalAccentList"/>
    <dgm:cxn modelId="{CDB95A72-AC05-4F22-970E-D5B9A748F40A}" srcId="{A9D83093-AFA4-4339-8901-9FBAAC010879}" destId="{3D682CD9-4150-4FA4-9362-474E917FC66F}" srcOrd="0" destOrd="0" parTransId="{08AF6F03-67A4-482D-8A8E-7BAAAA8436D0}" sibTransId="{6E9C0AD8-35D7-4C23-88BE-B5CBA8CA2162}"/>
    <dgm:cxn modelId="{01560E58-04BD-48A7-B8C4-CE8C7078DD7F}" type="presOf" srcId="{47AF6A0D-E948-4431-AC29-6C6CE3D18081}" destId="{3E8AC212-8ACB-446C-B0AF-780C327EEBBE}" srcOrd="0" destOrd="0" presId="urn:microsoft.com/office/officeart/2008/layout/VerticalAccentList"/>
    <dgm:cxn modelId="{720DC1D6-B1D8-430B-BFFE-C06264BE383F}" srcId="{47AF6A0D-E948-4431-AC29-6C6CE3D18081}" destId="{477BF84C-1177-41F2-9F5E-49BBC4C79ADD}" srcOrd="0" destOrd="0" parTransId="{605E627B-344B-46E5-A3D7-21108B28E927}" sibTransId="{32C88038-ED41-4FE8-AEE5-3299426EF520}"/>
    <dgm:cxn modelId="{DDF6F989-C95A-460C-876A-9F9AB8E1DB53}" type="presOf" srcId="{A9D83093-AFA4-4339-8901-9FBAAC010879}" destId="{6AEACAB1-029A-4743-9DCB-B5434754E4D5}" srcOrd="0" destOrd="0" presId="urn:microsoft.com/office/officeart/2008/layout/VerticalAccentList"/>
    <dgm:cxn modelId="{D63DFA3A-C957-4CE7-825A-7473434C7EFD}" srcId="{5C3BA866-D0C3-43FF-9585-B2D94E4BF44F}" destId="{47AF6A0D-E948-4431-AC29-6C6CE3D18081}" srcOrd="1" destOrd="0" parTransId="{64EEA0C7-46ED-488B-9AE3-262E54447665}" sibTransId="{C149EE8E-C25B-40FE-91AA-82AD176E3659}"/>
    <dgm:cxn modelId="{2F36178D-0421-467A-936C-BC61E2D5B440}" srcId="{0E00668C-9543-4D8B-924E-C01D587DA9EC}" destId="{E97BA1E6-9BC4-40B4-BDCD-2A437DA42D74}" srcOrd="0" destOrd="0" parTransId="{B514B78C-032A-4A1C-8761-54C434E93D7A}" sibTransId="{8DE4FFC7-589A-4157-AE4D-61FD493B35D0}"/>
    <dgm:cxn modelId="{979711CC-FECA-4253-B8CB-47CA10586BAA}" type="presOf" srcId="{5C3BA866-D0C3-43FF-9585-B2D94E4BF44F}" destId="{26EA8174-D07B-496B-8222-8F84D0159AE8}" srcOrd="0" destOrd="0" presId="urn:microsoft.com/office/officeart/2008/layout/VerticalAccentList"/>
    <dgm:cxn modelId="{FEA6B80A-E005-44C0-A8B1-2037A33B4B4E}" type="presOf" srcId="{3D682CD9-4150-4FA4-9362-474E917FC66F}" destId="{161BB5DC-DB06-4814-B0EC-51E79A98DE49}" srcOrd="0" destOrd="0" presId="urn:microsoft.com/office/officeart/2008/layout/VerticalAccentList"/>
    <dgm:cxn modelId="{5B28E423-1E3F-43F8-97C0-133056C96E21}" srcId="{5C3BA866-D0C3-43FF-9585-B2D94E4BF44F}" destId="{0E00668C-9543-4D8B-924E-C01D587DA9EC}" srcOrd="0" destOrd="0" parTransId="{D69414EA-1AB8-4784-B218-6A3C3EACB40C}" sibTransId="{633E121B-9473-484B-A7F2-5E4E00877D65}"/>
    <dgm:cxn modelId="{C8D21F1B-066A-475D-8E08-03A4D897B35F}" srcId="{5C3BA866-D0C3-43FF-9585-B2D94E4BF44F}" destId="{A9D83093-AFA4-4339-8901-9FBAAC010879}" srcOrd="2" destOrd="0" parTransId="{AB7CAAF3-E87D-4567-B9C4-9B314B506992}" sibTransId="{0E448C20-8CD9-44EA-B5A3-C29584D6B7EC}"/>
    <dgm:cxn modelId="{7235A62E-4F12-47F9-B801-21FC9E212069}" type="presParOf" srcId="{26EA8174-D07B-496B-8222-8F84D0159AE8}" destId="{C05BE9BF-1CA4-4245-9FE4-1E13EB8B91BE}" srcOrd="0" destOrd="0" presId="urn:microsoft.com/office/officeart/2008/layout/VerticalAccentList"/>
    <dgm:cxn modelId="{61AE2CCA-6BA7-4114-B5AB-02ED089E65B1}" type="presParOf" srcId="{C05BE9BF-1CA4-4245-9FE4-1E13EB8B91BE}" destId="{6DB54C9B-6934-4E14-959A-5C92A988D7A3}" srcOrd="0" destOrd="0" presId="urn:microsoft.com/office/officeart/2008/layout/VerticalAccentList"/>
    <dgm:cxn modelId="{DC07837F-22E7-4C09-AAFD-F16953DC3EF4}" type="presParOf" srcId="{26EA8174-D07B-496B-8222-8F84D0159AE8}" destId="{107D5AB5-BB49-45EE-9171-2B40FDCC4373}" srcOrd="1" destOrd="0" presId="urn:microsoft.com/office/officeart/2008/layout/VerticalAccentList"/>
    <dgm:cxn modelId="{B44038B5-7B12-48EA-BAD6-39C836FBEF60}" type="presParOf" srcId="{107D5AB5-BB49-45EE-9171-2B40FDCC4373}" destId="{2F63A651-B588-4BD4-ABC5-2E25C35017AF}" srcOrd="0" destOrd="0" presId="urn:microsoft.com/office/officeart/2008/layout/VerticalAccentList"/>
    <dgm:cxn modelId="{D0A13C96-8892-4349-829C-FCC0D6D8A775}" type="presParOf" srcId="{107D5AB5-BB49-45EE-9171-2B40FDCC4373}" destId="{70C11D6B-9563-4D6B-9687-656D52B8775E}" srcOrd="1" destOrd="0" presId="urn:microsoft.com/office/officeart/2008/layout/VerticalAccentList"/>
    <dgm:cxn modelId="{ED38E275-1B5C-40D5-B310-B23E6144B041}" type="presParOf" srcId="{107D5AB5-BB49-45EE-9171-2B40FDCC4373}" destId="{2D628FFD-84CB-4511-ADB7-AEFC6FB6244E}" srcOrd="2" destOrd="0" presId="urn:microsoft.com/office/officeart/2008/layout/VerticalAccentList"/>
    <dgm:cxn modelId="{40AE1A87-E423-4BB4-B386-78BF040B2D85}" type="presParOf" srcId="{107D5AB5-BB49-45EE-9171-2B40FDCC4373}" destId="{AB61D939-AF5A-4BB0-BB95-726973131D9E}" srcOrd="3" destOrd="0" presId="urn:microsoft.com/office/officeart/2008/layout/VerticalAccentList"/>
    <dgm:cxn modelId="{9283C04F-5784-424C-9466-ACEDA1722EC7}" type="presParOf" srcId="{107D5AB5-BB49-45EE-9171-2B40FDCC4373}" destId="{B01DA399-05C8-47B2-9C3A-1054622B4364}" srcOrd="4" destOrd="0" presId="urn:microsoft.com/office/officeart/2008/layout/VerticalAccentList"/>
    <dgm:cxn modelId="{8E7A6A4C-8080-4603-9F04-5CB656CE6E24}" type="presParOf" srcId="{107D5AB5-BB49-45EE-9171-2B40FDCC4373}" destId="{7EDA8868-1B6F-49C6-8459-6AE0A84589B9}" srcOrd="5" destOrd="0" presId="urn:microsoft.com/office/officeart/2008/layout/VerticalAccentList"/>
    <dgm:cxn modelId="{C02AFC44-938F-4754-99AC-91A09DF7BFE9}" type="presParOf" srcId="{107D5AB5-BB49-45EE-9171-2B40FDCC4373}" destId="{FEDED09A-1EB6-4010-AA88-664DB0E9821A}" srcOrd="6" destOrd="0" presId="urn:microsoft.com/office/officeart/2008/layout/VerticalAccentList"/>
    <dgm:cxn modelId="{195197A3-97F2-4939-9C50-E859E996A3B0}" type="presParOf" srcId="{107D5AB5-BB49-45EE-9171-2B40FDCC4373}" destId="{A4DD18D1-79C2-4F77-93A3-E355E1FB0F44}" srcOrd="7" destOrd="0" presId="urn:microsoft.com/office/officeart/2008/layout/VerticalAccentList"/>
    <dgm:cxn modelId="{836903AB-45BF-4BCA-A594-413E2F3C81ED}" type="presParOf" srcId="{26EA8174-D07B-496B-8222-8F84D0159AE8}" destId="{246BECE0-83AF-446D-B373-2CA3392F77A7}" srcOrd="2" destOrd="0" presId="urn:microsoft.com/office/officeart/2008/layout/VerticalAccentList"/>
    <dgm:cxn modelId="{ADAD4F65-42FB-4EF0-9AFA-FA697FE279FA}" type="presParOf" srcId="{26EA8174-D07B-496B-8222-8F84D0159AE8}" destId="{C11414E4-0D6B-4C79-A34E-F82E657B6661}" srcOrd="3" destOrd="0" presId="urn:microsoft.com/office/officeart/2008/layout/VerticalAccentList"/>
    <dgm:cxn modelId="{11B47E3E-6745-43D3-BD15-6F94727B07A2}" type="presParOf" srcId="{C11414E4-0D6B-4C79-A34E-F82E657B6661}" destId="{3E8AC212-8ACB-446C-B0AF-780C327EEBBE}" srcOrd="0" destOrd="0" presId="urn:microsoft.com/office/officeart/2008/layout/VerticalAccentList"/>
    <dgm:cxn modelId="{A117936F-91D6-4B2F-BDB6-19274BE88DEF}" type="presParOf" srcId="{26EA8174-D07B-496B-8222-8F84D0159AE8}" destId="{81E6C6C7-8617-4B06-8A93-8822D1CA141B}" srcOrd="4" destOrd="0" presId="urn:microsoft.com/office/officeart/2008/layout/VerticalAccentList"/>
    <dgm:cxn modelId="{1469A0AA-3465-430F-B2D9-7A8B34C104B6}" type="presParOf" srcId="{81E6C6C7-8617-4B06-8A93-8822D1CA141B}" destId="{F514E602-5068-4B1C-8926-6DFF9BF5DF3B}" srcOrd="0" destOrd="0" presId="urn:microsoft.com/office/officeart/2008/layout/VerticalAccentList"/>
    <dgm:cxn modelId="{232DA0ED-E91A-49D3-B35A-607AA56C8D4B}" type="presParOf" srcId="{81E6C6C7-8617-4B06-8A93-8822D1CA141B}" destId="{9DFD1F9B-7A17-4AB1-8222-B18E266DDE8B}" srcOrd="1" destOrd="0" presId="urn:microsoft.com/office/officeart/2008/layout/VerticalAccentList"/>
    <dgm:cxn modelId="{3382C060-71B9-4F67-A39E-AF7A17C6E750}" type="presParOf" srcId="{81E6C6C7-8617-4B06-8A93-8822D1CA141B}" destId="{D13FC222-159F-4E36-AB7F-5A09AE1E74F3}" srcOrd="2" destOrd="0" presId="urn:microsoft.com/office/officeart/2008/layout/VerticalAccentList"/>
    <dgm:cxn modelId="{36480FA1-51E8-48CA-A7AB-8CDDF5C25AE7}" type="presParOf" srcId="{81E6C6C7-8617-4B06-8A93-8822D1CA141B}" destId="{4FB99D72-8E6E-488A-8469-82CE5629BE7D}" srcOrd="3" destOrd="0" presId="urn:microsoft.com/office/officeart/2008/layout/VerticalAccentList"/>
    <dgm:cxn modelId="{A145D879-8D5E-430D-A4E7-B8F2C651719E}" type="presParOf" srcId="{81E6C6C7-8617-4B06-8A93-8822D1CA141B}" destId="{D10F2D17-7A4F-4D5A-9CFD-DF030819146F}" srcOrd="4" destOrd="0" presId="urn:microsoft.com/office/officeart/2008/layout/VerticalAccentList"/>
    <dgm:cxn modelId="{A7409FF5-A35D-4F5A-BE9F-B61708C8F5A0}" type="presParOf" srcId="{81E6C6C7-8617-4B06-8A93-8822D1CA141B}" destId="{9FC80C80-A194-4EC4-9674-53D7587B2F62}" srcOrd="5" destOrd="0" presId="urn:microsoft.com/office/officeart/2008/layout/VerticalAccentList"/>
    <dgm:cxn modelId="{5189B731-B721-43BD-8A8C-31162B5CBC75}" type="presParOf" srcId="{81E6C6C7-8617-4B06-8A93-8822D1CA141B}" destId="{724A721E-1950-4139-8308-5E8087C51E65}" srcOrd="6" destOrd="0" presId="urn:microsoft.com/office/officeart/2008/layout/VerticalAccentList"/>
    <dgm:cxn modelId="{8BDECB6C-FEFA-4396-9EB3-927AB3366D66}" type="presParOf" srcId="{81E6C6C7-8617-4B06-8A93-8822D1CA141B}" destId="{EC853926-B1DC-4309-9DFB-69822E93E2AF}" srcOrd="7" destOrd="0" presId="urn:microsoft.com/office/officeart/2008/layout/VerticalAccentList"/>
    <dgm:cxn modelId="{2E1E9E62-2556-4ECD-A081-013B1F9E0A2D}" type="presParOf" srcId="{26EA8174-D07B-496B-8222-8F84D0159AE8}" destId="{63B6A603-EF7B-4FDA-B0C5-00BE665F0ADC}" srcOrd="5" destOrd="0" presId="urn:microsoft.com/office/officeart/2008/layout/VerticalAccentList"/>
    <dgm:cxn modelId="{7D8CE2A0-E28E-41B0-9E77-546091F13AF8}" type="presParOf" srcId="{26EA8174-D07B-496B-8222-8F84D0159AE8}" destId="{2388907F-7132-40F5-8912-79F202D41144}" srcOrd="6" destOrd="0" presId="urn:microsoft.com/office/officeart/2008/layout/VerticalAccentList"/>
    <dgm:cxn modelId="{069B8E0A-B37A-424F-A87C-47C5AEDB127A}" type="presParOf" srcId="{2388907F-7132-40F5-8912-79F202D41144}" destId="{6AEACAB1-029A-4743-9DCB-B5434754E4D5}" srcOrd="0" destOrd="0" presId="urn:microsoft.com/office/officeart/2008/layout/VerticalAccentList"/>
    <dgm:cxn modelId="{385CFDD3-8560-4FB5-8ECB-4B6042693CD3}" type="presParOf" srcId="{26EA8174-D07B-496B-8222-8F84D0159AE8}" destId="{42872142-F4EF-45CF-B4F6-BC4A93CCDC65}" srcOrd="7" destOrd="0" presId="urn:microsoft.com/office/officeart/2008/layout/VerticalAccentList"/>
    <dgm:cxn modelId="{AC7BF8E8-DB27-4A0D-8657-CFC3B4268993}" type="presParOf" srcId="{42872142-F4EF-45CF-B4F6-BC4A93CCDC65}" destId="{144B2E14-E892-4318-AD94-554E5C826B82}" srcOrd="0" destOrd="0" presId="urn:microsoft.com/office/officeart/2008/layout/VerticalAccentList"/>
    <dgm:cxn modelId="{4410D888-0E3A-486C-A09C-DF378DFFA7DC}" type="presParOf" srcId="{42872142-F4EF-45CF-B4F6-BC4A93CCDC65}" destId="{8EA98DEB-7563-4595-A9C0-B21A33F5DA50}" srcOrd="1" destOrd="0" presId="urn:microsoft.com/office/officeart/2008/layout/VerticalAccentList"/>
    <dgm:cxn modelId="{93AF5582-261C-4CC0-BA4D-71AF8042C3B2}" type="presParOf" srcId="{42872142-F4EF-45CF-B4F6-BC4A93CCDC65}" destId="{C9607EB7-BA83-4C7D-A0C3-19F970C662DE}" srcOrd="2" destOrd="0" presId="urn:microsoft.com/office/officeart/2008/layout/VerticalAccentList"/>
    <dgm:cxn modelId="{C06422BB-0990-4C35-845C-C58D2679145F}" type="presParOf" srcId="{42872142-F4EF-45CF-B4F6-BC4A93CCDC65}" destId="{5F10D237-58FE-402F-8681-4501D1F93266}" srcOrd="3" destOrd="0" presId="urn:microsoft.com/office/officeart/2008/layout/VerticalAccentList"/>
    <dgm:cxn modelId="{70A85E24-B5D6-4618-8155-AB8B473FC73C}" type="presParOf" srcId="{42872142-F4EF-45CF-B4F6-BC4A93CCDC65}" destId="{583E1B5D-C9AD-42C4-82E2-BE1E0E6E78B6}" srcOrd="4" destOrd="0" presId="urn:microsoft.com/office/officeart/2008/layout/VerticalAccentList"/>
    <dgm:cxn modelId="{F1E3859A-6AF6-4ED4-BCE8-287F81D181E6}" type="presParOf" srcId="{42872142-F4EF-45CF-B4F6-BC4A93CCDC65}" destId="{C6976DDA-3E76-4923-B203-4F97AE4A2797}" srcOrd="5" destOrd="0" presId="urn:microsoft.com/office/officeart/2008/layout/VerticalAccentList"/>
    <dgm:cxn modelId="{3A723DB7-F992-43EE-990D-A1678EC52EC9}" type="presParOf" srcId="{42872142-F4EF-45CF-B4F6-BC4A93CCDC65}" destId="{E9F77E68-229A-4470-8CD6-80CA8FCE0886}" srcOrd="6" destOrd="0" presId="urn:microsoft.com/office/officeart/2008/layout/VerticalAccentList"/>
    <dgm:cxn modelId="{94794C13-FEA8-4A49-A230-36FFE82097A2}" type="presParOf" srcId="{42872142-F4EF-45CF-B4F6-BC4A93CCDC65}" destId="{161BB5DC-DB06-4814-B0EC-51E79A98DE49}" srcOrd="7" destOrd="0" presId="urn:microsoft.com/office/officeart/2008/layout/Vertical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87E5224-2570-4785-B0ED-14ADC598D149}" type="doc">
      <dgm:prSet loTypeId="urn:microsoft.com/office/officeart/2009/3/layout/SnapshotPictureList" loCatId="picture" qsTypeId="urn:microsoft.com/office/officeart/2005/8/quickstyle/simple1" qsCatId="simple" csTypeId="urn:microsoft.com/office/officeart/2005/8/colors/colorful5" csCatId="colorful" phldr="1"/>
      <dgm:spPr/>
      <dgm:t>
        <a:bodyPr/>
        <a:lstStyle/>
        <a:p>
          <a:endParaRPr lang="es-EC"/>
        </a:p>
      </dgm:t>
    </dgm:pt>
    <dgm:pt modelId="{116A8EAA-E4A7-4218-9162-CE1C0F1D5487}">
      <dgm:prSet phldrT="[Texto]" phldr="1"/>
      <dgm:spPr/>
      <dgm:t>
        <a:bodyPr/>
        <a:lstStyle/>
        <a:p>
          <a:endParaRPr lang="es-EC" dirty="0"/>
        </a:p>
      </dgm:t>
    </dgm:pt>
    <dgm:pt modelId="{FDF1319E-A7E0-4EF7-B047-EBDC142EAE2C}" type="parTrans" cxnId="{E9283409-CE30-49AE-B317-D6B0CB3839FD}">
      <dgm:prSet/>
      <dgm:spPr/>
      <dgm:t>
        <a:bodyPr/>
        <a:lstStyle/>
        <a:p>
          <a:endParaRPr lang="es-EC"/>
        </a:p>
      </dgm:t>
    </dgm:pt>
    <dgm:pt modelId="{F2A6FE0E-01A7-4451-BCA5-4414A86BB0E9}" type="sibTrans" cxnId="{E9283409-CE30-49AE-B317-D6B0CB3839FD}">
      <dgm:prSet/>
      <dgm:spPr/>
      <dgm:t>
        <a:bodyPr/>
        <a:lstStyle/>
        <a:p>
          <a:endParaRPr lang="es-EC"/>
        </a:p>
      </dgm:t>
    </dgm:pt>
    <dgm:pt modelId="{98A79D31-9562-4E01-AB64-4215974FF8CB}">
      <dgm:prSet phldrT="[Texto]" custT="1"/>
      <dgm:spPr/>
      <dgm:t>
        <a:bodyPr/>
        <a:lstStyle/>
        <a:p>
          <a:pPr algn="just"/>
          <a:endParaRPr lang="en-US" sz="2000" dirty="0" smtClean="0">
            <a:latin typeface="Times New Roman" pitchFamily="18" charset="0"/>
            <a:cs typeface="Times New Roman" pitchFamily="18" charset="0"/>
          </a:endParaRPr>
        </a:p>
        <a:p>
          <a:pPr algn="just"/>
          <a:r>
            <a:rPr lang="en-US" sz="2000" dirty="0" smtClean="0">
              <a:latin typeface="Times New Roman" pitchFamily="18" charset="0"/>
              <a:cs typeface="Times New Roman" pitchFamily="18" charset="0"/>
            </a:rPr>
            <a:t>Existen varios problemas que debe enfrentar la administración tributaria entre estos la evasión tributaria y el poco conocimiento tributario, estos factores perturban al financiamiento de la administración tributaria que requiere de fuentes permanentes de ingreso, el gobierno nacional a través de estos ingresos planifica la asignación de recursos para el desarrollo y bienestar del país. </a:t>
          </a:r>
          <a:endParaRPr lang="es-EC" sz="2000" dirty="0">
            <a:latin typeface="Times New Roman" pitchFamily="18" charset="0"/>
            <a:cs typeface="Times New Roman" pitchFamily="18" charset="0"/>
          </a:endParaRPr>
        </a:p>
      </dgm:t>
    </dgm:pt>
    <dgm:pt modelId="{0F5DE3A9-E308-4350-8529-68004349FACA}" type="parTrans" cxnId="{A0EB5E01-D603-43CC-A41B-1ABA1ADA4755}">
      <dgm:prSet/>
      <dgm:spPr/>
      <dgm:t>
        <a:bodyPr/>
        <a:lstStyle/>
        <a:p>
          <a:endParaRPr lang="es-EC"/>
        </a:p>
      </dgm:t>
    </dgm:pt>
    <dgm:pt modelId="{0A0E9058-7C0A-4B0D-AD33-EB655D6FC3C9}" type="sibTrans" cxnId="{A0EB5E01-D603-43CC-A41B-1ABA1ADA4755}">
      <dgm:prSet/>
      <dgm:spPr/>
      <dgm:t>
        <a:bodyPr/>
        <a:lstStyle/>
        <a:p>
          <a:endParaRPr lang="es-EC"/>
        </a:p>
      </dgm:t>
    </dgm:pt>
    <dgm:pt modelId="{BA17F8D8-991A-492E-B621-C57B90C20D28}" type="pres">
      <dgm:prSet presAssocID="{887E5224-2570-4785-B0ED-14ADC598D149}" presName="Name0" presStyleCnt="0">
        <dgm:presLayoutVars>
          <dgm:chMax/>
          <dgm:chPref/>
          <dgm:dir/>
          <dgm:animLvl val="lvl"/>
        </dgm:presLayoutVars>
      </dgm:prSet>
      <dgm:spPr/>
      <dgm:t>
        <a:bodyPr/>
        <a:lstStyle/>
        <a:p>
          <a:endParaRPr lang="es-EC"/>
        </a:p>
      </dgm:t>
    </dgm:pt>
    <dgm:pt modelId="{03392C10-31E2-41A4-B9B7-65599127FFD3}" type="pres">
      <dgm:prSet presAssocID="{116A8EAA-E4A7-4218-9162-CE1C0F1D5487}" presName="composite" presStyleCnt="0"/>
      <dgm:spPr/>
    </dgm:pt>
    <dgm:pt modelId="{1D5B0A00-167E-473E-8EFF-98752AA9D6C9}" type="pres">
      <dgm:prSet presAssocID="{116A8EAA-E4A7-4218-9162-CE1C0F1D5487}" presName="ParentAccentShape" presStyleLbl="trBgShp" presStyleIdx="0" presStyleCnt="2"/>
      <dgm:spPr/>
    </dgm:pt>
    <dgm:pt modelId="{45079084-EBD3-49A7-8420-387B9B27EFB7}" type="pres">
      <dgm:prSet presAssocID="{116A8EAA-E4A7-4218-9162-CE1C0F1D5487}" presName="ParentText" presStyleLbl="revTx" presStyleIdx="0" presStyleCnt="2">
        <dgm:presLayoutVars>
          <dgm:chMax val="1"/>
          <dgm:chPref val="1"/>
          <dgm:bulletEnabled val="1"/>
        </dgm:presLayoutVars>
      </dgm:prSet>
      <dgm:spPr/>
      <dgm:t>
        <a:bodyPr/>
        <a:lstStyle/>
        <a:p>
          <a:endParaRPr lang="es-EC"/>
        </a:p>
      </dgm:t>
    </dgm:pt>
    <dgm:pt modelId="{1BF7D6BC-1A01-432D-8B3A-A9EB5F98F241}" type="pres">
      <dgm:prSet presAssocID="{116A8EAA-E4A7-4218-9162-CE1C0F1D5487}" presName="ChildText" presStyleLbl="revTx" presStyleIdx="1" presStyleCnt="2" custScaleY="118067" custLinFactNeighborY="-9856">
        <dgm:presLayoutVars>
          <dgm:chMax val="0"/>
          <dgm:chPref val="0"/>
        </dgm:presLayoutVars>
      </dgm:prSet>
      <dgm:spPr/>
      <dgm:t>
        <a:bodyPr/>
        <a:lstStyle/>
        <a:p>
          <a:endParaRPr lang="es-EC"/>
        </a:p>
      </dgm:t>
    </dgm:pt>
    <dgm:pt modelId="{46CEE11D-318C-4B38-8103-F47063034564}" type="pres">
      <dgm:prSet presAssocID="{116A8EAA-E4A7-4218-9162-CE1C0F1D5487}" presName="ChildAccentShape" presStyleLbl="trBgShp" presStyleIdx="1" presStyleCnt="2"/>
      <dgm:spPr/>
    </dgm:pt>
    <dgm:pt modelId="{8036B46A-AABE-4B26-86E1-6E9C98A09B30}" type="pres">
      <dgm:prSet presAssocID="{116A8EAA-E4A7-4218-9162-CE1C0F1D5487}" presName="Image" presStyleLbl="alignImgPlace1" presStyleIdx="0" presStyleCnt="1" custLinFactNeighborY="2934"/>
      <dgm:spPr>
        <a:blipFill rotWithShape="1">
          <a:blip xmlns:r="http://schemas.openxmlformats.org/officeDocument/2006/relationships" r:embed="rId1"/>
          <a:stretch>
            <a:fillRect/>
          </a:stretch>
        </a:blipFill>
      </dgm:spPr>
    </dgm:pt>
  </dgm:ptLst>
  <dgm:cxnLst>
    <dgm:cxn modelId="{477BF2D5-B646-476B-A9F5-A7B668401011}" type="presOf" srcId="{98A79D31-9562-4E01-AB64-4215974FF8CB}" destId="{1BF7D6BC-1A01-432D-8B3A-A9EB5F98F241}" srcOrd="0" destOrd="0" presId="urn:microsoft.com/office/officeart/2009/3/layout/SnapshotPictureList"/>
    <dgm:cxn modelId="{1588958F-3C0E-4E4A-A04D-81EE7F39B12D}" type="presOf" srcId="{887E5224-2570-4785-B0ED-14ADC598D149}" destId="{BA17F8D8-991A-492E-B621-C57B90C20D28}" srcOrd="0" destOrd="0" presId="urn:microsoft.com/office/officeart/2009/3/layout/SnapshotPictureList"/>
    <dgm:cxn modelId="{E8A0830C-1980-42DD-9908-D52E4E792B3D}" type="presOf" srcId="{116A8EAA-E4A7-4218-9162-CE1C0F1D5487}" destId="{45079084-EBD3-49A7-8420-387B9B27EFB7}" srcOrd="0" destOrd="0" presId="urn:microsoft.com/office/officeart/2009/3/layout/SnapshotPictureList"/>
    <dgm:cxn modelId="{E9283409-CE30-49AE-B317-D6B0CB3839FD}" srcId="{887E5224-2570-4785-B0ED-14ADC598D149}" destId="{116A8EAA-E4A7-4218-9162-CE1C0F1D5487}" srcOrd="0" destOrd="0" parTransId="{FDF1319E-A7E0-4EF7-B047-EBDC142EAE2C}" sibTransId="{F2A6FE0E-01A7-4451-BCA5-4414A86BB0E9}"/>
    <dgm:cxn modelId="{A0EB5E01-D603-43CC-A41B-1ABA1ADA4755}" srcId="{116A8EAA-E4A7-4218-9162-CE1C0F1D5487}" destId="{98A79D31-9562-4E01-AB64-4215974FF8CB}" srcOrd="0" destOrd="0" parTransId="{0F5DE3A9-E308-4350-8529-68004349FACA}" sibTransId="{0A0E9058-7C0A-4B0D-AD33-EB655D6FC3C9}"/>
    <dgm:cxn modelId="{56830C8C-3107-4A96-B20E-9E52F18E6273}" type="presParOf" srcId="{BA17F8D8-991A-492E-B621-C57B90C20D28}" destId="{03392C10-31E2-41A4-B9B7-65599127FFD3}" srcOrd="0" destOrd="0" presId="urn:microsoft.com/office/officeart/2009/3/layout/SnapshotPictureList"/>
    <dgm:cxn modelId="{BFDC1C28-8D59-4BBF-904A-6FF0B44CE3EC}" type="presParOf" srcId="{03392C10-31E2-41A4-B9B7-65599127FFD3}" destId="{1D5B0A00-167E-473E-8EFF-98752AA9D6C9}" srcOrd="0" destOrd="0" presId="urn:microsoft.com/office/officeart/2009/3/layout/SnapshotPictureList"/>
    <dgm:cxn modelId="{BE6D006A-488F-447E-9917-7382B1EDDD18}" type="presParOf" srcId="{03392C10-31E2-41A4-B9B7-65599127FFD3}" destId="{45079084-EBD3-49A7-8420-387B9B27EFB7}" srcOrd="1" destOrd="0" presId="urn:microsoft.com/office/officeart/2009/3/layout/SnapshotPictureList"/>
    <dgm:cxn modelId="{E3F7FE8A-252C-40C1-9C87-F9E7428E6184}" type="presParOf" srcId="{03392C10-31E2-41A4-B9B7-65599127FFD3}" destId="{1BF7D6BC-1A01-432D-8B3A-A9EB5F98F241}" srcOrd="2" destOrd="0" presId="urn:microsoft.com/office/officeart/2009/3/layout/SnapshotPictureList"/>
    <dgm:cxn modelId="{922F10C9-04FE-4052-8A82-FB41BDD35974}" type="presParOf" srcId="{03392C10-31E2-41A4-B9B7-65599127FFD3}" destId="{46CEE11D-318C-4B38-8103-F47063034564}" srcOrd="3" destOrd="0" presId="urn:microsoft.com/office/officeart/2009/3/layout/SnapshotPictureList"/>
    <dgm:cxn modelId="{36348B9C-73BA-41B5-B7B2-0862022D1912}" type="presParOf" srcId="{03392C10-31E2-41A4-B9B7-65599127FFD3}" destId="{8036B46A-AABE-4B26-86E1-6E9C98A09B30}" srcOrd="4" destOrd="0" presId="urn:microsoft.com/office/officeart/2009/3/layout/Snapshot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B543DFC-6FC9-49CE-9CE1-F3A2FA416161}" type="doc">
      <dgm:prSet loTypeId="urn:microsoft.com/office/officeart/2009/3/layout/IncreasingArrowsProcess" loCatId="process" qsTypeId="urn:microsoft.com/office/officeart/2005/8/quickstyle/simple1" qsCatId="simple" csTypeId="urn:microsoft.com/office/officeart/2005/8/colors/colorful1" csCatId="colorful" phldr="1"/>
      <dgm:spPr/>
      <dgm:t>
        <a:bodyPr/>
        <a:lstStyle/>
        <a:p>
          <a:endParaRPr lang="es-EC"/>
        </a:p>
      </dgm:t>
    </dgm:pt>
    <dgm:pt modelId="{79CFDAD4-6331-4116-B957-3D9E38195244}">
      <dgm:prSet phldrT="[Texto]" phldr="1" custT="1"/>
      <dgm:spPr/>
      <dgm:t>
        <a:bodyPr/>
        <a:lstStyle/>
        <a:p>
          <a:pPr algn="just"/>
          <a:endParaRPr lang="es-EC" sz="1400">
            <a:latin typeface="Times New Roman" pitchFamily="18" charset="0"/>
            <a:cs typeface="Times New Roman" pitchFamily="18" charset="0"/>
          </a:endParaRPr>
        </a:p>
      </dgm:t>
    </dgm:pt>
    <dgm:pt modelId="{CADB265A-152D-4069-96CE-C5B4007E2CCB}" type="parTrans" cxnId="{1752E32B-D257-484F-A50F-5C692CED2637}">
      <dgm:prSet/>
      <dgm:spPr/>
      <dgm:t>
        <a:bodyPr/>
        <a:lstStyle/>
        <a:p>
          <a:pPr algn="just"/>
          <a:endParaRPr lang="es-EC" sz="1400">
            <a:latin typeface="Times New Roman" pitchFamily="18" charset="0"/>
            <a:cs typeface="Times New Roman" pitchFamily="18" charset="0"/>
          </a:endParaRPr>
        </a:p>
      </dgm:t>
    </dgm:pt>
    <dgm:pt modelId="{E224C2D1-E5BB-49C1-88E6-AAE1F1EEAB31}" type="sibTrans" cxnId="{1752E32B-D257-484F-A50F-5C692CED2637}">
      <dgm:prSet/>
      <dgm:spPr/>
      <dgm:t>
        <a:bodyPr/>
        <a:lstStyle/>
        <a:p>
          <a:pPr algn="just"/>
          <a:endParaRPr lang="es-EC" sz="1400">
            <a:latin typeface="Times New Roman" pitchFamily="18" charset="0"/>
            <a:cs typeface="Times New Roman" pitchFamily="18" charset="0"/>
          </a:endParaRPr>
        </a:p>
      </dgm:t>
    </dgm:pt>
    <dgm:pt modelId="{FB2FCAFA-985B-43F0-A6DC-7C1264E53395}">
      <dgm:prSet phldrT="[Texto]" custT="1"/>
      <dgm:spPr/>
      <dgm:t>
        <a:bodyPr/>
        <a:lstStyle/>
        <a:p>
          <a:pPr algn="just"/>
          <a:r>
            <a:rPr lang="es-EC" sz="1400" dirty="0" smtClean="0">
              <a:latin typeface="Times New Roman" pitchFamily="18" charset="0"/>
              <a:cs typeface="Times New Roman" pitchFamily="18" charset="0"/>
            </a:rPr>
            <a:t>I.T del Ecuador debe sustentar sus ingresos y gastos con los documentos establecidos en el Reglamento de comprobantes de venta, retención y documentos complementarios, en ocasiones la compañía no cumple con este requisito por lo tanto ese gasto se convierte en no deducible haciendo su base imponible más elevada. </a:t>
          </a:r>
          <a:endParaRPr lang="es-EC" sz="1400" dirty="0">
            <a:latin typeface="Times New Roman" pitchFamily="18" charset="0"/>
            <a:cs typeface="Times New Roman" pitchFamily="18" charset="0"/>
          </a:endParaRPr>
        </a:p>
      </dgm:t>
    </dgm:pt>
    <dgm:pt modelId="{75CA94F7-78F3-43AA-8EBF-E43F8670F1A7}" type="parTrans" cxnId="{E18180B3-80B2-41D4-9377-0B3144FCF886}">
      <dgm:prSet/>
      <dgm:spPr/>
      <dgm:t>
        <a:bodyPr/>
        <a:lstStyle/>
        <a:p>
          <a:pPr algn="just"/>
          <a:endParaRPr lang="es-EC" sz="1400">
            <a:latin typeface="Times New Roman" pitchFamily="18" charset="0"/>
            <a:cs typeface="Times New Roman" pitchFamily="18" charset="0"/>
          </a:endParaRPr>
        </a:p>
      </dgm:t>
    </dgm:pt>
    <dgm:pt modelId="{CFA77720-23C8-4C73-9C47-DE4B7D4AD8CB}" type="sibTrans" cxnId="{E18180B3-80B2-41D4-9377-0B3144FCF886}">
      <dgm:prSet/>
      <dgm:spPr/>
      <dgm:t>
        <a:bodyPr/>
        <a:lstStyle/>
        <a:p>
          <a:pPr algn="just"/>
          <a:endParaRPr lang="es-EC" sz="1400">
            <a:latin typeface="Times New Roman" pitchFamily="18" charset="0"/>
            <a:cs typeface="Times New Roman" pitchFamily="18" charset="0"/>
          </a:endParaRPr>
        </a:p>
      </dgm:t>
    </dgm:pt>
    <dgm:pt modelId="{021582B8-5785-4EBC-8E6D-8C4613212114}">
      <dgm:prSet phldrT="[Texto]" phldr="1" custT="1"/>
      <dgm:spPr/>
      <dgm:t>
        <a:bodyPr/>
        <a:lstStyle/>
        <a:p>
          <a:pPr algn="just"/>
          <a:endParaRPr lang="es-EC" sz="1400">
            <a:latin typeface="Times New Roman" pitchFamily="18" charset="0"/>
            <a:cs typeface="Times New Roman" pitchFamily="18" charset="0"/>
          </a:endParaRPr>
        </a:p>
      </dgm:t>
    </dgm:pt>
    <dgm:pt modelId="{1DAD2BDB-00FF-44E4-BC56-9BCB528EA904}" type="parTrans" cxnId="{1FD38724-836C-4848-8347-528DB5ED5F7D}">
      <dgm:prSet/>
      <dgm:spPr/>
      <dgm:t>
        <a:bodyPr/>
        <a:lstStyle/>
        <a:p>
          <a:pPr algn="just"/>
          <a:endParaRPr lang="es-EC" sz="1400">
            <a:latin typeface="Times New Roman" pitchFamily="18" charset="0"/>
            <a:cs typeface="Times New Roman" pitchFamily="18" charset="0"/>
          </a:endParaRPr>
        </a:p>
      </dgm:t>
    </dgm:pt>
    <dgm:pt modelId="{38874D1F-0CB0-4582-ABF8-487FF96A7F1E}" type="sibTrans" cxnId="{1FD38724-836C-4848-8347-528DB5ED5F7D}">
      <dgm:prSet/>
      <dgm:spPr/>
      <dgm:t>
        <a:bodyPr/>
        <a:lstStyle/>
        <a:p>
          <a:pPr algn="just"/>
          <a:endParaRPr lang="es-EC" sz="1400">
            <a:latin typeface="Times New Roman" pitchFamily="18" charset="0"/>
            <a:cs typeface="Times New Roman" pitchFamily="18" charset="0"/>
          </a:endParaRPr>
        </a:p>
      </dgm:t>
    </dgm:pt>
    <dgm:pt modelId="{238FD855-95B7-400D-8A48-3460D3BB8CD1}">
      <dgm:prSet phldrT="[Texto]" custT="1"/>
      <dgm:spPr/>
      <dgm:t>
        <a:bodyPr/>
        <a:lstStyle/>
        <a:p>
          <a:pPr algn="just"/>
          <a:r>
            <a:rPr lang="es-EC" sz="1400" dirty="0" smtClean="0">
              <a:latin typeface="Times New Roman" pitchFamily="18" charset="0"/>
              <a:cs typeface="Times New Roman" pitchFamily="18" charset="0"/>
            </a:rPr>
            <a:t>Otro de los inconvenientes que presenta la empresa dentro de sus declaraciones es que las facturas de compras muchas veces no se presentan dentro del plazo en el que se prepara la información para realizar la declaración de los impuestos lo cual hace que se deban realizar declaraciones sustitutivas.</a:t>
          </a:r>
          <a:endParaRPr lang="es-EC" sz="1400" dirty="0">
            <a:latin typeface="Times New Roman" pitchFamily="18" charset="0"/>
            <a:cs typeface="Times New Roman" pitchFamily="18" charset="0"/>
          </a:endParaRPr>
        </a:p>
      </dgm:t>
    </dgm:pt>
    <dgm:pt modelId="{44F465F1-2CEF-4C96-A20B-0C662C415773}" type="parTrans" cxnId="{DB755303-3C60-42BD-BB94-4A6E2D7B00EA}">
      <dgm:prSet/>
      <dgm:spPr/>
      <dgm:t>
        <a:bodyPr/>
        <a:lstStyle/>
        <a:p>
          <a:pPr algn="just"/>
          <a:endParaRPr lang="es-EC" sz="1400">
            <a:latin typeface="Times New Roman" pitchFamily="18" charset="0"/>
            <a:cs typeface="Times New Roman" pitchFamily="18" charset="0"/>
          </a:endParaRPr>
        </a:p>
      </dgm:t>
    </dgm:pt>
    <dgm:pt modelId="{E730E425-3D46-4EC9-B1E0-E225678B5DD9}" type="sibTrans" cxnId="{DB755303-3C60-42BD-BB94-4A6E2D7B00EA}">
      <dgm:prSet/>
      <dgm:spPr/>
      <dgm:t>
        <a:bodyPr/>
        <a:lstStyle/>
        <a:p>
          <a:pPr algn="just"/>
          <a:endParaRPr lang="es-EC" sz="1400">
            <a:latin typeface="Times New Roman" pitchFamily="18" charset="0"/>
            <a:cs typeface="Times New Roman" pitchFamily="18" charset="0"/>
          </a:endParaRPr>
        </a:p>
      </dgm:t>
    </dgm:pt>
    <dgm:pt modelId="{95E467C4-803C-45C6-8794-948721637CCA}">
      <dgm:prSet phldrT="[Texto]" phldr="1" custT="1"/>
      <dgm:spPr/>
      <dgm:t>
        <a:bodyPr/>
        <a:lstStyle/>
        <a:p>
          <a:pPr algn="just"/>
          <a:endParaRPr lang="es-EC" sz="1400" dirty="0">
            <a:latin typeface="Times New Roman" pitchFamily="18" charset="0"/>
            <a:cs typeface="Times New Roman" pitchFamily="18" charset="0"/>
          </a:endParaRPr>
        </a:p>
      </dgm:t>
    </dgm:pt>
    <dgm:pt modelId="{18E8300A-CB41-4D23-9847-7CB81F6CFF5F}" type="parTrans" cxnId="{18155D59-EADD-4166-9189-B30069797399}">
      <dgm:prSet/>
      <dgm:spPr/>
      <dgm:t>
        <a:bodyPr/>
        <a:lstStyle/>
        <a:p>
          <a:pPr algn="just"/>
          <a:endParaRPr lang="es-EC" sz="1400">
            <a:latin typeface="Times New Roman" pitchFamily="18" charset="0"/>
            <a:cs typeface="Times New Roman" pitchFamily="18" charset="0"/>
          </a:endParaRPr>
        </a:p>
      </dgm:t>
    </dgm:pt>
    <dgm:pt modelId="{92AFC91B-400D-46A2-BA4A-7785BC25F9E9}" type="sibTrans" cxnId="{18155D59-EADD-4166-9189-B30069797399}">
      <dgm:prSet/>
      <dgm:spPr/>
      <dgm:t>
        <a:bodyPr/>
        <a:lstStyle/>
        <a:p>
          <a:pPr algn="just"/>
          <a:endParaRPr lang="es-EC" sz="1400">
            <a:latin typeface="Times New Roman" pitchFamily="18" charset="0"/>
            <a:cs typeface="Times New Roman" pitchFamily="18" charset="0"/>
          </a:endParaRPr>
        </a:p>
      </dgm:t>
    </dgm:pt>
    <dgm:pt modelId="{A91B78C4-FA7E-42D8-A0D7-DE3A59D88714}">
      <dgm:prSet phldrT="[Texto]" custT="1"/>
      <dgm:spPr/>
      <dgm:t>
        <a:bodyPr/>
        <a:lstStyle/>
        <a:p>
          <a:pPr algn="just"/>
          <a:r>
            <a:rPr lang="es-EC" sz="1400" smtClean="0">
              <a:latin typeface="Times New Roman" pitchFamily="18" charset="0"/>
              <a:cs typeface="Times New Roman" pitchFamily="18" charset="0"/>
            </a:rPr>
            <a:t>La información que contiene los comprobantes de retención realizados a los proveedores no son verificados por la persona que los maneja lo cual crea un inconveniente al momento de preparar la información.</a:t>
          </a:r>
          <a:endParaRPr lang="es-EC" sz="1400" dirty="0">
            <a:latin typeface="Times New Roman" pitchFamily="18" charset="0"/>
            <a:cs typeface="Times New Roman" pitchFamily="18" charset="0"/>
          </a:endParaRPr>
        </a:p>
      </dgm:t>
    </dgm:pt>
    <dgm:pt modelId="{F7AEFA19-8D7B-45D9-8B9A-BB69DF5BD8A0}" type="parTrans" cxnId="{338F2846-D38E-4F06-ADE0-A27444FB2F1E}">
      <dgm:prSet/>
      <dgm:spPr/>
      <dgm:t>
        <a:bodyPr/>
        <a:lstStyle/>
        <a:p>
          <a:pPr algn="just"/>
          <a:endParaRPr lang="es-EC" sz="1400">
            <a:latin typeface="Times New Roman" pitchFamily="18" charset="0"/>
            <a:cs typeface="Times New Roman" pitchFamily="18" charset="0"/>
          </a:endParaRPr>
        </a:p>
      </dgm:t>
    </dgm:pt>
    <dgm:pt modelId="{4B9633C9-C8F1-468F-AFDA-D6BD0580A891}" type="sibTrans" cxnId="{338F2846-D38E-4F06-ADE0-A27444FB2F1E}">
      <dgm:prSet/>
      <dgm:spPr/>
      <dgm:t>
        <a:bodyPr/>
        <a:lstStyle/>
        <a:p>
          <a:pPr algn="just"/>
          <a:endParaRPr lang="es-EC" sz="1400">
            <a:latin typeface="Times New Roman" pitchFamily="18" charset="0"/>
            <a:cs typeface="Times New Roman" pitchFamily="18" charset="0"/>
          </a:endParaRPr>
        </a:p>
      </dgm:t>
    </dgm:pt>
    <dgm:pt modelId="{295BACD8-B044-4A0D-9BA6-6C81B00D157D}">
      <dgm:prSet custT="1"/>
      <dgm:spPr/>
      <dgm:t>
        <a:bodyPr/>
        <a:lstStyle/>
        <a:p>
          <a:pPr algn="just"/>
          <a:endParaRPr lang="es-EC" sz="1400" dirty="0">
            <a:latin typeface="Times New Roman" pitchFamily="18" charset="0"/>
            <a:cs typeface="Times New Roman" pitchFamily="18" charset="0"/>
          </a:endParaRPr>
        </a:p>
      </dgm:t>
    </dgm:pt>
    <dgm:pt modelId="{8D6B2848-1291-4BC2-B64F-46037A0100FD}" type="parTrans" cxnId="{9BCB39C4-A434-4CBD-BEB7-931072BDFA10}">
      <dgm:prSet/>
      <dgm:spPr/>
      <dgm:t>
        <a:bodyPr/>
        <a:lstStyle/>
        <a:p>
          <a:pPr algn="just"/>
          <a:endParaRPr lang="es-EC" sz="1400">
            <a:latin typeface="Times New Roman" pitchFamily="18" charset="0"/>
            <a:cs typeface="Times New Roman" pitchFamily="18" charset="0"/>
          </a:endParaRPr>
        </a:p>
      </dgm:t>
    </dgm:pt>
    <dgm:pt modelId="{2D2820AE-65ED-440B-858D-7319FDFC204C}" type="sibTrans" cxnId="{9BCB39C4-A434-4CBD-BEB7-931072BDFA10}">
      <dgm:prSet/>
      <dgm:spPr/>
      <dgm:t>
        <a:bodyPr/>
        <a:lstStyle/>
        <a:p>
          <a:pPr algn="just"/>
          <a:endParaRPr lang="es-EC" sz="1400">
            <a:latin typeface="Times New Roman" pitchFamily="18" charset="0"/>
            <a:cs typeface="Times New Roman" pitchFamily="18" charset="0"/>
          </a:endParaRPr>
        </a:p>
      </dgm:t>
    </dgm:pt>
    <dgm:pt modelId="{3E9CB4EB-32CD-4F71-88DC-F067EA1719ED}">
      <dgm:prSet custT="1"/>
      <dgm:spPr/>
      <dgm:t>
        <a:bodyPr/>
        <a:lstStyle/>
        <a:p>
          <a:pPr algn="just"/>
          <a:endParaRPr lang="es-EC" sz="1400">
            <a:latin typeface="Times New Roman" pitchFamily="18" charset="0"/>
            <a:cs typeface="Times New Roman" pitchFamily="18" charset="0"/>
          </a:endParaRPr>
        </a:p>
      </dgm:t>
    </dgm:pt>
    <dgm:pt modelId="{A117B4DE-496F-43E5-AB22-C953FA520D86}" type="parTrans" cxnId="{8C5ED0CF-D2D7-47DE-9A62-6A9FD617B423}">
      <dgm:prSet/>
      <dgm:spPr/>
      <dgm:t>
        <a:bodyPr/>
        <a:lstStyle/>
        <a:p>
          <a:pPr algn="just"/>
          <a:endParaRPr lang="es-EC" sz="1400">
            <a:latin typeface="Times New Roman" pitchFamily="18" charset="0"/>
            <a:cs typeface="Times New Roman" pitchFamily="18" charset="0"/>
          </a:endParaRPr>
        </a:p>
      </dgm:t>
    </dgm:pt>
    <dgm:pt modelId="{7E07FD07-2076-43A8-9CA9-D4472533AFE3}" type="sibTrans" cxnId="{8C5ED0CF-D2D7-47DE-9A62-6A9FD617B423}">
      <dgm:prSet/>
      <dgm:spPr/>
      <dgm:t>
        <a:bodyPr/>
        <a:lstStyle/>
        <a:p>
          <a:pPr algn="just"/>
          <a:endParaRPr lang="es-EC" sz="1400">
            <a:latin typeface="Times New Roman" pitchFamily="18" charset="0"/>
            <a:cs typeface="Times New Roman" pitchFamily="18" charset="0"/>
          </a:endParaRPr>
        </a:p>
      </dgm:t>
    </dgm:pt>
    <dgm:pt modelId="{80B9D9A0-61A5-4D84-8A8E-49B64C10913E}">
      <dgm:prSet phldrT="[Texto]" phldr="1" custT="1"/>
      <dgm:spPr/>
      <dgm:t>
        <a:bodyPr/>
        <a:lstStyle/>
        <a:p>
          <a:pPr algn="just"/>
          <a:endParaRPr lang="es-EC" sz="1400">
            <a:latin typeface="Times New Roman" pitchFamily="18" charset="0"/>
            <a:cs typeface="Times New Roman" pitchFamily="18" charset="0"/>
          </a:endParaRPr>
        </a:p>
      </dgm:t>
    </dgm:pt>
    <dgm:pt modelId="{0E9E7E17-B548-4851-810D-7A65634E64E7}" type="parTrans" cxnId="{CEB14FDC-953A-4288-903C-A9E9818F74AB}">
      <dgm:prSet/>
      <dgm:spPr/>
      <dgm:t>
        <a:bodyPr/>
        <a:lstStyle/>
        <a:p>
          <a:pPr algn="just"/>
          <a:endParaRPr lang="es-EC" sz="1400">
            <a:latin typeface="Times New Roman" pitchFamily="18" charset="0"/>
            <a:cs typeface="Times New Roman" pitchFamily="18" charset="0"/>
          </a:endParaRPr>
        </a:p>
      </dgm:t>
    </dgm:pt>
    <dgm:pt modelId="{5E591E42-FE03-474B-8C2E-C90BE793C448}" type="sibTrans" cxnId="{CEB14FDC-953A-4288-903C-A9E9818F74AB}">
      <dgm:prSet/>
      <dgm:spPr/>
      <dgm:t>
        <a:bodyPr/>
        <a:lstStyle/>
        <a:p>
          <a:pPr algn="just"/>
          <a:endParaRPr lang="es-EC" sz="1400">
            <a:latin typeface="Times New Roman" pitchFamily="18" charset="0"/>
            <a:cs typeface="Times New Roman" pitchFamily="18" charset="0"/>
          </a:endParaRPr>
        </a:p>
      </dgm:t>
    </dgm:pt>
    <dgm:pt modelId="{C2B9F49C-6480-4F5B-92BC-323D2E60B3E7}">
      <dgm:prSet phldrT="[Texto]" custT="1"/>
      <dgm:spPr/>
      <dgm:t>
        <a:bodyPr/>
        <a:lstStyle/>
        <a:p>
          <a:pPr algn="just"/>
          <a:r>
            <a:rPr lang="es-EC" sz="1400" smtClean="0">
              <a:latin typeface="Times New Roman" pitchFamily="18" charset="0"/>
              <a:cs typeface="Times New Roman" pitchFamily="18" charset="0"/>
            </a:rPr>
            <a:t>Por parte de los ingresos el problema que se presenta es que no se reciben las retenciones por parte de los proveedores en los plazos que menciona la ley, lo cual se convierte en un problema para la declaración ya que muchas veces se asume el valor de la retención sin poder verificar el valor en los documentos físicos.</a:t>
          </a:r>
          <a:endParaRPr lang="es-EC" sz="1400" dirty="0">
            <a:latin typeface="Times New Roman" pitchFamily="18" charset="0"/>
            <a:cs typeface="Times New Roman" pitchFamily="18" charset="0"/>
          </a:endParaRPr>
        </a:p>
      </dgm:t>
    </dgm:pt>
    <dgm:pt modelId="{86C05842-9C44-4612-BA1F-8D58D28C425C}" type="parTrans" cxnId="{BC588ED1-6FDE-4F29-9D6E-13EEC8BBA2A1}">
      <dgm:prSet/>
      <dgm:spPr/>
      <dgm:t>
        <a:bodyPr/>
        <a:lstStyle/>
        <a:p>
          <a:pPr algn="just"/>
          <a:endParaRPr lang="es-EC" sz="1400">
            <a:latin typeface="Times New Roman" pitchFamily="18" charset="0"/>
            <a:cs typeface="Times New Roman" pitchFamily="18" charset="0"/>
          </a:endParaRPr>
        </a:p>
      </dgm:t>
    </dgm:pt>
    <dgm:pt modelId="{732BC866-E4F2-4930-B699-E477607ACE5D}" type="sibTrans" cxnId="{BC588ED1-6FDE-4F29-9D6E-13EEC8BBA2A1}">
      <dgm:prSet/>
      <dgm:spPr/>
      <dgm:t>
        <a:bodyPr/>
        <a:lstStyle/>
        <a:p>
          <a:pPr algn="just"/>
          <a:endParaRPr lang="es-EC" sz="1400">
            <a:latin typeface="Times New Roman" pitchFamily="18" charset="0"/>
            <a:cs typeface="Times New Roman" pitchFamily="18" charset="0"/>
          </a:endParaRPr>
        </a:p>
      </dgm:t>
    </dgm:pt>
    <dgm:pt modelId="{51F9776E-C1FB-4DAF-89A1-183B7EDC7A76}" type="pres">
      <dgm:prSet presAssocID="{CB543DFC-6FC9-49CE-9CE1-F3A2FA416161}" presName="Name0" presStyleCnt="0">
        <dgm:presLayoutVars>
          <dgm:chMax val="5"/>
          <dgm:chPref val="5"/>
          <dgm:dir/>
          <dgm:animLvl val="lvl"/>
        </dgm:presLayoutVars>
      </dgm:prSet>
      <dgm:spPr/>
      <dgm:t>
        <a:bodyPr/>
        <a:lstStyle/>
        <a:p>
          <a:endParaRPr lang="es-EC"/>
        </a:p>
      </dgm:t>
    </dgm:pt>
    <dgm:pt modelId="{F9EF8133-38F1-432F-9027-2D42F8FC5FA6}" type="pres">
      <dgm:prSet presAssocID="{79CFDAD4-6331-4116-B957-3D9E38195244}" presName="parentText1" presStyleLbl="node1" presStyleIdx="0" presStyleCnt="4">
        <dgm:presLayoutVars>
          <dgm:chMax/>
          <dgm:chPref val="3"/>
          <dgm:bulletEnabled val="1"/>
        </dgm:presLayoutVars>
      </dgm:prSet>
      <dgm:spPr/>
      <dgm:t>
        <a:bodyPr/>
        <a:lstStyle/>
        <a:p>
          <a:endParaRPr lang="es-EC"/>
        </a:p>
      </dgm:t>
    </dgm:pt>
    <dgm:pt modelId="{3D415748-8379-41CE-9052-8052833C3463}" type="pres">
      <dgm:prSet presAssocID="{79CFDAD4-6331-4116-B957-3D9E38195244}" presName="childText1" presStyleLbl="solidAlignAcc1" presStyleIdx="0" presStyleCnt="4" custScaleY="109051">
        <dgm:presLayoutVars>
          <dgm:chMax val="0"/>
          <dgm:chPref val="0"/>
          <dgm:bulletEnabled val="1"/>
        </dgm:presLayoutVars>
      </dgm:prSet>
      <dgm:spPr/>
      <dgm:t>
        <a:bodyPr/>
        <a:lstStyle/>
        <a:p>
          <a:endParaRPr lang="es-EC"/>
        </a:p>
      </dgm:t>
    </dgm:pt>
    <dgm:pt modelId="{49CB2969-4806-472F-869B-0632460F9B16}" type="pres">
      <dgm:prSet presAssocID="{021582B8-5785-4EBC-8E6D-8C4613212114}" presName="parentText2" presStyleLbl="node1" presStyleIdx="1" presStyleCnt="4">
        <dgm:presLayoutVars>
          <dgm:chMax/>
          <dgm:chPref val="3"/>
          <dgm:bulletEnabled val="1"/>
        </dgm:presLayoutVars>
      </dgm:prSet>
      <dgm:spPr/>
      <dgm:t>
        <a:bodyPr/>
        <a:lstStyle/>
        <a:p>
          <a:endParaRPr lang="es-EC"/>
        </a:p>
      </dgm:t>
    </dgm:pt>
    <dgm:pt modelId="{81AAB8A6-1783-46B6-BEEA-99F81BE1CE46}" type="pres">
      <dgm:prSet presAssocID="{021582B8-5785-4EBC-8E6D-8C4613212114}" presName="childText2" presStyleLbl="solidAlignAcc1" presStyleIdx="1" presStyleCnt="4">
        <dgm:presLayoutVars>
          <dgm:chMax val="0"/>
          <dgm:chPref val="0"/>
          <dgm:bulletEnabled val="1"/>
        </dgm:presLayoutVars>
      </dgm:prSet>
      <dgm:spPr/>
      <dgm:t>
        <a:bodyPr/>
        <a:lstStyle/>
        <a:p>
          <a:endParaRPr lang="es-EC"/>
        </a:p>
      </dgm:t>
    </dgm:pt>
    <dgm:pt modelId="{B20247F3-BBB6-4120-B3B7-C9584EA7A993}" type="pres">
      <dgm:prSet presAssocID="{95E467C4-803C-45C6-8794-948721637CCA}" presName="parentText3" presStyleLbl="node1" presStyleIdx="2" presStyleCnt="4">
        <dgm:presLayoutVars>
          <dgm:chMax/>
          <dgm:chPref val="3"/>
          <dgm:bulletEnabled val="1"/>
        </dgm:presLayoutVars>
      </dgm:prSet>
      <dgm:spPr/>
      <dgm:t>
        <a:bodyPr/>
        <a:lstStyle/>
        <a:p>
          <a:endParaRPr lang="es-EC"/>
        </a:p>
      </dgm:t>
    </dgm:pt>
    <dgm:pt modelId="{6780A8B0-9F6D-46EA-B137-2681D3904AB2}" type="pres">
      <dgm:prSet presAssocID="{95E467C4-803C-45C6-8794-948721637CCA}" presName="childText3" presStyleLbl="solidAlignAcc1" presStyleIdx="2" presStyleCnt="4">
        <dgm:presLayoutVars>
          <dgm:chMax val="0"/>
          <dgm:chPref val="0"/>
          <dgm:bulletEnabled val="1"/>
        </dgm:presLayoutVars>
      </dgm:prSet>
      <dgm:spPr/>
      <dgm:t>
        <a:bodyPr/>
        <a:lstStyle/>
        <a:p>
          <a:endParaRPr lang="es-EC"/>
        </a:p>
      </dgm:t>
    </dgm:pt>
    <dgm:pt modelId="{CDAE8709-F210-47AC-A31D-FEB086DC3A8F}" type="pres">
      <dgm:prSet presAssocID="{80B9D9A0-61A5-4D84-8A8E-49B64C10913E}" presName="parentText4" presStyleLbl="node1" presStyleIdx="3" presStyleCnt="4">
        <dgm:presLayoutVars>
          <dgm:chMax/>
          <dgm:chPref val="3"/>
          <dgm:bulletEnabled val="1"/>
        </dgm:presLayoutVars>
      </dgm:prSet>
      <dgm:spPr/>
      <dgm:t>
        <a:bodyPr/>
        <a:lstStyle/>
        <a:p>
          <a:endParaRPr lang="es-EC"/>
        </a:p>
      </dgm:t>
    </dgm:pt>
    <dgm:pt modelId="{B74FDB56-B406-44BF-8388-17538A400C95}" type="pres">
      <dgm:prSet presAssocID="{80B9D9A0-61A5-4D84-8A8E-49B64C10913E}" presName="childText4" presStyleLbl="solidAlignAcc1" presStyleIdx="3" presStyleCnt="4">
        <dgm:presLayoutVars>
          <dgm:chMax val="0"/>
          <dgm:chPref val="0"/>
          <dgm:bulletEnabled val="1"/>
        </dgm:presLayoutVars>
      </dgm:prSet>
      <dgm:spPr/>
      <dgm:t>
        <a:bodyPr/>
        <a:lstStyle/>
        <a:p>
          <a:endParaRPr lang="es-EC"/>
        </a:p>
      </dgm:t>
    </dgm:pt>
  </dgm:ptLst>
  <dgm:cxnLst>
    <dgm:cxn modelId="{595A7C00-63B6-4ABA-9930-C8379E10C8B5}" type="presOf" srcId="{295BACD8-B044-4A0D-9BA6-6C81B00D157D}" destId="{6780A8B0-9F6D-46EA-B137-2681D3904AB2}" srcOrd="0" destOrd="2" presId="urn:microsoft.com/office/officeart/2009/3/layout/IncreasingArrowsProcess"/>
    <dgm:cxn modelId="{833169A8-FFAA-41F9-84C5-F2B0AD484D30}" type="presOf" srcId="{95E467C4-803C-45C6-8794-948721637CCA}" destId="{B20247F3-BBB6-4120-B3B7-C9584EA7A993}" srcOrd="0" destOrd="0" presId="urn:microsoft.com/office/officeart/2009/3/layout/IncreasingArrowsProcess"/>
    <dgm:cxn modelId="{18155D59-EADD-4166-9189-B30069797399}" srcId="{CB543DFC-6FC9-49CE-9CE1-F3A2FA416161}" destId="{95E467C4-803C-45C6-8794-948721637CCA}" srcOrd="2" destOrd="0" parTransId="{18E8300A-CB41-4D23-9847-7CB81F6CFF5F}" sibTransId="{92AFC91B-400D-46A2-BA4A-7785BC25F9E9}"/>
    <dgm:cxn modelId="{DDBAA2F2-3381-4D79-8B90-7EE30C4A80F2}" type="presOf" srcId="{A91B78C4-FA7E-42D8-A0D7-DE3A59D88714}" destId="{6780A8B0-9F6D-46EA-B137-2681D3904AB2}" srcOrd="0" destOrd="1" presId="urn:microsoft.com/office/officeart/2009/3/layout/IncreasingArrowsProcess"/>
    <dgm:cxn modelId="{B6D1057F-E1DC-464F-843B-D696187EBAAB}" type="presOf" srcId="{C2B9F49C-6480-4F5B-92BC-323D2E60B3E7}" destId="{B74FDB56-B406-44BF-8388-17538A400C95}" srcOrd="0" destOrd="0" presId="urn:microsoft.com/office/officeart/2009/3/layout/IncreasingArrowsProcess"/>
    <dgm:cxn modelId="{D1051096-9744-4C63-B254-B793EFC3149A}" type="presOf" srcId="{FB2FCAFA-985B-43F0-A6DC-7C1264E53395}" destId="{3D415748-8379-41CE-9052-8052833C3463}" srcOrd="0" destOrd="0" presId="urn:microsoft.com/office/officeart/2009/3/layout/IncreasingArrowsProcess"/>
    <dgm:cxn modelId="{DC281BFA-4A20-4F43-8831-475306AF7139}" type="presOf" srcId="{80B9D9A0-61A5-4D84-8A8E-49B64C10913E}" destId="{CDAE8709-F210-47AC-A31D-FEB086DC3A8F}" srcOrd="0" destOrd="0" presId="urn:microsoft.com/office/officeart/2009/3/layout/IncreasingArrowsProcess"/>
    <dgm:cxn modelId="{DB755303-3C60-42BD-BB94-4A6E2D7B00EA}" srcId="{021582B8-5785-4EBC-8E6D-8C4613212114}" destId="{238FD855-95B7-400D-8A48-3460D3BB8CD1}" srcOrd="0" destOrd="0" parTransId="{44F465F1-2CEF-4C96-A20B-0C662C415773}" sibTransId="{E730E425-3D46-4EC9-B1E0-E225678B5DD9}"/>
    <dgm:cxn modelId="{E18180B3-80B2-41D4-9377-0B3144FCF886}" srcId="{79CFDAD4-6331-4116-B957-3D9E38195244}" destId="{FB2FCAFA-985B-43F0-A6DC-7C1264E53395}" srcOrd="0" destOrd="0" parTransId="{75CA94F7-78F3-43AA-8EBF-E43F8670F1A7}" sibTransId="{CFA77720-23C8-4C73-9C47-DE4B7D4AD8CB}"/>
    <dgm:cxn modelId="{1FD38724-836C-4848-8347-528DB5ED5F7D}" srcId="{CB543DFC-6FC9-49CE-9CE1-F3A2FA416161}" destId="{021582B8-5785-4EBC-8E6D-8C4613212114}" srcOrd="1" destOrd="0" parTransId="{1DAD2BDB-00FF-44E4-BC56-9BCB528EA904}" sibTransId="{38874D1F-0CB0-4582-ABF8-487FF96A7F1E}"/>
    <dgm:cxn modelId="{10C91219-5FE1-42E7-97D5-739E80AA3E1A}" type="presOf" srcId="{3E9CB4EB-32CD-4F71-88DC-F067EA1719ED}" destId="{6780A8B0-9F6D-46EA-B137-2681D3904AB2}" srcOrd="0" destOrd="0" presId="urn:microsoft.com/office/officeart/2009/3/layout/IncreasingArrowsProcess"/>
    <dgm:cxn modelId="{BC588ED1-6FDE-4F29-9D6E-13EEC8BBA2A1}" srcId="{80B9D9A0-61A5-4D84-8A8E-49B64C10913E}" destId="{C2B9F49C-6480-4F5B-92BC-323D2E60B3E7}" srcOrd="0" destOrd="0" parTransId="{86C05842-9C44-4612-BA1F-8D58D28C425C}" sibTransId="{732BC866-E4F2-4930-B699-E477607ACE5D}"/>
    <dgm:cxn modelId="{CEB14FDC-953A-4288-903C-A9E9818F74AB}" srcId="{CB543DFC-6FC9-49CE-9CE1-F3A2FA416161}" destId="{80B9D9A0-61A5-4D84-8A8E-49B64C10913E}" srcOrd="3" destOrd="0" parTransId="{0E9E7E17-B548-4851-810D-7A65634E64E7}" sibTransId="{5E591E42-FE03-474B-8C2E-C90BE793C448}"/>
    <dgm:cxn modelId="{338F2846-D38E-4F06-ADE0-A27444FB2F1E}" srcId="{95E467C4-803C-45C6-8794-948721637CCA}" destId="{A91B78C4-FA7E-42D8-A0D7-DE3A59D88714}" srcOrd="1" destOrd="0" parTransId="{F7AEFA19-8D7B-45D9-8B9A-BB69DF5BD8A0}" sibTransId="{4B9633C9-C8F1-468F-AFDA-D6BD0580A891}"/>
    <dgm:cxn modelId="{1752E32B-D257-484F-A50F-5C692CED2637}" srcId="{CB543DFC-6FC9-49CE-9CE1-F3A2FA416161}" destId="{79CFDAD4-6331-4116-B957-3D9E38195244}" srcOrd="0" destOrd="0" parTransId="{CADB265A-152D-4069-96CE-C5B4007E2CCB}" sibTransId="{E224C2D1-E5BB-49C1-88E6-AAE1F1EEAB31}"/>
    <dgm:cxn modelId="{8C5ED0CF-D2D7-47DE-9A62-6A9FD617B423}" srcId="{95E467C4-803C-45C6-8794-948721637CCA}" destId="{3E9CB4EB-32CD-4F71-88DC-F067EA1719ED}" srcOrd="0" destOrd="0" parTransId="{A117B4DE-496F-43E5-AB22-C953FA520D86}" sibTransId="{7E07FD07-2076-43A8-9CA9-D4472533AFE3}"/>
    <dgm:cxn modelId="{582003E8-60F0-4015-83EC-904765462CF8}" type="presOf" srcId="{021582B8-5785-4EBC-8E6D-8C4613212114}" destId="{49CB2969-4806-472F-869B-0632460F9B16}" srcOrd="0" destOrd="0" presId="urn:microsoft.com/office/officeart/2009/3/layout/IncreasingArrowsProcess"/>
    <dgm:cxn modelId="{5E295B77-F140-4CC2-AD7D-B1A89468B608}" type="presOf" srcId="{CB543DFC-6FC9-49CE-9CE1-F3A2FA416161}" destId="{51F9776E-C1FB-4DAF-89A1-183B7EDC7A76}" srcOrd="0" destOrd="0" presId="urn:microsoft.com/office/officeart/2009/3/layout/IncreasingArrowsProcess"/>
    <dgm:cxn modelId="{92E47766-65B0-4A44-8907-B8A1FB2C5374}" type="presOf" srcId="{238FD855-95B7-400D-8A48-3460D3BB8CD1}" destId="{81AAB8A6-1783-46B6-BEEA-99F81BE1CE46}" srcOrd="0" destOrd="0" presId="urn:microsoft.com/office/officeart/2009/3/layout/IncreasingArrowsProcess"/>
    <dgm:cxn modelId="{9B3973F9-5C5D-411F-BF28-1FB017DA5C95}" type="presOf" srcId="{79CFDAD4-6331-4116-B957-3D9E38195244}" destId="{F9EF8133-38F1-432F-9027-2D42F8FC5FA6}" srcOrd="0" destOrd="0" presId="urn:microsoft.com/office/officeart/2009/3/layout/IncreasingArrowsProcess"/>
    <dgm:cxn modelId="{9BCB39C4-A434-4CBD-BEB7-931072BDFA10}" srcId="{95E467C4-803C-45C6-8794-948721637CCA}" destId="{295BACD8-B044-4A0D-9BA6-6C81B00D157D}" srcOrd="2" destOrd="0" parTransId="{8D6B2848-1291-4BC2-B64F-46037A0100FD}" sibTransId="{2D2820AE-65ED-440B-858D-7319FDFC204C}"/>
    <dgm:cxn modelId="{8F97E1FC-D4AE-44A6-A8B1-214AB0F3E796}" type="presParOf" srcId="{51F9776E-C1FB-4DAF-89A1-183B7EDC7A76}" destId="{F9EF8133-38F1-432F-9027-2D42F8FC5FA6}" srcOrd="0" destOrd="0" presId="urn:microsoft.com/office/officeart/2009/3/layout/IncreasingArrowsProcess"/>
    <dgm:cxn modelId="{57FDF9EC-C9E1-476F-A190-92BF299007F0}" type="presParOf" srcId="{51F9776E-C1FB-4DAF-89A1-183B7EDC7A76}" destId="{3D415748-8379-41CE-9052-8052833C3463}" srcOrd="1" destOrd="0" presId="urn:microsoft.com/office/officeart/2009/3/layout/IncreasingArrowsProcess"/>
    <dgm:cxn modelId="{D5E296FF-DC10-43AF-9D9E-76C30E6E4063}" type="presParOf" srcId="{51F9776E-C1FB-4DAF-89A1-183B7EDC7A76}" destId="{49CB2969-4806-472F-869B-0632460F9B16}" srcOrd="2" destOrd="0" presId="urn:microsoft.com/office/officeart/2009/3/layout/IncreasingArrowsProcess"/>
    <dgm:cxn modelId="{D9CC6F1E-8211-464B-ACC9-FE9A9A84E50F}" type="presParOf" srcId="{51F9776E-C1FB-4DAF-89A1-183B7EDC7A76}" destId="{81AAB8A6-1783-46B6-BEEA-99F81BE1CE46}" srcOrd="3" destOrd="0" presId="urn:microsoft.com/office/officeart/2009/3/layout/IncreasingArrowsProcess"/>
    <dgm:cxn modelId="{1AFDB4E7-661F-4143-A76C-8AC205C3A10E}" type="presParOf" srcId="{51F9776E-C1FB-4DAF-89A1-183B7EDC7A76}" destId="{B20247F3-BBB6-4120-B3B7-C9584EA7A993}" srcOrd="4" destOrd="0" presId="urn:microsoft.com/office/officeart/2009/3/layout/IncreasingArrowsProcess"/>
    <dgm:cxn modelId="{2F822B2A-C6F2-465B-9500-EF7CD014DF1F}" type="presParOf" srcId="{51F9776E-C1FB-4DAF-89A1-183B7EDC7A76}" destId="{6780A8B0-9F6D-46EA-B137-2681D3904AB2}" srcOrd="5" destOrd="0" presId="urn:microsoft.com/office/officeart/2009/3/layout/IncreasingArrowsProcess"/>
    <dgm:cxn modelId="{91CCFABF-EEDF-4CCA-A3D1-23FB1644D24C}" type="presParOf" srcId="{51F9776E-C1FB-4DAF-89A1-183B7EDC7A76}" destId="{CDAE8709-F210-47AC-A31D-FEB086DC3A8F}" srcOrd="6" destOrd="0" presId="urn:microsoft.com/office/officeart/2009/3/layout/IncreasingArrowsProcess"/>
    <dgm:cxn modelId="{044E228B-DE14-4423-91A2-5507B7F1404B}" type="presParOf" srcId="{51F9776E-C1FB-4DAF-89A1-183B7EDC7A76}" destId="{B74FDB56-B406-44BF-8388-17538A400C95}" srcOrd="7" destOrd="0" presId="urn:microsoft.com/office/officeart/2009/3/layout/IncreasingArrows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70550F5-0165-4214-94AD-E9575B5C523D}" type="doc">
      <dgm:prSet loTypeId="urn:microsoft.com/office/officeart/2009/3/layout/FramedTextPicture" loCatId="picture" qsTypeId="urn:microsoft.com/office/officeart/2005/8/quickstyle/simple1" qsCatId="simple" csTypeId="urn:microsoft.com/office/officeart/2005/8/colors/colorful3" csCatId="colorful" phldr="1"/>
      <dgm:spPr/>
      <dgm:t>
        <a:bodyPr/>
        <a:lstStyle/>
        <a:p>
          <a:endParaRPr lang="es-EC"/>
        </a:p>
      </dgm:t>
    </dgm:pt>
    <dgm:pt modelId="{F046F34B-B0A3-4F10-872C-4F27EF7F8223}">
      <dgm:prSet phldrT="[Texto]"/>
      <dgm:spPr/>
      <dgm:t>
        <a:bodyPr/>
        <a:lstStyle/>
        <a:p>
          <a:r>
            <a:rPr lang="es-EC" b="0" dirty="0" smtClean="0"/>
            <a:t>Realizar una Auditoria tributaria de aplicación práctica al Impuesto al Valor Agregado a la  empresa I.T del Ecuador (nombre comercial).</a:t>
          </a:r>
          <a:endParaRPr lang="es-EC" b="0" dirty="0"/>
        </a:p>
      </dgm:t>
    </dgm:pt>
    <dgm:pt modelId="{2BFA8228-6E83-40B0-B83E-BFC6EB981895}" type="parTrans" cxnId="{14E707E8-18CF-46CE-A8E5-437C34AF47EF}">
      <dgm:prSet/>
      <dgm:spPr/>
      <dgm:t>
        <a:bodyPr/>
        <a:lstStyle/>
        <a:p>
          <a:endParaRPr lang="es-EC"/>
        </a:p>
      </dgm:t>
    </dgm:pt>
    <dgm:pt modelId="{687BF72B-EEC4-47BE-B583-E31E3024F724}" type="sibTrans" cxnId="{14E707E8-18CF-46CE-A8E5-437C34AF47EF}">
      <dgm:prSet/>
      <dgm:spPr/>
      <dgm:t>
        <a:bodyPr/>
        <a:lstStyle/>
        <a:p>
          <a:endParaRPr lang="es-EC"/>
        </a:p>
      </dgm:t>
    </dgm:pt>
    <dgm:pt modelId="{8D76BBC8-60A2-4651-8B88-2453EE850C2A}" type="pres">
      <dgm:prSet presAssocID="{570550F5-0165-4214-94AD-E9575B5C523D}" presName="Name0" presStyleCnt="0">
        <dgm:presLayoutVars>
          <dgm:chMax/>
          <dgm:chPref/>
          <dgm:dir/>
        </dgm:presLayoutVars>
      </dgm:prSet>
      <dgm:spPr/>
      <dgm:t>
        <a:bodyPr/>
        <a:lstStyle/>
        <a:p>
          <a:endParaRPr lang="es-EC"/>
        </a:p>
      </dgm:t>
    </dgm:pt>
    <dgm:pt modelId="{7ABCE9EE-4542-4BE1-A7B2-F428C9833E7D}" type="pres">
      <dgm:prSet presAssocID="{F046F34B-B0A3-4F10-872C-4F27EF7F8223}" presName="composite" presStyleCnt="0">
        <dgm:presLayoutVars>
          <dgm:chMax/>
          <dgm:chPref/>
        </dgm:presLayoutVars>
      </dgm:prSet>
      <dgm:spPr/>
    </dgm:pt>
    <dgm:pt modelId="{8B9B1825-2FF1-48CB-8ECC-9943210763FE}" type="pres">
      <dgm:prSet presAssocID="{F046F34B-B0A3-4F10-872C-4F27EF7F8223}" presName="Image" presStyleLbl="bgImgPlace1" presStyleIdx="0" presStyleCnt="1"/>
      <dgm:spPr>
        <a:blipFill rotWithShape="1">
          <a:blip xmlns:r="http://schemas.openxmlformats.org/officeDocument/2006/relationships" r:embed="rId1"/>
          <a:stretch>
            <a:fillRect/>
          </a:stretch>
        </a:blipFill>
      </dgm:spPr>
    </dgm:pt>
    <dgm:pt modelId="{38823460-62FA-4CEF-B482-8B30E7F3DC53}" type="pres">
      <dgm:prSet presAssocID="{F046F34B-B0A3-4F10-872C-4F27EF7F8223}" presName="ParentText" presStyleLbl="revTx" presStyleIdx="0" presStyleCnt="1">
        <dgm:presLayoutVars>
          <dgm:chMax val="0"/>
          <dgm:chPref val="0"/>
          <dgm:bulletEnabled val="1"/>
        </dgm:presLayoutVars>
      </dgm:prSet>
      <dgm:spPr/>
      <dgm:t>
        <a:bodyPr/>
        <a:lstStyle/>
        <a:p>
          <a:endParaRPr lang="es-EC"/>
        </a:p>
      </dgm:t>
    </dgm:pt>
    <dgm:pt modelId="{E84D4866-3E90-43C8-A8DE-745A665E4206}" type="pres">
      <dgm:prSet presAssocID="{F046F34B-B0A3-4F10-872C-4F27EF7F8223}" presName="tlFrame" presStyleLbl="node1" presStyleIdx="0" presStyleCnt="4"/>
      <dgm:spPr/>
    </dgm:pt>
    <dgm:pt modelId="{DA4D70DF-D11C-4C29-B683-112D4977BBCC}" type="pres">
      <dgm:prSet presAssocID="{F046F34B-B0A3-4F10-872C-4F27EF7F8223}" presName="trFrame" presStyleLbl="node1" presStyleIdx="1" presStyleCnt="4"/>
      <dgm:spPr/>
    </dgm:pt>
    <dgm:pt modelId="{BF2BD523-7051-42B9-B72F-86A815C190B9}" type="pres">
      <dgm:prSet presAssocID="{F046F34B-B0A3-4F10-872C-4F27EF7F8223}" presName="blFrame" presStyleLbl="node1" presStyleIdx="2" presStyleCnt="4"/>
      <dgm:spPr/>
    </dgm:pt>
    <dgm:pt modelId="{3E0BA623-AAED-47BA-9E2C-7350BD310E35}" type="pres">
      <dgm:prSet presAssocID="{F046F34B-B0A3-4F10-872C-4F27EF7F8223}" presName="brFrame" presStyleLbl="node1" presStyleIdx="3" presStyleCnt="4"/>
      <dgm:spPr/>
    </dgm:pt>
  </dgm:ptLst>
  <dgm:cxnLst>
    <dgm:cxn modelId="{14E707E8-18CF-46CE-A8E5-437C34AF47EF}" srcId="{570550F5-0165-4214-94AD-E9575B5C523D}" destId="{F046F34B-B0A3-4F10-872C-4F27EF7F8223}" srcOrd="0" destOrd="0" parTransId="{2BFA8228-6E83-40B0-B83E-BFC6EB981895}" sibTransId="{687BF72B-EEC4-47BE-B583-E31E3024F724}"/>
    <dgm:cxn modelId="{748B9B5C-187A-4FD0-988C-ECEF6A796DB4}" type="presOf" srcId="{570550F5-0165-4214-94AD-E9575B5C523D}" destId="{8D76BBC8-60A2-4651-8B88-2453EE850C2A}" srcOrd="0" destOrd="0" presId="urn:microsoft.com/office/officeart/2009/3/layout/FramedTextPicture"/>
    <dgm:cxn modelId="{35ACE9C5-FC33-46EE-AB37-E95786519EF8}" type="presOf" srcId="{F046F34B-B0A3-4F10-872C-4F27EF7F8223}" destId="{38823460-62FA-4CEF-B482-8B30E7F3DC53}" srcOrd="0" destOrd="0" presId="urn:microsoft.com/office/officeart/2009/3/layout/FramedTextPicture"/>
    <dgm:cxn modelId="{DC702DD0-7C4B-4053-B06E-CBE3C75ECFC8}" type="presParOf" srcId="{8D76BBC8-60A2-4651-8B88-2453EE850C2A}" destId="{7ABCE9EE-4542-4BE1-A7B2-F428C9833E7D}" srcOrd="0" destOrd="0" presId="urn:microsoft.com/office/officeart/2009/3/layout/FramedTextPicture"/>
    <dgm:cxn modelId="{F3551B97-ABB9-4AAF-9254-9BAAC504F26A}" type="presParOf" srcId="{7ABCE9EE-4542-4BE1-A7B2-F428C9833E7D}" destId="{8B9B1825-2FF1-48CB-8ECC-9943210763FE}" srcOrd="0" destOrd="0" presId="urn:microsoft.com/office/officeart/2009/3/layout/FramedTextPicture"/>
    <dgm:cxn modelId="{4A544473-F70F-40E9-BC96-FDF08336BC0B}" type="presParOf" srcId="{7ABCE9EE-4542-4BE1-A7B2-F428C9833E7D}" destId="{38823460-62FA-4CEF-B482-8B30E7F3DC53}" srcOrd="1" destOrd="0" presId="urn:microsoft.com/office/officeart/2009/3/layout/FramedTextPicture"/>
    <dgm:cxn modelId="{BB8D4E58-5FD4-4886-8040-684B1CE05683}" type="presParOf" srcId="{7ABCE9EE-4542-4BE1-A7B2-F428C9833E7D}" destId="{E84D4866-3E90-43C8-A8DE-745A665E4206}" srcOrd="2" destOrd="0" presId="urn:microsoft.com/office/officeart/2009/3/layout/FramedTextPicture"/>
    <dgm:cxn modelId="{383A7D8E-0F8D-4675-A67A-2EE32DBC8102}" type="presParOf" srcId="{7ABCE9EE-4542-4BE1-A7B2-F428C9833E7D}" destId="{DA4D70DF-D11C-4C29-B683-112D4977BBCC}" srcOrd="3" destOrd="0" presId="urn:microsoft.com/office/officeart/2009/3/layout/FramedTextPicture"/>
    <dgm:cxn modelId="{82E04CF3-8460-4586-BE03-4985FE380F67}" type="presParOf" srcId="{7ABCE9EE-4542-4BE1-A7B2-F428C9833E7D}" destId="{BF2BD523-7051-42B9-B72F-86A815C190B9}" srcOrd="4" destOrd="0" presId="urn:microsoft.com/office/officeart/2009/3/layout/FramedTextPicture"/>
    <dgm:cxn modelId="{B52CC52D-8364-424C-80CA-7AE62F13FE19}" type="presParOf" srcId="{7ABCE9EE-4542-4BE1-A7B2-F428C9833E7D}" destId="{3E0BA623-AAED-47BA-9E2C-7350BD310E35}" srcOrd="5" destOrd="0" presId="urn:microsoft.com/office/officeart/2009/3/layout/FramedTextPictur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C800055-302C-431B-B686-01D190251EF0}" type="doc">
      <dgm:prSet loTypeId="urn:microsoft.com/office/officeart/2008/layout/PictureStrips" loCatId="picture" qsTypeId="urn:microsoft.com/office/officeart/2005/8/quickstyle/simple1" qsCatId="simple" csTypeId="urn:microsoft.com/office/officeart/2005/8/colors/colorful4" csCatId="colorful" phldr="1"/>
      <dgm:spPr/>
      <dgm:t>
        <a:bodyPr/>
        <a:lstStyle/>
        <a:p>
          <a:endParaRPr lang="es-EC"/>
        </a:p>
      </dgm:t>
    </dgm:pt>
    <dgm:pt modelId="{0ACE7E80-FE11-4170-928D-4389E971088E}">
      <dgm:prSet phldrT="[Texto]" custT="1"/>
      <dgm:spPr/>
      <dgm:t>
        <a:bodyPr/>
        <a:lstStyle/>
        <a:p>
          <a:pPr algn="just"/>
          <a:r>
            <a:rPr lang="es-EC" sz="1400" dirty="0" smtClean="0">
              <a:latin typeface="Times New Roman" pitchFamily="18" charset="0"/>
              <a:cs typeface="Times New Roman" pitchFamily="18" charset="0"/>
            </a:rPr>
            <a:t>Evaluar el estado de la empresa para  efectos de planificar la auditoria tributaria de acuerdo a las  normas en materia de cumplimiento de los deberes formales relativos al Impuesto al Valor Agregado.</a:t>
          </a:r>
          <a:endParaRPr lang="es-EC" sz="1400" dirty="0">
            <a:latin typeface="Times New Roman" pitchFamily="18" charset="0"/>
            <a:cs typeface="Times New Roman" pitchFamily="18" charset="0"/>
          </a:endParaRPr>
        </a:p>
      </dgm:t>
    </dgm:pt>
    <dgm:pt modelId="{BA97E3A6-5FF5-4121-B94A-A25314CD8D7F}" type="parTrans" cxnId="{DA7DFFA4-5D11-4206-8FF9-E209220A0A4A}">
      <dgm:prSet/>
      <dgm:spPr/>
      <dgm:t>
        <a:bodyPr/>
        <a:lstStyle/>
        <a:p>
          <a:pPr algn="just"/>
          <a:endParaRPr lang="es-EC" sz="1400">
            <a:latin typeface="Times New Roman" pitchFamily="18" charset="0"/>
            <a:cs typeface="Times New Roman" pitchFamily="18" charset="0"/>
          </a:endParaRPr>
        </a:p>
      </dgm:t>
    </dgm:pt>
    <dgm:pt modelId="{0704207F-F134-4959-9AB2-692C7DAA3483}" type="sibTrans" cxnId="{DA7DFFA4-5D11-4206-8FF9-E209220A0A4A}">
      <dgm:prSet/>
      <dgm:spPr/>
      <dgm:t>
        <a:bodyPr/>
        <a:lstStyle/>
        <a:p>
          <a:pPr algn="just"/>
          <a:endParaRPr lang="es-EC" sz="1400">
            <a:latin typeface="Times New Roman" pitchFamily="18" charset="0"/>
            <a:cs typeface="Times New Roman" pitchFamily="18" charset="0"/>
          </a:endParaRPr>
        </a:p>
      </dgm:t>
    </dgm:pt>
    <dgm:pt modelId="{8462F473-7329-4A80-B837-DC7BF821AE8F}">
      <dgm:prSet phldrT="[Texto]" custT="1"/>
      <dgm:spPr/>
      <dgm:t>
        <a:bodyPr/>
        <a:lstStyle/>
        <a:p>
          <a:pPr algn="just"/>
          <a:r>
            <a:rPr lang="es-EC" sz="1400" dirty="0" smtClean="0">
              <a:latin typeface="Times New Roman" pitchFamily="18" charset="0"/>
              <a:cs typeface="Times New Roman" pitchFamily="18" charset="0"/>
            </a:rPr>
            <a:t>Aplicar la auditoria tributaria, con el fin emitir el informe final con las observaciones y acciones correctivas pertinentes.</a:t>
          </a:r>
          <a:endParaRPr lang="es-EC" sz="1400" dirty="0">
            <a:latin typeface="Times New Roman" pitchFamily="18" charset="0"/>
            <a:cs typeface="Times New Roman" pitchFamily="18" charset="0"/>
          </a:endParaRPr>
        </a:p>
      </dgm:t>
    </dgm:pt>
    <dgm:pt modelId="{2A83503C-E4A3-4804-8496-B0F79C3CF66D}" type="parTrans" cxnId="{F5B4937E-C6EE-4879-90DB-327552D4091B}">
      <dgm:prSet/>
      <dgm:spPr/>
      <dgm:t>
        <a:bodyPr/>
        <a:lstStyle/>
        <a:p>
          <a:pPr algn="just"/>
          <a:endParaRPr lang="es-EC" sz="1400">
            <a:latin typeface="Times New Roman" pitchFamily="18" charset="0"/>
            <a:cs typeface="Times New Roman" pitchFamily="18" charset="0"/>
          </a:endParaRPr>
        </a:p>
      </dgm:t>
    </dgm:pt>
    <dgm:pt modelId="{F1D7EFFE-1828-491C-97D8-B1E37D94BB09}" type="sibTrans" cxnId="{F5B4937E-C6EE-4879-90DB-327552D4091B}">
      <dgm:prSet/>
      <dgm:spPr/>
      <dgm:t>
        <a:bodyPr/>
        <a:lstStyle/>
        <a:p>
          <a:pPr algn="just"/>
          <a:endParaRPr lang="es-EC" sz="1400">
            <a:latin typeface="Times New Roman" pitchFamily="18" charset="0"/>
            <a:cs typeface="Times New Roman" pitchFamily="18" charset="0"/>
          </a:endParaRPr>
        </a:p>
      </dgm:t>
    </dgm:pt>
    <dgm:pt modelId="{A6E0765F-7896-409A-9F4A-A719CC6230EA}" type="pres">
      <dgm:prSet presAssocID="{AC800055-302C-431B-B686-01D190251EF0}" presName="Name0" presStyleCnt="0">
        <dgm:presLayoutVars>
          <dgm:dir/>
          <dgm:resizeHandles val="exact"/>
        </dgm:presLayoutVars>
      </dgm:prSet>
      <dgm:spPr/>
      <dgm:t>
        <a:bodyPr/>
        <a:lstStyle/>
        <a:p>
          <a:endParaRPr lang="es-EC"/>
        </a:p>
      </dgm:t>
    </dgm:pt>
    <dgm:pt modelId="{5ACA5E3C-BBAA-4D8D-BDF3-2E88A1041963}" type="pres">
      <dgm:prSet presAssocID="{0ACE7E80-FE11-4170-928D-4389E971088E}" presName="composite" presStyleCnt="0"/>
      <dgm:spPr/>
    </dgm:pt>
    <dgm:pt modelId="{15CE8E2B-4877-423E-BA77-AB4870D34E6D}" type="pres">
      <dgm:prSet presAssocID="{0ACE7E80-FE11-4170-928D-4389E971088E}" presName="rect1" presStyleLbl="trAlignAcc1" presStyleIdx="0" presStyleCnt="2">
        <dgm:presLayoutVars>
          <dgm:bulletEnabled val="1"/>
        </dgm:presLayoutVars>
      </dgm:prSet>
      <dgm:spPr/>
      <dgm:t>
        <a:bodyPr/>
        <a:lstStyle/>
        <a:p>
          <a:endParaRPr lang="es-EC"/>
        </a:p>
      </dgm:t>
    </dgm:pt>
    <dgm:pt modelId="{2C15367B-3DB5-4C51-B4B2-47C8E913093A}" type="pres">
      <dgm:prSet presAssocID="{0ACE7E80-FE11-4170-928D-4389E971088E}" presName="rect2" presStyleLbl="fgImgPlace1" presStyleIdx="0" presStyleCnt="2"/>
      <dgm:spPr>
        <a:blipFill rotWithShape="1">
          <a:blip xmlns:r="http://schemas.openxmlformats.org/officeDocument/2006/relationships" r:embed="rId1"/>
          <a:stretch>
            <a:fillRect/>
          </a:stretch>
        </a:blipFill>
      </dgm:spPr>
      <dgm:t>
        <a:bodyPr/>
        <a:lstStyle/>
        <a:p>
          <a:endParaRPr lang="es-EC"/>
        </a:p>
      </dgm:t>
    </dgm:pt>
    <dgm:pt modelId="{ED94A3C5-6072-4D63-9BCA-4290BBB9D599}" type="pres">
      <dgm:prSet presAssocID="{0704207F-F134-4959-9AB2-692C7DAA3483}" presName="sibTrans" presStyleCnt="0"/>
      <dgm:spPr/>
    </dgm:pt>
    <dgm:pt modelId="{72CEDEAA-116B-4D42-8332-D9C5BB9E2C3C}" type="pres">
      <dgm:prSet presAssocID="{8462F473-7329-4A80-B837-DC7BF821AE8F}" presName="composite" presStyleCnt="0"/>
      <dgm:spPr/>
    </dgm:pt>
    <dgm:pt modelId="{9F827A31-58F0-4A6F-A250-826D030E4600}" type="pres">
      <dgm:prSet presAssocID="{8462F473-7329-4A80-B837-DC7BF821AE8F}" presName="rect1" presStyleLbl="trAlignAcc1" presStyleIdx="1" presStyleCnt="2">
        <dgm:presLayoutVars>
          <dgm:bulletEnabled val="1"/>
        </dgm:presLayoutVars>
      </dgm:prSet>
      <dgm:spPr/>
      <dgm:t>
        <a:bodyPr/>
        <a:lstStyle/>
        <a:p>
          <a:endParaRPr lang="es-EC"/>
        </a:p>
      </dgm:t>
    </dgm:pt>
    <dgm:pt modelId="{38DBF51C-855D-404F-A775-59E6ADAC9ACE}" type="pres">
      <dgm:prSet presAssocID="{8462F473-7329-4A80-B837-DC7BF821AE8F}" presName="rect2" presStyleLbl="fgImgPlace1" presStyleIdx="1" presStyleCnt="2"/>
      <dgm:spPr>
        <a:blipFill rotWithShape="1">
          <a:blip xmlns:r="http://schemas.openxmlformats.org/officeDocument/2006/relationships" r:embed="rId2"/>
          <a:stretch>
            <a:fillRect/>
          </a:stretch>
        </a:blipFill>
      </dgm:spPr>
      <dgm:t>
        <a:bodyPr/>
        <a:lstStyle/>
        <a:p>
          <a:endParaRPr lang="es-EC"/>
        </a:p>
      </dgm:t>
    </dgm:pt>
  </dgm:ptLst>
  <dgm:cxnLst>
    <dgm:cxn modelId="{9C824CFD-97E1-421F-8396-E5AB870AD02E}" type="presOf" srcId="{0ACE7E80-FE11-4170-928D-4389E971088E}" destId="{15CE8E2B-4877-423E-BA77-AB4870D34E6D}" srcOrd="0" destOrd="0" presId="urn:microsoft.com/office/officeart/2008/layout/PictureStrips"/>
    <dgm:cxn modelId="{DA7DFFA4-5D11-4206-8FF9-E209220A0A4A}" srcId="{AC800055-302C-431B-B686-01D190251EF0}" destId="{0ACE7E80-FE11-4170-928D-4389E971088E}" srcOrd="0" destOrd="0" parTransId="{BA97E3A6-5FF5-4121-B94A-A25314CD8D7F}" sibTransId="{0704207F-F134-4959-9AB2-692C7DAA3483}"/>
    <dgm:cxn modelId="{6BE53CEF-734F-429B-A7D7-61C56D89105E}" type="presOf" srcId="{8462F473-7329-4A80-B837-DC7BF821AE8F}" destId="{9F827A31-58F0-4A6F-A250-826D030E4600}" srcOrd="0" destOrd="0" presId="urn:microsoft.com/office/officeart/2008/layout/PictureStrips"/>
    <dgm:cxn modelId="{6E9ADDDB-6951-4AAF-B5C5-CB93784CC41B}" type="presOf" srcId="{AC800055-302C-431B-B686-01D190251EF0}" destId="{A6E0765F-7896-409A-9F4A-A719CC6230EA}" srcOrd="0" destOrd="0" presId="urn:microsoft.com/office/officeart/2008/layout/PictureStrips"/>
    <dgm:cxn modelId="{F5B4937E-C6EE-4879-90DB-327552D4091B}" srcId="{AC800055-302C-431B-B686-01D190251EF0}" destId="{8462F473-7329-4A80-B837-DC7BF821AE8F}" srcOrd="1" destOrd="0" parTransId="{2A83503C-E4A3-4804-8496-B0F79C3CF66D}" sibTransId="{F1D7EFFE-1828-491C-97D8-B1E37D94BB09}"/>
    <dgm:cxn modelId="{E9D200DA-F253-4080-BD5D-E4B74EAC3FBE}" type="presParOf" srcId="{A6E0765F-7896-409A-9F4A-A719CC6230EA}" destId="{5ACA5E3C-BBAA-4D8D-BDF3-2E88A1041963}" srcOrd="0" destOrd="0" presId="urn:microsoft.com/office/officeart/2008/layout/PictureStrips"/>
    <dgm:cxn modelId="{550D06F0-0ED1-4594-8CC5-A4F5A4AEE817}" type="presParOf" srcId="{5ACA5E3C-BBAA-4D8D-BDF3-2E88A1041963}" destId="{15CE8E2B-4877-423E-BA77-AB4870D34E6D}" srcOrd="0" destOrd="0" presId="urn:microsoft.com/office/officeart/2008/layout/PictureStrips"/>
    <dgm:cxn modelId="{35751B3C-349F-483D-97EF-8276BCBBAD66}" type="presParOf" srcId="{5ACA5E3C-BBAA-4D8D-BDF3-2E88A1041963}" destId="{2C15367B-3DB5-4C51-B4B2-47C8E913093A}" srcOrd="1" destOrd="0" presId="urn:microsoft.com/office/officeart/2008/layout/PictureStrips"/>
    <dgm:cxn modelId="{993C11FC-C792-4D5F-A131-8F8C8C0E95CB}" type="presParOf" srcId="{A6E0765F-7896-409A-9F4A-A719CC6230EA}" destId="{ED94A3C5-6072-4D63-9BCA-4290BBB9D599}" srcOrd="1" destOrd="0" presId="urn:microsoft.com/office/officeart/2008/layout/PictureStrips"/>
    <dgm:cxn modelId="{74ADE879-669C-4E78-8D20-E63867166DF5}" type="presParOf" srcId="{A6E0765F-7896-409A-9F4A-A719CC6230EA}" destId="{72CEDEAA-116B-4D42-8332-D9C5BB9E2C3C}" srcOrd="2" destOrd="0" presId="urn:microsoft.com/office/officeart/2008/layout/PictureStrips"/>
    <dgm:cxn modelId="{3C1CC09B-B3BD-48DA-A186-A817F1140F23}" type="presParOf" srcId="{72CEDEAA-116B-4D42-8332-D9C5BB9E2C3C}" destId="{9F827A31-58F0-4A6F-A250-826D030E4600}" srcOrd="0" destOrd="0" presId="urn:microsoft.com/office/officeart/2008/layout/PictureStrips"/>
    <dgm:cxn modelId="{7EE5BBD7-B13A-4E62-A494-4257797AAF63}" type="presParOf" srcId="{72CEDEAA-116B-4D42-8332-D9C5BB9E2C3C}" destId="{38DBF51C-855D-404F-A775-59E6ADAC9ACE}" srcOrd="1" destOrd="0" presId="urn:microsoft.com/office/officeart/2008/layout/PictureStrip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53E7B01-FA3C-4B3F-BB41-B2F336422ADF}" type="doc">
      <dgm:prSet loTypeId="urn:microsoft.com/office/officeart/2005/8/layout/vList3" loCatId="list" qsTypeId="urn:microsoft.com/office/officeart/2005/8/quickstyle/simple1" qsCatId="simple" csTypeId="urn:microsoft.com/office/officeart/2005/8/colors/colorful1" csCatId="colorful" phldr="1"/>
      <dgm:spPr/>
    </dgm:pt>
    <dgm:pt modelId="{B5EAAF5A-0999-4023-B9BF-BBC34C135095}">
      <dgm:prSet phldrT="[Texto]" custT="1"/>
      <dgm:spPr/>
      <dgm:t>
        <a:bodyPr/>
        <a:lstStyle/>
        <a:p>
          <a:pPr algn="just"/>
          <a:r>
            <a:rPr lang="es-EC" sz="1400" dirty="0" smtClean="0">
              <a:solidFill>
                <a:schemeClr val="tx1"/>
              </a:solidFill>
              <a:latin typeface="Times New Roman" pitchFamily="18" charset="0"/>
              <a:cs typeface="Times New Roman" pitchFamily="18" charset="0"/>
            </a:rPr>
            <a:t>I.T del Ecuador (nombre comercial) es una empresa constituida hace dos décadas, con talento humano con conocimientos en administración de negocios, tecnologías de la información y finanzas, que pone a disposición de los clientes un software contable que pueda optimizar los recursos y sirva de apoyo constante para los clientes.</a:t>
          </a:r>
          <a:endParaRPr lang="es-EC" sz="1400" dirty="0">
            <a:solidFill>
              <a:schemeClr val="tx1"/>
            </a:solidFill>
            <a:latin typeface="Times New Roman" pitchFamily="18" charset="0"/>
            <a:cs typeface="Times New Roman" pitchFamily="18" charset="0"/>
          </a:endParaRPr>
        </a:p>
      </dgm:t>
    </dgm:pt>
    <dgm:pt modelId="{90A308DD-F3EA-4939-9354-1D7D2A80013A}" type="parTrans" cxnId="{93EAACF5-8258-48F0-84BC-F3F1ABD99367}">
      <dgm:prSet/>
      <dgm:spPr/>
      <dgm:t>
        <a:bodyPr/>
        <a:lstStyle/>
        <a:p>
          <a:pPr algn="just"/>
          <a:endParaRPr lang="es-EC" sz="1400">
            <a:solidFill>
              <a:schemeClr val="tx1"/>
            </a:solidFill>
            <a:latin typeface="Times New Roman" pitchFamily="18" charset="0"/>
            <a:cs typeface="Times New Roman" pitchFamily="18" charset="0"/>
          </a:endParaRPr>
        </a:p>
      </dgm:t>
    </dgm:pt>
    <dgm:pt modelId="{A59E0B80-2F5D-42B3-930F-A3A1257910F5}" type="sibTrans" cxnId="{93EAACF5-8258-48F0-84BC-F3F1ABD99367}">
      <dgm:prSet/>
      <dgm:spPr/>
      <dgm:t>
        <a:bodyPr/>
        <a:lstStyle/>
        <a:p>
          <a:pPr algn="just"/>
          <a:endParaRPr lang="es-EC" sz="1400">
            <a:solidFill>
              <a:schemeClr val="tx1"/>
            </a:solidFill>
            <a:latin typeface="Times New Roman" pitchFamily="18" charset="0"/>
            <a:cs typeface="Times New Roman" pitchFamily="18" charset="0"/>
          </a:endParaRPr>
        </a:p>
      </dgm:t>
    </dgm:pt>
    <dgm:pt modelId="{02CD2AE4-80DE-4AF0-94EF-1EA5AB9EF5F0}">
      <dgm:prSet phldrT="[Texto]" custT="1"/>
      <dgm:spPr/>
      <dgm:t>
        <a:bodyPr/>
        <a:lstStyle/>
        <a:p>
          <a:pPr algn="just"/>
          <a:r>
            <a:rPr lang="es-EC" sz="1400" smtClean="0">
              <a:solidFill>
                <a:schemeClr val="tx1"/>
              </a:solidFill>
              <a:latin typeface="Times New Roman" pitchFamily="18" charset="0"/>
              <a:cs typeface="Times New Roman" pitchFamily="18" charset="0"/>
            </a:rPr>
            <a:t>el objetivo  de la empresa es sacar ventaja competitiva de la amplia experiencia multifacética  que posee cada uno de sus colaboradores en los trabajos implementados, en áreas  afines a manejo de control de proyectos, sistemas de información contables y consultoría.</a:t>
          </a:r>
          <a:endParaRPr lang="es-EC" sz="1400" dirty="0">
            <a:solidFill>
              <a:schemeClr val="tx1"/>
            </a:solidFill>
            <a:latin typeface="Times New Roman" pitchFamily="18" charset="0"/>
            <a:cs typeface="Times New Roman" pitchFamily="18" charset="0"/>
          </a:endParaRPr>
        </a:p>
      </dgm:t>
    </dgm:pt>
    <dgm:pt modelId="{18E3146A-85B6-45F3-B1F8-0CE55C06B855}" type="parTrans" cxnId="{28F9969D-E26A-439C-89C8-BDB2FD04F050}">
      <dgm:prSet/>
      <dgm:spPr/>
      <dgm:t>
        <a:bodyPr/>
        <a:lstStyle/>
        <a:p>
          <a:pPr algn="just"/>
          <a:endParaRPr lang="es-EC" sz="1400">
            <a:solidFill>
              <a:schemeClr val="tx1"/>
            </a:solidFill>
            <a:latin typeface="Times New Roman" pitchFamily="18" charset="0"/>
            <a:cs typeface="Times New Roman" pitchFamily="18" charset="0"/>
          </a:endParaRPr>
        </a:p>
      </dgm:t>
    </dgm:pt>
    <dgm:pt modelId="{C918F84A-BB57-416E-8257-2E5485FFC118}" type="sibTrans" cxnId="{28F9969D-E26A-439C-89C8-BDB2FD04F050}">
      <dgm:prSet/>
      <dgm:spPr/>
      <dgm:t>
        <a:bodyPr/>
        <a:lstStyle/>
        <a:p>
          <a:pPr algn="just"/>
          <a:endParaRPr lang="es-EC" sz="1400">
            <a:solidFill>
              <a:schemeClr val="tx1"/>
            </a:solidFill>
            <a:latin typeface="Times New Roman" pitchFamily="18" charset="0"/>
            <a:cs typeface="Times New Roman" pitchFamily="18" charset="0"/>
          </a:endParaRPr>
        </a:p>
      </dgm:t>
    </dgm:pt>
    <dgm:pt modelId="{9ACBBACE-3614-4F8F-9A00-DAB911776AE6}">
      <dgm:prSet phldrT="[Texto]" custT="1"/>
      <dgm:spPr/>
      <dgm:t>
        <a:bodyPr/>
        <a:lstStyle/>
        <a:p>
          <a:pPr algn="just"/>
          <a:r>
            <a:rPr lang="es-EC" sz="1400" dirty="0" smtClean="0">
              <a:solidFill>
                <a:schemeClr val="tx1"/>
              </a:solidFill>
              <a:latin typeface="Times New Roman" pitchFamily="18" charset="0"/>
              <a:cs typeface="Times New Roman" pitchFamily="18" charset="0"/>
            </a:rPr>
            <a:t>La organización posee la capacidad de dar respuesta inmediata a las exigencias de los usuarios por medio de cuatro áreas principales: tecnología, consultoría, comercialización y ejecución de la solución. Esta capacidad ha permitido que la empresa se haya posicionado como uno los principales proveedores de soluciones informáticas especialmente en el sector público. </a:t>
          </a:r>
          <a:endParaRPr lang="es-EC" sz="1400" dirty="0">
            <a:solidFill>
              <a:schemeClr val="tx1"/>
            </a:solidFill>
            <a:latin typeface="Times New Roman" pitchFamily="18" charset="0"/>
            <a:cs typeface="Times New Roman" pitchFamily="18" charset="0"/>
          </a:endParaRPr>
        </a:p>
      </dgm:t>
    </dgm:pt>
    <dgm:pt modelId="{4A69B60A-ECB2-430E-BABE-AD7E2732058B}" type="parTrans" cxnId="{408F0B66-7793-4C26-8B70-C29201627BF0}">
      <dgm:prSet/>
      <dgm:spPr/>
      <dgm:t>
        <a:bodyPr/>
        <a:lstStyle/>
        <a:p>
          <a:pPr algn="just"/>
          <a:endParaRPr lang="es-EC" sz="1400">
            <a:solidFill>
              <a:schemeClr val="tx1"/>
            </a:solidFill>
            <a:latin typeface="Times New Roman" pitchFamily="18" charset="0"/>
            <a:cs typeface="Times New Roman" pitchFamily="18" charset="0"/>
          </a:endParaRPr>
        </a:p>
      </dgm:t>
    </dgm:pt>
    <dgm:pt modelId="{C0F6DAB9-5CDF-4E9F-AC44-736BE12F9460}" type="sibTrans" cxnId="{408F0B66-7793-4C26-8B70-C29201627BF0}">
      <dgm:prSet/>
      <dgm:spPr/>
      <dgm:t>
        <a:bodyPr/>
        <a:lstStyle/>
        <a:p>
          <a:pPr algn="just"/>
          <a:endParaRPr lang="es-EC" sz="1400">
            <a:solidFill>
              <a:schemeClr val="tx1"/>
            </a:solidFill>
            <a:latin typeface="Times New Roman" pitchFamily="18" charset="0"/>
            <a:cs typeface="Times New Roman" pitchFamily="18" charset="0"/>
          </a:endParaRPr>
        </a:p>
      </dgm:t>
    </dgm:pt>
    <dgm:pt modelId="{C6E4BF9E-EFA2-4F68-9BA7-CE1A464EDE76}">
      <dgm:prSet custT="1"/>
      <dgm:spPr/>
      <dgm:t>
        <a:bodyPr/>
        <a:lstStyle/>
        <a:p>
          <a:pPr algn="just"/>
          <a:r>
            <a:rPr lang="es-EC" sz="1400" dirty="0" smtClean="0">
              <a:solidFill>
                <a:schemeClr val="tx1"/>
              </a:solidFill>
              <a:latin typeface="Times New Roman" pitchFamily="18" charset="0"/>
              <a:cs typeface="Times New Roman" pitchFamily="18" charset="0"/>
            </a:rPr>
            <a:t>Es importante mencionar que el talento humano ha sido capacitado y especializado para brindar un soporte eficaz al cliente; convirtiéndose en una fortaleza para la empresa. </a:t>
          </a:r>
        </a:p>
      </dgm:t>
    </dgm:pt>
    <dgm:pt modelId="{6D2D127F-5D8B-413E-BE63-DA13A3660CF2}" type="parTrans" cxnId="{590279F2-B712-4672-B815-98273141C00F}">
      <dgm:prSet/>
      <dgm:spPr/>
      <dgm:t>
        <a:bodyPr/>
        <a:lstStyle/>
        <a:p>
          <a:pPr algn="just"/>
          <a:endParaRPr lang="es-EC" sz="1400">
            <a:solidFill>
              <a:schemeClr val="tx1"/>
            </a:solidFill>
            <a:latin typeface="Times New Roman" pitchFamily="18" charset="0"/>
            <a:cs typeface="Times New Roman" pitchFamily="18" charset="0"/>
          </a:endParaRPr>
        </a:p>
      </dgm:t>
    </dgm:pt>
    <dgm:pt modelId="{4068C170-9696-41AC-8758-A36CBBF34330}" type="sibTrans" cxnId="{590279F2-B712-4672-B815-98273141C00F}">
      <dgm:prSet/>
      <dgm:spPr/>
      <dgm:t>
        <a:bodyPr/>
        <a:lstStyle/>
        <a:p>
          <a:pPr algn="just"/>
          <a:endParaRPr lang="es-EC" sz="1400">
            <a:solidFill>
              <a:schemeClr val="tx1"/>
            </a:solidFill>
            <a:latin typeface="Times New Roman" pitchFamily="18" charset="0"/>
            <a:cs typeface="Times New Roman" pitchFamily="18" charset="0"/>
          </a:endParaRPr>
        </a:p>
      </dgm:t>
    </dgm:pt>
    <dgm:pt modelId="{3D3362EF-AD30-46AD-BB6B-32D6C7A4DEB9}" type="pres">
      <dgm:prSet presAssocID="{F53E7B01-FA3C-4B3F-BB41-B2F336422ADF}" presName="linearFlow" presStyleCnt="0">
        <dgm:presLayoutVars>
          <dgm:dir/>
          <dgm:resizeHandles val="exact"/>
        </dgm:presLayoutVars>
      </dgm:prSet>
      <dgm:spPr/>
    </dgm:pt>
    <dgm:pt modelId="{17A76983-0B34-4CE8-A092-002BBD36C5D2}" type="pres">
      <dgm:prSet presAssocID="{B5EAAF5A-0999-4023-B9BF-BBC34C135095}" presName="composite" presStyleCnt="0"/>
      <dgm:spPr/>
    </dgm:pt>
    <dgm:pt modelId="{EA4CC233-08AE-4049-BB3B-D5FE00A2796E}" type="pres">
      <dgm:prSet presAssocID="{B5EAAF5A-0999-4023-B9BF-BBC34C135095}" presName="imgShp" presStyleLbl="fgImgPlace1" presStyleIdx="0" presStyleCnt="4"/>
      <dgm:spPr>
        <a:blipFill rotWithShape="1">
          <a:blip xmlns:r="http://schemas.openxmlformats.org/officeDocument/2006/relationships" r:embed="rId1"/>
          <a:stretch>
            <a:fillRect/>
          </a:stretch>
        </a:blipFill>
      </dgm:spPr>
    </dgm:pt>
    <dgm:pt modelId="{DA184B68-B4B6-4C12-AAD1-3A9E29D5D182}" type="pres">
      <dgm:prSet presAssocID="{B5EAAF5A-0999-4023-B9BF-BBC34C135095}" presName="txShp" presStyleLbl="node1" presStyleIdx="0" presStyleCnt="4">
        <dgm:presLayoutVars>
          <dgm:bulletEnabled val="1"/>
        </dgm:presLayoutVars>
      </dgm:prSet>
      <dgm:spPr/>
      <dgm:t>
        <a:bodyPr/>
        <a:lstStyle/>
        <a:p>
          <a:endParaRPr lang="es-EC"/>
        </a:p>
      </dgm:t>
    </dgm:pt>
    <dgm:pt modelId="{BE6A0734-9BBA-4161-B5F3-AD922A0568C9}" type="pres">
      <dgm:prSet presAssocID="{A59E0B80-2F5D-42B3-930F-A3A1257910F5}" presName="spacing" presStyleCnt="0"/>
      <dgm:spPr/>
    </dgm:pt>
    <dgm:pt modelId="{567267E3-9884-4EF4-87F0-3E17A37E9D15}" type="pres">
      <dgm:prSet presAssocID="{02CD2AE4-80DE-4AF0-94EF-1EA5AB9EF5F0}" presName="composite" presStyleCnt="0"/>
      <dgm:spPr/>
    </dgm:pt>
    <dgm:pt modelId="{A1AE7B68-3838-4A11-AD83-A73D78648D97}" type="pres">
      <dgm:prSet presAssocID="{02CD2AE4-80DE-4AF0-94EF-1EA5AB9EF5F0}" presName="imgShp" presStyleLbl="fgImgPlace1" presStyleIdx="1" presStyleCnt="4"/>
      <dgm:spPr>
        <a:blipFill rotWithShape="1">
          <a:blip xmlns:r="http://schemas.openxmlformats.org/officeDocument/2006/relationships" r:embed="rId2"/>
          <a:stretch>
            <a:fillRect/>
          </a:stretch>
        </a:blipFill>
      </dgm:spPr>
    </dgm:pt>
    <dgm:pt modelId="{F687D63B-988A-4B13-9E71-DC35AD445CB7}" type="pres">
      <dgm:prSet presAssocID="{02CD2AE4-80DE-4AF0-94EF-1EA5AB9EF5F0}" presName="txShp" presStyleLbl="node1" presStyleIdx="1" presStyleCnt="4">
        <dgm:presLayoutVars>
          <dgm:bulletEnabled val="1"/>
        </dgm:presLayoutVars>
      </dgm:prSet>
      <dgm:spPr/>
      <dgm:t>
        <a:bodyPr/>
        <a:lstStyle/>
        <a:p>
          <a:endParaRPr lang="es-EC"/>
        </a:p>
      </dgm:t>
    </dgm:pt>
    <dgm:pt modelId="{4659B37E-0DB7-4EB5-BCD4-C504B2680B41}" type="pres">
      <dgm:prSet presAssocID="{C918F84A-BB57-416E-8257-2E5485FFC118}" presName="spacing" presStyleCnt="0"/>
      <dgm:spPr/>
    </dgm:pt>
    <dgm:pt modelId="{CEBE9AF3-5267-4DA2-8536-7805898583EE}" type="pres">
      <dgm:prSet presAssocID="{9ACBBACE-3614-4F8F-9A00-DAB911776AE6}" presName="composite" presStyleCnt="0"/>
      <dgm:spPr/>
    </dgm:pt>
    <dgm:pt modelId="{44922892-77B3-4030-AD84-128D51CAE1F5}" type="pres">
      <dgm:prSet presAssocID="{9ACBBACE-3614-4F8F-9A00-DAB911776AE6}" presName="imgShp" presStyleLbl="fgImgPlace1" presStyleIdx="2" presStyleCnt="4"/>
      <dgm:spPr>
        <a:blipFill rotWithShape="1">
          <a:blip xmlns:r="http://schemas.openxmlformats.org/officeDocument/2006/relationships" r:embed="rId3"/>
          <a:stretch>
            <a:fillRect/>
          </a:stretch>
        </a:blipFill>
      </dgm:spPr>
    </dgm:pt>
    <dgm:pt modelId="{FD628537-FC4D-4EE1-98A2-9A0878EB2442}" type="pres">
      <dgm:prSet presAssocID="{9ACBBACE-3614-4F8F-9A00-DAB911776AE6}" presName="txShp" presStyleLbl="node1" presStyleIdx="2" presStyleCnt="4">
        <dgm:presLayoutVars>
          <dgm:bulletEnabled val="1"/>
        </dgm:presLayoutVars>
      </dgm:prSet>
      <dgm:spPr/>
      <dgm:t>
        <a:bodyPr/>
        <a:lstStyle/>
        <a:p>
          <a:endParaRPr lang="es-EC"/>
        </a:p>
      </dgm:t>
    </dgm:pt>
    <dgm:pt modelId="{CD185F9F-E325-4DA4-BBF2-6CCA0CEC260E}" type="pres">
      <dgm:prSet presAssocID="{C0F6DAB9-5CDF-4E9F-AC44-736BE12F9460}" presName="spacing" presStyleCnt="0"/>
      <dgm:spPr/>
    </dgm:pt>
    <dgm:pt modelId="{B676DED4-9CE4-42B1-B2E4-0800FE1373D6}" type="pres">
      <dgm:prSet presAssocID="{C6E4BF9E-EFA2-4F68-9BA7-CE1A464EDE76}" presName="composite" presStyleCnt="0"/>
      <dgm:spPr/>
    </dgm:pt>
    <dgm:pt modelId="{9B00A65E-7074-4ADE-9600-563108C4624B}" type="pres">
      <dgm:prSet presAssocID="{C6E4BF9E-EFA2-4F68-9BA7-CE1A464EDE76}" presName="imgShp" presStyleLbl="fgImgPlace1" presStyleIdx="3" presStyleCnt="4"/>
      <dgm:spPr>
        <a:blipFill rotWithShape="1">
          <a:blip xmlns:r="http://schemas.openxmlformats.org/officeDocument/2006/relationships" r:embed="rId4"/>
          <a:stretch>
            <a:fillRect/>
          </a:stretch>
        </a:blipFill>
      </dgm:spPr>
    </dgm:pt>
    <dgm:pt modelId="{F2FC747B-FDBF-4FAB-ACD1-F638D8007273}" type="pres">
      <dgm:prSet presAssocID="{C6E4BF9E-EFA2-4F68-9BA7-CE1A464EDE76}" presName="txShp" presStyleLbl="node1" presStyleIdx="3" presStyleCnt="4">
        <dgm:presLayoutVars>
          <dgm:bulletEnabled val="1"/>
        </dgm:presLayoutVars>
      </dgm:prSet>
      <dgm:spPr/>
      <dgm:t>
        <a:bodyPr/>
        <a:lstStyle/>
        <a:p>
          <a:endParaRPr lang="es-EC"/>
        </a:p>
      </dgm:t>
    </dgm:pt>
  </dgm:ptLst>
  <dgm:cxnLst>
    <dgm:cxn modelId="{17CF5CE6-10BB-4B14-93D0-B2281896077D}" type="presOf" srcId="{B5EAAF5A-0999-4023-B9BF-BBC34C135095}" destId="{DA184B68-B4B6-4C12-AAD1-3A9E29D5D182}" srcOrd="0" destOrd="0" presId="urn:microsoft.com/office/officeart/2005/8/layout/vList3"/>
    <dgm:cxn modelId="{93EAACF5-8258-48F0-84BC-F3F1ABD99367}" srcId="{F53E7B01-FA3C-4B3F-BB41-B2F336422ADF}" destId="{B5EAAF5A-0999-4023-B9BF-BBC34C135095}" srcOrd="0" destOrd="0" parTransId="{90A308DD-F3EA-4939-9354-1D7D2A80013A}" sibTransId="{A59E0B80-2F5D-42B3-930F-A3A1257910F5}"/>
    <dgm:cxn modelId="{B9813ABB-B43C-4C03-898F-9AB7B407AAD9}" type="presOf" srcId="{F53E7B01-FA3C-4B3F-BB41-B2F336422ADF}" destId="{3D3362EF-AD30-46AD-BB6B-32D6C7A4DEB9}" srcOrd="0" destOrd="0" presId="urn:microsoft.com/office/officeart/2005/8/layout/vList3"/>
    <dgm:cxn modelId="{408F0B66-7793-4C26-8B70-C29201627BF0}" srcId="{F53E7B01-FA3C-4B3F-BB41-B2F336422ADF}" destId="{9ACBBACE-3614-4F8F-9A00-DAB911776AE6}" srcOrd="2" destOrd="0" parTransId="{4A69B60A-ECB2-430E-BABE-AD7E2732058B}" sibTransId="{C0F6DAB9-5CDF-4E9F-AC44-736BE12F9460}"/>
    <dgm:cxn modelId="{28F9969D-E26A-439C-89C8-BDB2FD04F050}" srcId="{F53E7B01-FA3C-4B3F-BB41-B2F336422ADF}" destId="{02CD2AE4-80DE-4AF0-94EF-1EA5AB9EF5F0}" srcOrd="1" destOrd="0" parTransId="{18E3146A-85B6-45F3-B1F8-0CE55C06B855}" sibTransId="{C918F84A-BB57-416E-8257-2E5485FFC118}"/>
    <dgm:cxn modelId="{CD11127D-66E7-4DE4-8079-47A7E6D8FBF9}" type="presOf" srcId="{9ACBBACE-3614-4F8F-9A00-DAB911776AE6}" destId="{FD628537-FC4D-4EE1-98A2-9A0878EB2442}" srcOrd="0" destOrd="0" presId="urn:microsoft.com/office/officeart/2005/8/layout/vList3"/>
    <dgm:cxn modelId="{590279F2-B712-4672-B815-98273141C00F}" srcId="{F53E7B01-FA3C-4B3F-BB41-B2F336422ADF}" destId="{C6E4BF9E-EFA2-4F68-9BA7-CE1A464EDE76}" srcOrd="3" destOrd="0" parTransId="{6D2D127F-5D8B-413E-BE63-DA13A3660CF2}" sibTransId="{4068C170-9696-41AC-8758-A36CBBF34330}"/>
    <dgm:cxn modelId="{A5526C21-CDB9-4751-B58B-A00CEE4D13F3}" type="presOf" srcId="{02CD2AE4-80DE-4AF0-94EF-1EA5AB9EF5F0}" destId="{F687D63B-988A-4B13-9E71-DC35AD445CB7}" srcOrd="0" destOrd="0" presId="urn:microsoft.com/office/officeart/2005/8/layout/vList3"/>
    <dgm:cxn modelId="{4357C6BF-A24E-4AA9-8A70-718CBC38AF51}" type="presOf" srcId="{C6E4BF9E-EFA2-4F68-9BA7-CE1A464EDE76}" destId="{F2FC747B-FDBF-4FAB-ACD1-F638D8007273}" srcOrd="0" destOrd="0" presId="urn:microsoft.com/office/officeart/2005/8/layout/vList3"/>
    <dgm:cxn modelId="{BA1A255D-38E6-4FFE-BECC-95A3FA30D202}" type="presParOf" srcId="{3D3362EF-AD30-46AD-BB6B-32D6C7A4DEB9}" destId="{17A76983-0B34-4CE8-A092-002BBD36C5D2}" srcOrd="0" destOrd="0" presId="urn:microsoft.com/office/officeart/2005/8/layout/vList3"/>
    <dgm:cxn modelId="{5CBEF9FC-8758-4E3D-8282-21178C1963A4}" type="presParOf" srcId="{17A76983-0B34-4CE8-A092-002BBD36C5D2}" destId="{EA4CC233-08AE-4049-BB3B-D5FE00A2796E}" srcOrd="0" destOrd="0" presId="urn:microsoft.com/office/officeart/2005/8/layout/vList3"/>
    <dgm:cxn modelId="{1005D2F4-6306-4BAE-932C-37404D886503}" type="presParOf" srcId="{17A76983-0B34-4CE8-A092-002BBD36C5D2}" destId="{DA184B68-B4B6-4C12-AAD1-3A9E29D5D182}" srcOrd="1" destOrd="0" presId="urn:microsoft.com/office/officeart/2005/8/layout/vList3"/>
    <dgm:cxn modelId="{1E3C217D-296F-4965-9087-7ECDAC0D899D}" type="presParOf" srcId="{3D3362EF-AD30-46AD-BB6B-32D6C7A4DEB9}" destId="{BE6A0734-9BBA-4161-B5F3-AD922A0568C9}" srcOrd="1" destOrd="0" presId="urn:microsoft.com/office/officeart/2005/8/layout/vList3"/>
    <dgm:cxn modelId="{B65BDFDD-DDF0-4551-AB19-A14E497763C8}" type="presParOf" srcId="{3D3362EF-AD30-46AD-BB6B-32D6C7A4DEB9}" destId="{567267E3-9884-4EF4-87F0-3E17A37E9D15}" srcOrd="2" destOrd="0" presId="urn:microsoft.com/office/officeart/2005/8/layout/vList3"/>
    <dgm:cxn modelId="{DEE06244-EA3F-4DF3-90ED-79DD5966DAC8}" type="presParOf" srcId="{567267E3-9884-4EF4-87F0-3E17A37E9D15}" destId="{A1AE7B68-3838-4A11-AD83-A73D78648D97}" srcOrd="0" destOrd="0" presId="urn:microsoft.com/office/officeart/2005/8/layout/vList3"/>
    <dgm:cxn modelId="{30F2F79F-1C59-4FA5-9EF6-D43865C4E1C8}" type="presParOf" srcId="{567267E3-9884-4EF4-87F0-3E17A37E9D15}" destId="{F687D63B-988A-4B13-9E71-DC35AD445CB7}" srcOrd="1" destOrd="0" presId="urn:microsoft.com/office/officeart/2005/8/layout/vList3"/>
    <dgm:cxn modelId="{D2040B17-6686-4F10-AEFC-23B82A6522D3}" type="presParOf" srcId="{3D3362EF-AD30-46AD-BB6B-32D6C7A4DEB9}" destId="{4659B37E-0DB7-4EB5-BCD4-C504B2680B41}" srcOrd="3" destOrd="0" presId="urn:microsoft.com/office/officeart/2005/8/layout/vList3"/>
    <dgm:cxn modelId="{2D1A236C-AB55-4288-A9A9-A64C99AC6821}" type="presParOf" srcId="{3D3362EF-AD30-46AD-BB6B-32D6C7A4DEB9}" destId="{CEBE9AF3-5267-4DA2-8536-7805898583EE}" srcOrd="4" destOrd="0" presId="urn:microsoft.com/office/officeart/2005/8/layout/vList3"/>
    <dgm:cxn modelId="{7F2EF75D-75CA-4D6F-AC92-7C1E72B6F912}" type="presParOf" srcId="{CEBE9AF3-5267-4DA2-8536-7805898583EE}" destId="{44922892-77B3-4030-AD84-128D51CAE1F5}" srcOrd="0" destOrd="0" presId="urn:microsoft.com/office/officeart/2005/8/layout/vList3"/>
    <dgm:cxn modelId="{51F42941-5707-4E68-977C-EF83F5E9725C}" type="presParOf" srcId="{CEBE9AF3-5267-4DA2-8536-7805898583EE}" destId="{FD628537-FC4D-4EE1-98A2-9A0878EB2442}" srcOrd="1" destOrd="0" presId="urn:microsoft.com/office/officeart/2005/8/layout/vList3"/>
    <dgm:cxn modelId="{B4871BDE-E273-4916-A140-B637A7453C94}" type="presParOf" srcId="{3D3362EF-AD30-46AD-BB6B-32D6C7A4DEB9}" destId="{CD185F9F-E325-4DA4-BBF2-6CCA0CEC260E}" srcOrd="5" destOrd="0" presId="urn:microsoft.com/office/officeart/2005/8/layout/vList3"/>
    <dgm:cxn modelId="{D1D332F4-AA83-4EEA-9925-131F177BCB46}" type="presParOf" srcId="{3D3362EF-AD30-46AD-BB6B-32D6C7A4DEB9}" destId="{B676DED4-9CE4-42B1-B2E4-0800FE1373D6}" srcOrd="6" destOrd="0" presId="urn:microsoft.com/office/officeart/2005/8/layout/vList3"/>
    <dgm:cxn modelId="{08346874-3ED1-4CA5-8B4E-44841553B786}" type="presParOf" srcId="{B676DED4-9CE4-42B1-B2E4-0800FE1373D6}" destId="{9B00A65E-7074-4ADE-9600-563108C4624B}" srcOrd="0" destOrd="0" presId="urn:microsoft.com/office/officeart/2005/8/layout/vList3"/>
    <dgm:cxn modelId="{39BEE38D-D2E3-4621-8D9C-6248EB1AAF49}" type="presParOf" srcId="{B676DED4-9CE4-42B1-B2E4-0800FE1373D6}" destId="{F2FC747B-FDBF-4FAB-ACD1-F638D8007273}"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9E366D7-E38F-48F4-AEFB-9AC63EC1B215}" type="doc">
      <dgm:prSet loTypeId="urn:microsoft.com/office/officeart/2008/layout/TitledPictureBlocks" loCatId="picture" qsTypeId="urn:microsoft.com/office/officeart/2005/8/quickstyle/simple1" qsCatId="simple" csTypeId="urn:microsoft.com/office/officeart/2005/8/colors/colorful2" csCatId="colorful" phldr="1"/>
      <dgm:spPr/>
      <dgm:t>
        <a:bodyPr/>
        <a:lstStyle/>
        <a:p>
          <a:endParaRPr lang="es-EC"/>
        </a:p>
      </dgm:t>
    </dgm:pt>
    <dgm:pt modelId="{2CECC876-5583-4661-96C5-8F9823782A06}">
      <dgm:prSet phldrT="[Texto]" custT="1"/>
      <dgm:spPr/>
      <dgm:t>
        <a:bodyPr/>
        <a:lstStyle/>
        <a:p>
          <a:pPr algn="ctr"/>
          <a:r>
            <a:rPr lang="es-EC" sz="1600" b="1" i="1" smtClean="0">
              <a:solidFill>
                <a:schemeClr val="tx1"/>
              </a:solidFill>
              <a:latin typeface="Times New Roman" pitchFamily="18" charset="0"/>
              <a:cs typeface="Times New Roman" pitchFamily="18" charset="0"/>
            </a:rPr>
            <a:t>MISIÓN</a:t>
          </a:r>
          <a:endParaRPr lang="es-EC" sz="1600" b="1" i="1" dirty="0">
            <a:solidFill>
              <a:schemeClr val="tx1"/>
            </a:solidFill>
            <a:latin typeface="Times New Roman" pitchFamily="18" charset="0"/>
            <a:cs typeface="Times New Roman" pitchFamily="18" charset="0"/>
          </a:endParaRPr>
        </a:p>
      </dgm:t>
    </dgm:pt>
    <dgm:pt modelId="{31C2C646-6696-426C-955F-B9EC33E59AB4}" type="parTrans" cxnId="{8FDA83D1-D61B-48BA-BEB9-7ADCA0A63FD3}">
      <dgm:prSet/>
      <dgm:spPr/>
      <dgm:t>
        <a:bodyPr/>
        <a:lstStyle/>
        <a:p>
          <a:pPr algn="ctr"/>
          <a:endParaRPr lang="es-EC" sz="1100">
            <a:solidFill>
              <a:schemeClr val="tx1"/>
            </a:solidFill>
            <a:latin typeface="Times New Roman" pitchFamily="18" charset="0"/>
            <a:cs typeface="Times New Roman" pitchFamily="18" charset="0"/>
          </a:endParaRPr>
        </a:p>
      </dgm:t>
    </dgm:pt>
    <dgm:pt modelId="{C796EF71-3C43-4D32-9C83-780B8B8ADD74}" type="sibTrans" cxnId="{8FDA83D1-D61B-48BA-BEB9-7ADCA0A63FD3}">
      <dgm:prSet/>
      <dgm:spPr/>
      <dgm:t>
        <a:bodyPr/>
        <a:lstStyle/>
        <a:p>
          <a:pPr algn="ctr"/>
          <a:endParaRPr lang="es-EC" sz="1100">
            <a:solidFill>
              <a:schemeClr val="tx1"/>
            </a:solidFill>
            <a:latin typeface="Times New Roman" pitchFamily="18" charset="0"/>
            <a:cs typeface="Times New Roman" pitchFamily="18" charset="0"/>
          </a:endParaRPr>
        </a:p>
      </dgm:t>
    </dgm:pt>
    <dgm:pt modelId="{EEE41C35-CE01-4D97-8F13-2F8D006B707F}">
      <dgm:prSet phldrT="[Texto]" custT="1"/>
      <dgm:spPr/>
      <dgm:t>
        <a:bodyPr/>
        <a:lstStyle/>
        <a:p>
          <a:pPr algn="just"/>
          <a:r>
            <a:rPr lang="es-EC" sz="1400" smtClean="0">
              <a:solidFill>
                <a:schemeClr val="tx1"/>
              </a:solidFill>
              <a:latin typeface="Times New Roman" pitchFamily="18" charset="0"/>
              <a:cs typeface="Times New Roman" pitchFamily="18" charset="0"/>
            </a:rPr>
            <a:t>"Proporcionar instrumentos y servicios informáticos con tecnología probada, resguardando la inversión del cliente y motivando el porvenir de nuestros empleados”</a:t>
          </a:r>
          <a:endParaRPr lang="es-EC" sz="1400" dirty="0">
            <a:solidFill>
              <a:schemeClr val="tx1"/>
            </a:solidFill>
            <a:latin typeface="Times New Roman" pitchFamily="18" charset="0"/>
            <a:cs typeface="Times New Roman" pitchFamily="18" charset="0"/>
          </a:endParaRPr>
        </a:p>
      </dgm:t>
    </dgm:pt>
    <dgm:pt modelId="{3A5F9101-0444-47AE-A9C3-DEF344632FE4}" type="parTrans" cxnId="{2C4A5AE9-CA90-4DD2-ABEB-97BB951BE917}">
      <dgm:prSet/>
      <dgm:spPr/>
      <dgm:t>
        <a:bodyPr/>
        <a:lstStyle/>
        <a:p>
          <a:pPr algn="ctr"/>
          <a:endParaRPr lang="es-EC" sz="1100">
            <a:solidFill>
              <a:schemeClr val="tx1"/>
            </a:solidFill>
            <a:latin typeface="Times New Roman" pitchFamily="18" charset="0"/>
            <a:cs typeface="Times New Roman" pitchFamily="18" charset="0"/>
          </a:endParaRPr>
        </a:p>
      </dgm:t>
    </dgm:pt>
    <dgm:pt modelId="{9E078A62-F7BE-4425-86F4-0BAB558C9219}" type="sibTrans" cxnId="{2C4A5AE9-CA90-4DD2-ABEB-97BB951BE917}">
      <dgm:prSet/>
      <dgm:spPr/>
      <dgm:t>
        <a:bodyPr/>
        <a:lstStyle/>
        <a:p>
          <a:pPr algn="ctr"/>
          <a:endParaRPr lang="es-EC" sz="1100">
            <a:solidFill>
              <a:schemeClr val="tx1"/>
            </a:solidFill>
            <a:latin typeface="Times New Roman" pitchFamily="18" charset="0"/>
            <a:cs typeface="Times New Roman" pitchFamily="18" charset="0"/>
          </a:endParaRPr>
        </a:p>
      </dgm:t>
    </dgm:pt>
    <dgm:pt modelId="{5D175BBF-855F-4D5C-BECC-32F4FC9A469C}">
      <dgm:prSet phldrT="[Texto]" custT="1"/>
      <dgm:spPr/>
      <dgm:t>
        <a:bodyPr/>
        <a:lstStyle/>
        <a:p>
          <a:pPr algn="ctr"/>
          <a:r>
            <a:rPr lang="es-EC" sz="1600" b="1" i="1" smtClean="0">
              <a:solidFill>
                <a:schemeClr val="tx1"/>
              </a:solidFill>
              <a:latin typeface="Times New Roman" pitchFamily="18" charset="0"/>
              <a:cs typeface="Times New Roman" pitchFamily="18" charset="0"/>
            </a:rPr>
            <a:t>VISIÓN </a:t>
          </a:r>
          <a:endParaRPr lang="es-EC" sz="1600" b="1" i="1" dirty="0">
            <a:solidFill>
              <a:schemeClr val="tx1"/>
            </a:solidFill>
            <a:latin typeface="Times New Roman" pitchFamily="18" charset="0"/>
            <a:cs typeface="Times New Roman" pitchFamily="18" charset="0"/>
          </a:endParaRPr>
        </a:p>
      </dgm:t>
    </dgm:pt>
    <dgm:pt modelId="{624C942C-8E90-4F0B-B933-EE57D98AAC80}" type="parTrans" cxnId="{130B4004-43C3-4143-8885-F3EE283493AA}">
      <dgm:prSet/>
      <dgm:spPr/>
      <dgm:t>
        <a:bodyPr/>
        <a:lstStyle/>
        <a:p>
          <a:pPr algn="ctr"/>
          <a:endParaRPr lang="es-EC" sz="1100">
            <a:solidFill>
              <a:schemeClr val="tx1"/>
            </a:solidFill>
            <a:latin typeface="Times New Roman" pitchFamily="18" charset="0"/>
            <a:cs typeface="Times New Roman" pitchFamily="18" charset="0"/>
          </a:endParaRPr>
        </a:p>
      </dgm:t>
    </dgm:pt>
    <dgm:pt modelId="{89ED976F-CBB0-42C8-B0D5-DB73C9873533}" type="sibTrans" cxnId="{130B4004-43C3-4143-8885-F3EE283493AA}">
      <dgm:prSet/>
      <dgm:spPr/>
      <dgm:t>
        <a:bodyPr/>
        <a:lstStyle/>
        <a:p>
          <a:pPr algn="ctr"/>
          <a:endParaRPr lang="es-EC" sz="1100">
            <a:solidFill>
              <a:schemeClr val="tx1"/>
            </a:solidFill>
            <a:latin typeface="Times New Roman" pitchFamily="18" charset="0"/>
            <a:cs typeface="Times New Roman" pitchFamily="18" charset="0"/>
          </a:endParaRPr>
        </a:p>
      </dgm:t>
    </dgm:pt>
    <dgm:pt modelId="{628FA343-EABE-4385-931E-35E6FDDDE1C1}">
      <dgm:prSet phldrT="[Texto]" custT="1"/>
      <dgm:spPr/>
      <dgm:t>
        <a:bodyPr/>
        <a:lstStyle/>
        <a:p>
          <a:pPr algn="just"/>
          <a:r>
            <a:rPr lang="en-US" sz="1400" smtClean="0">
              <a:solidFill>
                <a:schemeClr val="tx1"/>
              </a:solidFill>
              <a:latin typeface="Times New Roman" pitchFamily="18" charset="0"/>
              <a:cs typeface="Times New Roman" pitchFamily="18" charset="0"/>
            </a:rPr>
            <a:t>“Contribuir a la sociedad con productos nuevos con los últimos avances tecnológicos logrando la satisfacción de las necesidades del mercado, basándonos en la experiencia de nuestro talento humano” </a:t>
          </a:r>
          <a:endParaRPr lang="es-EC" sz="1400" dirty="0">
            <a:solidFill>
              <a:schemeClr val="tx1"/>
            </a:solidFill>
            <a:latin typeface="Times New Roman" pitchFamily="18" charset="0"/>
            <a:cs typeface="Times New Roman" pitchFamily="18" charset="0"/>
          </a:endParaRPr>
        </a:p>
      </dgm:t>
    </dgm:pt>
    <dgm:pt modelId="{2E5C01C2-D67E-4106-BB58-98A777B35AB7}" type="parTrans" cxnId="{8D21FBB8-7934-454D-B44E-E0C3F6D13240}">
      <dgm:prSet/>
      <dgm:spPr/>
      <dgm:t>
        <a:bodyPr/>
        <a:lstStyle/>
        <a:p>
          <a:pPr algn="ctr"/>
          <a:endParaRPr lang="es-EC" sz="1100">
            <a:solidFill>
              <a:schemeClr val="tx1"/>
            </a:solidFill>
            <a:latin typeface="Times New Roman" pitchFamily="18" charset="0"/>
            <a:cs typeface="Times New Roman" pitchFamily="18" charset="0"/>
          </a:endParaRPr>
        </a:p>
      </dgm:t>
    </dgm:pt>
    <dgm:pt modelId="{033D5FB4-1CE7-45A8-8355-6FAE8A1210F0}" type="sibTrans" cxnId="{8D21FBB8-7934-454D-B44E-E0C3F6D13240}">
      <dgm:prSet/>
      <dgm:spPr/>
      <dgm:t>
        <a:bodyPr/>
        <a:lstStyle/>
        <a:p>
          <a:pPr algn="ctr"/>
          <a:endParaRPr lang="es-EC" sz="1100">
            <a:solidFill>
              <a:schemeClr val="tx1"/>
            </a:solidFill>
            <a:latin typeface="Times New Roman" pitchFamily="18" charset="0"/>
            <a:cs typeface="Times New Roman" pitchFamily="18" charset="0"/>
          </a:endParaRPr>
        </a:p>
      </dgm:t>
    </dgm:pt>
    <dgm:pt modelId="{4D1BF914-59AA-460D-B8EB-3FD488976C53}" type="pres">
      <dgm:prSet presAssocID="{59E366D7-E38F-48F4-AEFB-9AC63EC1B215}" presName="rootNode" presStyleCnt="0">
        <dgm:presLayoutVars>
          <dgm:chMax/>
          <dgm:chPref/>
          <dgm:dir/>
          <dgm:animLvl val="lvl"/>
        </dgm:presLayoutVars>
      </dgm:prSet>
      <dgm:spPr/>
      <dgm:t>
        <a:bodyPr/>
        <a:lstStyle/>
        <a:p>
          <a:endParaRPr lang="es-EC"/>
        </a:p>
      </dgm:t>
    </dgm:pt>
    <dgm:pt modelId="{4760767D-F968-4A7E-8B00-BEADA73FE128}" type="pres">
      <dgm:prSet presAssocID="{2CECC876-5583-4661-96C5-8F9823782A06}" presName="composite" presStyleCnt="0"/>
      <dgm:spPr/>
      <dgm:t>
        <a:bodyPr/>
        <a:lstStyle/>
        <a:p>
          <a:endParaRPr lang="es-EC"/>
        </a:p>
      </dgm:t>
    </dgm:pt>
    <dgm:pt modelId="{D55F5153-CC3D-4243-90E4-7993B018C55F}" type="pres">
      <dgm:prSet presAssocID="{2CECC876-5583-4661-96C5-8F9823782A06}" presName="ParentText" presStyleLbl="node1" presStyleIdx="0" presStyleCnt="2" custScaleX="68410" custScaleY="102370">
        <dgm:presLayoutVars>
          <dgm:chMax val="1"/>
          <dgm:chPref val="1"/>
          <dgm:bulletEnabled val="1"/>
        </dgm:presLayoutVars>
      </dgm:prSet>
      <dgm:spPr/>
      <dgm:t>
        <a:bodyPr/>
        <a:lstStyle/>
        <a:p>
          <a:endParaRPr lang="es-EC"/>
        </a:p>
      </dgm:t>
    </dgm:pt>
    <dgm:pt modelId="{F131EFB0-134C-4E8D-81E3-4511B434B525}" type="pres">
      <dgm:prSet presAssocID="{2CECC876-5583-4661-96C5-8F9823782A06}" presName="Image" presStyleLbl="bgImgPlace1" presStyleIdx="0" presStyleCnt="2" custScaleX="68228" custScaleY="86257" custLinFactNeighborX="-14874" custLinFactNeighborY="-7875"/>
      <dgm:spPr>
        <a:blipFill rotWithShape="1">
          <a:blip xmlns:r="http://schemas.openxmlformats.org/officeDocument/2006/relationships" r:embed="rId1"/>
          <a:stretch>
            <a:fillRect/>
          </a:stretch>
        </a:blipFill>
      </dgm:spPr>
      <dgm:t>
        <a:bodyPr/>
        <a:lstStyle/>
        <a:p>
          <a:endParaRPr lang="es-EC"/>
        </a:p>
      </dgm:t>
    </dgm:pt>
    <dgm:pt modelId="{5B53F0CE-3CC9-4BDA-B229-E7BDB3D038D3}" type="pres">
      <dgm:prSet presAssocID="{2CECC876-5583-4661-96C5-8F9823782A06}" presName="ChildText" presStyleLbl="fgAcc1" presStyleIdx="0" presStyleCnt="2" custScaleX="172383" custScaleY="125589" custLinFactNeighborX="-7012" custLinFactNeighborY="-865">
        <dgm:presLayoutVars>
          <dgm:chMax val="0"/>
          <dgm:chPref val="0"/>
          <dgm:bulletEnabled val="1"/>
        </dgm:presLayoutVars>
      </dgm:prSet>
      <dgm:spPr/>
      <dgm:t>
        <a:bodyPr/>
        <a:lstStyle/>
        <a:p>
          <a:endParaRPr lang="es-EC"/>
        </a:p>
      </dgm:t>
    </dgm:pt>
    <dgm:pt modelId="{0075790D-8380-4126-9F9D-7375C06D25B0}" type="pres">
      <dgm:prSet presAssocID="{C796EF71-3C43-4D32-9C83-780B8B8ADD74}" presName="sibTrans" presStyleCnt="0"/>
      <dgm:spPr/>
      <dgm:t>
        <a:bodyPr/>
        <a:lstStyle/>
        <a:p>
          <a:endParaRPr lang="es-EC"/>
        </a:p>
      </dgm:t>
    </dgm:pt>
    <dgm:pt modelId="{C9CF1F07-0261-4787-9F9B-A89F1E1FDF07}" type="pres">
      <dgm:prSet presAssocID="{5D175BBF-855F-4D5C-BECC-32F4FC9A469C}" presName="composite" presStyleCnt="0"/>
      <dgm:spPr/>
      <dgm:t>
        <a:bodyPr/>
        <a:lstStyle/>
        <a:p>
          <a:endParaRPr lang="es-EC"/>
        </a:p>
      </dgm:t>
    </dgm:pt>
    <dgm:pt modelId="{7E09DC33-41C1-438E-A7FD-3CAB5E069C53}" type="pres">
      <dgm:prSet presAssocID="{5D175BBF-855F-4D5C-BECC-32F4FC9A469C}" presName="ParentText" presStyleLbl="node1" presStyleIdx="1" presStyleCnt="2" custScaleX="67656" custLinFactNeighborX="-15009">
        <dgm:presLayoutVars>
          <dgm:chMax val="1"/>
          <dgm:chPref val="1"/>
          <dgm:bulletEnabled val="1"/>
        </dgm:presLayoutVars>
      </dgm:prSet>
      <dgm:spPr/>
      <dgm:t>
        <a:bodyPr/>
        <a:lstStyle/>
        <a:p>
          <a:endParaRPr lang="es-EC"/>
        </a:p>
      </dgm:t>
    </dgm:pt>
    <dgm:pt modelId="{033793F6-CF1C-4921-AC8E-B4C97E3AFA76}" type="pres">
      <dgm:prSet presAssocID="{5D175BBF-855F-4D5C-BECC-32F4FC9A469C}" presName="Image" presStyleLbl="bgImgPlace1" presStyleIdx="1" presStyleCnt="2" custScaleX="68805" custScaleY="82361" custLinFactNeighborX="-15130" custLinFactNeighborY="-9390"/>
      <dgm:spPr>
        <a:blipFill rotWithShape="1">
          <a:blip xmlns:r="http://schemas.openxmlformats.org/officeDocument/2006/relationships" r:embed="rId2"/>
          <a:stretch>
            <a:fillRect/>
          </a:stretch>
        </a:blipFill>
      </dgm:spPr>
      <dgm:t>
        <a:bodyPr/>
        <a:lstStyle/>
        <a:p>
          <a:endParaRPr lang="es-EC"/>
        </a:p>
      </dgm:t>
    </dgm:pt>
    <dgm:pt modelId="{D8DA3B2D-1519-4E80-ABCE-31C93FA6B530}" type="pres">
      <dgm:prSet presAssocID="{5D175BBF-855F-4D5C-BECC-32F4FC9A469C}" presName="ChildText" presStyleLbl="fgAcc1" presStyleIdx="1" presStyleCnt="2" custScaleX="185606" custScaleY="128216" custLinFactNeighborX="-10942" custLinFactNeighborY="-2609">
        <dgm:presLayoutVars>
          <dgm:chMax val="0"/>
          <dgm:chPref val="0"/>
          <dgm:bulletEnabled val="1"/>
        </dgm:presLayoutVars>
      </dgm:prSet>
      <dgm:spPr/>
      <dgm:t>
        <a:bodyPr/>
        <a:lstStyle/>
        <a:p>
          <a:endParaRPr lang="es-EC"/>
        </a:p>
      </dgm:t>
    </dgm:pt>
  </dgm:ptLst>
  <dgm:cxnLst>
    <dgm:cxn modelId="{47F017EB-BB48-4F7E-BB6D-EC572357CD3A}" type="presOf" srcId="{2CECC876-5583-4661-96C5-8F9823782A06}" destId="{D55F5153-CC3D-4243-90E4-7993B018C55F}" srcOrd="0" destOrd="0" presId="urn:microsoft.com/office/officeart/2008/layout/TitledPictureBlocks"/>
    <dgm:cxn modelId="{8FDA83D1-D61B-48BA-BEB9-7ADCA0A63FD3}" srcId="{59E366D7-E38F-48F4-AEFB-9AC63EC1B215}" destId="{2CECC876-5583-4661-96C5-8F9823782A06}" srcOrd="0" destOrd="0" parTransId="{31C2C646-6696-426C-955F-B9EC33E59AB4}" sibTransId="{C796EF71-3C43-4D32-9C83-780B8B8ADD74}"/>
    <dgm:cxn modelId="{6103777D-039F-4FCE-8077-883AF8F7BAFE}" type="presOf" srcId="{59E366D7-E38F-48F4-AEFB-9AC63EC1B215}" destId="{4D1BF914-59AA-460D-B8EB-3FD488976C53}" srcOrd="0" destOrd="0" presId="urn:microsoft.com/office/officeart/2008/layout/TitledPictureBlocks"/>
    <dgm:cxn modelId="{DCBD39C1-CE91-40AC-B80B-D2E65A4FA692}" type="presOf" srcId="{628FA343-EABE-4385-931E-35E6FDDDE1C1}" destId="{D8DA3B2D-1519-4E80-ABCE-31C93FA6B530}" srcOrd="0" destOrd="0" presId="urn:microsoft.com/office/officeart/2008/layout/TitledPictureBlocks"/>
    <dgm:cxn modelId="{37C4E182-B1B0-4BD7-B484-262F000CD085}" type="presOf" srcId="{5D175BBF-855F-4D5C-BECC-32F4FC9A469C}" destId="{7E09DC33-41C1-438E-A7FD-3CAB5E069C53}" srcOrd="0" destOrd="0" presId="urn:microsoft.com/office/officeart/2008/layout/TitledPictureBlocks"/>
    <dgm:cxn modelId="{2C4A5AE9-CA90-4DD2-ABEB-97BB951BE917}" srcId="{2CECC876-5583-4661-96C5-8F9823782A06}" destId="{EEE41C35-CE01-4D97-8F13-2F8D006B707F}" srcOrd="0" destOrd="0" parTransId="{3A5F9101-0444-47AE-A9C3-DEF344632FE4}" sibTransId="{9E078A62-F7BE-4425-86F4-0BAB558C9219}"/>
    <dgm:cxn modelId="{130B4004-43C3-4143-8885-F3EE283493AA}" srcId="{59E366D7-E38F-48F4-AEFB-9AC63EC1B215}" destId="{5D175BBF-855F-4D5C-BECC-32F4FC9A469C}" srcOrd="1" destOrd="0" parTransId="{624C942C-8E90-4F0B-B933-EE57D98AAC80}" sibTransId="{89ED976F-CBB0-42C8-B0D5-DB73C9873533}"/>
    <dgm:cxn modelId="{F77DF4A4-07B9-410B-AEF6-6AD7987D8E36}" type="presOf" srcId="{EEE41C35-CE01-4D97-8F13-2F8D006B707F}" destId="{5B53F0CE-3CC9-4BDA-B229-E7BDB3D038D3}" srcOrd="0" destOrd="0" presId="urn:microsoft.com/office/officeart/2008/layout/TitledPictureBlocks"/>
    <dgm:cxn modelId="{8D21FBB8-7934-454D-B44E-E0C3F6D13240}" srcId="{5D175BBF-855F-4D5C-BECC-32F4FC9A469C}" destId="{628FA343-EABE-4385-931E-35E6FDDDE1C1}" srcOrd="0" destOrd="0" parTransId="{2E5C01C2-D67E-4106-BB58-98A777B35AB7}" sibTransId="{033D5FB4-1CE7-45A8-8355-6FAE8A1210F0}"/>
    <dgm:cxn modelId="{4B375220-F5DE-4665-AE20-F55ADAADDDD4}" type="presParOf" srcId="{4D1BF914-59AA-460D-B8EB-3FD488976C53}" destId="{4760767D-F968-4A7E-8B00-BEADA73FE128}" srcOrd="0" destOrd="0" presId="urn:microsoft.com/office/officeart/2008/layout/TitledPictureBlocks"/>
    <dgm:cxn modelId="{63366DD5-8C7F-4046-8BDA-230402DE8851}" type="presParOf" srcId="{4760767D-F968-4A7E-8B00-BEADA73FE128}" destId="{D55F5153-CC3D-4243-90E4-7993B018C55F}" srcOrd="0" destOrd="0" presId="urn:microsoft.com/office/officeart/2008/layout/TitledPictureBlocks"/>
    <dgm:cxn modelId="{BDA34E60-3004-42F4-BED0-C55A3D0544BB}" type="presParOf" srcId="{4760767D-F968-4A7E-8B00-BEADA73FE128}" destId="{F131EFB0-134C-4E8D-81E3-4511B434B525}" srcOrd="1" destOrd="0" presId="urn:microsoft.com/office/officeart/2008/layout/TitledPictureBlocks"/>
    <dgm:cxn modelId="{E63A1884-5FE3-4403-A485-B8EC4EE19A40}" type="presParOf" srcId="{4760767D-F968-4A7E-8B00-BEADA73FE128}" destId="{5B53F0CE-3CC9-4BDA-B229-E7BDB3D038D3}" srcOrd="2" destOrd="0" presId="urn:microsoft.com/office/officeart/2008/layout/TitledPictureBlocks"/>
    <dgm:cxn modelId="{8743EA18-216B-48E3-AE25-B72710393B35}" type="presParOf" srcId="{4D1BF914-59AA-460D-B8EB-3FD488976C53}" destId="{0075790D-8380-4126-9F9D-7375C06D25B0}" srcOrd="1" destOrd="0" presId="urn:microsoft.com/office/officeart/2008/layout/TitledPictureBlocks"/>
    <dgm:cxn modelId="{4D1337CD-ADA3-4449-A8CD-E871716C9DF7}" type="presParOf" srcId="{4D1BF914-59AA-460D-B8EB-3FD488976C53}" destId="{C9CF1F07-0261-4787-9F9B-A89F1E1FDF07}" srcOrd="2" destOrd="0" presId="urn:microsoft.com/office/officeart/2008/layout/TitledPictureBlocks"/>
    <dgm:cxn modelId="{AA1ED0FA-200A-4A60-9CD5-6D63CA7FCEA3}" type="presParOf" srcId="{C9CF1F07-0261-4787-9F9B-A89F1E1FDF07}" destId="{7E09DC33-41C1-438E-A7FD-3CAB5E069C53}" srcOrd="0" destOrd="0" presId="urn:microsoft.com/office/officeart/2008/layout/TitledPictureBlocks"/>
    <dgm:cxn modelId="{F2CFBA68-9728-4657-8600-217FABF99A41}" type="presParOf" srcId="{C9CF1F07-0261-4787-9F9B-A89F1E1FDF07}" destId="{033793F6-CF1C-4921-AC8E-B4C97E3AFA76}" srcOrd="1" destOrd="0" presId="urn:microsoft.com/office/officeart/2008/layout/TitledPictureBlocks"/>
    <dgm:cxn modelId="{7D406E0E-EF3B-46C9-8C65-0A660D8D0659}" type="presParOf" srcId="{C9CF1F07-0261-4787-9F9B-A89F1E1FDF07}" destId="{D8DA3B2D-1519-4E80-ABCE-31C93FA6B530}" srcOrd="2" destOrd="0" presId="urn:microsoft.com/office/officeart/2008/layout/TitledPictureBlock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85DD6B2-3778-42C1-A856-2BC2A7B0D977}"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s-EC"/>
        </a:p>
      </dgm:t>
    </dgm:pt>
    <dgm:pt modelId="{559FF8A0-B907-4CF8-B9E9-ABEC790B452B}">
      <dgm:prSet phldrT="[Texto]" custT="1"/>
      <dgm:spPr/>
      <dgm:t>
        <a:bodyPr/>
        <a:lstStyle/>
        <a:p>
          <a:pPr algn="ctr"/>
          <a:r>
            <a:rPr lang="es-EC" sz="1400" i="0" smtClean="0">
              <a:solidFill>
                <a:schemeClr val="tx1"/>
              </a:solidFill>
              <a:latin typeface="Times New Roman" pitchFamily="18" charset="0"/>
              <a:cs typeface="Times New Roman" pitchFamily="18" charset="0"/>
            </a:rPr>
            <a:t>1. El cliente es nuestra razón de ser.</a:t>
          </a:r>
          <a:endParaRPr lang="es-EC" sz="1400" i="0" dirty="0">
            <a:solidFill>
              <a:schemeClr val="tx1"/>
            </a:solidFill>
            <a:latin typeface="Times New Roman" pitchFamily="18" charset="0"/>
            <a:cs typeface="Times New Roman" pitchFamily="18" charset="0"/>
          </a:endParaRPr>
        </a:p>
      </dgm:t>
    </dgm:pt>
    <dgm:pt modelId="{10E2D9B4-0C67-4D05-AF9B-05D3919F2A45}" type="parTrans" cxnId="{0E2DB6A4-E434-41E5-8CBA-8AD9D6546854}">
      <dgm:prSet/>
      <dgm:spPr/>
      <dgm:t>
        <a:bodyPr/>
        <a:lstStyle/>
        <a:p>
          <a:pPr algn="ctr"/>
          <a:endParaRPr lang="es-EC" sz="1400" i="0">
            <a:solidFill>
              <a:schemeClr val="tx1"/>
            </a:solidFill>
            <a:latin typeface="Times New Roman" pitchFamily="18" charset="0"/>
            <a:cs typeface="Times New Roman" pitchFamily="18" charset="0"/>
          </a:endParaRPr>
        </a:p>
      </dgm:t>
    </dgm:pt>
    <dgm:pt modelId="{1943D5C5-F2EF-4666-B7FE-BD787456F5BB}" type="sibTrans" cxnId="{0E2DB6A4-E434-41E5-8CBA-8AD9D6546854}">
      <dgm:prSet/>
      <dgm:spPr/>
      <dgm:t>
        <a:bodyPr/>
        <a:lstStyle/>
        <a:p>
          <a:pPr algn="ctr"/>
          <a:endParaRPr lang="es-EC" sz="1400" i="0">
            <a:solidFill>
              <a:schemeClr val="tx1"/>
            </a:solidFill>
            <a:latin typeface="Times New Roman" pitchFamily="18" charset="0"/>
            <a:cs typeface="Times New Roman" pitchFamily="18" charset="0"/>
          </a:endParaRPr>
        </a:p>
      </dgm:t>
    </dgm:pt>
    <dgm:pt modelId="{4A67EC9B-B3F5-48BB-AB21-74F91224CEB2}">
      <dgm:prSet phldrT="[Texto]" custT="1"/>
      <dgm:spPr/>
      <dgm:t>
        <a:bodyPr/>
        <a:lstStyle/>
        <a:p>
          <a:pPr algn="ctr"/>
          <a:r>
            <a:rPr lang="es-EC" sz="1400" i="0" smtClean="0">
              <a:solidFill>
                <a:schemeClr val="tx1"/>
              </a:solidFill>
              <a:latin typeface="Times New Roman" pitchFamily="18" charset="0"/>
              <a:cs typeface="Times New Roman" pitchFamily="18" charset="0"/>
            </a:rPr>
            <a:t>2. Nuestra gente lo más importante.</a:t>
          </a:r>
          <a:endParaRPr lang="es-EC" sz="1400" i="0" dirty="0">
            <a:solidFill>
              <a:schemeClr val="tx1"/>
            </a:solidFill>
            <a:latin typeface="Times New Roman" pitchFamily="18" charset="0"/>
            <a:cs typeface="Times New Roman" pitchFamily="18" charset="0"/>
          </a:endParaRPr>
        </a:p>
      </dgm:t>
    </dgm:pt>
    <dgm:pt modelId="{C7CFAB44-B4E0-488C-BCD7-DA20077AA030}" type="parTrans" cxnId="{02C4754B-E88D-4864-BDDE-67F85B2452BF}">
      <dgm:prSet/>
      <dgm:spPr/>
      <dgm:t>
        <a:bodyPr/>
        <a:lstStyle/>
        <a:p>
          <a:pPr algn="ctr"/>
          <a:endParaRPr lang="es-EC" sz="1400" i="0">
            <a:solidFill>
              <a:schemeClr val="tx1"/>
            </a:solidFill>
            <a:latin typeface="Times New Roman" pitchFamily="18" charset="0"/>
            <a:cs typeface="Times New Roman" pitchFamily="18" charset="0"/>
          </a:endParaRPr>
        </a:p>
      </dgm:t>
    </dgm:pt>
    <dgm:pt modelId="{43459F8F-387D-460B-821B-46C1F38857D8}" type="sibTrans" cxnId="{02C4754B-E88D-4864-BDDE-67F85B2452BF}">
      <dgm:prSet/>
      <dgm:spPr/>
      <dgm:t>
        <a:bodyPr/>
        <a:lstStyle/>
        <a:p>
          <a:pPr algn="ctr"/>
          <a:endParaRPr lang="es-EC" sz="1400" i="0">
            <a:solidFill>
              <a:schemeClr val="tx1"/>
            </a:solidFill>
            <a:latin typeface="Times New Roman" pitchFamily="18" charset="0"/>
            <a:cs typeface="Times New Roman" pitchFamily="18" charset="0"/>
          </a:endParaRPr>
        </a:p>
      </dgm:t>
    </dgm:pt>
    <dgm:pt modelId="{CCA3B14B-F1F8-4B0E-98FE-8165ED3702AC}">
      <dgm:prSet phldrT="[Texto]" custT="1"/>
      <dgm:spPr/>
      <dgm:t>
        <a:bodyPr/>
        <a:lstStyle/>
        <a:p>
          <a:pPr algn="ctr"/>
          <a:r>
            <a:rPr lang="es-EC" sz="1400" i="0" smtClean="0">
              <a:solidFill>
                <a:schemeClr val="tx1"/>
              </a:solidFill>
              <a:latin typeface="Times New Roman" pitchFamily="18" charset="0"/>
              <a:cs typeface="Times New Roman" pitchFamily="18" charset="0"/>
            </a:rPr>
            <a:t>3. Fomentamos una cultura de trabajo en equipo.</a:t>
          </a:r>
          <a:endParaRPr lang="es-EC" sz="1400" i="0" dirty="0">
            <a:solidFill>
              <a:schemeClr val="tx1"/>
            </a:solidFill>
            <a:latin typeface="Times New Roman" pitchFamily="18" charset="0"/>
            <a:cs typeface="Times New Roman" pitchFamily="18" charset="0"/>
          </a:endParaRPr>
        </a:p>
      </dgm:t>
    </dgm:pt>
    <dgm:pt modelId="{92783754-F714-4356-9DB6-BC462290560F}" type="parTrans" cxnId="{28548AC2-BEAA-473C-884E-139B09089D72}">
      <dgm:prSet/>
      <dgm:spPr/>
      <dgm:t>
        <a:bodyPr/>
        <a:lstStyle/>
        <a:p>
          <a:pPr algn="ctr"/>
          <a:endParaRPr lang="es-EC" sz="1400" i="0">
            <a:solidFill>
              <a:schemeClr val="tx1"/>
            </a:solidFill>
            <a:latin typeface="Times New Roman" pitchFamily="18" charset="0"/>
            <a:cs typeface="Times New Roman" pitchFamily="18" charset="0"/>
          </a:endParaRPr>
        </a:p>
      </dgm:t>
    </dgm:pt>
    <dgm:pt modelId="{AECB7CA7-6200-4F11-A689-D2F4080AE6C6}" type="sibTrans" cxnId="{28548AC2-BEAA-473C-884E-139B09089D72}">
      <dgm:prSet/>
      <dgm:spPr/>
      <dgm:t>
        <a:bodyPr/>
        <a:lstStyle/>
        <a:p>
          <a:pPr algn="ctr"/>
          <a:endParaRPr lang="es-EC" sz="1400" i="0">
            <a:solidFill>
              <a:schemeClr val="tx1"/>
            </a:solidFill>
            <a:latin typeface="Times New Roman" pitchFamily="18" charset="0"/>
            <a:cs typeface="Times New Roman" pitchFamily="18" charset="0"/>
          </a:endParaRPr>
        </a:p>
      </dgm:t>
    </dgm:pt>
    <dgm:pt modelId="{893DC2ED-6D72-4E74-8C70-35B62731AD03}">
      <dgm:prSet custT="1"/>
      <dgm:spPr/>
      <dgm:t>
        <a:bodyPr/>
        <a:lstStyle/>
        <a:p>
          <a:pPr algn="ctr"/>
          <a:r>
            <a:rPr lang="es-EC" sz="1400" i="0" smtClean="0">
              <a:solidFill>
                <a:schemeClr val="tx1"/>
              </a:solidFill>
              <a:latin typeface="Times New Roman" pitchFamily="18" charset="0"/>
              <a:cs typeface="Times New Roman" pitchFamily="18" charset="0"/>
            </a:rPr>
            <a:t>4. Estamos comprometidos con la mejora continua.</a:t>
          </a:r>
          <a:endParaRPr lang="es-EC" sz="1400" i="0" dirty="0">
            <a:solidFill>
              <a:schemeClr val="tx1"/>
            </a:solidFill>
            <a:latin typeface="Times New Roman" pitchFamily="18" charset="0"/>
            <a:cs typeface="Times New Roman" pitchFamily="18" charset="0"/>
          </a:endParaRPr>
        </a:p>
      </dgm:t>
    </dgm:pt>
    <dgm:pt modelId="{EF6C4565-8123-4089-A2E3-85EF60A217DF}" type="parTrans" cxnId="{43EBD452-A048-41CA-8A71-8890ED4A37CD}">
      <dgm:prSet/>
      <dgm:spPr/>
      <dgm:t>
        <a:bodyPr/>
        <a:lstStyle/>
        <a:p>
          <a:pPr algn="ctr"/>
          <a:endParaRPr lang="es-EC" sz="1400" i="0">
            <a:solidFill>
              <a:schemeClr val="tx1"/>
            </a:solidFill>
            <a:latin typeface="Times New Roman" pitchFamily="18" charset="0"/>
            <a:cs typeface="Times New Roman" pitchFamily="18" charset="0"/>
          </a:endParaRPr>
        </a:p>
      </dgm:t>
    </dgm:pt>
    <dgm:pt modelId="{646F5CD8-22E9-4F09-8B48-55BCA423FCD7}" type="sibTrans" cxnId="{43EBD452-A048-41CA-8A71-8890ED4A37CD}">
      <dgm:prSet/>
      <dgm:spPr/>
      <dgm:t>
        <a:bodyPr/>
        <a:lstStyle/>
        <a:p>
          <a:pPr algn="ctr"/>
          <a:endParaRPr lang="es-EC" sz="1400" i="0">
            <a:solidFill>
              <a:schemeClr val="tx1"/>
            </a:solidFill>
            <a:latin typeface="Times New Roman" pitchFamily="18" charset="0"/>
            <a:cs typeface="Times New Roman" pitchFamily="18" charset="0"/>
          </a:endParaRPr>
        </a:p>
      </dgm:t>
    </dgm:pt>
    <dgm:pt modelId="{5B3C3F84-E8A3-4C84-A70E-54F7B4FFB0C6}" type="pres">
      <dgm:prSet presAssocID="{685DD6B2-3778-42C1-A856-2BC2A7B0D977}" presName="linear" presStyleCnt="0">
        <dgm:presLayoutVars>
          <dgm:dir/>
          <dgm:animLvl val="lvl"/>
          <dgm:resizeHandles val="exact"/>
        </dgm:presLayoutVars>
      </dgm:prSet>
      <dgm:spPr/>
      <dgm:t>
        <a:bodyPr/>
        <a:lstStyle/>
        <a:p>
          <a:endParaRPr lang="es-EC"/>
        </a:p>
      </dgm:t>
    </dgm:pt>
    <dgm:pt modelId="{A854CC16-D44E-4ADF-B91B-600809212B90}" type="pres">
      <dgm:prSet presAssocID="{559FF8A0-B907-4CF8-B9E9-ABEC790B452B}" presName="parentLin" presStyleCnt="0"/>
      <dgm:spPr/>
      <dgm:t>
        <a:bodyPr/>
        <a:lstStyle/>
        <a:p>
          <a:endParaRPr lang="es-EC"/>
        </a:p>
      </dgm:t>
    </dgm:pt>
    <dgm:pt modelId="{B970BAC6-4D99-4C47-9BD1-41A515432C0E}" type="pres">
      <dgm:prSet presAssocID="{559FF8A0-B907-4CF8-B9E9-ABEC790B452B}" presName="parentLeftMargin" presStyleLbl="node1" presStyleIdx="0" presStyleCnt="4"/>
      <dgm:spPr/>
      <dgm:t>
        <a:bodyPr/>
        <a:lstStyle/>
        <a:p>
          <a:endParaRPr lang="es-EC"/>
        </a:p>
      </dgm:t>
    </dgm:pt>
    <dgm:pt modelId="{50079FD5-D27B-416A-ADC4-5D2AC6C4BF59}" type="pres">
      <dgm:prSet presAssocID="{559FF8A0-B907-4CF8-B9E9-ABEC790B452B}" presName="parentText" presStyleLbl="node1" presStyleIdx="0" presStyleCnt="4">
        <dgm:presLayoutVars>
          <dgm:chMax val="0"/>
          <dgm:bulletEnabled val="1"/>
        </dgm:presLayoutVars>
      </dgm:prSet>
      <dgm:spPr/>
      <dgm:t>
        <a:bodyPr/>
        <a:lstStyle/>
        <a:p>
          <a:endParaRPr lang="es-EC"/>
        </a:p>
      </dgm:t>
    </dgm:pt>
    <dgm:pt modelId="{4DF3BF36-C062-4918-B202-9A137C8FC403}" type="pres">
      <dgm:prSet presAssocID="{559FF8A0-B907-4CF8-B9E9-ABEC790B452B}" presName="negativeSpace" presStyleCnt="0"/>
      <dgm:spPr/>
      <dgm:t>
        <a:bodyPr/>
        <a:lstStyle/>
        <a:p>
          <a:endParaRPr lang="es-EC"/>
        </a:p>
      </dgm:t>
    </dgm:pt>
    <dgm:pt modelId="{4EBF8E36-548B-48CB-9B12-92D7A12CE2CB}" type="pres">
      <dgm:prSet presAssocID="{559FF8A0-B907-4CF8-B9E9-ABEC790B452B}" presName="childText" presStyleLbl="conFgAcc1" presStyleIdx="0" presStyleCnt="4">
        <dgm:presLayoutVars>
          <dgm:bulletEnabled val="1"/>
        </dgm:presLayoutVars>
      </dgm:prSet>
      <dgm:spPr/>
      <dgm:t>
        <a:bodyPr/>
        <a:lstStyle/>
        <a:p>
          <a:endParaRPr lang="es-EC"/>
        </a:p>
      </dgm:t>
    </dgm:pt>
    <dgm:pt modelId="{D772EBE6-5EF3-4430-96DB-4A7A3F8F9688}" type="pres">
      <dgm:prSet presAssocID="{1943D5C5-F2EF-4666-B7FE-BD787456F5BB}" presName="spaceBetweenRectangles" presStyleCnt="0"/>
      <dgm:spPr/>
      <dgm:t>
        <a:bodyPr/>
        <a:lstStyle/>
        <a:p>
          <a:endParaRPr lang="es-EC"/>
        </a:p>
      </dgm:t>
    </dgm:pt>
    <dgm:pt modelId="{66537571-1F92-497D-9DD0-9C1C54B569C0}" type="pres">
      <dgm:prSet presAssocID="{4A67EC9B-B3F5-48BB-AB21-74F91224CEB2}" presName="parentLin" presStyleCnt="0"/>
      <dgm:spPr/>
      <dgm:t>
        <a:bodyPr/>
        <a:lstStyle/>
        <a:p>
          <a:endParaRPr lang="es-EC"/>
        </a:p>
      </dgm:t>
    </dgm:pt>
    <dgm:pt modelId="{C1A0B6F1-8191-40C5-A9A9-3E928B9A3708}" type="pres">
      <dgm:prSet presAssocID="{4A67EC9B-B3F5-48BB-AB21-74F91224CEB2}" presName="parentLeftMargin" presStyleLbl="node1" presStyleIdx="0" presStyleCnt="4"/>
      <dgm:spPr/>
      <dgm:t>
        <a:bodyPr/>
        <a:lstStyle/>
        <a:p>
          <a:endParaRPr lang="es-EC"/>
        </a:p>
      </dgm:t>
    </dgm:pt>
    <dgm:pt modelId="{B0BDE25B-4B48-49D4-9524-1327023835D6}" type="pres">
      <dgm:prSet presAssocID="{4A67EC9B-B3F5-48BB-AB21-74F91224CEB2}" presName="parentText" presStyleLbl="node1" presStyleIdx="1" presStyleCnt="4">
        <dgm:presLayoutVars>
          <dgm:chMax val="0"/>
          <dgm:bulletEnabled val="1"/>
        </dgm:presLayoutVars>
      </dgm:prSet>
      <dgm:spPr/>
      <dgm:t>
        <a:bodyPr/>
        <a:lstStyle/>
        <a:p>
          <a:endParaRPr lang="es-EC"/>
        </a:p>
      </dgm:t>
    </dgm:pt>
    <dgm:pt modelId="{9341905E-F6E7-425C-8611-0D92156601FA}" type="pres">
      <dgm:prSet presAssocID="{4A67EC9B-B3F5-48BB-AB21-74F91224CEB2}" presName="negativeSpace" presStyleCnt="0"/>
      <dgm:spPr/>
      <dgm:t>
        <a:bodyPr/>
        <a:lstStyle/>
        <a:p>
          <a:endParaRPr lang="es-EC"/>
        </a:p>
      </dgm:t>
    </dgm:pt>
    <dgm:pt modelId="{9F654D60-54D5-44B9-8B0D-BE04CC0F8EA1}" type="pres">
      <dgm:prSet presAssocID="{4A67EC9B-B3F5-48BB-AB21-74F91224CEB2}" presName="childText" presStyleLbl="conFgAcc1" presStyleIdx="1" presStyleCnt="4">
        <dgm:presLayoutVars>
          <dgm:bulletEnabled val="1"/>
        </dgm:presLayoutVars>
      </dgm:prSet>
      <dgm:spPr/>
      <dgm:t>
        <a:bodyPr/>
        <a:lstStyle/>
        <a:p>
          <a:endParaRPr lang="es-EC"/>
        </a:p>
      </dgm:t>
    </dgm:pt>
    <dgm:pt modelId="{B934478E-4189-4BFB-8862-65042A7D5291}" type="pres">
      <dgm:prSet presAssocID="{43459F8F-387D-460B-821B-46C1F38857D8}" presName="spaceBetweenRectangles" presStyleCnt="0"/>
      <dgm:spPr/>
      <dgm:t>
        <a:bodyPr/>
        <a:lstStyle/>
        <a:p>
          <a:endParaRPr lang="es-EC"/>
        </a:p>
      </dgm:t>
    </dgm:pt>
    <dgm:pt modelId="{BCE99B59-CCBA-4F9F-8123-5485751FC598}" type="pres">
      <dgm:prSet presAssocID="{CCA3B14B-F1F8-4B0E-98FE-8165ED3702AC}" presName="parentLin" presStyleCnt="0"/>
      <dgm:spPr/>
      <dgm:t>
        <a:bodyPr/>
        <a:lstStyle/>
        <a:p>
          <a:endParaRPr lang="es-EC"/>
        </a:p>
      </dgm:t>
    </dgm:pt>
    <dgm:pt modelId="{7CFFF41E-9F77-41DF-8DF1-9B7F0762E793}" type="pres">
      <dgm:prSet presAssocID="{CCA3B14B-F1F8-4B0E-98FE-8165ED3702AC}" presName="parentLeftMargin" presStyleLbl="node1" presStyleIdx="1" presStyleCnt="4"/>
      <dgm:spPr/>
      <dgm:t>
        <a:bodyPr/>
        <a:lstStyle/>
        <a:p>
          <a:endParaRPr lang="es-EC"/>
        </a:p>
      </dgm:t>
    </dgm:pt>
    <dgm:pt modelId="{3B3C4E12-81DF-4FDA-96E6-BE09911FC1C0}" type="pres">
      <dgm:prSet presAssocID="{CCA3B14B-F1F8-4B0E-98FE-8165ED3702AC}" presName="parentText" presStyleLbl="node1" presStyleIdx="2" presStyleCnt="4">
        <dgm:presLayoutVars>
          <dgm:chMax val="0"/>
          <dgm:bulletEnabled val="1"/>
        </dgm:presLayoutVars>
      </dgm:prSet>
      <dgm:spPr/>
      <dgm:t>
        <a:bodyPr/>
        <a:lstStyle/>
        <a:p>
          <a:endParaRPr lang="es-EC"/>
        </a:p>
      </dgm:t>
    </dgm:pt>
    <dgm:pt modelId="{84732AA4-650A-4628-8ABA-00EA2DC2242A}" type="pres">
      <dgm:prSet presAssocID="{CCA3B14B-F1F8-4B0E-98FE-8165ED3702AC}" presName="negativeSpace" presStyleCnt="0"/>
      <dgm:spPr/>
      <dgm:t>
        <a:bodyPr/>
        <a:lstStyle/>
        <a:p>
          <a:endParaRPr lang="es-EC"/>
        </a:p>
      </dgm:t>
    </dgm:pt>
    <dgm:pt modelId="{F1849D75-856A-40B1-8D66-32E90B8BA439}" type="pres">
      <dgm:prSet presAssocID="{CCA3B14B-F1F8-4B0E-98FE-8165ED3702AC}" presName="childText" presStyleLbl="conFgAcc1" presStyleIdx="2" presStyleCnt="4" custLinFactNeighborX="1615">
        <dgm:presLayoutVars>
          <dgm:bulletEnabled val="1"/>
        </dgm:presLayoutVars>
      </dgm:prSet>
      <dgm:spPr/>
      <dgm:t>
        <a:bodyPr/>
        <a:lstStyle/>
        <a:p>
          <a:endParaRPr lang="es-EC"/>
        </a:p>
      </dgm:t>
    </dgm:pt>
    <dgm:pt modelId="{08EFEE0C-9ACE-42EF-BC3D-3E78C1713F7E}" type="pres">
      <dgm:prSet presAssocID="{AECB7CA7-6200-4F11-A689-D2F4080AE6C6}" presName="spaceBetweenRectangles" presStyleCnt="0"/>
      <dgm:spPr/>
      <dgm:t>
        <a:bodyPr/>
        <a:lstStyle/>
        <a:p>
          <a:endParaRPr lang="es-EC"/>
        </a:p>
      </dgm:t>
    </dgm:pt>
    <dgm:pt modelId="{486A7348-BFAA-4E2C-8F8B-23ED1C8B4BD7}" type="pres">
      <dgm:prSet presAssocID="{893DC2ED-6D72-4E74-8C70-35B62731AD03}" presName="parentLin" presStyleCnt="0"/>
      <dgm:spPr/>
      <dgm:t>
        <a:bodyPr/>
        <a:lstStyle/>
        <a:p>
          <a:endParaRPr lang="es-EC"/>
        </a:p>
      </dgm:t>
    </dgm:pt>
    <dgm:pt modelId="{40A2BB11-0971-4CFE-A52D-B53E515BB36C}" type="pres">
      <dgm:prSet presAssocID="{893DC2ED-6D72-4E74-8C70-35B62731AD03}" presName="parentLeftMargin" presStyleLbl="node1" presStyleIdx="2" presStyleCnt="4"/>
      <dgm:spPr/>
      <dgm:t>
        <a:bodyPr/>
        <a:lstStyle/>
        <a:p>
          <a:endParaRPr lang="es-EC"/>
        </a:p>
      </dgm:t>
    </dgm:pt>
    <dgm:pt modelId="{588FFD69-F3C7-46D0-8563-3DF93998F43E}" type="pres">
      <dgm:prSet presAssocID="{893DC2ED-6D72-4E74-8C70-35B62731AD03}" presName="parentText" presStyleLbl="node1" presStyleIdx="3" presStyleCnt="4">
        <dgm:presLayoutVars>
          <dgm:chMax val="0"/>
          <dgm:bulletEnabled val="1"/>
        </dgm:presLayoutVars>
      </dgm:prSet>
      <dgm:spPr/>
      <dgm:t>
        <a:bodyPr/>
        <a:lstStyle/>
        <a:p>
          <a:endParaRPr lang="es-EC"/>
        </a:p>
      </dgm:t>
    </dgm:pt>
    <dgm:pt modelId="{029C13FE-2269-492D-BFA9-80DF7863D1F3}" type="pres">
      <dgm:prSet presAssocID="{893DC2ED-6D72-4E74-8C70-35B62731AD03}" presName="negativeSpace" presStyleCnt="0"/>
      <dgm:spPr/>
      <dgm:t>
        <a:bodyPr/>
        <a:lstStyle/>
        <a:p>
          <a:endParaRPr lang="es-EC"/>
        </a:p>
      </dgm:t>
    </dgm:pt>
    <dgm:pt modelId="{DDDFAC34-8C4B-4B2A-A494-0CBE0B5AD4C5}" type="pres">
      <dgm:prSet presAssocID="{893DC2ED-6D72-4E74-8C70-35B62731AD03}" presName="childText" presStyleLbl="conFgAcc1" presStyleIdx="3" presStyleCnt="4">
        <dgm:presLayoutVars>
          <dgm:bulletEnabled val="1"/>
        </dgm:presLayoutVars>
      </dgm:prSet>
      <dgm:spPr/>
      <dgm:t>
        <a:bodyPr/>
        <a:lstStyle/>
        <a:p>
          <a:endParaRPr lang="es-EC"/>
        </a:p>
      </dgm:t>
    </dgm:pt>
  </dgm:ptLst>
  <dgm:cxnLst>
    <dgm:cxn modelId="{B460B326-7F71-4EC7-9423-4F9BBB693420}" type="presOf" srcId="{893DC2ED-6D72-4E74-8C70-35B62731AD03}" destId="{588FFD69-F3C7-46D0-8563-3DF93998F43E}" srcOrd="1" destOrd="0" presId="urn:microsoft.com/office/officeart/2005/8/layout/list1"/>
    <dgm:cxn modelId="{EF2DA47E-956C-4BFF-B29B-82FF71DA287F}" type="presOf" srcId="{559FF8A0-B907-4CF8-B9E9-ABEC790B452B}" destId="{B970BAC6-4D99-4C47-9BD1-41A515432C0E}" srcOrd="0" destOrd="0" presId="urn:microsoft.com/office/officeart/2005/8/layout/list1"/>
    <dgm:cxn modelId="{8F5E109F-46B0-4E73-B60C-8A37FE9B4336}" type="presOf" srcId="{CCA3B14B-F1F8-4B0E-98FE-8165ED3702AC}" destId="{3B3C4E12-81DF-4FDA-96E6-BE09911FC1C0}" srcOrd="1" destOrd="0" presId="urn:microsoft.com/office/officeart/2005/8/layout/list1"/>
    <dgm:cxn modelId="{02C4754B-E88D-4864-BDDE-67F85B2452BF}" srcId="{685DD6B2-3778-42C1-A856-2BC2A7B0D977}" destId="{4A67EC9B-B3F5-48BB-AB21-74F91224CEB2}" srcOrd="1" destOrd="0" parTransId="{C7CFAB44-B4E0-488C-BCD7-DA20077AA030}" sibTransId="{43459F8F-387D-460B-821B-46C1F38857D8}"/>
    <dgm:cxn modelId="{43EBD452-A048-41CA-8A71-8890ED4A37CD}" srcId="{685DD6B2-3778-42C1-A856-2BC2A7B0D977}" destId="{893DC2ED-6D72-4E74-8C70-35B62731AD03}" srcOrd="3" destOrd="0" parTransId="{EF6C4565-8123-4089-A2E3-85EF60A217DF}" sibTransId="{646F5CD8-22E9-4F09-8B48-55BCA423FCD7}"/>
    <dgm:cxn modelId="{28548AC2-BEAA-473C-884E-139B09089D72}" srcId="{685DD6B2-3778-42C1-A856-2BC2A7B0D977}" destId="{CCA3B14B-F1F8-4B0E-98FE-8165ED3702AC}" srcOrd="2" destOrd="0" parTransId="{92783754-F714-4356-9DB6-BC462290560F}" sibTransId="{AECB7CA7-6200-4F11-A689-D2F4080AE6C6}"/>
    <dgm:cxn modelId="{715B7C4E-4DBA-4D0C-A1B0-CF5B2EFF9612}" type="presOf" srcId="{559FF8A0-B907-4CF8-B9E9-ABEC790B452B}" destId="{50079FD5-D27B-416A-ADC4-5D2AC6C4BF59}" srcOrd="1" destOrd="0" presId="urn:microsoft.com/office/officeart/2005/8/layout/list1"/>
    <dgm:cxn modelId="{B849AE2F-1C2A-4979-A004-1DF38CE1D24E}" type="presOf" srcId="{CCA3B14B-F1F8-4B0E-98FE-8165ED3702AC}" destId="{7CFFF41E-9F77-41DF-8DF1-9B7F0762E793}" srcOrd="0" destOrd="0" presId="urn:microsoft.com/office/officeart/2005/8/layout/list1"/>
    <dgm:cxn modelId="{66B643FA-E831-4A1F-ADE1-836B8DC11AA8}" type="presOf" srcId="{685DD6B2-3778-42C1-A856-2BC2A7B0D977}" destId="{5B3C3F84-E8A3-4C84-A70E-54F7B4FFB0C6}" srcOrd="0" destOrd="0" presId="urn:microsoft.com/office/officeart/2005/8/layout/list1"/>
    <dgm:cxn modelId="{D5465019-F82F-451E-A437-A0E44DCE863D}" type="presOf" srcId="{4A67EC9B-B3F5-48BB-AB21-74F91224CEB2}" destId="{C1A0B6F1-8191-40C5-A9A9-3E928B9A3708}" srcOrd="0" destOrd="0" presId="urn:microsoft.com/office/officeart/2005/8/layout/list1"/>
    <dgm:cxn modelId="{D22A340F-E24C-4506-804C-2B204FEA9950}" type="presOf" srcId="{893DC2ED-6D72-4E74-8C70-35B62731AD03}" destId="{40A2BB11-0971-4CFE-A52D-B53E515BB36C}" srcOrd="0" destOrd="0" presId="urn:microsoft.com/office/officeart/2005/8/layout/list1"/>
    <dgm:cxn modelId="{0E2DB6A4-E434-41E5-8CBA-8AD9D6546854}" srcId="{685DD6B2-3778-42C1-A856-2BC2A7B0D977}" destId="{559FF8A0-B907-4CF8-B9E9-ABEC790B452B}" srcOrd="0" destOrd="0" parTransId="{10E2D9B4-0C67-4D05-AF9B-05D3919F2A45}" sibTransId="{1943D5C5-F2EF-4666-B7FE-BD787456F5BB}"/>
    <dgm:cxn modelId="{F09EE292-DDBB-45D5-BF33-EAA88C391498}" type="presOf" srcId="{4A67EC9B-B3F5-48BB-AB21-74F91224CEB2}" destId="{B0BDE25B-4B48-49D4-9524-1327023835D6}" srcOrd="1" destOrd="0" presId="urn:microsoft.com/office/officeart/2005/8/layout/list1"/>
    <dgm:cxn modelId="{FA3A6ABF-952F-44EA-944C-8D5B8CFE2A96}" type="presParOf" srcId="{5B3C3F84-E8A3-4C84-A70E-54F7B4FFB0C6}" destId="{A854CC16-D44E-4ADF-B91B-600809212B90}" srcOrd="0" destOrd="0" presId="urn:microsoft.com/office/officeart/2005/8/layout/list1"/>
    <dgm:cxn modelId="{76B17A24-8280-4624-BCFD-16447C873119}" type="presParOf" srcId="{A854CC16-D44E-4ADF-B91B-600809212B90}" destId="{B970BAC6-4D99-4C47-9BD1-41A515432C0E}" srcOrd="0" destOrd="0" presId="urn:microsoft.com/office/officeart/2005/8/layout/list1"/>
    <dgm:cxn modelId="{6FE1F95F-646E-44F6-88CB-BE22C091E9A0}" type="presParOf" srcId="{A854CC16-D44E-4ADF-B91B-600809212B90}" destId="{50079FD5-D27B-416A-ADC4-5D2AC6C4BF59}" srcOrd="1" destOrd="0" presId="urn:microsoft.com/office/officeart/2005/8/layout/list1"/>
    <dgm:cxn modelId="{347AE847-7FFC-4EDE-8380-91D94B4A3DC3}" type="presParOf" srcId="{5B3C3F84-E8A3-4C84-A70E-54F7B4FFB0C6}" destId="{4DF3BF36-C062-4918-B202-9A137C8FC403}" srcOrd="1" destOrd="0" presId="urn:microsoft.com/office/officeart/2005/8/layout/list1"/>
    <dgm:cxn modelId="{B8B61F30-099F-45B7-A313-29024BD516BF}" type="presParOf" srcId="{5B3C3F84-E8A3-4C84-A70E-54F7B4FFB0C6}" destId="{4EBF8E36-548B-48CB-9B12-92D7A12CE2CB}" srcOrd="2" destOrd="0" presId="urn:microsoft.com/office/officeart/2005/8/layout/list1"/>
    <dgm:cxn modelId="{E7597754-0E10-49F6-BD59-AD0C71E987C2}" type="presParOf" srcId="{5B3C3F84-E8A3-4C84-A70E-54F7B4FFB0C6}" destId="{D772EBE6-5EF3-4430-96DB-4A7A3F8F9688}" srcOrd="3" destOrd="0" presId="urn:microsoft.com/office/officeart/2005/8/layout/list1"/>
    <dgm:cxn modelId="{6897BE61-FB73-4E37-8BE5-8240534DF050}" type="presParOf" srcId="{5B3C3F84-E8A3-4C84-A70E-54F7B4FFB0C6}" destId="{66537571-1F92-497D-9DD0-9C1C54B569C0}" srcOrd="4" destOrd="0" presId="urn:microsoft.com/office/officeart/2005/8/layout/list1"/>
    <dgm:cxn modelId="{5FC451D0-FB09-4768-B331-D41F6FFBA460}" type="presParOf" srcId="{66537571-1F92-497D-9DD0-9C1C54B569C0}" destId="{C1A0B6F1-8191-40C5-A9A9-3E928B9A3708}" srcOrd="0" destOrd="0" presId="urn:microsoft.com/office/officeart/2005/8/layout/list1"/>
    <dgm:cxn modelId="{6D99E3DE-E2BD-4514-8796-8CA5E83FFDC9}" type="presParOf" srcId="{66537571-1F92-497D-9DD0-9C1C54B569C0}" destId="{B0BDE25B-4B48-49D4-9524-1327023835D6}" srcOrd="1" destOrd="0" presId="urn:microsoft.com/office/officeart/2005/8/layout/list1"/>
    <dgm:cxn modelId="{4B179AFA-20FA-4B01-AFA6-9F8EA0CFB411}" type="presParOf" srcId="{5B3C3F84-E8A3-4C84-A70E-54F7B4FFB0C6}" destId="{9341905E-F6E7-425C-8611-0D92156601FA}" srcOrd="5" destOrd="0" presId="urn:microsoft.com/office/officeart/2005/8/layout/list1"/>
    <dgm:cxn modelId="{A1A053B8-4D55-4F74-A4CE-7371F1E1E2D2}" type="presParOf" srcId="{5B3C3F84-E8A3-4C84-A70E-54F7B4FFB0C6}" destId="{9F654D60-54D5-44B9-8B0D-BE04CC0F8EA1}" srcOrd="6" destOrd="0" presId="urn:microsoft.com/office/officeart/2005/8/layout/list1"/>
    <dgm:cxn modelId="{AC83A3AE-2785-4B45-B295-8CF3D72474AB}" type="presParOf" srcId="{5B3C3F84-E8A3-4C84-A70E-54F7B4FFB0C6}" destId="{B934478E-4189-4BFB-8862-65042A7D5291}" srcOrd="7" destOrd="0" presId="urn:microsoft.com/office/officeart/2005/8/layout/list1"/>
    <dgm:cxn modelId="{9AD81FDD-B621-458D-935F-B64512B1D474}" type="presParOf" srcId="{5B3C3F84-E8A3-4C84-A70E-54F7B4FFB0C6}" destId="{BCE99B59-CCBA-4F9F-8123-5485751FC598}" srcOrd="8" destOrd="0" presId="urn:microsoft.com/office/officeart/2005/8/layout/list1"/>
    <dgm:cxn modelId="{ED011AA9-EB63-4BE3-9CAC-DB3DF77FBFEE}" type="presParOf" srcId="{BCE99B59-CCBA-4F9F-8123-5485751FC598}" destId="{7CFFF41E-9F77-41DF-8DF1-9B7F0762E793}" srcOrd="0" destOrd="0" presId="urn:microsoft.com/office/officeart/2005/8/layout/list1"/>
    <dgm:cxn modelId="{BF4E52F6-803F-47E2-9093-1DC29526020F}" type="presParOf" srcId="{BCE99B59-CCBA-4F9F-8123-5485751FC598}" destId="{3B3C4E12-81DF-4FDA-96E6-BE09911FC1C0}" srcOrd="1" destOrd="0" presId="urn:microsoft.com/office/officeart/2005/8/layout/list1"/>
    <dgm:cxn modelId="{9CD96D75-BEC8-448B-A0F2-8307574B340F}" type="presParOf" srcId="{5B3C3F84-E8A3-4C84-A70E-54F7B4FFB0C6}" destId="{84732AA4-650A-4628-8ABA-00EA2DC2242A}" srcOrd="9" destOrd="0" presId="urn:microsoft.com/office/officeart/2005/8/layout/list1"/>
    <dgm:cxn modelId="{AAF4DFB1-89FD-405B-AA2F-91CC9BE0956B}" type="presParOf" srcId="{5B3C3F84-E8A3-4C84-A70E-54F7B4FFB0C6}" destId="{F1849D75-856A-40B1-8D66-32E90B8BA439}" srcOrd="10" destOrd="0" presId="urn:microsoft.com/office/officeart/2005/8/layout/list1"/>
    <dgm:cxn modelId="{171AA498-4907-446C-8529-B864DFB549B9}" type="presParOf" srcId="{5B3C3F84-E8A3-4C84-A70E-54F7B4FFB0C6}" destId="{08EFEE0C-9ACE-42EF-BC3D-3E78C1713F7E}" srcOrd="11" destOrd="0" presId="urn:microsoft.com/office/officeart/2005/8/layout/list1"/>
    <dgm:cxn modelId="{FA91A51C-8D76-4022-A9C7-E3309FB5935D}" type="presParOf" srcId="{5B3C3F84-E8A3-4C84-A70E-54F7B4FFB0C6}" destId="{486A7348-BFAA-4E2C-8F8B-23ED1C8B4BD7}" srcOrd="12" destOrd="0" presId="urn:microsoft.com/office/officeart/2005/8/layout/list1"/>
    <dgm:cxn modelId="{AC09E814-3FC8-4F47-AF3E-DC32F82B7EC7}" type="presParOf" srcId="{486A7348-BFAA-4E2C-8F8B-23ED1C8B4BD7}" destId="{40A2BB11-0971-4CFE-A52D-B53E515BB36C}" srcOrd="0" destOrd="0" presId="urn:microsoft.com/office/officeart/2005/8/layout/list1"/>
    <dgm:cxn modelId="{2993B5B8-1983-49D2-B0E3-44CB653C9063}" type="presParOf" srcId="{486A7348-BFAA-4E2C-8F8B-23ED1C8B4BD7}" destId="{588FFD69-F3C7-46D0-8563-3DF93998F43E}" srcOrd="1" destOrd="0" presId="urn:microsoft.com/office/officeart/2005/8/layout/list1"/>
    <dgm:cxn modelId="{2165A1A3-1C1A-44C6-B89D-C8B7A3C94D82}" type="presParOf" srcId="{5B3C3F84-E8A3-4C84-A70E-54F7B4FFB0C6}" destId="{029C13FE-2269-492D-BFA9-80DF7863D1F3}" srcOrd="13" destOrd="0" presId="urn:microsoft.com/office/officeart/2005/8/layout/list1"/>
    <dgm:cxn modelId="{775DCDE2-72C5-4CAD-8560-8A72102DD0A9}" type="presParOf" srcId="{5B3C3F84-E8A3-4C84-A70E-54F7B4FFB0C6}" destId="{DDDFAC34-8C4B-4B2A-A494-0CBE0B5AD4C5}" srcOrd="14"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6E4FF86-7E43-4270-B46E-47C44B45AB5B}"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es-EC"/>
        </a:p>
      </dgm:t>
    </dgm:pt>
    <dgm:pt modelId="{110C541E-A9E4-406C-BD3F-C2A96F237CEA}">
      <dgm:prSet phldrT="[Texto]" custT="1"/>
      <dgm:spPr/>
      <dgm:t>
        <a:bodyPr/>
        <a:lstStyle/>
        <a:p>
          <a:r>
            <a:rPr lang="es-EC" sz="2400" dirty="0" smtClean="0">
              <a:solidFill>
                <a:schemeClr val="tx1"/>
              </a:solidFill>
              <a:latin typeface="Times New Roman" pitchFamily="18" charset="0"/>
              <a:cs typeface="Times New Roman" pitchFamily="18" charset="0"/>
            </a:rPr>
            <a:t>1. Planificación Preliminar</a:t>
          </a:r>
        </a:p>
      </dgm:t>
      <dgm:extLst/>
    </dgm:pt>
    <dgm:pt modelId="{FA134A40-4954-4407-AACB-1DF00EB80BDB}" type="parTrans" cxnId="{5BEACF6A-511C-4B12-A7BD-D3F9C5C026F5}">
      <dgm:prSet/>
      <dgm:spPr/>
      <dgm:t>
        <a:bodyPr/>
        <a:lstStyle/>
        <a:p>
          <a:endParaRPr lang="es-EC" sz="2400">
            <a:solidFill>
              <a:schemeClr val="tx1"/>
            </a:solidFill>
            <a:latin typeface="Times New Roman" pitchFamily="18" charset="0"/>
            <a:cs typeface="Times New Roman" pitchFamily="18" charset="0"/>
          </a:endParaRPr>
        </a:p>
      </dgm:t>
    </dgm:pt>
    <dgm:pt modelId="{32680E02-E407-45AE-A2EE-CB568D71A295}" type="sibTrans" cxnId="{5BEACF6A-511C-4B12-A7BD-D3F9C5C026F5}">
      <dgm:prSet/>
      <dgm:spPr/>
      <dgm:t>
        <a:bodyPr/>
        <a:lstStyle/>
        <a:p>
          <a:endParaRPr lang="es-EC" sz="2400">
            <a:solidFill>
              <a:schemeClr val="tx1"/>
            </a:solidFill>
            <a:latin typeface="Times New Roman" pitchFamily="18" charset="0"/>
            <a:cs typeface="Times New Roman" pitchFamily="18" charset="0"/>
          </a:endParaRPr>
        </a:p>
      </dgm:t>
    </dgm:pt>
    <dgm:pt modelId="{FAD18AB2-CC4D-4295-9CAE-2F8982899CA7}">
      <dgm:prSet phldrT="[Texto]" custT="1"/>
      <dgm:spPr/>
      <dgm:t>
        <a:bodyPr/>
        <a:lstStyle/>
        <a:p>
          <a:r>
            <a:rPr lang="es-EC" sz="2400" dirty="0" smtClean="0">
              <a:solidFill>
                <a:schemeClr val="tx1"/>
              </a:solidFill>
              <a:latin typeface="Times New Roman" pitchFamily="18" charset="0"/>
              <a:cs typeface="Times New Roman" pitchFamily="18" charset="0"/>
            </a:rPr>
            <a:t>2. Planificación Específica</a:t>
          </a:r>
          <a:endParaRPr lang="es-EC" sz="2400" dirty="0">
            <a:solidFill>
              <a:schemeClr val="tx1"/>
            </a:solidFill>
            <a:latin typeface="Times New Roman" pitchFamily="18" charset="0"/>
            <a:cs typeface="Times New Roman" pitchFamily="18" charset="0"/>
          </a:endParaRPr>
        </a:p>
      </dgm:t>
    </dgm:pt>
    <dgm:pt modelId="{5E173B4C-8F2C-4A89-B555-99E29D4F562E}" type="parTrans" cxnId="{BED33088-EB89-4D38-8889-8A882EFE1493}">
      <dgm:prSet/>
      <dgm:spPr/>
      <dgm:t>
        <a:bodyPr/>
        <a:lstStyle/>
        <a:p>
          <a:endParaRPr lang="es-EC" sz="2400">
            <a:solidFill>
              <a:schemeClr val="tx1"/>
            </a:solidFill>
            <a:latin typeface="Times New Roman" pitchFamily="18" charset="0"/>
            <a:cs typeface="Times New Roman" pitchFamily="18" charset="0"/>
          </a:endParaRPr>
        </a:p>
      </dgm:t>
    </dgm:pt>
    <dgm:pt modelId="{8DAB1036-83CA-40FF-92A3-5060FDC6C42C}" type="sibTrans" cxnId="{BED33088-EB89-4D38-8889-8A882EFE1493}">
      <dgm:prSet/>
      <dgm:spPr/>
      <dgm:t>
        <a:bodyPr/>
        <a:lstStyle/>
        <a:p>
          <a:endParaRPr lang="es-EC" sz="2400">
            <a:solidFill>
              <a:schemeClr val="tx1"/>
            </a:solidFill>
            <a:latin typeface="Times New Roman" pitchFamily="18" charset="0"/>
            <a:cs typeface="Times New Roman" pitchFamily="18" charset="0"/>
          </a:endParaRPr>
        </a:p>
      </dgm:t>
    </dgm:pt>
    <dgm:pt modelId="{CAC4AD1F-8C95-4CF7-9151-71A2DF0B5643}">
      <dgm:prSet phldrT="[Texto]" custT="1"/>
      <dgm:spPr/>
      <dgm:t>
        <a:bodyPr/>
        <a:lstStyle/>
        <a:p>
          <a:r>
            <a:rPr lang="es-EC" sz="2400" dirty="0" smtClean="0">
              <a:solidFill>
                <a:schemeClr val="tx1"/>
              </a:solidFill>
              <a:latin typeface="Times New Roman" pitchFamily="18" charset="0"/>
              <a:cs typeface="Times New Roman" pitchFamily="18" charset="0"/>
            </a:rPr>
            <a:t>3. Ejecución de la Auditoría </a:t>
          </a:r>
          <a:endParaRPr lang="es-EC" sz="2400" dirty="0">
            <a:solidFill>
              <a:schemeClr val="tx1"/>
            </a:solidFill>
            <a:latin typeface="Times New Roman" pitchFamily="18" charset="0"/>
            <a:cs typeface="Times New Roman" pitchFamily="18" charset="0"/>
          </a:endParaRPr>
        </a:p>
      </dgm:t>
    </dgm:pt>
    <dgm:pt modelId="{8A732FDF-4B41-45A6-8444-245447DA2732}" type="parTrans" cxnId="{4E1F89EA-B325-45FF-91DA-B2A11FFEF9FD}">
      <dgm:prSet/>
      <dgm:spPr/>
      <dgm:t>
        <a:bodyPr/>
        <a:lstStyle/>
        <a:p>
          <a:endParaRPr lang="es-EC" sz="2400">
            <a:solidFill>
              <a:schemeClr val="tx1"/>
            </a:solidFill>
            <a:latin typeface="Times New Roman" pitchFamily="18" charset="0"/>
            <a:cs typeface="Times New Roman" pitchFamily="18" charset="0"/>
          </a:endParaRPr>
        </a:p>
      </dgm:t>
    </dgm:pt>
    <dgm:pt modelId="{5959D343-2F76-431F-920B-3AF84C0BBCE5}" type="sibTrans" cxnId="{4E1F89EA-B325-45FF-91DA-B2A11FFEF9FD}">
      <dgm:prSet/>
      <dgm:spPr/>
      <dgm:t>
        <a:bodyPr/>
        <a:lstStyle/>
        <a:p>
          <a:endParaRPr lang="es-EC" sz="2400">
            <a:solidFill>
              <a:schemeClr val="tx1"/>
            </a:solidFill>
            <a:latin typeface="Times New Roman" pitchFamily="18" charset="0"/>
            <a:cs typeface="Times New Roman" pitchFamily="18" charset="0"/>
          </a:endParaRPr>
        </a:p>
      </dgm:t>
    </dgm:pt>
    <dgm:pt modelId="{DE7EAE94-5CBA-4D2A-BAC0-BD20D97DDF22}">
      <dgm:prSet custT="1"/>
      <dgm:spPr/>
      <dgm:t>
        <a:bodyPr/>
        <a:lstStyle/>
        <a:p>
          <a:r>
            <a:rPr lang="es-EC" sz="2400" dirty="0" smtClean="0">
              <a:solidFill>
                <a:schemeClr val="tx1"/>
              </a:solidFill>
              <a:latin typeface="Times New Roman" panose="02020603050405020304" pitchFamily="18" charset="0"/>
              <a:cs typeface="Times New Roman" panose="02020603050405020304" pitchFamily="18" charset="0"/>
            </a:rPr>
            <a:t>4. Informe de Auditoría </a:t>
          </a:r>
          <a:endParaRPr lang="es-EC" sz="2400" dirty="0">
            <a:solidFill>
              <a:schemeClr val="tx1"/>
            </a:solidFill>
            <a:latin typeface="Times New Roman" panose="02020603050405020304" pitchFamily="18" charset="0"/>
            <a:cs typeface="Times New Roman" panose="02020603050405020304" pitchFamily="18" charset="0"/>
          </a:endParaRPr>
        </a:p>
      </dgm:t>
    </dgm:pt>
    <dgm:pt modelId="{7D581A52-0D42-4FE8-B0D4-D731A0CBAC77}" type="parTrans" cxnId="{B5677950-9596-41FF-9CE8-CE9032CC0555}">
      <dgm:prSet/>
      <dgm:spPr/>
      <dgm:t>
        <a:bodyPr/>
        <a:lstStyle/>
        <a:p>
          <a:endParaRPr lang="es-EC"/>
        </a:p>
      </dgm:t>
    </dgm:pt>
    <dgm:pt modelId="{2577D210-C038-4E6A-947F-9F29D8584A60}" type="sibTrans" cxnId="{B5677950-9596-41FF-9CE8-CE9032CC0555}">
      <dgm:prSet/>
      <dgm:spPr/>
      <dgm:t>
        <a:bodyPr/>
        <a:lstStyle/>
        <a:p>
          <a:endParaRPr lang="es-EC"/>
        </a:p>
      </dgm:t>
    </dgm:pt>
    <dgm:pt modelId="{A95DA27B-7BE8-4AA4-BF4A-949555EC94EB}" type="pres">
      <dgm:prSet presAssocID="{56E4FF86-7E43-4270-B46E-47C44B45AB5B}" presName="linear" presStyleCnt="0">
        <dgm:presLayoutVars>
          <dgm:dir/>
          <dgm:animLvl val="lvl"/>
          <dgm:resizeHandles val="exact"/>
        </dgm:presLayoutVars>
      </dgm:prSet>
      <dgm:spPr/>
      <dgm:t>
        <a:bodyPr/>
        <a:lstStyle/>
        <a:p>
          <a:endParaRPr lang="es-EC"/>
        </a:p>
      </dgm:t>
    </dgm:pt>
    <dgm:pt modelId="{0A14F4EF-C605-4481-A750-99BB972A1E97}" type="pres">
      <dgm:prSet presAssocID="{110C541E-A9E4-406C-BD3F-C2A96F237CEA}" presName="parentLin" presStyleCnt="0"/>
      <dgm:spPr/>
      <dgm:t>
        <a:bodyPr/>
        <a:lstStyle/>
        <a:p>
          <a:endParaRPr lang="es-EC"/>
        </a:p>
      </dgm:t>
    </dgm:pt>
    <dgm:pt modelId="{220AF48E-1612-4227-8826-A94E4DBF5EB7}" type="pres">
      <dgm:prSet presAssocID="{110C541E-A9E4-406C-BD3F-C2A96F237CEA}" presName="parentLeftMargin" presStyleLbl="node1" presStyleIdx="0" presStyleCnt="4"/>
      <dgm:spPr/>
      <dgm:t>
        <a:bodyPr/>
        <a:lstStyle/>
        <a:p>
          <a:endParaRPr lang="es-EC"/>
        </a:p>
      </dgm:t>
    </dgm:pt>
    <dgm:pt modelId="{CA2D9F52-50A6-40B1-B036-9051FA4FF4E1}" type="pres">
      <dgm:prSet presAssocID="{110C541E-A9E4-406C-BD3F-C2A96F237CEA}" presName="parentText" presStyleLbl="node1" presStyleIdx="0" presStyleCnt="4">
        <dgm:presLayoutVars>
          <dgm:chMax val="0"/>
          <dgm:bulletEnabled val="1"/>
        </dgm:presLayoutVars>
      </dgm:prSet>
      <dgm:spPr/>
      <dgm:t>
        <a:bodyPr/>
        <a:lstStyle/>
        <a:p>
          <a:endParaRPr lang="es-EC"/>
        </a:p>
      </dgm:t>
    </dgm:pt>
    <dgm:pt modelId="{D7F6068E-51EB-4E98-A9F5-821F967E6B81}" type="pres">
      <dgm:prSet presAssocID="{110C541E-A9E4-406C-BD3F-C2A96F237CEA}" presName="negativeSpace" presStyleCnt="0"/>
      <dgm:spPr/>
      <dgm:t>
        <a:bodyPr/>
        <a:lstStyle/>
        <a:p>
          <a:endParaRPr lang="es-EC"/>
        </a:p>
      </dgm:t>
    </dgm:pt>
    <dgm:pt modelId="{F622FBAB-7DC8-4511-8B81-75E5AFC7B1BE}" type="pres">
      <dgm:prSet presAssocID="{110C541E-A9E4-406C-BD3F-C2A96F237CEA}" presName="childText" presStyleLbl="conFgAcc1" presStyleIdx="0" presStyleCnt="4">
        <dgm:presLayoutVars>
          <dgm:bulletEnabled val="1"/>
        </dgm:presLayoutVars>
      </dgm:prSet>
      <dgm:spPr/>
      <dgm:t>
        <a:bodyPr/>
        <a:lstStyle/>
        <a:p>
          <a:endParaRPr lang="es-EC"/>
        </a:p>
      </dgm:t>
    </dgm:pt>
    <dgm:pt modelId="{5DE4D23D-B9B9-4F45-A8CC-05A941A2F82E}" type="pres">
      <dgm:prSet presAssocID="{32680E02-E407-45AE-A2EE-CB568D71A295}" presName="spaceBetweenRectangles" presStyleCnt="0"/>
      <dgm:spPr/>
      <dgm:t>
        <a:bodyPr/>
        <a:lstStyle/>
        <a:p>
          <a:endParaRPr lang="es-EC"/>
        </a:p>
      </dgm:t>
    </dgm:pt>
    <dgm:pt modelId="{0D672980-BD8E-4A1A-89B2-EFEF373D2BDB}" type="pres">
      <dgm:prSet presAssocID="{FAD18AB2-CC4D-4295-9CAE-2F8982899CA7}" presName="parentLin" presStyleCnt="0"/>
      <dgm:spPr/>
      <dgm:t>
        <a:bodyPr/>
        <a:lstStyle/>
        <a:p>
          <a:endParaRPr lang="es-EC"/>
        </a:p>
      </dgm:t>
    </dgm:pt>
    <dgm:pt modelId="{248CFC96-71B3-4930-953C-C2F61750ED98}" type="pres">
      <dgm:prSet presAssocID="{FAD18AB2-CC4D-4295-9CAE-2F8982899CA7}" presName="parentLeftMargin" presStyleLbl="node1" presStyleIdx="0" presStyleCnt="4"/>
      <dgm:spPr/>
      <dgm:t>
        <a:bodyPr/>
        <a:lstStyle/>
        <a:p>
          <a:endParaRPr lang="es-EC"/>
        </a:p>
      </dgm:t>
    </dgm:pt>
    <dgm:pt modelId="{F2A5B75F-AA1C-455F-89F2-76B7EC6FA671}" type="pres">
      <dgm:prSet presAssocID="{FAD18AB2-CC4D-4295-9CAE-2F8982899CA7}" presName="parentText" presStyleLbl="node1" presStyleIdx="1" presStyleCnt="4">
        <dgm:presLayoutVars>
          <dgm:chMax val="0"/>
          <dgm:bulletEnabled val="1"/>
        </dgm:presLayoutVars>
      </dgm:prSet>
      <dgm:spPr/>
      <dgm:t>
        <a:bodyPr/>
        <a:lstStyle/>
        <a:p>
          <a:endParaRPr lang="es-EC"/>
        </a:p>
      </dgm:t>
    </dgm:pt>
    <dgm:pt modelId="{5F11C208-5452-4A41-9018-0901DF399363}" type="pres">
      <dgm:prSet presAssocID="{FAD18AB2-CC4D-4295-9CAE-2F8982899CA7}" presName="negativeSpace" presStyleCnt="0"/>
      <dgm:spPr/>
      <dgm:t>
        <a:bodyPr/>
        <a:lstStyle/>
        <a:p>
          <a:endParaRPr lang="es-EC"/>
        </a:p>
      </dgm:t>
    </dgm:pt>
    <dgm:pt modelId="{32DAB6AD-797A-4E47-9FB2-9E46DF7187E4}" type="pres">
      <dgm:prSet presAssocID="{FAD18AB2-CC4D-4295-9CAE-2F8982899CA7}" presName="childText" presStyleLbl="conFgAcc1" presStyleIdx="1" presStyleCnt="4">
        <dgm:presLayoutVars>
          <dgm:bulletEnabled val="1"/>
        </dgm:presLayoutVars>
      </dgm:prSet>
      <dgm:spPr/>
      <dgm:t>
        <a:bodyPr/>
        <a:lstStyle/>
        <a:p>
          <a:endParaRPr lang="es-EC"/>
        </a:p>
      </dgm:t>
    </dgm:pt>
    <dgm:pt modelId="{779D33E0-CBB7-4F13-9273-E0040A326711}" type="pres">
      <dgm:prSet presAssocID="{8DAB1036-83CA-40FF-92A3-5060FDC6C42C}" presName="spaceBetweenRectangles" presStyleCnt="0"/>
      <dgm:spPr/>
      <dgm:t>
        <a:bodyPr/>
        <a:lstStyle/>
        <a:p>
          <a:endParaRPr lang="es-EC"/>
        </a:p>
      </dgm:t>
    </dgm:pt>
    <dgm:pt modelId="{F12A1719-905E-4143-A74D-A42B446C101D}" type="pres">
      <dgm:prSet presAssocID="{CAC4AD1F-8C95-4CF7-9151-71A2DF0B5643}" presName="parentLin" presStyleCnt="0"/>
      <dgm:spPr/>
      <dgm:t>
        <a:bodyPr/>
        <a:lstStyle/>
        <a:p>
          <a:endParaRPr lang="es-EC"/>
        </a:p>
      </dgm:t>
    </dgm:pt>
    <dgm:pt modelId="{472B9456-AA75-44F9-B134-BBE07BDD3076}" type="pres">
      <dgm:prSet presAssocID="{CAC4AD1F-8C95-4CF7-9151-71A2DF0B5643}" presName="parentLeftMargin" presStyleLbl="node1" presStyleIdx="1" presStyleCnt="4"/>
      <dgm:spPr/>
      <dgm:t>
        <a:bodyPr/>
        <a:lstStyle/>
        <a:p>
          <a:endParaRPr lang="es-EC"/>
        </a:p>
      </dgm:t>
    </dgm:pt>
    <dgm:pt modelId="{3C4F9232-321A-456A-84B8-865848D51DEE}" type="pres">
      <dgm:prSet presAssocID="{CAC4AD1F-8C95-4CF7-9151-71A2DF0B5643}" presName="parentText" presStyleLbl="node1" presStyleIdx="2" presStyleCnt="4">
        <dgm:presLayoutVars>
          <dgm:chMax val="0"/>
          <dgm:bulletEnabled val="1"/>
        </dgm:presLayoutVars>
      </dgm:prSet>
      <dgm:spPr/>
      <dgm:t>
        <a:bodyPr/>
        <a:lstStyle/>
        <a:p>
          <a:endParaRPr lang="es-EC"/>
        </a:p>
      </dgm:t>
    </dgm:pt>
    <dgm:pt modelId="{8F428947-72C0-47A7-A45E-FC9D7DA821B8}" type="pres">
      <dgm:prSet presAssocID="{CAC4AD1F-8C95-4CF7-9151-71A2DF0B5643}" presName="negativeSpace" presStyleCnt="0"/>
      <dgm:spPr/>
      <dgm:t>
        <a:bodyPr/>
        <a:lstStyle/>
        <a:p>
          <a:endParaRPr lang="es-EC"/>
        </a:p>
      </dgm:t>
    </dgm:pt>
    <dgm:pt modelId="{43B94337-DFF3-4D41-9B8C-0B935366C81D}" type="pres">
      <dgm:prSet presAssocID="{CAC4AD1F-8C95-4CF7-9151-71A2DF0B5643}" presName="childText" presStyleLbl="conFgAcc1" presStyleIdx="2" presStyleCnt="4">
        <dgm:presLayoutVars>
          <dgm:bulletEnabled val="1"/>
        </dgm:presLayoutVars>
      </dgm:prSet>
      <dgm:spPr/>
      <dgm:t>
        <a:bodyPr/>
        <a:lstStyle/>
        <a:p>
          <a:endParaRPr lang="es-EC"/>
        </a:p>
      </dgm:t>
    </dgm:pt>
    <dgm:pt modelId="{BE58D7F5-A767-40B4-8A55-DC3011B06CF9}" type="pres">
      <dgm:prSet presAssocID="{5959D343-2F76-431F-920B-3AF84C0BBCE5}" presName="spaceBetweenRectangles" presStyleCnt="0"/>
      <dgm:spPr/>
    </dgm:pt>
    <dgm:pt modelId="{0CA89E26-2F63-4B05-8226-CD7E665B9384}" type="pres">
      <dgm:prSet presAssocID="{DE7EAE94-5CBA-4D2A-BAC0-BD20D97DDF22}" presName="parentLin" presStyleCnt="0"/>
      <dgm:spPr/>
    </dgm:pt>
    <dgm:pt modelId="{B7FA8163-6949-4B6F-A6C1-F97DDF96A776}" type="pres">
      <dgm:prSet presAssocID="{DE7EAE94-5CBA-4D2A-BAC0-BD20D97DDF22}" presName="parentLeftMargin" presStyleLbl="node1" presStyleIdx="2" presStyleCnt="4"/>
      <dgm:spPr/>
      <dgm:t>
        <a:bodyPr/>
        <a:lstStyle/>
        <a:p>
          <a:endParaRPr lang="es-EC"/>
        </a:p>
      </dgm:t>
    </dgm:pt>
    <dgm:pt modelId="{0FD18F27-3FD3-444F-9608-41D73730EC57}" type="pres">
      <dgm:prSet presAssocID="{DE7EAE94-5CBA-4D2A-BAC0-BD20D97DDF22}" presName="parentText" presStyleLbl="node1" presStyleIdx="3" presStyleCnt="4">
        <dgm:presLayoutVars>
          <dgm:chMax val="0"/>
          <dgm:bulletEnabled val="1"/>
        </dgm:presLayoutVars>
      </dgm:prSet>
      <dgm:spPr/>
      <dgm:t>
        <a:bodyPr/>
        <a:lstStyle/>
        <a:p>
          <a:endParaRPr lang="es-EC"/>
        </a:p>
      </dgm:t>
    </dgm:pt>
    <dgm:pt modelId="{7C5AEB78-04BE-4A4C-BF67-8E88FA9C2B16}" type="pres">
      <dgm:prSet presAssocID="{DE7EAE94-5CBA-4D2A-BAC0-BD20D97DDF22}" presName="negativeSpace" presStyleCnt="0"/>
      <dgm:spPr/>
    </dgm:pt>
    <dgm:pt modelId="{9A375575-F6FB-45FB-8B93-7178E8D25934}" type="pres">
      <dgm:prSet presAssocID="{DE7EAE94-5CBA-4D2A-BAC0-BD20D97DDF22}" presName="childText" presStyleLbl="conFgAcc1" presStyleIdx="3" presStyleCnt="4">
        <dgm:presLayoutVars>
          <dgm:bulletEnabled val="1"/>
        </dgm:presLayoutVars>
      </dgm:prSet>
      <dgm:spPr/>
    </dgm:pt>
  </dgm:ptLst>
  <dgm:cxnLst>
    <dgm:cxn modelId="{B5677950-9596-41FF-9CE8-CE9032CC0555}" srcId="{56E4FF86-7E43-4270-B46E-47C44B45AB5B}" destId="{DE7EAE94-5CBA-4D2A-BAC0-BD20D97DDF22}" srcOrd="3" destOrd="0" parTransId="{7D581A52-0D42-4FE8-B0D4-D731A0CBAC77}" sibTransId="{2577D210-C038-4E6A-947F-9F29D8584A60}"/>
    <dgm:cxn modelId="{BED33088-EB89-4D38-8889-8A882EFE1493}" srcId="{56E4FF86-7E43-4270-B46E-47C44B45AB5B}" destId="{FAD18AB2-CC4D-4295-9CAE-2F8982899CA7}" srcOrd="1" destOrd="0" parTransId="{5E173B4C-8F2C-4A89-B555-99E29D4F562E}" sibTransId="{8DAB1036-83CA-40FF-92A3-5060FDC6C42C}"/>
    <dgm:cxn modelId="{56927939-CCD1-4B14-B2B1-C51A24B7A99E}" type="presOf" srcId="{CAC4AD1F-8C95-4CF7-9151-71A2DF0B5643}" destId="{472B9456-AA75-44F9-B134-BBE07BDD3076}" srcOrd="0" destOrd="0" presId="urn:microsoft.com/office/officeart/2005/8/layout/list1"/>
    <dgm:cxn modelId="{8B7D021E-EC25-48C5-939C-D4C4DF4E6FCE}" type="presOf" srcId="{56E4FF86-7E43-4270-B46E-47C44B45AB5B}" destId="{A95DA27B-7BE8-4AA4-BF4A-949555EC94EB}" srcOrd="0" destOrd="0" presId="urn:microsoft.com/office/officeart/2005/8/layout/list1"/>
    <dgm:cxn modelId="{4E1F89EA-B325-45FF-91DA-B2A11FFEF9FD}" srcId="{56E4FF86-7E43-4270-B46E-47C44B45AB5B}" destId="{CAC4AD1F-8C95-4CF7-9151-71A2DF0B5643}" srcOrd="2" destOrd="0" parTransId="{8A732FDF-4B41-45A6-8444-245447DA2732}" sibTransId="{5959D343-2F76-431F-920B-3AF84C0BBCE5}"/>
    <dgm:cxn modelId="{04642F5A-2756-4A4E-9091-9C18D35C2F0B}" type="presOf" srcId="{CAC4AD1F-8C95-4CF7-9151-71A2DF0B5643}" destId="{3C4F9232-321A-456A-84B8-865848D51DEE}" srcOrd="1" destOrd="0" presId="urn:microsoft.com/office/officeart/2005/8/layout/list1"/>
    <dgm:cxn modelId="{E9B21D48-2C1D-413F-BE48-5888893E443F}" type="presOf" srcId="{110C541E-A9E4-406C-BD3F-C2A96F237CEA}" destId="{CA2D9F52-50A6-40B1-B036-9051FA4FF4E1}" srcOrd="1" destOrd="0" presId="urn:microsoft.com/office/officeart/2005/8/layout/list1"/>
    <dgm:cxn modelId="{2B9CD657-AAB5-4548-B9ED-B71760D7ED46}" type="presOf" srcId="{FAD18AB2-CC4D-4295-9CAE-2F8982899CA7}" destId="{248CFC96-71B3-4930-953C-C2F61750ED98}" srcOrd="0" destOrd="0" presId="urn:microsoft.com/office/officeart/2005/8/layout/list1"/>
    <dgm:cxn modelId="{68CA0511-338D-46AB-B57B-810B77B2621C}" type="presOf" srcId="{DE7EAE94-5CBA-4D2A-BAC0-BD20D97DDF22}" destId="{B7FA8163-6949-4B6F-A6C1-F97DDF96A776}" srcOrd="0" destOrd="0" presId="urn:microsoft.com/office/officeart/2005/8/layout/list1"/>
    <dgm:cxn modelId="{5BEACF6A-511C-4B12-A7BD-D3F9C5C026F5}" srcId="{56E4FF86-7E43-4270-B46E-47C44B45AB5B}" destId="{110C541E-A9E4-406C-BD3F-C2A96F237CEA}" srcOrd="0" destOrd="0" parTransId="{FA134A40-4954-4407-AACB-1DF00EB80BDB}" sibTransId="{32680E02-E407-45AE-A2EE-CB568D71A295}"/>
    <dgm:cxn modelId="{045DA10D-291F-49C3-BD17-96B009AE2105}" type="presOf" srcId="{110C541E-A9E4-406C-BD3F-C2A96F237CEA}" destId="{220AF48E-1612-4227-8826-A94E4DBF5EB7}" srcOrd="0" destOrd="0" presId="urn:microsoft.com/office/officeart/2005/8/layout/list1"/>
    <dgm:cxn modelId="{A8A9CFDA-33AB-4F86-BD80-714234B93ED3}" type="presOf" srcId="{FAD18AB2-CC4D-4295-9CAE-2F8982899CA7}" destId="{F2A5B75F-AA1C-455F-89F2-76B7EC6FA671}" srcOrd="1" destOrd="0" presId="urn:microsoft.com/office/officeart/2005/8/layout/list1"/>
    <dgm:cxn modelId="{14FE937B-705F-4C84-A181-856A7BF2226C}" type="presOf" srcId="{DE7EAE94-5CBA-4D2A-BAC0-BD20D97DDF22}" destId="{0FD18F27-3FD3-444F-9608-41D73730EC57}" srcOrd="1" destOrd="0" presId="urn:microsoft.com/office/officeart/2005/8/layout/list1"/>
    <dgm:cxn modelId="{55054C21-D4C5-4CD3-A716-3F3584E39359}" type="presParOf" srcId="{A95DA27B-7BE8-4AA4-BF4A-949555EC94EB}" destId="{0A14F4EF-C605-4481-A750-99BB972A1E97}" srcOrd="0" destOrd="0" presId="urn:microsoft.com/office/officeart/2005/8/layout/list1"/>
    <dgm:cxn modelId="{B4547E17-D2BD-4C74-925D-06BC0D5DB1C8}" type="presParOf" srcId="{0A14F4EF-C605-4481-A750-99BB972A1E97}" destId="{220AF48E-1612-4227-8826-A94E4DBF5EB7}" srcOrd="0" destOrd="0" presId="urn:microsoft.com/office/officeart/2005/8/layout/list1"/>
    <dgm:cxn modelId="{B02DC2F3-6116-465C-B660-E8680D3F1227}" type="presParOf" srcId="{0A14F4EF-C605-4481-A750-99BB972A1E97}" destId="{CA2D9F52-50A6-40B1-B036-9051FA4FF4E1}" srcOrd="1" destOrd="0" presId="urn:microsoft.com/office/officeart/2005/8/layout/list1"/>
    <dgm:cxn modelId="{389CCBE3-DD24-49D0-8252-48E2E2A5FD75}" type="presParOf" srcId="{A95DA27B-7BE8-4AA4-BF4A-949555EC94EB}" destId="{D7F6068E-51EB-4E98-A9F5-821F967E6B81}" srcOrd="1" destOrd="0" presId="urn:microsoft.com/office/officeart/2005/8/layout/list1"/>
    <dgm:cxn modelId="{76A70FC9-3763-435D-95B2-5F177C506816}" type="presParOf" srcId="{A95DA27B-7BE8-4AA4-BF4A-949555EC94EB}" destId="{F622FBAB-7DC8-4511-8B81-75E5AFC7B1BE}" srcOrd="2" destOrd="0" presId="urn:microsoft.com/office/officeart/2005/8/layout/list1"/>
    <dgm:cxn modelId="{63CD4202-AB5C-4E5D-9136-7AF507FE0E64}" type="presParOf" srcId="{A95DA27B-7BE8-4AA4-BF4A-949555EC94EB}" destId="{5DE4D23D-B9B9-4F45-A8CC-05A941A2F82E}" srcOrd="3" destOrd="0" presId="urn:microsoft.com/office/officeart/2005/8/layout/list1"/>
    <dgm:cxn modelId="{E26BA72D-359A-4B90-8F6E-D461623A3922}" type="presParOf" srcId="{A95DA27B-7BE8-4AA4-BF4A-949555EC94EB}" destId="{0D672980-BD8E-4A1A-89B2-EFEF373D2BDB}" srcOrd="4" destOrd="0" presId="urn:microsoft.com/office/officeart/2005/8/layout/list1"/>
    <dgm:cxn modelId="{08489AA4-0F9C-4B29-8B7D-F3F84B968A9E}" type="presParOf" srcId="{0D672980-BD8E-4A1A-89B2-EFEF373D2BDB}" destId="{248CFC96-71B3-4930-953C-C2F61750ED98}" srcOrd="0" destOrd="0" presId="urn:microsoft.com/office/officeart/2005/8/layout/list1"/>
    <dgm:cxn modelId="{F2895CBF-910C-4FF8-9619-C879B7C6183B}" type="presParOf" srcId="{0D672980-BD8E-4A1A-89B2-EFEF373D2BDB}" destId="{F2A5B75F-AA1C-455F-89F2-76B7EC6FA671}" srcOrd="1" destOrd="0" presId="urn:microsoft.com/office/officeart/2005/8/layout/list1"/>
    <dgm:cxn modelId="{37B56184-4EBC-4D1E-B93D-730815FACD7A}" type="presParOf" srcId="{A95DA27B-7BE8-4AA4-BF4A-949555EC94EB}" destId="{5F11C208-5452-4A41-9018-0901DF399363}" srcOrd="5" destOrd="0" presId="urn:microsoft.com/office/officeart/2005/8/layout/list1"/>
    <dgm:cxn modelId="{0975C3D6-2520-423D-8D74-C7C384E31AEB}" type="presParOf" srcId="{A95DA27B-7BE8-4AA4-BF4A-949555EC94EB}" destId="{32DAB6AD-797A-4E47-9FB2-9E46DF7187E4}" srcOrd="6" destOrd="0" presId="urn:microsoft.com/office/officeart/2005/8/layout/list1"/>
    <dgm:cxn modelId="{2DEEDEF5-AD18-4C55-8627-6F8D0282C084}" type="presParOf" srcId="{A95DA27B-7BE8-4AA4-BF4A-949555EC94EB}" destId="{779D33E0-CBB7-4F13-9273-E0040A326711}" srcOrd="7" destOrd="0" presId="urn:microsoft.com/office/officeart/2005/8/layout/list1"/>
    <dgm:cxn modelId="{75162796-B74A-476A-BCD1-D91AB34C3DEC}" type="presParOf" srcId="{A95DA27B-7BE8-4AA4-BF4A-949555EC94EB}" destId="{F12A1719-905E-4143-A74D-A42B446C101D}" srcOrd="8" destOrd="0" presId="urn:microsoft.com/office/officeart/2005/8/layout/list1"/>
    <dgm:cxn modelId="{47B14141-0FA3-454C-B1A0-4C025A7103B9}" type="presParOf" srcId="{F12A1719-905E-4143-A74D-A42B446C101D}" destId="{472B9456-AA75-44F9-B134-BBE07BDD3076}" srcOrd="0" destOrd="0" presId="urn:microsoft.com/office/officeart/2005/8/layout/list1"/>
    <dgm:cxn modelId="{D1BDF77E-1A21-4088-8CA8-B226A4AC1003}" type="presParOf" srcId="{F12A1719-905E-4143-A74D-A42B446C101D}" destId="{3C4F9232-321A-456A-84B8-865848D51DEE}" srcOrd="1" destOrd="0" presId="urn:microsoft.com/office/officeart/2005/8/layout/list1"/>
    <dgm:cxn modelId="{BF867BAC-D762-4C3B-A25F-091227A23F07}" type="presParOf" srcId="{A95DA27B-7BE8-4AA4-BF4A-949555EC94EB}" destId="{8F428947-72C0-47A7-A45E-FC9D7DA821B8}" srcOrd="9" destOrd="0" presId="urn:microsoft.com/office/officeart/2005/8/layout/list1"/>
    <dgm:cxn modelId="{EE908A26-AC8F-438F-8687-7DF12E092A43}" type="presParOf" srcId="{A95DA27B-7BE8-4AA4-BF4A-949555EC94EB}" destId="{43B94337-DFF3-4D41-9B8C-0B935366C81D}" srcOrd="10" destOrd="0" presId="urn:microsoft.com/office/officeart/2005/8/layout/list1"/>
    <dgm:cxn modelId="{B44B4107-78C2-4E9D-BA58-CCF52CD56859}" type="presParOf" srcId="{A95DA27B-7BE8-4AA4-BF4A-949555EC94EB}" destId="{BE58D7F5-A767-40B4-8A55-DC3011B06CF9}" srcOrd="11" destOrd="0" presId="urn:microsoft.com/office/officeart/2005/8/layout/list1"/>
    <dgm:cxn modelId="{DF724AEB-8770-4C14-AC34-83E5D08CD9A3}" type="presParOf" srcId="{A95DA27B-7BE8-4AA4-BF4A-949555EC94EB}" destId="{0CA89E26-2F63-4B05-8226-CD7E665B9384}" srcOrd="12" destOrd="0" presId="urn:microsoft.com/office/officeart/2005/8/layout/list1"/>
    <dgm:cxn modelId="{7B8BF2CF-B014-42A8-BC6B-EA5A78844AF8}" type="presParOf" srcId="{0CA89E26-2F63-4B05-8226-CD7E665B9384}" destId="{B7FA8163-6949-4B6F-A6C1-F97DDF96A776}" srcOrd="0" destOrd="0" presId="urn:microsoft.com/office/officeart/2005/8/layout/list1"/>
    <dgm:cxn modelId="{B9C9F8CF-A788-479C-A223-E9D0F84E7CB5}" type="presParOf" srcId="{0CA89E26-2F63-4B05-8226-CD7E665B9384}" destId="{0FD18F27-3FD3-444F-9608-41D73730EC57}" srcOrd="1" destOrd="0" presId="urn:microsoft.com/office/officeart/2005/8/layout/list1"/>
    <dgm:cxn modelId="{73CBEF66-6349-4941-85B5-DC32CCA7B0E2}" type="presParOf" srcId="{A95DA27B-7BE8-4AA4-BF4A-949555EC94EB}" destId="{7C5AEB78-04BE-4A4C-BF67-8E88FA9C2B16}" srcOrd="13" destOrd="0" presId="urn:microsoft.com/office/officeart/2005/8/layout/list1"/>
    <dgm:cxn modelId="{121FD76D-7FBC-4E89-B4A4-CBBD2AA708C8}" type="presParOf" srcId="{A95DA27B-7BE8-4AA4-BF4A-949555EC94EB}" destId="{9A375575-F6FB-45FB-8B93-7178E8D25934}" srcOrd="14"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74F4A9-68F3-4E0C-8B3D-FC7727CF1DBA}">
      <dsp:nvSpPr>
        <dsp:cNvPr id="0" name=""/>
        <dsp:cNvSpPr/>
      </dsp:nvSpPr>
      <dsp:spPr>
        <a:xfrm>
          <a:off x="0" y="346345"/>
          <a:ext cx="8464285" cy="403200"/>
        </a:xfrm>
        <a:prstGeom prst="rect">
          <a:avLst/>
        </a:prstGeom>
        <a:solidFill>
          <a:schemeClr val="lt1">
            <a:alpha val="90000"/>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A78C0E8-7B40-4B43-96FC-29EDDA496477}">
      <dsp:nvSpPr>
        <dsp:cNvPr id="0" name=""/>
        <dsp:cNvSpPr/>
      </dsp:nvSpPr>
      <dsp:spPr>
        <a:xfrm>
          <a:off x="423214" y="110185"/>
          <a:ext cx="5924999" cy="472320"/>
        </a:xfrm>
        <a:prstGeom prst="round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3951" tIns="0" rIns="223951" bIns="0" numCol="1" spcCol="1270" anchor="ctr" anchorCtr="0">
          <a:noAutofit/>
        </a:bodyPr>
        <a:lstStyle/>
        <a:p>
          <a:pPr lvl="0" algn="l" defTabSz="711200">
            <a:lnSpc>
              <a:spcPct val="90000"/>
            </a:lnSpc>
            <a:spcBef>
              <a:spcPct val="0"/>
            </a:spcBef>
            <a:spcAft>
              <a:spcPct val="35000"/>
            </a:spcAft>
          </a:pPr>
          <a:r>
            <a:rPr lang="es-EC" sz="1600" b="1" kern="1200" dirty="0" smtClean="0">
              <a:solidFill>
                <a:schemeClr val="tx1"/>
              </a:solidFill>
              <a:latin typeface="Times New Roman" pitchFamily="18" charset="0"/>
              <a:cs typeface="Times New Roman" pitchFamily="18" charset="0"/>
            </a:rPr>
            <a:t>1. PROBLEMA</a:t>
          </a:r>
          <a:endParaRPr lang="es-EC" sz="1600" b="1" kern="1200" dirty="0">
            <a:solidFill>
              <a:schemeClr val="tx1"/>
            </a:solidFill>
            <a:latin typeface="Times New Roman" pitchFamily="18" charset="0"/>
            <a:cs typeface="Times New Roman" pitchFamily="18" charset="0"/>
          </a:endParaRPr>
        </a:p>
      </dsp:txBody>
      <dsp:txXfrm>
        <a:off x="446271" y="133242"/>
        <a:ext cx="5878885" cy="426206"/>
      </dsp:txXfrm>
    </dsp:sp>
    <dsp:sp modelId="{B930AB70-42C9-467E-B7C9-50D890FB6D73}">
      <dsp:nvSpPr>
        <dsp:cNvPr id="0" name=""/>
        <dsp:cNvSpPr/>
      </dsp:nvSpPr>
      <dsp:spPr>
        <a:xfrm>
          <a:off x="0" y="1072105"/>
          <a:ext cx="8464285" cy="403200"/>
        </a:xfrm>
        <a:prstGeom prst="rect">
          <a:avLst/>
        </a:prstGeom>
        <a:solidFill>
          <a:schemeClr val="lt1">
            <a:alpha val="90000"/>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AD051C4-2893-46FA-9DD4-075E6DAA1FBD}">
      <dsp:nvSpPr>
        <dsp:cNvPr id="0" name=""/>
        <dsp:cNvSpPr/>
      </dsp:nvSpPr>
      <dsp:spPr>
        <a:xfrm>
          <a:off x="423214" y="835945"/>
          <a:ext cx="5924999" cy="472320"/>
        </a:xfrm>
        <a:prstGeom prst="round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3951" tIns="0" rIns="223951" bIns="0" numCol="1" spcCol="1270" anchor="ctr" anchorCtr="0">
          <a:noAutofit/>
        </a:bodyPr>
        <a:lstStyle/>
        <a:p>
          <a:pPr lvl="0" algn="l" defTabSz="711200">
            <a:lnSpc>
              <a:spcPct val="90000"/>
            </a:lnSpc>
            <a:spcBef>
              <a:spcPct val="0"/>
            </a:spcBef>
            <a:spcAft>
              <a:spcPct val="35000"/>
            </a:spcAft>
          </a:pPr>
          <a:r>
            <a:rPr lang="es-EC" sz="1600" b="1" kern="1200" dirty="0" smtClean="0">
              <a:solidFill>
                <a:schemeClr val="tx1"/>
              </a:solidFill>
              <a:latin typeface="Times New Roman" pitchFamily="18" charset="0"/>
              <a:cs typeface="Times New Roman" pitchFamily="18" charset="0"/>
            </a:rPr>
            <a:t>2. OBJETIVO GENERAL Y ESPECÍFICO</a:t>
          </a:r>
          <a:endParaRPr lang="es-EC" sz="1600" b="1" kern="1200" dirty="0">
            <a:solidFill>
              <a:schemeClr val="tx1"/>
            </a:solidFill>
            <a:latin typeface="Times New Roman" pitchFamily="18" charset="0"/>
            <a:cs typeface="Times New Roman" pitchFamily="18" charset="0"/>
          </a:endParaRPr>
        </a:p>
      </dsp:txBody>
      <dsp:txXfrm>
        <a:off x="446271" y="859002"/>
        <a:ext cx="5878885" cy="426206"/>
      </dsp:txXfrm>
    </dsp:sp>
    <dsp:sp modelId="{759E446D-0380-4B2D-A557-0C2A716954E1}">
      <dsp:nvSpPr>
        <dsp:cNvPr id="0" name=""/>
        <dsp:cNvSpPr/>
      </dsp:nvSpPr>
      <dsp:spPr>
        <a:xfrm>
          <a:off x="0" y="1797865"/>
          <a:ext cx="8464285" cy="403200"/>
        </a:xfrm>
        <a:prstGeom prst="rect">
          <a:avLst/>
        </a:prstGeom>
        <a:solidFill>
          <a:schemeClr val="lt1">
            <a:alpha val="90000"/>
            <a:hueOff val="0"/>
            <a:satOff val="0"/>
            <a:lumOff val="0"/>
            <a:alphaOff val="0"/>
          </a:schemeClr>
        </a:solidFill>
        <a:ln w="19050"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9D23DFE-C124-4D6E-874A-4EC7479D8A1A}">
      <dsp:nvSpPr>
        <dsp:cNvPr id="0" name=""/>
        <dsp:cNvSpPr/>
      </dsp:nvSpPr>
      <dsp:spPr>
        <a:xfrm>
          <a:off x="423214" y="1561705"/>
          <a:ext cx="5924999" cy="472320"/>
        </a:xfrm>
        <a:prstGeom prst="roundRect">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3951" tIns="0" rIns="223951" bIns="0" numCol="1" spcCol="1270" anchor="ctr" anchorCtr="0">
          <a:noAutofit/>
        </a:bodyPr>
        <a:lstStyle/>
        <a:p>
          <a:pPr lvl="0" algn="l" defTabSz="711200">
            <a:lnSpc>
              <a:spcPct val="90000"/>
            </a:lnSpc>
            <a:spcBef>
              <a:spcPct val="0"/>
            </a:spcBef>
            <a:spcAft>
              <a:spcPct val="35000"/>
            </a:spcAft>
          </a:pPr>
          <a:r>
            <a:rPr lang="es-EC" sz="1600" b="1" kern="1200" dirty="0" smtClean="0">
              <a:solidFill>
                <a:schemeClr val="tx1"/>
              </a:solidFill>
              <a:latin typeface="Times New Roman" pitchFamily="18" charset="0"/>
              <a:cs typeface="Times New Roman" pitchFamily="18" charset="0"/>
            </a:rPr>
            <a:t>3. RESEÑA HISTÓRICA</a:t>
          </a:r>
          <a:endParaRPr lang="es-EC" sz="1600" b="1" kern="1200" dirty="0">
            <a:solidFill>
              <a:schemeClr val="tx1"/>
            </a:solidFill>
            <a:latin typeface="Times New Roman" pitchFamily="18" charset="0"/>
            <a:cs typeface="Times New Roman" pitchFamily="18" charset="0"/>
          </a:endParaRPr>
        </a:p>
      </dsp:txBody>
      <dsp:txXfrm>
        <a:off x="446271" y="1584762"/>
        <a:ext cx="5878885" cy="426206"/>
      </dsp:txXfrm>
    </dsp:sp>
    <dsp:sp modelId="{67FFF15E-F202-4A02-A754-5C03A7C90F55}">
      <dsp:nvSpPr>
        <dsp:cNvPr id="0" name=""/>
        <dsp:cNvSpPr/>
      </dsp:nvSpPr>
      <dsp:spPr>
        <a:xfrm>
          <a:off x="0" y="2523625"/>
          <a:ext cx="8464285" cy="403200"/>
        </a:xfrm>
        <a:prstGeom prst="rect">
          <a:avLst/>
        </a:prstGeom>
        <a:solidFill>
          <a:schemeClr val="lt1">
            <a:alpha val="90000"/>
            <a:hueOff val="0"/>
            <a:satOff val="0"/>
            <a:lumOff val="0"/>
            <a:alphaOff val="0"/>
          </a:schemeClr>
        </a:solidFill>
        <a:ln w="19050"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EA2EC54-4570-4EA5-B7E3-CE9A70890732}">
      <dsp:nvSpPr>
        <dsp:cNvPr id="0" name=""/>
        <dsp:cNvSpPr/>
      </dsp:nvSpPr>
      <dsp:spPr>
        <a:xfrm>
          <a:off x="423214" y="2287465"/>
          <a:ext cx="5924999" cy="472320"/>
        </a:xfrm>
        <a:prstGeom prst="round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3951" tIns="0" rIns="223951" bIns="0" numCol="1" spcCol="1270" anchor="ctr" anchorCtr="0">
          <a:noAutofit/>
        </a:bodyPr>
        <a:lstStyle/>
        <a:p>
          <a:pPr lvl="0" algn="l" defTabSz="711200">
            <a:lnSpc>
              <a:spcPct val="90000"/>
            </a:lnSpc>
            <a:spcBef>
              <a:spcPct val="0"/>
            </a:spcBef>
            <a:spcAft>
              <a:spcPct val="35000"/>
            </a:spcAft>
          </a:pPr>
          <a:r>
            <a:rPr lang="es-EC" sz="1600" b="1" kern="1200" dirty="0" smtClean="0">
              <a:solidFill>
                <a:schemeClr val="tx1"/>
              </a:solidFill>
              <a:latin typeface="Times New Roman" pitchFamily="18" charset="0"/>
              <a:cs typeface="Times New Roman" pitchFamily="18" charset="0"/>
            </a:rPr>
            <a:t>4. FILOSOFIA EMPRESARIAL</a:t>
          </a:r>
          <a:endParaRPr lang="es-EC" sz="1600" b="1" kern="1200" dirty="0">
            <a:solidFill>
              <a:schemeClr val="tx1"/>
            </a:solidFill>
            <a:latin typeface="Times New Roman" pitchFamily="18" charset="0"/>
            <a:cs typeface="Times New Roman" pitchFamily="18" charset="0"/>
          </a:endParaRPr>
        </a:p>
      </dsp:txBody>
      <dsp:txXfrm>
        <a:off x="446271" y="2310522"/>
        <a:ext cx="5878885" cy="426206"/>
      </dsp:txXfrm>
    </dsp:sp>
    <dsp:sp modelId="{8AB04487-EA0A-4CD0-9697-023A0EFBC2BD}">
      <dsp:nvSpPr>
        <dsp:cNvPr id="0" name=""/>
        <dsp:cNvSpPr/>
      </dsp:nvSpPr>
      <dsp:spPr>
        <a:xfrm>
          <a:off x="0" y="3249385"/>
          <a:ext cx="8464285" cy="403200"/>
        </a:xfrm>
        <a:prstGeom prst="rect">
          <a:avLst/>
        </a:prstGeom>
        <a:solidFill>
          <a:schemeClr val="lt1">
            <a:alpha val="90000"/>
            <a:hueOff val="0"/>
            <a:satOff val="0"/>
            <a:lumOff val="0"/>
            <a:alphaOff val="0"/>
          </a:schemeClr>
        </a:solidFill>
        <a:ln w="19050" cap="rnd"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71E696D-643F-418D-90DF-E59CB83B700F}">
      <dsp:nvSpPr>
        <dsp:cNvPr id="0" name=""/>
        <dsp:cNvSpPr/>
      </dsp:nvSpPr>
      <dsp:spPr>
        <a:xfrm>
          <a:off x="423214" y="3013225"/>
          <a:ext cx="5924999" cy="472320"/>
        </a:xfrm>
        <a:prstGeom prst="roundRect">
          <a:avLst/>
        </a:prstGeom>
        <a:solidFill>
          <a:schemeClr val="accent6">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3951" tIns="0" rIns="223951" bIns="0" numCol="1" spcCol="1270" anchor="ctr" anchorCtr="0">
          <a:noAutofit/>
        </a:bodyPr>
        <a:lstStyle/>
        <a:p>
          <a:pPr lvl="0" algn="l" defTabSz="711200">
            <a:lnSpc>
              <a:spcPct val="90000"/>
            </a:lnSpc>
            <a:spcBef>
              <a:spcPct val="0"/>
            </a:spcBef>
            <a:spcAft>
              <a:spcPct val="35000"/>
            </a:spcAft>
          </a:pPr>
          <a:r>
            <a:rPr lang="es-EC" sz="1600" b="1" kern="1200" dirty="0" smtClean="0">
              <a:solidFill>
                <a:schemeClr val="tx1"/>
              </a:solidFill>
              <a:latin typeface="Times New Roman" pitchFamily="18" charset="0"/>
              <a:cs typeface="Times New Roman" pitchFamily="18" charset="0"/>
            </a:rPr>
            <a:t>5. PLANIFICACIÓN DE LA AUDITORÍA TRIBUTARÍA</a:t>
          </a:r>
          <a:endParaRPr lang="es-EC" sz="1600" b="1" kern="1200" dirty="0">
            <a:solidFill>
              <a:schemeClr val="tx1"/>
            </a:solidFill>
            <a:latin typeface="Times New Roman" pitchFamily="18" charset="0"/>
            <a:cs typeface="Times New Roman" pitchFamily="18" charset="0"/>
          </a:endParaRPr>
        </a:p>
      </dsp:txBody>
      <dsp:txXfrm>
        <a:off x="446271" y="3036282"/>
        <a:ext cx="5878885" cy="426206"/>
      </dsp:txXfrm>
    </dsp:sp>
    <dsp:sp modelId="{9F9C76C9-D4FE-492F-A9F8-15E768CDF1CD}">
      <dsp:nvSpPr>
        <dsp:cNvPr id="0" name=""/>
        <dsp:cNvSpPr/>
      </dsp:nvSpPr>
      <dsp:spPr>
        <a:xfrm>
          <a:off x="0" y="3975146"/>
          <a:ext cx="8464285" cy="403200"/>
        </a:xfrm>
        <a:prstGeom prst="rect">
          <a:avLst/>
        </a:prstGeom>
        <a:solidFill>
          <a:schemeClr val="lt1">
            <a:alpha val="90000"/>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6DF62F4-76BB-499A-8F1B-445AE93BF26C}">
      <dsp:nvSpPr>
        <dsp:cNvPr id="0" name=""/>
        <dsp:cNvSpPr/>
      </dsp:nvSpPr>
      <dsp:spPr>
        <a:xfrm>
          <a:off x="423214" y="3738986"/>
          <a:ext cx="5924999" cy="472320"/>
        </a:xfrm>
        <a:prstGeom prst="round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3951" tIns="0" rIns="223951" bIns="0" numCol="1" spcCol="1270" anchor="ctr" anchorCtr="0">
          <a:noAutofit/>
        </a:bodyPr>
        <a:lstStyle/>
        <a:p>
          <a:pPr lvl="0" algn="l" defTabSz="711200">
            <a:lnSpc>
              <a:spcPct val="90000"/>
            </a:lnSpc>
            <a:spcBef>
              <a:spcPct val="0"/>
            </a:spcBef>
            <a:spcAft>
              <a:spcPct val="35000"/>
            </a:spcAft>
          </a:pPr>
          <a:r>
            <a:rPr lang="es-EC" sz="1600" b="1" kern="1200" dirty="0" smtClean="0">
              <a:solidFill>
                <a:schemeClr val="tx1"/>
              </a:solidFill>
              <a:latin typeface="Times New Roman" pitchFamily="18" charset="0"/>
              <a:cs typeface="Times New Roman" pitchFamily="18" charset="0"/>
            </a:rPr>
            <a:t>6. CONCLUSIONES Y RECOMENDACIONES</a:t>
          </a:r>
          <a:endParaRPr lang="es-EC" sz="1600" b="1" kern="1200" dirty="0">
            <a:solidFill>
              <a:schemeClr val="tx1"/>
            </a:solidFill>
            <a:latin typeface="Times New Roman" pitchFamily="18" charset="0"/>
            <a:cs typeface="Times New Roman" pitchFamily="18" charset="0"/>
          </a:endParaRPr>
        </a:p>
      </dsp:txBody>
      <dsp:txXfrm>
        <a:off x="446271" y="3762043"/>
        <a:ext cx="5878885" cy="42620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EC491E-91C0-402D-A3AE-9C0533B90AF9}">
      <dsp:nvSpPr>
        <dsp:cNvPr id="0" name=""/>
        <dsp:cNvSpPr/>
      </dsp:nvSpPr>
      <dsp:spPr>
        <a:xfrm>
          <a:off x="0" y="0"/>
          <a:ext cx="9207500" cy="2228850"/>
        </a:xfrm>
        <a:prstGeom prst="roundRect">
          <a:avLst>
            <a:gd name="adj" fmla="val 10000"/>
          </a:avLst>
        </a:prstGeom>
        <a:solidFill>
          <a:schemeClr val="accent2">
            <a:tint val="40000"/>
            <a:alpha val="90000"/>
            <a:hueOff val="0"/>
            <a:satOff val="0"/>
            <a:lumOff val="0"/>
            <a:alphaOff val="0"/>
          </a:schemeClr>
        </a:solidFill>
        <a:ln w="19050"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216D8B4-15E9-46AB-A0FD-39187A7A8E57}">
      <dsp:nvSpPr>
        <dsp:cNvPr id="0" name=""/>
        <dsp:cNvSpPr/>
      </dsp:nvSpPr>
      <dsp:spPr>
        <a:xfrm>
          <a:off x="278760" y="102430"/>
          <a:ext cx="2011622" cy="2023988"/>
        </a:xfrm>
        <a:prstGeom prst="roundRect">
          <a:avLst>
            <a:gd name="adj" fmla="val 10000"/>
          </a:avLst>
        </a:prstGeom>
        <a:blipFill rotWithShape="1">
          <a:blip xmlns:r="http://schemas.openxmlformats.org/officeDocument/2006/relationships" r:embed="rId1"/>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B324171-A632-4C6F-9B75-D11876C3FB07}">
      <dsp:nvSpPr>
        <dsp:cNvPr id="0" name=""/>
        <dsp:cNvSpPr/>
      </dsp:nvSpPr>
      <dsp:spPr>
        <a:xfrm rot="10800000">
          <a:off x="278760" y="2228849"/>
          <a:ext cx="2011622" cy="2724150"/>
        </a:xfrm>
        <a:prstGeom prst="round2SameRect">
          <a:avLst>
            <a:gd name="adj1" fmla="val 10500"/>
            <a:gd name="adj2" fmla="val 0"/>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t" anchorCtr="0">
          <a:noAutofit/>
        </a:bodyPr>
        <a:lstStyle/>
        <a:p>
          <a:pPr lvl="0" algn="just" defTabSz="755650">
            <a:lnSpc>
              <a:spcPct val="90000"/>
            </a:lnSpc>
            <a:spcBef>
              <a:spcPct val="0"/>
            </a:spcBef>
            <a:spcAft>
              <a:spcPct val="35000"/>
            </a:spcAft>
          </a:pPr>
          <a:endParaRPr lang="en-US" sz="1700" kern="1200" dirty="0" smtClean="0">
            <a:solidFill>
              <a:schemeClr val="tx1"/>
            </a:solidFill>
            <a:latin typeface="Times New Roman" pitchFamily="18" charset="0"/>
            <a:cs typeface="Times New Roman" pitchFamily="18" charset="0"/>
          </a:endParaRPr>
        </a:p>
        <a:p>
          <a:pPr lvl="0" algn="just" defTabSz="755650">
            <a:lnSpc>
              <a:spcPct val="90000"/>
            </a:lnSpc>
            <a:spcBef>
              <a:spcPct val="0"/>
            </a:spcBef>
            <a:spcAft>
              <a:spcPct val="35000"/>
            </a:spcAft>
          </a:pPr>
          <a:endParaRPr lang="en-US" sz="1700" kern="1200" dirty="0" smtClean="0">
            <a:solidFill>
              <a:schemeClr val="tx1"/>
            </a:solidFill>
            <a:latin typeface="Times New Roman" pitchFamily="18" charset="0"/>
            <a:cs typeface="Times New Roman" pitchFamily="18" charset="0"/>
          </a:endParaRPr>
        </a:p>
        <a:p>
          <a:pPr lvl="0" algn="just" defTabSz="755650">
            <a:lnSpc>
              <a:spcPct val="90000"/>
            </a:lnSpc>
            <a:spcBef>
              <a:spcPct val="0"/>
            </a:spcBef>
            <a:spcAft>
              <a:spcPct val="35000"/>
            </a:spcAft>
          </a:pPr>
          <a:endParaRPr lang="en-US" sz="1700" kern="1200" dirty="0" smtClean="0">
            <a:solidFill>
              <a:schemeClr val="tx1"/>
            </a:solidFill>
            <a:latin typeface="Times New Roman" pitchFamily="18" charset="0"/>
            <a:cs typeface="Times New Roman" pitchFamily="18" charset="0"/>
          </a:endParaRPr>
        </a:p>
        <a:p>
          <a:pPr lvl="0" algn="just" defTabSz="755650">
            <a:lnSpc>
              <a:spcPct val="90000"/>
            </a:lnSpc>
            <a:spcBef>
              <a:spcPct val="0"/>
            </a:spcBef>
            <a:spcAft>
              <a:spcPct val="35000"/>
            </a:spcAft>
          </a:pPr>
          <a:r>
            <a:rPr lang="en-US" sz="1700" kern="1200" dirty="0" smtClean="0">
              <a:solidFill>
                <a:schemeClr val="tx1"/>
              </a:solidFill>
              <a:latin typeface="Times New Roman" pitchFamily="18" charset="0"/>
              <a:cs typeface="Times New Roman" pitchFamily="18" charset="0"/>
            </a:rPr>
            <a:t>Código Tributario</a:t>
          </a:r>
          <a:endParaRPr lang="es-EC" sz="1700" kern="1200" dirty="0">
            <a:solidFill>
              <a:schemeClr val="tx1"/>
            </a:solidFill>
            <a:latin typeface="Times New Roman" pitchFamily="18" charset="0"/>
            <a:cs typeface="Times New Roman" pitchFamily="18" charset="0"/>
          </a:endParaRPr>
        </a:p>
      </dsp:txBody>
      <dsp:txXfrm rot="10800000">
        <a:off x="340624" y="2228849"/>
        <a:ext cx="1887894" cy="2662286"/>
      </dsp:txXfrm>
    </dsp:sp>
    <dsp:sp modelId="{63AA3FC8-5054-42DB-9972-9F172FA431C6}">
      <dsp:nvSpPr>
        <dsp:cNvPr id="0" name=""/>
        <dsp:cNvSpPr/>
      </dsp:nvSpPr>
      <dsp:spPr>
        <a:xfrm>
          <a:off x="2491545" y="180224"/>
          <a:ext cx="2011622" cy="1868401"/>
        </a:xfrm>
        <a:prstGeom prst="roundRect">
          <a:avLst>
            <a:gd name="adj" fmla="val 10000"/>
          </a:avLst>
        </a:prstGeom>
        <a:blipFill rotWithShape="1">
          <a:blip xmlns:r="http://schemas.openxmlformats.org/officeDocument/2006/relationships" r:embed="rId2"/>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8B64E6F-357C-42C5-80E7-CF3A0582BA1D}">
      <dsp:nvSpPr>
        <dsp:cNvPr id="0" name=""/>
        <dsp:cNvSpPr/>
      </dsp:nvSpPr>
      <dsp:spPr>
        <a:xfrm rot="10800000">
          <a:off x="2491545" y="2228849"/>
          <a:ext cx="2011622" cy="2724150"/>
        </a:xfrm>
        <a:prstGeom prst="round2SameRect">
          <a:avLst>
            <a:gd name="adj1" fmla="val 10500"/>
            <a:gd name="adj2" fmla="val 0"/>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t" anchorCtr="0">
          <a:noAutofit/>
        </a:bodyPr>
        <a:lstStyle/>
        <a:p>
          <a:pPr lvl="0" algn="just" defTabSz="755650">
            <a:lnSpc>
              <a:spcPct val="90000"/>
            </a:lnSpc>
            <a:spcBef>
              <a:spcPct val="0"/>
            </a:spcBef>
            <a:spcAft>
              <a:spcPct val="35000"/>
            </a:spcAft>
          </a:pPr>
          <a:endParaRPr lang="en-US" sz="1700" kern="1200" dirty="0" smtClean="0">
            <a:solidFill>
              <a:schemeClr val="tx1"/>
            </a:solidFill>
            <a:latin typeface="Times New Roman" pitchFamily="18" charset="0"/>
            <a:cs typeface="Times New Roman" pitchFamily="18" charset="0"/>
          </a:endParaRPr>
        </a:p>
        <a:p>
          <a:pPr lvl="0" algn="just" defTabSz="755650">
            <a:lnSpc>
              <a:spcPct val="90000"/>
            </a:lnSpc>
            <a:spcBef>
              <a:spcPct val="0"/>
            </a:spcBef>
            <a:spcAft>
              <a:spcPct val="35000"/>
            </a:spcAft>
          </a:pPr>
          <a:endParaRPr lang="en-US" sz="1700" kern="1200" dirty="0" smtClean="0">
            <a:solidFill>
              <a:schemeClr val="tx1"/>
            </a:solidFill>
            <a:latin typeface="Times New Roman" pitchFamily="18" charset="0"/>
            <a:cs typeface="Times New Roman" pitchFamily="18" charset="0"/>
          </a:endParaRPr>
        </a:p>
        <a:p>
          <a:pPr lvl="0" algn="just" defTabSz="755650">
            <a:lnSpc>
              <a:spcPct val="90000"/>
            </a:lnSpc>
            <a:spcBef>
              <a:spcPct val="0"/>
            </a:spcBef>
            <a:spcAft>
              <a:spcPct val="35000"/>
            </a:spcAft>
          </a:pPr>
          <a:endParaRPr lang="en-US" sz="1700" kern="1200" dirty="0" smtClean="0">
            <a:solidFill>
              <a:schemeClr val="tx1"/>
            </a:solidFill>
            <a:latin typeface="Times New Roman" pitchFamily="18" charset="0"/>
            <a:cs typeface="Times New Roman" pitchFamily="18" charset="0"/>
          </a:endParaRPr>
        </a:p>
        <a:p>
          <a:pPr lvl="0" algn="just" defTabSz="755650">
            <a:lnSpc>
              <a:spcPct val="90000"/>
            </a:lnSpc>
            <a:spcBef>
              <a:spcPct val="0"/>
            </a:spcBef>
            <a:spcAft>
              <a:spcPct val="35000"/>
            </a:spcAft>
          </a:pPr>
          <a:r>
            <a:rPr lang="en-US" sz="1700" kern="1200" dirty="0" smtClean="0">
              <a:solidFill>
                <a:schemeClr val="tx1"/>
              </a:solidFill>
              <a:latin typeface="Times New Roman" pitchFamily="18" charset="0"/>
              <a:cs typeface="Times New Roman" pitchFamily="18" charset="0"/>
            </a:rPr>
            <a:t>Ley Orgánica del Régimen Tributario Interno (LORTI)</a:t>
          </a:r>
          <a:endParaRPr lang="es-EC" sz="1700" kern="1200" dirty="0">
            <a:solidFill>
              <a:schemeClr val="tx1"/>
            </a:solidFill>
            <a:latin typeface="Times New Roman" pitchFamily="18" charset="0"/>
            <a:cs typeface="Times New Roman" pitchFamily="18" charset="0"/>
          </a:endParaRPr>
        </a:p>
      </dsp:txBody>
      <dsp:txXfrm rot="10800000">
        <a:off x="2553409" y="2228849"/>
        <a:ext cx="1887894" cy="2662286"/>
      </dsp:txXfrm>
    </dsp:sp>
    <dsp:sp modelId="{41337B24-E586-405F-9B2E-3822192753CD}">
      <dsp:nvSpPr>
        <dsp:cNvPr id="0" name=""/>
        <dsp:cNvSpPr/>
      </dsp:nvSpPr>
      <dsp:spPr>
        <a:xfrm>
          <a:off x="4704331" y="154292"/>
          <a:ext cx="2011622" cy="1920264"/>
        </a:xfrm>
        <a:prstGeom prst="roundRect">
          <a:avLst>
            <a:gd name="adj" fmla="val 10000"/>
          </a:avLst>
        </a:prstGeom>
        <a:blipFill rotWithShape="1">
          <a:blip xmlns:r="http://schemas.openxmlformats.org/officeDocument/2006/relationships" r:embed="rId3"/>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8C1B927-3BD0-450C-9738-BFEFFEF7F235}">
      <dsp:nvSpPr>
        <dsp:cNvPr id="0" name=""/>
        <dsp:cNvSpPr/>
      </dsp:nvSpPr>
      <dsp:spPr>
        <a:xfrm rot="10800000">
          <a:off x="4704331" y="2228849"/>
          <a:ext cx="2011622" cy="2724150"/>
        </a:xfrm>
        <a:prstGeom prst="round2SameRect">
          <a:avLst>
            <a:gd name="adj1" fmla="val 10500"/>
            <a:gd name="adj2" fmla="val 0"/>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t" anchorCtr="0">
          <a:noAutofit/>
        </a:bodyPr>
        <a:lstStyle/>
        <a:p>
          <a:pPr lvl="0" algn="just" defTabSz="755650">
            <a:lnSpc>
              <a:spcPct val="90000"/>
            </a:lnSpc>
            <a:spcBef>
              <a:spcPct val="0"/>
            </a:spcBef>
            <a:spcAft>
              <a:spcPct val="35000"/>
            </a:spcAft>
          </a:pPr>
          <a:endParaRPr lang="es-EC" sz="1700" kern="1200" dirty="0" smtClean="0">
            <a:solidFill>
              <a:schemeClr val="tx1"/>
            </a:solidFill>
            <a:latin typeface="Times New Roman" pitchFamily="18" charset="0"/>
            <a:cs typeface="Times New Roman" pitchFamily="18" charset="0"/>
          </a:endParaRPr>
        </a:p>
        <a:p>
          <a:pPr lvl="0" algn="just" defTabSz="755650">
            <a:lnSpc>
              <a:spcPct val="90000"/>
            </a:lnSpc>
            <a:spcBef>
              <a:spcPct val="0"/>
            </a:spcBef>
            <a:spcAft>
              <a:spcPct val="35000"/>
            </a:spcAft>
          </a:pPr>
          <a:endParaRPr lang="es-EC" sz="1700" kern="1200" dirty="0" smtClean="0">
            <a:solidFill>
              <a:schemeClr val="tx1"/>
            </a:solidFill>
            <a:latin typeface="Times New Roman" pitchFamily="18" charset="0"/>
            <a:cs typeface="Times New Roman" pitchFamily="18" charset="0"/>
          </a:endParaRPr>
        </a:p>
        <a:p>
          <a:pPr lvl="0" algn="just" defTabSz="755650">
            <a:lnSpc>
              <a:spcPct val="90000"/>
            </a:lnSpc>
            <a:spcBef>
              <a:spcPct val="0"/>
            </a:spcBef>
            <a:spcAft>
              <a:spcPct val="35000"/>
            </a:spcAft>
          </a:pPr>
          <a:endParaRPr lang="es-EC" sz="1700" kern="1200" dirty="0" smtClean="0">
            <a:solidFill>
              <a:schemeClr val="tx1"/>
            </a:solidFill>
            <a:latin typeface="Times New Roman" pitchFamily="18" charset="0"/>
            <a:cs typeface="Times New Roman" pitchFamily="18" charset="0"/>
          </a:endParaRPr>
        </a:p>
        <a:p>
          <a:pPr lvl="0" algn="just" defTabSz="755650">
            <a:lnSpc>
              <a:spcPct val="90000"/>
            </a:lnSpc>
            <a:spcBef>
              <a:spcPct val="0"/>
            </a:spcBef>
            <a:spcAft>
              <a:spcPct val="35000"/>
            </a:spcAft>
          </a:pPr>
          <a:r>
            <a:rPr lang="es-EC" sz="1700" kern="1200" dirty="0" smtClean="0">
              <a:solidFill>
                <a:schemeClr val="tx1"/>
              </a:solidFill>
              <a:latin typeface="Times New Roman" pitchFamily="18" charset="0"/>
              <a:cs typeface="Times New Roman" pitchFamily="18" charset="0"/>
            </a:rPr>
            <a:t>Reglamento para la Aplicación de la Ley del Régimen Tributario Interno (RLORTI)</a:t>
          </a:r>
          <a:endParaRPr lang="es-EC" sz="1700" kern="1200" dirty="0">
            <a:solidFill>
              <a:schemeClr val="tx1"/>
            </a:solidFill>
            <a:latin typeface="Times New Roman" pitchFamily="18" charset="0"/>
            <a:cs typeface="Times New Roman" pitchFamily="18" charset="0"/>
          </a:endParaRPr>
        </a:p>
      </dsp:txBody>
      <dsp:txXfrm rot="10800000">
        <a:off x="4766195" y="2228849"/>
        <a:ext cx="1887894" cy="2662286"/>
      </dsp:txXfrm>
    </dsp:sp>
    <dsp:sp modelId="{D1FBCD1F-0C11-400D-BDB0-32A6ABD54009}">
      <dsp:nvSpPr>
        <dsp:cNvPr id="0" name=""/>
        <dsp:cNvSpPr/>
      </dsp:nvSpPr>
      <dsp:spPr>
        <a:xfrm>
          <a:off x="6917116" y="141331"/>
          <a:ext cx="2011622" cy="1946187"/>
        </a:xfrm>
        <a:prstGeom prst="roundRect">
          <a:avLst>
            <a:gd name="adj" fmla="val 10000"/>
          </a:avLst>
        </a:prstGeom>
        <a:blipFill rotWithShape="1">
          <a:blip xmlns:r="http://schemas.openxmlformats.org/officeDocument/2006/relationships" r:embed="rId4"/>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284D7E1-273F-4419-9527-CD7CE9676529}">
      <dsp:nvSpPr>
        <dsp:cNvPr id="0" name=""/>
        <dsp:cNvSpPr/>
      </dsp:nvSpPr>
      <dsp:spPr>
        <a:xfrm rot="10800000">
          <a:off x="6917116" y="2228849"/>
          <a:ext cx="2011622" cy="2724150"/>
        </a:xfrm>
        <a:prstGeom prst="round2SameRect">
          <a:avLst>
            <a:gd name="adj1" fmla="val 10500"/>
            <a:gd name="adj2" fmla="val 0"/>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t" anchorCtr="0">
          <a:noAutofit/>
        </a:bodyPr>
        <a:lstStyle/>
        <a:p>
          <a:pPr lvl="0" algn="just" defTabSz="755650">
            <a:lnSpc>
              <a:spcPct val="90000"/>
            </a:lnSpc>
            <a:spcBef>
              <a:spcPct val="0"/>
            </a:spcBef>
            <a:spcAft>
              <a:spcPct val="35000"/>
            </a:spcAft>
          </a:pPr>
          <a:endParaRPr lang="es-EC" sz="1700" kern="1200" dirty="0" smtClean="0">
            <a:solidFill>
              <a:schemeClr val="tx1"/>
            </a:solidFill>
            <a:latin typeface="Times New Roman" pitchFamily="18" charset="0"/>
            <a:cs typeface="Times New Roman" pitchFamily="18" charset="0"/>
          </a:endParaRPr>
        </a:p>
        <a:p>
          <a:pPr lvl="0" algn="just" defTabSz="755650">
            <a:lnSpc>
              <a:spcPct val="90000"/>
            </a:lnSpc>
            <a:spcBef>
              <a:spcPct val="0"/>
            </a:spcBef>
            <a:spcAft>
              <a:spcPct val="35000"/>
            </a:spcAft>
          </a:pPr>
          <a:endParaRPr lang="es-EC" sz="1700" kern="1200" dirty="0" smtClean="0">
            <a:solidFill>
              <a:schemeClr val="tx1"/>
            </a:solidFill>
            <a:latin typeface="Times New Roman" pitchFamily="18" charset="0"/>
            <a:cs typeface="Times New Roman" pitchFamily="18" charset="0"/>
          </a:endParaRPr>
        </a:p>
        <a:p>
          <a:pPr lvl="0" algn="just" defTabSz="755650">
            <a:lnSpc>
              <a:spcPct val="90000"/>
            </a:lnSpc>
            <a:spcBef>
              <a:spcPct val="0"/>
            </a:spcBef>
            <a:spcAft>
              <a:spcPct val="35000"/>
            </a:spcAft>
          </a:pPr>
          <a:endParaRPr lang="es-EC" sz="1700" kern="1200" dirty="0" smtClean="0">
            <a:solidFill>
              <a:schemeClr val="tx1"/>
            </a:solidFill>
            <a:latin typeface="Times New Roman" pitchFamily="18" charset="0"/>
            <a:cs typeface="Times New Roman" pitchFamily="18" charset="0"/>
          </a:endParaRPr>
        </a:p>
        <a:p>
          <a:pPr lvl="0" algn="just" defTabSz="755650">
            <a:lnSpc>
              <a:spcPct val="90000"/>
            </a:lnSpc>
            <a:spcBef>
              <a:spcPct val="0"/>
            </a:spcBef>
            <a:spcAft>
              <a:spcPct val="35000"/>
            </a:spcAft>
          </a:pPr>
          <a:r>
            <a:rPr lang="es-EC" sz="1700" kern="1200" dirty="0" smtClean="0">
              <a:solidFill>
                <a:schemeClr val="tx1"/>
              </a:solidFill>
              <a:latin typeface="Times New Roman" pitchFamily="18" charset="0"/>
              <a:cs typeface="Times New Roman" pitchFamily="18" charset="0"/>
            </a:rPr>
            <a:t>Reglamento de Comprobantes de venta, retención  y documentos complementarios.</a:t>
          </a:r>
          <a:endParaRPr lang="es-EC" sz="1700" kern="1200" dirty="0">
            <a:solidFill>
              <a:schemeClr val="tx1"/>
            </a:solidFill>
            <a:latin typeface="Times New Roman" pitchFamily="18" charset="0"/>
            <a:cs typeface="Times New Roman" pitchFamily="18" charset="0"/>
          </a:endParaRPr>
        </a:p>
      </dsp:txBody>
      <dsp:txXfrm rot="10800000">
        <a:off x="6978980" y="2228849"/>
        <a:ext cx="1887894" cy="266228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FADBCF-668C-4134-9EA9-8757253FC2A6}">
      <dsp:nvSpPr>
        <dsp:cNvPr id="0" name=""/>
        <dsp:cNvSpPr/>
      </dsp:nvSpPr>
      <dsp:spPr>
        <a:xfrm rot="5400000">
          <a:off x="305433" y="3026446"/>
          <a:ext cx="904052" cy="1504323"/>
        </a:xfrm>
        <a:prstGeom prst="corner">
          <a:avLst>
            <a:gd name="adj1" fmla="val 16120"/>
            <a:gd name="adj2" fmla="val 16110"/>
          </a:avLst>
        </a:prstGeom>
        <a:solidFill>
          <a:schemeClr val="accent2">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83633A4-5EFE-44B9-8B06-9F53E195F664}">
      <dsp:nvSpPr>
        <dsp:cNvPr id="0" name=""/>
        <dsp:cNvSpPr/>
      </dsp:nvSpPr>
      <dsp:spPr>
        <a:xfrm>
          <a:off x="154524" y="3475915"/>
          <a:ext cx="1358111" cy="11904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lvl="0" algn="l" defTabSz="488950">
            <a:lnSpc>
              <a:spcPct val="90000"/>
            </a:lnSpc>
            <a:spcBef>
              <a:spcPct val="0"/>
            </a:spcBef>
            <a:spcAft>
              <a:spcPct val="35000"/>
            </a:spcAft>
          </a:pPr>
          <a:r>
            <a:rPr lang="es-EC" sz="1100" b="0" kern="1200" dirty="0" smtClean="0">
              <a:latin typeface="Times New Roman" pitchFamily="18" charset="0"/>
              <a:cs typeface="Times New Roman" pitchFamily="18" charset="0"/>
            </a:rPr>
            <a:t>1. MOTIVO DE LA AUDITORÍA</a:t>
          </a:r>
          <a:endParaRPr lang="es-EC" sz="1100" b="0" kern="1200" dirty="0">
            <a:latin typeface="Times New Roman" pitchFamily="18" charset="0"/>
            <a:cs typeface="Times New Roman" pitchFamily="18" charset="0"/>
          </a:endParaRPr>
        </a:p>
      </dsp:txBody>
      <dsp:txXfrm>
        <a:off x="154524" y="3475915"/>
        <a:ext cx="1358111" cy="1190464"/>
      </dsp:txXfrm>
    </dsp:sp>
    <dsp:sp modelId="{A046B714-E0C3-4204-B82A-0C0B82AD89A0}">
      <dsp:nvSpPr>
        <dsp:cNvPr id="0" name=""/>
        <dsp:cNvSpPr/>
      </dsp:nvSpPr>
      <dsp:spPr>
        <a:xfrm>
          <a:off x="1256388" y="2915696"/>
          <a:ext cx="256247" cy="256247"/>
        </a:xfrm>
        <a:prstGeom prst="triangle">
          <a:avLst>
            <a:gd name="adj" fmla="val 100000"/>
          </a:avLst>
        </a:prstGeom>
        <a:solidFill>
          <a:schemeClr val="accent3">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0749C9E-9457-4951-85FC-7F4718816B8D}">
      <dsp:nvSpPr>
        <dsp:cNvPr id="0" name=""/>
        <dsp:cNvSpPr/>
      </dsp:nvSpPr>
      <dsp:spPr>
        <a:xfrm rot="5400000">
          <a:off x="1968027" y="2615036"/>
          <a:ext cx="904052" cy="1504323"/>
        </a:xfrm>
        <a:prstGeom prst="corner">
          <a:avLst>
            <a:gd name="adj1" fmla="val 16120"/>
            <a:gd name="adj2" fmla="val 16110"/>
          </a:avLst>
        </a:prstGeom>
        <a:solidFill>
          <a:schemeClr val="accent4">
            <a:hueOff val="0"/>
            <a:satOff val="0"/>
            <a:lumOff val="0"/>
            <a:alphaOff val="0"/>
          </a:schemeClr>
        </a:solidFill>
        <a:ln w="19050"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4FBA3B1-BDC9-456D-9CD4-F956153B0D3B}">
      <dsp:nvSpPr>
        <dsp:cNvPr id="0" name=""/>
        <dsp:cNvSpPr/>
      </dsp:nvSpPr>
      <dsp:spPr>
        <a:xfrm>
          <a:off x="1817118" y="3064505"/>
          <a:ext cx="1358111" cy="11904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lvl="0" algn="l" defTabSz="488950">
            <a:lnSpc>
              <a:spcPct val="90000"/>
            </a:lnSpc>
            <a:spcBef>
              <a:spcPct val="0"/>
            </a:spcBef>
            <a:spcAft>
              <a:spcPct val="35000"/>
            </a:spcAft>
          </a:pPr>
          <a:r>
            <a:rPr lang="es-EC" sz="1100" b="0" kern="1200" dirty="0" smtClean="0">
              <a:latin typeface="Times New Roman" pitchFamily="18" charset="0"/>
              <a:cs typeface="Times New Roman" pitchFamily="18" charset="0"/>
            </a:rPr>
            <a:t>2. ALCANCE DE LA AUDITORÍA</a:t>
          </a:r>
          <a:endParaRPr lang="es-EC" sz="1100" b="0" kern="1200" dirty="0">
            <a:latin typeface="Times New Roman" pitchFamily="18" charset="0"/>
            <a:cs typeface="Times New Roman" pitchFamily="18" charset="0"/>
          </a:endParaRPr>
        </a:p>
      </dsp:txBody>
      <dsp:txXfrm>
        <a:off x="1817118" y="3064505"/>
        <a:ext cx="1358111" cy="1190464"/>
      </dsp:txXfrm>
    </dsp:sp>
    <dsp:sp modelId="{138D4B1B-7629-4080-98BD-01BDCC7C6A0C}">
      <dsp:nvSpPr>
        <dsp:cNvPr id="0" name=""/>
        <dsp:cNvSpPr/>
      </dsp:nvSpPr>
      <dsp:spPr>
        <a:xfrm>
          <a:off x="2918982" y="2504286"/>
          <a:ext cx="256247" cy="256247"/>
        </a:xfrm>
        <a:prstGeom prst="triangle">
          <a:avLst>
            <a:gd name="adj" fmla="val 100000"/>
          </a:avLst>
        </a:prstGeom>
        <a:solidFill>
          <a:schemeClr val="accent5">
            <a:hueOff val="0"/>
            <a:satOff val="0"/>
            <a:lumOff val="0"/>
            <a:alphaOff val="0"/>
          </a:schemeClr>
        </a:solidFill>
        <a:ln w="19050"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34AD018-EBF4-4795-9636-9F1739E21D55}">
      <dsp:nvSpPr>
        <dsp:cNvPr id="0" name=""/>
        <dsp:cNvSpPr/>
      </dsp:nvSpPr>
      <dsp:spPr>
        <a:xfrm rot="5400000">
          <a:off x="3630621" y="2203625"/>
          <a:ext cx="904052" cy="1504323"/>
        </a:xfrm>
        <a:prstGeom prst="corner">
          <a:avLst>
            <a:gd name="adj1" fmla="val 16120"/>
            <a:gd name="adj2" fmla="val 16110"/>
          </a:avLst>
        </a:prstGeom>
        <a:solidFill>
          <a:schemeClr val="accent6">
            <a:hueOff val="0"/>
            <a:satOff val="0"/>
            <a:lumOff val="0"/>
            <a:alphaOff val="0"/>
          </a:schemeClr>
        </a:solidFill>
        <a:ln w="19050" cap="rnd"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EFBE611-B2B7-4410-BD82-29C9CE189A7A}">
      <dsp:nvSpPr>
        <dsp:cNvPr id="0" name=""/>
        <dsp:cNvSpPr/>
      </dsp:nvSpPr>
      <dsp:spPr>
        <a:xfrm>
          <a:off x="3479712" y="2653094"/>
          <a:ext cx="1358111" cy="11904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lvl="0" algn="l" defTabSz="488950">
            <a:lnSpc>
              <a:spcPct val="90000"/>
            </a:lnSpc>
            <a:spcBef>
              <a:spcPct val="0"/>
            </a:spcBef>
            <a:spcAft>
              <a:spcPct val="35000"/>
            </a:spcAft>
          </a:pPr>
          <a:r>
            <a:rPr lang="es-EC" sz="1100" b="0" kern="1200" dirty="0" smtClean="0">
              <a:latin typeface="Times New Roman" pitchFamily="18" charset="0"/>
              <a:cs typeface="Times New Roman" pitchFamily="18" charset="0"/>
            </a:rPr>
            <a:t>3. OBJETIVO DE LA AUDITORÍA</a:t>
          </a:r>
          <a:endParaRPr lang="es-EC" sz="1100" b="0" kern="1200" dirty="0">
            <a:latin typeface="Times New Roman" pitchFamily="18" charset="0"/>
            <a:cs typeface="Times New Roman" pitchFamily="18" charset="0"/>
          </a:endParaRPr>
        </a:p>
      </dsp:txBody>
      <dsp:txXfrm>
        <a:off x="3479712" y="2653094"/>
        <a:ext cx="1358111" cy="1190464"/>
      </dsp:txXfrm>
    </dsp:sp>
    <dsp:sp modelId="{2EB34F0D-FFC4-4709-9D4C-B941A4F6D724}">
      <dsp:nvSpPr>
        <dsp:cNvPr id="0" name=""/>
        <dsp:cNvSpPr/>
      </dsp:nvSpPr>
      <dsp:spPr>
        <a:xfrm>
          <a:off x="4581577" y="2092875"/>
          <a:ext cx="256247" cy="256247"/>
        </a:xfrm>
        <a:prstGeom prst="triangle">
          <a:avLst>
            <a:gd name="adj" fmla="val 100000"/>
          </a:avLst>
        </a:prstGeom>
        <a:solidFill>
          <a:schemeClr val="accent2">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70FCFE7-1210-4360-BCF7-0DCEC85C7A72}">
      <dsp:nvSpPr>
        <dsp:cNvPr id="0" name=""/>
        <dsp:cNvSpPr/>
      </dsp:nvSpPr>
      <dsp:spPr>
        <a:xfrm rot="5400000">
          <a:off x="5293216" y="1792215"/>
          <a:ext cx="904052" cy="1504323"/>
        </a:xfrm>
        <a:prstGeom prst="corner">
          <a:avLst>
            <a:gd name="adj1" fmla="val 16120"/>
            <a:gd name="adj2" fmla="val 16110"/>
          </a:avLst>
        </a:prstGeom>
        <a:solidFill>
          <a:schemeClr val="accent3">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B9622B2-55EB-4C23-A2E0-5542DAABB5F3}">
      <dsp:nvSpPr>
        <dsp:cNvPr id="0" name=""/>
        <dsp:cNvSpPr/>
      </dsp:nvSpPr>
      <dsp:spPr>
        <a:xfrm>
          <a:off x="5142307" y="2241683"/>
          <a:ext cx="1358111" cy="11904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lvl="0" algn="l" defTabSz="488950">
            <a:lnSpc>
              <a:spcPct val="90000"/>
            </a:lnSpc>
            <a:spcBef>
              <a:spcPct val="0"/>
            </a:spcBef>
            <a:spcAft>
              <a:spcPct val="35000"/>
            </a:spcAft>
          </a:pPr>
          <a:r>
            <a:rPr lang="es-EC" sz="1100" b="0" kern="1200" dirty="0" smtClean="0">
              <a:latin typeface="Times New Roman" pitchFamily="18" charset="0"/>
              <a:cs typeface="Times New Roman" pitchFamily="18" charset="0"/>
            </a:rPr>
            <a:t>4.BASE LEGAL</a:t>
          </a:r>
          <a:endParaRPr lang="es-EC" sz="1100" b="0" kern="1200" dirty="0">
            <a:latin typeface="Times New Roman" pitchFamily="18" charset="0"/>
            <a:cs typeface="Times New Roman" pitchFamily="18" charset="0"/>
          </a:endParaRPr>
        </a:p>
      </dsp:txBody>
      <dsp:txXfrm>
        <a:off x="5142307" y="2241683"/>
        <a:ext cx="1358111" cy="1190464"/>
      </dsp:txXfrm>
    </dsp:sp>
    <dsp:sp modelId="{D857D583-3E0E-4B34-96F6-B80AFAECA50A}">
      <dsp:nvSpPr>
        <dsp:cNvPr id="0" name=""/>
        <dsp:cNvSpPr/>
      </dsp:nvSpPr>
      <dsp:spPr>
        <a:xfrm>
          <a:off x="6244171" y="1681465"/>
          <a:ext cx="256247" cy="256247"/>
        </a:xfrm>
        <a:prstGeom prst="triangle">
          <a:avLst>
            <a:gd name="adj" fmla="val 100000"/>
          </a:avLst>
        </a:prstGeom>
        <a:solidFill>
          <a:schemeClr val="accent4">
            <a:hueOff val="0"/>
            <a:satOff val="0"/>
            <a:lumOff val="0"/>
            <a:alphaOff val="0"/>
          </a:schemeClr>
        </a:solidFill>
        <a:ln w="19050"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608D126-04DF-4E43-AF25-B5AA9F68C973}">
      <dsp:nvSpPr>
        <dsp:cNvPr id="0" name=""/>
        <dsp:cNvSpPr/>
      </dsp:nvSpPr>
      <dsp:spPr>
        <a:xfrm rot="5400000">
          <a:off x="6955810" y="1380804"/>
          <a:ext cx="904052" cy="1504323"/>
        </a:xfrm>
        <a:prstGeom prst="corner">
          <a:avLst>
            <a:gd name="adj1" fmla="val 16120"/>
            <a:gd name="adj2" fmla="val 16110"/>
          </a:avLst>
        </a:prstGeom>
        <a:solidFill>
          <a:schemeClr val="accent5">
            <a:hueOff val="0"/>
            <a:satOff val="0"/>
            <a:lumOff val="0"/>
            <a:alphaOff val="0"/>
          </a:schemeClr>
        </a:solidFill>
        <a:ln w="19050"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302E340-BAD6-440A-BB0F-8495C7BCD423}">
      <dsp:nvSpPr>
        <dsp:cNvPr id="0" name=""/>
        <dsp:cNvSpPr/>
      </dsp:nvSpPr>
      <dsp:spPr>
        <a:xfrm>
          <a:off x="6804901" y="1830273"/>
          <a:ext cx="1358111" cy="11904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lvl="0" algn="l" defTabSz="488950">
            <a:lnSpc>
              <a:spcPct val="90000"/>
            </a:lnSpc>
            <a:spcBef>
              <a:spcPct val="0"/>
            </a:spcBef>
            <a:spcAft>
              <a:spcPct val="35000"/>
            </a:spcAft>
          </a:pPr>
          <a:r>
            <a:rPr lang="es-EC" sz="1100" b="0" kern="1200" dirty="0" smtClean="0">
              <a:latin typeface="Times New Roman" pitchFamily="18" charset="0"/>
              <a:cs typeface="Times New Roman" pitchFamily="18" charset="0"/>
            </a:rPr>
            <a:t>5.RECURSOS</a:t>
          </a:r>
        </a:p>
        <a:p>
          <a:pPr lvl="0" algn="l" defTabSz="488950">
            <a:lnSpc>
              <a:spcPct val="90000"/>
            </a:lnSpc>
            <a:spcBef>
              <a:spcPct val="0"/>
            </a:spcBef>
            <a:spcAft>
              <a:spcPct val="35000"/>
            </a:spcAft>
          </a:pPr>
          <a:r>
            <a:rPr lang="es-EC" sz="1100" b="0" kern="1200" dirty="0" smtClean="0">
              <a:latin typeface="Times New Roman" pitchFamily="18" charset="0"/>
              <a:cs typeface="Times New Roman" pitchFamily="18" charset="0"/>
            </a:rPr>
            <a:t>5.1. HUMANOS</a:t>
          </a:r>
        </a:p>
        <a:p>
          <a:pPr lvl="0" algn="l" defTabSz="488950">
            <a:lnSpc>
              <a:spcPct val="90000"/>
            </a:lnSpc>
            <a:spcBef>
              <a:spcPct val="0"/>
            </a:spcBef>
            <a:spcAft>
              <a:spcPct val="35000"/>
            </a:spcAft>
          </a:pPr>
          <a:r>
            <a:rPr lang="es-EC" sz="1100" b="0" kern="1200" dirty="0" smtClean="0">
              <a:latin typeface="Times New Roman" pitchFamily="18" charset="0"/>
              <a:cs typeface="Times New Roman" pitchFamily="18" charset="0"/>
            </a:rPr>
            <a:t>5.2. MATERIAL</a:t>
          </a:r>
          <a:endParaRPr lang="es-EC" sz="1100" b="0" kern="1200" dirty="0">
            <a:latin typeface="Times New Roman" pitchFamily="18" charset="0"/>
            <a:cs typeface="Times New Roman" pitchFamily="18" charset="0"/>
          </a:endParaRPr>
        </a:p>
      </dsp:txBody>
      <dsp:txXfrm>
        <a:off x="6804901" y="1830273"/>
        <a:ext cx="1358111" cy="1190464"/>
      </dsp:txXfrm>
    </dsp:sp>
    <dsp:sp modelId="{0D593B56-CFC9-4C41-9CA2-10A847A69EA0}">
      <dsp:nvSpPr>
        <dsp:cNvPr id="0" name=""/>
        <dsp:cNvSpPr/>
      </dsp:nvSpPr>
      <dsp:spPr>
        <a:xfrm>
          <a:off x="7906766" y="1270054"/>
          <a:ext cx="256247" cy="256247"/>
        </a:xfrm>
        <a:prstGeom prst="triangle">
          <a:avLst>
            <a:gd name="adj" fmla="val 100000"/>
          </a:avLst>
        </a:prstGeom>
        <a:solidFill>
          <a:schemeClr val="accent6">
            <a:hueOff val="0"/>
            <a:satOff val="0"/>
            <a:lumOff val="0"/>
            <a:alphaOff val="0"/>
          </a:schemeClr>
        </a:solidFill>
        <a:ln w="19050" cap="rnd"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F4EFB83-B1D7-4FD4-8156-B55B4AFD8251}">
      <dsp:nvSpPr>
        <dsp:cNvPr id="0" name=""/>
        <dsp:cNvSpPr/>
      </dsp:nvSpPr>
      <dsp:spPr>
        <a:xfrm rot="5400000">
          <a:off x="8618404" y="969393"/>
          <a:ext cx="904052" cy="1504323"/>
        </a:xfrm>
        <a:prstGeom prst="corner">
          <a:avLst>
            <a:gd name="adj1" fmla="val 16120"/>
            <a:gd name="adj2" fmla="val 16110"/>
          </a:avLst>
        </a:prstGeom>
        <a:solidFill>
          <a:schemeClr val="accent2">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12E09DD-D580-47B7-A4E6-92512DB723AD}">
      <dsp:nvSpPr>
        <dsp:cNvPr id="0" name=""/>
        <dsp:cNvSpPr/>
      </dsp:nvSpPr>
      <dsp:spPr>
        <a:xfrm>
          <a:off x="8467496" y="1418862"/>
          <a:ext cx="1358111" cy="11904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lvl="0" algn="l" defTabSz="488950">
            <a:lnSpc>
              <a:spcPct val="90000"/>
            </a:lnSpc>
            <a:spcBef>
              <a:spcPct val="0"/>
            </a:spcBef>
            <a:spcAft>
              <a:spcPct val="35000"/>
            </a:spcAft>
          </a:pPr>
          <a:r>
            <a:rPr lang="es-EC" sz="1100" b="0" kern="1200" dirty="0" smtClean="0">
              <a:latin typeface="Times New Roman" pitchFamily="18" charset="0"/>
              <a:cs typeface="Times New Roman" pitchFamily="18" charset="0"/>
            </a:rPr>
            <a:t>6. TÉCNICAS Y PROCEDIMIENTOS</a:t>
          </a:r>
          <a:endParaRPr lang="es-EC" sz="1100" b="0" kern="1200" dirty="0">
            <a:latin typeface="Times New Roman" pitchFamily="18" charset="0"/>
            <a:cs typeface="Times New Roman" pitchFamily="18" charset="0"/>
          </a:endParaRPr>
        </a:p>
      </dsp:txBody>
      <dsp:txXfrm>
        <a:off x="8467496" y="1418862"/>
        <a:ext cx="1358111" cy="1190464"/>
      </dsp:txXfrm>
    </dsp:sp>
    <dsp:sp modelId="{8C08F249-CFC6-4FF7-8418-7C1201A7BA71}">
      <dsp:nvSpPr>
        <dsp:cNvPr id="0" name=""/>
        <dsp:cNvSpPr/>
      </dsp:nvSpPr>
      <dsp:spPr>
        <a:xfrm>
          <a:off x="9569360" y="858643"/>
          <a:ext cx="256247" cy="256247"/>
        </a:xfrm>
        <a:prstGeom prst="triangle">
          <a:avLst>
            <a:gd name="adj" fmla="val 100000"/>
          </a:avLst>
        </a:prstGeom>
        <a:solidFill>
          <a:schemeClr val="accent3">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B4282AF-EE37-40BB-AD45-36199BB31D51}">
      <dsp:nvSpPr>
        <dsp:cNvPr id="0" name=""/>
        <dsp:cNvSpPr/>
      </dsp:nvSpPr>
      <dsp:spPr>
        <a:xfrm rot="5400000">
          <a:off x="10280999" y="557983"/>
          <a:ext cx="904052" cy="1504323"/>
        </a:xfrm>
        <a:prstGeom prst="corner">
          <a:avLst>
            <a:gd name="adj1" fmla="val 16120"/>
            <a:gd name="adj2" fmla="val 16110"/>
          </a:avLst>
        </a:prstGeom>
        <a:solidFill>
          <a:schemeClr val="accent4">
            <a:hueOff val="0"/>
            <a:satOff val="0"/>
            <a:lumOff val="0"/>
            <a:alphaOff val="0"/>
          </a:schemeClr>
        </a:solidFill>
        <a:ln w="19050"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DB4F415-F81F-41B4-AD80-3107DA4078C0}">
      <dsp:nvSpPr>
        <dsp:cNvPr id="0" name=""/>
        <dsp:cNvSpPr/>
      </dsp:nvSpPr>
      <dsp:spPr>
        <a:xfrm>
          <a:off x="10130090" y="1007451"/>
          <a:ext cx="1358111" cy="11904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lvl="0" algn="l" defTabSz="488950">
            <a:lnSpc>
              <a:spcPct val="90000"/>
            </a:lnSpc>
            <a:spcBef>
              <a:spcPct val="0"/>
            </a:spcBef>
            <a:spcAft>
              <a:spcPct val="35000"/>
            </a:spcAft>
          </a:pPr>
          <a:r>
            <a:rPr lang="es-EC" sz="1100" kern="1200" dirty="0" smtClean="0">
              <a:latin typeface="Times New Roman" panose="02020603050405020304" pitchFamily="18" charset="0"/>
              <a:cs typeface="Times New Roman" panose="02020603050405020304" pitchFamily="18" charset="0"/>
            </a:rPr>
            <a:t>7. FUNCIONARIOS INVOLUCRADOS</a:t>
          </a:r>
          <a:endParaRPr lang="es-EC" sz="1100" kern="1200" dirty="0">
            <a:latin typeface="Times New Roman" panose="02020603050405020304" pitchFamily="18" charset="0"/>
            <a:cs typeface="Times New Roman" panose="02020603050405020304" pitchFamily="18" charset="0"/>
          </a:endParaRPr>
        </a:p>
      </dsp:txBody>
      <dsp:txXfrm>
        <a:off x="10130090" y="1007451"/>
        <a:ext cx="1358111" cy="119046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DF4E3D-0B3F-4977-A176-18B683BAF635}">
      <dsp:nvSpPr>
        <dsp:cNvPr id="0" name=""/>
        <dsp:cNvSpPr/>
      </dsp:nvSpPr>
      <dsp:spPr>
        <a:xfrm rot="5400000">
          <a:off x="-249777" y="249812"/>
          <a:ext cx="1665185" cy="1165629"/>
        </a:xfrm>
        <a:prstGeom prst="chevron">
          <a:avLst/>
        </a:prstGeom>
        <a:solidFill>
          <a:schemeClr val="accent4">
            <a:hueOff val="0"/>
            <a:satOff val="0"/>
            <a:lumOff val="0"/>
            <a:alphaOff val="0"/>
          </a:schemeClr>
        </a:solidFill>
        <a:ln w="19050"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just" defTabSz="1244600">
            <a:lnSpc>
              <a:spcPct val="90000"/>
            </a:lnSpc>
            <a:spcBef>
              <a:spcPct val="0"/>
            </a:spcBef>
            <a:spcAft>
              <a:spcPct val="35000"/>
            </a:spcAft>
          </a:pPr>
          <a:endParaRPr lang="es-EC" sz="2800" kern="1200"/>
        </a:p>
      </dsp:txBody>
      <dsp:txXfrm rot="-5400000">
        <a:off x="2" y="582849"/>
        <a:ext cx="1165629" cy="499556"/>
      </dsp:txXfrm>
    </dsp:sp>
    <dsp:sp modelId="{E98F884A-B1F6-4315-9ADD-931EDC290EC2}">
      <dsp:nvSpPr>
        <dsp:cNvPr id="0" name=""/>
        <dsp:cNvSpPr/>
      </dsp:nvSpPr>
      <dsp:spPr>
        <a:xfrm rot="5400000">
          <a:off x="5274211" y="-4108546"/>
          <a:ext cx="1082370" cy="9299533"/>
        </a:xfrm>
        <a:prstGeom prst="round2SameRect">
          <a:avLst/>
        </a:prstGeom>
        <a:solidFill>
          <a:schemeClr val="lt1">
            <a:alpha val="90000"/>
            <a:hueOff val="0"/>
            <a:satOff val="0"/>
            <a:lumOff val="0"/>
            <a:alphaOff val="0"/>
          </a:schemeClr>
        </a:solidFill>
        <a:ln w="19050"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just" defTabSz="533400">
            <a:lnSpc>
              <a:spcPct val="90000"/>
            </a:lnSpc>
            <a:spcBef>
              <a:spcPct val="0"/>
            </a:spcBef>
            <a:spcAft>
              <a:spcPct val="15000"/>
            </a:spcAft>
            <a:buChar char="••"/>
          </a:pPr>
          <a:r>
            <a:rPr lang="es-EC" sz="1200" kern="1200" dirty="0" smtClean="0">
              <a:latin typeface="Times New Roman" pitchFamily="18" charset="0"/>
              <a:cs typeface="Times New Roman" pitchFamily="18" charset="0"/>
            </a:rPr>
            <a:t>Al realizar el trabajo en el departamento de contabilidad de la empresa I.T del Ecuador se obtuvo evidencias  sobre la inexactitud en la información contable de las siguientes cuentas: 4 Ingresos, 21502 IVA ventas, 11403 Crédito Tributario (IVA compras), 11406 Retención IVA clientes (30%,70%,100%), 21503 Retención IVA a terceros, Crédito tributario por adquisiciones y crédito tributario por retenciones de IVA con respecto a la información tributaria presentada al Servicio de Rentas Internas a través del formulario 104 y Anexo Transaccional Simplificado. </a:t>
          </a:r>
          <a:endParaRPr lang="es-EC" sz="1200" kern="1200" dirty="0"/>
        </a:p>
      </dsp:txBody>
      <dsp:txXfrm rot="-5400000">
        <a:off x="1165630" y="52872"/>
        <a:ext cx="9246696" cy="976696"/>
      </dsp:txXfrm>
    </dsp:sp>
    <dsp:sp modelId="{770188B2-C0B7-41E9-B1BB-C77AD3A33B4A}">
      <dsp:nvSpPr>
        <dsp:cNvPr id="0" name=""/>
        <dsp:cNvSpPr/>
      </dsp:nvSpPr>
      <dsp:spPr>
        <a:xfrm rot="5400000">
          <a:off x="-249777" y="1721441"/>
          <a:ext cx="1665185" cy="1165629"/>
        </a:xfrm>
        <a:prstGeom prst="chevron">
          <a:avLst/>
        </a:prstGeom>
        <a:solidFill>
          <a:schemeClr val="accent4">
            <a:hueOff val="-831052"/>
            <a:satOff val="-3562"/>
            <a:lumOff val="4706"/>
            <a:alphaOff val="0"/>
          </a:schemeClr>
        </a:solidFill>
        <a:ln w="19050" cap="rnd" cmpd="sng" algn="ctr">
          <a:solidFill>
            <a:schemeClr val="accent4">
              <a:hueOff val="-831052"/>
              <a:satOff val="-3562"/>
              <a:lumOff val="470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just" defTabSz="1244600">
            <a:lnSpc>
              <a:spcPct val="90000"/>
            </a:lnSpc>
            <a:spcBef>
              <a:spcPct val="0"/>
            </a:spcBef>
            <a:spcAft>
              <a:spcPct val="35000"/>
            </a:spcAft>
          </a:pPr>
          <a:endParaRPr lang="es-EC" sz="2800" kern="1200"/>
        </a:p>
      </dsp:txBody>
      <dsp:txXfrm rot="-5400000">
        <a:off x="2" y="2054478"/>
        <a:ext cx="1165629" cy="499556"/>
      </dsp:txXfrm>
    </dsp:sp>
    <dsp:sp modelId="{9E43CDE0-8CF4-4039-A454-55B5516EE676}">
      <dsp:nvSpPr>
        <dsp:cNvPr id="0" name=""/>
        <dsp:cNvSpPr/>
      </dsp:nvSpPr>
      <dsp:spPr>
        <a:xfrm rot="5400000">
          <a:off x="5274211" y="-2636918"/>
          <a:ext cx="1082370" cy="9299533"/>
        </a:xfrm>
        <a:prstGeom prst="round2SameRect">
          <a:avLst/>
        </a:prstGeom>
        <a:solidFill>
          <a:schemeClr val="lt1">
            <a:alpha val="90000"/>
            <a:hueOff val="0"/>
            <a:satOff val="0"/>
            <a:lumOff val="0"/>
            <a:alphaOff val="0"/>
          </a:schemeClr>
        </a:solidFill>
        <a:ln w="19050" cap="rnd" cmpd="sng" algn="ctr">
          <a:solidFill>
            <a:schemeClr val="accent4">
              <a:hueOff val="-831052"/>
              <a:satOff val="-3562"/>
              <a:lumOff val="470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just" defTabSz="533400">
            <a:lnSpc>
              <a:spcPct val="90000"/>
            </a:lnSpc>
            <a:spcBef>
              <a:spcPct val="0"/>
            </a:spcBef>
            <a:spcAft>
              <a:spcPct val="15000"/>
            </a:spcAft>
            <a:buChar char="••"/>
          </a:pPr>
          <a:r>
            <a:rPr lang="es-EC" sz="1200" kern="1200" dirty="0" smtClean="0">
              <a:latin typeface="Times New Roman" pitchFamily="18" charset="0"/>
              <a:cs typeface="Times New Roman" pitchFamily="18" charset="0"/>
            </a:rPr>
            <a:t>La empresa se encuentra al día en sus obligaciones tributarias, pero incurre en faltas reglamentarias al momento de emitir, recibir y archivar los comprobantes de venta y retención; no existe una armonía entre la información contable y las declaraciones presentadas; adicional se identificó que la empresa utiliza frecuentemente las declaraciones sustitutivas para corregir errores en los casilleros 605,607 y por cambio en las bases en el casillero 500 del formulario 104 que declara mensualmente.</a:t>
          </a:r>
          <a:endParaRPr lang="es-EC" sz="1200" kern="1200" dirty="0"/>
        </a:p>
      </dsp:txBody>
      <dsp:txXfrm rot="-5400000">
        <a:off x="1165630" y="1524500"/>
        <a:ext cx="9246696" cy="976696"/>
      </dsp:txXfrm>
    </dsp:sp>
    <dsp:sp modelId="{9D98E5A3-E5DA-4108-B2A5-F90CD0CFA299}">
      <dsp:nvSpPr>
        <dsp:cNvPr id="0" name=""/>
        <dsp:cNvSpPr/>
      </dsp:nvSpPr>
      <dsp:spPr>
        <a:xfrm rot="5400000">
          <a:off x="-249777" y="3193070"/>
          <a:ext cx="1665185" cy="1165629"/>
        </a:xfrm>
        <a:prstGeom prst="chevron">
          <a:avLst/>
        </a:prstGeom>
        <a:solidFill>
          <a:schemeClr val="accent4">
            <a:hueOff val="-1662103"/>
            <a:satOff val="-7124"/>
            <a:lumOff val="9412"/>
            <a:alphaOff val="0"/>
          </a:schemeClr>
        </a:solidFill>
        <a:ln w="19050" cap="rnd" cmpd="sng" algn="ctr">
          <a:solidFill>
            <a:schemeClr val="accent4">
              <a:hueOff val="-1662103"/>
              <a:satOff val="-7124"/>
              <a:lumOff val="9412"/>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just" defTabSz="1244600">
            <a:lnSpc>
              <a:spcPct val="90000"/>
            </a:lnSpc>
            <a:spcBef>
              <a:spcPct val="0"/>
            </a:spcBef>
            <a:spcAft>
              <a:spcPct val="35000"/>
            </a:spcAft>
          </a:pPr>
          <a:endParaRPr lang="es-EC" sz="2800" kern="1200"/>
        </a:p>
      </dsp:txBody>
      <dsp:txXfrm rot="-5400000">
        <a:off x="2" y="3526107"/>
        <a:ext cx="1165629" cy="499556"/>
      </dsp:txXfrm>
    </dsp:sp>
    <dsp:sp modelId="{BF41F55E-7B5C-4163-BCA5-07D78FACAEEA}">
      <dsp:nvSpPr>
        <dsp:cNvPr id="0" name=""/>
        <dsp:cNvSpPr/>
      </dsp:nvSpPr>
      <dsp:spPr>
        <a:xfrm rot="5400000">
          <a:off x="5274211" y="-1165289"/>
          <a:ext cx="1082370" cy="9299533"/>
        </a:xfrm>
        <a:prstGeom prst="round2SameRect">
          <a:avLst/>
        </a:prstGeom>
        <a:solidFill>
          <a:schemeClr val="lt1">
            <a:alpha val="90000"/>
            <a:hueOff val="0"/>
            <a:satOff val="0"/>
            <a:lumOff val="0"/>
            <a:alphaOff val="0"/>
          </a:schemeClr>
        </a:solidFill>
        <a:ln w="19050" cap="rnd" cmpd="sng" algn="ctr">
          <a:solidFill>
            <a:schemeClr val="accent4">
              <a:hueOff val="-1662103"/>
              <a:satOff val="-7124"/>
              <a:lumOff val="941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just" defTabSz="533400">
            <a:lnSpc>
              <a:spcPct val="90000"/>
            </a:lnSpc>
            <a:spcBef>
              <a:spcPct val="0"/>
            </a:spcBef>
            <a:spcAft>
              <a:spcPct val="15000"/>
            </a:spcAft>
            <a:buChar char="••"/>
          </a:pPr>
          <a:r>
            <a:rPr lang="es-EC" sz="1200" kern="1200" dirty="0" smtClean="0">
              <a:latin typeface="Times New Roman" pitchFamily="18" charset="0"/>
              <a:cs typeface="Times New Roman" pitchFamily="18" charset="0"/>
            </a:rPr>
            <a:t>A través de la revisión y estudio realizado a las cuentas que tiene relación directa con los tributos se observó que la empresa cumple con sus obligaciones pero incurre en errores u omisiones de la normativa tributaría, recurriendo al uso de las declaraciones sustitutivas significando para el SRI un indicador de que la empresa no esta realizando de forma correcta sus declaraciones.</a:t>
          </a:r>
          <a:endParaRPr lang="es-EC" sz="1200" kern="1200" dirty="0"/>
        </a:p>
      </dsp:txBody>
      <dsp:txXfrm rot="-5400000">
        <a:off x="1165630" y="2996129"/>
        <a:ext cx="9246696" cy="97669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B54C9B-6934-4E14-959A-5C92A988D7A3}">
      <dsp:nvSpPr>
        <dsp:cNvPr id="0" name=""/>
        <dsp:cNvSpPr/>
      </dsp:nvSpPr>
      <dsp:spPr>
        <a:xfrm>
          <a:off x="1817805" y="3064"/>
          <a:ext cx="6337351" cy="5761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b" anchorCtr="0">
          <a:noAutofit/>
        </a:bodyPr>
        <a:lstStyle/>
        <a:p>
          <a:pPr lvl="0" algn="l" defTabSz="1244600">
            <a:lnSpc>
              <a:spcPct val="90000"/>
            </a:lnSpc>
            <a:spcBef>
              <a:spcPct val="0"/>
            </a:spcBef>
            <a:spcAft>
              <a:spcPct val="35000"/>
            </a:spcAft>
          </a:pPr>
          <a:endParaRPr lang="es-EC" sz="2800" kern="1200" dirty="0"/>
        </a:p>
      </dsp:txBody>
      <dsp:txXfrm>
        <a:off x="1817805" y="3064"/>
        <a:ext cx="6337351" cy="576122"/>
      </dsp:txXfrm>
    </dsp:sp>
    <dsp:sp modelId="{2F63A651-B588-4BD4-ABC5-2E25C35017AF}">
      <dsp:nvSpPr>
        <dsp:cNvPr id="0" name=""/>
        <dsp:cNvSpPr/>
      </dsp:nvSpPr>
      <dsp:spPr>
        <a:xfrm>
          <a:off x="1817805" y="579187"/>
          <a:ext cx="1482940" cy="1173583"/>
        </a:xfrm>
        <a:prstGeom prst="chevron">
          <a:avLst>
            <a:gd name="adj" fmla="val 70610"/>
          </a:avLst>
        </a:prstGeom>
        <a:solidFill>
          <a:schemeClr val="accent2">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C11D6B-9563-4D6B-9687-656D52B8775E}">
      <dsp:nvSpPr>
        <dsp:cNvPr id="0" name=""/>
        <dsp:cNvSpPr/>
      </dsp:nvSpPr>
      <dsp:spPr>
        <a:xfrm>
          <a:off x="2708555" y="579187"/>
          <a:ext cx="1482940" cy="1173583"/>
        </a:xfrm>
        <a:prstGeom prst="chevron">
          <a:avLst>
            <a:gd name="adj" fmla="val 70610"/>
          </a:avLst>
        </a:prstGeom>
        <a:solidFill>
          <a:schemeClr val="accent3">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D628FFD-84CB-4511-ADB7-AEFC6FB6244E}">
      <dsp:nvSpPr>
        <dsp:cNvPr id="0" name=""/>
        <dsp:cNvSpPr/>
      </dsp:nvSpPr>
      <dsp:spPr>
        <a:xfrm>
          <a:off x="3600009" y="579187"/>
          <a:ext cx="1482940" cy="1173583"/>
        </a:xfrm>
        <a:prstGeom prst="chevron">
          <a:avLst>
            <a:gd name="adj" fmla="val 70610"/>
          </a:avLst>
        </a:prstGeom>
        <a:solidFill>
          <a:schemeClr val="accent4">
            <a:hueOff val="0"/>
            <a:satOff val="0"/>
            <a:lumOff val="0"/>
            <a:alphaOff val="0"/>
          </a:schemeClr>
        </a:solidFill>
        <a:ln w="19050"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B61D939-AF5A-4BB0-BB95-726973131D9E}">
      <dsp:nvSpPr>
        <dsp:cNvPr id="0" name=""/>
        <dsp:cNvSpPr/>
      </dsp:nvSpPr>
      <dsp:spPr>
        <a:xfrm>
          <a:off x="4490759" y="579187"/>
          <a:ext cx="1482940" cy="1173583"/>
        </a:xfrm>
        <a:prstGeom prst="chevron">
          <a:avLst>
            <a:gd name="adj" fmla="val 70610"/>
          </a:avLst>
        </a:prstGeom>
        <a:solidFill>
          <a:schemeClr val="accent5">
            <a:hueOff val="0"/>
            <a:satOff val="0"/>
            <a:lumOff val="0"/>
            <a:alphaOff val="0"/>
          </a:schemeClr>
        </a:solidFill>
        <a:ln w="19050"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01DA399-05C8-47B2-9C3A-1054622B4364}">
      <dsp:nvSpPr>
        <dsp:cNvPr id="0" name=""/>
        <dsp:cNvSpPr/>
      </dsp:nvSpPr>
      <dsp:spPr>
        <a:xfrm>
          <a:off x="5382213" y="579187"/>
          <a:ext cx="1482940" cy="1173583"/>
        </a:xfrm>
        <a:prstGeom prst="chevron">
          <a:avLst>
            <a:gd name="adj" fmla="val 70610"/>
          </a:avLst>
        </a:prstGeom>
        <a:solidFill>
          <a:schemeClr val="accent6">
            <a:hueOff val="0"/>
            <a:satOff val="0"/>
            <a:lumOff val="0"/>
            <a:alphaOff val="0"/>
          </a:schemeClr>
        </a:solidFill>
        <a:ln w="19050" cap="rnd"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EDA8868-1B6F-49C6-8459-6AE0A84589B9}">
      <dsp:nvSpPr>
        <dsp:cNvPr id="0" name=""/>
        <dsp:cNvSpPr/>
      </dsp:nvSpPr>
      <dsp:spPr>
        <a:xfrm>
          <a:off x="6272963" y="579187"/>
          <a:ext cx="1482940" cy="1173583"/>
        </a:xfrm>
        <a:prstGeom prst="chevron">
          <a:avLst>
            <a:gd name="adj" fmla="val 70610"/>
          </a:avLst>
        </a:prstGeom>
        <a:solidFill>
          <a:schemeClr val="accent2">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EDED09A-1EB6-4010-AA88-664DB0E9821A}">
      <dsp:nvSpPr>
        <dsp:cNvPr id="0" name=""/>
        <dsp:cNvSpPr/>
      </dsp:nvSpPr>
      <dsp:spPr>
        <a:xfrm>
          <a:off x="7164417" y="579187"/>
          <a:ext cx="1482940" cy="1173583"/>
        </a:xfrm>
        <a:prstGeom prst="chevron">
          <a:avLst>
            <a:gd name="adj" fmla="val 70610"/>
          </a:avLst>
        </a:prstGeom>
        <a:solidFill>
          <a:schemeClr val="accent3">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4DD18D1-79C2-4F77-93A3-E355E1FB0F44}">
      <dsp:nvSpPr>
        <dsp:cNvPr id="0" name=""/>
        <dsp:cNvSpPr/>
      </dsp:nvSpPr>
      <dsp:spPr>
        <a:xfrm>
          <a:off x="1817805" y="696545"/>
          <a:ext cx="6419736" cy="938866"/>
        </a:xfrm>
        <a:prstGeom prst="rect">
          <a:avLst/>
        </a:prstGeom>
        <a:solidFill>
          <a:schemeClr val="lt1">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l" defTabSz="622300">
            <a:lnSpc>
              <a:spcPct val="90000"/>
            </a:lnSpc>
            <a:spcBef>
              <a:spcPct val="0"/>
            </a:spcBef>
            <a:spcAft>
              <a:spcPct val="35000"/>
            </a:spcAft>
          </a:pPr>
          <a:r>
            <a:rPr lang="es-EC" sz="1400" kern="1200" dirty="0" smtClean="0">
              <a:latin typeface="Times New Roman" pitchFamily="18" charset="0"/>
              <a:cs typeface="Times New Roman" pitchFamily="18" charset="0"/>
            </a:rPr>
            <a:t>La empresa I.T del Ecuador deberá crear políticas o procedimientos contables en base a la normativa tributaria que le permita al personal administrativo manejar de mejor manera el proceso de contabilización de las cuentas para poder conciliar los valores en las declaraciones mensuales presentadas al SRI en el formulario 104 y ATS.</a:t>
          </a:r>
          <a:endParaRPr lang="es-EC" sz="1400" kern="1200" dirty="0"/>
        </a:p>
      </dsp:txBody>
      <dsp:txXfrm>
        <a:off x="1817805" y="696545"/>
        <a:ext cx="6419736" cy="938866"/>
      </dsp:txXfrm>
    </dsp:sp>
    <dsp:sp modelId="{3E8AC212-8ACB-446C-B0AF-780C327EEBBE}">
      <dsp:nvSpPr>
        <dsp:cNvPr id="0" name=""/>
        <dsp:cNvSpPr/>
      </dsp:nvSpPr>
      <dsp:spPr>
        <a:xfrm>
          <a:off x="1817805" y="1825446"/>
          <a:ext cx="6337351" cy="5761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b" anchorCtr="0">
          <a:noAutofit/>
        </a:bodyPr>
        <a:lstStyle/>
        <a:p>
          <a:pPr lvl="0" algn="l" defTabSz="1244600">
            <a:lnSpc>
              <a:spcPct val="90000"/>
            </a:lnSpc>
            <a:spcBef>
              <a:spcPct val="0"/>
            </a:spcBef>
            <a:spcAft>
              <a:spcPct val="35000"/>
            </a:spcAft>
          </a:pPr>
          <a:endParaRPr lang="es-EC" sz="2800" kern="1200"/>
        </a:p>
      </dsp:txBody>
      <dsp:txXfrm>
        <a:off x="1817805" y="1825446"/>
        <a:ext cx="6337351" cy="576122"/>
      </dsp:txXfrm>
    </dsp:sp>
    <dsp:sp modelId="{F514E602-5068-4B1C-8926-6DFF9BF5DF3B}">
      <dsp:nvSpPr>
        <dsp:cNvPr id="0" name=""/>
        <dsp:cNvSpPr/>
      </dsp:nvSpPr>
      <dsp:spPr>
        <a:xfrm>
          <a:off x="1817805" y="2401569"/>
          <a:ext cx="1482940" cy="1173583"/>
        </a:xfrm>
        <a:prstGeom prst="chevron">
          <a:avLst>
            <a:gd name="adj" fmla="val 70610"/>
          </a:avLst>
        </a:prstGeom>
        <a:solidFill>
          <a:schemeClr val="accent4">
            <a:hueOff val="0"/>
            <a:satOff val="0"/>
            <a:lumOff val="0"/>
            <a:alphaOff val="0"/>
          </a:schemeClr>
        </a:solidFill>
        <a:ln w="19050"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DFD1F9B-7A17-4AB1-8222-B18E266DDE8B}">
      <dsp:nvSpPr>
        <dsp:cNvPr id="0" name=""/>
        <dsp:cNvSpPr/>
      </dsp:nvSpPr>
      <dsp:spPr>
        <a:xfrm>
          <a:off x="2708555" y="2401569"/>
          <a:ext cx="1482940" cy="1173583"/>
        </a:xfrm>
        <a:prstGeom prst="chevron">
          <a:avLst>
            <a:gd name="adj" fmla="val 70610"/>
          </a:avLst>
        </a:prstGeom>
        <a:solidFill>
          <a:schemeClr val="accent5">
            <a:hueOff val="0"/>
            <a:satOff val="0"/>
            <a:lumOff val="0"/>
            <a:alphaOff val="0"/>
          </a:schemeClr>
        </a:solidFill>
        <a:ln w="19050"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13FC222-159F-4E36-AB7F-5A09AE1E74F3}">
      <dsp:nvSpPr>
        <dsp:cNvPr id="0" name=""/>
        <dsp:cNvSpPr/>
      </dsp:nvSpPr>
      <dsp:spPr>
        <a:xfrm>
          <a:off x="3600009" y="2401569"/>
          <a:ext cx="1482940" cy="1173583"/>
        </a:xfrm>
        <a:prstGeom prst="chevron">
          <a:avLst>
            <a:gd name="adj" fmla="val 70610"/>
          </a:avLst>
        </a:prstGeom>
        <a:solidFill>
          <a:schemeClr val="accent6">
            <a:hueOff val="0"/>
            <a:satOff val="0"/>
            <a:lumOff val="0"/>
            <a:alphaOff val="0"/>
          </a:schemeClr>
        </a:solidFill>
        <a:ln w="19050" cap="rnd"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B99D72-8E6E-488A-8469-82CE5629BE7D}">
      <dsp:nvSpPr>
        <dsp:cNvPr id="0" name=""/>
        <dsp:cNvSpPr/>
      </dsp:nvSpPr>
      <dsp:spPr>
        <a:xfrm>
          <a:off x="4490759" y="2401569"/>
          <a:ext cx="1482940" cy="1173583"/>
        </a:xfrm>
        <a:prstGeom prst="chevron">
          <a:avLst>
            <a:gd name="adj" fmla="val 70610"/>
          </a:avLst>
        </a:prstGeom>
        <a:solidFill>
          <a:schemeClr val="accent2">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10F2D17-7A4F-4D5A-9CFD-DF030819146F}">
      <dsp:nvSpPr>
        <dsp:cNvPr id="0" name=""/>
        <dsp:cNvSpPr/>
      </dsp:nvSpPr>
      <dsp:spPr>
        <a:xfrm>
          <a:off x="5382213" y="2401569"/>
          <a:ext cx="1482940" cy="1173583"/>
        </a:xfrm>
        <a:prstGeom prst="chevron">
          <a:avLst>
            <a:gd name="adj" fmla="val 70610"/>
          </a:avLst>
        </a:prstGeom>
        <a:solidFill>
          <a:schemeClr val="accent3">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FC80C80-A194-4EC4-9674-53D7587B2F62}">
      <dsp:nvSpPr>
        <dsp:cNvPr id="0" name=""/>
        <dsp:cNvSpPr/>
      </dsp:nvSpPr>
      <dsp:spPr>
        <a:xfrm>
          <a:off x="6272963" y="2401569"/>
          <a:ext cx="1482940" cy="1173583"/>
        </a:xfrm>
        <a:prstGeom prst="chevron">
          <a:avLst>
            <a:gd name="adj" fmla="val 70610"/>
          </a:avLst>
        </a:prstGeom>
        <a:solidFill>
          <a:schemeClr val="accent4">
            <a:hueOff val="0"/>
            <a:satOff val="0"/>
            <a:lumOff val="0"/>
            <a:alphaOff val="0"/>
          </a:schemeClr>
        </a:solidFill>
        <a:ln w="19050"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24A721E-1950-4139-8308-5E8087C51E65}">
      <dsp:nvSpPr>
        <dsp:cNvPr id="0" name=""/>
        <dsp:cNvSpPr/>
      </dsp:nvSpPr>
      <dsp:spPr>
        <a:xfrm>
          <a:off x="7164417" y="2401569"/>
          <a:ext cx="1482940" cy="1173583"/>
        </a:xfrm>
        <a:prstGeom prst="chevron">
          <a:avLst>
            <a:gd name="adj" fmla="val 70610"/>
          </a:avLst>
        </a:prstGeom>
        <a:solidFill>
          <a:schemeClr val="accent5">
            <a:hueOff val="0"/>
            <a:satOff val="0"/>
            <a:lumOff val="0"/>
            <a:alphaOff val="0"/>
          </a:schemeClr>
        </a:solidFill>
        <a:ln w="19050"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C853926-B1DC-4309-9DFB-69822E93E2AF}">
      <dsp:nvSpPr>
        <dsp:cNvPr id="0" name=""/>
        <dsp:cNvSpPr/>
      </dsp:nvSpPr>
      <dsp:spPr>
        <a:xfrm>
          <a:off x="1817805" y="2518927"/>
          <a:ext cx="6419736" cy="938866"/>
        </a:xfrm>
        <a:prstGeom prst="rect">
          <a:avLst/>
        </a:prstGeom>
        <a:solidFill>
          <a:schemeClr val="lt1">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l" defTabSz="622300">
            <a:lnSpc>
              <a:spcPct val="90000"/>
            </a:lnSpc>
            <a:spcBef>
              <a:spcPct val="0"/>
            </a:spcBef>
            <a:spcAft>
              <a:spcPct val="35000"/>
            </a:spcAft>
          </a:pPr>
          <a:r>
            <a:rPr lang="es-EC" sz="1400" kern="1200" dirty="0" smtClean="0">
              <a:latin typeface="Times New Roman" pitchFamily="18" charset="0"/>
              <a:cs typeface="Times New Roman" pitchFamily="18" charset="0"/>
            </a:rPr>
            <a:t>La empresa deberá capacitar o informar continuamente a su personal administrativo acerca de los cambios que existen en la normativa tributaria, para que su personal al momento de generar información importante tanto para uso interno como externo no incurran en faltas reglamentarias. Adicional se recomienda realizar un análisis y cotejar mensualmente la información contable con el formulario 104 y ATS.</a:t>
          </a:r>
          <a:endParaRPr lang="es-EC" sz="1400" kern="1200" dirty="0"/>
        </a:p>
      </dsp:txBody>
      <dsp:txXfrm>
        <a:off x="1817805" y="2518927"/>
        <a:ext cx="6419736" cy="938866"/>
      </dsp:txXfrm>
    </dsp:sp>
    <dsp:sp modelId="{6AEACAB1-029A-4743-9DCB-B5434754E4D5}">
      <dsp:nvSpPr>
        <dsp:cNvPr id="0" name=""/>
        <dsp:cNvSpPr/>
      </dsp:nvSpPr>
      <dsp:spPr>
        <a:xfrm>
          <a:off x="1817805" y="3647829"/>
          <a:ext cx="6337351" cy="5761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b" anchorCtr="0">
          <a:noAutofit/>
        </a:bodyPr>
        <a:lstStyle/>
        <a:p>
          <a:pPr lvl="0" algn="l" defTabSz="1244600">
            <a:lnSpc>
              <a:spcPct val="90000"/>
            </a:lnSpc>
            <a:spcBef>
              <a:spcPct val="0"/>
            </a:spcBef>
            <a:spcAft>
              <a:spcPct val="35000"/>
            </a:spcAft>
          </a:pPr>
          <a:endParaRPr lang="es-EC" sz="2800" kern="1200"/>
        </a:p>
      </dsp:txBody>
      <dsp:txXfrm>
        <a:off x="1817805" y="3647829"/>
        <a:ext cx="6337351" cy="576122"/>
      </dsp:txXfrm>
    </dsp:sp>
    <dsp:sp modelId="{144B2E14-E892-4318-AD94-554E5C826B82}">
      <dsp:nvSpPr>
        <dsp:cNvPr id="0" name=""/>
        <dsp:cNvSpPr/>
      </dsp:nvSpPr>
      <dsp:spPr>
        <a:xfrm>
          <a:off x="1817805" y="4223952"/>
          <a:ext cx="1482940" cy="1173583"/>
        </a:xfrm>
        <a:prstGeom prst="chevron">
          <a:avLst>
            <a:gd name="adj" fmla="val 70610"/>
          </a:avLst>
        </a:prstGeom>
        <a:solidFill>
          <a:schemeClr val="accent6">
            <a:hueOff val="0"/>
            <a:satOff val="0"/>
            <a:lumOff val="0"/>
            <a:alphaOff val="0"/>
          </a:schemeClr>
        </a:solidFill>
        <a:ln w="19050" cap="rnd"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EA98DEB-7563-4595-A9C0-B21A33F5DA50}">
      <dsp:nvSpPr>
        <dsp:cNvPr id="0" name=""/>
        <dsp:cNvSpPr/>
      </dsp:nvSpPr>
      <dsp:spPr>
        <a:xfrm>
          <a:off x="2708555" y="4223952"/>
          <a:ext cx="1482940" cy="1173583"/>
        </a:xfrm>
        <a:prstGeom prst="chevron">
          <a:avLst>
            <a:gd name="adj" fmla="val 70610"/>
          </a:avLst>
        </a:prstGeom>
        <a:solidFill>
          <a:schemeClr val="accent2">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9607EB7-BA83-4C7D-A0C3-19F970C662DE}">
      <dsp:nvSpPr>
        <dsp:cNvPr id="0" name=""/>
        <dsp:cNvSpPr/>
      </dsp:nvSpPr>
      <dsp:spPr>
        <a:xfrm>
          <a:off x="3600009" y="4223952"/>
          <a:ext cx="1482940" cy="1173583"/>
        </a:xfrm>
        <a:prstGeom prst="chevron">
          <a:avLst>
            <a:gd name="adj" fmla="val 70610"/>
          </a:avLst>
        </a:prstGeom>
        <a:solidFill>
          <a:schemeClr val="accent3">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F10D237-58FE-402F-8681-4501D1F93266}">
      <dsp:nvSpPr>
        <dsp:cNvPr id="0" name=""/>
        <dsp:cNvSpPr/>
      </dsp:nvSpPr>
      <dsp:spPr>
        <a:xfrm>
          <a:off x="4490759" y="4223952"/>
          <a:ext cx="1482940" cy="1173583"/>
        </a:xfrm>
        <a:prstGeom prst="chevron">
          <a:avLst>
            <a:gd name="adj" fmla="val 70610"/>
          </a:avLst>
        </a:prstGeom>
        <a:solidFill>
          <a:schemeClr val="accent4">
            <a:hueOff val="0"/>
            <a:satOff val="0"/>
            <a:lumOff val="0"/>
            <a:alphaOff val="0"/>
          </a:schemeClr>
        </a:solidFill>
        <a:ln w="19050"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83E1B5D-C9AD-42C4-82E2-BE1E0E6E78B6}">
      <dsp:nvSpPr>
        <dsp:cNvPr id="0" name=""/>
        <dsp:cNvSpPr/>
      </dsp:nvSpPr>
      <dsp:spPr>
        <a:xfrm>
          <a:off x="5382213" y="4223952"/>
          <a:ext cx="1482940" cy="1173583"/>
        </a:xfrm>
        <a:prstGeom prst="chevron">
          <a:avLst>
            <a:gd name="adj" fmla="val 70610"/>
          </a:avLst>
        </a:prstGeom>
        <a:solidFill>
          <a:schemeClr val="accent5">
            <a:hueOff val="0"/>
            <a:satOff val="0"/>
            <a:lumOff val="0"/>
            <a:alphaOff val="0"/>
          </a:schemeClr>
        </a:solidFill>
        <a:ln w="19050"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6976DDA-3E76-4923-B203-4F97AE4A2797}">
      <dsp:nvSpPr>
        <dsp:cNvPr id="0" name=""/>
        <dsp:cNvSpPr/>
      </dsp:nvSpPr>
      <dsp:spPr>
        <a:xfrm>
          <a:off x="6272963" y="4223952"/>
          <a:ext cx="1482940" cy="1173583"/>
        </a:xfrm>
        <a:prstGeom prst="chevron">
          <a:avLst>
            <a:gd name="adj" fmla="val 70610"/>
          </a:avLst>
        </a:prstGeom>
        <a:solidFill>
          <a:schemeClr val="accent6">
            <a:hueOff val="0"/>
            <a:satOff val="0"/>
            <a:lumOff val="0"/>
            <a:alphaOff val="0"/>
          </a:schemeClr>
        </a:solidFill>
        <a:ln w="19050" cap="rnd"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9F77E68-229A-4470-8CD6-80CA8FCE0886}">
      <dsp:nvSpPr>
        <dsp:cNvPr id="0" name=""/>
        <dsp:cNvSpPr/>
      </dsp:nvSpPr>
      <dsp:spPr>
        <a:xfrm>
          <a:off x="7164417" y="4223952"/>
          <a:ext cx="1482940" cy="1173583"/>
        </a:xfrm>
        <a:prstGeom prst="chevron">
          <a:avLst>
            <a:gd name="adj" fmla="val 70610"/>
          </a:avLst>
        </a:prstGeom>
        <a:solidFill>
          <a:schemeClr val="accent2">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61BB5DC-DB06-4814-B0EC-51E79A98DE49}">
      <dsp:nvSpPr>
        <dsp:cNvPr id="0" name=""/>
        <dsp:cNvSpPr/>
      </dsp:nvSpPr>
      <dsp:spPr>
        <a:xfrm>
          <a:off x="1817805" y="4341310"/>
          <a:ext cx="6419736" cy="938866"/>
        </a:xfrm>
        <a:prstGeom prst="rect">
          <a:avLst/>
        </a:prstGeom>
        <a:solidFill>
          <a:schemeClr val="lt1">
            <a:hueOff val="0"/>
            <a:satOff val="0"/>
            <a:lumOff val="0"/>
            <a:alphaOff val="0"/>
          </a:schemeClr>
        </a:solidFill>
        <a:ln w="19050"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l" defTabSz="622300">
            <a:lnSpc>
              <a:spcPct val="90000"/>
            </a:lnSpc>
            <a:spcBef>
              <a:spcPct val="0"/>
            </a:spcBef>
            <a:spcAft>
              <a:spcPct val="35000"/>
            </a:spcAft>
          </a:pPr>
          <a:r>
            <a:rPr lang="es-EC" sz="1400" kern="1200" dirty="0" smtClean="0">
              <a:latin typeface="Times New Roman" pitchFamily="18" charset="0"/>
              <a:cs typeface="Times New Roman" pitchFamily="18" charset="0"/>
            </a:rPr>
            <a:t>Se recomienda a la empresa considerar el uso de las declaraciones sustitutivas, ya que para el SRI el uso frecuente de las declaraciones sustitutivas es un indicador de que la empresa no está realizando el proceso de declaración de forma correcta.</a:t>
          </a:r>
          <a:endParaRPr lang="es-EC" sz="1400" kern="1200" dirty="0"/>
        </a:p>
      </dsp:txBody>
      <dsp:txXfrm>
        <a:off x="1817805" y="4341310"/>
        <a:ext cx="6419736" cy="93886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CEE11D-318C-4B38-8103-F47063034564}">
      <dsp:nvSpPr>
        <dsp:cNvPr id="0" name=""/>
        <dsp:cNvSpPr/>
      </dsp:nvSpPr>
      <dsp:spPr>
        <a:xfrm>
          <a:off x="9145173" y="553383"/>
          <a:ext cx="222850" cy="4124479"/>
        </a:xfrm>
        <a:prstGeom prst="rect">
          <a:avLst/>
        </a:prstGeom>
        <a:solidFill>
          <a:schemeClr val="accent5">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D5B0A00-167E-473E-8EFF-98752AA9D6C9}">
      <dsp:nvSpPr>
        <dsp:cNvPr id="0" name=""/>
        <dsp:cNvSpPr/>
      </dsp:nvSpPr>
      <dsp:spPr>
        <a:xfrm>
          <a:off x="227426" y="553383"/>
          <a:ext cx="5795973" cy="4124479"/>
        </a:xfrm>
        <a:prstGeom prst="frame">
          <a:avLst>
            <a:gd name="adj1" fmla="val 5450"/>
          </a:avLst>
        </a:prstGeom>
        <a:solidFill>
          <a:schemeClr val="accent5">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036B46A-AABE-4B26-86E1-6E9C98A09B30}">
      <dsp:nvSpPr>
        <dsp:cNvPr id="0" name=""/>
        <dsp:cNvSpPr/>
      </dsp:nvSpPr>
      <dsp:spPr>
        <a:xfrm>
          <a:off x="4576" y="173652"/>
          <a:ext cx="5573123" cy="3901397"/>
        </a:xfrm>
        <a:prstGeom prst="rect">
          <a:avLst/>
        </a:prstGeom>
        <a:blipFill rotWithShape="1">
          <a:blip xmlns:r="http://schemas.openxmlformats.org/officeDocument/2006/relationships" r:embed="rId1"/>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5079084-EBD3-49A7-8420-387B9B27EFB7}">
      <dsp:nvSpPr>
        <dsp:cNvPr id="0" name=""/>
        <dsp:cNvSpPr/>
      </dsp:nvSpPr>
      <dsp:spPr>
        <a:xfrm>
          <a:off x="454021" y="3961968"/>
          <a:ext cx="5346528" cy="4895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3680" tIns="87630" rIns="233680" bIns="87630" numCol="1" spcCol="1270" anchor="ctr" anchorCtr="0">
          <a:noAutofit/>
        </a:bodyPr>
        <a:lstStyle/>
        <a:p>
          <a:pPr lvl="0" algn="l" defTabSz="1022350">
            <a:lnSpc>
              <a:spcPct val="90000"/>
            </a:lnSpc>
            <a:spcBef>
              <a:spcPct val="0"/>
            </a:spcBef>
            <a:spcAft>
              <a:spcPct val="35000"/>
            </a:spcAft>
          </a:pPr>
          <a:endParaRPr lang="es-EC" sz="2300" kern="1200" dirty="0"/>
        </a:p>
      </dsp:txBody>
      <dsp:txXfrm>
        <a:off x="454021" y="3961968"/>
        <a:ext cx="5346528" cy="489579"/>
      </dsp:txXfrm>
    </dsp:sp>
    <dsp:sp modelId="{1BF7D6BC-1A01-432D-8B3A-A9EB5F98F241}">
      <dsp:nvSpPr>
        <dsp:cNvPr id="0" name=""/>
        <dsp:cNvSpPr/>
      </dsp:nvSpPr>
      <dsp:spPr>
        <a:xfrm>
          <a:off x="6259359" y="0"/>
          <a:ext cx="2649855" cy="48696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just" defTabSz="889000">
            <a:lnSpc>
              <a:spcPct val="90000"/>
            </a:lnSpc>
            <a:spcBef>
              <a:spcPct val="0"/>
            </a:spcBef>
            <a:spcAft>
              <a:spcPct val="35000"/>
            </a:spcAft>
          </a:pPr>
          <a:endParaRPr lang="en-US" sz="2000" kern="1200" dirty="0" smtClean="0">
            <a:latin typeface="Times New Roman" pitchFamily="18" charset="0"/>
            <a:cs typeface="Times New Roman" pitchFamily="18" charset="0"/>
          </a:endParaRPr>
        </a:p>
        <a:p>
          <a:pPr lvl="0" algn="just" defTabSz="889000">
            <a:lnSpc>
              <a:spcPct val="90000"/>
            </a:lnSpc>
            <a:spcBef>
              <a:spcPct val="0"/>
            </a:spcBef>
            <a:spcAft>
              <a:spcPct val="35000"/>
            </a:spcAft>
          </a:pPr>
          <a:r>
            <a:rPr lang="en-US" sz="2000" kern="1200" dirty="0" smtClean="0">
              <a:latin typeface="Times New Roman" pitchFamily="18" charset="0"/>
              <a:cs typeface="Times New Roman" pitchFamily="18" charset="0"/>
            </a:rPr>
            <a:t>Existen varios problemas que debe enfrentar la administración tributaria entre estos la evasión tributaria y el poco conocimiento tributario, estos factores perturban al financiamiento de la administración tributaria que requiere de fuentes permanentes de ingreso, el gobierno nacional a través de estos ingresos planifica la asignación de recursos para el desarrollo y bienestar del país. </a:t>
          </a:r>
          <a:endParaRPr lang="es-EC" sz="2000" kern="1200" dirty="0">
            <a:latin typeface="Times New Roman" pitchFamily="18" charset="0"/>
            <a:cs typeface="Times New Roman" pitchFamily="18" charset="0"/>
          </a:endParaRPr>
        </a:p>
      </dsp:txBody>
      <dsp:txXfrm>
        <a:off x="6259359" y="0"/>
        <a:ext cx="2649855" cy="486964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EF8133-38F1-432F-9027-2D42F8FC5FA6}">
      <dsp:nvSpPr>
        <dsp:cNvPr id="0" name=""/>
        <dsp:cNvSpPr/>
      </dsp:nvSpPr>
      <dsp:spPr>
        <a:xfrm>
          <a:off x="83149" y="735193"/>
          <a:ext cx="9290438" cy="1352548"/>
        </a:xfrm>
        <a:prstGeom prst="rightArrow">
          <a:avLst>
            <a:gd name="adj1" fmla="val 50000"/>
            <a:gd name="adj2" fmla="val 50000"/>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254000" bIns="214717" numCol="1" spcCol="1270" anchor="ctr" anchorCtr="0">
          <a:noAutofit/>
        </a:bodyPr>
        <a:lstStyle/>
        <a:p>
          <a:pPr lvl="0" algn="just" defTabSz="622300">
            <a:lnSpc>
              <a:spcPct val="90000"/>
            </a:lnSpc>
            <a:spcBef>
              <a:spcPct val="0"/>
            </a:spcBef>
            <a:spcAft>
              <a:spcPct val="35000"/>
            </a:spcAft>
          </a:pPr>
          <a:endParaRPr lang="es-EC" sz="1400" kern="1200">
            <a:latin typeface="Times New Roman" pitchFamily="18" charset="0"/>
            <a:cs typeface="Times New Roman" pitchFamily="18" charset="0"/>
          </a:endParaRPr>
        </a:p>
      </dsp:txBody>
      <dsp:txXfrm>
        <a:off x="83149" y="1073330"/>
        <a:ext cx="8952301" cy="676274"/>
      </dsp:txXfrm>
    </dsp:sp>
    <dsp:sp modelId="{3D415748-8379-41CE-9052-8052833C3463}">
      <dsp:nvSpPr>
        <dsp:cNvPr id="0" name=""/>
        <dsp:cNvSpPr/>
      </dsp:nvSpPr>
      <dsp:spPr>
        <a:xfrm>
          <a:off x="83149" y="1667190"/>
          <a:ext cx="2141445" cy="2728245"/>
        </a:xfrm>
        <a:prstGeom prst="rect">
          <a:avLst/>
        </a:prstGeom>
        <a:solidFill>
          <a:schemeClr val="lt1">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just" defTabSz="622300">
            <a:lnSpc>
              <a:spcPct val="90000"/>
            </a:lnSpc>
            <a:spcBef>
              <a:spcPct val="0"/>
            </a:spcBef>
            <a:spcAft>
              <a:spcPct val="35000"/>
            </a:spcAft>
          </a:pPr>
          <a:r>
            <a:rPr lang="es-EC" sz="1400" kern="1200" dirty="0" smtClean="0">
              <a:latin typeface="Times New Roman" pitchFamily="18" charset="0"/>
              <a:cs typeface="Times New Roman" pitchFamily="18" charset="0"/>
            </a:rPr>
            <a:t>I.T del Ecuador debe sustentar sus ingresos y gastos con los documentos establecidos en el Reglamento de comprobantes de venta, retención y documentos complementarios, en ocasiones la compañía no cumple con este requisito por lo tanto ese gasto se convierte en no deducible haciendo su base imponible más elevada. </a:t>
          </a:r>
          <a:endParaRPr lang="es-EC" sz="1400" kern="1200" dirty="0">
            <a:latin typeface="Times New Roman" pitchFamily="18" charset="0"/>
            <a:cs typeface="Times New Roman" pitchFamily="18" charset="0"/>
          </a:endParaRPr>
        </a:p>
      </dsp:txBody>
      <dsp:txXfrm>
        <a:off x="83149" y="1667190"/>
        <a:ext cx="2141445" cy="2728245"/>
      </dsp:txXfrm>
    </dsp:sp>
    <dsp:sp modelId="{49CB2969-4806-472F-869B-0632460F9B16}">
      <dsp:nvSpPr>
        <dsp:cNvPr id="0" name=""/>
        <dsp:cNvSpPr/>
      </dsp:nvSpPr>
      <dsp:spPr>
        <a:xfrm>
          <a:off x="2224595" y="1185883"/>
          <a:ext cx="7148992" cy="1352548"/>
        </a:xfrm>
        <a:prstGeom prst="rightArrow">
          <a:avLst>
            <a:gd name="adj1" fmla="val 50000"/>
            <a:gd name="adj2" fmla="val 50000"/>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254000" bIns="214717" numCol="1" spcCol="1270" anchor="ctr" anchorCtr="0">
          <a:noAutofit/>
        </a:bodyPr>
        <a:lstStyle/>
        <a:p>
          <a:pPr lvl="0" algn="just" defTabSz="622300">
            <a:lnSpc>
              <a:spcPct val="90000"/>
            </a:lnSpc>
            <a:spcBef>
              <a:spcPct val="0"/>
            </a:spcBef>
            <a:spcAft>
              <a:spcPct val="35000"/>
            </a:spcAft>
          </a:pPr>
          <a:endParaRPr lang="es-EC" sz="1400" kern="1200">
            <a:latin typeface="Times New Roman" pitchFamily="18" charset="0"/>
            <a:cs typeface="Times New Roman" pitchFamily="18" charset="0"/>
          </a:endParaRPr>
        </a:p>
      </dsp:txBody>
      <dsp:txXfrm>
        <a:off x="2224595" y="1524020"/>
        <a:ext cx="6810855" cy="676274"/>
      </dsp:txXfrm>
    </dsp:sp>
    <dsp:sp modelId="{81AAB8A6-1783-46B6-BEEA-99F81BE1CE46}">
      <dsp:nvSpPr>
        <dsp:cNvPr id="0" name=""/>
        <dsp:cNvSpPr/>
      </dsp:nvSpPr>
      <dsp:spPr>
        <a:xfrm>
          <a:off x="2224595" y="2231099"/>
          <a:ext cx="2141445" cy="2438038"/>
        </a:xfrm>
        <a:prstGeom prst="rect">
          <a:avLst/>
        </a:prstGeom>
        <a:solidFill>
          <a:schemeClr val="lt1">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just" defTabSz="622300">
            <a:lnSpc>
              <a:spcPct val="90000"/>
            </a:lnSpc>
            <a:spcBef>
              <a:spcPct val="0"/>
            </a:spcBef>
            <a:spcAft>
              <a:spcPct val="35000"/>
            </a:spcAft>
          </a:pPr>
          <a:r>
            <a:rPr lang="es-EC" sz="1400" kern="1200" dirty="0" smtClean="0">
              <a:latin typeface="Times New Roman" pitchFamily="18" charset="0"/>
              <a:cs typeface="Times New Roman" pitchFamily="18" charset="0"/>
            </a:rPr>
            <a:t>Otro de los inconvenientes que presenta la empresa dentro de sus declaraciones es que las facturas de compras muchas veces no se presentan dentro del plazo en el que se prepara la información para realizar la declaración de los impuestos lo cual hace que se deban realizar declaraciones sustitutivas.</a:t>
          </a:r>
          <a:endParaRPr lang="es-EC" sz="1400" kern="1200" dirty="0">
            <a:latin typeface="Times New Roman" pitchFamily="18" charset="0"/>
            <a:cs typeface="Times New Roman" pitchFamily="18" charset="0"/>
          </a:endParaRPr>
        </a:p>
      </dsp:txBody>
      <dsp:txXfrm>
        <a:off x="2224595" y="2231099"/>
        <a:ext cx="2141445" cy="2438038"/>
      </dsp:txXfrm>
    </dsp:sp>
    <dsp:sp modelId="{B20247F3-BBB6-4120-B3B7-C9584EA7A993}">
      <dsp:nvSpPr>
        <dsp:cNvPr id="0" name=""/>
        <dsp:cNvSpPr/>
      </dsp:nvSpPr>
      <dsp:spPr>
        <a:xfrm>
          <a:off x="4366041" y="1636572"/>
          <a:ext cx="5007546" cy="1352548"/>
        </a:xfrm>
        <a:prstGeom prst="rightArrow">
          <a:avLst>
            <a:gd name="adj1" fmla="val 50000"/>
            <a:gd name="adj2" fmla="val 50000"/>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254000" bIns="214717" numCol="1" spcCol="1270" anchor="ctr" anchorCtr="0">
          <a:noAutofit/>
        </a:bodyPr>
        <a:lstStyle/>
        <a:p>
          <a:pPr lvl="0" algn="just" defTabSz="622300">
            <a:lnSpc>
              <a:spcPct val="90000"/>
            </a:lnSpc>
            <a:spcBef>
              <a:spcPct val="0"/>
            </a:spcBef>
            <a:spcAft>
              <a:spcPct val="35000"/>
            </a:spcAft>
          </a:pPr>
          <a:endParaRPr lang="es-EC" sz="1400" kern="1200" dirty="0">
            <a:latin typeface="Times New Roman" pitchFamily="18" charset="0"/>
            <a:cs typeface="Times New Roman" pitchFamily="18" charset="0"/>
          </a:endParaRPr>
        </a:p>
      </dsp:txBody>
      <dsp:txXfrm>
        <a:off x="4366041" y="1974709"/>
        <a:ext cx="4669409" cy="676274"/>
      </dsp:txXfrm>
    </dsp:sp>
    <dsp:sp modelId="{6780A8B0-9F6D-46EA-B137-2681D3904AB2}">
      <dsp:nvSpPr>
        <dsp:cNvPr id="0" name=""/>
        <dsp:cNvSpPr/>
      </dsp:nvSpPr>
      <dsp:spPr>
        <a:xfrm>
          <a:off x="4366041" y="2681789"/>
          <a:ext cx="2141445" cy="2454340"/>
        </a:xfrm>
        <a:prstGeom prst="rect">
          <a:avLst/>
        </a:prstGeom>
        <a:solidFill>
          <a:schemeClr val="lt1">
            <a:hueOff val="0"/>
            <a:satOff val="0"/>
            <a:lumOff val="0"/>
            <a:alphaOff val="0"/>
          </a:schemeClr>
        </a:solidFill>
        <a:ln w="19050"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just" defTabSz="622300">
            <a:lnSpc>
              <a:spcPct val="90000"/>
            </a:lnSpc>
            <a:spcBef>
              <a:spcPct val="0"/>
            </a:spcBef>
            <a:spcAft>
              <a:spcPct val="35000"/>
            </a:spcAft>
          </a:pPr>
          <a:endParaRPr lang="es-EC" sz="1400" kern="1200">
            <a:latin typeface="Times New Roman" pitchFamily="18" charset="0"/>
            <a:cs typeface="Times New Roman" pitchFamily="18" charset="0"/>
          </a:endParaRPr>
        </a:p>
        <a:p>
          <a:pPr lvl="0" algn="just" defTabSz="622300">
            <a:lnSpc>
              <a:spcPct val="90000"/>
            </a:lnSpc>
            <a:spcBef>
              <a:spcPct val="0"/>
            </a:spcBef>
            <a:spcAft>
              <a:spcPct val="35000"/>
            </a:spcAft>
          </a:pPr>
          <a:r>
            <a:rPr lang="es-EC" sz="1400" kern="1200" smtClean="0">
              <a:latin typeface="Times New Roman" pitchFamily="18" charset="0"/>
              <a:cs typeface="Times New Roman" pitchFamily="18" charset="0"/>
            </a:rPr>
            <a:t>La información que contiene los comprobantes de retención realizados a los proveedores no son verificados por la persona que los maneja lo cual crea un inconveniente al momento de preparar la información.</a:t>
          </a:r>
          <a:endParaRPr lang="es-EC" sz="1400" kern="1200" dirty="0">
            <a:latin typeface="Times New Roman" pitchFamily="18" charset="0"/>
            <a:cs typeface="Times New Roman" pitchFamily="18" charset="0"/>
          </a:endParaRPr>
        </a:p>
        <a:p>
          <a:pPr lvl="0" algn="just" defTabSz="622300">
            <a:lnSpc>
              <a:spcPct val="90000"/>
            </a:lnSpc>
            <a:spcBef>
              <a:spcPct val="0"/>
            </a:spcBef>
            <a:spcAft>
              <a:spcPct val="35000"/>
            </a:spcAft>
          </a:pPr>
          <a:endParaRPr lang="es-EC" sz="1400" kern="1200" dirty="0">
            <a:latin typeface="Times New Roman" pitchFamily="18" charset="0"/>
            <a:cs typeface="Times New Roman" pitchFamily="18" charset="0"/>
          </a:endParaRPr>
        </a:p>
      </dsp:txBody>
      <dsp:txXfrm>
        <a:off x="4366041" y="2681789"/>
        <a:ext cx="2141445" cy="2454340"/>
      </dsp:txXfrm>
    </dsp:sp>
    <dsp:sp modelId="{CDAE8709-F210-47AC-A31D-FEB086DC3A8F}">
      <dsp:nvSpPr>
        <dsp:cNvPr id="0" name=""/>
        <dsp:cNvSpPr/>
      </dsp:nvSpPr>
      <dsp:spPr>
        <a:xfrm>
          <a:off x="6507487" y="2087262"/>
          <a:ext cx="2866100" cy="1352548"/>
        </a:xfrm>
        <a:prstGeom prst="rightArrow">
          <a:avLst>
            <a:gd name="adj1" fmla="val 50000"/>
            <a:gd name="adj2" fmla="val 50000"/>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254000" bIns="214717" numCol="1" spcCol="1270" anchor="ctr" anchorCtr="0">
          <a:noAutofit/>
        </a:bodyPr>
        <a:lstStyle/>
        <a:p>
          <a:pPr lvl="0" algn="just" defTabSz="622300">
            <a:lnSpc>
              <a:spcPct val="90000"/>
            </a:lnSpc>
            <a:spcBef>
              <a:spcPct val="0"/>
            </a:spcBef>
            <a:spcAft>
              <a:spcPct val="35000"/>
            </a:spcAft>
          </a:pPr>
          <a:endParaRPr lang="es-EC" sz="1400" kern="1200">
            <a:latin typeface="Times New Roman" pitchFamily="18" charset="0"/>
            <a:cs typeface="Times New Roman" pitchFamily="18" charset="0"/>
          </a:endParaRPr>
        </a:p>
      </dsp:txBody>
      <dsp:txXfrm>
        <a:off x="6507487" y="2425399"/>
        <a:ext cx="2527963" cy="676274"/>
      </dsp:txXfrm>
    </dsp:sp>
    <dsp:sp modelId="{B74FDB56-B406-44BF-8388-17538A400C95}">
      <dsp:nvSpPr>
        <dsp:cNvPr id="0" name=""/>
        <dsp:cNvSpPr/>
      </dsp:nvSpPr>
      <dsp:spPr>
        <a:xfrm>
          <a:off x="6507487" y="3132478"/>
          <a:ext cx="2160955" cy="2483107"/>
        </a:xfrm>
        <a:prstGeom prst="rect">
          <a:avLst/>
        </a:prstGeom>
        <a:solidFill>
          <a:schemeClr val="lt1">
            <a:hueOff val="0"/>
            <a:satOff val="0"/>
            <a:lumOff val="0"/>
            <a:alphaOff val="0"/>
          </a:schemeClr>
        </a:solidFill>
        <a:ln w="19050"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just" defTabSz="622300">
            <a:lnSpc>
              <a:spcPct val="90000"/>
            </a:lnSpc>
            <a:spcBef>
              <a:spcPct val="0"/>
            </a:spcBef>
            <a:spcAft>
              <a:spcPct val="35000"/>
            </a:spcAft>
          </a:pPr>
          <a:r>
            <a:rPr lang="es-EC" sz="1400" kern="1200" smtClean="0">
              <a:latin typeface="Times New Roman" pitchFamily="18" charset="0"/>
              <a:cs typeface="Times New Roman" pitchFamily="18" charset="0"/>
            </a:rPr>
            <a:t>Por parte de los ingresos el problema que se presenta es que no se reciben las retenciones por parte de los proveedores en los plazos que menciona la ley, lo cual se convierte en un problema para la declaración ya que muchas veces se asume el valor de la retención sin poder verificar el valor en los documentos físicos.</a:t>
          </a:r>
          <a:endParaRPr lang="es-EC" sz="1400" kern="1200" dirty="0">
            <a:latin typeface="Times New Roman" pitchFamily="18" charset="0"/>
            <a:cs typeface="Times New Roman" pitchFamily="18" charset="0"/>
          </a:endParaRPr>
        </a:p>
      </dsp:txBody>
      <dsp:txXfrm>
        <a:off x="6507487" y="3132478"/>
        <a:ext cx="2160955" cy="248310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9B1825-2FF1-48CB-8ECC-9943210763FE}">
      <dsp:nvSpPr>
        <dsp:cNvPr id="0" name=""/>
        <dsp:cNvSpPr/>
      </dsp:nvSpPr>
      <dsp:spPr>
        <a:xfrm>
          <a:off x="0" y="979237"/>
          <a:ext cx="1792345" cy="1194892"/>
        </a:xfrm>
        <a:prstGeom prst="rect">
          <a:avLst/>
        </a:prstGeom>
        <a:blipFill rotWithShape="1">
          <a:blip xmlns:r="http://schemas.openxmlformats.org/officeDocument/2006/relationships" r:embed="rId1"/>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8823460-62FA-4CEF-B482-8B30E7F3DC53}">
      <dsp:nvSpPr>
        <dsp:cNvPr id="0" name=""/>
        <dsp:cNvSpPr/>
      </dsp:nvSpPr>
      <dsp:spPr>
        <a:xfrm>
          <a:off x="1867181" y="2248849"/>
          <a:ext cx="2539311" cy="15684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EC" sz="1700" b="0" kern="1200" dirty="0" smtClean="0"/>
            <a:t>Realizar una Auditoria tributaria de aplicación práctica al Impuesto al Valor Agregado a la  empresa I.T del Ecuador (nombre comercial).</a:t>
          </a:r>
          <a:endParaRPr lang="es-EC" sz="1700" b="0" kern="1200" dirty="0"/>
        </a:p>
      </dsp:txBody>
      <dsp:txXfrm>
        <a:off x="1867181" y="2248849"/>
        <a:ext cx="2539311" cy="1568488"/>
      </dsp:txXfrm>
    </dsp:sp>
    <dsp:sp modelId="{E84D4866-3E90-43C8-A8DE-745A665E4206}">
      <dsp:nvSpPr>
        <dsp:cNvPr id="0" name=""/>
        <dsp:cNvSpPr/>
      </dsp:nvSpPr>
      <dsp:spPr>
        <a:xfrm>
          <a:off x="1643138" y="2024998"/>
          <a:ext cx="609843" cy="610001"/>
        </a:xfrm>
        <a:prstGeom prst="halfFrame">
          <a:avLst>
            <a:gd name="adj1" fmla="val 25770"/>
            <a:gd name="adj2" fmla="val 25770"/>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A4D70DF-D11C-4C29-B683-112D4977BBCC}">
      <dsp:nvSpPr>
        <dsp:cNvPr id="0" name=""/>
        <dsp:cNvSpPr/>
      </dsp:nvSpPr>
      <dsp:spPr>
        <a:xfrm rot="5400000">
          <a:off x="4038277" y="2025077"/>
          <a:ext cx="610001" cy="609843"/>
        </a:xfrm>
        <a:prstGeom prst="halfFrame">
          <a:avLst>
            <a:gd name="adj1" fmla="val 25770"/>
            <a:gd name="adj2" fmla="val 25770"/>
          </a:avLst>
        </a:prstGeom>
        <a:solidFill>
          <a:schemeClr val="accent3">
            <a:hueOff val="-93612"/>
            <a:satOff val="-2531"/>
            <a:lumOff val="-5229"/>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F2BD523-7051-42B9-B72F-86A815C190B9}">
      <dsp:nvSpPr>
        <dsp:cNvPr id="0" name=""/>
        <dsp:cNvSpPr/>
      </dsp:nvSpPr>
      <dsp:spPr>
        <a:xfrm rot="16200000">
          <a:off x="1643059" y="3431572"/>
          <a:ext cx="610001" cy="609843"/>
        </a:xfrm>
        <a:prstGeom prst="halfFrame">
          <a:avLst>
            <a:gd name="adj1" fmla="val 25770"/>
            <a:gd name="adj2" fmla="val 25770"/>
          </a:avLst>
        </a:prstGeom>
        <a:solidFill>
          <a:schemeClr val="accent3">
            <a:hueOff val="-187225"/>
            <a:satOff val="-5061"/>
            <a:lumOff val="-10458"/>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E0BA623-AAED-47BA-9E2C-7350BD310E35}">
      <dsp:nvSpPr>
        <dsp:cNvPr id="0" name=""/>
        <dsp:cNvSpPr/>
      </dsp:nvSpPr>
      <dsp:spPr>
        <a:xfrm rot="10800000">
          <a:off x="4038356" y="3431493"/>
          <a:ext cx="609843" cy="610001"/>
        </a:xfrm>
        <a:prstGeom prst="halfFrame">
          <a:avLst>
            <a:gd name="adj1" fmla="val 25770"/>
            <a:gd name="adj2" fmla="val 25770"/>
          </a:avLst>
        </a:prstGeom>
        <a:solidFill>
          <a:schemeClr val="accent3">
            <a:hueOff val="-280837"/>
            <a:satOff val="-7592"/>
            <a:lumOff val="-15687"/>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CE8E2B-4877-423E-BA77-AB4870D34E6D}">
      <dsp:nvSpPr>
        <dsp:cNvPr id="0" name=""/>
        <dsp:cNvSpPr/>
      </dsp:nvSpPr>
      <dsp:spPr>
        <a:xfrm>
          <a:off x="1144584" y="307848"/>
          <a:ext cx="5430082" cy="1696900"/>
        </a:xfrm>
        <a:prstGeom prst="rect">
          <a:avLst/>
        </a:prstGeom>
        <a:solidFill>
          <a:schemeClr val="lt1">
            <a:alpha val="40000"/>
            <a:hueOff val="0"/>
            <a:satOff val="0"/>
            <a:lumOff val="0"/>
            <a:alphaOff val="0"/>
          </a:schemeClr>
        </a:solidFill>
        <a:ln w="12700" cap="rnd"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49368" tIns="53340" rIns="53340" bIns="53340" numCol="1" spcCol="1270" anchor="ctr" anchorCtr="0">
          <a:noAutofit/>
        </a:bodyPr>
        <a:lstStyle/>
        <a:p>
          <a:pPr lvl="0" algn="just" defTabSz="622300">
            <a:lnSpc>
              <a:spcPct val="90000"/>
            </a:lnSpc>
            <a:spcBef>
              <a:spcPct val="0"/>
            </a:spcBef>
            <a:spcAft>
              <a:spcPct val="35000"/>
            </a:spcAft>
          </a:pPr>
          <a:r>
            <a:rPr lang="es-EC" sz="1400" kern="1200" dirty="0" smtClean="0">
              <a:latin typeface="Times New Roman" pitchFamily="18" charset="0"/>
              <a:cs typeface="Times New Roman" pitchFamily="18" charset="0"/>
            </a:rPr>
            <a:t>Evaluar el estado de la empresa para  efectos de planificar la auditoria tributaria de acuerdo a las  normas en materia de cumplimiento de los deberes formales relativos al Impuesto al Valor Agregado.</a:t>
          </a:r>
          <a:endParaRPr lang="es-EC" sz="1400" kern="1200" dirty="0">
            <a:latin typeface="Times New Roman" pitchFamily="18" charset="0"/>
            <a:cs typeface="Times New Roman" pitchFamily="18" charset="0"/>
          </a:endParaRPr>
        </a:p>
      </dsp:txBody>
      <dsp:txXfrm>
        <a:off x="1144584" y="307848"/>
        <a:ext cx="5430082" cy="1696900"/>
      </dsp:txXfrm>
    </dsp:sp>
    <dsp:sp modelId="{2C15367B-3DB5-4C51-B4B2-47C8E913093A}">
      <dsp:nvSpPr>
        <dsp:cNvPr id="0" name=""/>
        <dsp:cNvSpPr/>
      </dsp:nvSpPr>
      <dsp:spPr>
        <a:xfrm>
          <a:off x="918331" y="62740"/>
          <a:ext cx="1187830" cy="1781745"/>
        </a:xfrm>
        <a:prstGeom prst="rect">
          <a:avLst/>
        </a:prstGeom>
        <a:blipFill rotWithShape="1">
          <a:blip xmlns:r="http://schemas.openxmlformats.org/officeDocument/2006/relationships" r:embed="rId1"/>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F827A31-58F0-4A6F-A250-826D030E4600}">
      <dsp:nvSpPr>
        <dsp:cNvPr id="0" name=""/>
        <dsp:cNvSpPr/>
      </dsp:nvSpPr>
      <dsp:spPr>
        <a:xfrm>
          <a:off x="1144584" y="2444058"/>
          <a:ext cx="5430082" cy="1696900"/>
        </a:xfrm>
        <a:prstGeom prst="rect">
          <a:avLst/>
        </a:prstGeom>
        <a:solidFill>
          <a:schemeClr val="lt1">
            <a:alpha val="40000"/>
            <a:hueOff val="0"/>
            <a:satOff val="0"/>
            <a:lumOff val="0"/>
            <a:alphaOff val="0"/>
          </a:schemeClr>
        </a:solidFill>
        <a:ln w="12700" cap="rnd"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49368" tIns="53340" rIns="53340" bIns="53340" numCol="1" spcCol="1270" anchor="ctr" anchorCtr="0">
          <a:noAutofit/>
        </a:bodyPr>
        <a:lstStyle/>
        <a:p>
          <a:pPr lvl="0" algn="just" defTabSz="622300">
            <a:lnSpc>
              <a:spcPct val="90000"/>
            </a:lnSpc>
            <a:spcBef>
              <a:spcPct val="0"/>
            </a:spcBef>
            <a:spcAft>
              <a:spcPct val="35000"/>
            </a:spcAft>
          </a:pPr>
          <a:r>
            <a:rPr lang="es-EC" sz="1400" kern="1200" dirty="0" smtClean="0">
              <a:latin typeface="Times New Roman" pitchFamily="18" charset="0"/>
              <a:cs typeface="Times New Roman" pitchFamily="18" charset="0"/>
            </a:rPr>
            <a:t>Aplicar la auditoria tributaria, con el fin emitir el informe final con las observaciones y acciones correctivas pertinentes.</a:t>
          </a:r>
          <a:endParaRPr lang="es-EC" sz="1400" kern="1200" dirty="0">
            <a:latin typeface="Times New Roman" pitchFamily="18" charset="0"/>
            <a:cs typeface="Times New Roman" pitchFamily="18" charset="0"/>
          </a:endParaRPr>
        </a:p>
      </dsp:txBody>
      <dsp:txXfrm>
        <a:off x="1144584" y="2444058"/>
        <a:ext cx="5430082" cy="1696900"/>
      </dsp:txXfrm>
    </dsp:sp>
    <dsp:sp modelId="{38DBF51C-855D-404F-A775-59E6ADAC9ACE}">
      <dsp:nvSpPr>
        <dsp:cNvPr id="0" name=""/>
        <dsp:cNvSpPr/>
      </dsp:nvSpPr>
      <dsp:spPr>
        <a:xfrm>
          <a:off x="918331" y="2198950"/>
          <a:ext cx="1187830" cy="1781745"/>
        </a:xfrm>
        <a:prstGeom prst="rect">
          <a:avLst/>
        </a:prstGeom>
        <a:blipFill rotWithShape="1">
          <a:blip xmlns:r="http://schemas.openxmlformats.org/officeDocument/2006/relationships" r:embed="rId2"/>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184B68-B4B6-4C12-AAD1-3A9E29D5D182}">
      <dsp:nvSpPr>
        <dsp:cNvPr id="0" name=""/>
        <dsp:cNvSpPr/>
      </dsp:nvSpPr>
      <dsp:spPr>
        <a:xfrm rot="10800000">
          <a:off x="2184429" y="448"/>
          <a:ext cx="7533957" cy="1147115"/>
        </a:xfrm>
        <a:prstGeom prst="homePlate">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5846" tIns="53340" rIns="99568" bIns="53340" numCol="1" spcCol="1270" anchor="ctr" anchorCtr="0">
          <a:noAutofit/>
        </a:bodyPr>
        <a:lstStyle/>
        <a:p>
          <a:pPr lvl="0" algn="just" defTabSz="622300">
            <a:lnSpc>
              <a:spcPct val="90000"/>
            </a:lnSpc>
            <a:spcBef>
              <a:spcPct val="0"/>
            </a:spcBef>
            <a:spcAft>
              <a:spcPct val="35000"/>
            </a:spcAft>
          </a:pPr>
          <a:r>
            <a:rPr lang="es-EC" sz="1400" kern="1200" dirty="0" smtClean="0">
              <a:solidFill>
                <a:schemeClr val="tx1"/>
              </a:solidFill>
              <a:latin typeface="Times New Roman" pitchFamily="18" charset="0"/>
              <a:cs typeface="Times New Roman" pitchFamily="18" charset="0"/>
            </a:rPr>
            <a:t>I.T del Ecuador (nombre comercial) es una empresa constituida hace dos décadas, con talento humano con conocimientos en administración de negocios, tecnologías de la información y finanzas, que pone a disposición de los clientes un software contable que pueda optimizar los recursos y sirva de apoyo constante para los clientes.</a:t>
          </a:r>
          <a:endParaRPr lang="es-EC" sz="1400" kern="1200" dirty="0">
            <a:solidFill>
              <a:schemeClr val="tx1"/>
            </a:solidFill>
            <a:latin typeface="Times New Roman" pitchFamily="18" charset="0"/>
            <a:cs typeface="Times New Roman" pitchFamily="18" charset="0"/>
          </a:endParaRPr>
        </a:p>
      </dsp:txBody>
      <dsp:txXfrm rot="10800000">
        <a:off x="2471208" y="448"/>
        <a:ext cx="7247178" cy="1147115"/>
      </dsp:txXfrm>
    </dsp:sp>
    <dsp:sp modelId="{EA4CC233-08AE-4049-BB3B-D5FE00A2796E}">
      <dsp:nvSpPr>
        <dsp:cNvPr id="0" name=""/>
        <dsp:cNvSpPr/>
      </dsp:nvSpPr>
      <dsp:spPr>
        <a:xfrm>
          <a:off x="1610872" y="448"/>
          <a:ext cx="1147115" cy="1147115"/>
        </a:xfrm>
        <a:prstGeom prst="ellipse">
          <a:avLst/>
        </a:prstGeom>
        <a:blipFill rotWithShape="1">
          <a:blip xmlns:r="http://schemas.openxmlformats.org/officeDocument/2006/relationships" r:embed="rId1"/>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687D63B-988A-4B13-9E71-DC35AD445CB7}">
      <dsp:nvSpPr>
        <dsp:cNvPr id="0" name=""/>
        <dsp:cNvSpPr/>
      </dsp:nvSpPr>
      <dsp:spPr>
        <a:xfrm rot="10800000">
          <a:off x="2184429" y="1489985"/>
          <a:ext cx="7533957" cy="1147115"/>
        </a:xfrm>
        <a:prstGeom prst="homePlate">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5846" tIns="53340" rIns="99568" bIns="53340" numCol="1" spcCol="1270" anchor="ctr" anchorCtr="0">
          <a:noAutofit/>
        </a:bodyPr>
        <a:lstStyle/>
        <a:p>
          <a:pPr lvl="0" algn="just" defTabSz="622300">
            <a:lnSpc>
              <a:spcPct val="90000"/>
            </a:lnSpc>
            <a:spcBef>
              <a:spcPct val="0"/>
            </a:spcBef>
            <a:spcAft>
              <a:spcPct val="35000"/>
            </a:spcAft>
          </a:pPr>
          <a:r>
            <a:rPr lang="es-EC" sz="1400" kern="1200" smtClean="0">
              <a:solidFill>
                <a:schemeClr val="tx1"/>
              </a:solidFill>
              <a:latin typeface="Times New Roman" pitchFamily="18" charset="0"/>
              <a:cs typeface="Times New Roman" pitchFamily="18" charset="0"/>
            </a:rPr>
            <a:t>el objetivo  de la empresa es sacar ventaja competitiva de la amplia experiencia multifacética  que posee cada uno de sus colaboradores en los trabajos implementados, en áreas  afines a manejo de control de proyectos, sistemas de información contables y consultoría.</a:t>
          </a:r>
          <a:endParaRPr lang="es-EC" sz="1400" kern="1200" dirty="0">
            <a:solidFill>
              <a:schemeClr val="tx1"/>
            </a:solidFill>
            <a:latin typeface="Times New Roman" pitchFamily="18" charset="0"/>
            <a:cs typeface="Times New Roman" pitchFamily="18" charset="0"/>
          </a:endParaRPr>
        </a:p>
      </dsp:txBody>
      <dsp:txXfrm rot="10800000">
        <a:off x="2471208" y="1489985"/>
        <a:ext cx="7247178" cy="1147115"/>
      </dsp:txXfrm>
    </dsp:sp>
    <dsp:sp modelId="{A1AE7B68-3838-4A11-AD83-A73D78648D97}">
      <dsp:nvSpPr>
        <dsp:cNvPr id="0" name=""/>
        <dsp:cNvSpPr/>
      </dsp:nvSpPr>
      <dsp:spPr>
        <a:xfrm>
          <a:off x="1610872" y="1489985"/>
          <a:ext cx="1147115" cy="1147115"/>
        </a:xfrm>
        <a:prstGeom prst="ellipse">
          <a:avLst/>
        </a:prstGeom>
        <a:blipFill rotWithShape="1">
          <a:blip xmlns:r="http://schemas.openxmlformats.org/officeDocument/2006/relationships" r:embed="rId2"/>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D628537-FC4D-4EE1-98A2-9A0878EB2442}">
      <dsp:nvSpPr>
        <dsp:cNvPr id="0" name=""/>
        <dsp:cNvSpPr/>
      </dsp:nvSpPr>
      <dsp:spPr>
        <a:xfrm rot="10800000">
          <a:off x="2184429" y="2979523"/>
          <a:ext cx="7533957" cy="1147115"/>
        </a:xfrm>
        <a:prstGeom prst="homePlate">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5846" tIns="53340" rIns="99568" bIns="53340" numCol="1" spcCol="1270" anchor="ctr" anchorCtr="0">
          <a:noAutofit/>
        </a:bodyPr>
        <a:lstStyle/>
        <a:p>
          <a:pPr lvl="0" algn="just" defTabSz="622300">
            <a:lnSpc>
              <a:spcPct val="90000"/>
            </a:lnSpc>
            <a:spcBef>
              <a:spcPct val="0"/>
            </a:spcBef>
            <a:spcAft>
              <a:spcPct val="35000"/>
            </a:spcAft>
          </a:pPr>
          <a:r>
            <a:rPr lang="es-EC" sz="1400" kern="1200" dirty="0" smtClean="0">
              <a:solidFill>
                <a:schemeClr val="tx1"/>
              </a:solidFill>
              <a:latin typeface="Times New Roman" pitchFamily="18" charset="0"/>
              <a:cs typeface="Times New Roman" pitchFamily="18" charset="0"/>
            </a:rPr>
            <a:t>La organización posee la capacidad de dar respuesta inmediata a las exigencias de los usuarios por medio de cuatro áreas principales: tecnología, consultoría, comercialización y ejecución de la solución. Esta capacidad ha permitido que la empresa se haya posicionado como uno los principales proveedores de soluciones informáticas especialmente en el sector público. </a:t>
          </a:r>
          <a:endParaRPr lang="es-EC" sz="1400" kern="1200" dirty="0">
            <a:solidFill>
              <a:schemeClr val="tx1"/>
            </a:solidFill>
            <a:latin typeface="Times New Roman" pitchFamily="18" charset="0"/>
            <a:cs typeface="Times New Roman" pitchFamily="18" charset="0"/>
          </a:endParaRPr>
        </a:p>
      </dsp:txBody>
      <dsp:txXfrm rot="10800000">
        <a:off x="2471208" y="2979523"/>
        <a:ext cx="7247178" cy="1147115"/>
      </dsp:txXfrm>
    </dsp:sp>
    <dsp:sp modelId="{44922892-77B3-4030-AD84-128D51CAE1F5}">
      <dsp:nvSpPr>
        <dsp:cNvPr id="0" name=""/>
        <dsp:cNvSpPr/>
      </dsp:nvSpPr>
      <dsp:spPr>
        <a:xfrm>
          <a:off x="1610872" y="2979523"/>
          <a:ext cx="1147115" cy="1147115"/>
        </a:xfrm>
        <a:prstGeom prst="ellipse">
          <a:avLst/>
        </a:prstGeom>
        <a:blipFill rotWithShape="1">
          <a:blip xmlns:r="http://schemas.openxmlformats.org/officeDocument/2006/relationships" r:embed="rId3"/>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2FC747B-FDBF-4FAB-ACD1-F638D8007273}">
      <dsp:nvSpPr>
        <dsp:cNvPr id="0" name=""/>
        <dsp:cNvSpPr/>
      </dsp:nvSpPr>
      <dsp:spPr>
        <a:xfrm rot="10800000">
          <a:off x="2184429" y="4469060"/>
          <a:ext cx="7533957" cy="1147115"/>
        </a:xfrm>
        <a:prstGeom prst="homePlate">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5846" tIns="53340" rIns="99568" bIns="53340" numCol="1" spcCol="1270" anchor="ctr" anchorCtr="0">
          <a:noAutofit/>
        </a:bodyPr>
        <a:lstStyle/>
        <a:p>
          <a:pPr lvl="0" algn="just" defTabSz="622300">
            <a:lnSpc>
              <a:spcPct val="90000"/>
            </a:lnSpc>
            <a:spcBef>
              <a:spcPct val="0"/>
            </a:spcBef>
            <a:spcAft>
              <a:spcPct val="35000"/>
            </a:spcAft>
          </a:pPr>
          <a:r>
            <a:rPr lang="es-EC" sz="1400" kern="1200" dirty="0" smtClean="0">
              <a:solidFill>
                <a:schemeClr val="tx1"/>
              </a:solidFill>
              <a:latin typeface="Times New Roman" pitchFamily="18" charset="0"/>
              <a:cs typeface="Times New Roman" pitchFamily="18" charset="0"/>
            </a:rPr>
            <a:t>Es importante mencionar que el talento humano ha sido capacitado y especializado para brindar un soporte eficaz al cliente; convirtiéndose en una fortaleza para la empresa. </a:t>
          </a:r>
        </a:p>
      </dsp:txBody>
      <dsp:txXfrm rot="10800000">
        <a:off x="2471208" y="4469060"/>
        <a:ext cx="7247178" cy="1147115"/>
      </dsp:txXfrm>
    </dsp:sp>
    <dsp:sp modelId="{9B00A65E-7074-4ADE-9600-563108C4624B}">
      <dsp:nvSpPr>
        <dsp:cNvPr id="0" name=""/>
        <dsp:cNvSpPr/>
      </dsp:nvSpPr>
      <dsp:spPr>
        <a:xfrm>
          <a:off x="1610872" y="4469060"/>
          <a:ext cx="1147115" cy="1147115"/>
        </a:xfrm>
        <a:prstGeom prst="ellipse">
          <a:avLst/>
        </a:prstGeom>
        <a:blipFill rotWithShape="1">
          <a:blip xmlns:r="http://schemas.openxmlformats.org/officeDocument/2006/relationships" r:embed="rId4"/>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31EFB0-134C-4E8D-81E3-4511B434B525}">
      <dsp:nvSpPr>
        <dsp:cNvPr id="0" name=""/>
        <dsp:cNvSpPr/>
      </dsp:nvSpPr>
      <dsp:spPr>
        <a:xfrm>
          <a:off x="0" y="1094562"/>
          <a:ext cx="2415168" cy="2587099"/>
        </a:xfrm>
        <a:prstGeom prst="rect">
          <a:avLst/>
        </a:prstGeom>
        <a:blipFill rotWithShape="1">
          <a:blip xmlns:r="http://schemas.openxmlformats.org/officeDocument/2006/relationships" r:embed="rId1"/>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B53F0CE-3CC9-4BDA-B229-E7BDB3D038D3}">
      <dsp:nvSpPr>
        <dsp:cNvPr id="0" name=""/>
        <dsp:cNvSpPr/>
      </dsp:nvSpPr>
      <dsp:spPr>
        <a:xfrm>
          <a:off x="1784939" y="1305739"/>
          <a:ext cx="2893525" cy="2194082"/>
        </a:xfrm>
        <a:prstGeom prst="roundRect">
          <a:avLst>
            <a:gd name="adj" fmla="val 10000"/>
          </a:avLst>
        </a:prstGeom>
        <a:solidFill>
          <a:schemeClr val="lt1">
            <a:alpha val="90000"/>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just" defTabSz="622300">
            <a:lnSpc>
              <a:spcPct val="90000"/>
            </a:lnSpc>
            <a:spcBef>
              <a:spcPct val="0"/>
            </a:spcBef>
            <a:spcAft>
              <a:spcPct val="35000"/>
            </a:spcAft>
          </a:pPr>
          <a:r>
            <a:rPr lang="es-EC" sz="1400" kern="1200" smtClean="0">
              <a:solidFill>
                <a:schemeClr val="tx1"/>
              </a:solidFill>
              <a:latin typeface="Times New Roman" pitchFamily="18" charset="0"/>
              <a:cs typeface="Times New Roman" pitchFamily="18" charset="0"/>
            </a:rPr>
            <a:t>"Proporcionar instrumentos y servicios informáticos con tecnología probada, resguardando la inversión del cliente y motivando el porvenir de nuestros empleados”</a:t>
          </a:r>
          <a:endParaRPr lang="es-EC" sz="1400" kern="1200" dirty="0">
            <a:solidFill>
              <a:schemeClr val="tx1"/>
            </a:solidFill>
            <a:latin typeface="Times New Roman" pitchFamily="18" charset="0"/>
            <a:cs typeface="Times New Roman" pitchFamily="18" charset="0"/>
          </a:endParaRPr>
        </a:p>
      </dsp:txBody>
      <dsp:txXfrm>
        <a:off x="1849201" y="1370001"/>
        <a:ext cx="2765001" cy="2065558"/>
      </dsp:txXfrm>
    </dsp:sp>
    <dsp:sp modelId="{D55F5153-CC3D-4243-90E4-7993B018C55F}">
      <dsp:nvSpPr>
        <dsp:cNvPr id="0" name=""/>
        <dsp:cNvSpPr/>
      </dsp:nvSpPr>
      <dsp:spPr>
        <a:xfrm>
          <a:off x="778" y="546639"/>
          <a:ext cx="2421610" cy="528706"/>
        </a:xfrm>
        <a:prstGeom prst="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b="1" i="1" kern="1200" smtClean="0">
              <a:solidFill>
                <a:schemeClr val="tx1"/>
              </a:solidFill>
              <a:latin typeface="Times New Roman" pitchFamily="18" charset="0"/>
              <a:cs typeface="Times New Roman" pitchFamily="18" charset="0"/>
            </a:rPr>
            <a:t>MISIÓN</a:t>
          </a:r>
          <a:endParaRPr lang="es-EC" sz="1600" b="1" i="1" kern="1200" dirty="0">
            <a:solidFill>
              <a:schemeClr val="tx1"/>
            </a:solidFill>
            <a:latin typeface="Times New Roman" pitchFamily="18" charset="0"/>
            <a:cs typeface="Times New Roman" pitchFamily="18" charset="0"/>
          </a:endParaRPr>
        </a:p>
      </dsp:txBody>
      <dsp:txXfrm>
        <a:off x="778" y="546639"/>
        <a:ext cx="2421610" cy="528706"/>
      </dsp:txXfrm>
    </dsp:sp>
    <dsp:sp modelId="{033793F6-CF1C-4921-AC8E-B4C97E3AFA76}">
      <dsp:nvSpPr>
        <dsp:cNvPr id="0" name=""/>
        <dsp:cNvSpPr/>
      </dsp:nvSpPr>
      <dsp:spPr>
        <a:xfrm>
          <a:off x="5111461" y="1133702"/>
          <a:ext cx="2435593" cy="2470247"/>
        </a:xfrm>
        <a:prstGeom prst="rect">
          <a:avLst/>
        </a:prstGeom>
        <a:blipFill rotWithShape="1">
          <a:blip xmlns:r="http://schemas.openxmlformats.org/officeDocument/2006/relationships" r:embed="rId2"/>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8DA3B2D-1519-4E80-ABCE-31C93FA6B530}">
      <dsp:nvSpPr>
        <dsp:cNvPr id="0" name=""/>
        <dsp:cNvSpPr/>
      </dsp:nvSpPr>
      <dsp:spPr>
        <a:xfrm>
          <a:off x="7261249" y="1278476"/>
          <a:ext cx="3115479" cy="2239976"/>
        </a:xfrm>
        <a:prstGeom prst="roundRect">
          <a:avLst>
            <a:gd name="adj" fmla="val 10000"/>
          </a:avLst>
        </a:prstGeom>
        <a:solidFill>
          <a:schemeClr val="lt1">
            <a:alpha val="90000"/>
            <a:hueOff val="0"/>
            <a:satOff val="0"/>
            <a:lumOff val="0"/>
            <a:alphaOff val="0"/>
          </a:schemeClr>
        </a:solidFill>
        <a:ln w="19050" cap="rnd" cmpd="sng" algn="ctr">
          <a:solidFill>
            <a:schemeClr val="accent2">
              <a:hueOff val="-2712450"/>
              <a:satOff val="-1656"/>
              <a:lumOff val="647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just" defTabSz="622300">
            <a:lnSpc>
              <a:spcPct val="90000"/>
            </a:lnSpc>
            <a:spcBef>
              <a:spcPct val="0"/>
            </a:spcBef>
            <a:spcAft>
              <a:spcPct val="35000"/>
            </a:spcAft>
          </a:pPr>
          <a:r>
            <a:rPr lang="en-US" sz="1400" kern="1200" smtClean="0">
              <a:solidFill>
                <a:schemeClr val="tx1"/>
              </a:solidFill>
              <a:latin typeface="Times New Roman" pitchFamily="18" charset="0"/>
              <a:cs typeface="Times New Roman" pitchFamily="18" charset="0"/>
            </a:rPr>
            <a:t>“Contribuir a la sociedad con productos nuevos con los últimos avances tecnológicos logrando la satisfacción de las necesidades del mercado, basándonos en la experiencia de nuestro talento humano” </a:t>
          </a:r>
          <a:endParaRPr lang="es-EC" sz="1400" kern="1200" dirty="0">
            <a:solidFill>
              <a:schemeClr val="tx1"/>
            </a:solidFill>
            <a:latin typeface="Times New Roman" pitchFamily="18" charset="0"/>
            <a:cs typeface="Times New Roman" pitchFamily="18" charset="0"/>
          </a:endParaRPr>
        </a:p>
      </dsp:txBody>
      <dsp:txXfrm>
        <a:off x="7326856" y="1344083"/>
        <a:ext cx="2984265" cy="2108762"/>
      </dsp:txXfrm>
    </dsp:sp>
    <dsp:sp modelId="{7E09DC33-41C1-438E-A7FD-3CAB5E069C53}">
      <dsp:nvSpPr>
        <dsp:cNvPr id="0" name=""/>
        <dsp:cNvSpPr/>
      </dsp:nvSpPr>
      <dsp:spPr>
        <a:xfrm>
          <a:off x="5136080" y="578912"/>
          <a:ext cx="2394920" cy="516466"/>
        </a:xfrm>
        <a:prstGeom prst="rect">
          <a:avLst/>
        </a:prstGeom>
        <a:solidFill>
          <a:schemeClr val="accent2">
            <a:hueOff val="-2712450"/>
            <a:satOff val="-1656"/>
            <a:lumOff val="6471"/>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b="1" i="1" kern="1200" smtClean="0">
              <a:solidFill>
                <a:schemeClr val="tx1"/>
              </a:solidFill>
              <a:latin typeface="Times New Roman" pitchFamily="18" charset="0"/>
              <a:cs typeface="Times New Roman" pitchFamily="18" charset="0"/>
            </a:rPr>
            <a:t>VISIÓN </a:t>
          </a:r>
          <a:endParaRPr lang="es-EC" sz="1600" b="1" i="1" kern="1200" dirty="0">
            <a:solidFill>
              <a:schemeClr val="tx1"/>
            </a:solidFill>
            <a:latin typeface="Times New Roman" pitchFamily="18" charset="0"/>
            <a:cs typeface="Times New Roman" pitchFamily="18" charset="0"/>
          </a:endParaRPr>
        </a:p>
      </dsp:txBody>
      <dsp:txXfrm>
        <a:off x="5136080" y="578912"/>
        <a:ext cx="2394920" cy="51646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BF8E36-548B-48CB-9B12-92D7A12CE2CB}">
      <dsp:nvSpPr>
        <dsp:cNvPr id="0" name=""/>
        <dsp:cNvSpPr/>
      </dsp:nvSpPr>
      <dsp:spPr>
        <a:xfrm>
          <a:off x="0" y="298995"/>
          <a:ext cx="5952660" cy="504000"/>
        </a:xfrm>
        <a:prstGeom prst="rect">
          <a:avLst/>
        </a:prstGeom>
        <a:solidFill>
          <a:schemeClr val="lt1">
            <a:alpha val="90000"/>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0079FD5-D27B-416A-ADC4-5D2AC6C4BF59}">
      <dsp:nvSpPr>
        <dsp:cNvPr id="0" name=""/>
        <dsp:cNvSpPr/>
      </dsp:nvSpPr>
      <dsp:spPr>
        <a:xfrm>
          <a:off x="297633" y="3795"/>
          <a:ext cx="4166862" cy="590400"/>
        </a:xfrm>
        <a:prstGeom prst="round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7497" tIns="0" rIns="157497" bIns="0" numCol="1" spcCol="1270" anchor="ctr" anchorCtr="0">
          <a:noAutofit/>
        </a:bodyPr>
        <a:lstStyle/>
        <a:p>
          <a:pPr lvl="0" algn="ctr" defTabSz="622300">
            <a:lnSpc>
              <a:spcPct val="90000"/>
            </a:lnSpc>
            <a:spcBef>
              <a:spcPct val="0"/>
            </a:spcBef>
            <a:spcAft>
              <a:spcPct val="35000"/>
            </a:spcAft>
          </a:pPr>
          <a:r>
            <a:rPr lang="es-EC" sz="1400" i="0" kern="1200" smtClean="0">
              <a:solidFill>
                <a:schemeClr val="tx1"/>
              </a:solidFill>
              <a:latin typeface="Times New Roman" pitchFamily="18" charset="0"/>
              <a:cs typeface="Times New Roman" pitchFamily="18" charset="0"/>
            </a:rPr>
            <a:t>1. El cliente es nuestra razón de ser.</a:t>
          </a:r>
          <a:endParaRPr lang="es-EC" sz="1400" i="0" kern="1200" dirty="0">
            <a:solidFill>
              <a:schemeClr val="tx1"/>
            </a:solidFill>
            <a:latin typeface="Times New Roman" pitchFamily="18" charset="0"/>
            <a:cs typeface="Times New Roman" pitchFamily="18" charset="0"/>
          </a:endParaRPr>
        </a:p>
      </dsp:txBody>
      <dsp:txXfrm>
        <a:off x="326454" y="32616"/>
        <a:ext cx="4109220" cy="532758"/>
      </dsp:txXfrm>
    </dsp:sp>
    <dsp:sp modelId="{9F654D60-54D5-44B9-8B0D-BE04CC0F8EA1}">
      <dsp:nvSpPr>
        <dsp:cNvPr id="0" name=""/>
        <dsp:cNvSpPr/>
      </dsp:nvSpPr>
      <dsp:spPr>
        <a:xfrm>
          <a:off x="0" y="1206196"/>
          <a:ext cx="5952660" cy="504000"/>
        </a:xfrm>
        <a:prstGeom prst="rect">
          <a:avLst/>
        </a:prstGeom>
        <a:solidFill>
          <a:schemeClr val="lt1">
            <a:alpha val="90000"/>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0BDE25B-4B48-49D4-9524-1327023835D6}">
      <dsp:nvSpPr>
        <dsp:cNvPr id="0" name=""/>
        <dsp:cNvSpPr/>
      </dsp:nvSpPr>
      <dsp:spPr>
        <a:xfrm>
          <a:off x="297633" y="910995"/>
          <a:ext cx="4166862" cy="590400"/>
        </a:xfrm>
        <a:prstGeom prst="round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7497" tIns="0" rIns="157497" bIns="0" numCol="1" spcCol="1270" anchor="ctr" anchorCtr="0">
          <a:noAutofit/>
        </a:bodyPr>
        <a:lstStyle/>
        <a:p>
          <a:pPr lvl="0" algn="ctr" defTabSz="622300">
            <a:lnSpc>
              <a:spcPct val="90000"/>
            </a:lnSpc>
            <a:spcBef>
              <a:spcPct val="0"/>
            </a:spcBef>
            <a:spcAft>
              <a:spcPct val="35000"/>
            </a:spcAft>
          </a:pPr>
          <a:r>
            <a:rPr lang="es-EC" sz="1400" i="0" kern="1200" smtClean="0">
              <a:solidFill>
                <a:schemeClr val="tx1"/>
              </a:solidFill>
              <a:latin typeface="Times New Roman" pitchFamily="18" charset="0"/>
              <a:cs typeface="Times New Roman" pitchFamily="18" charset="0"/>
            </a:rPr>
            <a:t>2. Nuestra gente lo más importante.</a:t>
          </a:r>
          <a:endParaRPr lang="es-EC" sz="1400" i="0" kern="1200" dirty="0">
            <a:solidFill>
              <a:schemeClr val="tx1"/>
            </a:solidFill>
            <a:latin typeface="Times New Roman" pitchFamily="18" charset="0"/>
            <a:cs typeface="Times New Roman" pitchFamily="18" charset="0"/>
          </a:endParaRPr>
        </a:p>
      </dsp:txBody>
      <dsp:txXfrm>
        <a:off x="326454" y="939816"/>
        <a:ext cx="4109220" cy="532758"/>
      </dsp:txXfrm>
    </dsp:sp>
    <dsp:sp modelId="{F1849D75-856A-40B1-8D66-32E90B8BA439}">
      <dsp:nvSpPr>
        <dsp:cNvPr id="0" name=""/>
        <dsp:cNvSpPr/>
      </dsp:nvSpPr>
      <dsp:spPr>
        <a:xfrm>
          <a:off x="0" y="2113396"/>
          <a:ext cx="5952660" cy="504000"/>
        </a:xfrm>
        <a:prstGeom prst="rect">
          <a:avLst/>
        </a:prstGeom>
        <a:solidFill>
          <a:schemeClr val="lt1">
            <a:alpha val="90000"/>
            <a:hueOff val="0"/>
            <a:satOff val="0"/>
            <a:lumOff val="0"/>
            <a:alphaOff val="0"/>
          </a:schemeClr>
        </a:solidFill>
        <a:ln w="19050"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B3C4E12-81DF-4FDA-96E6-BE09911FC1C0}">
      <dsp:nvSpPr>
        <dsp:cNvPr id="0" name=""/>
        <dsp:cNvSpPr/>
      </dsp:nvSpPr>
      <dsp:spPr>
        <a:xfrm>
          <a:off x="297633" y="1818196"/>
          <a:ext cx="4166862" cy="590400"/>
        </a:xfrm>
        <a:prstGeom prst="roundRect">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7497" tIns="0" rIns="157497" bIns="0" numCol="1" spcCol="1270" anchor="ctr" anchorCtr="0">
          <a:noAutofit/>
        </a:bodyPr>
        <a:lstStyle/>
        <a:p>
          <a:pPr lvl="0" algn="ctr" defTabSz="622300">
            <a:lnSpc>
              <a:spcPct val="90000"/>
            </a:lnSpc>
            <a:spcBef>
              <a:spcPct val="0"/>
            </a:spcBef>
            <a:spcAft>
              <a:spcPct val="35000"/>
            </a:spcAft>
          </a:pPr>
          <a:r>
            <a:rPr lang="es-EC" sz="1400" i="0" kern="1200" smtClean="0">
              <a:solidFill>
                <a:schemeClr val="tx1"/>
              </a:solidFill>
              <a:latin typeface="Times New Roman" pitchFamily="18" charset="0"/>
              <a:cs typeface="Times New Roman" pitchFamily="18" charset="0"/>
            </a:rPr>
            <a:t>3. Fomentamos una cultura de trabajo en equipo.</a:t>
          </a:r>
          <a:endParaRPr lang="es-EC" sz="1400" i="0" kern="1200" dirty="0">
            <a:solidFill>
              <a:schemeClr val="tx1"/>
            </a:solidFill>
            <a:latin typeface="Times New Roman" pitchFamily="18" charset="0"/>
            <a:cs typeface="Times New Roman" pitchFamily="18" charset="0"/>
          </a:endParaRPr>
        </a:p>
      </dsp:txBody>
      <dsp:txXfrm>
        <a:off x="326454" y="1847017"/>
        <a:ext cx="4109220" cy="532758"/>
      </dsp:txXfrm>
    </dsp:sp>
    <dsp:sp modelId="{DDDFAC34-8C4B-4B2A-A494-0CBE0B5AD4C5}">
      <dsp:nvSpPr>
        <dsp:cNvPr id="0" name=""/>
        <dsp:cNvSpPr/>
      </dsp:nvSpPr>
      <dsp:spPr>
        <a:xfrm>
          <a:off x="0" y="3020596"/>
          <a:ext cx="5952660" cy="504000"/>
        </a:xfrm>
        <a:prstGeom prst="rect">
          <a:avLst/>
        </a:prstGeom>
        <a:solidFill>
          <a:schemeClr val="lt1">
            <a:alpha val="90000"/>
            <a:hueOff val="0"/>
            <a:satOff val="0"/>
            <a:lumOff val="0"/>
            <a:alphaOff val="0"/>
          </a:schemeClr>
        </a:solidFill>
        <a:ln w="19050"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88FFD69-F3C7-46D0-8563-3DF93998F43E}">
      <dsp:nvSpPr>
        <dsp:cNvPr id="0" name=""/>
        <dsp:cNvSpPr/>
      </dsp:nvSpPr>
      <dsp:spPr>
        <a:xfrm>
          <a:off x="297633" y="2725396"/>
          <a:ext cx="4166862" cy="590400"/>
        </a:xfrm>
        <a:prstGeom prst="round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7497" tIns="0" rIns="157497" bIns="0" numCol="1" spcCol="1270" anchor="ctr" anchorCtr="0">
          <a:noAutofit/>
        </a:bodyPr>
        <a:lstStyle/>
        <a:p>
          <a:pPr lvl="0" algn="ctr" defTabSz="622300">
            <a:lnSpc>
              <a:spcPct val="90000"/>
            </a:lnSpc>
            <a:spcBef>
              <a:spcPct val="0"/>
            </a:spcBef>
            <a:spcAft>
              <a:spcPct val="35000"/>
            </a:spcAft>
          </a:pPr>
          <a:r>
            <a:rPr lang="es-EC" sz="1400" i="0" kern="1200" smtClean="0">
              <a:solidFill>
                <a:schemeClr val="tx1"/>
              </a:solidFill>
              <a:latin typeface="Times New Roman" pitchFamily="18" charset="0"/>
              <a:cs typeface="Times New Roman" pitchFamily="18" charset="0"/>
            </a:rPr>
            <a:t>4. Estamos comprometidos con la mejora continua.</a:t>
          </a:r>
          <a:endParaRPr lang="es-EC" sz="1400" i="0" kern="1200" dirty="0">
            <a:solidFill>
              <a:schemeClr val="tx1"/>
            </a:solidFill>
            <a:latin typeface="Times New Roman" pitchFamily="18" charset="0"/>
            <a:cs typeface="Times New Roman" pitchFamily="18" charset="0"/>
          </a:endParaRPr>
        </a:p>
      </dsp:txBody>
      <dsp:txXfrm>
        <a:off x="326454" y="2754217"/>
        <a:ext cx="4109220" cy="53275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22FBAB-7DC8-4511-8B81-75E5AFC7B1BE}">
      <dsp:nvSpPr>
        <dsp:cNvPr id="0" name=""/>
        <dsp:cNvSpPr/>
      </dsp:nvSpPr>
      <dsp:spPr>
        <a:xfrm>
          <a:off x="0" y="377578"/>
          <a:ext cx="7584841" cy="529200"/>
        </a:xfrm>
        <a:prstGeom prst="rect">
          <a:avLst/>
        </a:prstGeom>
        <a:solidFill>
          <a:schemeClr val="lt1">
            <a:alpha val="90000"/>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A2D9F52-50A6-40B1-B036-9051FA4FF4E1}">
      <dsp:nvSpPr>
        <dsp:cNvPr id="0" name=""/>
        <dsp:cNvSpPr/>
      </dsp:nvSpPr>
      <dsp:spPr>
        <a:xfrm>
          <a:off x="379242" y="67618"/>
          <a:ext cx="5309388" cy="619920"/>
        </a:xfrm>
        <a:prstGeom prst="round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0682" tIns="0" rIns="200682" bIns="0" numCol="1" spcCol="1270" anchor="ctr" anchorCtr="0">
          <a:noAutofit/>
        </a:bodyPr>
        <a:lstStyle/>
        <a:p>
          <a:pPr lvl="0" algn="l" defTabSz="1066800">
            <a:lnSpc>
              <a:spcPct val="90000"/>
            </a:lnSpc>
            <a:spcBef>
              <a:spcPct val="0"/>
            </a:spcBef>
            <a:spcAft>
              <a:spcPct val="35000"/>
            </a:spcAft>
          </a:pPr>
          <a:r>
            <a:rPr lang="es-EC" sz="2400" kern="1200" dirty="0" smtClean="0">
              <a:solidFill>
                <a:schemeClr val="tx1"/>
              </a:solidFill>
              <a:latin typeface="Times New Roman" pitchFamily="18" charset="0"/>
              <a:cs typeface="Times New Roman" pitchFamily="18" charset="0"/>
            </a:rPr>
            <a:t>1. Planificación Preliminar</a:t>
          </a:r>
        </a:p>
      </dsp:txBody>
      <dsp:txXfrm>
        <a:off x="409504" y="97880"/>
        <a:ext cx="5248864" cy="559396"/>
      </dsp:txXfrm>
    </dsp:sp>
    <dsp:sp modelId="{32DAB6AD-797A-4E47-9FB2-9E46DF7187E4}">
      <dsp:nvSpPr>
        <dsp:cNvPr id="0" name=""/>
        <dsp:cNvSpPr/>
      </dsp:nvSpPr>
      <dsp:spPr>
        <a:xfrm>
          <a:off x="0" y="1330138"/>
          <a:ext cx="7584841" cy="529200"/>
        </a:xfrm>
        <a:prstGeom prst="rect">
          <a:avLst/>
        </a:prstGeom>
        <a:solidFill>
          <a:schemeClr val="lt1">
            <a:alpha val="90000"/>
            <a:hueOff val="0"/>
            <a:satOff val="0"/>
            <a:lumOff val="0"/>
            <a:alphaOff val="0"/>
          </a:schemeClr>
        </a:solidFill>
        <a:ln w="19050" cap="rnd" cmpd="sng" algn="ctr">
          <a:solidFill>
            <a:schemeClr val="accent2">
              <a:hueOff val="-904150"/>
              <a:satOff val="-552"/>
              <a:lumOff val="2157"/>
              <a:alphaOff val="0"/>
            </a:schemeClr>
          </a:solidFill>
          <a:prstDash val="solid"/>
        </a:ln>
        <a:effectLst/>
      </dsp:spPr>
      <dsp:style>
        <a:lnRef idx="2">
          <a:scrgbClr r="0" g="0" b="0"/>
        </a:lnRef>
        <a:fillRef idx="1">
          <a:scrgbClr r="0" g="0" b="0"/>
        </a:fillRef>
        <a:effectRef idx="0">
          <a:scrgbClr r="0" g="0" b="0"/>
        </a:effectRef>
        <a:fontRef idx="minor"/>
      </dsp:style>
    </dsp:sp>
    <dsp:sp modelId="{F2A5B75F-AA1C-455F-89F2-76B7EC6FA671}">
      <dsp:nvSpPr>
        <dsp:cNvPr id="0" name=""/>
        <dsp:cNvSpPr/>
      </dsp:nvSpPr>
      <dsp:spPr>
        <a:xfrm>
          <a:off x="379242" y="1020178"/>
          <a:ext cx="5309388" cy="619920"/>
        </a:xfrm>
        <a:prstGeom prst="roundRect">
          <a:avLst/>
        </a:prstGeom>
        <a:solidFill>
          <a:schemeClr val="accent2">
            <a:hueOff val="-904150"/>
            <a:satOff val="-552"/>
            <a:lumOff val="2157"/>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0682" tIns="0" rIns="200682" bIns="0" numCol="1" spcCol="1270" anchor="ctr" anchorCtr="0">
          <a:noAutofit/>
        </a:bodyPr>
        <a:lstStyle/>
        <a:p>
          <a:pPr lvl="0" algn="l" defTabSz="1066800">
            <a:lnSpc>
              <a:spcPct val="90000"/>
            </a:lnSpc>
            <a:spcBef>
              <a:spcPct val="0"/>
            </a:spcBef>
            <a:spcAft>
              <a:spcPct val="35000"/>
            </a:spcAft>
          </a:pPr>
          <a:r>
            <a:rPr lang="es-EC" sz="2400" kern="1200" dirty="0" smtClean="0">
              <a:solidFill>
                <a:schemeClr val="tx1"/>
              </a:solidFill>
              <a:latin typeface="Times New Roman" pitchFamily="18" charset="0"/>
              <a:cs typeface="Times New Roman" pitchFamily="18" charset="0"/>
            </a:rPr>
            <a:t>2. Planificación Específica</a:t>
          </a:r>
          <a:endParaRPr lang="es-EC" sz="2400" kern="1200" dirty="0">
            <a:solidFill>
              <a:schemeClr val="tx1"/>
            </a:solidFill>
            <a:latin typeface="Times New Roman" pitchFamily="18" charset="0"/>
            <a:cs typeface="Times New Roman" pitchFamily="18" charset="0"/>
          </a:endParaRPr>
        </a:p>
      </dsp:txBody>
      <dsp:txXfrm>
        <a:off x="409504" y="1050440"/>
        <a:ext cx="5248864" cy="559396"/>
      </dsp:txXfrm>
    </dsp:sp>
    <dsp:sp modelId="{43B94337-DFF3-4D41-9B8C-0B935366C81D}">
      <dsp:nvSpPr>
        <dsp:cNvPr id="0" name=""/>
        <dsp:cNvSpPr/>
      </dsp:nvSpPr>
      <dsp:spPr>
        <a:xfrm>
          <a:off x="0" y="2282698"/>
          <a:ext cx="7584841" cy="529200"/>
        </a:xfrm>
        <a:prstGeom prst="rect">
          <a:avLst/>
        </a:prstGeom>
        <a:solidFill>
          <a:schemeClr val="lt1">
            <a:alpha val="90000"/>
            <a:hueOff val="0"/>
            <a:satOff val="0"/>
            <a:lumOff val="0"/>
            <a:alphaOff val="0"/>
          </a:schemeClr>
        </a:solidFill>
        <a:ln w="19050" cap="rnd" cmpd="sng" algn="ctr">
          <a:solidFill>
            <a:schemeClr val="accent2">
              <a:hueOff val="-1808300"/>
              <a:satOff val="-1104"/>
              <a:lumOff val="4314"/>
              <a:alphaOff val="0"/>
            </a:schemeClr>
          </a:solidFill>
          <a:prstDash val="solid"/>
        </a:ln>
        <a:effectLst/>
      </dsp:spPr>
      <dsp:style>
        <a:lnRef idx="2">
          <a:scrgbClr r="0" g="0" b="0"/>
        </a:lnRef>
        <a:fillRef idx="1">
          <a:scrgbClr r="0" g="0" b="0"/>
        </a:fillRef>
        <a:effectRef idx="0">
          <a:scrgbClr r="0" g="0" b="0"/>
        </a:effectRef>
        <a:fontRef idx="minor"/>
      </dsp:style>
    </dsp:sp>
    <dsp:sp modelId="{3C4F9232-321A-456A-84B8-865848D51DEE}">
      <dsp:nvSpPr>
        <dsp:cNvPr id="0" name=""/>
        <dsp:cNvSpPr/>
      </dsp:nvSpPr>
      <dsp:spPr>
        <a:xfrm>
          <a:off x="379242" y="1972738"/>
          <a:ext cx="5309388" cy="619920"/>
        </a:xfrm>
        <a:prstGeom prst="roundRect">
          <a:avLst/>
        </a:prstGeom>
        <a:solidFill>
          <a:schemeClr val="accent2">
            <a:hueOff val="-1808300"/>
            <a:satOff val="-1104"/>
            <a:lumOff val="4314"/>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0682" tIns="0" rIns="200682" bIns="0" numCol="1" spcCol="1270" anchor="ctr" anchorCtr="0">
          <a:noAutofit/>
        </a:bodyPr>
        <a:lstStyle/>
        <a:p>
          <a:pPr lvl="0" algn="l" defTabSz="1066800">
            <a:lnSpc>
              <a:spcPct val="90000"/>
            </a:lnSpc>
            <a:spcBef>
              <a:spcPct val="0"/>
            </a:spcBef>
            <a:spcAft>
              <a:spcPct val="35000"/>
            </a:spcAft>
          </a:pPr>
          <a:r>
            <a:rPr lang="es-EC" sz="2400" kern="1200" dirty="0" smtClean="0">
              <a:solidFill>
                <a:schemeClr val="tx1"/>
              </a:solidFill>
              <a:latin typeface="Times New Roman" pitchFamily="18" charset="0"/>
              <a:cs typeface="Times New Roman" pitchFamily="18" charset="0"/>
            </a:rPr>
            <a:t>3. Ejecución de la Auditoría </a:t>
          </a:r>
          <a:endParaRPr lang="es-EC" sz="2400" kern="1200" dirty="0">
            <a:solidFill>
              <a:schemeClr val="tx1"/>
            </a:solidFill>
            <a:latin typeface="Times New Roman" pitchFamily="18" charset="0"/>
            <a:cs typeface="Times New Roman" pitchFamily="18" charset="0"/>
          </a:endParaRPr>
        </a:p>
      </dsp:txBody>
      <dsp:txXfrm>
        <a:off x="409504" y="2003000"/>
        <a:ext cx="5248864" cy="559396"/>
      </dsp:txXfrm>
    </dsp:sp>
    <dsp:sp modelId="{9A375575-F6FB-45FB-8B93-7178E8D25934}">
      <dsp:nvSpPr>
        <dsp:cNvPr id="0" name=""/>
        <dsp:cNvSpPr/>
      </dsp:nvSpPr>
      <dsp:spPr>
        <a:xfrm>
          <a:off x="0" y="3235258"/>
          <a:ext cx="7584841" cy="529200"/>
        </a:xfrm>
        <a:prstGeom prst="rect">
          <a:avLst/>
        </a:prstGeom>
        <a:solidFill>
          <a:schemeClr val="lt1">
            <a:alpha val="90000"/>
            <a:hueOff val="0"/>
            <a:satOff val="0"/>
            <a:lumOff val="0"/>
            <a:alphaOff val="0"/>
          </a:schemeClr>
        </a:solidFill>
        <a:ln w="19050" cap="rnd" cmpd="sng" algn="ctr">
          <a:solidFill>
            <a:schemeClr val="accent2">
              <a:hueOff val="-2712450"/>
              <a:satOff val="-1656"/>
              <a:lumOff val="6471"/>
              <a:alphaOff val="0"/>
            </a:schemeClr>
          </a:solidFill>
          <a:prstDash val="solid"/>
        </a:ln>
        <a:effectLst/>
      </dsp:spPr>
      <dsp:style>
        <a:lnRef idx="2">
          <a:scrgbClr r="0" g="0" b="0"/>
        </a:lnRef>
        <a:fillRef idx="1">
          <a:scrgbClr r="0" g="0" b="0"/>
        </a:fillRef>
        <a:effectRef idx="0">
          <a:scrgbClr r="0" g="0" b="0"/>
        </a:effectRef>
        <a:fontRef idx="minor"/>
      </dsp:style>
    </dsp:sp>
    <dsp:sp modelId="{0FD18F27-3FD3-444F-9608-41D73730EC57}">
      <dsp:nvSpPr>
        <dsp:cNvPr id="0" name=""/>
        <dsp:cNvSpPr/>
      </dsp:nvSpPr>
      <dsp:spPr>
        <a:xfrm>
          <a:off x="379242" y="2925298"/>
          <a:ext cx="5309388" cy="619920"/>
        </a:xfrm>
        <a:prstGeom prst="roundRect">
          <a:avLst/>
        </a:prstGeom>
        <a:solidFill>
          <a:schemeClr val="accent2">
            <a:hueOff val="-2712450"/>
            <a:satOff val="-1656"/>
            <a:lumOff val="6471"/>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0682" tIns="0" rIns="200682" bIns="0" numCol="1" spcCol="1270" anchor="ctr" anchorCtr="0">
          <a:noAutofit/>
        </a:bodyPr>
        <a:lstStyle/>
        <a:p>
          <a:pPr lvl="0" algn="l" defTabSz="1066800">
            <a:lnSpc>
              <a:spcPct val="90000"/>
            </a:lnSpc>
            <a:spcBef>
              <a:spcPct val="0"/>
            </a:spcBef>
            <a:spcAft>
              <a:spcPct val="35000"/>
            </a:spcAft>
          </a:pPr>
          <a:r>
            <a:rPr lang="es-EC" sz="2400" kern="1200" dirty="0" smtClean="0">
              <a:solidFill>
                <a:schemeClr val="tx1"/>
              </a:solidFill>
              <a:latin typeface="Times New Roman" panose="02020603050405020304" pitchFamily="18" charset="0"/>
              <a:cs typeface="Times New Roman" panose="02020603050405020304" pitchFamily="18" charset="0"/>
            </a:rPr>
            <a:t>4. Informe de Auditoría </a:t>
          </a:r>
          <a:endParaRPr lang="es-EC" sz="2400" kern="1200" dirty="0">
            <a:solidFill>
              <a:schemeClr val="tx1"/>
            </a:solidFill>
            <a:latin typeface="Times New Roman" panose="02020603050405020304" pitchFamily="18" charset="0"/>
            <a:cs typeface="Times New Roman" panose="02020603050405020304" pitchFamily="18" charset="0"/>
          </a:endParaRPr>
        </a:p>
      </dsp:txBody>
      <dsp:txXfrm>
        <a:off x="409504" y="2955560"/>
        <a:ext cx="5248864" cy="559396"/>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1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4.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TitledPictureBlocks">
  <dgm:title val=""/>
  <dgm:desc val=""/>
  <dgm:catLst>
    <dgm:cat type="picture" pri="10000"/>
    <dgm:cat type="pictureconvert" pri="10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rootNode">
    <dgm:varLst>
      <dgm:chMax/>
      <dgm:chPref/>
      <dgm:dir/>
      <dgm:animLvl val="lvl"/>
    </dgm:varLst>
    <dgm:choose name="Name0">
      <dgm:if name="Name1" func="var" arg="dir" op="equ" val="norm">
        <dgm:alg type="snake">
          <dgm:param type="off" val="ctr"/>
          <dgm:param type="grDir" val="tL"/>
        </dgm:alg>
      </dgm:if>
      <dgm:else name="Name2">
        <dgm:alg type="snake">
          <dgm:param type="off" val="ctr"/>
          <dgm:param type="grDir" val="tR"/>
        </dgm:alg>
      </dgm:else>
    </dgm:choose>
    <dgm:shape xmlns:r="http://schemas.openxmlformats.org/officeDocument/2006/relationships" r:blip="">
      <dgm:adjLst/>
    </dgm:shape>
    <dgm:constrLst>
      <dgm:constr type="primFontSz" for="des" forName="ParentText" op="equ"/>
      <dgm:constr type="primFontSz" for="des" forName="ChildText" op="equ"/>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787"/>
        </dgm:alg>
        <dgm:shape xmlns:r="http://schemas.openxmlformats.org/officeDocument/2006/relationships" r:blip="">
          <dgm:adjLst/>
        </dgm:shape>
        <dgm:choose name="Name3">
          <dgm:if name="Name4" func="var" arg="dir" op="equ" val="norm">
            <dgm:constrLst>
              <dgm:constr type="l" for="ch" forName="ParentText" refType="w" fact="0"/>
              <dgm:constr type="t" for="ch" forName="ParentText" refType="h" fact="0"/>
              <dgm:constr type="w" for="ch" forName="ParentText" refType="w" fact="0.7457"/>
              <dgm:constr type="h" for="ch" forName="ParentText" refType="h" fact="0.15"/>
              <dgm:constr type="l" for="ch" forName="Image" refType="w" fact="0"/>
              <dgm:constr type="t" for="ch" forName="Image" refType="h" fact="0.1661"/>
              <dgm:constr type="w" for="ch" forName="Image" refType="w" fact="0.7457"/>
              <dgm:constr type="h" for="ch" forName="Image" refType="h" fact="0.8711"/>
              <dgm:constr type="l" for="ch" forName="ChildText" refType="w" fact="0.6464"/>
              <dgm:constr type="t" for="ch" forName="ChildText" refType="h" fact="0.288"/>
              <dgm:constr type="w" for="ch" forName="ChildText" refType="w" fact="0.3536"/>
              <dgm:constr type="h" for="ch" forName="ChildText" refType="h" fact="0.5074"/>
            </dgm:constrLst>
          </dgm:if>
          <dgm:else name="Name5">
            <dgm:constrLst>
              <dgm:constr type="l" for="ch" forName="ParentText" refType="w" fact="0.26"/>
              <dgm:constr type="t" for="ch" forName="ParentText" refType="h" fact="0"/>
              <dgm:constr type="w" for="ch" forName="ParentText" refType="w" fact="0.7457"/>
              <dgm:constr type="h" for="ch" forName="ParentText" refType="h" fact="0.15"/>
              <dgm:constr type="l" for="ch" forName="Image" refType="w" fact="0.26"/>
              <dgm:constr type="t" for="ch" forName="Image" refType="h" fact="0.1661"/>
              <dgm:constr type="w" for="ch" forName="Image" refType="w" fact="0.7446"/>
              <dgm:constr type="h" for="ch" forName="Image" refType="h" fact="0.8711"/>
              <dgm:constr type="l" for="ch" forName="ChildText" refType="w" fact="0"/>
              <dgm:constr type="t" for="ch" forName="ChildText" refType="h" fact="0.288"/>
              <dgm:constr type="w" for="ch" forName="ChildText" refType="w" fact="0.3536"/>
              <dgm:constr type="h" for="ch" forName="ChildText" refType="h" fact="0.5074"/>
            </dgm:constrLst>
          </dgm:else>
        </dgm:choose>
        <dgm:layoutNode name="ParentText" styleLbl="node1">
          <dgm:varLst>
            <dgm:chMax val="1"/>
            <dgm:chPref val="1"/>
            <dgm:bulletEnabled val="1"/>
          </dgm:varLst>
          <dgm:alg type="tx"/>
          <dgm:shape xmlns:r="http://schemas.openxmlformats.org/officeDocument/2006/relationships" type="rect" r:blip="" zOrderOff="10">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Image" styleLbl="bgImgPlace1">
          <dgm:alg type="sp"/>
          <dgm:shape xmlns:r="http://schemas.openxmlformats.org/officeDocument/2006/relationships" type="rect" r:blip="" blipPhldr="1">
            <dgm:adjLst/>
          </dgm:shape>
          <dgm:presOf/>
        </dgm:layoutNode>
        <dgm:layoutNode name="ChildText" styleLbl="fgAcc1">
          <dgm:varLst>
            <dgm:chMax val="0"/>
            <dgm:chPref val="0"/>
            <dgm:bulletEnabled val="1"/>
          </dgm:varLst>
          <dgm:choose name="Name6">
            <dgm:if name="Name7" axis="des" ptType="node" func="cnt" op="equ" val="1">
              <dgm:alg type="tx">
                <dgm:param type="stBulletLvl" val="2"/>
                <dgm:param type="txAnchorVertCh" val="mid"/>
                <dgm:param type="parTxLTRAlign" val="l"/>
              </dgm:alg>
            </dgm:if>
            <dgm:else name="Name8">
              <dgm:alg type="tx">
                <dgm:param type="stBulletLvl" val="1"/>
                <dgm:param type="txAnchorVertCh" val="mid"/>
              </dgm:alg>
            </dgm:else>
          </dgm:choose>
          <dgm:choose name="Name9">
            <dgm:if name="Name10" axis="ch" ptType="node" func="cnt" op="gte" val="1">
              <dgm:shape xmlns:r="http://schemas.openxmlformats.org/officeDocument/2006/relationships" type="roundRect" r:blip="">
                <dgm:adjLst>
                  <dgm:adj idx="1" val="0.1"/>
                </dgm:adjLst>
              </dgm:shape>
              <dgm:presOf axis="des" ptType="node"/>
            </dgm:if>
            <dgm:else name="Name11">
              <dgm:shape xmlns:r="http://schemas.openxmlformats.org/officeDocument/2006/relationships" type="roundRect" r:blip="" hideGeom="1">
                <dgm:adjLst>
                  <dgm:adj idx="1" val="0.1"/>
                </dgm:adjLst>
              </dgm:shape>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74EE73-7ADD-4365-AA7B-4B80A33E611E}" type="datetimeFigureOut">
              <a:rPr lang="es-EC" smtClean="0"/>
              <a:t>18/08/2016</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21DAB4-7D96-4EE5-B872-99AEEDC9297C}" type="slidenum">
              <a:rPr lang="es-EC" smtClean="0"/>
              <a:t>‹Nº›</a:t>
            </a:fld>
            <a:endParaRPr lang="es-EC"/>
          </a:p>
        </p:txBody>
      </p:sp>
    </p:spTree>
    <p:extLst>
      <p:ext uri="{BB962C8B-B14F-4D97-AF65-F5344CB8AC3E}">
        <p14:creationId xmlns:p14="http://schemas.microsoft.com/office/powerpoint/2010/main" val="39385421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a:p>
        </p:txBody>
      </p:sp>
      <p:sp>
        <p:nvSpPr>
          <p:cNvPr id="4" name="3 Marcador de número de diapositiva"/>
          <p:cNvSpPr>
            <a:spLocks noGrp="1"/>
          </p:cNvSpPr>
          <p:nvPr>
            <p:ph type="sldNum" sz="quarter" idx="10"/>
          </p:nvPr>
        </p:nvSpPr>
        <p:spPr/>
        <p:txBody>
          <a:bodyPr/>
          <a:lstStyle/>
          <a:p>
            <a:fld id="{04B1CEC2-0E20-4213-9ACB-5D7E293F4DD9}" type="slidenum">
              <a:rPr lang="es-EC" smtClean="0"/>
              <a:t>2</a:t>
            </a:fld>
            <a:endParaRPr lang="es-EC"/>
          </a:p>
        </p:txBody>
      </p:sp>
    </p:spTree>
    <p:extLst>
      <p:ext uri="{BB962C8B-B14F-4D97-AF65-F5344CB8AC3E}">
        <p14:creationId xmlns:p14="http://schemas.microsoft.com/office/powerpoint/2010/main" val="4308040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E48ED30D-4396-4A56-B11F-50DFB5E3ECBD}" type="datetimeFigureOut">
              <a:rPr lang="es-EC" smtClean="0"/>
              <a:t>18/08/2016</a:t>
            </a:fld>
            <a:endParaRPr lang="es-EC" dirty="0"/>
          </a:p>
        </p:txBody>
      </p:sp>
      <p:sp>
        <p:nvSpPr>
          <p:cNvPr id="5" name="Footer Placeholder 4"/>
          <p:cNvSpPr>
            <a:spLocks noGrp="1"/>
          </p:cNvSpPr>
          <p:nvPr>
            <p:ph type="ftr" sz="quarter" idx="11"/>
          </p:nvPr>
        </p:nvSpPr>
        <p:spPr/>
        <p:txBody>
          <a:bodyPr/>
          <a:lstStyle/>
          <a:p>
            <a:endParaRPr lang="es-EC" dirty="0"/>
          </a:p>
        </p:txBody>
      </p:sp>
      <p:sp>
        <p:nvSpPr>
          <p:cNvPr id="6" name="Slide Number Placeholder 5"/>
          <p:cNvSpPr>
            <a:spLocks noGrp="1"/>
          </p:cNvSpPr>
          <p:nvPr>
            <p:ph type="sldNum" sz="quarter" idx="12"/>
          </p:nvPr>
        </p:nvSpPr>
        <p:spPr/>
        <p:txBody>
          <a:bodyPr/>
          <a:lstStyle/>
          <a:p>
            <a:fld id="{4AB14690-4E64-4AA1-9C3D-B5649FFA6542}" type="slidenum">
              <a:rPr lang="es-EC" smtClean="0"/>
              <a:t>‹Nº›</a:t>
            </a:fld>
            <a:endParaRPr lang="es-EC" dirty="0"/>
          </a:p>
        </p:txBody>
      </p:sp>
    </p:spTree>
    <p:extLst>
      <p:ext uri="{BB962C8B-B14F-4D97-AF65-F5344CB8AC3E}">
        <p14:creationId xmlns:p14="http://schemas.microsoft.com/office/powerpoint/2010/main" val="195927114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E48ED30D-4396-4A56-B11F-50DFB5E3ECBD}" type="datetimeFigureOut">
              <a:rPr lang="es-EC" smtClean="0"/>
              <a:t>18/08/2016</a:t>
            </a:fld>
            <a:endParaRPr lang="es-EC" dirty="0"/>
          </a:p>
        </p:txBody>
      </p:sp>
      <p:sp>
        <p:nvSpPr>
          <p:cNvPr id="5" name="Footer Placeholder 4"/>
          <p:cNvSpPr>
            <a:spLocks noGrp="1"/>
          </p:cNvSpPr>
          <p:nvPr>
            <p:ph type="ftr" sz="quarter" idx="11"/>
          </p:nvPr>
        </p:nvSpPr>
        <p:spPr/>
        <p:txBody>
          <a:bodyPr/>
          <a:lstStyle/>
          <a:p>
            <a:endParaRPr lang="es-EC" dirty="0"/>
          </a:p>
        </p:txBody>
      </p:sp>
      <p:sp>
        <p:nvSpPr>
          <p:cNvPr id="6" name="Slide Number Placeholder 5"/>
          <p:cNvSpPr>
            <a:spLocks noGrp="1"/>
          </p:cNvSpPr>
          <p:nvPr>
            <p:ph type="sldNum" sz="quarter" idx="12"/>
          </p:nvPr>
        </p:nvSpPr>
        <p:spPr/>
        <p:txBody>
          <a:bodyPr/>
          <a:lstStyle/>
          <a:p>
            <a:fld id="{4AB14690-4E64-4AA1-9C3D-B5649FFA6542}" type="slidenum">
              <a:rPr lang="es-EC" smtClean="0"/>
              <a:t>‹Nº›</a:t>
            </a:fld>
            <a:endParaRPr lang="es-EC" dirty="0"/>
          </a:p>
        </p:txBody>
      </p:sp>
    </p:spTree>
    <p:extLst>
      <p:ext uri="{BB962C8B-B14F-4D97-AF65-F5344CB8AC3E}">
        <p14:creationId xmlns:p14="http://schemas.microsoft.com/office/powerpoint/2010/main" val="366480992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E48ED30D-4396-4A56-B11F-50DFB5E3ECBD}" type="datetimeFigureOut">
              <a:rPr lang="es-EC" smtClean="0"/>
              <a:t>18/08/2016</a:t>
            </a:fld>
            <a:endParaRPr lang="es-EC" dirty="0"/>
          </a:p>
        </p:txBody>
      </p:sp>
      <p:sp>
        <p:nvSpPr>
          <p:cNvPr id="5" name="Footer Placeholder 4"/>
          <p:cNvSpPr>
            <a:spLocks noGrp="1"/>
          </p:cNvSpPr>
          <p:nvPr>
            <p:ph type="ftr" sz="quarter" idx="11"/>
          </p:nvPr>
        </p:nvSpPr>
        <p:spPr/>
        <p:txBody>
          <a:bodyPr/>
          <a:lstStyle/>
          <a:p>
            <a:endParaRPr lang="es-EC" dirty="0"/>
          </a:p>
        </p:txBody>
      </p:sp>
      <p:sp>
        <p:nvSpPr>
          <p:cNvPr id="6" name="Slide Number Placeholder 5"/>
          <p:cNvSpPr>
            <a:spLocks noGrp="1"/>
          </p:cNvSpPr>
          <p:nvPr>
            <p:ph type="sldNum" sz="quarter" idx="12"/>
          </p:nvPr>
        </p:nvSpPr>
        <p:spPr/>
        <p:txBody>
          <a:bodyPr/>
          <a:lstStyle/>
          <a:p>
            <a:fld id="{4AB14690-4E64-4AA1-9C3D-B5649FFA6542}" type="slidenum">
              <a:rPr lang="es-EC" smtClean="0"/>
              <a:t>‹Nº›</a:t>
            </a:fld>
            <a:endParaRPr lang="es-EC"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29409686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E48ED30D-4396-4A56-B11F-50DFB5E3ECBD}" type="datetimeFigureOut">
              <a:rPr lang="es-EC" smtClean="0"/>
              <a:t>18/08/2016</a:t>
            </a:fld>
            <a:endParaRPr lang="es-EC" dirty="0"/>
          </a:p>
        </p:txBody>
      </p:sp>
      <p:sp>
        <p:nvSpPr>
          <p:cNvPr id="5" name="Footer Placeholder 4"/>
          <p:cNvSpPr>
            <a:spLocks noGrp="1"/>
          </p:cNvSpPr>
          <p:nvPr>
            <p:ph type="ftr" sz="quarter" idx="11"/>
          </p:nvPr>
        </p:nvSpPr>
        <p:spPr/>
        <p:txBody>
          <a:bodyPr/>
          <a:lstStyle/>
          <a:p>
            <a:endParaRPr lang="es-EC" dirty="0"/>
          </a:p>
        </p:txBody>
      </p:sp>
      <p:sp>
        <p:nvSpPr>
          <p:cNvPr id="6" name="Slide Number Placeholder 5"/>
          <p:cNvSpPr>
            <a:spLocks noGrp="1"/>
          </p:cNvSpPr>
          <p:nvPr>
            <p:ph type="sldNum" sz="quarter" idx="12"/>
          </p:nvPr>
        </p:nvSpPr>
        <p:spPr/>
        <p:txBody>
          <a:bodyPr/>
          <a:lstStyle/>
          <a:p>
            <a:fld id="{4AB14690-4E64-4AA1-9C3D-B5649FFA6542}" type="slidenum">
              <a:rPr lang="es-EC" smtClean="0"/>
              <a:t>‹Nº›</a:t>
            </a:fld>
            <a:endParaRPr lang="es-EC" dirty="0"/>
          </a:p>
        </p:txBody>
      </p:sp>
    </p:spTree>
    <p:extLst>
      <p:ext uri="{BB962C8B-B14F-4D97-AF65-F5344CB8AC3E}">
        <p14:creationId xmlns:p14="http://schemas.microsoft.com/office/powerpoint/2010/main" val="284930862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E48ED30D-4396-4A56-B11F-50DFB5E3ECBD}" type="datetimeFigureOut">
              <a:rPr lang="es-EC" smtClean="0"/>
              <a:t>18/08/2016</a:t>
            </a:fld>
            <a:endParaRPr lang="es-EC" dirty="0"/>
          </a:p>
        </p:txBody>
      </p:sp>
      <p:sp>
        <p:nvSpPr>
          <p:cNvPr id="5" name="Footer Placeholder 4"/>
          <p:cNvSpPr>
            <a:spLocks noGrp="1"/>
          </p:cNvSpPr>
          <p:nvPr>
            <p:ph type="ftr" sz="quarter" idx="11"/>
          </p:nvPr>
        </p:nvSpPr>
        <p:spPr/>
        <p:txBody>
          <a:bodyPr/>
          <a:lstStyle/>
          <a:p>
            <a:endParaRPr lang="es-EC" dirty="0"/>
          </a:p>
        </p:txBody>
      </p:sp>
      <p:sp>
        <p:nvSpPr>
          <p:cNvPr id="6" name="Slide Number Placeholder 5"/>
          <p:cNvSpPr>
            <a:spLocks noGrp="1"/>
          </p:cNvSpPr>
          <p:nvPr>
            <p:ph type="sldNum" sz="quarter" idx="12"/>
          </p:nvPr>
        </p:nvSpPr>
        <p:spPr/>
        <p:txBody>
          <a:bodyPr/>
          <a:lstStyle/>
          <a:p>
            <a:fld id="{4AB14690-4E64-4AA1-9C3D-B5649FFA6542}" type="slidenum">
              <a:rPr lang="es-EC" smtClean="0"/>
              <a:t>‹Nº›</a:t>
            </a:fld>
            <a:endParaRPr lang="es-EC"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3172716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E48ED30D-4396-4A56-B11F-50DFB5E3ECBD}" type="datetimeFigureOut">
              <a:rPr lang="es-EC" smtClean="0"/>
              <a:t>18/08/2016</a:t>
            </a:fld>
            <a:endParaRPr lang="es-EC" dirty="0"/>
          </a:p>
        </p:txBody>
      </p:sp>
      <p:sp>
        <p:nvSpPr>
          <p:cNvPr id="5" name="Footer Placeholder 4"/>
          <p:cNvSpPr>
            <a:spLocks noGrp="1"/>
          </p:cNvSpPr>
          <p:nvPr>
            <p:ph type="ftr" sz="quarter" idx="11"/>
          </p:nvPr>
        </p:nvSpPr>
        <p:spPr/>
        <p:txBody>
          <a:bodyPr/>
          <a:lstStyle/>
          <a:p>
            <a:endParaRPr lang="es-EC" dirty="0"/>
          </a:p>
        </p:txBody>
      </p:sp>
      <p:sp>
        <p:nvSpPr>
          <p:cNvPr id="6" name="Slide Number Placeholder 5"/>
          <p:cNvSpPr>
            <a:spLocks noGrp="1"/>
          </p:cNvSpPr>
          <p:nvPr>
            <p:ph type="sldNum" sz="quarter" idx="12"/>
          </p:nvPr>
        </p:nvSpPr>
        <p:spPr/>
        <p:txBody>
          <a:bodyPr/>
          <a:lstStyle/>
          <a:p>
            <a:fld id="{4AB14690-4E64-4AA1-9C3D-B5649FFA6542}" type="slidenum">
              <a:rPr lang="es-EC" smtClean="0"/>
              <a:t>‹Nº›</a:t>
            </a:fld>
            <a:endParaRPr lang="es-EC" dirty="0"/>
          </a:p>
        </p:txBody>
      </p:sp>
    </p:spTree>
    <p:extLst>
      <p:ext uri="{BB962C8B-B14F-4D97-AF65-F5344CB8AC3E}">
        <p14:creationId xmlns:p14="http://schemas.microsoft.com/office/powerpoint/2010/main" val="124654971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E48ED30D-4396-4A56-B11F-50DFB5E3ECBD}" type="datetimeFigureOut">
              <a:rPr lang="es-EC" smtClean="0"/>
              <a:t>18/08/2016</a:t>
            </a:fld>
            <a:endParaRPr lang="es-EC" dirty="0"/>
          </a:p>
        </p:txBody>
      </p:sp>
      <p:sp>
        <p:nvSpPr>
          <p:cNvPr id="5" name="Footer Placeholder 4"/>
          <p:cNvSpPr>
            <a:spLocks noGrp="1"/>
          </p:cNvSpPr>
          <p:nvPr>
            <p:ph type="ftr" sz="quarter" idx="11"/>
          </p:nvPr>
        </p:nvSpPr>
        <p:spPr/>
        <p:txBody>
          <a:bodyPr/>
          <a:lstStyle/>
          <a:p>
            <a:endParaRPr lang="es-EC" dirty="0"/>
          </a:p>
        </p:txBody>
      </p:sp>
      <p:sp>
        <p:nvSpPr>
          <p:cNvPr id="6" name="Slide Number Placeholder 5"/>
          <p:cNvSpPr>
            <a:spLocks noGrp="1"/>
          </p:cNvSpPr>
          <p:nvPr>
            <p:ph type="sldNum" sz="quarter" idx="12"/>
          </p:nvPr>
        </p:nvSpPr>
        <p:spPr/>
        <p:txBody>
          <a:bodyPr/>
          <a:lstStyle/>
          <a:p>
            <a:fld id="{4AB14690-4E64-4AA1-9C3D-B5649FFA6542}" type="slidenum">
              <a:rPr lang="es-EC" smtClean="0"/>
              <a:t>‹Nº›</a:t>
            </a:fld>
            <a:endParaRPr lang="es-EC" dirty="0"/>
          </a:p>
        </p:txBody>
      </p:sp>
    </p:spTree>
    <p:extLst>
      <p:ext uri="{BB962C8B-B14F-4D97-AF65-F5344CB8AC3E}">
        <p14:creationId xmlns:p14="http://schemas.microsoft.com/office/powerpoint/2010/main" val="369065529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E48ED30D-4396-4A56-B11F-50DFB5E3ECBD}" type="datetimeFigureOut">
              <a:rPr lang="es-EC" smtClean="0"/>
              <a:t>18/08/2016</a:t>
            </a:fld>
            <a:endParaRPr lang="es-EC" dirty="0"/>
          </a:p>
        </p:txBody>
      </p:sp>
      <p:sp>
        <p:nvSpPr>
          <p:cNvPr id="5" name="Footer Placeholder 4"/>
          <p:cNvSpPr>
            <a:spLocks noGrp="1"/>
          </p:cNvSpPr>
          <p:nvPr>
            <p:ph type="ftr" sz="quarter" idx="11"/>
          </p:nvPr>
        </p:nvSpPr>
        <p:spPr/>
        <p:txBody>
          <a:bodyPr/>
          <a:lstStyle/>
          <a:p>
            <a:endParaRPr lang="es-EC" dirty="0"/>
          </a:p>
        </p:txBody>
      </p:sp>
      <p:sp>
        <p:nvSpPr>
          <p:cNvPr id="6" name="Slide Number Placeholder 5"/>
          <p:cNvSpPr>
            <a:spLocks noGrp="1"/>
          </p:cNvSpPr>
          <p:nvPr>
            <p:ph type="sldNum" sz="quarter" idx="12"/>
          </p:nvPr>
        </p:nvSpPr>
        <p:spPr/>
        <p:txBody>
          <a:bodyPr/>
          <a:lstStyle/>
          <a:p>
            <a:fld id="{4AB14690-4E64-4AA1-9C3D-B5649FFA6542}" type="slidenum">
              <a:rPr lang="es-EC" smtClean="0"/>
              <a:t>‹Nº›</a:t>
            </a:fld>
            <a:endParaRPr lang="es-EC" dirty="0"/>
          </a:p>
        </p:txBody>
      </p:sp>
    </p:spTree>
    <p:extLst>
      <p:ext uri="{BB962C8B-B14F-4D97-AF65-F5344CB8AC3E}">
        <p14:creationId xmlns:p14="http://schemas.microsoft.com/office/powerpoint/2010/main" val="14218195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E48ED30D-4396-4A56-B11F-50DFB5E3ECBD}" type="datetimeFigureOut">
              <a:rPr lang="es-EC" smtClean="0"/>
              <a:t>18/08/2016</a:t>
            </a:fld>
            <a:endParaRPr lang="es-EC" dirty="0"/>
          </a:p>
        </p:txBody>
      </p:sp>
      <p:sp>
        <p:nvSpPr>
          <p:cNvPr id="5" name="Footer Placeholder 4"/>
          <p:cNvSpPr>
            <a:spLocks noGrp="1"/>
          </p:cNvSpPr>
          <p:nvPr>
            <p:ph type="ftr" sz="quarter" idx="11"/>
          </p:nvPr>
        </p:nvSpPr>
        <p:spPr/>
        <p:txBody>
          <a:bodyPr/>
          <a:lstStyle/>
          <a:p>
            <a:endParaRPr lang="es-EC" dirty="0"/>
          </a:p>
        </p:txBody>
      </p:sp>
      <p:sp>
        <p:nvSpPr>
          <p:cNvPr id="6" name="Slide Number Placeholder 5"/>
          <p:cNvSpPr>
            <a:spLocks noGrp="1"/>
          </p:cNvSpPr>
          <p:nvPr>
            <p:ph type="sldNum" sz="quarter" idx="12"/>
          </p:nvPr>
        </p:nvSpPr>
        <p:spPr/>
        <p:txBody>
          <a:bodyPr/>
          <a:lstStyle/>
          <a:p>
            <a:fld id="{4AB14690-4E64-4AA1-9C3D-B5649FFA6542}" type="slidenum">
              <a:rPr lang="es-EC" smtClean="0"/>
              <a:t>‹Nº›</a:t>
            </a:fld>
            <a:endParaRPr lang="es-EC" dirty="0"/>
          </a:p>
        </p:txBody>
      </p:sp>
    </p:spTree>
    <p:extLst>
      <p:ext uri="{BB962C8B-B14F-4D97-AF65-F5344CB8AC3E}">
        <p14:creationId xmlns:p14="http://schemas.microsoft.com/office/powerpoint/2010/main" val="78319827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E48ED30D-4396-4A56-B11F-50DFB5E3ECBD}" type="datetimeFigureOut">
              <a:rPr lang="es-EC" smtClean="0"/>
              <a:t>18/08/2016</a:t>
            </a:fld>
            <a:endParaRPr lang="es-EC" dirty="0"/>
          </a:p>
        </p:txBody>
      </p:sp>
      <p:sp>
        <p:nvSpPr>
          <p:cNvPr id="5" name="Footer Placeholder 4"/>
          <p:cNvSpPr>
            <a:spLocks noGrp="1"/>
          </p:cNvSpPr>
          <p:nvPr>
            <p:ph type="ftr" sz="quarter" idx="11"/>
          </p:nvPr>
        </p:nvSpPr>
        <p:spPr/>
        <p:txBody>
          <a:bodyPr/>
          <a:lstStyle/>
          <a:p>
            <a:endParaRPr lang="es-EC" dirty="0"/>
          </a:p>
        </p:txBody>
      </p:sp>
      <p:sp>
        <p:nvSpPr>
          <p:cNvPr id="6" name="Slide Number Placeholder 5"/>
          <p:cNvSpPr>
            <a:spLocks noGrp="1"/>
          </p:cNvSpPr>
          <p:nvPr>
            <p:ph type="sldNum" sz="quarter" idx="12"/>
          </p:nvPr>
        </p:nvSpPr>
        <p:spPr/>
        <p:txBody>
          <a:bodyPr/>
          <a:lstStyle/>
          <a:p>
            <a:fld id="{4AB14690-4E64-4AA1-9C3D-B5649FFA6542}" type="slidenum">
              <a:rPr lang="es-EC" smtClean="0"/>
              <a:t>‹Nº›</a:t>
            </a:fld>
            <a:endParaRPr lang="es-EC" dirty="0"/>
          </a:p>
        </p:txBody>
      </p:sp>
    </p:spTree>
    <p:extLst>
      <p:ext uri="{BB962C8B-B14F-4D97-AF65-F5344CB8AC3E}">
        <p14:creationId xmlns:p14="http://schemas.microsoft.com/office/powerpoint/2010/main" val="74857018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E48ED30D-4396-4A56-B11F-50DFB5E3ECBD}" type="datetimeFigureOut">
              <a:rPr lang="es-EC" smtClean="0"/>
              <a:t>18/08/2016</a:t>
            </a:fld>
            <a:endParaRPr lang="es-EC" dirty="0"/>
          </a:p>
        </p:txBody>
      </p:sp>
      <p:sp>
        <p:nvSpPr>
          <p:cNvPr id="6" name="Footer Placeholder 5"/>
          <p:cNvSpPr>
            <a:spLocks noGrp="1"/>
          </p:cNvSpPr>
          <p:nvPr>
            <p:ph type="ftr" sz="quarter" idx="11"/>
          </p:nvPr>
        </p:nvSpPr>
        <p:spPr/>
        <p:txBody>
          <a:bodyPr/>
          <a:lstStyle/>
          <a:p>
            <a:endParaRPr lang="es-EC" dirty="0"/>
          </a:p>
        </p:txBody>
      </p:sp>
      <p:sp>
        <p:nvSpPr>
          <p:cNvPr id="7" name="Slide Number Placeholder 6"/>
          <p:cNvSpPr>
            <a:spLocks noGrp="1"/>
          </p:cNvSpPr>
          <p:nvPr>
            <p:ph type="sldNum" sz="quarter" idx="12"/>
          </p:nvPr>
        </p:nvSpPr>
        <p:spPr/>
        <p:txBody>
          <a:bodyPr/>
          <a:lstStyle/>
          <a:p>
            <a:fld id="{4AB14690-4E64-4AA1-9C3D-B5649FFA6542}" type="slidenum">
              <a:rPr lang="es-EC" smtClean="0"/>
              <a:t>‹Nº›</a:t>
            </a:fld>
            <a:endParaRPr lang="es-EC" dirty="0"/>
          </a:p>
        </p:txBody>
      </p:sp>
    </p:spTree>
    <p:extLst>
      <p:ext uri="{BB962C8B-B14F-4D97-AF65-F5344CB8AC3E}">
        <p14:creationId xmlns:p14="http://schemas.microsoft.com/office/powerpoint/2010/main" val="208378275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E48ED30D-4396-4A56-B11F-50DFB5E3ECBD}" type="datetimeFigureOut">
              <a:rPr lang="es-EC" smtClean="0"/>
              <a:t>18/08/2016</a:t>
            </a:fld>
            <a:endParaRPr lang="es-EC" dirty="0"/>
          </a:p>
        </p:txBody>
      </p:sp>
      <p:sp>
        <p:nvSpPr>
          <p:cNvPr id="8" name="Footer Placeholder 7"/>
          <p:cNvSpPr>
            <a:spLocks noGrp="1"/>
          </p:cNvSpPr>
          <p:nvPr>
            <p:ph type="ftr" sz="quarter" idx="11"/>
          </p:nvPr>
        </p:nvSpPr>
        <p:spPr/>
        <p:txBody>
          <a:bodyPr/>
          <a:lstStyle/>
          <a:p>
            <a:endParaRPr lang="es-EC" dirty="0"/>
          </a:p>
        </p:txBody>
      </p:sp>
      <p:sp>
        <p:nvSpPr>
          <p:cNvPr id="9" name="Slide Number Placeholder 8"/>
          <p:cNvSpPr>
            <a:spLocks noGrp="1"/>
          </p:cNvSpPr>
          <p:nvPr>
            <p:ph type="sldNum" sz="quarter" idx="12"/>
          </p:nvPr>
        </p:nvSpPr>
        <p:spPr/>
        <p:txBody>
          <a:bodyPr/>
          <a:lstStyle/>
          <a:p>
            <a:fld id="{4AB14690-4E64-4AA1-9C3D-B5649FFA6542}" type="slidenum">
              <a:rPr lang="es-EC" smtClean="0"/>
              <a:t>‹Nº›</a:t>
            </a:fld>
            <a:endParaRPr lang="es-EC" dirty="0"/>
          </a:p>
        </p:txBody>
      </p:sp>
    </p:spTree>
    <p:extLst>
      <p:ext uri="{BB962C8B-B14F-4D97-AF65-F5344CB8AC3E}">
        <p14:creationId xmlns:p14="http://schemas.microsoft.com/office/powerpoint/2010/main" val="203124868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E48ED30D-4396-4A56-B11F-50DFB5E3ECBD}" type="datetimeFigureOut">
              <a:rPr lang="es-EC" smtClean="0"/>
              <a:t>18/08/2016</a:t>
            </a:fld>
            <a:endParaRPr lang="es-EC" dirty="0"/>
          </a:p>
        </p:txBody>
      </p:sp>
      <p:sp>
        <p:nvSpPr>
          <p:cNvPr id="4" name="Footer Placeholder 3"/>
          <p:cNvSpPr>
            <a:spLocks noGrp="1"/>
          </p:cNvSpPr>
          <p:nvPr>
            <p:ph type="ftr" sz="quarter" idx="11"/>
          </p:nvPr>
        </p:nvSpPr>
        <p:spPr/>
        <p:txBody>
          <a:bodyPr/>
          <a:lstStyle/>
          <a:p>
            <a:endParaRPr lang="es-EC" dirty="0"/>
          </a:p>
        </p:txBody>
      </p:sp>
      <p:sp>
        <p:nvSpPr>
          <p:cNvPr id="5" name="Slide Number Placeholder 4"/>
          <p:cNvSpPr>
            <a:spLocks noGrp="1"/>
          </p:cNvSpPr>
          <p:nvPr>
            <p:ph type="sldNum" sz="quarter" idx="12"/>
          </p:nvPr>
        </p:nvSpPr>
        <p:spPr/>
        <p:txBody>
          <a:bodyPr/>
          <a:lstStyle/>
          <a:p>
            <a:fld id="{4AB14690-4E64-4AA1-9C3D-B5649FFA6542}" type="slidenum">
              <a:rPr lang="es-EC" smtClean="0"/>
              <a:t>‹Nº›</a:t>
            </a:fld>
            <a:endParaRPr lang="es-EC" dirty="0"/>
          </a:p>
        </p:txBody>
      </p:sp>
    </p:spTree>
    <p:extLst>
      <p:ext uri="{BB962C8B-B14F-4D97-AF65-F5344CB8AC3E}">
        <p14:creationId xmlns:p14="http://schemas.microsoft.com/office/powerpoint/2010/main" val="22721353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8ED30D-4396-4A56-B11F-50DFB5E3ECBD}" type="datetimeFigureOut">
              <a:rPr lang="es-EC" smtClean="0"/>
              <a:t>18/08/2016</a:t>
            </a:fld>
            <a:endParaRPr lang="es-EC" dirty="0"/>
          </a:p>
        </p:txBody>
      </p:sp>
      <p:sp>
        <p:nvSpPr>
          <p:cNvPr id="3" name="Footer Placeholder 2"/>
          <p:cNvSpPr>
            <a:spLocks noGrp="1"/>
          </p:cNvSpPr>
          <p:nvPr>
            <p:ph type="ftr" sz="quarter" idx="11"/>
          </p:nvPr>
        </p:nvSpPr>
        <p:spPr/>
        <p:txBody>
          <a:bodyPr/>
          <a:lstStyle/>
          <a:p>
            <a:endParaRPr lang="es-EC" dirty="0"/>
          </a:p>
        </p:txBody>
      </p:sp>
      <p:sp>
        <p:nvSpPr>
          <p:cNvPr id="4" name="Slide Number Placeholder 3"/>
          <p:cNvSpPr>
            <a:spLocks noGrp="1"/>
          </p:cNvSpPr>
          <p:nvPr>
            <p:ph type="sldNum" sz="quarter" idx="12"/>
          </p:nvPr>
        </p:nvSpPr>
        <p:spPr/>
        <p:txBody>
          <a:bodyPr/>
          <a:lstStyle/>
          <a:p>
            <a:fld id="{4AB14690-4E64-4AA1-9C3D-B5649FFA6542}" type="slidenum">
              <a:rPr lang="es-EC" smtClean="0"/>
              <a:t>‹Nº›</a:t>
            </a:fld>
            <a:endParaRPr lang="es-EC" dirty="0"/>
          </a:p>
        </p:txBody>
      </p:sp>
    </p:spTree>
    <p:extLst>
      <p:ext uri="{BB962C8B-B14F-4D97-AF65-F5344CB8AC3E}">
        <p14:creationId xmlns:p14="http://schemas.microsoft.com/office/powerpoint/2010/main" val="272512614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E48ED30D-4396-4A56-B11F-50DFB5E3ECBD}" type="datetimeFigureOut">
              <a:rPr lang="es-EC" smtClean="0"/>
              <a:t>18/08/2016</a:t>
            </a:fld>
            <a:endParaRPr lang="es-EC" dirty="0"/>
          </a:p>
        </p:txBody>
      </p:sp>
      <p:sp>
        <p:nvSpPr>
          <p:cNvPr id="6" name="Footer Placeholder 5"/>
          <p:cNvSpPr>
            <a:spLocks noGrp="1"/>
          </p:cNvSpPr>
          <p:nvPr>
            <p:ph type="ftr" sz="quarter" idx="11"/>
          </p:nvPr>
        </p:nvSpPr>
        <p:spPr/>
        <p:txBody>
          <a:bodyPr/>
          <a:lstStyle/>
          <a:p>
            <a:endParaRPr lang="es-EC" dirty="0"/>
          </a:p>
        </p:txBody>
      </p:sp>
      <p:sp>
        <p:nvSpPr>
          <p:cNvPr id="7" name="Slide Number Placeholder 6"/>
          <p:cNvSpPr>
            <a:spLocks noGrp="1"/>
          </p:cNvSpPr>
          <p:nvPr>
            <p:ph type="sldNum" sz="quarter" idx="12"/>
          </p:nvPr>
        </p:nvSpPr>
        <p:spPr/>
        <p:txBody>
          <a:bodyPr/>
          <a:lstStyle/>
          <a:p>
            <a:fld id="{4AB14690-4E64-4AA1-9C3D-B5649FFA6542}" type="slidenum">
              <a:rPr lang="es-EC" smtClean="0"/>
              <a:t>‹Nº›</a:t>
            </a:fld>
            <a:endParaRPr lang="es-EC" dirty="0"/>
          </a:p>
        </p:txBody>
      </p:sp>
    </p:spTree>
    <p:extLst>
      <p:ext uri="{BB962C8B-B14F-4D97-AF65-F5344CB8AC3E}">
        <p14:creationId xmlns:p14="http://schemas.microsoft.com/office/powerpoint/2010/main" val="390409305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6" name="Footer Placeholder 5"/>
          <p:cNvSpPr>
            <a:spLocks noGrp="1"/>
          </p:cNvSpPr>
          <p:nvPr>
            <p:ph type="ftr" sz="quarter" idx="11"/>
          </p:nvPr>
        </p:nvSpPr>
        <p:spPr/>
        <p:txBody>
          <a:bodyPr/>
          <a:lstStyle/>
          <a:p>
            <a:endParaRPr lang="es-EC" dirty="0"/>
          </a:p>
        </p:txBody>
      </p:sp>
      <p:sp>
        <p:nvSpPr>
          <p:cNvPr id="7" name="Slide Number Placeholder 6"/>
          <p:cNvSpPr>
            <a:spLocks noGrp="1"/>
          </p:cNvSpPr>
          <p:nvPr>
            <p:ph type="sldNum" sz="quarter" idx="12"/>
          </p:nvPr>
        </p:nvSpPr>
        <p:spPr/>
        <p:txBody>
          <a:bodyPr/>
          <a:lstStyle/>
          <a:p>
            <a:fld id="{4AB14690-4E64-4AA1-9C3D-B5649FFA6542}" type="slidenum">
              <a:rPr lang="es-EC" smtClean="0"/>
              <a:t>‹Nº›</a:t>
            </a:fld>
            <a:endParaRPr lang="es-EC" dirty="0"/>
          </a:p>
        </p:txBody>
      </p:sp>
      <p:sp>
        <p:nvSpPr>
          <p:cNvPr id="5" name="Date Placeholder 4"/>
          <p:cNvSpPr>
            <a:spLocks noGrp="1"/>
          </p:cNvSpPr>
          <p:nvPr>
            <p:ph type="dt" sz="half" idx="10"/>
          </p:nvPr>
        </p:nvSpPr>
        <p:spPr/>
        <p:txBody>
          <a:bodyPr/>
          <a:lstStyle/>
          <a:p>
            <a:fld id="{E48ED30D-4396-4A56-B11F-50DFB5E3ECBD}" type="datetimeFigureOut">
              <a:rPr lang="es-EC" smtClean="0"/>
              <a:t>18/08/2016</a:t>
            </a:fld>
            <a:endParaRPr lang="es-EC" dirty="0"/>
          </a:p>
        </p:txBody>
      </p:sp>
    </p:spTree>
    <p:extLst>
      <p:ext uri="{BB962C8B-B14F-4D97-AF65-F5344CB8AC3E}">
        <p14:creationId xmlns:p14="http://schemas.microsoft.com/office/powerpoint/2010/main" val="129302678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48ED30D-4396-4A56-B11F-50DFB5E3ECBD}" type="datetimeFigureOut">
              <a:rPr lang="es-EC" smtClean="0"/>
              <a:t>18/08/2016</a:t>
            </a:fld>
            <a:endParaRPr lang="es-EC"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s-EC"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4AB14690-4E64-4AA1-9C3D-B5649FFA6542}" type="slidenum">
              <a:rPr lang="es-EC" smtClean="0"/>
              <a:t>‹Nº›</a:t>
            </a:fld>
            <a:endParaRPr lang="es-EC" dirty="0"/>
          </a:p>
        </p:txBody>
      </p:sp>
    </p:spTree>
    <p:extLst>
      <p:ext uri="{BB962C8B-B14F-4D97-AF65-F5344CB8AC3E}">
        <p14:creationId xmlns:p14="http://schemas.microsoft.com/office/powerpoint/2010/main" val="772957308"/>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 id="2147483771" r:id="rId14"/>
    <p:sldLayoutId id="2147483772" r:id="rId15"/>
    <p:sldLayoutId id="2147483773" r:id="rId16"/>
  </p:sldLayoutIdLst>
  <mc:AlternateContent xmlns:mc="http://schemas.openxmlformats.org/markup-compatibility/2006">
    <mc:Choice xmlns:p14="http://schemas.microsoft.com/office/powerpoint/2010/main" Requires="p14">
      <p:transition p14:dur="0"/>
    </mc:Choice>
    <mc:Fallback>
      <p:transition/>
    </mc:Fallback>
  </mc:AlternateConten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2.png"/><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diagramLayout" Target="../diagrams/layout11.xml"/><Relationship Id="rId7" Type="http://schemas.openxmlformats.org/officeDocument/2006/relationships/image" Target="../media/image38.png"/><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10" Type="http://schemas.openxmlformats.org/officeDocument/2006/relationships/image" Target="../media/image30.png"/><Relationship Id="rId4" Type="http://schemas.openxmlformats.org/officeDocument/2006/relationships/diagramQuickStyle" Target="../diagrams/quickStyle11.xml"/><Relationship Id="rId9"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emf"/><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pn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3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hyperlink" Target="MATRIZ%20DE%20HALLAZGO.docx" TargetMode="Externa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39.xml.rels><?xml version="1.0" encoding="UTF-8" standalone="yes"?>
<Relationships xmlns="http://schemas.openxmlformats.org/package/2006/relationships"><Relationship Id="rId2" Type="http://schemas.openxmlformats.org/officeDocument/2006/relationships/image" Target="../media/image77.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10" Type="http://schemas.openxmlformats.org/officeDocument/2006/relationships/image" Target="../media/image8.jpeg"/><Relationship Id="rId4" Type="http://schemas.openxmlformats.org/officeDocument/2006/relationships/diagramLayout" Target="../diagrams/layout3.xml"/><Relationship Id="rId9"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41.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diagramLayout" Target="../diagrams/layout13.xml"/><Relationship Id="rId7" Type="http://schemas.openxmlformats.org/officeDocument/2006/relationships/image" Target="../media/image78.jpeg"/><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 Id="rId9" Type="http://schemas.openxmlformats.org/officeDocument/2006/relationships/image" Target="../media/image80.jpeg"/></Relationships>
</file>

<file path=ppt/slides/_rels/slide42.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diagramData" Target="../diagrams/data5.xml"/><Relationship Id="rId3" Type="http://schemas.openxmlformats.org/officeDocument/2006/relationships/diagramLayout" Target="../diagrams/layout4.xml"/><Relationship Id="rId7" Type="http://schemas.openxmlformats.org/officeDocument/2006/relationships/image" Target="../media/image2.png"/><Relationship Id="rId12" Type="http://schemas.microsoft.com/office/2007/relationships/diagramDrawing" Target="../diagrams/drawing5.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11" Type="http://schemas.openxmlformats.org/officeDocument/2006/relationships/diagramColors" Target="../diagrams/colors5.xml"/><Relationship Id="rId5" Type="http://schemas.openxmlformats.org/officeDocument/2006/relationships/diagramColors" Target="../diagrams/colors4.xml"/><Relationship Id="rId10" Type="http://schemas.openxmlformats.org/officeDocument/2006/relationships/diagramQuickStyle" Target="../diagrams/quickStyle5.xml"/><Relationship Id="rId4" Type="http://schemas.openxmlformats.org/officeDocument/2006/relationships/diagramQuickStyle" Target="../diagrams/quickStyle4.xml"/><Relationship Id="rId9" Type="http://schemas.openxmlformats.org/officeDocument/2006/relationships/diagramLayout" Target="../diagrams/layout5.xml"/></Relationships>
</file>

<file path=ppt/slides/_rels/slide6.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1.jpeg"/><Relationship Id="rId3" Type="http://schemas.openxmlformats.org/officeDocument/2006/relationships/diagramLayout" Target="../diagrams/layout6.xml"/><Relationship Id="rId7" Type="http://schemas.openxmlformats.org/officeDocument/2006/relationships/image" Target="../media/image6.png"/><Relationship Id="rId12" Type="http://schemas.openxmlformats.org/officeDocument/2006/relationships/image" Target="../media/image20.pn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11" Type="http://schemas.openxmlformats.org/officeDocument/2006/relationships/image" Target="../media/image19.png"/><Relationship Id="rId5" Type="http://schemas.openxmlformats.org/officeDocument/2006/relationships/diagramColors" Target="../diagrams/colors6.xml"/><Relationship Id="rId10" Type="http://schemas.openxmlformats.org/officeDocument/2006/relationships/image" Target="../media/image18.jpeg"/><Relationship Id="rId4" Type="http://schemas.openxmlformats.org/officeDocument/2006/relationships/diagramQuickStyle" Target="../diagrams/quickStyle6.xml"/><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2.png"/><Relationship Id="rId7" Type="http://schemas.openxmlformats.org/officeDocument/2006/relationships/diagramColors" Target="../diagrams/colors7.xml"/><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image" Target="../media/image2.png"/><Relationship Id="rId7" Type="http://schemas.openxmlformats.org/officeDocument/2006/relationships/diagramQuickStyle" Target="../diagrams/quickStyle8.xml"/><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diagramLayout" Target="../diagrams/layout8.xml"/><Relationship Id="rId5" Type="http://schemas.openxmlformats.org/officeDocument/2006/relationships/diagramData" Target="../diagrams/data8.xml"/><Relationship Id="rId10" Type="http://schemas.openxmlformats.org/officeDocument/2006/relationships/image" Target="../media/image27.jpeg"/><Relationship Id="rId4" Type="http://schemas.openxmlformats.org/officeDocument/2006/relationships/image" Target="../media/image26.emf"/><Relationship Id="rId9" Type="http://schemas.microsoft.com/office/2007/relationships/diagramDrawing" Target="../diagrams/drawing8.xml"/></Relationships>
</file>

<file path=ppt/slides/_rels/slide9.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28.jpeg"/><Relationship Id="rId7" Type="http://schemas.openxmlformats.org/officeDocument/2006/relationships/diagramColors" Target="../diagrams/colors9.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1147292" y="3377581"/>
            <a:ext cx="8763000" cy="2150095"/>
          </a:xfrm>
        </p:spPr>
        <p:style>
          <a:lnRef idx="1">
            <a:schemeClr val="accent1"/>
          </a:lnRef>
          <a:fillRef idx="2">
            <a:schemeClr val="accent1"/>
          </a:fillRef>
          <a:effectRef idx="1">
            <a:schemeClr val="accent1"/>
          </a:effectRef>
          <a:fontRef idx="minor">
            <a:schemeClr val="dk1"/>
          </a:fontRef>
        </p:style>
        <p:txBody>
          <a:bodyPr anchor="t">
            <a:noAutofit/>
          </a:bodyPr>
          <a:lstStyle/>
          <a:p>
            <a:pPr algn="ctr"/>
            <a:r>
              <a:rPr lang="es-ES" sz="1800" b="1" i="1" dirty="0" smtClean="0">
                <a:solidFill>
                  <a:schemeClr val="tx1"/>
                </a:solidFill>
                <a:latin typeface="Times New Roman" pitchFamily="18" charset="0"/>
                <a:cs typeface="Times New Roman" pitchFamily="18" charset="0"/>
              </a:rPr>
              <a:t/>
            </a:r>
            <a:br>
              <a:rPr lang="es-ES" sz="1800" b="1" i="1" dirty="0" smtClean="0">
                <a:solidFill>
                  <a:schemeClr val="tx1"/>
                </a:solidFill>
                <a:latin typeface="Times New Roman" pitchFamily="18" charset="0"/>
                <a:cs typeface="Times New Roman" pitchFamily="18" charset="0"/>
              </a:rPr>
            </a:br>
            <a:r>
              <a:rPr lang="es-ES" sz="1800" b="1" i="1" dirty="0" smtClean="0">
                <a:solidFill>
                  <a:schemeClr val="tx1"/>
                </a:solidFill>
                <a:latin typeface="Times New Roman" pitchFamily="18" charset="0"/>
                <a:cs typeface="Times New Roman" pitchFamily="18" charset="0"/>
              </a:rPr>
              <a:t/>
            </a:r>
            <a:br>
              <a:rPr lang="es-ES" sz="1800" b="1" i="1" dirty="0" smtClean="0">
                <a:solidFill>
                  <a:schemeClr val="tx1"/>
                </a:solidFill>
                <a:latin typeface="Times New Roman" pitchFamily="18" charset="0"/>
                <a:cs typeface="Times New Roman" pitchFamily="18" charset="0"/>
              </a:rPr>
            </a:br>
            <a:r>
              <a:rPr lang="es-ES" sz="1800" b="1" i="1" dirty="0" smtClean="0">
                <a:solidFill>
                  <a:schemeClr val="tx1"/>
                </a:solidFill>
                <a:latin typeface="Times New Roman" pitchFamily="18" charset="0"/>
                <a:cs typeface="Times New Roman" pitchFamily="18" charset="0"/>
              </a:rPr>
              <a:t>AUDITORIA </a:t>
            </a:r>
            <a:r>
              <a:rPr lang="es-ES" sz="1800" b="1" i="1" dirty="0">
                <a:solidFill>
                  <a:schemeClr val="tx1"/>
                </a:solidFill>
                <a:latin typeface="Times New Roman" pitchFamily="18" charset="0"/>
                <a:cs typeface="Times New Roman" pitchFamily="18" charset="0"/>
              </a:rPr>
              <a:t>TRIBUTARIA COMO </a:t>
            </a:r>
            <a:r>
              <a:rPr lang="es-ES" sz="1800" b="1" i="1" dirty="0" smtClean="0">
                <a:solidFill>
                  <a:schemeClr val="tx1"/>
                </a:solidFill>
                <a:latin typeface="Times New Roman" pitchFamily="18" charset="0"/>
                <a:cs typeface="Times New Roman" pitchFamily="18" charset="0"/>
              </a:rPr>
              <a:t>HERRAMIENTA  </a:t>
            </a:r>
            <a:r>
              <a:rPr lang="es-ES" sz="1800" b="1" i="1" dirty="0">
                <a:solidFill>
                  <a:schemeClr val="tx1"/>
                </a:solidFill>
                <a:latin typeface="Times New Roman" pitchFamily="18" charset="0"/>
                <a:cs typeface="Times New Roman" pitchFamily="18" charset="0"/>
              </a:rPr>
              <a:t>DE CONTROL PARA EL CUMPLIMIENTO DE LOS DEBERES FORMALES APLICADO AL IMPUESTO AL VALOR AGREGADO A UTILIZARSE EN LA EMPRESA INFORMACIÓN TÉCNOLOGICA DEL ECUADOR LUXEINFORM S.A</a:t>
            </a:r>
            <a:r>
              <a:rPr lang="es-EC" sz="1600" i="1" dirty="0">
                <a:solidFill>
                  <a:schemeClr val="tx1"/>
                </a:solidFill>
                <a:latin typeface="Times New Roman" pitchFamily="18" charset="0"/>
                <a:cs typeface="Times New Roman" pitchFamily="18" charset="0"/>
              </a:rPr>
              <a:t/>
            </a:r>
            <a:br>
              <a:rPr lang="es-EC" sz="1600" i="1" dirty="0">
                <a:solidFill>
                  <a:schemeClr val="tx1"/>
                </a:solidFill>
                <a:latin typeface="Times New Roman" pitchFamily="18" charset="0"/>
                <a:cs typeface="Times New Roman" pitchFamily="18" charset="0"/>
              </a:rPr>
            </a:br>
            <a:endParaRPr lang="es-EC" sz="1600" i="1" dirty="0">
              <a:solidFill>
                <a:schemeClr val="tx1"/>
              </a:solidFill>
              <a:latin typeface="Times New Roman" pitchFamily="18" charset="0"/>
              <a:cs typeface="Times New Roman" pitchFamily="18" charset="0"/>
            </a:endParaRPr>
          </a:p>
        </p:txBody>
      </p:sp>
      <p:pic>
        <p:nvPicPr>
          <p:cNvPr id="1026" name="Picture 2" descr="http://mercadotecnia.espe.edu.ec/wp-content/uploads/tmp/LOGO-PRINCIPAL-ESPE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65131" y="332656"/>
            <a:ext cx="7696200" cy="1495426"/>
          </a:xfrm>
          <a:prstGeom prst="rect">
            <a:avLst/>
          </a:prstGeom>
          <a:noFill/>
          <a:extLst>
            <a:ext uri="{909E8E84-426E-40DD-AFC4-6F175D3DCCD1}">
              <a14:hiddenFill xmlns:a14="http://schemas.microsoft.com/office/drawing/2010/main">
                <a:solidFill>
                  <a:srgbClr val="FFFFFF"/>
                </a:solidFill>
              </a14:hiddenFill>
            </a:ext>
          </a:extLst>
        </p:spPr>
      </p:pic>
      <p:sp>
        <p:nvSpPr>
          <p:cNvPr id="4" name="3 CuadroTexto"/>
          <p:cNvSpPr txBox="1"/>
          <p:nvPr/>
        </p:nvSpPr>
        <p:spPr>
          <a:xfrm>
            <a:off x="5130801" y="6051732"/>
            <a:ext cx="3852858" cy="307777"/>
          </a:xfrm>
          <a:prstGeom prst="rect">
            <a:avLst/>
          </a:prstGeom>
          <a:noFill/>
        </p:spPr>
        <p:txBody>
          <a:bodyPr wrap="square" rtlCol="0">
            <a:spAutoFit/>
          </a:bodyPr>
          <a:lstStyle/>
          <a:p>
            <a:pPr algn="ctr"/>
            <a:r>
              <a:rPr lang="es-EC" sz="1400" b="1" dirty="0" smtClean="0">
                <a:latin typeface="Times New Roman" pitchFamily="18" charset="0"/>
                <a:cs typeface="Times New Roman" pitchFamily="18" charset="0"/>
              </a:rPr>
              <a:t>CYNTHIA PAOLA SIMBAÑA GUALOTO</a:t>
            </a:r>
            <a:endParaRPr lang="es-EC" sz="1400" b="1" dirty="0">
              <a:latin typeface="Times New Roman" pitchFamily="18" charset="0"/>
              <a:cs typeface="Times New Roman" pitchFamily="18" charset="0"/>
            </a:endParaRPr>
          </a:p>
        </p:txBody>
      </p:sp>
      <p:sp>
        <p:nvSpPr>
          <p:cNvPr id="6" name="Rectángulo 7"/>
          <p:cNvSpPr/>
          <p:nvPr/>
        </p:nvSpPr>
        <p:spPr>
          <a:xfrm>
            <a:off x="3650801" y="2083125"/>
            <a:ext cx="4702797" cy="587853"/>
          </a:xfrm>
          <a:prstGeom prst="rect">
            <a:avLst/>
          </a:prstGeom>
        </p:spPr>
        <p:txBody>
          <a:bodyPr wrap="square">
            <a:spAutoFit/>
          </a:bodyPr>
          <a:lstStyle/>
          <a:p>
            <a:pPr algn="ctr">
              <a:lnSpc>
                <a:spcPct val="115000"/>
              </a:lnSpc>
              <a:spcBef>
                <a:spcPts val="1200"/>
              </a:spcBef>
              <a:spcAft>
                <a:spcPts val="800"/>
              </a:spcAft>
            </a:pPr>
            <a:r>
              <a:rPr lang="es-ES" sz="1400" b="1" dirty="0" smtClean="0">
                <a:latin typeface="Times New Roman" panose="02020603050405020304" pitchFamily="18" charset="0"/>
                <a:ea typeface="Times New Roman" panose="02020603050405020304" pitchFamily="18" charset="0"/>
                <a:cs typeface="Times New Roman" panose="02020603050405020304" pitchFamily="18" charset="0"/>
              </a:rPr>
              <a:t>DEPARTAMENTO DE CIENCIAS ECONÓMICAS, ADMINISTRATIVAS Y DEL COMERCIO </a:t>
            </a:r>
            <a:endParaRPr lang="es-EC" sz="1600" dirty="0">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7" name="Rectángulo 5"/>
          <p:cNvSpPr/>
          <p:nvPr/>
        </p:nvSpPr>
        <p:spPr>
          <a:xfrm>
            <a:off x="2183325" y="2670978"/>
            <a:ext cx="6868734" cy="587853"/>
          </a:xfrm>
          <a:prstGeom prst="rect">
            <a:avLst/>
          </a:prstGeom>
        </p:spPr>
        <p:txBody>
          <a:bodyPr wrap="square">
            <a:spAutoFit/>
          </a:bodyPr>
          <a:lstStyle/>
          <a:p>
            <a:pPr algn="ctr">
              <a:lnSpc>
                <a:spcPct val="115000"/>
              </a:lnSpc>
              <a:spcBef>
                <a:spcPts val="1200"/>
              </a:spcBef>
              <a:spcAft>
                <a:spcPts val="800"/>
              </a:spcAft>
            </a:pPr>
            <a:r>
              <a:rPr lang="es-ES" sz="1400" b="1" dirty="0">
                <a:latin typeface="Times New Roman" panose="02020603050405020304" pitchFamily="18" charset="0"/>
                <a:ea typeface="Times New Roman" panose="02020603050405020304" pitchFamily="18" charset="0"/>
                <a:cs typeface="Times New Roman" panose="02020603050405020304" pitchFamily="18" charset="0"/>
              </a:rPr>
              <a:t>TRABAJO DE TITULACIÓN, PREVIO A LA OBTENCIÓN DEL TÍTULO DE INGENIERO EN FINANZAS - CONTADOR PÚBLICO – AUDITOR</a:t>
            </a:r>
            <a:endParaRPr lang="es-EC" sz="1600" dirty="0">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8" name="Rectángulo 4"/>
          <p:cNvSpPr/>
          <p:nvPr/>
        </p:nvSpPr>
        <p:spPr>
          <a:xfrm>
            <a:off x="459345" y="6051732"/>
            <a:ext cx="2987897" cy="625812"/>
          </a:xfrm>
          <a:prstGeom prst="rect">
            <a:avLst/>
          </a:prstGeom>
        </p:spPr>
        <p:txBody>
          <a:bodyPr wrap="square">
            <a:spAutoFit/>
          </a:bodyPr>
          <a:lstStyle/>
          <a:p>
            <a:pPr algn="ctr">
              <a:spcAft>
                <a:spcPts val="800"/>
              </a:spcAft>
            </a:pPr>
            <a:r>
              <a:rPr lang="es-ES" sz="1400" b="1" dirty="0" smtClean="0">
                <a:latin typeface="Times New Roman" panose="02020603050405020304" pitchFamily="18" charset="0"/>
                <a:ea typeface="Times New Roman" panose="02020603050405020304" pitchFamily="18" charset="0"/>
                <a:cs typeface="Times New Roman" panose="02020603050405020304" pitchFamily="18" charset="0"/>
              </a:rPr>
              <a:t>DIRECTORA</a:t>
            </a:r>
          </a:p>
          <a:p>
            <a:pPr algn="ctr">
              <a:spcAft>
                <a:spcPts val="800"/>
              </a:spcAft>
            </a:pPr>
            <a:r>
              <a:rPr lang="es-ES" sz="1400" b="1" dirty="0" smtClean="0">
                <a:latin typeface="Times New Roman" panose="02020603050405020304" pitchFamily="18" charset="0"/>
                <a:ea typeface="Times New Roman" panose="02020603050405020304" pitchFamily="18" charset="0"/>
                <a:cs typeface="Times New Roman" panose="02020603050405020304" pitchFamily="18" charset="0"/>
              </a:rPr>
              <a:t>ING</a:t>
            </a:r>
            <a:r>
              <a:rPr lang="es-ES" sz="1400" b="1" dirty="0">
                <a:latin typeface="Times New Roman" panose="02020603050405020304" pitchFamily="18" charset="0"/>
                <a:ea typeface="Times New Roman" panose="02020603050405020304" pitchFamily="18" charset="0"/>
                <a:cs typeface="Times New Roman" panose="02020603050405020304" pitchFamily="18" charset="0"/>
              </a:rPr>
              <a:t>. </a:t>
            </a:r>
            <a:r>
              <a:rPr lang="es-ES" sz="1400" b="1" dirty="0" smtClean="0">
                <a:latin typeface="Times New Roman" panose="02020603050405020304" pitchFamily="18" charset="0"/>
                <a:ea typeface="Times New Roman" panose="02020603050405020304" pitchFamily="18" charset="0"/>
                <a:cs typeface="Times New Roman" panose="02020603050405020304" pitchFamily="18" charset="0"/>
              </a:rPr>
              <a:t>SANDRA GALARZA</a:t>
            </a:r>
            <a:endParaRPr lang="es-EC" sz="1600" dirty="0">
              <a:effectLst/>
              <a:latin typeface="Calibri Light" panose="020F03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2719201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79082" y="254000"/>
            <a:ext cx="8596668" cy="1320800"/>
          </a:xfrm>
        </p:spPr>
        <p:style>
          <a:lnRef idx="1">
            <a:schemeClr val="accent1"/>
          </a:lnRef>
          <a:fillRef idx="2">
            <a:schemeClr val="accent1"/>
          </a:fillRef>
          <a:effectRef idx="1">
            <a:schemeClr val="accent1"/>
          </a:effectRef>
          <a:fontRef idx="minor">
            <a:schemeClr val="dk1"/>
          </a:fontRef>
        </p:style>
        <p:txBody>
          <a:bodyPr anchor="ctr"/>
          <a:lstStyle/>
          <a:p>
            <a:pPr algn="ctr"/>
            <a:r>
              <a:rPr lang="es-EC" b="1" i="1" dirty="0" smtClean="0"/>
              <a:t>PLANIFICACIÓN PRELIMINAR</a:t>
            </a:r>
            <a:endParaRPr lang="es-EC" b="1" i="1" dirty="0"/>
          </a:p>
        </p:txBody>
      </p:sp>
      <p:graphicFrame>
        <p:nvGraphicFramePr>
          <p:cNvPr id="4" name="3 Tabla"/>
          <p:cNvGraphicFramePr>
            <a:graphicFrameLocks noGrp="1"/>
          </p:cNvGraphicFramePr>
          <p:nvPr>
            <p:extLst>
              <p:ext uri="{D42A27DB-BD31-4B8C-83A1-F6EECF244321}">
                <p14:modId xmlns:p14="http://schemas.microsoft.com/office/powerpoint/2010/main" val="72135137"/>
              </p:ext>
            </p:extLst>
          </p:nvPr>
        </p:nvGraphicFramePr>
        <p:xfrm>
          <a:off x="974248" y="3162301"/>
          <a:ext cx="7941151" cy="3185958"/>
        </p:xfrm>
        <a:graphic>
          <a:graphicData uri="http://schemas.openxmlformats.org/drawingml/2006/table">
            <a:tbl>
              <a:tblPr firstRow="1" firstCol="1" bandRow="1"/>
              <a:tblGrid>
                <a:gridCol w="784652"/>
                <a:gridCol w="2670051"/>
                <a:gridCol w="851682"/>
                <a:gridCol w="1353098"/>
                <a:gridCol w="714992"/>
                <a:gridCol w="1566676"/>
              </a:tblGrid>
              <a:tr h="433382">
                <a:tc>
                  <a:txBody>
                    <a:bodyPr/>
                    <a:lstStyle/>
                    <a:p>
                      <a:pPr algn="ctr">
                        <a:spcAft>
                          <a:spcPts val="0"/>
                        </a:spcAft>
                      </a:pPr>
                      <a:r>
                        <a:rPr lang="en-US" sz="1200" b="1" dirty="0">
                          <a:effectLst/>
                          <a:latin typeface="Times New Roman"/>
                          <a:ea typeface="Times New Roman"/>
                        </a:rPr>
                        <a:t>N°</a:t>
                      </a:r>
                      <a:endParaRPr lang="es-EC" sz="1200" dirty="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b="1" dirty="0">
                          <a:effectLst/>
                          <a:latin typeface="Times New Roman"/>
                          <a:ea typeface="Times New Roman"/>
                        </a:rPr>
                        <a:t>PROCEDIMIENTO</a:t>
                      </a:r>
                      <a:endParaRPr lang="es-EC" sz="1200" dirty="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b="1" dirty="0">
                          <a:effectLst/>
                          <a:latin typeface="Times New Roman"/>
                          <a:ea typeface="Times New Roman"/>
                        </a:rPr>
                        <a:t>REF. P/T</a:t>
                      </a:r>
                      <a:endParaRPr lang="es-EC" sz="1200" dirty="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b="1" dirty="0">
                          <a:effectLst/>
                          <a:latin typeface="Times New Roman"/>
                          <a:ea typeface="Times New Roman"/>
                        </a:rPr>
                        <a:t>RESPONSABLE</a:t>
                      </a:r>
                      <a:endParaRPr lang="es-EC" sz="1200" dirty="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b="1" dirty="0">
                          <a:effectLst/>
                          <a:latin typeface="Times New Roman"/>
                          <a:ea typeface="Times New Roman"/>
                        </a:rPr>
                        <a:t>FIRMA</a:t>
                      </a:r>
                      <a:endParaRPr lang="es-EC" sz="1200" dirty="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b="1" dirty="0">
                          <a:effectLst/>
                          <a:latin typeface="Times New Roman"/>
                          <a:ea typeface="Times New Roman"/>
                        </a:rPr>
                        <a:t>OBSERVACIONES</a:t>
                      </a:r>
                      <a:endParaRPr lang="es-EC" sz="1200" dirty="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3382">
                <a:tc>
                  <a:txBody>
                    <a:bodyPr/>
                    <a:lstStyle/>
                    <a:p>
                      <a:pPr algn="just">
                        <a:spcAft>
                          <a:spcPts val="0"/>
                        </a:spcAft>
                      </a:pPr>
                      <a:r>
                        <a:rPr lang="en-US" sz="1400" b="1">
                          <a:effectLst/>
                          <a:latin typeface="Times New Roman"/>
                          <a:ea typeface="Times New Roman"/>
                        </a:rPr>
                        <a:t>1.</a:t>
                      </a:r>
                      <a:endParaRPr lang="es-EC" sz="14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s-EC" sz="1400" dirty="0">
                          <a:effectLst/>
                          <a:latin typeface="Times New Roman"/>
                          <a:ea typeface="Times New Roman"/>
                        </a:rPr>
                        <a:t>Determinar la Base Legal.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C" sz="1400" b="1">
                          <a:solidFill>
                            <a:srgbClr val="FF0000"/>
                          </a:solidFill>
                          <a:effectLst/>
                          <a:latin typeface="Times New Roman"/>
                          <a:ea typeface="Times New Roman"/>
                        </a:rPr>
                        <a:t>PP.1 4/4</a:t>
                      </a:r>
                      <a:endParaRPr lang="es-EC" sz="14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C" sz="1400">
                          <a:effectLst/>
                          <a:latin typeface="Times New Roman"/>
                          <a:ea typeface="Times New Roman"/>
                        </a:rPr>
                        <a:t>C.S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EC" sz="1400" b="1">
                          <a:effectLst/>
                          <a:latin typeface="Times New Roman"/>
                          <a:ea typeface="Times New Roman"/>
                        </a:rPr>
                        <a:t> </a:t>
                      </a:r>
                      <a:endParaRPr lang="es-EC" sz="14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EC" sz="1400" dirty="0">
                          <a:effectLst/>
                          <a:latin typeface="Times New Roman"/>
                          <a:ea typeface="Times New Roman"/>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39557">
                <a:tc>
                  <a:txBody>
                    <a:bodyPr/>
                    <a:lstStyle/>
                    <a:p>
                      <a:pPr algn="just">
                        <a:spcAft>
                          <a:spcPts val="0"/>
                        </a:spcAft>
                      </a:pPr>
                      <a:r>
                        <a:rPr lang="en-US" sz="1400" b="1">
                          <a:effectLst/>
                          <a:latin typeface="Times New Roman"/>
                          <a:ea typeface="Times New Roman"/>
                        </a:rPr>
                        <a:t>2.</a:t>
                      </a:r>
                      <a:endParaRPr lang="es-EC" sz="14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s-EC" sz="1400" dirty="0">
                          <a:effectLst/>
                          <a:latin typeface="Times New Roman"/>
                          <a:ea typeface="Times New Roman"/>
                        </a:rPr>
                        <a:t>Solicitar la estructura orgánica de la empresa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C" sz="1400" b="1">
                          <a:solidFill>
                            <a:srgbClr val="FF0000"/>
                          </a:solidFill>
                          <a:effectLst/>
                          <a:latin typeface="Times New Roman"/>
                          <a:ea typeface="Times New Roman"/>
                        </a:rPr>
                        <a:t>PP.2 1/1</a:t>
                      </a:r>
                      <a:endParaRPr lang="es-EC" sz="14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C" sz="1400" dirty="0">
                          <a:effectLst/>
                          <a:latin typeface="Times New Roman"/>
                          <a:ea typeface="Times New Roman"/>
                        </a:rPr>
                        <a:t>C.S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EC" sz="1400" b="1">
                          <a:effectLst/>
                          <a:latin typeface="Times New Roman"/>
                          <a:ea typeface="Times New Roman"/>
                        </a:rPr>
                        <a:t> </a:t>
                      </a:r>
                      <a:endParaRPr lang="es-EC" sz="14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EC" sz="1400">
                          <a:effectLst/>
                          <a:latin typeface="Times New Roman"/>
                          <a:ea typeface="Times New Roman"/>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39557">
                <a:tc>
                  <a:txBody>
                    <a:bodyPr/>
                    <a:lstStyle/>
                    <a:p>
                      <a:pPr algn="just">
                        <a:spcAft>
                          <a:spcPts val="0"/>
                        </a:spcAft>
                      </a:pPr>
                      <a:r>
                        <a:rPr lang="es-EC" sz="1400" b="1">
                          <a:effectLst/>
                          <a:latin typeface="Times New Roman"/>
                          <a:ea typeface="Times New Roman"/>
                        </a:rPr>
                        <a:t>3.</a:t>
                      </a:r>
                      <a:endParaRPr lang="es-EC" sz="14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s-EC" sz="1400" dirty="0">
                          <a:effectLst/>
                          <a:latin typeface="Times New Roman"/>
                          <a:ea typeface="Times New Roman"/>
                        </a:rPr>
                        <a:t>Recolección de toda la información referente al caso.</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C" sz="1400" b="1">
                          <a:solidFill>
                            <a:srgbClr val="FF0000"/>
                          </a:solidFill>
                          <a:effectLst/>
                          <a:latin typeface="Times New Roman"/>
                          <a:ea typeface="Times New Roman"/>
                        </a:rPr>
                        <a:t>PP.3 4/4</a:t>
                      </a:r>
                      <a:endParaRPr lang="es-EC" sz="14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C" sz="1400">
                          <a:effectLst/>
                          <a:latin typeface="Times New Roman"/>
                          <a:ea typeface="Times New Roman"/>
                        </a:rPr>
                        <a:t>C.S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EC" sz="1400" b="1">
                          <a:effectLst/>
                          <a:latin typeface="Times New Roman"/>
                          <a:ea typeface="Times New Roman"/>
                        </a:rPr>
                        <a:t> </a:t>
                      </a:r>
                      <a:endParaRPr lang="es-EC" sz="14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EC" sz="1400">
                          <a:effectLst/>
                          <a:latin typeface="Times New Roman"/>
                          <a:ea typeface="Times New Roman"/>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3382">
                <a:tc>
                  <a:txBody>
                    <a:bodyPr/>
                    <a:lstStyle/>
                    <a:p>
                      <a:pPr algn="just">
                        <a:spcAft>
                          <a:spcPts val="0"/>
                        </a:spcAft>
                      </a:pPr>
                      <a:r>
                        <a:rPr lang="es-EC" sz="1400" b="1">
                          <a:effectLst/>
                          <a:latin typeface="Times New Roman"/>
                          <a:ea typeface="Times New Roman"/>
                        </a:rPr>
                        <a:t>4. </a:t>
                      </a:r>
                      <a:endParaRPr lang="es-EC" sz="14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s-EC" sz="1400" dirty="0">
                          <a:effectLst/>
                          <a:latin typeface="Times New Roman"/>
                          <a:ea typeface="Times New Roman"/>
                        </a:rPr>
                        <a:t>Realizar el Plan Global de Auditoria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C" sz="1400" b="1" dirty="0">
                          <a:solidFill>
                            <a:srgbClr val="FF0000"/>
                          </a:solidFill>
                          <a:effectLst/>
                          <a:latin typeface="Times New Roman"/>
                          <a:ea typeface="Times New Roman"/>
                        </a:rPr>
                        <a:t>PP.4 5/5</a:t>
                      </a:r>
                      <a:endParaRPr lang="es-EC" sz="1400" dirty="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C" sz="1400">
                          <a:effectLst/>
                          <a:latin typeface="Times New Roman"/>
                          <a:ea typeface="Times New Roman"/>
                        </a:rPr>
                        <a:t>C.S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EC" sz="1400" b="1">
                          <a:effectLst/>
                          <a:latin typeface="Times New Roman"/>
                          <a:ea typeface="Times New Roman"/>
                        </a:rPr>
                        <a:t> </a:t>
                      </a:r>
                      <a:endParaRPr lang="es-EC" sz="14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EC" sz="1400" dirty="0">
                          <a:effectLst/>
                          <a:latin typeface="Times New Roman"/>
                          <a:ea typeface="Times New Roman"/>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5" name="Imagen 164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8618" y="2192845"/>
            <a:ext cx="1275620" cy="64452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8"/>
          <p:cNvSpPr>
            <a:spLocks noChangeArrowheads="1"/>
          </p:cNvSpPr>
          <p:nvPr/>
        </p:nvSpPr>
        <p:spPr bwMode="auto">
          <a:xfrm>
            <a:off x="1364028" y="1991265"/>
            <a:ext cx="7391400" cy="938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s-EC" sz="13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C" sz="1800" b="1" i="0" u="none" strike="noStrike" cap="none" normalizeH="0" baseline="0" dirty="0" smtClean="0">
                <a:ln>
                  <a:noFill/>
                </a:ln>
                <a:solidFill>
                  <a:schemeClr val="tx1"/>
                </a:solidFill>
                <a:effectLst/>
                <a:latin typeface="Times New Roman" pitchFamily="18" charset="0"/>
                <a:cs typeface="Times New Roman" pitchFamily="18" charset="0"/>
              </a:rPr>
              <a:t>INFORMACIÓN TECNOLOGICA DEL ECUADOR</a:t>
            </a:r>
            <a:endParaRPr kumimoji="0" lang="es-EC" sz="18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C" sz="1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PROGRAMA PRELIMINAR DE AUDITORIA</a:t>
            </a:r>
            <a:endParaRPr kumimoji="0" lang="es-EC" sz="13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C" sz="1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PERIODO EXAMINADO: DEL 01 DE ENERO AL 31 DE DICIEMBRE DEL 2015 </a:t>
            </a:r>
            <a:endParaRPr kumimoji="0" lang="es-EC" sz="18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8" name="7 Rectángulo"/>
          <p:cNvSpPr>
            <a:spLocks/>
          </p:cNvSpPr>
          <p:nvPr/>
        </p:nvSpPr>
        <p:spPr>
          <a:xfrm>
            <a:off x="8075930" y="1731009"/>
            <a:ext cx="1062990" cy="361315"/>
          </a:xfrm>
          <a:prstGeom prst="rect">
            <a:avLst/>
          </a:prstGeom>
          <a:ln>
            <a:solidFill>
              <a:srgbClr val="C00000"/>
            </a:solidFill>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s-EC" sz="1600" dirty="0">
                <a:solidFill>
                  <a:srgbClr val="FF0000"/>
                </a:solidFill>
                <a:effectLst/>
                <a:latin typeface="Times New Roman"/>
                <a:ea typeface="Times New Roman"/>
              </a:rPr>
              <a:t>P.P </a:t>
            </a:r>
            <a:r>
              <a:rPr lang="es-EC" sz="1200" dirty="0">
                <a:solidFill>
                  <a:srgbClr val="FF0000"/>
                </a:solidFill>
                <a:effectLst/>
                <a:latin typeface="Times New Roman"/>
                <a:ea typeface="Times New Roman"/>
              </a:rPr>
              <a:t>1/1</a:t>
            </a:r>
            <a:endParaRPr lang="es-EC" sz="1200" dirty="0">
              <a:effectLst/>
              <a:latin typeface="Times New Roman"/>
              <a:ea typeface="Times New Roman"/>
            </a:endParaRPr>
          </a:p>
        </p:txBody>
      </p:sp>
      <p:pic>
        <p:nvPicPr>
          <p:cNvPr id="9" name="Picture 2" descr="http://mercadotecnia.espe.edu.ec/wp-content/uploads/tmp/LOGO-PRINCIPAL-ESPE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36605" y="5934184"/>
            <a:ext cx="2353795" cy="713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504778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16 Título"/>
          <p:cNvSpPr>
            <a:spLocks noGrp="1"/>
          </p:cNvSpPr>
          <p:nvPr>
            <p:ph type="title"/>
          </p:nvPr>
        </p:nvSpPr>
        <p:spPr>
          <a:xfrm>
            <a:off x="1096434" y="165100"/>
            <a:ext cx="2726266" cy="533400"/>
          </a:xfrm>
        </p:spPr>
        <p:style>
          <a:lnRef idx="1">
            <a:schemeClr val="accent1"/>
          </a:lnRef>
          <a:fillRef idx="2">
            <a:schemeClr val="accent1"/>
          </a:fillRef>
          <a:effectRef idx="1">
            <a:schemeClr val="accent1"/>
          </a:effectRef>
          <a:fontRef idx="minor">
            <a:schemeClr val="dk1"/>
          </a:fontRef>
        </p:style>
        <p:txBody>
          <a:bodyPr>
            <a:normAutofit/>
          </a:bodyPr>
          <a:lstStyle/>
          <a:p>
            <a:pPr algn="ctr"/>
            <a:r>
              <a:rPr lang="es-EC" sz="2400" b="1" i="1" dirty="0" smtClean="0">
                <a:latin typeface="Times New Roman" pitchFamily="18" charset="0"/>
                <a:cs typeface="Times New Roman" pitchFamily="18" charset="0"/>
              </a:rPr>
              <a:t>1.BASE LEGAL:</a:t>
            </a:r>
            <a:endParaRPr lang="es-EC" sz="2400" b="1" i="1" dirty="0">
              <a:latin typeface="Times New Roman" pitchFamily="18" charset="0"/>
              <a:cs typeface="Times New Roman" pitchFamily="18" charset="0"/>
            </a:endParaRPr>
          </a:p>
        </p:txBody>
      </p:sp>
      <p:graphicFrame>
        <p:nvGraphicFramePr>
          <p:cNvPr id="18" name="17 Diagrama"/>
          <p:cNvGraphicFramePr/>
          <p:nvPr>
            <p:extLst>
              <p:ext uri="{D42A27DB-BD31-4B8C-83A1-F6EECF244321}">
                <p14:modId xmlns:p14="http://schemas.microsoft.com/office/powerpoint/2010/main" val="1059075011"/>
              </p:ext>
            </p:extLst>
          </p:nvPr>
        </p:nvGraphicFramePr>
        <p:xfrm>
          <a:off x="355600" y="901700"/>
          <a:ext cx="9207500" cy="495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6" name="Picture 2" descr="http://mercadotecnia.espe.edu.ec/wp-content/uploads/tmp/LOGO-PRINCIPAL-ESPE2.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1499" y="6057900"/>
            <a:ext cx="7696200" cy="7384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717656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900" y="304799"/>
            <a:ext cx="5568950" cy="5742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16 Título"/>
          <p:cNvSpPr txBox="1">
            <a:spLocks/>
          </p:cNvSpPr>
          <p:nvPr/>
        </p:nvSpPr>
        <p:spPr>
          <a:xfrm>
            <a:off x="393700" y="233362"/>
            <a:ext cx="5194300" cy="501646"/>
          </a:xfrm>
          <a:prstGeom prst="rect">
            <a:avLst/>
          </a:prstGeom>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C" sz="2400" b="1" i="1" dirty="0" smtClean="0">
                <a:solidFill>
                  <a:schemeClr val="tx1"/>
                </a:solidFill>
                <a:latin typeface="Times New Roman" pitchFamily="18" charset="0"/>
                <a:cs typeface="Times New Roman" pitchFamily="18" charset="0"/>
              </a:rPr>
              <a:t>2. ORGANIGRAMA ESTRUCTURAL:</a:t>
            </a:r>
            <a:endParaRPr lang="es-EC" sz="2400" b="1" i="1" dirty="0">
              <a:solidFill>
                <a:schemeClr val="tx1"/>
              </a:solidFill>
              <a:latin typeface="Times New Roman" pitchFamily="18" charset="0"/>
              <a:cs typeface="Times New Roman" pitchFamily="18" charset="0"/>
            </a:endParaRPr>
          </a:p>
        </p:txBody>
      </p:sp>
      <p:pic>
        <p:nvPicPr>
          <p:cNvPr id="6" name="5 Imagen"/>
          <p:cNvPicPr/>
          <p:nvPr/>
        </p:nvPicPr>
        <p:blipFill rotWithShape="1">
          <a:blip r:embed="rId3"/>
          <a:srcRect l="8708" t="16105" r="52526" b="8989"/>
          <a:stretch/>
        </p:blipFill>
        <p:spPr bwMode="auto">
          <a:xfrm>
            <a:off x="6108700" y="484186"/>
            <a:ext cx="2971800" cy="4069558"/>
          </a:xfrm>
          <a:prstGeom prst="rect">
            <a:avLst/>
          </a:prstGeom>
          <a:ln>
            <a:noFill/>
          </a:ln>
          <a:extLst>
            <a:ext uri="{53640926-AAD7-44D8-BBD7-CCE9431645EC}">
              <a14:shadowObscured xmlns:a14="http://schemas.microsoft.com/office/drawing/2010/main"/>
            </a:ext>
          </a:extLst>
        </p:spPr>
      </p:pic>
      <p:pic>
        <p:nvPicPr>
          <p:cNvPr id="7" name="6 Imagen"/>
          <p:cNvPicPr/>
          <p:nvPr/>
        </p:nvPicPr>
        <p:blipFill rotWithShape="1">
          <a:blip r:embed="rId4"/>
          <a:srcRect l="51408" t="16105" r="10105" b="8614"/>
          <a:stretch/>
        </p:blipFill>
        <p:spPr bwMode="auto">
          <a:xfrm>
            <a:off x="9220200" y="2425700"/>
            <a:ext cx="2755900" cy="4111625"/>
          </a:xfrm>
          <a:prstGeom prst="rect">
            <a:avLst/>
          </a:prstGeom>
          <a:ln>
            <a:noFill/>
          </a:ln>
          <a:extLst>
            <a:ext uri="{53640926-AAD7-44D8-BBD7-CCE9431645EC}">
              <a14:shadowObscured xmlns:a14="http://schemas.microsoft.com/office/drawing/2010/main"/>
            </a:ext>
          </a:extLst>
        </p:spPr>
      </p:pic>
      <p:sp>
        <p:nvSpPr>
          <p:cNvPr id="8" name="16 Título"/>
          <p:cNvSpPr txBox="1">
            <a:spLocks/>
          </p:cNvSpPr>
          <p:nvPr/>
        </p:nvSpPr>
        <p:spPr>
          <a:xfrm>
            <a:off x="6121400" y="5093099"/>
            <a:ext cx="2971800" cy="812002"/>
          </a:xfrm>
          <a:prstGeom prst="rect">
            <a:avLst/>
          </a:prstGeom>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C" sz="2000" b="1" i="1" dirty="0" smtClean="0">
                <a:solidFill>
                  <a:schemeClr val="tx1"/>
                </a:solidFill>
                <a:latin typeface="Times New Roman" pitchFamily="18" charset="0"/>
                <a:cs typeface="Times New Roman" pitchFamily="18" charset="0"/>
              </a:rPr>
              <a:t>3. INFORMACIÓN REFERENTE AL CASO</a:t>
            </a:r>
            <a:endParaRPr lang="es-EC" sz="2000" b="1" i="1" dirty="0">
              <a:solidFill>
                <a:schemeClr val="tx1"/>
              </a:solidFill>
              <a:latin typeface="Times New Roman" pitchFamily="18" charset="0"/>
              <a:cs typeface="Times New Roman" pitchFamily="18" charset="0"/>
            </a:endParaRPr>
          </a:p>
        </p:txBody>
      </p:sp>
      <p:sp>
        <p:nvSpPr>
          <p:cNvPr id="2" name="1 Elipse"/>
          <p:cNvSpPr/>
          <p:nvPr/>
        </p:nvSpPr>
        <p:spPr>
          <a:xfrm>
            <a:off x="152400" y="1879600"/>
            <a:ext cx="1320800" cy="8001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53822863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6 Título"/>
          <p:cNvSpPr txBox="1">
            <a:spLocks/>
          </p:cNvSpPr>
          <p:nvPr/>
        </p:nvSpPr>
        <p:spPr>
          <a:xfrm>
            <a:off x="368300" y="432199"/>
            <a:ext cx="4572000" cy="507601"/>
          </a:xfrm>
          <a:prstGeom prst="rect">
            <a:avLst/>
          </a:prstGeom>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C" sz="2000" b="1" i="1" dirty="0">
                <a:solidFill>
                  <a:schemeClr val="tx1"/>
                </a:solidFill>
                <a:latin typeface="Times New Roman" pitchFamily="18" charset="0"/>
                <a:cs typeface="Times New Roman" pitchFamily="18" charset="0"/>
              </a:rPr>
              <a:t>4</a:t>
            </a:r>
            <a:r>
              <a:rPr lang="es-EC" sz="2000" b="1" i="1" dirty="0" smtClean="0">
                <a:solidFill>
                  <a:schemeClr val="tx1"/>
                </a:solidFill>
                <a:latin typeface="Times New Roman" pitchFamily="18" charset="0"/>
                <a:cs typeface="Times New Roman" pitchFamily="18" charset="0"/>
              </a:rPr>
              <a:t>. PLAN GLOBAL DE AUDITORÍA</a:t>
            </a:r>
            <a:endParaRPr lang="es-EC" sz="2000" b="1" i="1" dirty="0">
              <a:solidFill>
                <a:schemeClr val="tx1"/>
              </a:solidFill>
              <a:latin typeface="Times New Roman" pitchFamily="18" charset="0"/>
              <a:cs typeface="Times New Roman" pitchFamily="18" charset="0"/>
            </a:endParaRPr>
          </a:p>
        </p:txBody>
      </p:sp>
      <p:graphicFrame>
        <p:nvGraphicFramePr>
          <p:cNvPr id="5" name="4 Diagrama"/>
          <p:cNvGraphicFramePr/>
          <p:nvPr>
            <p:extLst>
              <p:ext uri="{D42A27DB-BD31-4B8C-83A1-F6EECF244321}">
                <p14:modId xmlns:p14="http://schemas.microsoft.com/office/powerpoint/2010/main" val="3700516615"/>
              </p:ext>
            </p:extLst>
          </p:nvPr>
        </p:nvGraphicFramePr>
        <p:xfrm>
          <a:off x="342900" y="-711200"/>
          <a:ext cx="11493500" cy="55244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5 Imagen"/>
          <p:cNvPicPr/>
          <p:nvPr/>
        </p:nvPicPr>
        <p:blipFill rotWithShape="1">
          <a:blip r:embed="rId7"/>
          <a:srcRect l="8732" t="16105" r="52394" b="8408"/>
          <a:stretch/>
        </p:blipFill>
        <p:spPr bwMode="auto">
          <a:xfrm>
            <a:off x="478790" y="3429000"/>
            <a:ext cx="2175510" cy="3302000"/>
          </a:xfrm>
          <a:prstGeom prst="rect">
            <a:avLst/>
          </a:prstGeom>
          <a:ln>
            <a:noFill/>
          </a:ln>
          <a:extLst>
            <a:ext uri="{53640926-AAD7-44D8-BBD7-CCE9431645EC}">
              <a14:shadowObscured xmlns:a14="http://schemas.microsoft.com/office/drawing/2010/main"/>
            </a:ext>
          </a:extLst>
        </p:spPr>
      </p:pic>
      <p:pic>
        <p:nvPicPr>
          <p:cNvPr id="7" name="6 Imagen"/>
          <p:cNvPicPr/>
          <p:nvPr/>
        </p:nvPicPr>
        <p:blipFill rotWithShape="1">
          <a:blip r:embed="rId7"/>
          <a:srcRect l="50846" t="16479" r="9544" b="8989"/>
          <a:stretch/>
        </p:blipFill>
        <p:spPr bwMode="auto">
          <a:xfrm>
            <a:off x="2762250" y="2927350"/>
            <a:ext cx="2178050" cy="3384550"/>
          </a:xfrm>
          <a:prstGeom prst="rect">
            <a:avLst/>
          </a:prstGeom>
          <a:ln>
            <a:noFill/>
          </a:ln>
          <a:extLst>
            <a:ext uri="{53640926-AAD7-44D8-BBD7-CCE9431645EC}">
              <a14:shadowObscured xmlns:a14="http://schemas.microsoft.com/office/drawing/2010/main"/>
            </a:ext>
          </a:extLst>
        </p:spPr>
      </p:pic>
      <p:pic>
        <p:nvPicPr>
          <p:cNvPr id="8" name="7 Imagen"/>
          <p:cNvPicPr/>
          <p:nvPr/>
        </p:nvPicPr>
        <p:blipFill rotWithShape="1">
          <a:blip r:embed="rId8"/>
          <a:srcRect l="8709" t="16105" r="52524" b="8989"/>
          <a:stretch/>
        </p:blipFill>
        <p:spPr bwMode="auto">
          <a:xfrm>
            <a:off x="5010150" y="2297112"/>
            <a:ext cx="2175510" cy="3443288"/>
          </a:xfrm>
          <a:prstGeom prst="rect">
            <a:avLst/>
          </a:prstGeom>
          <a:ln>
            <a:noFill/>
          </a:ln>
          <a:extLst>
            <a:ext uri="{53640926-AAD7-44D8-BBD7-CCE9431645EC}">
              <a14:shadowObscured xmlns:a14="http://schemas.microsoft.com/office/drawing/2010/main"/>
            </a:ext>
          </a:extLst>
        </p:spPr>
      </p:pic>
      <p:pic>
        <p:nvPicPr>
          <p:cNvPr id="9" name="8 Imagen"/>
          <p:cNvPicPr/>
          <p:nvPr/>
        </p:nvPicPr>
        <p:blipFill rotWithShape="1">
          <a:blip r:embed="rId8"/>
          <a:srcRect l="51127" t="16105" r="9825" b="8989"/>
          <a:stretch/>
        </p:blipFill>
        <p:spPr bwMode="auto">
          <a:xfrm>
            <a:off x="7267893" y="1860550"/>
            <a:ext cx="2180908" cy="3524250"/>
          </a:xfrm>
          <a:prstGeom prst="rect">
            <a:avLst/>
          </a:prstGeom>
          <a:ln>
            <a:noFill/>
          </a:ln>
          <a:extLst>
            <a:ext uri="{53640926-AAD7-44D8-BBD7-CCE9431645EC}">
              <a14:shadowObscured xmlns:a14="http://schemas.microsoft.com/office/drawing/2010/main"/>
            </a:ext>
          </a:extLst>
        </p:spPr>
      </p:pic>
      <p:pic>
        <p:nvPicPr>
          <p:cNvPr id="10" name="9 Imagen"/>
          <p:cNvPicPr/>
          <p:nvPr/>
        </p:nvPicPr>
        <p:blipFill rotWithShape="1">
          <a:blip r:embed="rId9"/>
          <a:srcRect l="50846" t="18352" r="16848" b="19101"/>
          <a:stretch/>
        </p:blipFill>
        <p:spPr bwMode="auto">
          <a:xfrm>
            <a:off x="9548177" y="1069656"/>
            <a:ext cx="2288223" cy="3743643"/>
          </a:xfrm>
          <a:prstGeom prst="rect">
            <a:avLst/>
          </a:prstGeom>
          <a:ln>
            <a:noFill/>
          </a:ln>
          <a:extLst>
            <a:ext uri="{53640926-AAD7-44D8-BBD7-CCE9431645EC}">
              <a14:shadowObscured xmlns:a14="http://schemas.microsoft.com/office/drawing/2010/main"/>
            </a:ext>
          </a:extLst>
        </p:spPr>
      </p:pic>
      <p:pic>
        <p:nvPicPr>
          <p:cNvPr id="11" name="Picture 2" descr="http://mercadotecnia.espe.edu.ec/wp-content/uploads/tmp/LOGO-PRINCIPAL-ESPE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711205" y="6017940"/>
            <a:ext cx="2353795" cy="713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342436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613834" y="304800"/>
            <a:ext cx="8596668" cy="1054100"/>
          </a:xfrm>
        </p:spPr>
        <p:style>
          <a:lnRef idx="1">
            <a:schemeClr val="accent1"/>
          </a:lnRef>
          <a:fillRef idx="2">
            <a:schemeClr val="accent1"/>
          </a:fillRef>
          <a:effectRef idx="1">
            <a:schemeClr val="accent1"/>
          </a:effectRef>
          <a:fontRef idx="minor">
            <a:schemeClr val="dk1"/>
          </a:fontRef>
        </p:style>
        <p:txBody>
          <a:bodyPr anchor="ctr"/>
          <a:lstStyle/>
          <a:p>
            <a:pPr algn="ctr"/>
            <a:r>
              <a:rPr lang="es-EC" b="1" i="1" dirty="0" smtClean="0"/>
              <a:t>PLANIFICACIÓN ESPECÍFICA</a:t>
            </a:r>
            <a:endParaRPr lang="es-EC" b="1" i="1" dirty="0"/>
          </a:p>
        </p:txBody>
      </p:sp>
      <p:graphicFrame>
        <p:nvGraphicFramePr>
          <p:cNvPr id="10" name="9 Tabla"/>
          <p:cNvGraphicFramePr>
            <a:graphicFrameLocks noGrp="1"/>
          </p:cNvGraphicFramePr>
          <p:nvPr>
            <p:extLst>
              <p:ext uri="{D42A27DB-BD31-4B8C-83A1-F6EECF244321}">
                <p14:modId xmlns:p14="http://schemas.microsoft.com/office/powerpoint/2010/main" val="1579868792"/>
              </p:ext>
            </p:extLst>
          </p:nvPr>
        </p:nvGraphicFramePr>
        <p:xfrm>
          <a:off x="1139348" y="3073398"/>
          <a:ext cx="7717313" cy="2418558"/>
        </p:xfrm>
        <a:graphic>
          <a:graphicData uri="http://schemas.openxmlformats.org/drawingml/2006/table">
            <a:tbl>
              <a:tblPr firstRow="1" firstCol="1" bandRow="1"/>
              <a:tblGrid>
                <a:gridCol w="564837"/>
                <a:gridCol w="2894472"/>
                <a:gridCol w="781444"/>
                <a:gridCol w="1263217"/>
                <a:gridCol w="693267"/>
                <a:gridCol w="1520076"/>
              </a:tblGrid>
              <a:tr h="304711">
                <a:tc>
                  <a:txBody>
                    <a:bodyPr/>
                    <a:lstStyle/>
                    <a:p>
                      <a:pPr algn="ctr">
                        <a:spcAft>
                          <a:spcPts val="0"/>
                        </a:spcAft>
                      </a:pPr>
                      <a:r>
                        <a:rPr lang="en-US" sz="1200" b="1" dirty="0">
                          <a:effectLst/>
                          <a:latin typeface="Times New Roman"/>
                          <a:ea typeface="Times New Roman"/>
                        </a:rPr>
                        <a:t>N°</a:t>
                      </a:r>
                      <a:endParaRPr lang="es-EC" sz="1200" dirty="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b="1">
                          <a:effectLst/>
                          <a:latin typeface="Times New Roman"/>
                          <a:ea typeface="Times New Roman"/>
                        </a:rPr>
                        <a:t>PROCEDIMIENTO</a:t>
                      </a:r>
                      <a:endParaRPr lang="es-EC" sz="12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b="1">
                          <a:effectLst/>
                          <a:latin typeface="Times New Roman"/>
                          <a:ea typeface="Times New Roman"/>
                        </a:rPr>
                        <a:t>REF. P/T</a:t>
                      </a:r>
                      <a:endParaRPr lang="es-EC" sz="12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b="1" dirty="0">
                          <a:effectLst/>
                          <a:latin typeface="Times New Roman"/>
                          <a:ea typeface="Times New Roman"/>
                        </a:rPr>
                        <a:t>RESPONSABLE</a:t>
                      </a:r>
                      <a:endParaRPr lang="es-EC" sz="1200" dirty="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b="1">
                          <a:effectLst/>
                          <a:latin typeface="Times New Roman"/>
                          <a:ea typeface="Times New Roman"/>
                        </a:rPr>
                        <a:t>FIRMA</a:t>
                      </a:r>
                      <a:endParaRPr lang="es-EC" sz="12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b="1">
                          <a:effectLst/>
                          <a:latin typeface="Times New Roman"/>
                          <a:ea typeface="Times New Roman"/>
                        </a:rPr>
                        <a:t>OBSERVACIONES</a:t>
                      </a:r>
                      <a:endParaRPr lang="es-EC" sz="12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4711">
                <a:tc>
                  <a:txBody>
                    <a:bodyPr/>
                    <a:lstStyle/>
                    <a:p>
                      <a:pPr algn="just">
                        <a:spcAft>
                          <a:spcPts val="0"/>
                        </a:spcAft>
                      </a:pPr>
                      <a:r>
                        <a:rPr lang="en-US" sz="1200" b="1">
                          <a:effectLst/>
                          <a:latin typeface="Times New Roman"/>
                          <a:ea typeface="Times New Roman"/>
                        </a:rPr>
                        <a:t>1.</a:t>
                      </a:r>
                      <a:endParaRPr lang="es-EC" sz="12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s-EC" sz="1200" dirty="0">
                          <a:effectLst/>
                          <a:latin typeface="Times New Roman"/>
                          <a:ea typeface="Times New Roman"/>
                        </a:rPr>
                        <a:t>Realizar el cuestionario de control interno.</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C" sz="1200" b="1">
                          <a:solidFill>
                            <a:srgbClr val="FF0000"/>
                          </a:solidFill>
                          <a:effectLst/>
                          <a:latin typeface="Times New Roman"/>
                          <a:ea typeface="Times New Roman"/>
                        </a:rPr>
                        <a:t>C.C.I. 5/5</a:t>
                      </a:r>
                      <a:endParaRPr lang="es-EC" sz="12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C" sz="1200">
                          <a:effectLst/>
                          <a:latin typeface="Times New Roman"/>
                          <a:ea typeface="Times New Roman"/>
                        </a:rPr>
                        <a:t>C.S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EC" sz="1200" b="1">
                          <a:effectLst/>
                          <a:latin typeface="Times New Roman"/>
                          <a:ea typeface="Times New Roman"/>
                        </a:rPr>
                        <a:t> </a:t>
                      </a:r>
                      <a:endParaRPr lang="es-EC" sz="12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EC" sz="1200">
                          <a:effectLst/>
                          <a:latin typeface="Times New Roman"/>
                          <a:ea typeface="Times New Roman"/>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90292">
                <a:tc>
                  <a:txBody>
                    <a:bodyPr/>
                    <a:lstStyle/>
                    <a:p>
                      <a:pPr algn="just">
                        <a:spcAft>
                          <a:spcPts val="0"/>
                        </a:spcAft>
                      </a:pPr>
                      <a:r>
                        <a:rPr lang="en-US" sz="1200" b="1">
                          <a:effectLst/>
                          <a:latin typeface="Times New Roman"/>
                          <a:ea typeface="Times New Roman"/>
                        </a:rPr>
                        <a:t>2.</a:t>
                      </a:r>
                      <a:endParaRPr lang="es-EC" sz="12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s-EC" sz="1200" dirty="0">
                          <a:effectLst/>
                          <a:latin typeface="Times New Roman"/>
                          <a:ea typeface="Times New Roman"/>
                        </a:rPr>
                        <a:t>Medición del nivel de riesgo y nivel de confianza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C" sz="1200" b="1">
                          <a:solidFill>
                            <a:srgbClr val="FF0000"/>
                          </a:solidFill>
                          <a:effectLst/>
                          <a:latin typeface="Times New Roman"/>
                          <a:ea typeface="Times New Roman"/>
                        </a:rPr>
                        <a:t>NRC. 1/1</a:t>
                      </a:r>
                      <a:endParaRPr lang="es-EC" sz="12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C" sz="1200">
                          <a:effectLst/>
                          <a:latin typeface="Times New Roman"/>
                          <a:ea typeface="Times New Roman"/>
                        </a:rPr>
                        <a:t>C.S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EC" sz="1200" b="1">
                          <a:effectLst/>
                          <a:latin typeface="Times New Roman"/>
                          <a:ea typeface="Times New Roman"/>
                        </a:rPr>
                        <a:t> </a:t>
                      </a:r>
                      <a:endParaRPr lang="es-EC" sz="12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EC" sz="1200" dirty="0">
                          <a:effectLst/>
                          <a:latin typeface="Times New Roman"/>
                          <a:ea typeface="Times New Roman"/>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4711">
                <a:tc>
                  <a:txBody>
                    <a:bodyPr/>
                    <a:lstStyle/>
                    <a:p>
                      <a:pPr algn="just">
                        <a:spcAft>
                          <a:spcPts val="0"/>
                        </a:spcAft>
                      </a:pPr>
                      <a:r>
                        <a:rPr lang="es-EC" sz="1200" b="1">
                          <a:effectLst/>
                          <a:latin typeface="Times New Roman"/>
                          <a:ea typeface="Times New Roman"/>
                        </a:rPr>
                        <a:t>3.</a:t>
                      </a:r>
                      <a:endParaRPr lang="es-EC" sz="12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s-EC" sz="1200">
                          <a:effectLst/>
                          <a:latin typeface="Times New Roman"/>
                          <a:ea typeface="Times New Roman"/>
                        </a:rPr>
                        <a:t>Medición del riesgo de auditoría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C" sz="1200" b="1">
                          <a:solidFill>
                            <a:srgbClr val="FF0000"/>
                          </a:solidFill>
                          <a:effectLst/>
                          <a:latin typeface="Times New Roman"/>
                          <a:ea typeface="Times New Roman"/>
                        </a:rPr>
                        <a:t>MRA. 1/1</a:t>
                      </a:r>
                      <a:endParaRPr lang="es-EC" sz="12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C" sz="1200">
                          <a:effectLst/>
                          <a:latin typeface="Times New Roman"/>
                          <a:ea typeface="Times New Roman"/>
                        </a:rPr>
                        <a:t>C.S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EC" sz="1200" b="1">
                          <a:effectLst/>
                          <a:latin typeface="Times New Roman"/>
                          <a:ea typeface="Times New Roman"/>
                        </a:rPr>
                        <a:t> </a:t>
                      </a:r>
                      <a:endParaRPr lang="es-EC" sz="12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EC" sz="1200">
                          <a:effectLst/>
                          <a:latin typeface="Times New Roman"/>
                          <a:ea typeface="Times New Roman"/>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4711">
                <a:tc>
                  <a:txBody>
                    <a:bodyPr/>
                    <a:lstStyle/>
                    <a:p>
                      <a:pPr algn="just">
                        <a:spcAft>
                          <a:spcPts val="0"/>
                        </a:spcAft>
                      </a:pPr>
                      <a:r>
                        <a:rPr lang="es-EC" sz="1200" b="1">
                          <a:effectLst/>
                          <a:latin typeface="Times New Roman"/>
                          <a:ea typeface="Times New Roman"/>
                        </a:rPr>
                        <a:t>4. </a:t>
                      </a:r>
                      <a:endParaRPr lang="es-EC" sz="12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s-EC" sz="1200" dirty="0">
                          <a:effectLst/>
                          <a:latin typeface="Times New Roman"/>
                          <a:ea typeface="Times New Roman"/>
                        </a:rPr>
                        <a:t>Pruebas de Auditoria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C" sz="1200" b="1">
                          <a:solidFill>
                            <a:srgbClr val="FF0000"/>
                          </a:solidFill>
                          <a:effectLst/>
                          <a:latin typeface="Times New Roman"/>
                          <a:ea typeface="Times New Roman"/>
                        </a:rPr>
                        <a:t>PA. 1/1</a:t>
                      </a:r>
                      <a:endParaRPr lang="es-EC" sz="12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C" sz="1200">
                          <a:effectLst/>
                          <a:latin typeface="Times New Roman"/>
                          <a:ea typeface="Times New Roman"/>
                        </a:rPr>
                        <a:t>C.S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EC" sz="1200" b="1">
                          <a:effectLst/>
                          <a:latin typeface="Times New Roman"/>
                          <a:ea typeface="Times New Roman"/>
                        </a:rPr>
                        <a:t> </a:t>
                      </a:r>
                      <a:endParaRPr lang="es-EC" sz="12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EC" sz="1200">
                          <a:effectLst/>
                          <a:latin typeface="Times New Roman"/>
                          <a:ea typeface="Times New Roman"/>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4711">
                <a:tc>
                  <a:txBody>
                    <a:bodyPr/>
                    <a:lstStyle/>
                    <a:p>
                      <a:pPr algn="just">
                        <a:spcAft>
                          <a:spcPts val="0"/>
                        </a:spcAft>
                      </a:pPr>
                      <a:r>
                        <a:rPr lang="es-EC" sz="1200" b="1">
                          <a:effectLst/>
                          <a:latin typeface="Times New Roman"/>
                          <a:ea typeface="Times New Roman"/>
                        </a:rPr>
                        <a:t>5.</a:t>
                      </a:r>
                      <a:endParaRPr lang="es-EC" sz="12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s-EC" sz="1200">
                          <a:effectLst/>
                          <a:latin typeface="Times New Roman"/>
                          <a:ea typeface="Times New Roman"/>
                        </a:rPr>
                        <a:t>Preparar el Programa  de Auditoria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C" sz="1200" b="1">
                          <a:solidFill>
                            <a:srgbClr val="FF0000"/>
                          </a:solidFill>
                          <a:effectLst/>
                          <a:latin typeface="Times New Roman"/>
                          <a:ea typeface="Times New Roman"/>
                        </a:rPr>
                        <a:t>PPA.</a:t>
                      </a:r>
                      <a:endParaRPr lang="es-EC" sz="12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C" sz="1200">
                          <a:effectLst/>
                          <a:latin typeface="Times New Roman"/>
                          <a:ea typeface="Times New Roman"/>
                        </a:rPr>
                        <a:t>C.S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EC" sz="1200" b="1">
                          <a:effectLst/>
                          <a:latin typeface="Times New Roman"/>
                          <a:ea typeface="Times New Roman"/>
                        </a:rPr>
                        <a:t> </a:t>
                      </a:r>
                      <a:endParaRPr lang="es-EC" sz="12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EC" sz="1200">
                          <a:effectLst/>
                          <a:latin typeface="Times New Roman"/>
                          <a:ea typeface="Times New Roman"/>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4711">
                <a:tc>
                  <a:txBody>
                    <a:bodyPr/>
                    <a:lstStyle/>
                    <a:p>
                      <a:pPr algn="just">
                        <a:spcAft>
                          <a:spcPts val="0"/>
                        </a:spcAft>
                      </a:pPr>
                      <a:r>
                        <a:rPr lang="es-EC" sz="1200" b="1" dirty="0">
                          <a:effectLst/>
                          <a:latin typeface="Times New Roman"/>
                          <a:ea typeface="Times New Roman"/>
                        </a:rPr>
                        <a:t>6.</a:t>
                      </a:r>
                      <a:endParaRPr lang="es-EC" sz="1200" dirty="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s-EC" sz="1200">
                          <a:effectLst/>
                          <a:latin typeface="Times New Roman"/>
                          <a:ea typeface="Times New Roman"/>
                        </a:rPr>
                        <a:t>Realizar las hojas de Hallazgos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C" sz="1200" b="1">
                          <a:solidFill>
                            <a:srgbClr val="FF0000"/>
                          </a:solidFill>
                          <a:effectLst/>
                          <a:latin typeface="Times New Roman"/>
                          <a:ea typeface="Times New Roman"/>
                        </a:rPr>
                        <a:t>H.H.</a:t>
                      </a:r>
                      <a:endParaRPr lang="es-EC" sz="12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C" sz="1200">
                          <a:effectLst/>
                          <a:latin typeface="Times New Roman"/>
                          <a:ea typeface="Times New Roman"/>
                        </a:rPr>
                        <a:t>C.S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EC" sz="1200" b="1">
                          <a:effectLst/>
                          <a:latin typeface="Times New Roman"/>
                          <a:ea typeface="Times New Roman"/>
                        </a:rPr>
                        <a:t> </a:t>
                      </a:r>
                      <a:endParaRPr lang="es-EC" sz="12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EC" sz="1200" dirty="0">
                          <a:effectLst/>
                          <a:latin typeface="Times New Roman"/>
                          <a:ea typeface="Times New Roman"/>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11" name="10 Tabla"/>
          <p:cNvGraphicFramePr>
            <a:graphicFrameLocks noGrp="1"/>
          </p:cNvGraphicFramePr>
          <p:nvPr>
            <p:extLst>
              <p:ext uri="{D42A27DB-BD31-4B8C-83A1-F6EECF244321}">
                <p14:modId xmlns:p14="http://schemas.microsoft.com/office/powerpoint/2010/main" val="237966098"/>
              </p:ext>
            </p:extLst>
          </p:nvPr>
        </p:nvGraphicFramePr>
        <p:xfrm>
          <a:off x="1122838" y="5919152"/>
          <a:ext cx="4936649" cy="518160"/>
        </p:xfrm>
        <a:graphic>
          <a:graphicData uri="http://schemas.openxmlformats.org/drawingml/2006/table">
            <a:tbl>
              <a:tblPr firstRow="1" firstCol="1" bandRow="1"/>
              <a:tblGrid>
                <a:gridCol w="2640955"/>
                <a:gridCol w="2295694"/>
              </a:tblGrid>
              <a:tr h="259080">
                <a:tc>
                  <a:txBody>
                    <a:bodyPr/>
                    <a:lstStyle/>
                    <a:p>
                      <a:pPr algn="just">
                        <a:spcAft>
                          <a:spcPts val="0"/>
                        </a:spcAft>
                        <a:tabLst>
                          <a:tab pos="1333500" algn="l"/>
                          <a:tab pos="1409700" algn="l"/>
                        </a:tabLst>
                      </a:pPr>
                      <a:r>
                        <a:rPr lang="es-EC" sz="1200" b="1" dirty="0">
                          <a:effectLst/>
                          <a:latin typeface="Times New Roman"/>
                          <a:ea typeface="Times New Roman"/>
                        </a:rPr>
                        <a:t>Elaborado por: </a:t>
                      </a:r>
                      <a:r>
                        <a:rPr lang="es-EC" sz="1200" dirty="0">
                          <a:effectLst/>
                          <a:latin typeface="Times New Roman"/>
                          <a:ea typeface="Times New Roman"/>
                        </a:rPr>
                        <a:t>Cynthia Simbaña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200" b="1" dirty="0">
                          <a:effectLst/>
                          <a:latin typeface="Times New Roman"/>
                          <a:ea typeface="Times New Roman"/>
                        </a:rPr>
                        <a:t>Fecha: </a:t>
                      </a:r>
                      <a:r>
                        <a:rPr lang="en-US" sz="1200" dirty="0">
                          <a:effectLst/>
                          <a:latin typeface="Times New Roman"/>
                          <a:ea typeface="Times New Roman"/>
                        </a:rPr>
                        <a:t>7 de Abril del 2016</a:t>
                      </a:r>
                      <a:endParaRPr lang="es-EC" sz="12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9080">
                <a:tc>
                  <a:txBody>
                    <a:bodyPr/>
                    <a:lstStyle/>
                    <a:p>
                      <a:pPr algn="just">
                        <a:spcAft>
                          <a:spcPts val="0"/>
                        </a:spcAft>
                      </a:pPr>
                      <a:r>
                        <a:rPr lang="es-EC" sz="1200" b="1">
                          <a:effectLst/>
                          <a:latin typeface="Times New Roman"/>
                          <a:ea typeface="Times New Roman"/>
                        </a:rPr>
                        <a:t>Supervisado por: </a:t>
                      </a:r>
                      <a:r>
                        <a:rPr lang="es-EC" sz="1200">
                          <a:effectLst/>
                          <a:latin typeface="Times New Roman"/>
                          <a:ea typeface="Times New Roman"/>
                        </a:rPr>
                        <a:t>Ing. Sandra Galarza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200" b="1" dirty="0">
                          <a:effectLst/>
                          <a:latin typeface="Times New Roman"/>
                          <a:ea typeface="Times New Roman"/>
                        </a:rPr>
                        <a:t>Fecha: </a:t>
                      </a:r>
                      <a:r>
                        <a:rPr lang="en-US" sz="1200" dirty="0">
                          <a:effectLst/>
                          <a:latin typeface="Times New Roman"/>
                          <a:ea typeface="Times New Roman"/>
                        </a:rPr>
                        <a:t>8 de Abril del 2016</a:t>
                      </a:r>
                      <a:endParaRPr lang="es-EC" sz="12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4" name="13 Rectángulo"/>
          <p:cNvSpPr>
            <a:spLocks/>
          </p:cNvSpPr>
          <p:nvPr/>
        </p:nvSpPr>
        <p:spPr>
          <a:xfrm>
            <a:off x="8401050" y="1511300"/>
            <a:ext cx="911225" cy="361950"/>
          </a:xfrm>
          <a:prstGeom prst="rect">
            <a:avLst/>
          </a:prstGeom>
          <a:ln>
            <a:solidFill>
              <a:srgbClr val="C00000"/>
            </a:solidFill>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s-EC" sz="1600">
                <a:solidFill>
                  <a:srgbClr val="FF0000"/>
                </a:solidFill>
                <a:effectLst/>
                <a:latin typeface="Times New Roman"/>
                <a:ea typeface="Times New Roman"/>
              </a:rPr>
              <a:t>P.E </a:t>
            </a:r>
            <a:r>
              <a:rPr lang="es-EC" sz="1200">
                <a:solidFill>
                  <a:srgbClr val="FF0000"/>
                </a:solidFill>
                <a:effectLst/>
                <a:latin typeface="Times New Roman"/>
                <a:ea typeface="Times New Roman"/>
              </a:rPr>
              <a:t>1/1</a:t>
            </a:r>
            <a:endParaRPr lang="es-EC" sz="1200">
              <a:effectLst/>
              <a:latin typeface="Times New Roman"/>
              <a:ea typeface="Times New Roman"/>
            </a:endParaRPr>
          </a:p>
        </p:txBody>
      </p:sp>
      <p:sp>
        <p:nvSpPr>
          <p:cNvPr id="15" name="Cuadro de texto 1626"/>
          <p:cNvSpPr txBox="1"/>
          <p:nvPr/>
        </p:nvSpPr>
        <p:spPr>
          <a:xfrm>
            <a:off x="5397500" y="5661025"/>
            <a:ext cx="1095375" cy="6381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endParaRPr lang="en-US" sz="1200">
              <a:effectLst/>
              <a:latin typeface="Times New Roman"/>
              <a:ea typeface="Times New Roman"/>
            </a:endParaRPr>
          </a:p>
        </p:txBody>
      </p:sp>
      <p:sp>
        <p:nvSpPr>
          <p:cNvPr id="13" name="Rectangle 13"/>
          <p:cNvSpPr>
            <a:spLocks noChangeArrowheads="1"/>
          </p:cNvSpPr>
          <p:nvPr/>
        </p:nvSpPr>
        <p:spPr bwMode="auto">
          <a:xfrm>
            <a:off x="2555875" y="48323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7" name="16 Rectángulo"/>
          <p:cNvSpPr/>
          <p:nvPr/>
        </p:nvSpPr>
        <p:spPr>
          <a:xfrm>
            <a:off x="609600" y="1511300"/>
            <a:ext cx="8597900" cy="1384995"/>
          </a:xfrm>
          <a:prstGeom prst="rect">
            <a:avLst/>
          </a:prstGeom>
        </p:spPr>
        <p:txBody>
          <a:bodyPr wrap="square">
            <a:spAutoFit/>
          </a:bodyPr>
          <a:lstStyle/>
          <a:p>
            <a:pPr algn="ctr"/>
            <a:r>
              <a:rPr lang="es-EC" sz="1400" b="1" dirty="0">
                <a:latin typeface="Times New Roman" pitchFamily="18" charset="0"/>
                <a:cs typeface="Times New Roman" pitchFamily="18" charset="0"/>
              </a:rPr>
              <a:t>INFORMACIÓN TECNOLOGICA DEL ECUADOR</a:t>
            </a:r>
            <a:endParaRPr lang="es-EC" sz="1400" dirty="0">
              <a:latin typeface="Times New Roman" pitchFamily="18" charset="0"/>
              <a:cs typeface="Times New Roman" pitchFamily="18" charset="0"/>
            </a:endParaRPr>
          </a:p>
          <a:p>
            <a:pPr algn="ctr"/>
            <a:r>
              <a:rPr lang="es-EC" sz="1400" b="1" dirty="0">
                <a:latin typeface="Times New Roman" pitchFamily="18" charset="0"/>
                <a:cs typeface="Times New Roman" pitchFamily="18" charset="0"/>
              </a:rPr>
              <a:t>PLANIFICACIÓN ESPECÍFICA DE AUDITORIA</a:t>
            </a:r>
            <a:endParaRPr lang="es-EC" sz="1400" dirty="0">
              <a:latin typeface="Times New Roman" pitchFamily="18" charset="0"/>
              <a:cs typeface="Times New Roman" pitchFamily="18" charset="0"/>
            </a:endParaRPr>
          </a:p>
          <a:p>
            <a:pPr algn="ctr"/>
            <a:r>
              <a:rPr lang="es-EC" sz="1400" b="1" dirty="0">
                <a:latin typeface="Times New Roman" pitchFamily="18" charset="0"/>
                <a:cs typeface="Times New Roman" pitchFamily="18" charset="0"/>
              </a:rPr>
              <a:t>PERIODO EXAMINADO: DEL 01 DE ENERO AL 31 DE DICIEMBRE DEL 2015</a:t>
            </a:r>
            <a:endParaRPr lang="es-EC" sz="1400" dirty="0">
              <a:latin typeface="Times New Roman" pitchFamily="18" charset="0"/>
              <a:cs typeface="Times New Roman" pitchFamily="18" charset="0"/>
            </a:endParaRPr>
          </a:p>
          <a:p>
            <a:r>
              <a:rPr lang="es-EC" sz="1400" dirty="0">
                <a:latin typeface="Times New Roman" pitchFamily="18" charset="0"/>
                <a:cs typeface="Times New Roman" pitchFamily="18" charset="0"/>
              </a:rPr>
              <a:t>    </a:t>
            </a:r>
            <a:r>
              <a:rPr lang="es-EC" sz="1400" b="1" dirty="0">
                <a:latin typeface="Times New Roman" pitchFamily="18" charset="0"/>
                <a:cs typeface="Times New Roman" pitchFamily="18" charset="0"/>
              </a:rPr>
              <a:t>OBJETIVOS: </a:t>
            </a:r>
            <a:endParaRPr lang="es-EC" sz="1400" dirty="0">
              <a:latin typeface="Times New Roman" pitchFamily="18" charset="0"/>
              <a:cs typeface="Times New Roman" pitchFamily="18" charset="0"/>
            </a:endParaRPr>
          </a:p>
          <a:p>
            <a:pPr marL="171450" lvl="0" indent="-171450">
              <a:buFont typeface="Arial" pitchFamily="34" charset="0"/>
              <a:buChar char="•"/>
            </a:pPr>
            <a:r>
              <a:rPr lang="es-EC" sz="1400" dirty="0">
                <a:latin typeface="Times New Roman" pitchFamily="18" charset="0"/>
                <a:cs typeface="Times New Roman" pitchFamily="18" charset="0"/>
              </a:rPr>
              <a:t>Realizar la evaluación del Sistema de Control Interno </a:t>
            </a:r>
          </a:p>
          <a:p>
            <a:pPr marL="171450" indent="-171450">
              <a:buFont typeface="Arial" pitchFamily="34" charset="0"/>
              <a:buChar char="•"/>
            </a:pPr>
            <a:r>
              <a:rPr lang="en-US" sz="1400" dirty="0">
                <a:latin typeface="Times New Roman" pitchFamily="18" charset="0"/>
                <a:cs typeface="Times New Roman" pitchFamily="18" charset="0"/>
              </a:rPr>
              <a:t>Preparar el programa de </a:t>
            </a:r>
            <a:r>
              <a:rPr lang="en-US" sz="1400" dirty="0" smtClean="0">
                <a:latin typeface="Times New Roman" pitchFamily="18" charset="0"/>
                <a:cs typeface="Times New Roman" pitchFamily="18" charset="0"/>
              </a:rPr>
              <a:t>auditoría</a:t>
            </a:r>
            <a:endParaRPr lang="es-EC" sz="1400" dirty="0">
              <a:latin typeface="Times New Roman" pitchFamily="18" charset="0"/>
              <a:cs typeface="Times New Roman" pitchFamily="18" charset="0"/>
            </a:endParaRPr>
          </a:p>
        </p:txBody>
      </p:sp>
      <p:pic>
        <p:nvPicPr>
          <p:cNvPr id="20" name="Imagen 164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0" y="1462720"/>
            <a:ext cx="1041400" cy="67757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mercadotecnia.espe.edu.ec/wp-content/uploads/tmp/LOGO-PRINCIPAL-ESPE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47705" y="5980112"/>
            <a:ext cx="2353795" cy="713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616719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3" name="Picture 5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1238" y="3424238"/>
            <a:ext cx="9525" cy="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24" name="Picture 52"/>
          <p:cNvPicPr>
            <a:picLocks noChangeAspect="1" noChangeArrowheads="1"/>
          </p:cNvPicPr>
          <p:nvPr/>
        </p:nvPicPr>
        <p:blipFill rotWithShape="1">
          <a:blip r:embed="rId3">
            <a:extLst>
              <a:ext uri="{28A0092B-C50C-407E-A947-70E740481C1C}">
                <a14:useLocalDpi xmlns:a14="http://schemas.microsoft.com/office/drawing/2010/main" val="0"/>
              </a:ext>
            </a:extLst>
          </a:blip>
          <a:srcRect l="14467" t="24538" r="13194" b="18826"/>
          <a:stretch/>
        </p:blipFill>
        <p:spPr bwMode="auto">
          <a:xfrm>
            <a:off x="101599" y="325560"/>
            <a:ext cx="6015730" cy="6214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4352" t="20988" r="13194" b="17901"/>
          <a:stretch/>
        </p:blipFill>
        <p:spPr bwMode="auto">
          <a:xfrm>
            <a:off x="6205538" y="325560"/>
            <a:ext cx="5872162" cy="6214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 name="16 Título"/>
          <p:cNvSpPr txBox="1">
            <a:spLocks/>
          </p:cNvSpPr>
          <p:nvPr/>
        </p:nvSpPr>
        <p:spPr>
          <a:xfrm>
            <a:off x="6256338" y="207962"/>
            <a:ext cx="4970462" cy="501646"/>
          </a:xfrm>
          <a:prstGeom prst="rect">
            <a:avLst/>
          </a:prstGeom>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C" sz="2400" b="1" i="1" dirty="0" smtClean="0">
                <a:solidFill>
                  <a:schemeClr val="tx1"/>
                </a:solidFill>
                <a:latin typeface="Times New Roman" pitchFamily="18" charset="0"/>
                <a:cs typeface="Times New Roman" pitchFamily="18" charset="0"/>
              </a:rPr>
              <a:t>1. CONTROL INTERNO</a:t>
            </a:r>
            <a:endParaRPr lang="es-EC" sz="2400" b="1" i="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217435958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4352" t="22377" r="13079" b="16667"/>
          <a:stretch/>
        </p:blipFill>
        <p:spPr bwMode="auto">
          <a:xfrm>
            <a:off x="152400" y="317499"/>
            <a:ext cx="6007100" cy="6248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4237" t="23148" r="13077" b="15432"/>
          <a:stretch/>
        </p:blipFill>
        <p:spPr bwMode="auto">
          <a:xfrm>
            <a:off x="6375400" y="425449"/>
            <a:ext cx="5588000" cy="603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503037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6 Título"/>
          <p:cNvSpPr txBox="1">
            <a:spLocks/>
          </p:cNvSpPr>
          <p:nvPr/>
        </p:nvSpPr>
        <p:spPr>
          <a:xfrm>
            <a:off x="300038" y="158747"/>
            <a:ext cx="4970462" cy="501646"/>
          </a:xfrm>
          <a:prstGeom prst="rect">
            <a:avLst/>
          </a:prstGeom>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C" sz="2000" b="1" i="1" dirty="0" smtClean="0">
                <a:solidFill>
                  <a:schemeClr val="tx1"/>
                </a:solidFill>
                <a:latin typeface="Times New Roman" pitchFamily="18" charset="0"/>
                <a:cs typeface="Times New Roman" pitchFamily="18" charset="0"/>
              </a:rPr>
              <a:t>2. NIVEL DE RIESGO Y CONFIANZA</a:t>
            </a:r>
            <a:endParaRPr lang="es-EC" sz="2000" b="1" i="1" dirty="0">
              <a:solidFill>
                <a:schemeClr val="tx1"/>
              </a:solidFill>
              <a:latin typeface="Times New Roman" pitchFamily="18" charset="0"/>
              <a:cs typeface="Times New Roman" pitchFamily="18" charset="0"/>
            </a:endParaRPr>
          </a:p>
        </p:txBody>
      </p:sp>
      <p:sp>
        <p:nvSpPr>
          <p:cNvPr id="8" name="16 Título"/>
          <p:cNvSpPr txBox="1">
            <a:spLocks/>
          </p:cNvSpPr>
          <p:nvPr/>
        </p:nvSpPr>
        <p:spPr>
          <a:xfrm>
            <a:off x="5763419" y="144462"/>
            <a:ext cx="4970462" cy="501646"/>
          </a:xfrm>
          <a:prstGeom prst="rect">
            <a:avLst/>
          </a:prstGeom>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C" sz="2400" b="1" i="1" dirty="0">
                <a:solidFill>
                  <a:schemeClr val="tx1"/>
                </a:solidFill>
                <a:latin typeface="Times New Roman" pitchFamily="18" charset="0"/>
                <a:cs typeface="Times New Roman" pitchFamily="18" charset="0"/>
              </a:rPr>
              <a:t>3</a:t>
            </a:r>
            <a:r>
              <a:rPr lang="es-EC" sz="2400" b="1" i="1" dirty="0" smtClean="0">
                <a:solidFill>
                  <a:schemeClr val="tx1"/>
                </a:solidFill>
                <a:latin typeface="Times New Roman" pitchFamily="18" charset="0"/>
                <a:cs typeface="Times New Roman" pitchFamily="18" charset="0"/>
              </a:rPr>
              <a:t>. MEDICIÓN DEL RIESGO</a:t>
            </a:r>
            <a:endParaRPr lang="es-EC" sz="2400" b="1" i="1" dirty="0">
              <a:solidFill>
                <a:schemeClr val="tx1"/>
              </a:solidFill>
              <a:latin typeface="Times New Roman" pitchFamily="18" charset="0"/>
              <a:cs typeface="Times New Roman" pitchFamily="18" charset="0"/>
            </a:endParaRPr>
          </a:p>
        </p:txBody>
      </p:sp>
      <p:pic>
        <p:nvPicPr>
          <p:cNvPr id="9" name="Picture 6"/>
          <p:cNvPicPr>
            <a:picLocks noChangeAspect="1" noChangeArrowheads="1"/>
          </p:cNvPicPr>
          <p:nvPr/>
        </p:nvPicPr>
        <p:blipFill rotWithShape="1">
          <a:blip r:embed="rId2">
            <a:extLst>
              <a:ext uri="{28A0092B-C50C-407E-A947-70E740481C1C}">
                <a14:useLocalDpi xmlns:a14="http://schemas.microsoft.com/office/drawing/2010/main" val="0"/>
              </a:ext>
            </a:extLst>
          </a:blip>
          <a:srcRect l="8912" t="17129" r="52546" b="8487"/>
          <a:stretch/>
        </p:blipFill>
        <p:spPr bwMode="auto">
          <a:xfrm>
            <a:off x="622300" y="711200"/>
            <a:ext cx="4229100" cy="612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6"/>
          <p:cNvPicPr>
            <a:picLocks noChangeAspect="1" noChangeArrowheads="1"/>
          </p:cNvPicPr>
          <p:nvPr/>
        </p:nvPicPr>
        <p:blipFill rotWithShape="1">
          <a:blip r:embed="rId2">
            <a:extLst>
              <a:ext uri="{28A0092B-C50C-407E-A947-70E740481C1C}">
                <a14:useLocalDpi xmlns:a14="http://schemas.microsoft.com/office/drawing/2010/main" val="0"/>
              </a:ext>
            </a:extLst>
          </a:blip>
          <a:srcRect l="51505" t="17129" r="9954" b="8487"/>
          <a:stretch/>
        </p:blipFill>
        <p:spPr bwMode="auto">
          <a:xfrm>
            <a:off x="6134100" y="711200"/>
            <a:ext cx="4229100" cy="612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http://mercadotecnia.espe.edu.ec/wp-content/uploads/tmp/LOGO-PRINCIPAL-ESPE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15600" y="5934184"/>
            <a:ext cx="1562100" cy="713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391326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6 Título"/>
          <p:cNvSpPr txBox="1">
            <a:spLocks/>
          </p:cNvSpPr>
          <p:nvPr/>
        </p:nvSpPr>
        <p:spPr>
          <a:xfrm>
            <a:off x="238919" y="158747"/>
            <a:ext cx="4970462" cy="501646"/>
          </a:xfrm>
          <a:prstGeom prst="rect">
            <a:avLst/>
          </a:prstGeom>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C" sz="2400" b="1" i="1" dirty="0" smtClean="0">
                <a:solidFill>
                  <a:schemeClr val="tx1"/>
                </a:solidFill>
                <a:latin typeface="Times New Roman" pitchFamily="18" charset="0"/>
                <a:cs typeface="Times New Roman" pitchFamily="18" charset="0"/>
              </a:rPr>
              <a:t>4. PRUEBAS DE AUDITORIA</a:t>
            </a:r>
            <a:endParaRPr lang="es-EC" sz="2400" b="1" i="1" dirty="0">
              <a:solidFill>
                <a:schemeClr val="tx1"/>
              </a:solidFill>
              <a:latin typeface="Times New Roman" pitchFamily="18" charset="0"/>
              <a:cs typeface="Times New Roman" pitchFamily="18" charset="0"/>
            </a:endParaRPr>
          </a:p>
        </p:txBody>
      </p:sp>
      <p:sp>
        <p:nvSpPr>
          <p:cNvPr id="6" name="16 Título"/>
          <p:cNvSpPr txBox="1">
            <a:spLocks/>
          </p:cNvSpPr>
          <p:nvPr/>
        </p:nvSpPr>
        <p:spPr>
          <a:xfrm>
            <a:off x="6466681" y="209540"/>
            <a:ext cx="4970462" cy="501646"/>
          </a:xfrm>
          <a:prstGeom prst="rect">
            <a:avLst/>
          </a:prstGeom>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C" sz="2400" b="1" i="1" dirty="0" smtClean="0">
                <a:solidFill>
                  <a:schemeClr val="tx1"/>
                </a:solidFill>
                <a:latin typeface="Times New Roman" pitchFamily="18" charset="0"/>
                <a:cs typeface="Times New Roman" pitchFamily="18" charset="0"/>
              </a:rPr>
              <a:t>5. PROGRAMA DE AUDITORÍA</a:t>
            </a:r>
            <a:endParaRPr lang="es-EC" sz="2400" b="1" i="1" dirty="0">
              <a:solidFill>
                <a:schemeClr val="tx1"/>
              </a:solidFill>
              <a:latin typeface="Times New Roman" pitchFamily="18" charset="0"/>
              <a:cs typeface="Times New Roman" pitchFamily="18" charset="0"/>
            </a:endParaRPr>
          </a:p>
        </p:txBody>
      </p:sp>
      <p:pic>
        <p:nvPicPr>
          <p:cNvPr id="6151" name="Picture 7"/>
          <p:cNvPicPr>
            <a:picLocks noChangeAspect="1" noChangeArrowheads="1"/>
          </p:cNvPicPr>
          <p:nvPr/>
        </p:nvPicPr>
        <p:blipFill rotWithShape="1">
          <a:blip r:embed="rId2">
            <a:extLst>
              <a:ext uri="{28A0092B-C50C-407E-A947-70E740481C1C}">
                <a14:useLocalDpi xmlns:a14="http://schemas.microsoft.com/office/drawing/2010/main" val="0"/>
              </a:ext>
            </a:extLst>
          </a:blip>
          <a:srcRect l="8680" t="16667" r="52430" b="8642"/>
          <a:stretch/>
        </p:blipFill>
        <p:spPr bwMode="auto">
          <a:xfrm>
            <a:off x="650081" y="723900"/>
            <a:ext cx="4267200" cy="614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Imagen 1"/>
          <p:cNvPicPr>
            <a:picLocks noChangeAspect="1"/>
          </p:cNvPicPr>
          <p:nvPr/>
        </p:nvPicPr>
        <p:blipFill rotWithShape="1">
          <a:blip r:embed="rId3"/>
          <a:srcRect l="22153" t="20026" r="22812" b="12017"/>
          <a:stretch/>
        </p:blipFill>
        <p:spPr>
          <a:xfrm>
            <a:off x="5409127" y="1107583"/>
            <a:ext cx="6668807" cy="5499279"/>
          </a:xfrm>
          <a:prstGeom prst="rect">
            <a:avLst/>
          </a:prstGeom>
        </p:spPr>
      </p:pic>
    </p:spTree>
    <p:extLst>
      <p:ext uri="{BB962C8B-B14F-4D97-AF65-F5344CB8AC3E}">
        <p14:creationId xmlns:p14="http://schemas.microsoft.com/office/powerpoint/2010/main" val="262569691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384" t="18981" r="13541" b="12655"/>
          <a:stretch/>
        </p:blipFill>
        <p:spPr bwMode="auto">
          <a:xfrm>
            <a:off x="177801" y="190500"/>
            <a:ext cx="5880099" cy="6311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2500" t="21759" r="13541" b="9414"/>
          <a:stretch/>
        </p:blipFill>
        <p:spPr bwMode="auto">
          <a:xfrm>
            <a:off x="6146800" y="190500"/>
            <a:ext cx="5930900" cy="6311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946590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2798101" cy="994122"/>
          </a:xfrm>
        </p:spPr>
        <p:txBody>
          <a:bodyPr/>
          <a:lstStyle/>
          <a:p>
            <a:r>
              <a:rPr lang="es-EC" b="1" i="1" dirty="0" smtClean="0"/>
              <a:t>INDICE </a:t>
            </a:r>
            <a:endParaRPr lang="es-EC" b="1" i="1" dirty="0"/>
          </a:p>
        </p:txBody>
      </p:sp>
      <p:pic>
        <p:nvPicPr>
          <p:cNvPr id="4" name="Picture 2" descr="http://mercadotecnia.espe.edu.ec/wp-content/uploads/tmp/LOGO-PRINCIPAL-ESPE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3499" y="5749998"/>
            <a:ext cx="7696200" cy="91936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4 Diagrama"/>
          <p:cNvGraphicFramePr/>
          <p:nvPr>
            <p:extLst>
              <p:ext uri="{D42A27DB-BD31-4B8C-83A1-F6EECF244321}">
                <p14:modId xmlns:p14="http://schemas.microsoft.com/office/powerpoint/2010/main" val="871957391"/>
              </p:ext>
            </p:extLst>
          </p:nvPr>
        </p:nvGraphicFramePr>
        <p:xfrm>
          <a:off x="751914" y="1028700"/>
          <a:ext cx="8464285" cy="448853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71664020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499" t="20370" r="13428" b="11266"/>
          <a:stretch/>
        </p:blipFill>
        <p:spPr bwMode="auto">
          <a:xfrm>
            <a:off x="88900" y="241300"/>
            <a:ext cx="5638800" cy="637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2268" t="22994" r="13542" b="8333"/>
          <a:stretch/>
        </p:blipFill>
        <p:spPr bwMode="auto">
          <a:xfrm>
            <a:off x="5765800" y="241300"/>
            <a:ext cx="6299200" cy="637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504259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268" t="21142" r="13426" b="9722"/>
          <a:stretch/>
        </p:blipFill>
        <p:spPr bwMode="auto">
          <a:xfrm>
            <a:off x="101600" y="190500"/>
            <a:ext cx="5930900" cy="642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2268" t="19753" r="13310" b="11265"/>
          <a:stretch/>
        </p:blipFill>
        <p:spPr bwMode="auto">
          <a:xfrm>
            <a:off x="6045200" y="228600"/>
            <a:ext cx="6057900" cy="638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9274770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268" t="22377" r="13426" b="8488"/>
          <a:stretch/>
        </p:blipFill>
        <p:spPr bwMode="auto">
          <a:xfrm>
            <a:off x="787400" y="368300"/>
            <a:ext cx="8610600" cy="6097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descr="http://mercadotecnia.espe.edu.ec/wp-content/uploads/tmp/LOGO-PRINCIPAL-ESPE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85805" y="5934184"/>
            <a:ext cx="2353795" cy="713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994962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2268" t="19753" r="13310" b="11265"/>
          <a:stretch/>
        </p:blipFill>
        <p:spPr bwMode="auto">
          <a:xfrm>
            <a:off x="597436" y="978802"/>
            <a:ext cx="9074597" cy="5789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1 Título"/>
          <p:cNvSpPr>
            <a:spLocks noGrp="1"/>
          </p:cNvSpPr>
          <p:nvPr>
            <p:ph type="title"/>
          </p:nvPr>
        </p:nvSpPr>
        <p:spPr>
          <a:xfrm>
            <a:off x="759126" y="128790"/>
            <a:ext cx="8596668" cy="787400"/>
          </a:xfrm>
        </p:spPr>
        <p:style>
          <a:lnRef idx="1">
            <a:schemeClr val="accent1"/>
          </a:lnRef>
          <a:fillRef idx="2">
            <a:schemeClr val="accent1"/>
          </a:fillRef>
          <a:effectRef idx="1">
            <a:schemeClr val="accent1"/>
          </a:effectRef>
          <a:fontRef idx="minor">
            <a:schemeClr val="dk1"/>
          </a:fontRef>
        </p:style>
        <p:txBody>
          <a:bodyPr anchor="ctr"/>
          <a:lstStyle/>
          <a:p>
            <a:pPr algn="ctr"/>
            <a:r>
              <a:rPr lang="es-EC" b="1" i="1" dirty="0" smtClean="0"/>
              <a:t>EJECUCIÓN DE AUDITORÍA</a:t>
            </a:r>
            <a:endParaRPr lang="es-EC" b="1" i="1" dirty="0"/>
          </a:p>
        </p:txBody>
      </p:sp>
      <p:pic>
        <p:nvPicPr>
          <p:cNvPr id="6" name="Picture 2" descr="http://mercadotecnia.espe.edu.ec/wp-content/uploads/tmp/LOGO-PRINCIPAL-ESPE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98684" y="5934184"/>
            <a:ext cx="2353795" cy="713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94042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918634" y="152400"/>
            <a:ext cx="8596668" cy="787400"/>
          </a:xfrm>
        </p:spPr>
        <p:style>
          <a:lnRef idx="1">
            <a:schemeClr val="accent1"/>
          </a:lnRef>
          <a:fillRef idx="2">
            <a:schemeClr val="accent1"/>
          </a:fillRef>
          <a:effectRef idx="1">
            <a:schemeClr val="accent1"/>
          </a:effectRef>
          <a:fontRef idx="minor">
            <a:schemeClr val="dk1"/>
          </a:fontRef>
        </p:style>
        <p:txBody>
          <a:bodyPr anchor="ctr"/>
          <a:lstStyle/>
          <a:p>
            <a:pPr algn="ctr"/>
            <a:r>
              <a:rPr lang="es-EC" b="1" i="1" dirty="0" smtClean="0"/>
              <a:t>PAPEL DE TRABAJO</a:t>
            </a:r>
            <a:endParaRPr lang="es-EC" b="1" i="1" dirty="0"/>
          </a:p>
        </p:txBody>
      </p:sp>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500" t="19906" r="13542" b="11421"/>
          <a:stretch/>
        </p:blipFill>
        <p:spPr bwMode="auto">
          <a:xfrm>
            <a:off x="520700" y="1092200"/>
            <a:ext cx="10058400" cy="553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36930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59491" t="18827" r="3935" b="9877"/>
          <a:stretch/>
        </p:blipFill>
        <p:spPr bwMode="auto">
          <a:xfrm>
            <a:off x="2971800" y="0"/>
            <a:ext cx="4546600" cy="6647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descr="http://mercadotecnia.espe.edu.ec/wp-content/uploads/tmp/LOGO-PRINCIPAL-ESPE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5605" y="5934184"/>
            <a:ext cx="2353795" cy="713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961853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797" t="16204" r="52546" b="9413"/>
          <a:stretch/>
        </p:blipFill>
        <p:spPr bwMode="auto">
          <a:xfrm>
            <a:off x="635000" y="723900"/>
            <a:ext cx="4241800" cy="612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1388" t="16204" r="10070" b="9876"/>
          <a:stretch/>
        </p:blipFill>
        <p:spPr bwMode="auto">
          <a:xfrm>
            <a:off x="5346700" y="723900"/>
            <a:ext cx="4229100" cy="608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http://mercadotecnia.espe.edu.ec/wp-content/uploads/tmp/LOGO-PRINCIPAL-ESPE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75800" y="5964656"/>
            <a:ext cx="2273300" cy="690144"/>
          </a:xfrm>
          <a:prstGeom prst="rect">
            <a:avLst/>
          </a:prstGeom>
          <a:noFill/>
          <a:extLst>
            <a:ext uri="{909E8E84-426E-40DD-AFC4-6F175D3DCCD1}">
              <a14:hiddenFill xmlns:a14="http://schemas.microsoft.com/office/drawing/2010/main">
                <a:solidFill>
                  <a:srgbClr val="FFFFFF"/>
                </a:solidFill>
              </a14:hiddenFill>
            </a:ext>
          </a:extLst>
        </p:spPr>
      </p:pic>
      <p:sp>
        <p:nvSpPr>
          <p:cNvPr id="7" name="1 Título"/>
          <p:cNvSpPr>
            <a:spLocks noGrp="1"/>
          </p:cNvSpPr>
          <p:nvPr>
            <p:ph type="title"/>
          </p:nvPr>
        </p:nvSpPr>
        <p:spPr>
          <a:xfrm>
            <a:off x="905755" y="36489"/>
            <a:ext cx="8596668" cy="787400"/>
          </a:xfrm>
        </p:spPr>
        <p:style>
          <a:lnRef idx="1">
            <a:schemeClr val="accent1"/>
          </a:lnRef>
          <a:fillRef idx="2">
            <a:schemeClr val="accent1"/>
          </a:fillRef>
          <a:effectRef idx="1">
            <a:schemeClr val="accent1"/>
          </a:effectRef>
          <a:fontRef idx="minor">
            <a:schemeClr val="dk1"/>
          </a:fontRef>
        </p:style>
        <p:txBody>
          <a:bodyPr anchor="ctr"/>
          <a:lstStyle/>
          <a:p>
            <a:pPr algn="ctr"/>
            <a:r>
              <a:rPr lang="es-EC" b="1" i="1" dirty="0" smtClean="0"/>
              <a:t>HOJA DE HALLAZGO</a:t>
            </a:r>
            <a:endParaRPr lang="es-EC" b="1" i="1" dirty="0"/>
          </a:p>
        </p:txBody>
      </p:sp>
    </p:spTree>
    <p:extLst>
      <p:ext uri="{BB962C8B-B14F-4D97-AF65-F5344CB8AC3E}">
        <p14:creationId xmlns:p14="http://schemas.microsoft.com/office/powerpoint/2010/main" val="318224436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mercadotecnia.espe.edu.ec/wp-content/uploads/tmp/LOGO-PRINCIPAL-ESPE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01200" y="5964656"/>
            <a:ext cx="2273300" cy="69014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681" t="17284" r="52315" b="7870"/>
          <a:stretch/>
        </p:blipFill>
        <p:spPr bwMode="auto">
          <a:xfrm>
            <a:off x="2933700" y="124828"/>
            <a:ext cx="4648200" cy="6689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783596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268" t="21142" r="13426" b="9722"/>
          <a:stretch/>
        </p:blipFill>
        <p:spPr bwMode="auto">
          <a:xfrm>
            <a:off x="204632" y="991672"/>
            <a:ext cx="9750738" cy="5728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1 Título"/>
          <p:cNvSpPr>
            <a:spLocks noGrp="1"/>
          </p:cNvSpPr>
          <p:nvPr>
            <p:ph type="title"/>
          </p:nvPr>
        </p:nvSpPr>
        <p:spPr>
          <a:xfrm>
            <a:off x="759126" y="77274"/>
            <a:ext cx="8596668" cy="787400"/>
          </a:xfrm>
        </p:spPr>
        <p:style>
          <a:lnRef idx="1">
            <a:schemeClr val="accent1"/>
          </a:lnRef>
          <a:fillRef idx="2">
            <a:schemeClr val="accent1"/>
          </a:fillRef>
          <a:effectRef idx="1">
            <a:schemeClr val="accent1"/>
          </a:effectRef>
          <a:fontRef idx="minor">
            <a:schemeClr val="dk1"/>
          </a:fontRef>
        </p:style>
        <p:txBody>
          <a:bodyPr anchor="ctr"/>
          <a:lstStyle/>
          <a:p>
            <a:pPr algn="ctr"/>
            <a:r>
              <a:rPr lang="es-EC" b="1" i="1" dirty="0" smtClean="0"/>
              <a:t>EJECUCIÓN DE AUDITORÍA</a:t>
            </a:r>
            <a:endParaRPr lang="es-EC" b="1" i="1" dirty="0"/>
          </a:p>
        </p:txBody>
      </p:sp>
      <p:pic>
        <p:nvPicPr>
          <p:cNvPr id="6" name="Picture 2" descr="http://mercadotecnia.espe.edu.ec/wp-content/uploads/tmp/LOGO-PRINCIPAL-ESPE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55369" y="5964656"/>
            <a:ext cx="2189589" cy="690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958754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690034" y="114300"/>
            <a:ext cx="8596668" cy="787400"/>
          </a:xfrm>
        </p:spPr>
        <p:style>
          <a:lnRef idx="1">
            <a:schemeClr val="accent1"/>
          </a:lnRef>
          <a:fillRef idx="2">
            <a:schemeClr val="accent1"/>
          </a:fillRef>
          <a:effectRef idx="1">
            <a:schemeClr val="accent1"/>
          </a:effectRef>
          <a:fontRef idx="minor">
            <a:schemeClr val="dk1"/>
          </a:fontRef>
        </p:style>
        <p:txBody>
          <a:bodyPr anchor="ctr"/>
          <a:lstStyle/>
          <a:p>
            <a:pPr algn="ctr"/>
            <a:r>
              <a:rPr lang="es-EC" b="1" i="1" dirty="0" smtClean="0"/>
              <a:t>PAPEL DE TRABAJO</a:t>
            </a:r>
            <a:endParaRPr lang="es-EC" b="1" i="1" dirty="0"/>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037" t="20062" r="13310" b="10648"/>
          <a:stretch/>
        </p:blipFill>
        <p:spPr bwMode="auto">
          <a:xfrm>
            <a:off x="660400" y="1028700"/>
            <a:ext cx="8191500" cy="570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http://mercadotecnia.espe.edu.ec/wp-content/uploads/tmp/LOGO-PRINCIPAL-ESPE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01200" y="5964656"/>
            <a:ext cx="2273300" cy="690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507724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lanacion.com.ec/wp-content/uploads/2016/05/ECONOM%C3%8DA-SRI.jpg"/>
          <p:cNvPicPr>
            <a:picLocks noChangeAspect="1" noChangeArrowheads="1"/>
          </p:cNvPicPr>
          <p:nvPr/>
        </p:nvPicPr>
        <p:blipFill rotWithShape="1">
          <a:blip r:embed="rId2">
            <a:extLst>
              <a:ext uri="{28A0092B-C50C-407E-A947-70E740481C1C}">
                <a14:useLocalDpi xmlns:a14="http://schemas.microsoft.com/office/drawing/2010/main" val="0"/>
              </a:ext>
            </a:extLst>
          </a:blip>
          <a:srcRect l="26347" t="22911" r="26348" b="21152"/>
          <a:stretch/>
        </p:blipFill>
        <p:spPr bwMode="auto">
          <a:xfrm>
            <a:off x="6451599" y="254000"/>
            <a:ext cx="2451101" cy="915109"/>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677334" y="342900"/>
            <a:ext cx="8596668" cy="1320800"/>
          </a:xfrm>
        </p:spPr>
        <p:txBody>
          <a:bodyPr/>
          <a:lstStyle/>
          <a:p>
            <a:r>
              <a:rPr lang="es-EC" b="1" i="1" dirty="0"/>
              <a:t>1</a:t>
            </a:r>
            <a:r>
              <a:rPr lang="es-EC" b="1" i="1" dirty="0" smtClean="0"/>
              <a:t>. PROBLEMA:</a:t>
            </a:r>
            <a:endParaRPr lang="es-EC" b="1" i="1" dirty="0"/>
          </a:p>
        </p:txBody>
      </p:sp>
      <p:graphicFrame>
        <p:nvGraphicFramePr>
          <p:cNvPr id="5" name="4 Diagrama"/>
          <p:cNvGraphicFramePr/>
          <p:nvPr>
            <p:extLst>
              <p:ext uri="{D42A27DB-BD31-4B8C-83A1-F6EECF244321}">
                <p14:modId xmlns:p14="http://schemas.microsoft.com/office/powerpoint/2010/main" val="4066206361"/>
              </p:ext>
            </p:extLst>
          </p:nvPr>
        </p:nvGraphicFramePr>
        <p:xfrm>
          <a:off x="165100" y="897467"/>
          <a:ext cx="9372600" cy="51096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2" descr="http://mercadotecnia.espe.edu.ec/wp-content/uploads/tmp/LOGO-PRINCIPAL-ESPE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7799" y="5826198"/>
            <a:ext cx="7696200" cy="919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893722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sp>
        <p:nvSpPr>
          <p:cNvPr id="3" name="2 Marcador de contenido"/>
          <p:cNvSpPr>
            <a:spLocks noGrp="1"/>
          </p:cNvSpPr>
          <p:nvPr>
            <p:ph idx="1"/>
          </p:nvPr>
        </p:nvSpPr>
        <p:spPr/>
        <p:txBody>
          <a:bodyPr/>
          <a:lstStyle/>
          <a:p>
            <a:endParaRPr lang="es-EC"/>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268" t="18519" r="13426" b="12345"/>
          <a:stretch/>
        </p:blipFill>
        <p:spPr bwMode="auto">
          <a:xfrm>
            <a:off x="723899" y="279400"/>
            <a:ext cx="8610601" cy="599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http://mercadotecnia.espe.edu.ec/wp-content/uploads/tmp/LOGO-PRINCIPAL-ESPE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77400" y="5928728"/>
            <a:ext cx="2273300" cy="690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068594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sp>
        <p:nvSpPr>
          <p:cNvPr id="3" name="2 Marcador de contenido"/>
          <p:cNvSpPr>
            <a:spLocks noGrp="1"/>
          </p:cNvSpPr>
          <p:nvPr>
            <p:ph idx="1"/>
          </p:nvPr>
        </p:nvSpPr>
        <p:spPr/>
        <p:txBody>
          <a:bodyPr/>
          <a:lstStyle/>
          <a:p>
            <a:endParaRPr lang="es-EC"/>
          </a:p>
        </p:txBody>
      </p:sp>
      <p:pic>
        <p:nvPicPr>
          <p:cNvPr id="4"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2037" t="21759" r="13310" b="9414"/>
          <a:stretch/>
        </p:blipFill>
        <p:spPr bwMode="auto">
          <a:xfrm>
            <a:off x="635000" y="380999"/>
            <a:ext cx="8763000" cy="6059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http://mercadotecnia.espe.edu.ec/wp-content/uploads/tmp/LOGO-PRINCIPAL-ESPE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79000" y="5991532"/>
            <a:ext cx="2273300" cy="690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520507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sp>
        <p:nvSpPr>
          <p:cNvPr id="3" name="2 Marcador de contenido"/>
          <p:cNvSpPr>
            <a:spLocks noGrp="1"/>
          </p:cNvSpPr>
          <p:nvPr>
            <p:ph idx="1"/>
          </p:nvPr>
        </p:nvSpPr>
        <p:spPr/>
        <p:txBody>
          <a:bodyPr/>
          <a:lstStyle/>
          <a:p>
            <a:endParaRPr lang="es-EC"/>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153" t="20371" r="13310" b="10957"/>
          <a:stretch/>
        </p:blipFill>
        <p:spPr bwMode="auto">
          <a:xfrm>
            <a:off x="622300" y="495300"/>
            <a:ext cx="8712200" cy="6020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http://mercadotecnia.espe.edu.ec/wp-content/uploads/tmp/LOGO-PRINCIPAL-ESPE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79000" y="5991532"/>
            <a:ext cx="2273300" cy="690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205291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sp>
        <p:nvSpPr>
          <p:cNvPr id="3" name="2 Marcador de contenido"/>
          <p:cNvSpPr>
            <a:spLocks noGrp="1"/>
          </p:cNvSpPr>
          <p:nvPr>
            <p:ph idx="1"/>
          </p:nvPr>
        </p:nvSpPr>
        <p:spPr/>
        <p:txBody>
          <a:bodyPr/>
          <a:lstStyle/>
          <a:p>
            <a:endParaRPr lang="es-EC"/>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383" t="18519" r="13542" b="12809"/>
          <a:stretch/>
        </p:blipFill>
        <p:spPr bwMode="auto">
          <a:xfrm>
            <a:off x="622300" y="546100"/>
            <a:ext cx="8801100" cy="565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http://mercadotecnia.espe.edu.ec/wp-content/uploads/tmp/LOGO-PRINCIPAL-ESPE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79000" y="5991532"/>
            <a:ext cx="2273300" cy="690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90086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sp>
        <p:nvSpPr>
          <p:cNvPr id="3" name="2 Marcador de contenido"/>
          <p:cNvSpPr>
            <a:spLocks noGrp="1"/>
          </p:cNvSpPr>
          <p:nvPr>
            <p:ph idx="1"/>
          </p:nvPr>
        </p:nvSpPr>
        <p:spPr/>
        <p:txBody>
          <a:bodyPr/>
          <a:lstStyle/>
          <a:p>
            <a:endParaRPr lang="es-EC" dirty="0"/>
          </a:p>
        </p:txBody>
      </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797" t="16359" r="52662" b="9567"/>
          <a:stretch/>
        </p:blipFill>
        <p:spPr bwMode="auto">
          <a:xfrm>
            <a:off x="520700" y="139699"/>
            <a:ext cx="4610100" cy="6645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1389" t="16050" r="9953" b="9223"/>
          <a:stretch/>
        </p:blipFill>
        <p:spPr bwMode="auto">
          <a:xfrm>
            <a:off x="5283200" y="139699"/>
            <a:ext cx="4610100" cy="6683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http://mercadotecnia.espe.edu.ec/wp-content/uploads/tmp/LOGO-PRINCIPAL-ESPE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79000" y="5991532"/>
            <a:ext cx="2273300" cy="690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329004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sp>
        <p:nvSpPr>
          <p:cNvPr id="3" name="2 Marcador de contenido"/>
          <p:cNvSpPr>
            <a:spLocks noGrp="1"/>
          </p:cNvSpPr>
          <p:nvPr>
            <p:ph idx="1"/>
          </p:nvPr>
        </p:nvSpPr>
        <p:spPr/>
        <p:txBody>
          <a:bodyPr/>
          <a:lstStyle/>
          <a:p>
            <a:endParaRPr lang="es-EC" dirty="0"/>
          </a:p>
        </p:txBody>
      </p:sp>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28" t="16204" r="52430" b="10339"/>
          <a:stretch/>
        </p:blipFill>
        <p:spPr bwMode="auto">
          <a:xfrm>
            <a:off x="190499" y="215900"/>
            <a:ext cx="4531179"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51273" t="16204" r="9259" b="8333"/>
          <a:stretch/>
        </p:blipFill>
        <p:spPr bwMode="auto">
          <a:xfrm>
            <a:off x="5041900" y="215900"/>
            <a:ext cx="4631812" cy="664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http://mercadotecnia.espe.edu.ec/wp-content/uploads/tmp/LOGO-PRINCIPAL-ESPE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79000" y="5991532"/>
            <a:ext cx="2273300" cy="690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531048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8681" t="16204" r="52430" b="9568"/>
          <a:stretch/>
        </p:blipFill>
        <p:spPr bwMode="auto">
          <a:xfrm>
            <a:off x="2654300" y="165100"/>
            <a:ext cx="4660900" cy="667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http://mercadotecnia.espe.edu.ec/wp-content/uploads/tmp/LOGO-PRINCIPAL-ESPE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40900" y="5862438"/>
            <a:ext cx="2294699" cy="919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999173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mercadotecnia.espe.edu.ec/wp-content/uploads/tmp/LOGO-PRINCIPAL-ESPE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40900" y="5862438"/>
            <a:ext cx="2294699" cy="91936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1388" t="16050" r="10070" b="9414"/>
          <a:stretch/>
        </p:blipFill>
        <p:spPr bwMode="auto">
          <a:xfrm>
            <a:off x="584200" y="647700"/>
            <a:ext cx="4229100" cy="613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8565" t="17284" r="52430" b="8333"/>
          <a:stretch/>
        </p:blipFill>
        <p:spPr bwMode="auto">
          <a:xfrm>
            <a:off x="4953000" y="647700"/>
            <a:ext cx="4279900" cy="612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1 Título"/>
          <p:cNvSpPr>
            <a:spLocks noGrp="1"/>
          </p:cNvSpPr>
          <p:nvPr>
            <p:ph type="title"/>
          </p:nvPr>
        </p:nvSpPr>
        <p:spPr>
          <a:xfrm>
            <a:off x="690034" y="62784"/>
            <a:ext cx="8596668" cy="787400"/>
          </a:xfrm>
        </p:spPr>
        <p:style>
          <a:lnRef idx="1">
            <a:schemeClr val="accent1"/>
          </a:lnRef>
          <a:fillRef idx="2">
            <a:schemeClr val="accent1"/>
          </a:fillRef>
          <a:effectRef idx="1">
            <a:schemeClr val="accent1"/>
          </a:effectRef>
          <a:fontRef idx="minor">
            <a:schemeClr val="dk1"/>
          </a:fontRef>
        </p:style>
        <p:txBody>
          <a:bodyPr anchor="ctr"/>
          <a:lstStyle/>
          <a:p>
            <a:pPr algn="ctr"/>
            <a:r>
              <a:rPr lang="es-EC" b="1" i="1" dirty="0" smtClean="0"/>
              <a:t>HOJA DE HALLAZGO</a:t>
            </a:r>
            <a:endParaRPr lang="es-EC" b="1" i="1" dirty="0"/>
          </a:p>
        </p:txBody>
      </p:sp>
    </p:spTree>
    <p:extLst>
      <p:ext uri="{BB962C8B-B14F-4D97-AF65-F5344CB8AC3E}">
        <p14:creationId xmlns:p14="http://schemas.microsoft.com/office/powerpoint/2010/main" val="47760923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6 Título"/>
          <p:cNvSpPr txBox="1">
            <a:spLocks/>
          </p:cNvSpPr>
          <p:nvPr/>
        </p:nvSpPr>
        <p:spPr>
          <a:xfrm>
            <a:off x="383381" y="285726"/>
            <a:ext cx="4970462" cy="501646"/>
          </a:xfrm>
          <a:prstGeom prst="rect">
            <a:avLst/>
          </a:prstGeom>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C" sz="2400" b="1" i="1" dirty="0" smtClean="0">
                <a:solidFill>
                  <a:schemeClr val="tx1"/>
                </a:solidFill>
                <a:latin typeface="Times New Roman" pitchFamily="18" charset="0"/>
                <a:cs typeface="Times New Roman" pitchFamily="18" charset="0"/>
              </a:rPr>
              <a:t>MATRIZ DE HALLAZGO</a:t>
            </a:r>
            <a:endParaRPr lang="es-EC" sz="2400" b="1" i="1" dirty="0">
              <a:solidFill>
                <a:schemeClr val="tx1"/>
              </a:solidFill>
              <a:latin typeface="Times New Roman" pitchFamily="18" charset="0"/>
              <a:cs typeface="Times New Roman" pitchFamily="18" charset="0"/>
            </a:endParaRPr>
          </a:p>
        </p:txBody>
      </p:sp>
      <p:pic>
        <p:nvPicPr>
          <p:cNvPr id="1026" name="Picture 2">
            <a:hlinkClick r:id="rId2" action="ppaction://hlinkfile"/>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236" t="19907" r="15393" b="8488"/>
          <a:stretch/>
        </p:blipFill>
        <p:spPr bwMode="auto">
          <a:xfrm>
            <a:off x="383381" y="965200"/>
            <a:ext cx="9916319" cy="589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descr="http://mercadotecnia.espe.edu.ec/wp-content/uploads/tmp/LOGO-PRINCIPAL-ESPE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66400" y="5862438"/>
            <a:ext cx="1469199" cy="919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905255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612775" y="1409700"/>
            <a:ext cx="8596668" cy="1320800"/>
          </a:xfrm>
        </p:spPr>
        <p:style>
          <a:lnRef idx="2">
            <a:schemeClr val="accent1"/>
          </a:lnRef>
          <a:fillRef idx="1">
            <a:schemeClr val="lt1"/>
          </a:fillRef>
          <a:effectRef idx="0">
            <a:schemeClr val="accent1"/>
          </a:effectRef>
          <a:fontRef idx="minor">
            <a:schemeClr val="dk1"/>
          </a:fontRef>
        </p:style>
        <p:txBody>
          <a:bodyPr anchor="ctr"/>
          <a:lstStyle/>
          <a:p>
            <a:pPr algn="ctr"/>
            <a:r>
              <a:rPr lang="es-EC" b="1" i="1" dirty="0" smtClean="0">
                <a:solidFill>
                  <a:schemeClr val="tx1"/>
                </a:solidFill>
              </a:rPr>
              <a:t>INFORME DE AUDITORÍA</a:t>
            </a:r>
            <a:endParaRPr lang="es-EC" b="1" i="1" dirty="0">
              <a:solidFill>
                <a:schemeClr val="tx1"/>
              </a:solidFill>
            </a:endParaRPr>
          </a:p>
        </p:txBody>
      </p:sp>
      <p:sp>
        <p:nvSpPr>
          <p:cNvPr id="2" name="AutoShape 2" descr="Resultado de imagen para informe de auditori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3" name="AutoShape 4" descr="Resultado de imagen para informe de auditori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5" name="AutoShape 8" descr="Resultado de imagen para dictamen de auditoria 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6" name="AutoShape 10" descr="Resultado de imagen para dictamen de auditoria gif"/>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5132" name="Picture 12" descr="http://www.blc.com.mx/multimedia/capacitacion/blc_capacitacion_02b.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6598" y="3127375"/>
            <a:ext cx="5803902" cy="2835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875172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sultado de imagen para document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82075" y="3220621"/>
            <a:ext cx="974725" cy="2562642"/>
          </a:xfrm>
          <a:prstGeom prst="rect">
            <a:avLst/>
          </a:prstGeom>
          <a:noFill/>
          <a:extLst>
            <a:ext uri="{909E8E84-426E-40DD-AFC4-6F175D3DCCD1}">
              <a14:hiddenFill xmlns:a14="http://schemas.microsoft.com/office/drawing/2010/main">
                <a:solidFill>
                  <a:srgbClr val="FFFFFF"/>
                </a:solidFill>
              </a14:hiddenFill>
            </a:ext>
          </a:extLst>
        </p:spPr>
      </p:pic>
      <p:sp>
        <p:nvSpPr>
          <p:cNvPr id="4" name="1 Título"/>
          <p:cNvSpPr>
            <a:spLocks noGrp="1"/>
          </p:cNvSpPr>
          <p:nvPr>
            <p:ph type="title"/>
          </p:nvPr>
        </p:nvSpPr>
        <p:spPr>
          <a:xfrm>
            <a:off x="182034" y="100906"/>
            <a:ext cx="8596668" cy="749994"/>
          </a:xfrm>
        </p:spPr>
        <p:txBody>
          <a:bodyPr/>
          <a:lstStyle/>
          <a:p>
            <a:pPr algn="ctr"/>
            <a:r>
              <a:rPr lang="es-EC" b="1" i="1" dirty="0" smtClean="0"/>
              <a:t>PROBLEMA DE LA EMPRESA:</a:t>
            </a:r>
            <a:endParaRPr lang="es-EC" b="1" i="1" dirty="0"/>
          </a:p>
        </p:txBody>
      </p:sp>
      <p:graphicFrame>
        <p:nvGraphicFramePr>
          <p:cNvPr id="9" name="3 Marcador de contenido"/>
          <p:cNvGraphicFramePr>
            <a:graphicFrameLocks noGrp="1"/>
          </p:cNvGraphicFramePr>
          <p:nvPr>
            <p:ph idx="1"/>
            <p:extLst>
              <p:ext uri="{D42A27DB-BD31-4B8C-83A1-F6EECF244321}">
                <p14:modId xmlns:p14="http://schemas.microsoft.com/office/powerpoint/2010/main" val="3849468096"/>
              </p:ext>
            </p:extLst>
          </p:nvPr>
        </p:nvGraphicFramePr>
        <p:xfrm>
          <a:off x="182563" y="-101600"/>
          <a:ext cx="9456737" cy="63507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2" descr="http://mercadotecnia.espe.edu.ec/wp-content/uploads/tmp/LOGO-PRINCIPAL-ESPE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9749" y="6004180"/>
            <a:ext cx="2686052" cy="7276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esultado de imagen para documento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44576" y="4711700"/>
            <a:ext cx="2209800" cy="122216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esultado de imagen para documento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49775" y="5445172"/>
            <a:ext cx="1978025" cy="11180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543699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09600" y="95300"/>
            <a:ext cx="10160000" cy="1143000"/>
          </a:xfrm>
        </p:spPr>
        <p:txBody>
          <a:bodyPr/>
          <a:lstStyle/>
          <a:p>
            <a:pPr algn="ctr"/>
            <a:r>
              <a:rPr lang="es-EC" sz="3200" b="1" i="1" dirty="0" smtClean="0"/>
              <a:t>7. CONCLUSIONES Y RECOMENDACIONES</a:t>
            </a:r>
            <a:endParaRPr lang="es-EC" sz="3200" b="1" i="1" dirty="0"/>
          </a:p>
        </p:txBody>
      </p:sp>
      <p:pic>
        <p:nvPicPr>
          <p:cNvPr id="4" name="Picture 2" descr="http://mercadotecnia.espe.edu.ec/wp-content/uploads/tmp/LOGO-PRINCIPAL-ESPE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83499" y="5749998"/>
            <a:ext cx="7696200" cy="919362"/>
          </a:xfrm>
          <a:prstGeom prst="rect">
            <a:avLst/>
          </a:prstGeom>
          <a:noFill/>
          <a:extLst>
            <a:ext uri="{909E8E84-426E-40DD-AFC4-6F175D3DCCD1}">
              <a14:hiddenFill xmlns:a14="http://schemas.microsoft.com/office/drawing/2010/main">
                <a:solidFill>
                  <a:srgbClr val="FFFFFF"/>
                </a:solidFill>
              </a14:hiddenFill>
            </a:ext>
          </a:extLst>
        </p:spPr>
      </p:pic>
      <p:grpSp>
        <p:nvGrpSpPr>
          <p:cNvPr id="5" name="4 Grupo"/>
          <p:cNvGrpSpPr/>
          <p:nvPr/>
        </p:nvGrpSpPr>
        <p:grpSpPr>
          <a:xfrm>
            <a:off x="752490" y="764704"/>
            <a:ext cx="3045617" cy="576064"/>
            <a:chOff x="3535" y="943012"/>
            <a:chExt cx="1852165" cy="404380"/>
          </a:xfrm>
        </p:grpSpPr>
        <p:sp>
          <p:nvSpPr>
            <p:cNvPr id="6" name="5 Rectángulo"/>
            <p:cNvSpPr/>
            <p:nvPr/>
          </p:nvSpPr>
          <p:spPr>
            <a:xfrm>
              <a:off x="3535" y="943012"/>
              <a:ext cx="1852165" cy="404380"/>
            </a:xfrm>
            <a:prstGeom prst="rect">
              <a:avLst/>
            </a:prstGeom>
          </p:spPr>
          <p:style>
            <a:lnRef idx="3">
              <a:schemeClr val="lt1"/>
            </a:lnRef>
            <a:fillRef idx="1">
              <a:schemeClr val="accent2"/>
            </a:fillRef>
            <a:effectRef idx="1">
              <a:schemeClr val="accent2"/>
            </a:effectRef>
            <a:fontRef idx="minor">
              <a:schemeClr val="lt1"/>
            </a:fontRef>
          </p:style>
        </p:sp>
        <p:sp>
          <p:nvSpPr>
            <p:cNvPr id="7" name="6 Rectángulo"/>
            <p:cNvSpPr/>
            <p:nvPr/>
          </p:nvSpPr>
          <p:spPr>
            <a:xfrm>
              <a:off x="3535" y="943012"/>
              <a:ext cx="1852165" cy="404380"/>
            </a:xfrm>
            <a:prstGeom prst="rect">
              <a:avLst/>
            </a:prstGeom>
          </p:spPr>
          <p:style>
            <a:lnRef idx="3">
              <a:schemeClr val="lt1"/>
            </a:lnRef>
            <a:fillRef idx="1">
              <a:schemeClr val="accent2"/>
            </a:fillRef>
            <a:effectRef idx="1">
              <a:schemeClr val="accent2"/>
            </a:effectRef>
            <a:fontRef idx="minor">
              <a:schemeClr val="lt1"/>
            </a:fontRef>
          </p:style>
          <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b="1" i="1" dirty="0" smtClean="0">
                  <a:solidFill>
                    <a:schemeClr val="tx1"/>
                  </a:solidFill>
                  <a:latin typeface="Times New Roman" pitchFamily="18" charset="0"/>
                  <a:cs typeface="Times New Roman" pitchFamily="18" charset="0"/>
                </a:rPr>
                <a:t>CONCLUSIONES:</a:t>
              </a:r>
              <a:endParaRPr lang="es-EC" sz="1600" b="1" i="1" kern="1200" dirty="0">
                <a:solidFill>
                  <a:schemeClr val="tx1"/>
                </a:solidFill>
                <a:latin typeface="Times New Roman" pitchFamily="18" charset="0"/>
                <a:cs typeface="Times New Roman" pitchFamily="18" charset="0"/>
              </a:endParaRPr>
            </a:p>
          </p:txBody>
        </p:sp>
      </p:grpSp>
      <p:graphicFrame>
        <p:nvGraphicFramePr>
          <p:cNvPr id="8" name="7 Diagrama"/>
          <p:cNvGraphicFramePr/>
          <p:nvPr>
            <p:extLst>
              <p:ext uri="{D42A27DB-BD31-4B8C-83A1-F6EECF244321}">
                <p14:modId xmlns:p14="http://schemas.microsoft.com/office/powerpoint/2010/main" val="2213614500"/>
              </p:ext>
            </p:extLst>
          </p:nvPr>
        </p:nvGraphicFramePr>
        <p:xfrm>
          <a:off x="431371" y="1484784"/>
          <a:ext cx="10465163" cy="46085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1219171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609600" y="980728"/>
            <a:ext cx="10286933" cy="504056"/>
          </a:xfrm>
        </p:spPr>
        <p:txBody>
          <a:bodyPr>
            <a:normAutofit/>
          </a:bodyPr>
          <a:lstStyle/>
          <a:p>
            <a:pPr marL="114300" indent="0" algn="just">
              <a:buNone/>
            </a:pPr>
            <a:r>
              <a:rPr lang="es-EC" dirty="0" smtClean="0">
                <a:latin typeface="Times New Roman" pitchFamily="18" charset="0"/>
                <a:cs typeface="Times New Roman" pitchFamily="18" charset="0"/>
              </a:rPr>
              <a:t>A </a:t>
            </a:r>
            <a:r>
              <a:rPr lang="es-EC" dirty="0">
                <a:latin typeface="Times New Roman" pitchFamily="18" charset="0"/>
                <a:cs typeface="Times New Roman" pitchFamily="18" charset="0"/>
              </a:rPr>
              <a:t>la empresa I.T del Ecuador se recomienda lo siguiente</a:t>
            </a:r>
            <a:r>
              <a:rPr lang="es-EC" dirty="0" smtClean="0">
                <a:latin typeface="Times New Roman" pitchFamily="18" charset="0"/>
                <a:cs typeface="Times New Roman" pitchFamily="18" charset="0"/>
              </a:rPr>
              <a:t>:</a:t>
            </a:r>
            <a:endParaRPr lang="es-EC" b="1" dirty="0">
              <a:latin typeface="Times New Roman" pitchFamily="18" charset="0"/>
              <a:cs typeface="Times New Roman" pitchFamily="18" charset="0"/>
            </a:endParaRPr>
          </a:p>
        </p:txBody>
      </p:sp>
      <p:grpSp>
        <p:nvGrpSpPr>
          <p:cNvPr id="4" name="3 Grupo"/>
          <p:cNvGrpSpPr/>
          <p:nvPr/>
        </p:nvGrpSpPr>
        <p:grpSpPr>
          <a:xfrm>
            <a:off x="753078" y="260648"/>
            <a:ext cx="3045617" cy="576064"/>
            <a:chOff x="3535" y="943012"/>
            <a:chExt cx="1852165" cy="404380"/>
          </a:xfrm>
        </p:grpSpPr>
        <p:sp>
          <p:nvSpPr>
            <p:cNvPr id="5" name="4 Rectángulo"/>
            <p:cNvSpPr/>
            <p:nvPr/>
          </p:nvSpPr>
          <p:spPr>
            <a:xfrm>
              <a:off x="3535" y="943012"/>
              <a:ext cx="1852165" cy="404380"/>
            </a:xfrm>
            <a:prstGeom prst="rect">
              <a:avLst/>
            </a:prstGeom>
          </p:spPr>
          <p:style>
            <a:lnRef idx="3">
              <a:schemeClr val="lt1"/>
            </a:lnRef>
            <a:fillRef idx="1">
              <a:schemeClr val="accent3"/>
            </a:fillRef>
            <a:effectRef idx="1">
              <a:schemeClr val="accent3"/>
            </a:effectRef>
            <a:fontRef idx="minor">
              <a:schemeClr val="lt1"/>
            </a:fontRef>
          </p:style>
        </p:sp>
        <p:sp>
          <p:nvSpPr>
            <p:cNvPr id="6" name="5 Rectángulo"/>
            <p:cNvSpPr/>
            <p:nvPr/>
          </p:nvSpPr>
          <p:spPr>
            <a:xfrm>
              <a:off x="3535" y="943012"/>
              <a:ext cx="1852165" cy="404380"/>
            </a:xfrm>
            <a:prstGeom prst="rect">
              <a:avLst/>
            </a:prstGeom>
          </p:spPr>
          <p:style>
            <a:lnRef idx="3">
              <a:schemeClr val="lt1"/>
            </a:lnRef>
            <a:fillRef idx="1">
              <a:schemeClr val="accent3"/>
            </a:fillRef>
            <a:effectRef idx="1">
              <a:schemeClr val="accent3"/>
            </a:effectRef>
            <a:fontRef idx="minor">
              <a:schemeClr val="lt1"/>
            </a:fontRef>
          </p:style>
          <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b="1" i="1" dirty="0" smtClean="0">
                  <a:solidFill>
                    <a:schemeClr val="tx1"/>
                  </a:solidFill>
                  <a:latin typeface="Times New Roman" pitchFamily="18" charset="0"/>
                  <a:cs typeface="Times New Roman" pitchFamily="18" charset="0"/>
                </a:rPr>
                <a:t>RECOMENDACIONES:</a:t>
              </a:r>
              <a:endParaRPr lang="es-EC" sz="1600" b="1" i="1" kern="1200" dirty="0">
                <a:solidFill>
                  <a:schemeClr val="tx1"/>
                </a:solidFill>
                <a:latin typeface="Times New Roman" pitchFamily="18" charset="0"/>
                <a:cs typeface="Times New Roman" pitchFamily="18" charset="0"/>
              </a:endParaRPr>
            </a:p>
          </p:txBody>
        </p:sp>
      </p:grpSp>
      <p:graphicFrame>
        <p:nvGraphicFramePr>
          <p:cNvPr id="7" name="6 Diagrama"/>
          <p:cNvGraphicFramePr/>
          <p:nvPr>
            <p:extLst>
              <p:ext uri="{D42A27DB-BD31-4B8C-83A1-F6EECF244321}">
                <p14:modId xmlns:p14="http://schemas.microsoft.com/office/powerpoint/2010/main" val="2372874139"/>
              </p:ext>
            </p:extLst>
          </p:nvPr>
        </p:nvGraphicFramePr>
        <p:xfrm>
          <a:off x="527381" y="1052736"/>
          <a:ext cx="10465163" cy="54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098" name="Picture 2" descr="Resultado de imagen para documentos"/>
          <p:cNvPicPr>
            <a:picLocks noChangeAspect="1" noChangeArrowheads="1"/>
          </p:cNvPicPr>
          <p:nvPr/>
        </p:nvPicPr>
        <p:blipFill rotWithShape="1">
          <a:blip r:embed="rId7">
            <a:extLst>
              <a:ext uri="{28A0092B-C50C-407E-A947-70E740481C1C}">
                <a14:useLocalDpi xmlns:a14="http://schemas.microsoft.com/office/drawing/2010/main" val="0"/>
              </a:ext>
            </a:extLst>
          </a:blip>
          <a:srcRect l="13900" r="7746"/>
          <a:stretch/>
        </p:blipFill>
        <p:spPr bwMode="auto">
          <a:xfrm>
            <a:off x="317499" y="1366836"/>
            <a:ext cx="1932987" cy="185737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Resultado de imagen para documento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9129" y="4964112"/>
            <a:ext cx="1609725" cy="1601788"/>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www.foodcon.net/system/uploads/program_images/000/000/002/original/capacitacion_1.jpg?137986347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7498" y="3224212"/>
            <a:ext cx="1771355" cy="1522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634556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p:txBody>
          <a:bodyPr/>
          <a:lstStyle/>
          <a:p>
            <a:endParaRPr lang="es-EC"/>
          </a:p>
        </p:txBody>
      </p:sp>
      <p:sp>
        <p:nvSpPr>
          <p:cNvPr id="4" name="Título 3"/>
          <p:cNvSpPr>
            <a:spLocks noGrp="1"/>
          </p:cNvSpPr>
          <p:nvPr>
            <p:ph type="ctrTitle"/>
          </p:nvPr>
        </p:nvSpPr>
        <p:spPr/>
        <p:txBody>
          <a:bodyPr/>
          <a:lstStyle/>
          <a:p>
            <a:endParaRPr lang="es-EC"/>
          </a:p>
        </p:txBody>
      </p:sp>
      <p:pic>
        <p:nvPicPr>
          <p:cNvPr id="1026" name="Picture 2" descr="http://1.bp.blogspot.com/-YQH_3j6qs5M/ULum_jQC-YI/AAAAAAAAEZ8/zuCQ6duHh4c/s1600/gracia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3503" y="2274608"/>
            <a:ext cx="7810500" cy="2933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084770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a:spLocks noGrp="1"/>
          </p:cNvSpPr>
          <p:nvPr>
            <p:ph type="title"/>
          </p:nvPr>
        </p:nvSpPr>
        <p:spPr>
          <a:xfrm>
            <a:off x="609600" y="274638"/>
            <a:ext cx="3187700" cy="994122"/>
          </a:xfrm>
        </p:spPr>
        <p:txBody>
          <a:bodyPr>
            <a:normAutofit fontScale="90000"/>
          </a:bodyPr>
          <a:lstStyle/>
          <a:p>
            <a:r>
              <a:rPr lang="es-EC" b="1" i="1" dirty="0"/>
              <a:t>2</a:t>
            </a:r>
            <a:r>
              <a:rPr lang="es-EC" b="1" i="1" dirty="0" smtClean="0"/>
              <a:t>. OBJETIVOS:</a:t>
            </a:r>
            <a:endParaRPr lang="es-EC" b="1" i="1" dirty="0"/>
          </a:p>
        </p:txBody>
      </p:sp>
      <p:graphicFrame>
        <p:nvGraphicFramePr>
          <p:cNvPr id="6" name="5 Diagrama"/>
          <p:cNvGraphicFramePr/>
          <p:nvPr>
            <p:extLst>
              <p:ext uri="{D42A27DB-BD31-4B8C-83A1-F6EECF244321}">
                <p14:modId xmlns:p14="http://schemas.microsoft.com/office/powerpoint/2010/main" val="1400964851"/>
              </p:ext>
            </p:extLst>
          </p:nvPr>
        </p:nvGraphicFramePr>
        <p:xfrm>
          <a:off x="158750" y="821267"/>
          <a:ext cx="4648200" cy="50207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7 Rectángulo"/>
          <p:cNvSpPr/>
          <p:nvPr/>
        </p:nvSpPr>
        <p:spPr>
          <a:xfrm>
            <a:off x="1066800" y="1016000"/>
            <a:ext cx="3035300" cy="4953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C" b="1" i="1" dirty="0" smtClean="0">
                <a:solidFill>
                  <a:schemeClr val="tx1"/>
                </a:solidFill>
                <a:latin typeface="Times New Roman" pitchFamily="18" charset="0"/>
                <a:cs typeface="Times New Roman" pitchFamily="18" charset="0"/>
              </a:rPr>
              <a:t>OBJETIVO GENERAL</a:t>
            </a:r>
            <a:endParaRPr lang="es-EC" b="1" i="1" dirty="0">
              <a:solidFill>
                <a:schemeClr val="tx1"/>
              </a:solidFill>
              <a:latin typeface="Times New Roman" pitchFamily="18" charset="0"/>
              <a:cs typeface="Times New Roman" pitchFamily="18" charset="0"/>
            </a:endParaRPr>
          </a:p>
        </p:txBody>
      </p:sp>
      <p:pic>
        <p:nvPicPr>
          <p:cNvPr id="10" name="Picture 2" descr="http://mercadotecnia.espe.edu.ec/wp-content/uploads/tmp/LOGO-PRINCIPAL-ESPE2.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97699" y="5864298"/>
            <a:ext cx="7696200" cy="919362"/>
          </a:xfrm>
          <a:prstGeom prst="rect">
            <a:avLst/>
          </a:prstGeom>
          <a:noFill/>
          <a:extLst>
            <a:ext uri="{909E8E84-426E-40DD-AFC4-6F175D3DCCD1}">
              <a14:hiddenFill xmlns:a14="http://schemas.microsoft.com/office/drawing/2010/main">
                <a:solidFill>
                  <a:srgbClr val="FFFFFF"/>
                </a:solidFill>
              </a14:hiddenFill>
            </a:ext>
          </a:extLst>
        </p:spPr>
      </p:pic>
      <p:sp>
        <p:nvSpPr>
          <p:cNvPr id="11" name="10 Rectángulo"/>
          <p:cNvSpPr/>
          <p:nvPr/>
        </p:nvSpPr>
        <p:spPr>
          <a:xfrm>
            <a:off x="6210300" y="965200"/>
            <a:ext cx="3035300" cy="4953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C" b="1" i="1" dirty="0" smtClean="0">
                <a:solidFill>
                  <a:schemeClr val="tx1"/>
                </a:solidFill>
                <a:latin typeface="Times New Roman" pitchFamily="18" charset="0"/>
                <a:cs typeface="Times New Roman" pitchFamily="18" charset="0"/>
              </a:rPr>
              <a:t>OBJETIVOS ESPECÍFICOS</a:t>
            </a:r>
            <a:endParaRPr lang="es-EC" b="1" i="1" dirty="0">
              <a:solidFill>
                <a:schemeClr val="tx1"/>
              </a:solidFill>
              <a:latin typeface="Times New Roman" pitchFamily="18" charset="0"/>
              <a:cs typeface="Times New Roman" pitchFamily="18" charset="0"/>
            </a:endParaRPr>
          </a:p>
        </p:txBody>
      </p:sp>
      <p:graphicFrame>
        <p:nvGraphicFramePr>
          <p:cNvPr id="12" name="11 Diagrama"/>
          <p:cNvGraphicFramePr/>
          <p:nvPr>
            <p:extLst>
              <p:ext uri="{D42A27DB-BD31-4B8C-83A1-F6EECF244321}">
                <p14:modId xmlns:p14="http://schemas.microsoft.com/office/powerpoint/2010/main" val="3411032331"/>
              </p:ext>
            </p:extLst>
          </p:nvPr>
        </p:nvGraphicFramePr>
        <p:xfrm>
          <a:off x="4292600" y="1511300"/>
          <a:ext cx="7492999" cy="42037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43909730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6708" y="74836"/>
            <a:ext cx="10160000" cy="1143000"/>
          </a:xfrm>
        </p:spPr>
        <p:txBody>
          <a:bodyPr/>
          <a:lstStyle/>
          <a:p>
            <a:pPr algn="ctr"/>
            <a:r>
              <a:rPr lang="es-EC" b="1" i="1" dirty="0" smtClean="0"/>
              <a:t>1. RESEÑA HISTÓRICA</a:t>
            </a:r>
            <a:endParaRPr lang="es-EC" b="1" i="1" dirty="0"/>
          </a:p>
        </p:txBody>
      </p:sp>
      <p:graphicFrame>
        <p:nvGraphicFramePr>
          <p:cNvPr id="6" name="5 Diagrama"/>
          <p:cNvGraphicFramePr/>
          <p:nvPr>
            <p:extLst>
              <p:ext uri="{D42A27DB-BD31-4B8C-83A1-F6EECF244321}">
                <p14:modId xmlns:p14="http://schemas.microsoft.com/office/powerpoint/2010/main" val="4214313899"/>
              </p:ext>
            </p:extLst>
          </p:nvPr>
        </p:nvGraphicFramePr>
        <p:xfrm>
          <a:off x="-809559" y="883320"/>
          <a:ext cx="11329259" cy="56166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AutoShape 2" descr="Resultado de imagen para personal"/>
          <p:cNvSpPr>
            <a:spLocks noChangeAspect="1" noChangeArrowheads="1"/>
          </p:cNvSpPr>
          <p:nvPr/>
        </p:nvSpPr>
        <p:spPr bwMode="auto">
          <a:xfrm>
            <a:off x="207433" y="-144463"/>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8" name="Picture 2" descr="http://mercadotecnia.espe.edu.ec/wp-content/uploads/tmp/LOGO-PRINCIPAL-ESPE2.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461467" y="6149469"/>
            <a:ext cx="2703644" cy="648072"/>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9 Conector recto de flecha"/>
          <p:cNvCxnSpPr/>
          <p:nvPr/>
        </p:nvCxnSpPr>
        <p:spPr>
          <a:xfrm flipV="1">
            <a:off x="8890000" y="1402680"/>
            <a:ext cx="1447800" cy="2940720"/>
          </a:xfrm>
          <a:prstGeom prst="straightConnector1">
            <a:avLst/>
          </a:prstGeom>
          <a:ln>
            <a:solidFill>
              <a:schemeClr val="accent4">
                <a:lumMod val="75000"/>
              </a:schemeClr>
            </a:solidFill>
            <a:tailEnd type="arrow"/>
          </a:ln>
        </p:spPr>
        <p:style>
          <a:lnRef idx="1">
            <a:schemeClr val="accent2"/>
          </a:lnRef>
          <a:fillRef idx="0">
            <a:schemeClr val="accent2"/>
          </a:fillRef>
          <a:effectRef idx="0">
            <a:schemeClr val="accent2"/>
          </a:effectRef>
          <a:fontRef idx="minor">
            <a:schemeClr val="tx1"/>
          </a:fontRef>
        </p:style>
      </p:cxnSp>
      <p:pic>
        <p:nvPicPr>
          <p:cNvPr id="21" name="Imagen 20" descr="Descripción: petr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439367" y="1112168"/>
            <a:ext cx="1428750" cy="5810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22" name="Imagen 18" descr="Descripción: logo_bed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482169" y="1870596"/>
            <a:ext cx="1411348" cy="6052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23" name="Imagen 17" descr="Descripción: D:\Oficina\Clientes\Logos\cnel.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521917" y="2596479"/>
            <a:ext cx="1371600" cy="5191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27" name="Imagen 9" descr="Descripción: FLACSO"/>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889336" y="3300265"/>
            <a:ext cx="733425" cy="933450"/>
          </a:xfrm>
          <a:prstGeom prst="rect">
            <a:avLst/>
          </a:prstGeom>
          <a:noFill/>
          <a:extLst>
            <a:ext uri="{909E8E84-426E-40DD-AFC4-6F175D3DCCD1}">
              <a14:hiddenFill xmlns:a14="http://schemas.microsoft.com/office/drawing/2010/main">
                <a:solidFill>
                  <a:srgbClr val="FFFFFF"/>
                </a:solidFill>
              </a14:hiddenFill>
            </a:ext>
          </a:extLst>
        </p:spPr>
      </p:pic>
      <p:pic>
        <p:nvPicPr>
          <p:cNvPr id="28" name="Imagen 5" descr="Descripción: D:\Oficina\Clientes\Logos\SRI.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643981" y="4444501"/>
            <a:ext cx="1224136" cy="4985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29" name="28 Rectángulo"/>
          <p:cNvSpPr/>
          <p:nvPr/>
        </p:nvSpPr>
        <p:spPr>
          <a:xfrm>
            <a:off x="10337800" y="622300"/>
            <a:ext cx="1530317" cy="2921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C" b="1" dirty="0" smtClean="0">
                <a:latin typeface="Times New Roman" pitchFamily="18" charset="0"/>
                <a:cs typeface="Times New Roman" pitchFamily="18" charset="0"/>
              </a:rPr>
              <a:t>CLIENTES</a:t>
            </a:r>
            <a:endParaRPr lang="es-EC" b="1" dirty="0">
              <a:latin typeface="Times New Roman" pitchFamily="18" charset="0"/>
              <a:cs typeface="Times New Roman" pitchFamily="18" charset="0"/>
            </a:endParaRPr>
          </a:p>
        </p:txBody>
      </p:sp>
      <p:cxnSp>
        <p:nvCxnSpPr>
          <p:cNvPr id="30" name="29 Conector recto de flecha"/>
          <p:cNvCxnSpPr/>
          <p:nvPr/>
        </p:nvCxnSpPr>
        <p:spPr>
          <a:xfrm flipV="1">
            <a:off x="8851867" y="2147816"/>
            <a:ext cx="1587500" cy="2254098"/>
          </a:xfrm>
          <a:prstGeom prst="straightConnector1">
            <a:avLst/>
          </a:prstGeom>
          <a:ln>
            <a:solidFill>
              <a:schemeClr val="accent4">
                <a:lumMod val="75000"/>
              </a:schemeClr>
            </a:solidFill>
            <a:tailEnd type="arrow"/>
          </a:ln>
        </p:spPr>
        <p:style>
          <a:lnRef idx="1">
            <a:schemeClr val="accent2"/>
          </a:lnRef>
          <a:fillRef idx="0">
            <a:schemeClr val="accent2"/>
          </a:fillRef>
          <a:effectRef idx="0">
            <a:schemeClr val="accent2"/>
          </a:effectRef>
          <a:fontRef idx="minor">
            <a:schemeClr val="tx1"/>
          </a:fontRef>
        </p:style>
      </p:cxnSp>
      <p:cxnSp>
        <p:nvCxnSpPr>
          <p:cNvPr id="32" name="31 Conector recto de flecha"/>
          <p:cNvCxnSpPr/>
          <p:nvPr/>
        </p:nvCxnSpPr>
        <p:spPr>
          <a:xfrm flipV="1">
            <a:off x="8915400" y="2847640"/>
            <a:ext cx="1566769" cy="1470360"/>
          </a:xfrm>
          <a:prstGeom prst="straightConnector1">
            <a:avLst/>
          </a:prstGeom>
          <a:ln>
            <a:solidFill>
              <a:schemeClr val="accent4">
                <a:lumMod val="75000"/>
              </a:schemeClr>
            </a:solidFill>
            <a:tailEnd type="arrow"/>
          </a:ln>
        </p:spPr>
        <p:style>
          <a:lnRef idx="1">
            <a:schemeClr val="accent2"/>
          </a:lnRef>
          <a:fillRef idx="0">
            <a:schemeClr val="accent2"/>
          </a:fillRef>
          <a:effectRef idx="0">
            <a:schemeClr val="accent2"/>
          </a:effectRef>
          <a:fontRef idx="minor">
            <a:schemeClr val="tx1"/>
          </a:fontRef>
        </p:style>
      </p:cxnSp>
      <p:pic>
        <p:nvPicPr>
          <p:cNvPr id="35" name="Imagen 22" descr="Descripción: D:\Oficina\Clientes\Logos\municipiodequito.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889336" y="5070100"/>
            <a:ext cx="739048" cy="746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cxnSp>
        <p:nvCxnSpPr>
          <p:cNvPr id="36" name="35 Conector recto de flecha"/>
          <p:cNvCxnSpPr/>
          <p:nvPr/>
        </p:nvCxnSpPr>
        <p:spPr>
          <a:xfrm flipV="1">
            <a:off x="8890000" y="3766990"/>
            <a:ext cx="1753981" cy="576410"/>
          </a:xfrm>
          <a:prstGeom prst="straightConnector1">
            <a:avLst/>
          </a:prstGeom>
          <a:ln>
            <a:solidFill>
              <a:schemeClr val="accent4">
                <a:lumMod val="75000"/>
              </a:schemeClr>
            </a:solidFill>
            <a:tailEnd type="arrow"/>
          </a:ln>
        </p:spPr>
        <p:style>
          <a:lnRef idx="1">
            <a:schemeClr val="accent2"/>
          </a:lnRef>
          <a:fillRef idx="0">
            <a:schemeClr val="accent2"/>
          </a:fillRef>
          <a:effectRef idx="0">
            <a:schemeClr val="accent2"/>
          </a:effectRef>
          <a:fontRef idx="minor">
            <a:schemeClr val="tx1"/>
          </a:fontRef>
        </p:style>
      </p:cxnSp>
      <p:cxnSp>
        <p:nvCxnSpPr>
          <p:cNvPr id="38" name="37 Conector recto de flecha"/>
          <p:cNvCxnSpPr>
            <a:endCxn id="28" idx="1"/>
          </p:cNvCxnSpPr>
          <p:nvPr/>
        </p:nvCxnSpPr>
        <p:spPr>
          <a:xfrm>
            <a:off x="8915400" y="4343400"/>
            <a:ext cx="1728581" cy="350401"/>
          </a:xfrm>
          <a:prstGeom prst="straightConnector1">
            <a:avLst/>
          </a:prstGeom>
          <a:ln>
            <a:solidFill>
              <a:schemeClr val="accent4">
                <a:lumMod val="75000"/>
              </a:schemeClr>
            </a:solidFill>
            <a:tailEnd type="arrow"/>
          </a:ln>
        </p:spPr>
        <p:style>
          <a:lnRef idx="1">
            <a:schemeClr val="accent2"/>
          </a:lnRef>
          <a:fillRef idx="0">
            <a:schemeClr val="accent2"/>
          </a:fillRef>
          <a:effectRef idx="0">
            <a:schemeClr val="accent2"/>
          </a:effectRef>
          <a:fontRef idx="minor">
            <a:schemeClr val="tx1"/>
          </a:fontRef>
        </p:style>
      </p:cxnSp>
      <p:cxnSp>
        <p:nvCxnSpPr>
          <p:cNvPr id="43" name="42 Conector recto de flecha"/>
          <p:cNvCxnSpPr/>
          <p:nvPr/>
        </p:nvCxnSpPr>
        <p:spPr>
          <a:xfrm>
            <a:off x="8865290" y="4343399"/>
            <a:ext cx="1960546" cy="1112651"/>
          </a:xfrm>
          <a:prstGeom prst="straightConnector1">
            <a:avLst/>
          </a:prstGeom>
          <a:ln>
            <a:solidFill>
              <a:schemeClr val="accent4">
                <a:lumMod val="75000"/>
              </a:schemeClr>
            </a:solidFill>
            <a:tailEnd type="arrow"/>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16303459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rot="324921">
            <a:off x="7351695" y="92710"/>
            <a:ext cx="1953090" cy="1953090"/>
          </a:xfrm>
          <a:prstGeom prst="rect">
            <a:avLst/>
          </a:prstGeom>
        </p:spPr>
      </p:pic>
      <p:sp>
        <p:nvSpPr>
          <p:cNvPr id="2" name="1 Título"/>
          <p:cNvSpPr>
            <a:spLocks noGrp="1"/>
          </p:cNvSpPr>
          <p:nvPr>
            <p:ph type="title"/>
          </p:nvPr>
        </p:nvSpPr>
        <p:spPr/>
        <p:txBody>
          <a:bodyPr/>
          <a:lstStyle/>
          <a:p>
            <a:r>
              <a:rPr lang="es-EC" b="1" i="1" dirty="0"/>
              <a:t>4</a:t>
            </a:r>
            <a:r>
              <a:rPr lang="es-EC" b="1" i="1" dirty="0" smtClean="0"/>
              <a:t>. FILOSOFÍA DE LA EMPRESA</a:t>
            </a:r>
            <a:endParaRPr lang="es-EC" b="1" i="1" dirty="0"/>
          </a:p>
        </p:txBody>
      </p:sp>
      <p:pic>
        <p:nvPicPr>
          <p:cNvPr id="4" name="Picture 2" descr="http://mercadotecnia.espe.edu.ec/wp-content/uploads/tmp/LOGO-PRINCIPAL-ESPE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3499" y="5749998"/>
            <a:ext cx="7696200" cy="91936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4 Diagrama"/>
          <p:cNvGraphicFramePr/>
          <p:nvPr>
            <p:extLst>
              <p:ext uri="{D42A27DB-BD31-4B8C-83A1-F6EECF244321}">
                <p14:modId xmlns:p14="http://schemas.microsoft.com/office/powerpoint/2010/main" val="629516424"/>
              </p:ext>
            </p:extLst>
          </p:nvPr>
        </p:nvGraphicFramePr>
        <p:xfrm>
          <a:off x="236803" y="1112044"/>
          <a:ext cx="10561173" cy="446449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99497635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http://denarius.com.pa/wordpress/wp-content/uploads/2013/10/responsabilidad.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80309" y="303528"/>
            <a:ext cx="2288880" cy="161330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mercadotecnia.espe.edu.ec/wp-content/uploads/tmp/LOGO-PRINCIPAL-ESPE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3499" y="5749998"/>
            <a:ext cx="7696200" cy="919362"/>
          </a:xfrm>
          <a:prstGeom prst="rect">
            <a:avLst/>
          </a:prstGeom>
          <a:noFill/>
          <a:extLst>
            <a:ext uri="{909E8E84-426E-40DD-AFC4-6F175D3DCCD1}">
              <a14:hiddenFill xmlns:a14="http://schemas.microsoft.com/office/drawing/2010/main">
                <a:solidFill>
                  <a:srgbClr val="FFFFFF"/>
                </a:solidFill>
              </a14:hiddenFill>
            </a:ext>
          </a:extLst>
        </p:spPr>
      </p:pic>
      <p:pic>
        <p:nvPicPr>
          <p:cNvPr id="5" name="4 Imagen"/>
          <p:cNvPicPr/>
          <p:nvPr/>
        </p:nvPicPr>
        <p:blipFill rotWithShape="1">
          <a:blip r:embed="rId4">
            <a:extLst>
              <a:ext uri="{28A0092B-C50C-407E-A947-70E740481C1C}">
                <a14:useLocalDpi xmlns:a14="http://schemas.microsoft.com/office/drawing/2010/main" val="0"/>
              </a:ext>
            </a:extLst>
          </a:blip>
          <a:srcRect l="10985" r="10715"/>
          <a:stretch/>
        </p:blipFill>
        <p:spPr bwMode="auto">
          <a:xfrm>
            <a:off x="335360" y="476672"/>
            <a:ext cx="4978400" cy="3672408"/>
          </a:xfrm>
          <a:prstGeom prst="rect">
            <a:avLst/>
          </a:prstGeom>
          <a:noFill/>
          <a:ln>
            <a:noFill/>
          </a:ln>
          <a:extLst>
            <a:ext uri="{53640926-AAD7-44D8-BBD7-CCE9431645EC}">
              <a14:shadowObscured xmlns:a14="http://schemas.microsoft.com/office/drawing/2010/main"/>
            </a:ext>
          </a:extLst>
        </p:spPr>
      </p:pic>
      <p:graphicFrame>
        <p:nvGraphicFramePr>
          <p:cNvPr id="6" name="5 Diagrama"/>
          <p:cNvGraphicFramePr/>
          <p:nvPr>
            <p:extLst>
              <p:ext uri="{D42A27DB-BD31-4B8C-83A1-F6EECF244321}">
                <p14:modId xmlns:p14="http://schemas.microsoft.com/office/powerpoint/2010/main" val="1776872135"/>
              </p:ext>
            </p:extLst>
          </p:nvPr>
        </p:nvGraphicFramePr>
        <p:xfrm>
          <a:off x="5282704" y="2060849"/>
          <a:ext cx="5952661" cy="352839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7" name="6 Grupo"/>
          <p:cNvGrpSpPr/>
          <p:nvPr/>
        </p:nvGrpSpPr>
        <p:grpSpPr>
          <a:xfrm>
            <a:off x="890458" y="4797152"/>
            <a:ext cx="3045617" cy="576064"/>
            <a:chOff x="3535" y="943012"/>
            <a:chExt cx="1852165" cy="404380"/>
          </a:xfrm>
        </p:grpSpPr>
        <p:sp>
          <p:nvSpPr>
            <p:cNvPr id="8" name="7 Rectángulo"/>
            <p:cNvSpPr/>
            <p:nvPr/>
          </p:nvSpPr>
          <p:spPr>
            <a:xfrm>
              <a:off x="3535" y="943012"/>
              <a:ext cx="1852165" cy="404380"/>
            </a:xfrm>
            <a:prstGeom prst="rect">
              <a:avLst/>
            </a:prstGeom>
          </p:spPr>
          <p:style>
            <a:lnRef idx="3">
              <a:schemeClr val="lt1"/>
            </a:lnRef>
            <a:fillRef idx="1">
              <a:schemeClr val="accent2"/>
            </a:fillRef>
            <a:effectRef idx="1">
              <a:schemeClr val="accent2"/>
            </a:effectRef>
            <a:fontRef idx="minor">
              <a:schemeClr val="lt1"/>
            </a:fontRef>
          </p:style>
        </p:sp>
        <p:sp>
          <p:nvSpPr>
            <p:cNvPr id="9" name="8 Rectángulo"/>
            <p:cNvSpPr/>
            <p:nvPr/>
          </p:nvSpPr>
          <p:spPr>
            <a:xfrm>
              <a:off x="3535" y="943012"/>
              <a:ext cx="1852165" cy="404380"/>
            </a:xfrm>
            <a:prstGeom prst="rect">
              <a:avLst/>
            </a:prstGeom>
          </p:spPr>
          <p:style>
            <a:lnRef idx="3">
              <a:schemeClr val="lt1"/>
            </a:lnRef>
            <a:fillRef idx="1">
              <a:schemeClr val="accent2"/>
            </a:fillRef>
            <a:effectRef idx="1">
              <a:schemeClr val="accent2"/>
            </a:effectRef>
            <a:fontRef idx="minor">
              <a:schemeClr val="lt1"/>
            </a:fontRef>
          </p:style>
          <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b="1" i="1" kern="1200" dirty="0" smtClean="0">
                  <a:solidFill>
                    <a:schemeClr val="tx1"/>
                  </a:solidFill>
                  <a:latin typeface="Times New Roman" pitchFamily="18" charset="0"/>
                  <a:cs typeface="Times New Roman" pitchFamily="18" charset="0"/>
                </a:rPr>
                <a:t>VALORES</a:t>
              </a:r>
              <a:endParaRPr lang="es-EC" sz="1600" b="1" i="1" kern="1200" dirty="0">
                <a:solidFill>
                  <a:schemeClr val="tx1"/>
                </a:solidFill>
                <a:latin typeface="Times New Roman" pitchFamily="18" charset="0"/>
                <a:cs typeface="Times New Roman" pitchFamily="18" charset="0"/>
              </a:endParaRPr>
            </a:p>
          </p:txBody>
        </p:sp>
      </p:grpSp>
      <p:grpSp>
        <p:nvGrpSpPr>
          <p:cNvPr id="10" name="9 Grupo"/>
          <p:cNvGrpSpPr/>
          <p:nvPr/>
        </p:nvGrpSpPr>
        <p:grpSpPr>
          <a:xfrm>
            <a:off x="5615947" y="1124744"/>
            <a:ext cx="3264363" cy="576064"/>
            <a:chOff x="3768566" y="967697"/>
            <a:chExt cx="1831751" cy="395018"/>
          </a:xfrm>
        </p:grpSpPr>
        <p:sp>
          <p:nvSpPr>
            <p:cNvPr id="11" name="10 Rectángulo"/>
            <p:cNvSpPr/>
            <p:nvPr/>
          </p:nvSpPr>
          <p:spPr>
            <a:xfrm>
              <a:off x="3768566" y="967697"/>
              <a:ext cx="1831751" cy="395018"/>
            </a:xfrm>
            <a:prstGeom prst="rect">
              <a:avLst/>
            </a:prstGeom>
          </p:spPr>
          <p:style>
            <a:lnRef idx="2">
              <a:schemeClr val="lt1">
                <a:hueOff val="0"/>
                <a:satOff val="0"/>
                <a:lumOff val="0"/>
                <a:alphaOff val="0"/>
              </a:schemeClr>
            </a:lnRef>
            <a:fillRef idx="1">
              <a:schemeClr val="accent4">
                <a:hueOff val="-7036575"/>
                <a:satOff val="42238"/>
                <a:lumOff val="-3725"/>
                <a:alphaOff val="0"/>
              </a:schemeClr>
            </a:fillRef>
            <a:effectRef idx="0">
              <a:schemeClr val="accent4">
                <a:hueOff val="-7036575"/>
                <a:satOff val="42238"/>
                <a:lumOff val="-3725"/>
                <a:alphaOff val="0"/>
              </a:schemeClr>
            </a:effectRef>
            <a:fontRef idx="minor">
              <a:schemeClr val="lt1"/>
            </a:fontRef>
          </p:style>
        </p:sp>
        <p:sp>
          <p:nvSpPr>
            <p:cNvPr id="12" name="11 Rectángulo"/>
            <p:cNvSpPr/>
            <p:nvPr/>
          </p:nvSpPr>
          <p:spPr>
            <a:xfrm>
              <a:off x="3768566" y="967697"/>
              <a:ext cx="1831751" cy="395018"/>
            </a:xfrm>
            <a:prstGeom prst="rect">
              <a:avLst/>
            </a:prstGeom>
          </p:spPr>
          <p:style>
            <a:lnRef idx="3">
              <a:schemeClr val="lt1"/>
            </a:lnRef>
            <a:fillRef idx="1">
              <a:schemeClr val="accent3"/>
            </a:fillRef>
            <a:effectRef idx="1">
              <a:schemeClr val="accent3"/>
            </a:effectRef>
            <a:fontRef idx="minor">
              <a:schemeClr val="lt1"/>
            </a:fontRef>
          </p:style>
          <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b="1" i="1" kern="1200" dirty="0" smtClean="0">
                  <a:solidFill>
                    <a:schemeClr val="tx1"/>
                  </a:solidFill>
                  <a:latin typeface="Times New Roman" pitchFamily="18" charset="0"/>
                  <a:cs typeface="Times New Roman" pitchFamily="18" charset="0"/>
                </a:rPr>
                <a:t>PRINCIPIOS </a:t>
              </a:r>
              <a:endParaRPr lang="es-EC" sz="1600" b="1" i="1" kern="1200" dirty="0">
                <a:solidFill>
                  <a:schemeClr val="tx1"/>
                </a:solidFill>
                <a:latin typeface="Times New Roman" pitchFamily="18" charset="0"/>
                <a:cs typeface="Times New Roman" pitchFamily="18" charset="0"/>
              </a:endParaRPr>
            </a:p>
          </p:txBody>
        </p:sp>
      </p:grpSp>
      <p:pic>
        <p:nvPicPr>
          <p:cNvPr id="1028" name="Picture 4" descr="Resultado de imagen para valores de una persona"/>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5469" y="2996953"/>
            <a:ext cx="1408031" cy="1607245"/>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6" descr="Resultado de imagen para principios de una empresa"/>
          <p:cNvSpPr>
            <a:spLocks noChangeAspect="1" noChangeArrowheads="1"/>
          </p:cNvSpPr>
          <p:nvPr/>
        </p:nvSpPr>
        <p:spPr bwMode="auto">
          <a:xfrm>
            <a:off x="207433" y="-144463"/>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3" name="AutoShape 8" descr="Resultado de imagen para principios de una empresa"/>
          <p:cNvSpPr>
            <a:spLocks noChangeAspect="1" noChangeArrowheads="1"/>
          </p:cNvSpPr>
          <p:nvPr/>
        </p:nvSpPr>
        <p:spPr bwMode="auto">
          <a:xfrm>
            <a:off x="410633" y="7938"/>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Tree>
    <p:extLst>
      <p:ext uri="{BB962C8B-B14F-4D97-AF65-F5344CB8AC3E}">
        <p14:creationId xmlns:p14="http://schemas.microsoft.com/office/powerpoint/2010/main" val="277511299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0800" y="506140"/>
            <a:ext cx="10160000" cy="1143000"/>
          </a:xfrm>
        </p:spPr>
        <p:txBody>
          <a:bodyPr/>
          <a:lstStyle/>
          <a:p>
            <a:pPr algn="ctr"/>
            <a:r>
              <a:rPr lang="es-EC" b="1" i="1" dirty="0"/>
              <a:t>5</a:t>
            </a:r>
            <a:r>
              <a:rPr lang="es-EC" sz="3600" b="1" i="1" dirty="0" smtClean="0"/>
              <a:t>. PLANIFICACIÓN DE LA AUDITORÍA</a:t>
            </a:r>
            <a:endParaRPr lang="es-EC" sz="3600" b="1" i="1" dirty="0"/>
          </a:p>
        </p:txBody>
      </p:sp>
      <p:pic>
        <p:nvPicPr>
          <p:cNvPr id="4" name="Picture 2" descr="http://mercadotecnia.espe.edu.ec/wp-content/uploads/tmp/LOGO-PRINCIPAL-ESPE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83499" y="5749998"/>
            <a:ext cx="7696200" cy="91936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Resultado de imagen para AUDITOR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9466" y="2492897"/>
            <a:ext cx="2705100" cy="224790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2 Diagrama"/>
          <p:cNvGraphicFramePr/>
          <p:nvPr>
            <p:extLst>
              <p:ext uri="{D42A27DB-BD31-4B8C-83A1-F6EECF244321}">
                <p14:modId xmlns:p14="http://schemas.microsoft.com/office/powerpoint/2010/main" val="13268539"/>
              </p:ext>
            </p:extLst>
          </p:nvPr>
        </p:nvGraphicFramePr>
        <p:xfrm>
          <a:off x="719404" y="1412777"/>
          <a:ext cx="7584841" cy="383207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13137647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theme/theme1.xml><?xml version="1.0" encoding="utf-8"?>
<a:theme xmlns:a="http://schemas.openxmlformats.org/drawingml/2006/main" name="Faceta">
  <a:themeElements>
    <a:clrScheme name="Faceta">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a">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Facet" id="{C0C680CD-088A-49FC-A102-D699147F32B2}" vid="{0B5AB586-D108-4FC1-8368-649FE654B894}"/>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4872</TotalTime>
  <Words>1512</Words>
  <Application>Microsoft Office PowerPoint</Application>
  <PresentationFormat>Personalizado</PresentationFormat>
  <Paragraphs>192</Paragraphs>
  <Slides>42</Slides>
  <Notes>1</Notes>
  <HiddenSlides>0</HiddenSlides>
  <MMClips>0</MMClips>
  <ScaleCrop>false</ScaleCrop>
  <HeadingPairs>
    <vt:vector size="4" baseType="variant">
      <vt:variant>
        <vt:lpstr>Tema</vt:lpstr>
      </vt:variant>
      <vt:variant>
        <vt:i4>1</vt:i4>
      </vt:variant>
      <vt:variant>
        <vt:lpstr>Títulos de diapositiva</vt:lpstr>
      </vt:variant>
      <vt:variant>
        <vt:i4>42</vt:i4>
      </vt:variant>
    </vt:vector>
  </HeadingPairs>
  <TitlesOfParts>
    <vt:vector size="43" baseType="lpstr">
      <vt:lpstr>Faceta</vt:lpstr>
      <vt:lpstr>  AUDITORIA TRIBUTARIA COMO HERRAMIENTA  DE CONTROL PARA EL CUMPLIMIENTO DE LOS DEBERES FORMALES APLICADO AL IMPUESTO AL VALOR AGREGADO A UTILIZARSE EN LA EMPRESA INFORMACIÓN TÉCNOLOGICA DEL ECUADOR LUXEINFORM S.A </vt:lpstr>
      <vt:lpstr>INDICE </vt:lpstr>
      <vt:lpstr>1. PROBLEMA:</vt:lpstr>
      <vt:lpstr>PROBLEMA DE LA EMPRESA:</vt:lpstr>
      <vt:lpstr>2. OBJETIVOS:</vt:lpstr>
      <vt:lpstr>1. RESEÑA HISTÓRICA</vt:lpstr>
      <vt:lpstr>4. FILOSOFÍA DE LA EMPRESA</vt:lpstr>
      <vt:lpstr>Presentación de PowerPoint</vt:lpstr>
      <vt:lpstr>5. PLANIFICACIÓN DE LA AUDITORÍA</vt:lpstr>
      <vt:lpstr>PLANIFICACIÓN PRELIMINAR</vt:lpstr>
      <vt:lpstr>1.BASE LEGAL:</vt:lpstr>
      <vt:lpstr>Presentación de PowerPoint</vt:lpstr>
      <vt:lpstr>Presentación de PowerPoint</vt:lpstr>
      <vt:lpstr>PLANIFICACIÓN ESPECÍFICA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EJECUCIÓN DE AUDITORÍA</vt:lpstr>
      <vt:lpstr>PAPEL DE TRABAJO</vt:lpstr>
      <vt:lpstr>Presentación de PowerPoint</vt:lpstr>
      <vt:lpstr>HOJA DE HALLAZGO</vt:lpstr>
      <vt:lpstr>Presentación de PowerPoint</vt:lpstr>
      <vt:lpstr>EJECUCIÓN DE AUDITORÍA</vt:lpstr>
      <vt:lpstr>PAPEL DE TRABAJO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HOJA DE HALLAZGO</vt:lpstr>
      <vt:lpstr>Presentación de PowerPoint</vt:lpstr>
      <vt:lpstr>INFORME DE AUDITORÍA</vt:lpstr>
      <vt:lpstr>7. CONCLUSIONES Y RECOMENDACIONES</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DINERO ELECTRÓNICO</dc:title>
  <dc:creator>Trabajo</dc:creator>
  <cp:lastModifiedBy>Trabajo</cp:lastModifiedBy>
  <cp:revision>210</cp:revision>
  <dcterms:created xsi:type="dcterms:W3CDTF">2016-06-18T18:31:04Z</dcterms:created>
  <dcterms:modified xsi:type="dcterms:W3CDTF">2016-08-18T13:52:25Z</dcterms:modified>
</cp:coreProperties>
</file>